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82" r:id="rId5"/>
    <p:sldId id="288" r:id="rId6"/>
    <p:sldId id="279" r:id="rId7"/>
    <p:sldId id="257" r:id="rId8"/>
    <p:sldId id="262" r:id="rId9"/>
    <p:sldId id="264" r:id="rId10"/>
    <p:sldId id="261" r:id="rId11"/>
    <p:sldId id="274" r:id="rId12"/>
    <p:sldId id="259" r:id="rId13"/>
    <p:sldId id="260" r:id="rId14"/>
    <p:sldId id="265" r:id="rId15"/>
    <p:sldId id="266" r:id="rId16"/>
    <p:sldId id="267" r:id="rId17"/>
    <p:sldId id="268" r:id="rId18"/>
    <p:sldId id="269" r:id="rId19"/>
    <p:sldId id="270" r:id="rId20"/>
    <p:sldId id="271" r:id="rId21"/>
    <p:sldId id="272" r:id="rId22"/>
    <p:sldId id="273" r:id="rId23"/>
    <p:sldId id="289" r:id="rId24"/>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6D7429-398F-039B-E38C-CE6CD55D0AC9}" v="1" dt="2025-06-24T16:00:49.401"/>
    <p1510:client id="{66F4E86F-2D89-0003-F00F-09BB53B1BE04}" v="42" dt="2025-06-23T20:42:02.754"/>
    <p1510:client id="{773A47A6-50F9-2380-3E2E-63E9E4BB632C}" v="24" dt="2025-06-24T15:41:56.039"/>
    <p1510:client id="{B5587876-91D0-6B4F-8B5E-88929B781992}" v="60" dt="2025-06-23T20:57:28.146"/>
    <p1510:client id="{EFDAA999-AAD6-9219-5717-D0242343D474}" v="15" dt="2025-06-23T20:45:31.3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Cooling" userId="S::ccools@yorku.ca::662e5a54-af8e-4100-8f63-7eaef436b7f6" providerId="AD" clId="Web-{EFDAA999-AAD6-9219-5717-D0242343D474}"/>
    <pc:docChg chg="modSld">
      <pc:chgData name="Christine Cooling" userId="S::ccools@yorku.ca::662e5a54-af8e-4100-8f63-7eaef436b7f6" providerId="AD" clId="Web-{EFDAA999-AAD6-9219-5717-D0242343D474}" dt="2025-06-23T20:45:30.921" v="13" actId="20577"/>
      <pc:docMkLst>
        <pc:docMk/>
      </pc:docMkLst>
      <pc:sldChg chg="modSp">
        <pc:chgData name="Christine Cooling" userId="S::ccools@yorku.ca::662e5a54-af8e-4100-8f63-7eaef436b7f6" providerId="AD" clId="Web-{EFDAA999-AAD6-9219-5717-D0242343D474}" dt="2025-06-23T20:45:30.921" v="13" actId="20577"/>
        <pc:sldMkLst>
          <pc:docMk/>
          <pc:sldMk cId="487856457" sldId="289"/>
        </pc:sldMkLst>
        <pc:spChg chg="mod">
          <ac:chgData name="Christine Cooling" userId="S::ccools@yorku.ca::662e5a54-af8e-4100-8f63-7eaef436b7f6" providerId="AD" clId="Web-{EFDAA999-AAD6-9219-5717-D0242343D474}" dt="2025-06-23T20:45:30.921" v="13" actId="20577"/>
          <ac:spMkLst>
            <pc:docMk/>
            <pc:sldMk cId="487856457" sldId="289"/>
            <ac:spMk id="2" creationId="{551FFEE2-2BFE-7969-4822-D17FDE98B97F}"/>
          </ac:spMkLst>
        </pc:spChg>
      </pc:sldChg>
    </pc:docChg>
  </pc:docChgLst>
  <pc:docChgLst>
    <pc:chgData name="Christine Cooling" userId="S::ccools@yorku.ca::662e5a54-af8e-4100-8f63-7eaef436b7f6" providerId="AD" clId="Web-{773A47A6-50F9-2380-3E2E-63E9E4BB632C}"/>
    <pc:docChg chg="modSld">
      <pc:chgData name="Christine Cooling" userId="S::ccools@yorku.ca::662e5a54-af8e-4100-8f63-7eaef436b7f6" providerId="AD" clId="Web-{773A47A6-50F9-2380-3E2E-63E9E4BB632C}" dt="2025-06-24T15:41:56.039" v="21"/>
      <pc:docMkLst>
        <pc:docMk/>
      </pc:docMkLst>
      <pc:sldChg chg="modSp">
        <pc:chgData name="Christine Cooling" userId="S::ccools@yorku.ca::662e5a54-af8e-4100-8f63-7eaef436b7f6" providerId="AD" clId="Web-{773A47A6-50F9-2380-3E2E-63E9E4BB632C}" dt="2025-06-24T15:41:09.429" v="2"/>
        <pc:sldMkLst>
          <pc:docMk/>
          <pc:sldMk cId="2795027545" sldId="257"/>
        </pc:sldMkLst>
        <pc:picChg chg="mod">
          <ac:chgData name="Christine Cooling" userId="S::ccools@yorku.ca::662e5a54-af8e-4100-8f63-7eaef436b7f6" providerId="AD" clId="Web-{773A47A6-50F9-2380-3E2E-63E9E4BB632C}" dt="2025-06-24T15:41:09.226" v="1"/>
          <ac:picMkLst>
            <pc:docMk/>
            <pc:sldMk cId="2795027545" sldId="257"/>
            <ac:picMk id="13" creationId="{D9AE3D01-DE0E-B466-03E1-4A3AED46B74A}"/>
          </ac:picMkLst>
        </pc:picChg>
        <pc:picChg chg="mod">
          <ac:chgData name="Christine Cooling" userId="S::ccools@yorku.ca::662e5a54-af8e-4100-8f63-7eaef436b7f6" providerId="AD" clId="Web-{773A47A6-50F9-2380-3E2E-63E9E4BB632C}" dt="2025-06-24T15:41:09.429" v="2"/>
          <ac:picMkLst>
            <pc:docMk/>
            <pc:sldMk cId="2795027545" sldId="257"/>
            <ac:picMk id="14" creationId="{F50BA3F0-A3FF-029F-A5DE-B567EDBC2B5C}"/>
          </ac:picMkLst>
        </pc:picChg>
      </pc:sldChg>
      <pc:sldChg chg="modSp">
        <pc:chgData name="Christine Cooling" userId="S::ccools@yorku.ca::662e5a54-af8e-4100-8f63-7eaef436b7f6" providerId="AD" clId="Web-{773A47A6-50F9-2380-3E2E-63E9E4BB632C}" dt="2025-06-24T15:41:23.117" v="7"/>
        <pc:sldMkLst>
          <pc:docMk/>
          <pc:sldMk cId="985602340" sldId="259"/>
        </pc:sldMkLst>
        <pc:picChg chg="mod">
          <ac:chgData name="Christine Cooling" userId="S::ccools@yorku.ca::662e5a54-af8e-4100-8f63-7eaef436b7f6" providerId="AD" clId="Web-{773A47A6-50F9-2380-3E2E-63E9E4BB632C}" dt="2025-06-24T15:41:23.117" v="7"/>
          <ac:picMkLst>
            <pc:docMk/>
            <pc:sldMk cId="985602340" sldId="259"/>
            <ac:picMk id="18" creationId="{6AB5B637-76BC-B697-434A-65B14FC03FD0}"/>
          </ac:picMkLst>
        </pc:picChg>
        <pc:picChg chg="mod">
          <ac:chgData name="Christine Cooling" userId="S::ccools@yorku.ca::662e5a54-af8e-4100-8f63-7eaef436b7f6" providerId="AD" clId="Web-{773A47A6-50F9-2380-3E2E-63E9E4BB632C}" dt="2025-06-24T15:41:22.945" v="6"/>
          <ac:picMkLst>
            <pc:docMk/>
            <pc:sldMk cId="985602340" sldId="259"/>
            <ac:picMk id="19" creationId="{0F63D60C-B0FF-C5CD-BE0C-24135D887751}"/>
          </ac:picMkLst>
        </pc:picChg>
      </pc:sldChg>
      <pc:sldChg chg="modSp">
        <pc:chgData name="Christine Cooling" userId="S::ccools@yorku.ca::662e5a54-af8e-4100-8f63-7eaef436b7f6" providerId="AD" clId="Web-{773A47A6-50F9-2380-3E2E-63E9E4BB632C}" dt="2025-06-24T15:41:25.023" v="8"/>
        <pc:sldMkLst>
          <pc:docMk/>
          <pc:sldMk cId="4035698561" sldId="260"/>
        </pc:sldMkLst>
        <pc:picChg chg="mod">
          <ac:chgData name="Christine Cooling" userId="S::ccools@yorku.ca::662e5a54-af8e-4100-8f63-7eaef436b7f6" providerId="AD" clId="Web-{773A47A6-50F9-2380-3E2E-63E9E4BB632C}" dt="2025-06-24T15:41:25.023" v="8"/>
          <ac:picMkLst>
            <pc:docMk/>
            <pc:sldMk cId="4035698561" sldId="260"/>
            <ac:picMk id="9" creationId="{5F5C34EA-E434-61E0-0E93-C615A6BF3C07}"/>
          </ac:picMkLst>
        </pc:picChg>
      </pc:sldChg>
      <pc:sldChg chg="modSp">
        <pc:chgData name="Christine Cooling" userId="S::ccools@yorku.ca::662e5a54-af8e-4100-8f63-7eaef436b7f6" providerId="AD" clId="Web-{773A47A6-50F9-2380-3E2E-63E9E4BB632C}" dt="2025-06-24T15:41:18.507" v="5"/>
        <pc:sldMkLst>
          <pc:docMk/>
          <pc:sldMk cId="2952845214" sldId="261"/>
        </pc:sldMkLst>
        <pc:picChg chg="mod">
          <ac:chgData name="Christine Cooling" userId="S::ccools@yorku.ca::662e5a54-af8e-4100-8f63-7eaef436b7f6" providerId="AD" clId="Web-{773A47A6-50F9-2380-3E2E-63E9E4BB632C}" dt="2025-06-24T15:41:18.507" v="5"/>
          <ac:picMkLst>
            <pc:docMk/>
            <pc:sldMk cId="2952845214" sldId="261"/>
            <ac:picMk id="24" creationId="{EA651CD7-4B48-7B0C-6093-CF28C114AA1F}"/>
          </ac:picMkLst>
        </pc:picChg>
      </pc:sldChg>
      <pc:sldChg chg="modSp">
        <pc:chgData name="Christine Cooling" userId="S::ccools@yorku.ca::662e5a54-af8e-4100-8f63-7eaef436b7f6" providerId="AD" clId="Web-{773A47A6-50F9-2380-3E2E-63E9E4BB632C}" dt="2025-06-24T15:41:12.179" v="3"/>
        <pc:sldMkLst>
          <pc:docMk/>
          <pc:sldMk cId="2609351606" sldId="262"/>
        </pc:sldMkLst>
        <pc:picChg chg="mod">
          <ac:chgData name="Christine Cooling" userId="S::ccools@yorku.ca::662e5a54-af8e-4100-8f63-7eaef436b7f6" providerId="AD" clId="Web-{773A47A6-50F9-2380-3E2E-63E9E4BB632C}" dt="2025-06-24T15:41:12.179" v="3"/>
          <ac:picMkLst>
            <pc:docMk/>
            <pc:sldMk cId="2609351606" sldId="262"/>
            <ac:picMk id="4" creationId="{70B4FF94-706C-752C-4900-8E80611751E6}"/>
          </ac:picMkLst>
        </pc:picChg>
      </pc:sldChg>
      <pc:sldChg chg="modSp">
        <pc:chgData name="Christine Cooling" userId="S::ccools@yorku.ca::662e5a54-af8e-4100-8f63-7eaef436b7f6" providerId="AD" clId="Web-{773A47A6-50F9-2380-3E2E-63E9E4BB632C}" dt="2025-06-24T15:41:14.820" v="4"/>
        <pc:sldMkLst>
          <pc:docMk/>
          <pc:sldMk cId="3490963331" sldId="264"/>
        </pc:sldMkLst>
        <pc:picChg chg="mod">
          <ac:chgData name="Christine Cooling" userId="S::ccools@yorku.ca::662e5a54-af8e-4100-8f63-7eaef436b7f6" providerId="AD" clId="Web-{773A47A6-50F9-2380-3E2E-63E9E4BB632C}" dt="2025-06-24T15:41:14.820" v="4"/>
          <ac:picMkLst>
            <pc:docMk/>
            <pc:sldMk cId="3490963331" sldId="264"/>
            <ac:picMk id="3" creationId="{534E5902-7D50-4720-E448-5F4FE8C18972}"/>
          </ac:picMkLst>
        </pc:picChg>
      </pc:sldChg>
      <pc:sldChg chg="modSp">
        <pc:chgData name="Christine Cooling" userId="S::ccools@yorku.ca::662e5a54-af8e-4100-8f63-7eaef436b7f6" providerId="AD" clId="Web-{773A47A6-50F9-2380-3E2E-63E9E4BB632C}" dt="2025-06-24T15:41:27.414" v="9"/>
        <pc:sldMkLst>
          <pc:docMk/>
          <pc:sldMk cId="261477159" sldId="265"/>
        </pc:sldMkLst>
        <pc:picChg chg="mod">
          <ac:chgData name="Christine Cooling" userId="S::ccools@yorku.ca::662e5a54-af8e-4100-8f63-7eaef436b7f6" providerId="AD" clId="Web-{773A47A6-50F9-2380-3E2E-63E9E4BB632C}" dt="2025-06-24T15:41:27.414" v="9"/>
          <ac:picMkLst>
            <pc:docMk/>
            <pc:sldMk cId="261477159" sldId="265"/>
            <ac:picMk id="3" creationId="{A9903BC0-8073-9705-5854-CB89C8977F96}"/>
          </ac:picMkLst>
        </pc:picChg>
      </pc:sldChg>
      <pc:sldChg chg="modSp">
        <pc:chgData name="Christine Cooling" userId="S::ccools@yorku.ca::662e5a54-af8e-4100-8f63-7eaef436b7f6" providerId="AD" clId="Web-{773A47A6-50F9-2380-3E2E-63E9E4BB632C}" dt="2025-06-24T15:41:31.383" v="10"/>
        <pc:sldMkLst>
          <pc:docMk/>
          <pc:sldMk cId="3470472009" sldId="266"/>
        </pc:sldMkLst>
        <pc:picChg chg="mod">
          <ac:chgData name="Christine Cooling" userId="S::ccools@yorku.ca::662e5a54-af8e-4100-8f63-7eaef436b7f6" providerId="AD" clId="Web-{773A47A6-50F9-2380-3E2E-63E9E4BB632C}" dt="2025-06-24T15:41:31.383" v="10"/>
          <ac:picMkLst>
            <pc:docMk/>
            <pc:sldMk cId="3470472009" sldId="266"/>
            <ac:picMk id="4" creationId="{61C02595-27FE-7368-D907-C27D650AEAE9}"/>
          </ac:picMkLst>
        </pc:picChg>
      </pc:sldChg>
      <pc:sldChg chg="modSp">
        <pc:chgData name="Christine Cooling" userId="S::ccools@yorku.ca::662e5a54-af8e-4100-8f63-7eaef436b7f6" providerId="AD" clId="Web-{773A47A6-50F9-2380-3E2E-63E9E4BB632C}" dt="2025-06-24T15:41:34.320" v="12"/>
        <pc:sldMkLst>
          <pc:docMk/>
          <pc:sldMk cId="2125951899" sldId="267"/>
        </pc:sldMkLst>
        <pc:picChg chg="mod">
          <ac:chgData name="Christine Cooling" userId="S::ccools@yorku.ca::662e5a54-af8e-4100-8f63-7eaef436b7f6" providerId="AD" clId="Web-{773A47A6-50F9-2380-3E2E-63E9E4BB632C}" dt="2025-06-24T15:41:34.164" v="11"/>
          <ac:picMkLst>
            <pc:docMk/>
            <pc:sldMk cId="2125951899" sldId="267"/>
            <ac:picMk id="3" creationId="{52F8612A-1DFA-1847-EBBC-DE738F27CDFD}"/>
          </ac:picMkLst>
        </pc:picChg>
        <pc:picChg chg="mod">
          <ac:chgData name="Christine Cooling" userId="S::ccools@yorku.ca::662e5a54-af8e-4100-8f63-7eaef436b7f6" providerId="AD" clId="Web-{773A47A6-50F9-2380-3E2E-63E9E4BB632C}" dt="2025-06-24T15:41:34.320" v="12"/>
          <ac:picMkLst>
            <pc:docMk/>
            <pc:sldMk cId="2125951899" sldId="267"/>
            <ac:picMk id="8" creationId="{BE44FCEC-1695-3A40-892A-1381B2241EDB}"/>
          </ac:picMkLst>
        </pc:picChg>
      </pc:sldChg>
      <pc:sldChg chg="modSp">
        <pc:chgData name="Christine Cooling" userId="S::ccools@yorku.ca::662e5a54-af8e-4100-8f63-7eaef436b7f6" providerId="AD" clId="Web-{773A47A6-50F9-2380-3E2E-63E9E4BB632C}" dt="2025-06-24T15:41:41.976" v="14"/>
        <pc:sldMkLst>
          <pc:docMk/>
          <pc:sldMk cId="1983458422" sldId="268"/>
        </pc:sldMkLst>
        <pc:picChg chg="mod">
          <ac:chgData name="Christine Cooling" userId="S::ccools@yorku.ca::662e5a54-af8e-4100-8f63-7eaef436b7f6" providerId="AD" clId="Web-{773A47A6-50F9-2380-3E2E-63E9E4BB632C}" dt="2025-06-24T15:41:41.976" v="14"/>
          <ac:picMkLst>
            <pc:docMk/>
            <pc:sldMk cId="1983458422" sldId="268"/>
            <ac:picMk id="4" creationId="{F1C69661-BD6E-BCF2-86F6-855576957E70}"/>
          </ac:picMkLst>
        </pc:picChg>
        <pc:picChg chg="mod">
          <ac:chgData name="Christine Cooling" userId="S::ccools@yorku.ca::662e5a54-af8e-4100-8f63-7eaef436b7f6" providerId="AD" clId="Web-{773A47A6-50F9-2380-3E2E-63E9E4BB632C}" dt="2025-06-24T15:41:41.805" v="13"/>
          <ac:picMkLst>
            <pc:docMk/>
            <pc:sldMk cId="1983458422" sldId="268"/>
            <ac:picMk id="8" creationId="{BE44FCEC-1695-3A40-892A-1381B2241EDB}"/>
          </ac:picMkLst>
        </pc:picChg>
      </pc:sldChg>
      <pc:sldChg chg="modSp">
        <pc:chgData name="Christine Cooling" userId="S::ccools@yorku.ca::662e5a54-af8e-4100-8f63-7eaef436b7f6" providerId="AD" clId="Web-{773A47A6-50F9-2380-3E2E-63E9E4BB632C}" dt="2025-06-24T15:41:45.461" v="15"/>
        <pc:sldMkLst>
          <pc:docMk/>
          <pc:sldMk cId="3219413809" sldId="269"/>
        </pc:sldMkLst>
        <pc:picChg chg="mod">
          <ac:chgData name="Christine Cooling" userId="S::ccools@yorku.ca::662e5a54-af8e-4100-8f63-7eaef436b7f6" providerId="AD" clId="Web-{773A47A6-50F9-2380-3E2E-63E9E4BB632C}" dt="2025-06-24T15:41:45.461" v="15"/>
          <ac:picMkLst>
            <pc:docMk/>
            <pc:sldMk cId="3219413809" sldId="269"/>
            <ac:picMk id="3" creationId="{83E1E3DE-1113-D0B3-276B-FD8C498021D2}"/>
          </ac:picMkLst>
        </pc:picChg>
      </pc:sldChg>
      <pc:sldChg chg="modSp">
        <pc:chgData name="Christine Cooling" userId="S::ccools@yorku.ca::662e5a54-af8e-4100-8f63-7eaef436b7f6" providerId="AD" clId="Web-{773A47A6-50F9-2380-3E2E-63E9E4BB632C}" dt="2025-06-24T15:41:49.227" v="18"/>
        <pc:sldMkLst>
          <pc:docMk/>
          <pc:sldMk cId="317914179" sldId="270"/>
        </pc:sldMkLst>
        <pc:picChg chg="mod">
          <ac:chgData name="Christine Cooling" userId="S::ccools@yorku.ca::662e5a54-af8e-4100-8f63-7eaef436b7f6" providerId="AD" clId="Web-{773A47A6-50F9-2380-3E2E-63E9E4BB632C}" dt="2025-06-24T15:41:49.102" v="16"/>
          <ac:picMkLst>
            <pc:docMk/>
            <pc:sldMk cId="317914179" sldId="270"/>
            <ac:picMk id="3" creationId="{83E1E3DE-1113-D0B3-276B-FD8C498021D2}"/>
          </ac:picMkLst>
        </pc:picChg>
        <pc:picChg chg="mod">
          <ac:chgData name="Christine Cooling" userId="S::ccools@yorku.ca::662e5a54-af8e-4100-8f63-7eaef436b7f6" providerId="AD" clId="Web-{773A47A6-50F9-2380-3E2E-63E9E4BB632C}" dt="2025-06-24T15:41:49.102" v="17"/>
          <ac:picMkLst>
            <pc:docMk/>
            <pc:sldMk cId="317914179" sldId="270"/>
            <ac:picMk id="4" creationId="{60F960E7-1DD8-D915-5393-89F93322238C}"/>
          </ac:picMkLst>
        </pc:picChg>
        <pc:cxnChg chg="mod">
          <ac:chgData name="Christine Cooling" userId="S::ccools@yorku.ca::662e5a54-af8e-4100-8f63-7eaef436b7f6" providerId="AD" clId="Web-{773A47A6-50F9-2380-3E2E-63E9E4BB632C}" dt="2025-06-24T15:41:49.227" v="18"/>
          <ac:cxnSpMkLst>
            <pc:docMk/>
            <pc:sldMk cId="317914179" sldId="270"/>
            <ac:cxnSpMk id="8" creationId="{011622C2-44B7-3D8D-95B6-7E11444830C1}"/>
          </ac:cxnSpMkLst>
        </pc:cxnChg>
      </pc:sldChg>
      <pc:sldChg chg="modSp">
        <pc:chgData name="Christine Cooling" userId="S::ccools@yorku.ca::662e5a54-af8e-4100-8f63-7eaef436b7f6" providerId="AD" clId="Web-{773A47A6-50F9-2380-3E2E-63E9E4BB632C}" dt="2025-06-24T15:41:51.711" v="19"/>
        <pc:sldMkLst>
          <pc:docMk/>
          <pc:sldMk cId="2275180291" sldId="271"/>
        </pc:sldMkLst>
        <pc:picChg chg="mod">
          <ac:chgData name="Christine Cooling" userId="S::ccools@yorku.ca::662e5a54-af8e-4100-8f63-7eaef436b7f6" providerId="AD" clId="Web-{773A47A6-50F9-2380-3E2E-63E9E4BB632C}" dt="2025-06-24T15:41:51.711" v="19"/>
          <ac:picMkLst>
            <pc:docMk/>
            <pc:sldMk cId="2275180291" sldId="271"/>
            <ac:picMk id="4" creationId="{0B59C9F8-6573-ACF5-1126-79AD20A59156}"/>
          </ac:picMkLst>
        </pc:picChg>
      </pc:sldChg>
      <pc:sldChg chg="modSp">
        <pc:chgData name="Christine Cooling" userId="S::ccools@yorku.ca::662e5a54-af8e-4100-8f63-7eaef436b7f6" providerId="AD" clId="Web-{773A47A6-50F9-2380-3E2E-63E9E4BB632C}" dt="2025-06-24T15:41:56.039" v="21"/>
        <pc:sldMkLst>
          <pc:docMk/>
          <pc:sldMk cId="3511048766" sldId="273"/>
        </pc:sldMkLst>
        <pc:picChg chg="mod">
          <ac:chgData name="Christine Cooling" userId="S::ccools@yorku.ca::662e5a54-af8e-4100-8f63-7eaef436b7f6" providerId="AD" clId="Web-{773A47A6-50F9-2380-3E2E-63E9E4BB632C}" dt="2025-06-24T15:41:55.961" v="20"/>
          <ac:picMkLst>
            <pc:docMk/>
            <pc:sldMk cId="3511048766" sldId="273"/>
            <ac:picMk id="12" creationId="{40A1D7AF-4663-7E56-A64E-8443BA6EAD68}"/>
          </ac:picMkLst>
        </pc:picChg>
        <pc:picChg chg="mod">
          <ac:chgData name="Christine Cooling" userId="S::ccools@yorku.ca::662e5a54-af8e-4100-8f63-7eaef436b7f6" providerId="AD" clId="Web-{773A47A6-50F9-2380-3E2E-63E9E4BB632C}" dt="2025-06-24T15:41:56.039" v="21"/>
          <ac:picMkLst>
            <pc:docMk/>
            <pc:sldMk cId="3511048766" sldId="273"/>
            <ac:picMk id="15" creationId="{E3C6CA22-2567-E5F6-7B92-17AD51ACFDB2}"/>
          </ac:picMkLst>
        </pc:picChg>
      </pc:sldChg>
      <pc:sldChg chg="modSp">
        <pc:chgData name="Christine Cooling" userId="S::ccools@yorku.ca::662e5a54-af8e-4100-8f63-7eaef436b7f6" providerId="AD" clId="Web-{773A47A6-50F9-2380-3E2E-63E9E4BB632C}" dt="2025-06-24T15:41:00.023" v="0" actId="20577"/>
        <pc:sldMkLst>
          <pc:docMk/>
          <pc:sldMk cId="3752443378" sldId="288"/>
        </pc:sldMkLst>
        <pc:spChg chg="mod">
          <ac:chgData name="Christine Cooling" userId="S::ccools@yorku.ca::662e5a54-af8e-4100-8f63-7eaef436b7f6" providerId="AD" clId="Web-{773A47A6-50F9-2380-3E2E-63E9E4BB632C}" dt="2025-06-24T15:41:00.023" v="0" actId="20577"/>
          <ac:spMkLst>
            <pc:docMk/>
            <pc:sldMk cId="3752443378" sldId="288"/>
            <ac:spMk id="4" creationId="{2D0166D5-6589-2001-6961-9C49E6715F2F}"/>
          </ac:spMkLst>
        </pc:spChg>
      </pc:sldChg>
    </pc:docChg>
  </pc:docChgLst>
  <pc:docChgLst>
    <pc:chgData name="Christine Cooling" userId="S::ccools@yorku.ca::662e5a54-af8e-4100-8f63-7eaef436b7f6" providerId="AD" clId="Web-{B5587876-91D0-6B4F-8B5E-88929B781992}"/>
    <pc:docChg chg="modSld">
      <pc:chgData name="Christine Cooling" userId="S::ccools@yorku.ca::662e5a54-af8e-4100-8f63-7eaef436b7f6" providerId="AD" clId="Web-{B5587876-91D0-6B4F-8B5E-88929B781992}" dt="2025-06-23T20:57:28.146" v="47" actId="14100"/>
      <pc:docMkLst>
        <pc:docMk/>
      </pc:docMkLst>
      <pc:sldChg chg="addSp delSp modSp">
        <pc:chgData name="Christine Cooling" userId="S::ccools@yorku.ca::662e5a54-af8e-4100-8f63-7eaef436b7f6" providerId="AD" clId="Web-{B5587876-91D0-6B4F-8B5E-88929B781992}" dt="2025-06-23T20:57:14.412" v="42" actId="1076"/>
        <pc:sldMkLst>
          <pc:docMk/>
          <pc:sldMk cId="2795027545" sldId="257"/>
        </pc:sldMkLst>
        <pc:spChg chg="del">
          <ac:chgData name="Christine Cooling" userId="S::ccools@yorku.ca::662e5a54-af8e-4100-8f63-7eaef436b7f6" providerId="AD" clId="Web-{B5587876-91D0-6B4F-8B5E-88929B781992}" dt="2025-06-23T20:57:11.709" v="40"/>
          <ac:spMkLst>
            <pc:docMk/>
            <pc:sldMk cId="2795027545" sldId="257"/>
            <ac:spMk id="4" creationId="{88E2D718-39E7-8D74-74FE-C198E04186B2}"/>
          </ac:spMkLst>
        </pc:spChg>
        <pc:spChg chg="add mod">
          <ac:chgData name="Christine Cooling" userId="S::ccools@yorku.ca::662e5a54-af8e-4100-8f63-7eaef436b7f6" providerId="AD" clId="Web-{B5587876-91D0-6B4F-8B5E-88929B781992}" dt="2025-06-23T20:57:14.412" v="42" actId="1076"/>
          <ac:spMkLst>
            <pc:docMk/>
            <pc:sldMk cId="2795027545" sldId="257"/>
            <ac:spMk id="7" creationId="{64BAEFAA-D535-7F43-58C0-C57D808706BB}"/>
          </ac:spMkLst>
        </pc:spChg>
      </pc:sldChg>
      <pc:sldChg chg="addSp delSp">
        <pc:chgData name="Christine Cooling" userId="S::ccools@yorku.ca::662e5a54-af8e-4100-8f63-7eaef436b7f6" providerId="AD" clId="Web-{B5587876-91D0-6B4F-8B5E-88929B781992}" dt="2025-06-23T20:56:43.474" v="29"/>
        <pc:sldMkLst>
          <pc:docMk/>
          <pc:sldMk cId="985602340" sldId="259"/>
        </pc:sldMkLst>
        <pc:spChg chg="del">
          <ac:chgData name="Christine Cooling" userId="S::ccools@yorku.ca::662e5a54-af8e-4100-8f63-7eaef436b7f6" providerId="AD" clId="Web-{B5587876-91D0-6B4F-8B5E-88929B781992}" dt="2025-06-23T20:56:43.302" v="28"/>
          <ac:spMkLst>
            <pc:docMk/>
            <pc:sldMk cId="985602340" sldId="259"/>
            <ac:spMk id="4" creationId="{49611ADB-680C-1EBA-6535-FD24373B1DA2}"/>
          </ac:spMkLst>
        </pc:spChg>
        <pc:spChg chg="add">
          <ac:chgData name="Christine Cooling" userId="S::ccools@yorku.ca::662e5a54-af8e-4100-8f63-7eaef436b7f6" providerId="AD" clId="Web-{B5587876-91D0-6B4F-8B5E-88929B781992}" dt="2025-06-23T20:56:43.474" v="29"/>
          <ac:spMkLst>
            <pc:docMk/>
            <pc:sldMk cId="985602340" sldId="259"/>
            <ac:spMk id="6" creationId="{CBF005CE-CB03-A0BE-54DD-7112E34C2624}"/>
          </ac:spMkLst>
        </pc:spChg>
      </pc:sldChg>
      <pc:sldChg chg="addSp delSp modSp">
        <pc:chgData name="Christine Cooling" userId="S::ccools@yorku.ca::662e5a54-af8e-4100-8f63-7eaef436b7f6" providerId="AD" clId="Web-{B5587876-91D0-6B4F-8B5E-88929B781992}" dt="2025-06-23T20:56:40.036" v="27"/>
        <pc:sldMkLst>
          <pc:docMk/>
          <pc:sldMk cId="4035698561" sldId="260"/>
        </pc:sldMkLst>
        <pc:spChg chg="del mod">
          <ac:chgData name="Christine Cooling" userId="S::ccools@yorku.ca::662e5a54-af8e-4100-8f63-7eaef436b7f6" providerId="AD" clId="Web-{B5587876-91D0-6B4F-8B5E-88929B781992}" dt="2025-06-23T20:56:39.848" v="26"/>
          <ac:spMkLst>
            <pc:docMk/>
            <pc:sldMk cId="4035698561" sldId="260"/>
            <ac:spMk id="3" creationId="{36B35AD9-EB17-D9CF-771A-708A98B58BBA}"/>
          </ac:spMkLst>
        </pc:spChg>
        <pc:spChg chg="add">
          <ac:chgData name="Christine Cooling" userId="S::ccools@yorku.ca::662e5a54-af8e-4100-8f63-7eaef436b7f6" providerId="AD" clId="Web-{B5587876-91D0-6B4F-8B5E-88929B781992}" dt="2025-06-23T20:56:40.036" v="27"/>
          <ac:spMkLst>
            <pc:docMk/>
            <pc:sldMk cId="4035698561" sldId="260"/>
            <ac:spMk id="6" creationId="{8F065DED-EF1C-C370-CC01-8E3F1525E94C}"/>
          </ac:spMkLst>
        </pc:spChg>
      </pc:sldChg>
      <pc:sldChg chg="addSp delSp">
        <pc:chgData name="Christine Cooling" userId="S::ccools@yorku.ca::662e5a54-af8e-4100-8f63-7eaef436b7f6" providerId="AD" clId="Web-{B5587876-91D0-6B4F-8B5E-88929B781992}" dt="2025-06-23T20:56:53.021" v="32"/>
        <pc:sldMkLst>
          <pc:docMk/>
          <pc:sldMk cId="2952845214" sldId="261"/>
        </pc:sldMkLst>
        <pc:spChg chg="del">
          <ac:chgData name="Christine Cooling" userId="S::ccools@yorku.ca::662e5a54-af8e-4100-8f63-7eaef436b7f6" providerId="AD" clId="Web-{B5587876-91D0-6B4F-8B5E-88929B781992}" dt="2025-06-23T20:56:52.818" v="31"/>
          <ac:spMkLst>
            <pc:docMk/>
            <pc:sldMk cId="2952845214" sldId="261"/>
            <ac:spMk id="3" creationId="{030C33D4-3131-F959-61A2-787DB9436218}"/>
          </ac:spMkLst>
        </pc:spChg>
        <pc:spChg chg="add">
          <ac:chgData name="Christine Cooling" userId="S::ccools@yorku.ca::662e5a54-af8e-4100-8f63-7eaef436b7f6" providerId="AD" clId="Web-{B5587876-91D0-6B4F-8B5E-88929B781992}" dt="2025-06-23T20:56:53.021" v="32"/>
          <ac:spMkLst>
            <pc:docMk/>
            <pc:sldMk cId="2952845214" sldId="261"/>
            <ac:spMk id="6" creationId="{36E4A5B1-4E61-3EFD-27FC-0BDB4B9FA300}"/>
          </ac:spMkLst>
        </pc:spChg>
      </pc:sldChg>
      <pc:sldChg chg="addSp delSp modSp">
        <pc:chgData name="Christine Cooling" userId="S::ccools@yorku.ca::662e5a54-af8e-4100-8f63-7eaef436b7f6" providerId="AD" clId="Web-{B5587876-91D0-6B4F-8B5E-88929B781992}" dt="2025-06-23T20:57:08.130" v="39" actId="1076"/>
        <pc:sldMkLst>
          <pc:docMk/>
          <pc:sldMk cId="2609351606" sldId="262"/>
        </pc:sldMkLst>
        <pc:spChg chg="del">
          <ac:chgData name="Christine Cooling" userId="S::ccools@yorku.ca::662e5a54-af8e-4100-8f63-7eaef436b7f6" providerId="AD" clId="Web-{B5587876-91D0-6B4F-8B5E-88929B781992}" dt="2025-06-23T20:57:03.802" v="36"/>
          <ac:spMkLst>
            <pc:docMk/>
            <pc:sldMk cId="2609351606" sldId="262"/>
            <ac:spMk id="3" creationId="{1DD5825B-2197-8B7D-C930-ECB295C0D4D5}"/>
          </ac:spMkLst>
        </pc:spChg>
        <pc:spChg chg="add mod">
          <ac:chgData name="Christine Cooling" userId="S::ccools@yorku.ca::662e5a54-af8e-4100-8f63-7eaef436b7f6" providerId="AD" clId="Web-{B5587876-91D0-6B4F-8B5E-88929B781992}" dt="2025-06-23T20:57:08.130" v="39" actId="1076"/>
          <ac:spMkLst>
            <pc:docMk/>
            <pc:sldMk cId="2609351606" sldId="262"/>
            <ac:spMk id="8" creationId="{5570CC18-998B-64D0-096F-60C7B95A4412}"/>
          </ac:spMkLst>
        </pc:spChg>
      </pc:sldChg>
      <pc:sldChg chg="addSp delSp modSp">
        <pc:chgData name="Christine Cooling" userId="S::ccools@yorku.ca::662e5a54-af8e-4100-8f63-7eaef436b7f6" providerId="AD" clId="Web-{B5587876-91D0-6B4F-8B5E-88929B781992}" dt="2025-06-23T20:56:59.146" v="35" actId="1076"/>
        <pc:sldMkLst>
          <pc:docMk/>
          <pc:sldMk cId="3490963331" sldId="264"/>
        </pc:sldMkLst>
        <pc:spChg chg="del">
          <ac:chgData name="Christine Cooling" userId="S::ccools@yorku.ca::662e5a54-af8e-4100-8f63-7eaef436b7f6" providerId="AD" clId="Web-{B5587876-91D0-6B4F-8B5E-88929B781992}" dt="2025-06-23T20:56:55.818" v="33"/>
          <ac:spMkLst>
            <pc:docMk/>
            <pc:sldMk cId="3490963331" sldId="264"/>
            <ac:spMk id="4" creationId="{75E953DA-ACB4-3268-1E80-7C63F4C9EA5D}"/>
          </ac:spMkLst>
        </pc:spChg>
        <pc:spChg chg="add mod">
          <ac:chgData name="Christine Cooling" userId="S::ccools@yorku.ca::662e5a54-af8e-4100-8f63-7eaef436b7f6" providerId="AD" clId="Web-{B5587876-91D0-6B4F-8B5E-88929B781992}" dt="2025-06-23T20:56:59.146" v="35" actId="1076"/>
          <ac:spMkLst>
            <pc:docMk/>
            <pc:sldMk cId="3490963331" sldId="264"/>
            <ac:spMk id="8" creationId="{2D535278-5412-16CD-75D3-90607D433C0D}"/>
          </ac:spMkLst>
        </pc:spChg>
      </pc:sldChg>
      <pc:sldChg chg="addSp delSp">
        <pc:chgData name="Christine Cooling" userId="S::ccools@yorku.ca::662e5a54-af8e-4100-8f63-7eaef436b7f6" providerId="AD" clId="Web-{B5587876-91D0-6B4F-8B5E-88929B781992}" dt="2025-06-23T20:56:37.223" v="24"/>
        <pc:sldMkLst>
          <pc:docMk/>
          <pc:sldMk cId="261477159" sldId="265"/>
        </pc:sldMkLst>
        <pc:spChg chg="del">
          <ac:chgData name="Christine Cooling" userId="S::ccools@yorku.ca::662e5a54-af8e-4100-8f63-7eaef436b7f6" providerId="AD" clId="Web-{B5587876-91D0-6B4F-8B5E-88929B781992}" dt="2025-06-23T20:56:36.989" v="23"/>
          <ac:spMkLst>
            <pc:docMk/>
            <pc:sldMk cId="261477159" sldId="265"/>
            <ac:spMk id="4" creationId="{5A2D17C4-8045-EF86-66E6-E11D19D023CB}"/>
          </ac:spMkLst>
        </pc:spChg>
        <pc:spChg chg="add">
          <ac:chgData name="Christine Cooling" userId="S::ccools@yorku.ca::662e5a54-af8e-4100-8f63-7eaef436b7f6" providerId="AD" clId="Web-{B5587876-91D0-6B4F-8B5E-88929B781992}" dt="2025-06-23T20:56:37.223" v="24"/>
          <ac:spMkLst>
            <pc:docMk/>
            <pc:sldMk cId="261477159" sldId="265"/>
            <ac:spMk id="8" creationId="{F166974F-0F78-FDC5-2185-E1DEB87537DF}"/>
          </ac:spMkLst>
        </pc:spChg>
      </pc:sldChg>
      <pc:sldChg chg="addSp delSp">
        <pc:chgData name="Christine Cooling" userId="S::ccools@yorku.ca::662e5a54-af8e-4100-8f63-7eaef436b7f6" providerId="AD" clId="Web-{B5587876-91D0-6B4F-8B5E-88929B781992}" dt="2025-06-23T20:56:34.505" v="22"/>
        <pc:sldMkLst>
          <pc:docMk/>
          <pc:sldMk cId="3470472009" sldId="266"/>
        </pc:sldMkLst>
        <pc:spChg chg="del">
          <ac:chgData name="Christine Cooling" userId="S::ccools@yorku.ca::662e5a54-af8e-4100-8f63-7eaef436b7f6" providerId="AD" clId="Web-{B5587876-91D0-6B4F-8B5E-88929B781992}" dt="2025-06-23T20:56:34.317" v="21"/>
          <ac:spMkLst>
            <pc:docMk/>
            <pc:sldMk cId="3470472009" sldId="266"/>
            <ac:spMk id="6" creationId="{78FC080C-9482-CD94-37FF-E38807632842}"/>
          </ac:spMkLst>
        </pc:spChg>
        <pc:spChg chg="add">
          <ac:chgData name="Christine Cooling" userId="S::ccools@yorku.ca::662e5a54-af8e-4100-8f63-7eaef436b7f6" providerId="AD" clId="Web-{B5587876-91D0-6B4F-8B5E-88929B781992}" dt="2025-06-23T20:56:34.505" v="22"/>
          <ac:spMkLst>
            <pc:docMk/>
            <pc:sldMk cId="3470472009" sldId="266"/>
            <ac:spMk id="10" creationId="{2A21A17A-960B-DA95-9CAA-7046C8FACE43}"/>
          </ac:spMkLst>
        </pc:spChg>
      </pc:sldChg>
      <pc:sldChg chg="addSp delSp">
        <pc:chgData name="Christine Cooling" userId="S::ccools@yorku.ca::662e5a54-af8e-4100-8f63-7eaef436b7f6" providerId="AD" clId="Web-{B5587876-91D0-6B4F-8B5E-88929B781992}" dt="2025-06-23T20:56:31.817" v="20"/>
        <pc:sldMkLst>
          <pc:docMk/>
          <pc:sldMk cId="2125951899" sldId="267"/>
        </pc:sldMkLst>
        <pc:spChg chg="del">
          <ac:chgData name="Christine Cooling" userId="S::ccools@yorku.ca::662e5a54-af8e-4100-8f63-7eaef436b7f6" providerId="AD" clId="Web-{B5587876-91D0-6B4F-8B5E-88929B781992}" dt="2025-06-23T20:56:31.567" v="19"/>
          <ac:spMkLst>
            <pc:docMk/>
            <pc:sldMk cId="2125951899" sldId="267"/>
            <ac:spMk id="4" creationId="{DB15959E-28AE-4B50-FCF6-2FC1AEFE5700}"/>
          </ac:spMkLst>
        </pc:spChg>
        <pc:spChg chg="add">
          <ac:chgData name="Christine Cooling" userId="S::ccools@yorku.ca::662e5a54-af8e-4100-8f63-7eaef436b7f6" providerId="AD" clId="Web-{B5587876-91D0-6B4F-8B5E-88929B781992}" dt="2025-06-23T20:56:31.817" v="20"/>
          <ac:spMkLst>
            <pc:docMk/>
            <pc:sldMk cId="2125951899" sldId="267"/>
            <ac:spMk id="9" creationId="{8E58FEF6-AAB1-0014-5096-825289DF441F}"/>
          </ac:spMkLst>
        </pc:spChg>
      </pc:sldChg>
      <pc:sldChg chg="addSp delSp">
        <pc:chgData name="Christine Cooling" userId="S::ccools@yorku.ca::662e5a54-af8e-4100-8f63-7eaef436b7f6" providerId="AD" clId="Web-{B5587876-91D0-6B4F-8B5E-88929B781992}" dt="2025-06-23T20:56:28.661" v="18"/>
        <pc:sldMkLst>
          <pc:docMk/>
          <pc:sldMk cId="1983458422" sldId="268"/>
        </pc:sldMkLst>
        <pc:spChg chg="del">
          <ac:chgData name="Christine Cooling" userId="S::ccools@yorku.ca::662e5a54-af8e-4100-8f63-7eaef436b7f6" providerId="AD" clId="Web-{B5587876-91D0-6B4F-8B5E-88929B781992}" dt="2025-06-23T20:56:28.442" v="17"/>
          <ac:spMkLst>
            <pc:docMk/>
            <pc:sldMk cId="1983458422" sldId="268"/>
            <ac:spMk id="3" creationId="{CD5CA90E-20EC-92A0-53BE-8EC781693783}"/>
          </ac:spMkLst>
        </pc:spChg>
        <pc:spChg chg="add">
          <ac:chgData name="Christine Cooling" userId="S::ccools@yorku.ca::662e5a54-af8e-4100-8f63-7eaef436b7f6" providerId="AD" clId="Web-{B5587876-91D0-6B4F-8B5E-88929B781992}" dt="2025-06-23T20:56:28.661" v="18"/>
          <ac:spMkLst>
            <pc:docMk/>
            <pc:sldMk cId="1983458422" sldId="268"/>
            <ac:spMk id="10" creationId="{0CE0EDE9-34C3-6F14-1878-A8D66A8726D4}"/>
          </ac:spMkLst>
        </pc:spChg>
      </pc:sldChg>
      <pc:sldChg chg="addSp delSp">
        <pc:chgData name="Christine Cooling" userId="S::ccools@yorku.ca::662e5a54-af8e-4100-8f63-7eaef436b7f6" providerId="AD" clId="Web-{B5587876-91D0-6B4F-8B5E-88929B781992}" dt="2025-06-23T20:56:25.004" v="16"/>
        <pc:sldMkLst>
          <pc:docMk/>
          <pc:sldMk cId="3219413809" sldId="269"/>
        </pc:sldMkLst>
        <pc:spChg chg="del">
          <ac:chgData name="Christine Cooling" userId="S::ccools@yorku.ca::662e5a54-af8e-4100-8f63-7eaef436b7f6" providerId="AD" clId="Web-{B5587876-91D0-6B4F-8B5E-88929B781992}" dt="2025-06-23T20:56:24.786" v="15"/>
          <ac:spMkLst>
            <pc:docMk/>
            <pc:sldMk cId="3219413809" sldId="269"/>
            <ac:spMk id="4" creationId="{049E435A-BD2F-1FFC-941D-0879174AA165}"/>
          </ac:spMkLst>
        </pc:spChg>
        <pc:spChg chg="add">
          <ac:chgData name="Christine Cooling" userId="S::ccools@yorku.ca::662e5a54-af8e-4100-8f63-7eaef436b7f6" providerId="AD" clId="Web-{B5587876-91D0-6B4F-8B5E-88929B781992}" dt="2025-06-23T20:56:25.004" v="16"/>
          <ac:spMkLst>
            <pc:docMk/>
            <pc:sldMk cId="3219413809" sldId="269"/>
            <ac:spMk id="8" creationId="{752D3F50-E95F-9BBE-01B7-394FC24C0F60}"/>
          </ac:spMkLst>
        </pc:spChg>
      </pc:sldChg>
      <pc:sldChg chg="addSp delSp">
        <pc:chgData name="Christine Cooling" userId="S::ccools@yorku.ca::662e5a54-af8e-4100-8f63-7eaef436b7f6" providerId="AD" clId="Web-{B5587876-91D0-6B4F-8B5E-88929B781992}" dt="2025-06-23T20:56:19.520" v="14"/>
        <pc:sldMkLst>
          <pc:docMk/>
          <pc:sldMk cId="317914179" sldId="270"/>
        </pc:sldMkLst>
        <pc:spChg chg="del">
          <ac:chgData name="Christine Cooling" userId="S::ccools@yorku.ca::662e5a54-af8e-4100-8f63-7eaef436b7f6" providerId="AD" clId="Web-{B5587876-91D0-6B4F-8B5E-88929B781992}" dt="2025-06-23T20:56:19.192" v="13"/>
          <ac:spMkLst>
            <pc:docMk/>
            <pc:sldMk cId="317914179" sldId="270"/>
            <ac:spMk id="5" creationId="{B0B2986C-F249-2BAF-6721-56CB8D4878CB}"/>
          </ac:spMkLst>
        </pc:spChg>
        <pc:spChg chg="add">
          <ac:chgData name="Christine Cooling" userId="S::ccools@yorku.ca::662e5a54-af8e-4100-8f63-7eaef436b7f6" providerId="AD" clId="Web-{B5587876-91D0-6B4F-8B5E-88929B781992}" dt="2025-06-23T20:56:19.520" v="14"/>
          <ac:spMkLst>
            <pc:docMk/>
            <pc:sldMk cId="317914179" sldId="270"/>
            <ac:spMk id="11" creationId="{5DE12EB4-86C6-7ACA-3311-CC29B30293D3}"/>
          </ac:spMkLst>
        </pc:spChg>
      </pc:sldChg>
      <pc:sldChg chg="modSp">
        <pc:chgData name="Christine Cooling" userId="S::ccools@yorku.ca::662e5a54-af8e-4100-8f63-7eaef436b7f6" providerId="AD" clId="Web-{B5587876-91D0-6B4F-8B5E-88929B781992}" dt="2025-06-23T20:56:14.395" v="12" actId="20577"/>
        <pc:sldMkLst>
          <pc:docMk/>
          <pc:sldMk cId="2275180291" sldId="271"/>
        </pc:sldMkLst>
        <pc:spChg chg="mod">
          <ac:chgData name="Christine Cooling" userId="S::ccools@yorku.ca::662e5a54-af8e-4100-8f63-7eaef436b7f6" providerId="AD" clId="Web-{B5587876-91D0-6B4F-8B5E-88929B781992}" dt="2025-06-23T20:56:14.395" v="12" actId="20577"/>
          <ac:spMkLst>
            <pc:docMk/>
            <pc:sldMk cId="2275180291" sldId="271"/>
            <ac:spMk id="3" creationId="{EDE7411C-DF4F-6F14-18DA-E486B89968CD}"/>
          </ac:spMkLst>
        </pc:spChg>
      </pc:sldChg>
      <pc:sldChg chg="modSp">
        <pc:chgData name="Christine Cooling" userId="S::ccools@yorku.ca::662e5a54-af8e-4100-8f63-7eaef436b7f6" providerId="AD" clId="Web-{B5587876-91D0-6B4F-8B5E-88929B781992}" dt="2025-06-23T20:56:49.567" v="30" actId="20577"/>
        <pc:sldMkLst>
          <pc:docMk/>
          <pc:sldMk cId="557517670" sldId="274"/>
        </pc:sldMkLst>
        <pc:spChg chg="mod">
          <ac:chgData name="Christine Cooling" userId="S::ccools@yorku.ca::662e5a54-af8e-4100-8f63-7eaef436b7f6" providerId="AD" clId="Web-{B5587876-91D0-6B4F-8B5E-88929B781992}" dt="2025-06-23T20:56:49.567" v="30" actId="20577"/>
          <ac:spMkLst>
            <pc:docMk/>
            <pc:sldMk cId="557517670" sldId="274"/>
            <ac:spMk id="5" creationId="{3CD5CA19-18CC-A1A1-8A18-289E80FAE2FA}"/>
          </ac:spMkLst>
        </pc:spChg>
      </pc:sldChg>
      <pc:sldChg chg="modSp">
        <pc:chgData name="Christine Cooling" userId="S::ccools@yorku.ca::662e5a54-af8e-4100-8f63-7eaef436b7f6" providerId="AD" clId="Web-{B5587876-91D0-6B4F-8B5E-88929B781992}" dt="2025-06-23T20:57:28.146" v="47" actId="14100"/>
        <pc:sldMkLst>
          <pc:docMk/>
          <pc:sldMk cId="3160892619" sldId="279"/>
        </pc:sldMkLst>
        <pc:spChg chg="mod">
          <ac:chgData name="Christine Cooling" userId="S::ccools@yorku.ca::662e5a54-af8e-4100-8f63-7eaef436b7f6" providerId="AD" clId="Web-{B5587876-91D0-6B4F-8B5E-88929B781992}" dt="2025-06-23T20:57:28.146" v="47" actId="14100"/>
          <ac:spMkLst>
            <pc:docMk/>
            <pc:sldMk cId="3160892619" sldId="279"/>
            <ac:spMk id="4" creationId="{54C1FEE8-33FF-BCF2-FD75-488074CE5288}"/>
          </ac:spMkLst>
        </pc:spChg>
      </pc:sldChg>
      <pc:sldChg chg="modSp">
        <pc:chgData name="Christine Cooling" userId="S::ccools@yorku.ca::662e5a54-af8e-4100-8f63-7eaef436b7f6" providerId="AD" clId="Web-{B5587876-91D0-6B4F-8B5E-88929B781992}" dt="2025-06-23T20:56:09.285" v="9" actId="20577"/>
        <pc:sldMkLst>
          <pc:docMk/>
          <pc:sldMk cId="487856457" sldId="289"/>
        </pc:sldMkLst>
        <pc:spChg chg="mod">
          <ac:chgData name="Christine Cooling" userId="S::ccools@yorku.ca::662e5a54-af8e-4100-8f63-7eaef436b7f6" providerId="AD" clId="Web-{B5587876-91D0-6B4F-8B5E-88929B781992}" dt="2025-06-23T20:56:09.285" v="9" actId="20577"/>
          <ac:spMkLst>
            <pc:docMk/>
            <pc:sldMk cId="487856457" sldId="289"/>
            <ac:spMk id="3" creationId="{926D5132-FCC5-B22C-5A0C-3DD739C30BEC}"/>
          </ac:spMkLst>
        </pc:spChg>
      </pc:sldChg>
    </pc:docChg>
  </pc:docChgLst>
  <pc:docChgLst>
    <pc:chgData name="Christine Cooling" userId="S::ccools@yorku.ca::662e5a54-af8e-4100-8f63-7eaef436b7f6" providerId="AD" clId="Web-{66F4E86F-2D89-0003-F00F-09BB53B1BE04}"/>
    <pc:docChg chg="modSld">
      <pc:chgData name="Christine Cooling" userId="S::ccools@yorku.ca::662e5a54-af8e-4100-8f63-7eaef436b7f6" providerId="AD" clId="Web-{66F4E86F-2D89-0003-F00F-09BB53B1BE04}" dt="2025-06-23T20:42:02.754" v="36" actId="1076"/>
      <pc:docMkLst>
        <pc:docMk/>
      </pc:docMkLst>
      <pc:sldChg chg="addSp modSp">
        <pc:chgData name="Christine Cooling" userId="S::ccools@yorku.ca::662e5a54-af8e-4100-8f63-7eaef436b7f6" providerId="AD" clId="Web-{66F4E86F-2D89-0003-F00F-09BB53B1BE04}" dt="2025-06-23T20:42:02.754" v="36" actId="1076"/>
        <pc:sldMkLst>
          <pc:docMk/>
          <pc:sldMk cId="3160892619" sldId="279"/>
        </pc:sldMkLst>
        <pc:spChg chg="add mod">
          <ac:chgData name="Christine Cooling" userId="S::ccools@yorku.ca::662e5a54-af8e-4100-8f63-7eaef436b7f6" providerId="AD" clId="Web-{66F4E86F-2D89-0003-F00F-09BB53B1BE04}" dt="2025-06-23T20:42:02.754" v="36" actId="1076"/>
          <ac:spMkLst>
            <pc:docMk/>
            <pc:sldMk cId="3160892619" sldId="279"/>
            <ac:spMk id="4" creationId="{54C1FEE8-33FF-BCF2-FD75-488074CE5288}"/>
          </ac:spMkLst>
        </pc:spChg>
      </pc:sldChg>
      <pc:sldChg chg="modSp">
        <pc:chgData name="Christine Cooling" userId="S::ccools@yorku.ca::662e5a54-af8e-4100-8f63-7eaef436b7f6" providerId="AD" clId="Web-{66F4E86F-2D89-0003-F00F-09BB53B1BE04}" dt="2025-06-23T20:41:16.191" v="27" actId="20577"/>
        <pc:sldMkLst>
          <pc:docMk/>
          <pc:sldMk cId="487856457" sldId="289"/>
        </pc:sldMkLst>
        <pc:spChg chg="mod">
          <ac:chgData name="Christine Cooling" userId="S::ccools@yorku.ca::662e5a54-af8e-4100-8f63-7eaef436b7f6" providerId="AD" clId="Web-{66F4E86F-2D89-0003-F00F-09BB53B1BE04}" dt="2025-06-23T20:41:16.191" v="27" actId="20577"/>
          <ac:spMkLst>
            <pc:docMk/>
            <pc:sldMk cId="487856457" sldId="289"/>
            <ac:spMk id="3" creationId="{926D5132-FCC5-B22C-5A0C-3DD739C30BEC}"/>
          </ac:spMkLst>
        </pc:spChg>
      </pc:sldChg>
    </pc:docChg>
  </pc:docChgLst>
  <pc:docChgLst>
    <pc:chgData name="Christine Cooling" userId="S::ccools@yorku.ca::662e5a54-af8e-4100-8f63-7eaef436b7f6" providerId="AD" clId="Web-{506D7429-398F-039B-E38C-CE6CD55D0AC9}"/>
    <pc:docChg chg="modSld">
      <pc:chgData name="Christine Cooling" userId="S::ccools@yorku.ca::662e5a54-af8e-4100-8f63-7eaef436b7f6" providerId="AD" clId="Web-{506D7429-398F-039B-E38C-CE6CD55D0AC9}" dt="2025-06-24T16:00:49.401" v="0" actId="20577"/>
      <pc:docMkLst>
        <pc:docMk/>
      </pc:docMkLst>
      <pc:sldChg chg="modSp">
        <pc:chgData name="Christine Cooling" userId="S::ccools@yorku.ca::662e5a54-af8e-4100-8f63-7eaef436b7f6" providerId="AD" clId="Web-{506D7429-398F-039B-E38C-CE6CD55D0AC9}" dt="2025-06-24T16:00:49.401" v="0" actId="20577"/>
        <pc:sldMkLst>
          <pc:docMk/>
          <pc:sldMk cId="487856457" sldId="289"/>
        </pc:sldMkLst>
        <pc:spChg chg="mod">
          <ac:chgData name="Christine Cooling" userId="S::ccools@yorku.ca::662e5a54-af8e-4100-8f63-7eaef436b7f6" providerId="AD" clId="Web-{506D7429-398F-039B-E38C-CE6CD55D0AC9}" dt="2025-06-24T16:00:49.401" v="0" actId="20577"/>
          <ac:spMkLst>
            <pc:docMk/>
            <pc:sldMk cId="487856457" sldId="289"/>
            <ac:spMk id="3" creationId="{926D5132-FCC5-B22C-5A0C-3DD739C30BE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24/06/2025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24/06/2025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24/06/2025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24/06/2025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150.statcan.gc.ca/t1/tbl1/en/tv.action?pid=3310050101" TargetMode="External"/><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www150.statcan.gc.ca/t1/tbl1/en/tv.action?pid=3310050101" TargetMode="External"/><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hyperlink" Target="https://www150.statcan.gc.ca/t1/tbl1/en/tv.action?pid=3310050101"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hyperlink" Target="https://www150.statcan.gc.ca/t1/tbl1/en/tv.action?pid=3310050101"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hyperlink" Target="https://www150.statcan.gc.ca/t1/tbl1/en/tv.action?pid=3310050101"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150.statcan.gc.ca/t1/tbl1/en/tv.action?pid=3310050101" TargetMode="External"/><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hyperlink" Target="https://www150.statcan.gc.ca/t1/tbl1/en/tv.action?pid=3310050101"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150.statcan.gc.ca/t1/tbl1/en/tv.action?pid=3310050101" TargetMode="External"/><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eclass.yorku.ca/mod/resource/view.php?id=2796920"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150.statcan.gc.ca/t1/tbl1/en/tv.action?pid=3310050101" TargetMode="External"/><Relationship Id="rId2" Type="http://schemas.openxmlformats.org/officeDocument/2006/relationships/hyperlink" Target="https://unstats.un.org/sdgs/report/2024/The-Sustainable-Development-Goals-Report-2024.pdf"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hyperlink" Target="https://www150.statcan.gc.ca/t1/tbl1/en/tv.action?pid=3310050101"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150.statcan.gc.ca/t1/tbl1/en/tv.action?pid=3310050101" TargetMode="External"/><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150.statcan.gc.ca/t1/tbl1/en/tv.action?pid=3310050101" TargetMode="External"/><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150.statcan.gc.ca/t1/tbl1/en/tv.action?pid=3310050101" TargetMode="External"/><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hyperlink" Target="https://www150.statcan.gc.ca/t1/tbl1/en/tv.action?pid=331005010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Vector background of vibrant colors splashing">
            <a:extLst>
              <a:ext uri="{FF2B5EF4-FFF2-40B4-BE49-F238E27FC236}">
                <a16:creationId xmlns:a16="http://schemas.microsoft.com/office/drawing/2014/main" id="{65A5CFBA-EFB2-7E59-C3AD-0724E1C921F6}"/>
              </a:ext>
            </a:extLst>
          </p:cNvPr>
          <p:cNvPicPr>
            <a:picLocks noChangeAspect="1"/>
          </p:cNvPicPr>
          <p:nvPr/>
        </p:nvPicPr>
        <p:blipFill>
          <a:blip r:embed="rId2"/>
          <a:srcRect t="17280"/>
          <a:stretch>
            <a:fillRect/>
          </a:stretch>
        </p:blipFill>
        <p:spPr>
          <a:xfrm>
            <a:off x="1" y="10"/>
            <a:ext cx="12192000" cy="6857989"/>
          </a:xfrm>
          <a:prstGeom prst="rect">
            <a:avLst/>
          </a:prstGeom>
        </p:spPr>
      </p:pic>
      <p:sp>
        <p:nvSpPr>
          <p:cNvPr id="2" name="Title 1">
            <a:extLst>
              <a:ext uri="{FF2B5EF4-FFF2-40B4-BE49-F238E27FC236}">
                <a16:creationId xmlns:a16="http://schemas.microsoft.com/office/drawing/2014/main" id="{7B47E432-8989-1B21-436E-1DEE393412DC}"/>
              </a:ext>
            </a:extLst>
          </p:cNvPr>
          <p:cNvSpPr>
            <a:spLocks noGrp="1"/>
          </p:cNvSpPr>
          <p:nvPr>
            <p:ph type="ctrTitle"/>
          </p:nvPr>
        </p:nvSpPr>
        <p:spPr>
          <a:xfrm>
            <a:off x="1833541" y="990599"/>
            <a:ext cx="5619054" cy="4849091"/>
          </a:xfrm>
        </p:spPr>
        <p:txBody>
          <a:bodyPr anchor="ctr">
            <a:normAutofit/>
          </a:bodyPr>
          <a:lstStyle/>
          <a:p>
            <a:pPr algn="r"/>
            <a:r>
              <a:rPr lang="en-GB">
                <a:solidFill>
                  <a:schemeClr val="bg1"/>
                </a:solidFill>
              </a:rPr>
              <a:t>Pitch 3 - UN SDG 5 Gender Equality </a:t>
            </a:r>
            <a:endParaRPr lang="en-US">
              <a:solidFill>
                <a:schemeClr val="bg1"/>
              </a:solidFill>
            </a:endParaRPr>
          </a:p>
        </p:txBody>
      </p:sp>
      <p:sp>
        <p:nvSpPr>
          <p:cNvPr id="3" name="Subtitle 2">
            <a:extLst>
              <a:ext uri="{FF2B5EF4-FFF2-40B4-BE49-F238E27FC236}">
                <a16:creationId xmlns:a16="http://schemas.microsoft.com/office/drawing/2014/main" id="{A74E73DA-7396-FB28-0CDC-E07D459BE307}"/>
              </a:ext>
            </a:extLst>
          </p:cNvPr>
          <p:cNvSpPr>
            <a:spLocks noGrp="1"/>
          </p:cNvSpPr>
          <p:nvPr>
            <p:ph type="subTitle" idx="1"/>
          </p:nvPr>
        </p:nvSpPr>
        <p:spPr>
          <a:xfrm>
            <a:off x="8712865" y="1447799"/>
            <a:ext cx="2368905" cy="4076699"/>
          </a:xfrm>
        </p:spPr>
        <p:txBody>
          <a:bodyPr anchor="ctr">
            <a:normAutofit/>
          </a:bodyPr>
          <a:lstStyle/>
          <a:p>
            <a:r>
              <a:rPr lang="en-GB" b="1">
                <a:solidFill>
                  <a:schemeClr val="bg1"/>
                </a:solidFill>
              </a:rPr>
              <a:t>Doing cross tabulation with data</a:t>
            </a:r>
          </a:p>
          <a:p>
            <a:endParaRPr lang="en-US" b="1">
              <a:solidFill>
                <a:schemeClr val="bg1"/>
              </a:solidFill>
            </a:endParaRPr>
          </a:p>
        </p:txBody>
      </p:sp>
    </p:spTree>
    <p:extLst>
      <p:ext uri="{BB962C8B-B14F-4D97-AF65-F5344CB8AC3E}">
        <p14:creationId xmlns:p14="http://schemas.microsoft.com/office/powerpoint/2010/main" val="208770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a:t>This is how it should look after completing Step 5</a:t>
            </a:r>
            <a:endParaRPr lang="en-US" sz="3600"/>
          </a:p>
        </p:txBody>
      </p:sp>
      <p:pic>
        <p:nvPicPr>
          <p:cNvPr id="9" name="Picture 8" descr="A screenshot of a computer&#10;&#10;Description automatically generated">
            <a:extLst>
              <a:ext uri="{FF2B5EF4-FFF2-40B4-BE49-F238E27FC236}">
                <a16:creationId xmlns:a16="http://schemas.microsoft.com/office/drawing/2014/main" id="{5F5C34EA-E434-61E0-0E93-C615A6BF3C07}"/>
              </a:ext>
            </a:extLst>
          </p:cNvPr>
          <p:cNvPicPr>
            <a:picLocks noChangeAspect="1"/>
          </p:cNvPicPr>
          <p:nvPr/>
        </p:nvPicPr>
        <p:blipFill>
          <a:blip r:embed="rId2"/>
          <a:stretch>
            <a:fillRect/>
          </a:stretch>
        </p:blipFill>
        <p:spPr>
          <a:xfrm>
            <a:off x="1070919" y="2562426"/>
            <a:ext cx="9748109" cy="2536338"/>
          </a:xfrm>
          <a:prstGeom prst="rect">
            <a:avLst/>
          </a:prstGeom>
          <a:ln>
            <a:solidFill>
              <a:srgbClr val="FF0000"/>
            </a:solidFill>
          </a:ln>
        </p:spPr>
      </p:pic>
      <p:sp>
        <p:nvSpPr>
          <p:cNvPr id="4" name="TextBox 3">
            <a:extLst>
              <a:ext uri="{FF2B5EF4-FFF2-40B4-BE49-F238E27FC236}">
                <a16:creationId xmlns:a16="http://schemas.microsoft.com/office/drawing/2014/main" id="{2537721C-E966-ACBB-5A49-1F17D1F5ACC2}"/>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6" name="TextBox 5">
            <a:extLst>
              <a:ext uri="{FF2B5EF4-FFF2-40B4-BE49-F238E27FC236}">
                <a16:creationId xmlns:a16="http://schemas.microsoft.com/office/drawing/2014/main" id="{8F065DED-EF1C-C370-CC01-8E3F1525E94C}"/>
              </a:ext>
            </a:extLst>
          </p:cNvPr>
          <p:cNvSpPr txBox="1"/>
          <p:nvPr/>
        </p:nvSpPr>
        <p:spPr>
          <a:xfrm>
            <a:off x="6372577" y="6412088"/>
            <a:ext cx="589844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Statistics Canada. (2023, May 29). </a:t>
            </a:r>
            <a:r>
              <a:rPr lang="en-US" sz="800" i="1"/>
              <a:t>Table 33‑10‑0501‑01: Representation of women and men on boards of directors and in officer positions, by firm attributes. </a:t>
            </a:r>
            <a:r>
              <a:rPr lang="en-US" sz="800"/>
              <a:t>Statistics Canada. </a:t>
            </a:r>
            <a:r>
              <a:rPr lang="en-US" sz="800">
                <a:hlinkClick r:id="rId3"/>
              </a:rPr>
              <a:t>https://www150.statcan.gc.ca/t1/tbl1/en/tv.action?pid=3310050101</a:t>
            </a:r>
            <a:r>
              <a:rPr lang="en-US" sz="800"/>
              <a:t> </a:t>
            </a:r>
          </a:p>
        </p:txBody>
      </p:sp>
    </p:spTree>
    <p:extLst>
      <p:ext uri="{BB962C8B-B14F-4D97-AF65-F5344CB8AC3E}">
        <p14:creationId xmlns:p14="http://schemas.microsoft.com/office/powerpoint/2010/main" val="4035698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6: Fix headers and formatting</a:t>
            </a:r>
          </a:p>
        </p:txBody>
      </p:sp>
      <p:sp>
        <p:nvSpPr>
          <p:cNvPr id="15" name="Subtitle 2">
            <a:extLst>
              <a:ext uri="{FF2B5EF4-FFF2-40B4-BE49-F238E27FC236}">
                <a16:creationId xmlns:a16="http://schemas.microsoft.com/office/drawing/2014/main" id="{FFAE1972-DBBE-E695-5F0F-1CEEF5BC2CA8}"/>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a:t>Cross check duplicate sheet (the one you're working on) with the original sheet for important information</a:t>
            </a:r>
          </a:p>
        </p:txBody>
      </p:sp>
      <p:pic>
        <p:nvPicPr>
          <p:cNvPr id="3" name="Picture 2" descr="A screenshot of a spreadsheet&#10;&#10;Description automatically generated">
            <a:extLst>
              <a:ext uri="{FF2B5EF4-FFF2-40B4-BE49-F238E27FC236}">
                <a16:creationId xmlns:a16="http://schemas.microsoft.com/office/drawing/2014/main" id="{A9903BC0-8073-9705-5854-CB89C8977F96}"/>
              </a:ext>
            </a:extLst>
          </p:cNvPr>
          <p:cNvPicPr>
            <a:picLocks noChangeAspect="1"/>
          </p:cNvPicPr>
          <p:nvPr/>
        </p:nvPicPr>
        <p:blipFill>
          <a:blip r:embed="rId2"/>
          <a:stretch>
            <a:fillRect/>
          </a:stretch>
        </p:blipFill>
        <p:spPr>
          <a:xfrm>
            <a:off x="836951" y="3215251"/>
            <a:ext cx="10336967" cy="2126382"/>
          </a:xfrm>
          <a:prstGeom prst="rect">
            <a:avLst/>
          </a:prstGeom>
          <a:ln>
            <a:solidFill>
              <a:srgbClr val="FF0000"/>
            </a:solidFill>
          </a:ln>
        </p:spPr>
      </p:pic>
      <p:cxnSp>
        <p:nvCxnSpPr>
          <p:cNvPr id="5" name="Straight Arrow Connector 4">
            <a:extLst>
              <a:ext uri="{FF2B5EF4-FFF2-40B4-BE49-F238E27FC236}">
                <a16:creationId xmlns:a16="http://schemas.microsoft.com/office/drawing/2014/main" id="{8A9A8EFF-91F7-124E-E170-45662316A4F8}"/>
              </a:ext>
            </a:extLst>
          </p:cNvPr>
          <p:cNvCxnSpPr>
            <a:cxnSpLocks/>
          </p:cNvCxnSpPr>
          <p:nvPr/>
        </p:nvCxnSpPr>
        <p:spPr>
          <a:xfrm flipH="1" flipV="1">
            <a:off x="10949970" y="4515929"/>
            <a:ext cx="799475" cy="7151"/>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0C188E5C-3814-36B6-3D9C-3F17132CDB18}"/>
              </a:ext>
            </a:extLst>
          </p:cNvPr>
          <p:cNvCxnSpPr>
            <a:cxnSpLocks/>
          </p:cNvCxnSpPr>
          <p:nvPr/>
        </p:nvCxnSpPr>
        <p:spPr>
          <a:xfrm flipH="1" flipV="1">
            <a:off x="10956215" y="4309814"/>
            <a:ext cx="799475" cy="7151"/>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1B4E518B-877D-E937-1833-D7274D62F611}"/>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8" name="TextBox 7">
            <a:extLst>
              <a:ext uri="{FF2B5EF4-FFF2-40B4-BE49-F238E27FC236}">
                <a16:creationId xmlns:a16="http://schemas.microsoft.com/office/drawing/2014/main" id="{F166974F-0F78-FDC5-2185-E1DEB87537DF}"/>
              </a:ext>
            </a:extLst>
          </p:cNvPr>
          <p:cNvSpPr txBox="1"/>
          <p:nvPr/>
        </p:nvSpPr>
        <p:spPr>
          <a:xfrm>
            <a:off x="6372577" y="6412088"/>
            <a:ext cx="589844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Statistics Canada. (2023, May 29). </a:t>
            </a:r>
            <a:r>
              <a:rPr lang="en-US" sz="800" i="1"/>
              <a:t>Table 33‑10‑0501‑01: Representation of women and men on boards of directors and in officer positions, by firm attributes. </a:t>
            </a:r>
            <a:r>
              <a:rPr lang="en-US" sz="800"/>
              <a:t>Statistics Canada. </a:t>
            </a:r>
            <a:r>
              <a:rPr lang="en-US" sz="800">
                <a:hlinkClick r:id="rId3"/>
              </a:rPr>
              <a:t>https://www150.statcan.gc.ca/t1/tbl1/en/tv.action?pid=3310050101</a:t>
            </a:r>
            <a:r>
              <a:rPr lang="en-US" sz="800"/>
              <a:t> </a:t>
            </a:r>
          </a:p>
        </p:txBody>
      </p:sp>
    </p:spTree>
    <p:extLst>
      <p:ext uri="{BB962C8B-B14F-4D97-AF65-F5344CB8AC3E}">
        <p14:creationId xmlns:p14="http://schemas.microsoft.com/office/powerpoint/2010/main" val="2614771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Ways to move data from Excel to Word file</a:t>
            </a:r>
          </a:p>
        </p:txBody>
      </p:sp>
      <p:pic>
        <p:nvPicPr>
          <p:cNvPr id="4" name="Picture 3" descr="A screenshot of a computer&#10;&#10;Description automatically generated">
            <a:extLst>
              <a:ext uri="{FF2B5EF4-FFF2-40B4-BE49-F238E27FC236}">
                <a16:creationId xmlns:a16="http://schemas.microsoft.com/office/drawing/2014/main" id="{61C02595-27FE-7368-D907-C27D650AEAE9}"/>
              </a:ext>
            </a:extLst>
          </p:cNvPr>
          <p:cNvPicPr>
            <a:picLocks noChangeAspect="1"/>
          </p:cNvPicPr>
          <p:nvPr/>
        </p:nvPicPr>
        <p:blipFill>
          <a:blip r:embed="rId2"/>
          <a:stretch>
            <a:fillRect/>
          </a:stretch>
        </p:blipFill>
        <p:spPr>
          <a:xfrm>
            <a:off x="6086924" y="1896894"/>
            <a:ext cx="5771681" cy="4041169"/>
          </a:xfrm>
          <a:prstGeom prst="rect">
            <a:avLst/>
          </a:prstGeom>
          <a:ln>
            <a:solidFill>
              <a:srgbClr val="FF0000"/>
            </a:solidFill>
          </a:ln>
        </p:spPr>
      </p:pic>
      <p:pic>
        <p:nvPicPr>
          <p:cNvPr id="7" name="Picture 6" descr="A screenshot of a spreadsheet&#10;&#10;Description automatically generated">
            <a:extLst>
              <a:ext uri="{FF2B5EF4-FFF2-40B4-BE49-F238E27FC236}">
                <a16:creationId xmlns:a16="http://schemas.microsoft.com/office/drawing/2014/main" id="{83F3A6D4-220C-37E0-C2D6-A5038F629BD3}"/>
              </a:ext>
            </a:extLst>
          </p:cNvPr>
          <p:cNvPicPr>
            <a:picLocks noChangeAspect="1"/>
          </p:cNvPicPr>
          <p:nvPr/>
        </p:nvPicPr>
        <p:blipFill>
          <a:blip r:embed="rId3"/>
          <a:stretch>
            <a:fillRect/>
          </a:stretch>
        </p:blipFill>
        <p:spPr>
          <a:xfrm>
            <a:off x="429082" y="3430116"/>
            <a:ext cx="7014990" cy="1441440"/>
          </a:xfrm>
          <a:prstGeom prst="rect">
            <a:avLst/>
          </a:prstGeom>
          <a:ln>
            <a:solidFill>
              <a:srgbClr val="FF0000"/>
            </a:solidFill>
          </a:ln>
        </p:spPr>
      </p:pic>
      <p:cxnSp>
        <p:nvCxnSpPr>
          <p:cNvPr id="9" name="Straight Arrow Connector 8">
            <a:extLst>
              <a:ext uri="{FF2B5EF4-FFF2-40B4-BE49-F238E27FC236}">
                <a16:creationId xmlns:a16="http://schemas.microsoft.com/office/drawing/2014/main" id="{57876987-D2E0-3B4A-6128-CD97A6EB787B}"/>
              </a:ext>
            </a:extLst>
          </p:cNvPr>
          <p:cNvCxnSpPr>
            <a:cxnSpLocks/>
          </p:cNvCxnSpPr>
          <p:nvPr/>
        </p:nvCxnSpPr>
        <p:spPr>
          <a:xfrm flipV="1">
            <a:off x="6664882" y="4690815"/>
            <a:ext cx="1551376" cy="15258"/>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 name="TextBox 4">
            <a:extLst>
              <a:ext uri="{FF2B5EF4-FFF2-40B4-BE49-F238E27FC236}">
                <a16:creationId xmlns:a16="http://schemas.microsoft.com/office/drawing/2014/main" id="{05575FA5-C0CD-D685-1ACC-9EDD119DCD7B}"/>
              </a:ext>
            </a:extLst>
          </p:cNvPr>
          <p:cNvSpPr txBox="1"/>
          <p:nvPr/>
        </p:nvSpPr>
        <p:spPr>
          <a:xfrm>
            <a:off x="995" y="6581423"/>
            <a:ext cx="3751728"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endParaRPr lang="en-US" sz="1200">
              <a:latin typeface="Arial"/>
              <a:cs typeface="Arial"/>
            </a:endParaRPr>
          </a:p>
        </p:txBody>
      </p:sp>
      <p:sp>
        <p:nvSpPr>
          <p:cNvPr id="5" name="TextBox 4">
            <a:extLst>
              <a:ext uri="{FF2B5EF4-FFF2-40B4-BE49-F238E27FC236}">
                <a16:creationId xmlns:a16="http://schemas.microsoft.com/office/drawing/2014/main" id="{0CD6D2DE-90F2-953A-CE38-BC961D36E8D4}"/>
              </a:ext>
            </a:extLst>
          </p:cNvPr>
          <p:cNvSpPr txBox="1"/>
          <p:nvPr/>
        </p:nvSpPr>
        <p:spPr>
          <a:xfrm>
            <a:off x="982133" y="1507067"/>
            <a:ext cx="317217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a:cs typeface="Arial"/>
              </a:rPr>
              <a:t>This is an Excel tip only ​​​</a:t>
            </a:r>
          </a:p>
        </p:txBody>
      </p:sp>
      <p:sp>
        <p:nvSpPr>
          <p:cNvPr id="10" name="TextBox 9">
            <a:extLst>
              <a:ext uri="{FF2B5EF4-FFF2-40B4-BE49-F238E27FC236}">
                <a16:creationId xmlns:a16="http://schemas.microsoft.com/office/drawing/2014/main" id="{2A21A17A-960B-DA95-9CAA-7046C8FACE43}"/>
              </a:ext>
            </a:extLst>
          </p:cNvPr>
          <p:cNvSpPr txBox="1"/>
          <p:nvPr/>
        </p:nvSpPr>
        <p:spPr>
          <a:xfrm>
            <a:off x="6372577" y="6412088"/>
            <a:ext cx="589844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Statistics Canada. (2023, May 29). </a:t>
            </a:r>
            <a:r>
              <a:rPr lang="en-US" sz="800" i="1"/>
              <a:t>Table 33‑10‑0501‑01: Representation of women and men on boards of directors and in officer positions, by firm attributes. </a:t>
            </a:r>
            <a:r>
              <a:rPr lang="en-US" sz="800"/>
              <a:t>Statistics Canada. </a:t>
            </a:r>
            <a:r>
              <a:rPr lang="en-US" sz="800">
                <a:hlinkClick r:id="rId4"/>
              </a:rPr>
              <a:t>https://www150.statcan.gc.ca/t1/tbl1/en/tv.action?pid=3310050101</a:t>
            </a:r>
            <a:r>
              <a:rPr lang="en-US" sz="800"/>
              <a:t> </a:t>
            </a:r>
          </a:p>
        </p:txBody>
      </p:sp>
    </p:spTree>
    <p:extLst>
      <p:ext uri="{BB962C8B-B14F-4D97-AF65-F5344CB8AC3E}">
        <p14:creationId xmlns:p14="http://schemas.microsoft.com/office/powerpoint/2010/main" val="3470472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1: Selecting Data</a:t>
            </a:r>
            <a:endParaRPr lang="en-US"/>
          </a:p>
        </p:txBody>
      </p:sp>
      <p:pic>
        <p:nvPicPr>
          <p:cNvPr id="3" name="Picture 2" descr="A screenshot of a data&#10;&#10;Description automatically generated">
            <a:extLst>
              <a:ext uri="{FF2B5EF4-FFF2-40B4-BE49-F238E27FC236}">
                <a16:creationId xmlns:a16="http://schemas.microsoft.com/office/drawing/2014/main" id="{52F8612A-1DFA-1847-EBBC-DE738F27CDFD}"/>
              </a:ext>
            </a:extLst>
          </p:cNvPr>
          <p:cNvPicPr>
            <a:picLocks noChangeAspect="1"/>
          </p:cNvPicPr>
          <p:nvPr/>
        </p:nvPicPr>
        <p:blipFill>
          <a:blip r:embed="rId2"/>
          <a:stretch>
            <a:fillRect/>
          </a:stretch>
        </p:blipFill>
        <p:spPr>
          <a:xfrm>
            <a:off x="423333" y="2382544"/>
            <a:ext cx="11336867" cy="1485975"/>
          </a:xfrm>
          <a:prstGeom prst="rect">
            <a:avLst/>
          </a:prstGeom>
          <a:ln>
            <a:solidFill>
              <a:srgbClr val="FF0000"/>
            </a:solidFill>
          </a:ln>
        </p:spPr>
      </p:pic>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Autofit/>
          </a:bodyPr>
          <a:lstStyle/>
          <a:p>
            <a:r>
              <a:rPr lang="en-GB" sz="1600"/>
              <a:t>Click top left cell &gt; hold shift &gt; click bottom right cell to highlight all information</a:t>
            </a:r>
          </a:p>
          <a:p>
            <a:r>
              <a:rPr lang="en-GB" sz="1600"/>
              <a:t>This is an Excel tip only</a:t>
            </a:r>
          </a:p>
        </p:txBody>
      </p:sp>
      <p:pic>
        <p:nvPicPr>
          <p:cNvPr id="8" name="Picture 7" descr="A screenshot of a calculator&#10;&#10;Description automatically generated">
            <a:extLst>
              <a:ext uri="{FF2B5EF4-FFF2-40B4-BE49-F238E27FC236}">
                <a16:creationId xmlns:a16="http://schemas.microsoft.com/office/drawing/2014/main" id="{BE44FCEC-1695-3A40-892A-1381B2241EDB}"/>
              </a:ext>
            </a:extLst>
          </p:cNvPr>
          <p:cNvPicPr>
            <a:picLocks noChangeAspect="1"/>
          </p:cNvPicPr>
          <p:nvPr/>
        </p:nvPicPr>
        <p:blipFill>
          <a:blip r:embed="rId3"/>
          <a:stretch>
            <a:fillRect/>
          </a:stretch>
        </p:blipFill>
        <p:spPr>
          <a:xfrm>
            <a:off x="419528" y="4483669"/>
            <a:ext cx="11318698" cy="1238324"/>
          </a:xfrm>
          <a:prstGeom prst="rect">
            <a:avLst/>
          </a:prstGeom>
          <a:ln>
            <a:solidFill>
              <a:srgbClr val="FF0000"/>
            </a:solidFill>
          </a:ln>
        </p:spPr>
      </p:pic>
      <p:cxnSp>
        <p:nvCxnSpPr>
          <p:cNvPr id="11" name="Straight Arrow Connector 10">
            <a:extLst>
              <a:ext uri="{FF2B5EF4-FFF2-40B4-BE49-F238E27FC236}">
                <a16:creationId xmlns:a16="http://schemas.microsoft.com/office/drawing/2014/main" id="{CD4D9E21-0B0D-A3EF-630B-8508D42BFA87}"/>
              </a:ext>
            </a:extLst>
          </p:cNvPr>
          <p:cNvCxnSpPr/>
          <p:nvPr/>
        </p:nvCxnSpPr>
        <p:spPr>
          <a:xfrm>
            <a:off x="6079451" y="3876033"/>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F5DAA737-0D9F-5F59-B440-D38E74997AA0}"/>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9" name="TextBox 8">
            <a:extLst>
              <a:ext uri="{FF2B5EF4-FFF2-40B4-BE49-F238E27FC236}">
                <a16:creationId xmlns:a16="http://schemas.microsoft.com/office/drawing/2014/main" id="{8E58FEF6-AAB1-0014-5096-825289DF441F}"/>
              </a:ext>
            </a:extLst>
          </p:cNvPr>
          <p:cNvSpPr txBox="1"/>
          <p:nvPr/>
        </p:nvSpPr>
        <p:spPr>
          <a:xfrm>
            <a:off x="6372577" y="6412088"/>
            <a:ext cx="589844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Statistics Canada. (2023, May 29). </a:t>
            </a:r>
            <a:r>
              <a:rPr lang="en-US" sz="800" i="1"/>
              <a:t>Table 33‑10‑0501‑01: Representation of women and men on boards of directors and in officer positions, by firm attributes. </a:t>
            </a:r>
            <a:r>
              <a:rPr lang="en-US" sz="800"/>
              <a:t>Statistics Canada. </a:t>
            </a:r>
            <a:r>
              <a:rPr lang="en-US" sz="800">
                <a:hlinkClick r:id="rId4"/>
              </a:rPr>
              <a:t>https://www150.statcan.gc.ca/t1/tbl1/en/tv.action?pid=3310050101</a:t>
            </a:r>
            <a:r>
              <a:rPr lang="en-US" sz="800"/>
              <a:t> </a:t>
            </a:r>
          </a:p>
        </p:txBody>
      </p:sp>
    </p:spTree>
    <p:extLst>
      <p:ext uri="{BB962C8B-B14F-4D97-AF65-F5344CB8AC3E}">
        <p14:creationId xmlns:p14="http://schemas.microsoft.com/office/powerpoint/2010/main" val="21259518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2: Copying and Pasting Data</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Autofit/>
          </a:bodyPr>
          <a:lstStyle/>
          <a:p>
            <a:r>
              <a:rPr lang="en-GB" sz="1600"/>
              <a:t>Ctrl + c (PC) or command + c (Mac) </a:t>
            </a:r>
            <a:r>
              <a:rPr lang="en-GB" sz="1600" b="1"/>
              <a:t>then</a:t>
            </a:r>
            <a:r>
              <a:rPr lang="en-GB" sz="1600"/>
              <a:t> </a:t>
            </a:r>
            <a:r>
              <a:rPr lang="en-GB" sz="1600">
                <a:ea typeface="+mn-lt"/>
                <a:cs typeface="+mn-lt"/>
              </a:rPr>
              <a:t>Ctrl + v (PC) or command + v (Mac) into section in Word file</a:t>
            </a:r>
          </a:p>
          <a:p>
            <a:r>
              <a:rPr lang="en-GB" sz="1600"/>
              <a:t>This is an Excel tip only</a:t>
            </a:r>
          </a:p>
        </p:txBody>
      </p:sp>
      <p:pic>
        <p:nvPicPr>
          <p:cNvPr id="8" name="Picture 7" descr="A screenshot of a calculator&#10;&#10;Description automatically generated">
            <a:extLst>
              <a:ext uri="{FF2B5EF4-FFF2-40B4-BE49-F238E27FC236}">
                <a16:creationId xmlns:a16="http://schemas.microsoft.com/office/drawing/2014/main" id="{BE44FCEC-1695-3A40-892A-1381B2241EDB}"/>
              </a:ext>
            </a:extLst>
          </p:cNvPr>
          <p:cNvPicPr>
            <a:picLocks noChangeAspect="1"/>
          </p:cNvPicPr>
          <p:nvPr/>
        </p:nvPicPr>
        <p:blipFill>
          <a:blip r:embed="rId2"/>
          <a:stretch>
            <a:fillRect/>
          </a:stretch>
        </p:blipFill>
        <p:spPr>
          <a:xfrm>
            <a:off x="419528" y="2116605"/>
            <a:ext cx="11318698" cy="1238324"/>
          </a:xfrm>
          <a:prstGeom prst="rect">
            <a:avLst/>
          </a:prstGeom>
          <a:ln>
            <a:solidFill>
              <a:srgbClr val="FF0000"/>
            </a:solidFill>
          </a:ln>
        </p:spPr>
      </p:pic>
      <p:cxnSp>
        <p:nvCxnSpPr>
          <p:cNvPr id="11" name="Straight Arrow Connector 10">
            <a:extLst>
              <a:ext uri="{FF2B5EF4-FFF2-40B4-BE49-F238E27FC236}">
                <a16:creationId xmlns:a16="http://schemas.microsoft.com/office/drawing/2014/main" id="{CD4D9E21-0B0D-A3EF-630B-8508D42BFA87}"/>
              </a:ext>
            </a:extLst>
          </p:cNvPr>
          <p:cNvCxnSpPr/>
          <p:nvPr/>
        </p:nvCxnSpPr>
        <p:spPr>
          <a:xfrm>
            <a:off x="6079451" y="3527458"/>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4" name="Picture 3" descr="A screenshot of a spreadsheet&#10;&#10;Description automatically generated">
            <a:extLst>
              <a:ext uri="{FF2B5EF4-FFF2-40B4-BE49-F238E27FC236}">
                <a16:creationId xmlns:a16="http://schemas.microsoft.com/office/drawing/2014/main" id="{F1C69661-BD6E-BCF2-86F6-855576957E70}"/>
              </a:ext>
            </a:extLst>
          </p:cNvPr>
          <p:cNvPicPr>
            <a:picLocks noChangeAspect="1"/>
          </p:cNvPicPr>
          <p:nvPr/>
        </p:nvPicPr>
        <p:blipFill>
          <a:blip r:embed="rId3"/>
          <a:stretch>
            <a:fillRect/>
          </a:stretch>
        </p:blipFill>
        <p:spPr>
          <a:xfrm>
            <a:off x="453957" y="4392953"/>
            <a:ext cx="11292193" cy="1395711"/>
          </a:xfrm>
          <a:prstGeom prst="rect">
            <a:avLst/>
          </a:prstGeom>
          <a:ln>
            <a:solidFill>
              <a:srgbClr val="FF0000"/>
            </a:solidFill>
          </a:ln>
        </p:spPr>
      </p:pic>
      <p:sp>
        <p:nvSpPr>
          <p:cNvPr id="7" name="Subtitle 2">
            <a:extLst>
              <a:ext uri="{FF2B5EF4-FFF2-40B4-BE49-F238E27FC236}">
                <a16:creationId xmlns:a16="http://schemas.microsoft.com/office/drawing/2014/main" id="{481F5EB3-ECE9-1289-EB2F-AC612FA3D790}"/>
              </a:ext>
            </a:extLst>
          </p:cNvPr>
          <p:cNvSpPr txBox="1">
            <a:spLocks/>
          </p:cNvSpPr>
          <p:nvPr/>
        </p:nvSpPr>
        <p:spPr>
          <a:xfrm>
            <a:off x="779834" y="6056340"/>
            <a:ext cx="10509783" cy="39591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a:t>Note: marching ants border indicates that the data is copied and ready for pasting</a:t>
            </a:r>
          </a:p>
        </p:txBody>
      </p:sp>
      <p:sp>
        <p:nvSpPr>
          <p:cNvPr id="5" name="TextBox 4">
            <a:extLst>
              <a:ext uri="{FF2B5EF4-FFF2-40B4-BE49-F238E27FC236}">
                <a16:creationId xmlns:a16="http://schemas.microsoft.com/office/drawing/2014/main" id="{3FFC556C-EC8E-818E-568B-FC2D248E7920}"/>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10" name="TextBox 9">
            <a:extLst>
              <a:ext uri="{FF2B5EF4-FFF2-40B4-BE49-F238E27FC236}">
                <a16:creationId xmlns:a16="http://schemas.microsoft.com/office/drawing/2014/main" id="{0CE0EDE9-34C3-6F14-1878-A8D66A8726D4}"/>
              </a:ext>
            </a:extLst>
          </p:cNvPr>
          <p:cNvSpPr txBox="1"/>
          <p:nvPr/>
        </p:nvSpPr>
        <p:spPr>
          <a:xfrm>
            <a:off x="6372577" y="6412088"/>
            <a:ext cx="589844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Statistics Canada. (2023, May 29). </a:t>
            </a:r>
            <a:r>
              <a:rPr lang="en-US" sz="800" i="1"/>
              <a:t>Table 33‑10‑0501‑01: Representation of women and men on boards of directors and in officer positions, by firm attributes. </a:t>
            </a:r>
            <a:r>
              <a:rPr lang="en-US" sz="800"/>
              <a:t>Statistics Canada. </a:t>
            </a:r>
            <a:r>
              <a:rPr lang="en-US" sz="800">
                <a:hlinkClick r:id="rId4"/>
              </a:rPr>
              <a:t>https://www150.statcan.gc.ca/t1/tbl1/en/tv.action?pid=3310050101</a:t>
            </a:r>
            <a:r>
              <a:rPr lang="en-US" sz="800"/>
              <a:t> </a:t>
            </a:r>
          </a:p>
        </p:txBody>
      </p:sp>
    </p:spTree>
    <p:extLst>
      <p:ext uri="{BB962C8B-B14F-4D97-AF65-F5344CB8AC3E}">
        <p14:creationId xmlns:p14="http://schemas.microsoft.com/office/powerpoint/2010/main" val="19834584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2: Copying and Pasting Data</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a:t>Ctrl + c (PC) or command + c (Mac) </a:t>
            </a:r>
            <a:r>
              <a:rPr lang="en-GB" sz="1600" b="1"/>
              <a:t>then</a:t>
            </a:r>
            <a:r>
              <a:rPr lang="en-GB" sz="1600"/>
              <a:t> </a:t>
            </a:r>
            <a:r>
              <a:rPr lang="en-GB" sz="1600">
                <a:ea typeface="+mn-lt"/>
                <a:cs typeface="+mn-lt"/>
              </a:rPr>
              <a:t>Ctrl + v (PC) or command + v (Mac) into section in Word file</a:t>
            </a:r>
            <a:endParaRPr lang="en-GB" sz="1600"/>
          </a:p>
        </p:txBody>
      </p:sp>
      <p:pic>
        <p:nvPicPr>
          <p:cNvPr id="3" name="Picture 2" descr="A screenshot of a computer&#10;&#10;Description automatically generated">
            <a:extLst>
              <a:ext uri="{FF2B5EF4-FFF2-40B4-BE49-F238E27FC236}">
                <a16:creationId xmlns:a16="http://schemas.microsoft.com/office/drawing/2014/main" id="{83E1E3DE-1113-D0B3-276B-FD8C498021D2}"/>
              </a:ext>
            </a:extLst>
          </p:cNvPr>
          <p:cNvPicPr>
            <a:picLocks noChangeAspect="1"/>
          </p:cNvPicPr>
          <p:nvPr/>
        </p:nvPicPr>
        <p:blipFill>
          <a:blip r:embed="rId2"/>
          <a:stretch>
            <a:fillRect/>
          </a:stretch>
        </p:blipFill>
        <p:spPr>
          <a:xfrm>
            <a:off x="843455" y="1890353"/>
            <a:ext cx="7728024" cy="4465341"/>
          </a:xfrm>
          <a:prstGeom prst="rect">
            <a:avLst/>
          </a:prstGeom>
          <a:ln>
            <a:solidFill>
              <a:srgbClr val="FF0000"/>
            </a:solidFill>
          </a:ln>
        </p:spPr>
      </p:pic>
      <p:sp>
        <p:nvSpPr>
          <p:cNvPr id="5" name="TextBox 4">
            <a:extLst>
              <a:ext uri="{FF2B5EF4-FFF2-40B4-BE49-F238E27FC236}">
                <a16:creationId xmlns:a16="http://schemas.microsoft.com/office/drawing/2014/main" id="{4661A0E3-D689-0AEA-DD90-95A8F149C5C8}"/>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8" name="TextBox 7">
            <a:extLst>
              <a:ext uri="{FF2B5EF4-FFF2-40B4-BE49-F238E27FC236}">
                <a16:creationId xmlns:a16="http://schemas.microsoft.com/office/drawing/2014/main" id="{752D3F50-E95F-9BBE-01B7-394FC24C0F60}"/>
              </a:ext>
            </a:extLst>
          </p:cNvPr>
          <p:cNvSpPr txBox="1"/>
          <p:nvPr/>
        </p:nvSpPr>
        <p:spPr>
          <a:xfrm>
            <a:off x="6372577" y="6412088"/>
            <a:ext cx="589844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Statistics Canada. (2023, May 29). </a:t>
            </a:r>
            <a:r>
              <a:rPr lang="en-US" sz="800" i="1"/>
              <a:t>Table 33‑10‑0501‑01: Representation of women and men on boards of directors and in officer positions, by firm attributes. </a:t>
            </a:r>
            <a:r>
              <a:rPr lang="en-US" sz="800"/>
              <a:t>Statistics Canada. </a:t>
            </a:r>
            <a:r>
              <a:rPr lang="en-US" sz="800">
                <a:hlinkClick r:id="rId3"/>
              </a:rPr>
              <a:t>https://www150.statcan.gc.ca/t1/tbl1/en/tv.action?pid=3310050101</a:t>
            </a:r>
            <a:r>
              <a:rPr lang="en-US" sz="800"/>
              <a:t> </a:t>
            </a:r>
          </a:p>
        </p:txBody>
      </p:sp>
    </p:spTree>
    <p:extLst>
      <p:ext uri="{BB962C8B-B14F-4D97-AF65-F5344CB8AC3E}">
        <p14:creationId xmlns:p14="http://schemas.microsoft.com/office/powerpoint/2010/main" val="3219413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3: Fixing the Formatting</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18344" cy="1372510"/>
          </a:xfrm>
        </p:spPr>
        <p:txBody>
          <a:bodyPr vert="horz" lIns="91440" tIns="45720" rIns="91440" bIns="45720" rtlCol="0" anchor="t">
            <a:normAutofit/>
          </a:bodyPr>
          <a:lstStyle/>
          <a:p>
            <a:r>
              <a:rPr lang="en-GB" sz="1600"/>
              <a:t>Keep source formatting uses the same fonts and styles as the Excel sheet, match destination table style converts the copied data into the document's style</a:t>
            </a:r>
          </a:p>
          <a:p>
            <a:r>
              <a:rPr lang="en-GB" sz="1600"/>
              <a:t>Make changes as needed</a:t>
            </a:r>
          </a:p>
        </p:txBody>
      </p:sp>
      <p:pic>
        <p:nvPicPr>
          <p:cNvPr id="3" name="Picture 2" descr="A screenshot of a computer&#10;&#10;Description automatically generated">
            <a:extLst>
              <a:ext uri="{FF2B5EF4-FFF2-40B4-BE49-F238E27FC236}">
                <a16:creationId xmlns:a16="http://schemas.microsoft.com/office/drawing/2014/main" id="{83E1E3DE-1113-D0B3-276B-FD8C498021D2}"/>
              </a:ext>
            </a:extLst>
          </p:cNvPr>
          <p:cNvPicPr>
            <a:picLocks noChangeAspect="1"/>
          </p:cNvPicPr>
          <p:nvPr/>
        </p:nvPicPr>
        <p:blipFill rotWithShape="1">
          <a:blip r:embed="rId2"/>
          <a:srcRect l="74652" t="72917" r="-46" b="-8"/>
          <a:stretch/>
        </p:blipFill>
        <p:spPr>
          <a:xfrm>
            <a:off x="838939" y="3429365"/>
            <a:ext cx="3486423" cy="2150046"/>
          </a:xfrm>
          <a:prstGeom prst="rect">
            <a:avLst/>
          </a:prstGeom>
          <a:ln>
            <a:solidFill>
              <a:srgbClr val="FF0000"/>
            </a:solidFill>
          </a:ln>
        </p:spPr>
      </p:pic>
      <p:pic>
        <p:nvPicPr>
          <p:cNvPr id="4" name="Picture 3" descr="A screenshot of a document&#10;&#10;Description automatically generated">
            <a:extLst>
              <a:ext uri="{FF2B5EF4-FFF2-40B4-BE49-F238E27FC236}">
                <a16:creationId xmlns:a16="http://schemas.microsoft.com/office/drawing/2014/main" id="{60F960E7-1DD8-D915-5393-89F93322238C}"/>
              </a:ext>
            </a:extLst>
          </p:cNvPr>
          <p:cNvPicPr>
            <a:picLocks noChangeAspect="1"/>
          </p:cNvPicPr>
          <p:nvPr/>
        </p:nvPicPr>
        <p:blipFill>
          <a:blip r:embed="rId3"/>
          <a:stretch>
            <a:fillRect/>
          </a:stretch>
        </p:blipFill>
        <p:spPr>
          <a:xfrm>
            <a:off x="6102593" y="1879540"/>
            <a:ext cx="4534497" cy="4426085"/>
          </a:xfrm>
          <a:prstGeom prst="rect">
            <a:avLst/>
          </a:prstGeom>
          <a:ln>
            <a:solidFill>
              <a:srgbClr val="FF0000"/>
            </a:solidFill>
          </a:ln>
        </p:spPr>
      </p:pic>
      <p:cxnSp>
        <p:nvCxnSpPr>
          <p:cNvPr id="7" name="Straight Arrow Connector 6">
            <a:extLst>
              <a:ext uri="{FF2B5EF4-FFF2-40B4-BE49-F238E27FC236}">
                <a16:creationId xmlns:a16="http://schemas.microsoft.com/office/drawing/2014/main" id="{A3BA9CF4-0ED1-2C10-8891-7ED7F39A69CC}"/>
              </a:ext>
            </a:extLst>
          </p:cNvPr>
          <p:cNvCxnSpPr/>
          <p:nvPr/>
        </p:nvCxnSpPr>
        <p:spPr>
          <a:xfrm flipV="1">
            <a:off x="3565505" y="3884918"/>
            <a:ext cx="3002406" cy="411054"/>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011622C2-44B7-3D8D-95B6-7E11444830C1}"/>
              </a:ext>
            </a:extLst>
          </p:cNvPr>
          <p:cNvCxnSpPr>
            <a:cxnSpLocks/>
          </p:cNvCxnSpPr>
          <p:nvPr/>
        </p:nvCxnSpPr>
        <p:spPr>
          <a:xfrm>
            <a:off x="3891146" y="4530433"/>
            <a:ext cx="2683278" cy="409561"/>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9DA8B17A-E751-07F6-62DF-2833C5B88B72}"/>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11" name="TextBox 10">
            <a:extLst>
              <a:ext uri="{FF2B5EF4-FFF2-40B4-BE49-F238E27FC236}">
                <a16:creationId xmlns:a16="http://schemas.microsoft.com/office/drawing/2014/main" id="{5DE12EB4-86C6-7ACA-3311-CC29B30293D3}"/>
              </a:ext>
            </a:extLst>
          </p:cNvPr>
          <p:cNvSpPr txBox="1"/>
          <p:nvPr/>
        </p:nvSpPr>
        <p:spPr>
          <a:xfrm>
            <a:off x="6372577" y="6412088"/>
            <a:ext cx="589844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Statistics Canada. (2023, May 29). </a:t>
            </a:r>
            <a:r>
              <a:rPr lang="en-US" sz="800" i="1"/>
              <a:t>Table 33‑10‑0501‑01: Representation of women and men on boards of directors and in officer positions, by firm attributes. </a:t>
            </a:r>
            <a:r>
              <a:rPr lang="en-US" sz="800"/>
              <a:t>Statistics Canada. </a:t>
            </a:r>
            <a:r>
              <a:rPr lang="en-US" sz="800">
                <a:hlinkClick r:id="rId4"/>
              </a:rPr>
              <a:t>https://www150.statcan.gc.ca/t1/tbl1/en/tv.action?pid=3310050101</a:t>
            </a:r>
            <a:r>
              <a:rPr lang="en-US" sz="800"/>
              <a:t> </a:t>
            </a:r>
          </a:p>
        </p:txBody>
      </p:sp>
    </p:spTree>
    <p:extLst>
      <p:ext uri="{BB962C8B-B14F-4D97-AF65-F5344CB8AC3E}">
        <p14:creationId xmlns:p14="http://schemas.microsoft.com/office/powerpoint/2010/main" val="317914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4: Fixing the Formatting</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18344" cy="408613"/>
          </a:xfrm>
        </p:spPr>
        <p:txBody>
          <a:bodyPr vert="horz" lIns="91440" tIns="45720" rIns="91440" bIns="45720" rtlCol="0" anchor="t">
            <a:normAutofit/>
          </a:bodyPr>
          <a:lstStyle/>
          <a:p>
            <a:r>
              <a:rPr lang="en-GB" sz="1600"/>
              <a:t>You can copy paste your table into a new file to fix formatting easier</a:t>
            </a:r>
            <a:endParaRPr lang="en-US"/>
          </a:p>
        </p:txBody>
      </p:sp>
      <p:pic>
        <p:nvPicPr>
          <p:cNvPr id="4" name="Picture 3" descr="A screenshot of a computer&#10;&#10;Description automatically generated">
            <a:extLst>
              <a:ext uri="{FF2B5EF4-FFF2-40B4-BE49-F238E27FC236}">
                <a16:creationId xmlns:a16="http://schemas.microsoft.com/office/drawing/2014/main" id="{0B59C9F8-6573-ACF5-1126-79AD20A59156}"/>
              </a:ext>
            </a:extLst>
          </p:cNvPr>
          <p:cNvPicPr>
            <a:picLocks noChangeAspect="1"/>
          </p:cNvPicPr>
          <p:nvPr/>
        </p:nvPicPr>
        <p:blipFill>
          <a:blip r:embed="rId2"/>
          <a:stretch>
            <a:fillRect/>
          </a:stretch>
        </p:blipFill>
        <p:spPr>
          <a:xfrm>
            <a:off x="4526964" y="2401177"/>
            <a:ext cx="7124327" cy="3516345"/>
          </a:xfrm>
          <a:prstGeom prst="rect">
            <a:avLst/>
          </a:prstGeom>
          <a:ln>
            <a:solidFill>
              <a:srgbClr val="FF0000"/>
            </a:solidFill>
          </a:ln>
        </p:spPr>
      </p:pic>
      <p:sp>
        <p:nvSpPr>
          <p:cNvPr id="7" name="Rectangle 6">
            <a:extLst>
              <a:ext uri="{FF2B5EF4-FFF2-40B4-BE49-F238E27FC236}">
                <a16:creationId xmlns:a16="http://schemas.microsoft.com/office/drawing/2014/main" id="{C4A9A671-7176-E1E2-4E35-6AD2782F277C}"/>
              </a:ext>
            </a:extLst>
          </p:cNvPr>
          <p:cNvSpPr/>
          <p:nvPr/>
        </p:nvSpPr>
        <p:spPr>
          <a:xfrm>
            <a:off x="5297915" y="4027738"/>
            <a:ext cx="798085" cy="318601"/>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9" name="Straight Arrow Connector 8">
            <a:extLst>
              <a:ext uri="{FF2B5EF4-FFF2-40B4-BE49-F238E27FC236}">
                <a16:creationId xmlns:a16="http://schemas.microsoft.com/office/drawing/2014/main" id="{C332C0F1-CF8E-02EA-D42F-AB0DD69A22FA}"/>
              </a:ext>
            </a:extLst>
          </p:cNvPr>
          <p:cNvCxnSpPr/>
          <p:nvPr/>
        </p:nvCxnSpPr>
        <p:spPr>
          <a:xfrm flipV="1">
            <a:off x="3861988" y="4189692"/>
            <a:ext cx="1432521" cy="695"/>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1" name="Subtitle 2">
            <a:extLst>
              <a:ext uri="{FF2B5EF4-FFF2-40B4-BE49-F238E27FC236}">
                <a16:creationId xmlns:a16="http://schemas.microsoft.com/office/drawing/2014/main" id="{3F428A75-3E31-056E-7660-4D1BF5981BC7}"/>
              </a:ext>
            </a:extLst>
          </p:cNvPr>
          <p:cNvSpPr txBox="1">
            <a:spLocks/>
          </p:cNvSpPr>
          <p:nvPr/>
        </p:nvSpPr>
        <p:spPr>
          <a:xfrm>
            <a:off x="840805" y="3743596"/>
            <a:ext cx="2872293" cy="162651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a:t>Make sure all text is seen by clicking cell and clicking </a:t>
            </a:r>
            <a:r>
              <a:rPr lang="en-GB" sz="1600" b="1"/>
              <a:t>text wrap button</a:t>
            </a:r>
          </a:p>
        </p:txBody>
      </p:sp>
      <p:sp>
        <p:nvSpPr>
          <p:cNvPr id="13" name="Oval 12">
            <a:extLst>
              <a:ext uri="{FF2B5EF4-FFF2-40B4-BE49-F238E27FC236}">
                <a16:creationId xmlns:a16="http://schemas.microsoft.com/office/drawing/2014/main" id="{A55409C8-D539-AB40-2D14-4E1E61704289}"/>
              </a:ext>
            </a:extLst>
          </p:cNvPr>
          <p:cNvSpPr/>
          <p:nvPr/>
        </p:nvSpPr>
        <p:spPr>
          <a:xfrm>
            <a:off x="9319431" y="3004258"/>
            <a:ext cx="526107" cy="506568"/>
          </a:xfrm>
          <a:prstGeom prst="ellipse">
            <a:avLst/>
          </a:prstGeom>
          <a:noFill/>
          <a:ln w="57150">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 name="TextBox 4">
            <a:extLst>
              <a:ext uri="{FF2B5EF4-FFF2-40B4-BE49-F238E27FC236}">
                <a16:creationId xmlns:a16="http://schemas.microsoft.com/office/drawing/2014/main" id="{02503A0B-EA1D-13B0-28F5-A70ADE445870}"/>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3" name="TextBox 2">
            <a:extLst>
              <a:ext uri="{FF2B5EF4-FFF2-40B4-BE49-F238E27FC236}">
                <a16:creationId xmlns:a16="http://schemas.microsoft.com/office/drawing/2014/main" id="{EDE7411C-DF4F-6F14-18DA-E486B89968CD}"/>
              </a:ext>
            </a:extLst>
          </p:cNvPr>
          <p:cNvSpPr txBox="1"/>
          <p:nvPr/>
        </p:nvSpPr>
        <p:spPr>
          <a:xfrm>
            <a:off x="6372577" y="6412088"/>
            <a:ext cx="589844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Statistics Canada. (2023, May 29). </a:t>
            </a:r>
            <a:r>
              <a:rPr lang="en-US" sz="800" i="1"/>
              <a:t>Table 33‑10‑0501‑01: Representation of women and men on boards of directors and in officer positions, by firm attributes. </a:t>
            </a:r>
            <a:r>
              <a:rPr lang="en-US" sz="800"/>
              <a:t>Statistics Canada. </a:t>
            </a:r>
            <a:r>
              <a:rPr lang="en-US" sz="800">
                <a:hlinkClick r:id="rId3"/>
              </a:rPr>
              <a:t>https://www150.statcan.gc.ca/t1/tbl1/en/tv.action?pid=3310050101</a:t>
            </a:r>
            <a:r>
              <a:rPr lang="en-US" sz="800"/>
              <a:t> </a:t>
            </a:r>
          </a:p>
        </p:txBody>
      </p:sp>
    </p:spTree>
    <p:extLst>
      <p:ext uri="{BB962C8B-B14F-4D97-AF65-F5344CB8AC3E}">
        <p14:creationId xmlns:p14="http://schemas.microsoft.com/office/powerpoint/2010/main" val="22751802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Screenshot Step 1: Taking a Screenshot</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16295" cy="944521"/>
          </a:xfrm>
        </p:spPr>
        <p:txBody>
          <a:bodyPr vert="horz" lIns="91440" tIns="45720" rIns="91440" bIns="45720" rtlCol="0" anchor="t">
            <a:normAutofit/>
          </a:bodyPr>
          <a:lstStyle/>
          <a:p>
            <a:r>
              <a:rPr lang="en-GB" sz="1600"/>
              <a:t>Windows key + print </a:t>
            </a:r>
            <a:r>
              <a:rPr lang="en-GB" sz="1600" err="1"/>
              <a:t>scr</a:t>
            </a:r>
            <a:r>
              <a:rPr lang="en-GB" sz="1600"/>
              <a:t> (PC)</a:t>
            </a:r>
          </a:p>
          <a:p>
            <a:r>
              <a:rPr lang="en-GB" sz="1600"/>
              <a:t>Shift + control + command + 3 (Mac)</a:t>
            </a:r>
          </a:p>
          <a:p>
            <a:pPr marL="0" indent="0">
              <a:buNone/>
            </a:pPr>
            <a:endParaRPr lang="en-GB" sz="1600"/>
          </a:p>
        </p:txBody>
      </p:sp>
      <p:sp>
        <p:nvSpPr>
          <p:cNvPr id="4" name="TextBox 3">
            <a:extLst>
              <a:ext uri="{FF2B5EF4-FFF2-40B4-BE49-F238E27FC236}">
                <a16:creationId xmlns:a16="http://schemas.microsoft.com/office/drawing/2014/main" id="{F738B9BB-B5F9-A2DA-47DA-EB57B65613F8}"/>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Tree>
    <p:extLst>
      <p:ext uri="{BB962C8B-B14F-4D97-AF65-F5344CB8AC3E}">
        <p14:creationId xmlns:p14="http://schemas.microsoft.com/office/powerpoint/2010/main" val="31291771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a:extLst>
              <a:ext uri="{FF2B5EF4-FFF2-40B4-BE49-F238E27FC236}">
                <a16:creationId xmlns:a16="http://schemas.microsoft.com/office/drawing/2014/main" id="{8451D641-D64F-E598-A16C-7D09D5B46EC2}"/>
              </a:ext>
            </a:extLst>
          </p:cNvPr>
          <p:cNvSpPr txBox="1">
            <a:spLocks/>
          </p:cNvSpPr>
          <p:nvPr/>
        </p:nvSpPr>
        <p:spPr>
          <a:xfrm>
            <a:off x="840805" y="1477134"/>
            <a:ext cx="10509783" cy="80123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a:t>Go to Word document then press</a:t>
            </a:r>
            <a:endParaRPr lang="en-US"/>
          </a:p>
          <a:p>
            <a:pPr lvl="1">
              <a:buFont typeface="Courier New" panose="020B0604020202020204" pitchFamily="34" charset="0"/>
              <a:buChar char="o"/>
            </a:pPr>
            <a:r>
              <a:rPr lang="en-GB" sz="1200"/>
              <a:t>Ctrl + V (PC)</a:t>
            </a:r>
            <a:endParaRPr lang="en-GB" sz="2800"/>
          </a:p>
          <a:p>
            <a:pPr lvl="1">
              <a:buFont typeface="Courier New" panose="020B0604020202020204" pitchFamily="34" charset="0"/>
              <a:buChar char="o"/>
            </a:pPr>
            <a:r>
              <a:rPr lang="en-GB" sz="1200"/>
              <a:t>Command + V (Mac)</a:t>
            </a:r>
          </a:p>
          <a:p>
            <a:pPr marL="0" indent="0">
              <a:buFont typeface="Arial" panose="020B0604020202020204" pitchFamily="34" charset="0"/>
              <a:buNone/>
            </a:pPr>
            <a:endParaRPr lang="en-GB" sz="1600"/>
          </a:p>
        </p:txBody>
      </p:sp>
      <p:pic>
        <p:nvPicPr>
          <p:cNvPr id="12" name="Picture 11" descr="A screenshot of a document&#10;&#10;Description automatically generated">
            <a:extLst>
              <a:ext uri="{FF2B5EF4-FFF2-40B4-BE49-F238E27FC236}">
                <a16:creationId xmlns:a16="http://schemas.microsoft.com/office/drawing/2014/main" id="{40A1D7AF-4663-7E56-A64E-8443BA6EAD68}"/>
              </a:ext>
            </a:extLst>
          </p:cNvPr>
          <p:cNvPicPr>
            <a:picLocks noChangeAspect="1"/>
          </p:cNvPicPr>
          <p:nvPr/>
        </p:nvPicPr>
        <p:blipFill>
          <a:blip r:embed="rId2"/>
          <a:stretch>
            <a:fillRect/>
          </a:stretch>
        </p:blipFill>
        <p:spPr>
          <a:xfrm>
            <a:off x="211180" y="2671479"/>
            <a:ext cx="5321952" cy="2452892"/>
          </a:xfrm>
          <a:prstGeom prst="rect">
            <a:avLst/>
          </a:prstGeom>
          <a:ln>
            <a:solidFill>
              <a:srgbClr val="FF0000"/>
            </a:solidFill>
          </a:ln>
        </p:spPr>
      </p:pic>
      <p:cxnSp>
        <p:nvCxnSpPr>
          <p:cNvPr id="14" name="Straight Arrow Connector 13">
            <a:extLst>
              <a:ext uri="{FF2B5EF4-FFF2-40B4-BE49-F238E27FC236}">
                <a16:creationId xmlns:a16="http://schemas.microsoft.com/office/drawing/2014/main" id="{10D3A78C-665A-51F3-3222-89AE8D2FEFFD}"/>
              </a:ext>
            </a:extLst>
          </p:cNvPr>
          <p:cNvCxnSpPr>
            <a:cxnSpLocks/>
          </p:cNvCxnSpPr>
          <p:nvPr/>
        </p:nvCxnSpPr>
        <p:spPr>
          <a:xfrm flipH="1" flipV="1">
            <a:off x="2907707" y="4796713"/>
            <a:ext cx="13028" cy="665054"/>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Subtitle 2">
            <a:extLst>
              <a:ext uri="{FF2B5EF4-FFF2-40B4-BE49-F238E27FC236}">
                <a16:creationId xmlns:a16="http://schemas.microsoft.com/office/drawing/2014/main" id="{317F1919-8D30-18DA-744E-0601E99C6852}"/>
              </a:ext>
            </a:extLst>
          </p:cNvPr>
          <p:cNvSpPr txBox="1">
            <a:spLocks/>
          </p:cNvSpPr>
          <p:nvPr/>
        </p:nvSpPr>
        <p:spPr>
          <a:xfrm>
            <a:off x="1439985" y="5690931"/>
            <a:ext cx="2872293" cy="773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Double click to crop and edit</a:t>
            </a:r>
            <a:endParaRPr lang="en-US"/>
          </a:p>
        </p:txBody>
      </p:sp>
      <p:sp>
        <p:nvSpPr>
          <p:cNvPr id="4" name="Title 3">
            <a:extLst>
              <a:ext uri="{FF2B5EF4-FFF2-40B4-BE49-F238E27FC236}">
                <a16:creationId xmlns:a16="http://schemas.microsoft.com/office/drawing/2014/main" id="{8AA0C94E-A6D3-43A8-B38D-B3BAB22E6EA3}"/>
              </a:ext>
            </a:extLst>
          </p:cNvPr>
          <p:cNvSpPr>
            <a:spLocks noGrp="1"/>
          </p:cNvSpPr>
          <p:nvPr>
            <p:ph type="title"/>
          </p:nvPr>
        </p:nvSpPr>
        <p:spPr/>
        <p:txBody>
          <a:bodyPr/>
          <a:lstStyle/>
          <a:p>
            <a:r>
              <a:rPr lang="en-GB">
                <a:ea typeface="+mj-lt"/>
                <a:cs typeface="+mj-lt"/>
              </a:rPr>
              <a:t>Step 2:  Pasting a Screenshot</a:t>
            </a:r>
            <a:endParaRPr lang="en-US">
              <a:ea typeface="+mj-lt"/>
              <a:cs typeface="+mj-lt"/>
            </a:endParaRPr>
          </a:p>
        </p:txBody>
      </p:sp>
      <p:pic>
        <p:nvPicPr>
          <p:cNvPr id="15" name="Picture 14" descr="A screenshot of a computer&#10;&#10;Description automatically generated">
            <a:extLst>
              <a:ext uri="{FF2B5EF4-FFF2-40B4-BE49-F238E27FC236}">
                <a16:creationId xmlns:a16="http://schemas.microsoft.com/office/drawing/2014/main" id="{E3C6CA22-2567-E5F6-7B92-17AD51ACFDB2}"/>
              </a:ext>
            </a:extLst>
          </p:cNvPr>
          <p:cNvPicPr>
            <a:picLocks noChangeAspect="1"/>
          </p:cNvPicPr>
          <p:nvPr/>
        </p:nvPicPr>
        <p:blipFill>
          <a:blip r:embed="rId3"/>
          <a:stretch>
            <a:fillRect/>
          </a:stretch>
        </p:blipFill>
        <p:spPr>
          <a:xfrm>
            <a:off x="5633590" y="2962213"/>
            <a:ext cx="6350000" cy="1877933"/>
          </a:xfrm>
          <a:prstGeom prst="rect">
            <a:avLst/>
          </a:prstGeom>
          <a:ln>
            <a:solidFill>
              <a:srgbClr val="FF0000"/>
            </a:solidFill>
          </a:ln>
        </p:spPr>
      </p:pic>
      <p:sp>
        <p:nvSpPr>
          <p:cNvPr id="17" name="Subtitle 2">
            <a:extLst>
              <a:ext uri="{FF2B5EF4-FFF2-40B4-BE49-F238E27FC236}">
                <a16:creationId xmlns:a16="http://schemas.microsoft.com/office/drawing/2014/main" id="{77D7FCD5-230B-3C3E-FF2E-3F16AB93A359}"/>
              </a:ext>
            </a:extLst>
          </p:cNvPr>
          <p:cNvSpPr txBox="1">
            <a:spLocks/>
          </p:cNvSpPr>
          <p:nvPr/>
        </p:nvSpPr>
        <p:spPr>
          <a:xfrm>
            <a:off x="7373164" y="5690931"/>
            <a:ext cx="2872293" cy="773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Edit as needed</a:t>
            </a:r>
            <a:endParaRPr lang="en-US"/>
          </a:p>
        </p:txBody>
      </p:sp>
      <p:cxnSp>
        <p:nvCxnSpPr>
          <p:cNvPr id="18" name="Straight Arrow Connector 17">
            <a:extLst>
              <a:ext uri="{FF2B5EF4-FFF2-40B4-BE49-F238E27FC236}">
                <a16:creationId xmlns:a16="http://schemas.microsoft.com/office/drawing/2014/main" id="{3E82EEAF-1809-2443-BF97-4055FCA78E09}"/>
              </a:ext>
            </a:extLst>
          </p:cNvPr>
          <p:cNvCxnSpPr>
            <a:cxnSpLocks/>
          </p:cNvCxnSpPr>
          <p:nvPr/>
        </p:nvCxnSpPr>
        <p:spPr>
          <a:xfrm flipV="1">
            <a:off x="8840889" y="4119380"/>
            <a:ext cx="1979894" cy="134238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4BE07C8B-0B5A-B1D5-5ED9-60A50A8DCED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Tree>
    <p:extLst>
      <p:ext uri="{BB962C8B-B14F-4D97-AF65-F5344CB8AC3E}">
        <p14:creationId xmlns:p14="http://schemas.microsoft.com/office/powerpoint/2010/main" val="3511048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lose up of green leaf on orange background">
            <a:extLst>
              <a:ext uri="{FF2B5EF4-FFF2-40B4-BE49-F238E27FC236}">
                <a16:creationId xmlns:a16="http://schemas.microsoft.com/office/drawing/2014/main" id="{5FB50D0C-1AD8-A80A-A04A-9E961DDD6BD5}"/>
              </a:ext>
            </a:extLst>
          </p:cNvPr>
          <p:cNvPicPr>
            <a:picLocks noChangeAspect="1"/>
          </p:cNvPicPr>
          <p:nvPr/>
        </p:nvPicPr>
        <p:blipFill>
          <a:blip r:embed="rId2"/>
          <a:srcRect t="2297" b="17058"/>
          <a:stretch>
            <a:fillRect/>
          </a:stretch>
        </p:blipFill>
        <p:spPr>
          <a:xfrm>
            <a:off x="-3047" y="10"/>
            <a:ext cx="12191999" cy="6857990"/>
          </a:xfrm>
          <a:prstGeom prst="rect">
            <a:avLst/>
          </a:prstGeom>
        </p:spPr>
      </p:pic>
      <p:sp>
        <p:nvSpPr>
          <p:cNvPr id="2" name="Title 1">
            <a:extLst>
              <a:ext uri="{FF2B5EF4-FFF2-40B4-BE49-F238E27FC236}">
                <a16:creationId xmlns:a16="http://schemas.microsoft.com/office/drawing/2014/main" id="{8CDB6BDD-8CE5-F082-729B-D577A7852457}"/>
              </a:ext>
            </a:extLst>
          </p:cNvPr>
          <p:cNvSpPr>
            <a:spLocks noGrp="1"/>
          </p:cNvSpPr>
          <p:nvPr>
            <p:ph type="title"/>
          </p:nvPr>
        </p:nvSpPr>
        <p:spPr>
          <a:xfrm>
            <a:off x="1067398" y="1797256"/>
            <a:ext cx="10058400" cy="3574778"/>
          </a:xfrm>
          <a:effectLst>
            <a:outerShdw blurRad="50800" dist="38100" dir="2700000" algn="tl" rotWithShape="0">
              <a:prstClr val="black">
                <a:alpha val="40000"/>
              </a:prstClr>
            </a:outerShdw>
          </a:effectLst>
        </p:spPr>
        <p:txBody>
          <a:bodyPr vert="horz" lIns="91440" tIns="45720" rIns="91440" bIns="45720" rtlCol="0" anchor="b">
            <a:noAutofit/>
          </a:bodyPr>
          <a:lstStyle/>
          <a:p>
            <a:pPr>
              <a:spcBef>
                <a:spcPts val="1000"/>
              </a:spcBef>
            </a:pPr>
            <a:r>
              <a:rPr lang="en-US" sz="2400">
                <a:solidFill>
                  <a:schemeClr val="bg1"/>
                </a:solidFill>
                <a:latin typeface="Aptos"/>
              </a:rPr>
              <a:t>The requirements for this UN SDG data assignment is to complete 5 cross tabulations and/or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from the original data sheets uploaded here. There are examples of both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and cross tabulation for each pitch to show you want to do. Please make sure to do a combination, so that your assignment includes 5 but at least one is a cross tabulation and one is a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a:t>
            </a:r>
            <a:endParaRPr lang="en-US" sz="2400">
              <a:solidFill>
                <a:schemeClr val="bg1"/>
              </a:solidFill>
            </a:endParaRPr>
          </a:p>
        </p:txBody>
      </p:sp>
      <p:sp>
        <p:nvSpPr>
          <p:cNvPr id="4" name="TextBox 3">
            <a:extLst>
              <a:ext uri="{FF2B5EF4-FFF2-40B4-BE49-F238E27FC236}">
                <a16:creationId xmlns:a16="http://schemas.microsoft.com/office/drawing/2014/main" id="{2D0166D5-6589-2001-6961-9C49E6715F2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1200">
                <a:latin typeface="Arial"/>
                <a:cs typeface="Arial"/>
              </a:rPr>
              <a:t>© Anne MacLennan, 2024​​</a:t>
            </a:r>
            <a:endParaRPr lang="en-US"/>
          </a:p>
        </p:txBody>
      </p:sp>
    </p:spTree>
    <p:extLst>
      <p:ext uri="{BB962C8B-B14F-4D97-AF65-F5344CB8AC3E}">
        <p14:creationId xmlns:p14="http://schemas.microsoft.com/office/powerpoint/2010/main" val="3752443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FFEE2-2BFE-7969-4822-D17FDE98B97F}"/>
              </a:ext>
            </a:extLst>
          </p:cNvPr>
          <p:cNvSpPr>
            <a:spLocks noGrp="1"/>
          </p:cNvSpPr>
          <p:nvPr>
            <p:ph type="title"/>
          </p:nvPr>
        </p:nvSpPr>
        <p:spPr/>
        <p:txBody>
          <a:bodyPr>
            <a:normAutofit/>
          </a:bodyPr>
          <a:lstStyle/>
          <a:p>
            <a:r>
              <a:rPr lang="en-US">
                <a:latin typeface="Aptos Display"/>
              </a:rPr>
              <a:t>References</a:t>
            </a:r>
            <a:endParaRPr lang="en-US"/>
          </a:p>
        </p:txBody>
      </p:sp>
      <p:sp>
        <p:nvSpPr>
          <p:cNvPr id="3" name="Content Placeholder 2">
            <a:extLst>
              <a:ext uri="{FF2B5EF4-FFF2-40B4-BE49-F238E27FC236}">
                <a16:creationId xmlns:a16="http://schemas.microsoft.com/office/drawing/2014/main" id="{926D5132-FCC5-B22C-5A0C-3DD739C30BEC}"/>
              </a:ext>
            </a:extLst>
          </p:cNvPr>
          <p:cNvSpPr>
            <a:spLocks noGrp="1"/>
          </p:cNvSpPr>
          <p:nvPr>
            <p:ph sz="half" idx="1"/>
          </p:nvPr>
        </p:nvSpPr>
        <p:spPr>
          <a:xfrm>
            <a:off x="838200" y="1825625"/>
            <a:ext cx="10340622" cy="4351338"/>
          </a:xfrm>
        </p:spPr>
        <p:txBody>
          <a:bodyPr vert="horz" lIns="91440" tIns="45720" rIns="91440" bIns="45720" rtlCol="0" anchor="t">
            <a:normAutofit/>
          </a:bodyPr>
          <a:lstStyle/>
          <a:p>
            <a:pPr marL="0" indent="0">
              <a:buNone/>
            </a:pPr>
            <a:r>
              <a:rPr lang="en-US" sz="1400">
                <a:ea typeface="+mn-lt"/>
                <a:cs typeface="+mn-lt"/>
              </a:rPr>
              <a:t>Department of Economic and Social Affairs (2024). </a:t>
            </a:r>
            <a:r>
              <a:rPr lang="en-US" sz="1400" i="1">
                <a:ea typeface="+mn-lt"/>
                <a:cs typeface="+mn-lt"/>
              </a:rPr>
              <a:t>The sustainable development goals report 2024. </a:t>
            </a:r>
            <a:r>
              <a:rPr lang="en-US" sz="1400">
                <a:ea typeface="+mn-lt"/>
                <a:cs typeface="+mn-lt"/>
              </a:rPr>
              <a:t>United Nations. </a:t>
            </a:r>
            <a:r>
              <a:rPr lang="en-US" sz="1400">
                <a:ea typeface="+mn-lt"/>
                <a:cs typeface="+mn-lt"/>
                <a:hlinkClick r:id="rId2"/>
              </a:rPr>
              <a:t>https://unstats.un.org/sdgs/report/2024/The-Sustainable-Development-Goals-Report-2024.pdf</a:t>
            </a:r>
            <a:r>
              <a:rPr lang="en-US" sz="1400">
                <a:ea typeface="+mn-lt"/>
                <a:cs typeface="+mn-lt"/>
              </a:rPr>
              <a:t>.</a:t>
            </a:r>
          </a:p>
          <a:p>
            <a:pPr marL="0" indent="0">
              <a:buNone/>
            </a:pPr>
            <a:r>
              <a:rPr lang="en-US" sz="1400">
                <a:ea typeface="+mn-lt"/>
                <a:cs typeface="+mn-lt"/>
              </a:rPr>
              <a:t>Statistics Canada. (2023, May 29). </a:t>
            </a:r>
            <a:r>
              <a:rPr lang="en-US" sz="1400" i="1">
                <a:ea typeface="+mn-lt"/>
                <a:cs typeface="+mn-lt"/>
              </a:rPr>
              <a:t>Table 33‑10‑0501‑01: Representation of women and men on boards of directors and in officer positions, by firm attributes</a:t>
            </a:r>
            <a:r>
              <a:rPr lang="en-US" sz="1400">
                <a:ea typeface="+mn-lt"/>
                <a:cs typeface="+mn-lt"/>
              </a:rPr>
              <a:t>. Statistics Canada. </a:t>
            </a:r>
            <a:r>
              <a:rPr lang="en-US" sz="1400">
                <a:ea typeface="+mn-lt"/>
                <a:cs typeface="+mn-lt"/>
                <a:hlinkClick r:id="rId3"/>
              </a:rPr>
              <a:t>https://www150.statcan.gc.ca/t1/tbl1/en/tv.action?pid=3310050101</a:t>
            </a:r>
            <a:r>
              <a:rPr lang="en-US" sz="1400">
                <a:ea typeface="+mn-lt"/>
                <a:cs typeface="+mn-lt"/>
              </a:rPr>
              <a:t> </a:t>
            </a:r>
          </a:p>
          <a:p>
            <a:pPr marL="0" indent="0">
              <a:buNone/>
            </a:pPr>
            <a:endParaRPr lang="en-US" sz="1400">
              <a:latin typeface="Aptos Display"/>
            </a:endParaRPr>
          </a:p>
        </p:txBody>
      </p:sp>
    </p:spTree>
    <p:extLst>
      <p:ext uri="{BB962C8B-B14F-4D97-AF65-F5344CB8AC3E}">
        <p14:creationId xmlns:p14="http://schemas.microsoft.com/office/powerpoint/2010/main" val="487856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435D9F7-B1F9-C5B9-B45E-B793BE29901E}"/>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UN SDG 5</a:t>
            </a:r>
          </a:p>
        </p:txBody>
      </p:sp>
      <p:sp>
        <p:nvSpPr>
          <p:cNvPr id="3" name="Content Placeholder 2">
            <a:extLst>
              <a:ext uri="{FF2B5EF4-FFF2-40B4-BE49-F238E27FC236}">
                <a16:creationId xmlns:a16="http://schemas.microsoft.com/office/drawing/2014/main" id="{3426C4B0-D790-8D26-9D90-C35B2AF859A9}"/>
              </a:ext>
            </a:extLst>
          </p:cNvPr>
          <p:cNvSpPr>
            <a:spLocks noGrp="1"/>
          </p:cNvSpPr>
          <p:nvPr>
            <p:ph idx="1"/>
          </p:nvPr>
        </p:nvSpPr>
        <p:spPr>
          <a:xfrm>
            <a:off x="4380855" y="1412489"/>
            <a:ext cx="3427283" cy="4363844"/>
          </a:xfrm>
        </p:spPr>
        <p:txBody>
          <a:bodyPr vert="horz" lIns="91440" tIns="45720" rIns="91440" bIns="45720" rtlCol="0">
            <a:normAutofit/>
          </a:bodyPr>
          <a:lstStyle/>
          <a:p>
            <a:pPr marL="0" indent="0">
              <a:lnSpc>
                <a:spcPct val="90000"/>
              </a:lnSpc>
              <a:spcBef>
                <a:spcPts val="1000"/>
              </a:spcBef>
              <a:buNone/>
            </a:pPr>
            <a:r>
              <a:rPr lang="en-US" sz="1800" b="0" i="0" u="none" strike="noStrike">
                <a:solidFill>
                  <a:srgbClr val="000000"/>
                </a:solidFill>
                <a:effectLst/>
                <a:latin typeface="Aptos" panose="020B0004020202020204" pitchFamily="34" charset="0"/>
              </a:rPr>
              <a:t>"Strong and sustained commitments to changing biased social norms, eliminating harmful practices and abolishing discriminatory laws are urgently needed. Enhancing women’s roles in leadership and </a:t>
            </a:r>
            <a:r>
              <a:rPr lang="en-US" sz="1800" b="0" i="0" u="none" strike="noStrike" err="1">
                <a:solidFill>
                  <a:srgbClr val="000000"/>
                </a:solidFill>
                <a:effectLst/>
                <a:latin typeface="Aptos" panose="020B0004020202020204" pitchFamily="34" charset="0"/>
              </a:rPr>
              <a:t>decisionmaking</a:t>
            </a:r>
            <a:r>
              <a:rPr lang="en-US" sz="1800" b="0" i="0" u="none" strike="noStrike">
                <a:solidFill>
                  <a:srgbClr val="000000"/>
                </a:solidFill>
                <a:effectLst/>
                <a:latin typeface="Aptos" panose="020B0004020202020204" pitchFamily="34" charset="0"/>
              </a:rPr>
              <a:t> and adequately scaling up investments in gender equality on national, regional and global scales are top priorities" (UN DESA, 2024).</a:t>
            </a:r>
            <a:endParaRPr lang="en-US" sz="1800">
              <a:latin typeface="Aptos"/>
            </a:endParaRP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F60284B-5747-0640-E66B-357DA8453E9F}"/>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4" name="TextBox 3">
            <a:extLst>
              <a:ext uri="{FF2B5EF4-FFF2-40B4-BE49-F238E27FC236}">
                <a16:creationId xmlns:a16="http://schemas.microsoft.com/office/drawing/2014/main" id="{54C1FEE8-33FF-BCF2-FD75-488074CE5288}"/>
              </a:ext>
            </a:extLst>
          </p:cNvPr>
          <p:cNvSpPr txBox="1"/>
          <p:nvPr/>
        </p:nvSpPr>
        <p:spPr>
          <a:xfrm>
            <a:off x="4379365" y="6575255"/>
            <a:ext cx="6176968"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cs typeface="Segoe UI"/>
              </a:rPr>
              <a:t>Department of Economic and Social Affairs (2024). </a:t>
            </a:r>
            <a:r>
              <a:rPr lang="en-US" sz="900" i="1">
                <a:cs typeface="Segoe UI"/>
              </a:rPr>
              <a:t>The sustainable development goals</a:t>
            </a:r>
            <a:r>
              <a:rPr lang="en-US" sz="900">
                <a:cs typeface="Segoe UI"/>
              </a:rPr>
              <a:t>​ </a:t>
            </a:r>
            <a:r>
              <a:rPr lang="en-US" sz="900" i="1">
                <a:cs typeface="Segoe UI"/>
              </a:rPr>
              <a:t>report 2024.</a:t>
            </a:r>
            <a:r>
              <a:rPr lang="en-US" sz="900">
                <a:cs typeface="Segoe UI"/>
              </a:rPr>
              <a:t> United Nations. </a:t>
            </a:r>
            <a:endParaRPr lang="en-US"/>
          </a:p>
        </p:txBody>
      </p:sp>
    </p:spTree>
    <p:extLst>
      <p:ext uri="{BB962C8B-B14F-4D97-AF65-F5344CB8AC3E}">
        <p14:creationId xmlns:p14="http://schemas.microsoft.com/office/powerpoint/2010/main" val="3160892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1: Get raw data table and duplicate it for back up</a:t>
            </a:r>
          </a:p>
        </p:txBody>
      </p:sp>
      <p:sp>
        <p:nvSpPr>
          <p:cNvPr id="3" name="Subtitle 2"/>
          <p:cNvSpPr>
            <a:spLocks noGrp="1"/>
          </p:cNvSpPr>
          <p:nvPr>
            <p:ph sz="half" idx="1"/>
          </p:nvPr>
        </p:nvSpPr>
        <p:spPr>
          <a:xfrm>
            <a:off x="838200" y="1712675"/>
            <a:ext cx="10509783" cy="395919"/>
          </a:xfrm>
        </p:spPr>
        <p:txBody>
          <a:bodyPr vert="horz" lIns="91440" tIns="45720" rIns="91440" bIns="45720" rtlCol="0" anchor="t">
            <a:normAutofit/>
          </a:bodyPr>
          <a:lstStyle/>
          <a:p>
            <a:r>
              <a:rPr lang="en-GB" sz="1600"/>
              <a:t>Example is from Statistics Canada</a:t>
            </a:r>
            <a:endParaRPr lang="en-US"/>
          </a:p>
        </p:txBody>
      </p:sp>
      <p:pic>
        <p:nvPicPr>
          <p:cNvPr id="13" name="Picture 12" descr="A screenshot of a computer&#10;&#10;Description automatically generated">
            <a:extLst>
              <a:ext uri="{FF2B5EF4-FFF2-40B4-BE49-F238E27FC236}">
                <a16:creationId xmlns:a16="http://schemas.microsoft.com/office/drawing/2014/main" id="{D9AE3D01-DE0E-B466-03E1-4A3AED46B74A}"/>
              </a:ext>
            </a:extLst>
          </p:cNvPr>
          <p:cNvPicPr>
            <a:picLocks noChangeAspect="1"/>
          </p:cNvPicPr>
          <p:nvPr/>
        </p:nvPicPr>
        <p:blipFill>
          <a:blip r:embed="rId2"/>
          <a:stretch>
            <a:fillRect/>
          </a:stretch>
        </p:blipFill>
        <p:spPr>
          <a:xfrm>
            <a:off x="1266395" y="2104845"/>
            <a:ext cx="5233963" cy="4416724"/>
          </a:xfrm>
          <a:prstGeom prst="rect">
            <a:avLst/>
          </a:prstGeom>
          <a:ln>
            <a:solidFill>
              <a:srgbClr val="FF0000"/>
            </a:solidFill>
          </a:ln>
        </p:spPr>
      </p:pic>
      <p:pic>
        <p:nvPicPr>
          <p:cNvPr id="14" name="Picture 13" descr="A screenshot of a computer&#10;&#10;Description automatically generated">
            <a:extLst>
              <a:ext uri="{FF2B5EF4-FFF2-40B4-BE49-F238E27FC236}">
                <a16:creationId xmlns:a16="http://schemas.microsoft.com/office/drawing/2014/main" id="{F50BA3F0-A3FF-029F-A5DE-B567EDBC2B5C}"/>
              </a:ext>
            </a:extLst>
          </p:cNvPr>
          <p:cNvPicPr>
            <a:picLocks noChangeAspect="1"/>
          </p:cNvPicPr>
          <p:nvPr/>
        </p:nvPicPr>
        <p:blipFill>
          <a:blip r:embed="rId3"/>
          <a:stretch>
            <a:fillRect/>
          </a:stretch>
        </p:blipFill>
        <p:spPr>
          <a:xfrm>
            <a:off x="7997355" y="2106283"/>
            <a:ext cx="2615356" cy="4413850"/>
          </a:xfrm>
          <a:prstGeom prst="rect">
            <a:avLst/>
          </a:prstGeom>
          <a:ln>
            <a:solidFill>
              <a:srgbClr val="FF0000"/>
            </a:solidFill>
          </a:ln>
        </p:spPr>
      </p:pic>
      <p:sp>
        <p:nvSpPr>
          <p:cNvPr id="16" name="Rectangle 15">
            <a:extLst>
              <a:ext uri="{FF2B5EF4-FFF2-40B4-BE49-F238E27FC236}">
                <a16:creationId xmlns:a16="http://schemas.microsoft.com/office/drawing/2014/main" id="{AB5C7974-2F40-F034-A2A2-D0A4358ACC9E}"/>
              </a:ext>
            </a:extLst>
          </p:cNvPr>
          <p:cNvSpPr/>
          <p:nvPr/>
        </p:nvSpPr>
        <p:spPr>
          <a:xfrm>
            <a:off x="1455351" y="6150918"/>
            <a:ext cx="1084648" cy="370703"/>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7" name="Straight Arrow Connector 16">
            <a:extLst>
              <a:ext uri="{FF2B5EF4-FFF2-40B4-BE49-F238E27FC236}">
                <a16:creationId xmlns:a16="http://schemas.microsoft.com/office/drawing/2014/main" id="{17D239BD-C802-4B63-C481-EE436FFEBBBE}"/>
              </a:ext>
            </a:extLst>
          </p:cNvPr>
          <p:cNvCxnSpPr/>
          <p:nvPr/>
        </p:nvCxnSpPr>
        <p:spPr>
          <a:xfrm flipV="1">
            <a:off x="2567459" y="5711567"/>
            <a:ext cx="5423243" cy="63156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C6226AF7-C5D2-2B07-6359-1FFC1CD01591}"/>
              </a:ext>
            </a:extLst>
          </p:cNvPr>
          <p:cNvSpPr/>
          <p:nvPr/>
        </p:nvSpPr>
        <p:spPr>
          <a:xfrm>
            <a:off x="8670324" y="3521675"/>
            <a:ext cx="1084648" cy="370703"/>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 name="TextBox 4">
            <a:extLst>
              <a:ext uri="{FF2B5EF4-FFF2-40B4-BE49-F238E27FC236}">
                <a16:creationId xmlns:a16="http://schemas.microsoft.com/office/drawing/2014/main" id="{D4E3B6C8-5131-FDEE-CC83-ADA63B28623A}"/>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7" name="TextBox 6">
            <a:extLst>
              <a:ext uri="{FF2B5EF4-FFF2-40B4-BE49-F238E27FC236}">
                <a16:creationId xmlns:a16="http://schemas.microsoft.com/office/drawing/2014/main" id="{64BAEFAA-D535-7F43-58C0-C57D808706BB}"/>
              </a:ext>
            </a:extLst>
          </p:cNvPr>
          <p:cNvSpPr txBox="1"/>
          <p:nvPr/>
        </p:nvSpPr>
        <p:spPr>
          <a:xfrm>
            <a:off x="6360854" y="6517596"/>
            <a:ext cx="589844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Statistics Canada. (2023, May 29). </a:t>
            </a:r>
            <a:r>
              <a:rPr lang="en-US" sz="800" i="1"/>
              <a:t>Table 33‑10‑0501‑01: Representation of women and men on boards of directors and in officer positions, by firm attributes. </a:t>
            </a:r>
            <a:r>
              <a:rPr lang="en-US" sz="800"/>
              <a:t>Statistics Canada. </a:t>
            </a:r>
            <a:r>
              <a:rPr lang="en-US" sz="800">
                <a:hlinkClick r:id="rId4"/>
              </a:rPr>
              <a:t>https://www150.statcan.gc.ca/t1/tbl1/en/tv.action?pid=3310050101</a:t>
            </a:r>
            <a:r>
              <a:rPr lang="en-US" sz="800"/>
              <a:t> </a:t>
            </a:r>
          </a:p>
        </p:txBody>
      </p:sp>
    </p:spTree>
    <p:extLst>
      <p:ext uri="{BB962C8B-B14F-4D97-AF65-F5344CB8AC3E}">
        <p14:creationId xmlns:p14="http://schemas.microsoft.com/office/powerpoint/2010/main" val="2795027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2: Highlight all in the duplicate sheet</a:t>
            </a:r>
          </a:p>
        </p:txBody>
      </p:sp>
      <p:pic>
        <p:nvPicPr>
          <p:cNvPr id="4" name="Picture 3" descr="A screenshot of a spreadsheet&#10;&#10;Description automatically generated">
            <a:extLst>
              <a:ext uri="{FF2B5EF4-FFF2-40B4-BE49-F238E27FC236}">
                <a16:creationId xmlns:a16="http://schemas.microsoft.com/office/drawing/2014/main" id="{70B4FF94-706C-752C-4900-8E80611751E6}"/>
              </a:ext>
            </a:extLst>
          </p:cNvPr>
          <p:cNvPicPr>
            <a:picLocks noChangeAspect="1"/>
          </p:cNvPicPr>
          <p:nvPr/>
        </p:nvPicPr>
        <p:blipFill>
          <a:blip r:embed="rId2"/>
          <a:stretch>
            <a:fillRect/>
          </a:stretch>
        </p:blipFill>
        <p:spPr>
          <a:xfrm>
            <a:off x="4806442" y="1977540"/>
            <a:ext cx="6294288" cy="4850867"/>
          </a:xfrm>
          <a:prstGeom prst="rect">
            <a:avLst/>
          </a:prstGeom>
          <a:ln>
            <a:solidFill>
              <a:srgbClr val="FF0000"/>
            </a:solidFill>
          </a:ln>
        </p:spPr>
      </p:pic>
      <p:sp>
        <p:nvSpPr>
          <p:cNvPr id="11" name="Oval 10">
            <a:extLst>
              <a:ext uri="{FF2B5EF4-FFF2-40B4-BE49-F238E27FC236}">
                <a16:creationId xmlns:a16="http://schemas.microsoft.com/office/drawing/2014/main" id="{655B655B-AD56-BD79-D39B-542F9D8C0A8D}"/>
              </a:ext>
            </a:extLst>
          </p:cNvPr>
          <p:cNvSpPr/>
          <p:nvPr/>
        </p:nvSpPr>
        <p:spPr>
          <a:xfrm>
            <a:off x="4585479" y="2644751"/>
            <a:ext cx="643337" cy="643337"/>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3" name="Straight Arrow Connector 12">
            <a:extLst>
              <a:ext uri="{FF2B5EF4-FFF2-40B4-BE49-F238E27FC236}">
                <a16:creationId xmlns:a16="http://schemas.microsoft.com/office/drawing/2014/main" id="{2DCB1F4A-066F-F1B8-63F1-972D86F33C29}"/>
              </a:ext>
            </a:extLst>
          </p:cNvPr>
          <p:cNvCxnSpPr/>
          <p:nvPr/>
        </p:nvCxnSpPr>
        <p:spPr>
          <a:xfrm>
            <a:off x="4038701" y="2964675"/>
            <a:ext cx="546778" cy="581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8D7D5259-D975-1268-E3B9-9A340C2E8569}"/>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7" name="TextBox 6">
            <a:extLst>
              <a:ext uri="{FF2B5EF4-FFF2-40B4-BE49-F238E27FC236}">
                <a16:creationId xmlns:a16="http://schemas.microsoft.com/office/drawing/2014/main" id="{B55C3F77-AE50-48E5-DC4A-F320CC4B889D}"/>
              </a:ext>
            </a:extLst>
          </p:cNvPr>
          <p:cNvSpPr txBox="1"/>
          <p:nvPr/>
        </p:nvSpPr>
        <p:spPr>
          <a:xfrm>
            <a:off x="869244" y="1365956"/>
            <a:ext cx="7083777"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a:cs typeface="Arial"/>
              </a:rPr>
              <a:t>The way to highlight an Excel sheet is to go to this cell (box) and click on it. Then the wholesheet will be highlighted.​</a:t>
            </a:r>
          </a:p>
          <a:p>
            <a:pPr marL="285750" indent="-285750">
              <a:buFont typeface="Arial,Sans-Serif"/>
              <a:buChar char="•"/>
            </a:pPr>
            <a:r>
              <a:rPr lang="en-US">
                <a:cs typeface="Arial"/>
              </a:rPr>
              <a:t>This is an Excel tip only ​</a:t>
            </a:r>
          </a:p>
        </p:txBody>
      </p:sp>
      <p:sp>
        <p:nvSpPr>
          <p:cNvPr id="8" name="TextBox 7">
            <a:extLst>
              <a:ext uri="{FF2B5EF4-FFF2-40B4-BE49-F238E27FC236}">
                <a16:creationId xmlns:a16="http://schemas.microsoft.com/office/drawing/2014/main" id="{5570CC18-998B-64D0-096F-60C7B95A4412}"/>
              </a:ext>
            </a:extLst>
          </p:cNvPr>
          <p:cNvSpPr txBox="1"/>
          <p:nvPr/>
        </p:nvSpPr>
        <p:spPr>
          <a:xfrm>
            <a:off x="42115" y="5966611"/>
            <a:ext cx="437444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Statistics Canada. (2023, May 29). </a:t>
            </a:r>
            <a:r>
              <a:rPr lang="en-US" sz="800" i="1"/>
              <a:t>Table 33‑10‑0501‑01: Representation of women and men on boards of directors and in officer positions, by firm attributes. </a:t>
            </a:r>
            <a:r>
              <a:rPr lang="en-US" sz="800"/>
              <a:t>Statistics Canada. </a:t>
            </a:r>
            <a:r>
              <a:rPr lang="en-US" sz="800">
                <a:hlinkClick r:id="rId3"/>
              </a:rPr>
              <a:t>https://www150.statcan.gc.ca/t1/tbl1/en/tv.action?pid=3310050101</a:t>
            </a:r>
            <a:r>
              <a:rPr lang="en-US" sz="800"/>
              <a:t> </a:t>
            </a:r>
          </a:p>
        </p:txBody>
      </p:sp>
    </p:spTree>
    <p:extLst>
      <p:ext uri="{BB962C8B-B14F-4D97-AF65-F5344CB8AC3E}">
        <p14:creationId xmlns:p14="http://schemas.microsoft.com/office/powerpoint/2010/main" val="2609351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Description automatically generated">
            <a:extLst>
              <a:ext uri="{FF2B5EF4-FFF2-40B4-BE49-F238E27FC236}">
                <a16:creationId xmlns:a16="http://schemas.microsoft.com/office/drawing/2014/main" id="{534E5902-7D50-4720-E448-5F4FE8C18972}"/>
              </a:ext>
            </a:extLst>
          </p:cNvPr>
          <p:cNvPicPr>
            <a:picLocks noChangeAspect="1"/>
          </p:cNvPicPr>
          <p:nvPr/>
        </p:nvPicPr>
        <p:blipFill>
          <a:blip r:embed="rId2"/>
          <a:stretch>
            <a:fillRect/>
          </a:stretch>
        </p:blipFill>
        <p:spPr>
          <a:xfrm>
            <a:off x="1852308" y="1334727"/>
            <a:ext cx="6997251" cy="5177853"/>
          </a:xfrm>
          <a:prstGeom prst="rect">
            <a:avLst/>
          </a:prstGeom>
          <a:ln>
            <a:solidFill>
              <a:srgbClr val="FF0000"/>
            </a:solidFill>
          </a:ln>
        </p:spPr>
      </p:pic>
      <p:sp>
        <p:nvSpPr>
          <p:cNvPr id="2" name="Title 1"/>
          <p:cNvSpPr>
            <a:spLocks noGrp="1"/>
          </p:cNvSpPr>
          <p:nvPr>
            <p:ph type="title"/>
          </p:nvPr>
        </p:nvSpPr>
        <p:spPr/>
        <p:txBody>
          <a:bodyPr/>
          <a:lstStyle/>
          <a:p>
            <a:r>
              <a:rPr lang="en-GB"/>
              <a:t>Step 3: Click data and then filter</a:t>
            </a:r>
          </a:p>
        </p:txBody>
      </p:sp>
      <p:sp>
        <p:nvSpPr>
          <p:cNvPr id="6" name="Oval 5">
            <a:extLst>
              <a:ext uri="{FF2B5EF4-FFF2-40B4-BE49-F238E27FC236}">
                <a16:creationId xmlns:a16="http://schemas.microsoft.com/office/drawing/2014/main" id="{56377574-76ED-0C5B-0FBA-B1D5288E7147}"/>
              </a:ext>
            </a:extLst>
          </p:cNvPr>
          <p:cNvSpPr/>
          <p:nvPr/>
        </p:nvSpPr>
        <p:spPr>
          <a:xfrm>
            <a:off x="4193487" y="1202799"/>
            <a:ext cx="997828" cy="980807"/>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 name="TextBox 4">
            <a:extLst>
              <a:ext uri="{FF2B5EF4-FFF2-40B4-BE49-F238E27FC236}">
                <a16:creationId xmlns:a16="http://schemas.microsoft.com/office/drawing/2014/main" id="{CC43BF69-6078-2894-3A3D-6F49DF68EFD5}"/>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8" name="TextBox 7">
            <a:extLst>
              <a:ext uri="{FF2B5EF4-FFF2-40B4-BE49-F238E27FC236}">
                <a16:creationId xmlns:a16="http://schemas.microsoft.com/office/drawing/2014/main" id="{2D535278-5412-16CD-75D3-90607D433C0D}"/>
              </a:ext>
            </a:extLst>
          </p:cNvPr>
          <p:cNvSpPr txBox="1"/>
          <p:nvPr/>
        </p:nvSpPr>
        <p:spPr>
          <a:xfrm>
            <a:off x="6372577" y="6511734"/>
            <a:ext cx="589844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Statistics Canada. (2023, May 29). </a:t>
            </a:r>
            <a:r>
              <a:rPr lang="en-US" sz="800" i="1"/>
              <a:t>Table 33‑10‑0501‑01: Representation of women and men on boards of directors and in officer positions, by firm attributes. </a:t>
            </a:r>
            <a:r>
              <a:rPr lang="en-US" sz="800"/>
              <a:t>Statistics Canada. </a:t>
            </a:r>
            <a:r>
              <a:rPr lang="en-US" sz="800">
                <a:hlinkClick r:id="rId3"/>
              </a:rPr>
              <a:t>https://www150.statcan.gc.ca/t1/tbl1/en/tv.action?pid=3310050101</a:t>
            </a:r>
            <a:r>
              <a:rPr lang="en-US" sz="800"/>
              <a:t> </a:t>
            </a:r>
          </a:p>
        </p:txBody>
      </p:sp>
    </p:spTree>
    <p:extLst>
      <p:ext uri="{BB962C8B-B14F-4D97-AF65-F5344CB8AC3E}">
        <p14:creationId xmlns:p14="http://schemas.microsoft.com/office/powerpoint/2010/main" val="3490963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4: Click data and then filter</a:t>
            </a:r>
          </a:p>
        </p:txBody>
      </p:sp>
      <p:sp>
        <p:nvSpPr>
          <p:cNvPr id="23" name="Subtitle 2">
            <a:extLst>
              <a:ext uri="{FF2B5EF4-FFF2-40B4-BE49-F238E27FC236}">
                <a16:creationId xmlns:a16="http://schemas.microsoft.com/office/drawing/2014/main" id="{52D346B7-DACE-608D-0745-0CD0B045D045}"/>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a:t>Make sure the dropdown arrows appear</a:t>
            </a:r>
          </a:p>
        </p:txBody>
      </p:sp>
      <p:pic>
        <p:nvPicPr>
          <p:cNvPr id="24" name="Picture 23" descr="A screenshot of a computer&#10;&#10;Description automatically generated">
            <a:extLst>
              <a:ext uri="{FF2B5EF4-FFF2-40B4-BE49-F238E27FC236}">
                <a16:creationId xmlns:a16="http://schemas.microsoft.com/office/drawing/2014/main" id="{EA651CD7-4B48-7B0C-6093-CF28C114AA1F}"/>
              </a:ext>
            </a:extLst>
          </p:cNvPr>
          <p:cNvPicPr>
            <a:picLocks noChangeAspect="1"/>
          </p:cNvPicPr>
          <p:nvPr/>
        </p:nvPicPr>
        <p:blipFill>
          <a:blip r:embed="rId2"/>
          <a:stretch>
            <a:fillRect/>
          </a:stretch>
        </p:blipFill>
        <p:spPr>
          <a:xfrm>
            <a:off x="430967" y="3253358"/>
            <a:ext cx="11336312" cy="1144514"/>
          </a:xfrm>
          <a:prstGeom prst="rect">
            <a:avLst/>
          </a:prstGeom>
          <a:ln>
            <a:solidFill>
              <a:srgbClr val="FF0000"/>
            </a:solidFill>
          </a:ln>
        </p:spPr>
      </p:pic>
      <p:cxnSp>
        <p:nvCxnSpPr>
          <p:cNvPr id="9" name="Straight Arrow Connector 8">
            <a:extLst>
              <a:ext uri="{FF2B5EF4-FFF2-40B4-BE49-F238E27FC236}">
                <a16:creationId xmlns:a16="http://schemas.microsoft.com/office/drawing/2014/main" id="{066524CF-4E6B-4A92-7AE8-FD0F26A1A734}"/>
              </a:ext>
            </a:extLst>
          </p:cNvPr>
          <p:cNvCxnSpPr/>
          <p:nvPr/>
        </p:nvCxnSpPr>
        <p:spPr>
          <a:xfrm>
            <a:off x="2690983" y="2749246"/>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D914F75B-8224-E224-B546-143B7620E9D7}"/>
              </a:ext>
            </a:extLst>
          </p:cNvPr>
          <p:cNvCxnSpPr>
            <a:cxnSpLocks/>
          </p:cNvCxnSpPr>
          <p:nvPr/>
        </p:nvCxnSpPr>
        <p:spPr>
          <a:xfrm>
            <a:off x="4666593" y="2749245"/>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D34C80D6-B0F6-AD5D-229A-12D8C63F37CE}"/>
              </a:ext>
            </a:extLst>
          </p:cNvPr>
          <p:cNvCxnSpPr>
            <a:cxnSpLocks/>
          </p:cNvCxnSpPr>
          <p:nvPr/>
        </p:nvCxnSpPr>
        <p:spPr>
          <a:xfrm>
            <a:off x="5324749" y="2749245"/>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940D0981-2CFF-D0A9-7C3C-1080DEF5CEFE}"/>
              </a:ext>
            </a:extLst>
          </p:cNvPr>
          <p:cNvCxnSpPr>
            <a:cxnSpLocks/>
          </p:cNvCxnSpPr>
          <p:nvPr/>
        </p:nvCxnSpPr>
        <p:spPr>
          <a:xfrm>
            <a:off x="5984622" y="2749245"/>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7AEC7CD6-E25D-1D4C-8D60-9E689BFD1766}"/>
              </a:ext>
            </a:extLst>
          </p:cNvPr>
          <p:cNvCxnSpPr>
            <a:cxnSpLocks/>
          </p:cNvCxnSpPr>
          <p:nvPr/>
        </p:nvCxnSpPr>
        <p:spPr>
          <a:xfrm>
            <a:off x="6655268" y="2743427"/>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15402EA4-FB83-3B54-C11A-09617598EFF7}"/>
              </a:ext>
            </a:extLst>
          </p:cNvPr>
          <p:cNvCxnSpPr>
            <a:cxnSpLocks/>
          </p:cNvCxnSpPr>
          <p:nvPr/>
        </p:nvCxnSpPr>
        <p:spPr>
          <a:xfrm>
            <a:off x="7350900" y="2743427"/>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B0258428-7CEE-A6A2-8A52-544BD7BCBCD2}"/>
              </a:ext>
            </a:extLst>
          </p:cNvPr>
          <p:cNvCxnSpPr>
            <a:cxnSpLocks/>
          </p:cNvCxnSpPr>
          <p:nvPr/>
        </p:nvCxnSpPr>
        <p:spPr>
          <a:xfrm>
            <a:off x="8010772" y="2743427"/>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EA12DB08-FA6A-584C-85B9-6F09692EDBF4}"/>
              </a:ext>
            </a:extLst>
          </p:cNvPr>
          <p:cNvCxnSpPr>
            <a:cxnSpLocks/>
          </p:cNvCxnSpPr>
          <p:nvPr/>
        </p:nvCxnSpPr>
        <p:spPr>
          <a:xfrm>
            <a:off x="8693054" y="2760878"/>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EBB72060-1D3E-7E28-E5B3-326E86AD0CC7}"/>
              </a:ext>
            </a:extLst>
          </p:cNvPr>
          <p:cNvCxnSpPr>
            <a:cxnSpLocks/>
          </p:cNvCxnSpPr>
          <p:nvPr/>
        </p:nvCxnSpPr>
        <p:spPr>
          <a:xfrm>
            <a:off x="9351210" y="2760878"/>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ADAEEED2-EB74-4483-40A8-3528A0D2BE35}"/>
              </a:ext>
            </a:extLst>
          </p:cNvPr>
          <p:cNvCxnSpPr>
            <a:cxnSpLocks/>
          </p:cNvCxnSpPr>
          <p:nvPr/>
        </p:nvCxnSpPr>
        <p:spPr>
          <a:xfrm>
            <a:off x="10011082" y="2760878"/>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386D8E8A-AE91-B600-38E1-E36B091CA905}"/>
              </a:ext>
            </a:extLst>
          </p:cNvPr>
          <p:cNvCxnSpPr>
            <a:cxnSpLocks/>
          </p:cNvCxnSpPr>
          <p:nvPr/>
        </p:nvCxnSpPr>
        <p:spPr>
          <a:xfrm>
            <a:off x="10681729" y="2755060"/>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A5B29918-9BA3-747A-E3BE-1EC24160B461}"/>
              </a:ext>
            </a:extLst>
          </p:cNvPr>
          <p:cNvCxnSpPr>
            <a:cxnSpLocks/>
          </p:cNvCxnSpPr>
          <p:nvPr/>
        </p:nvCxnSpPr>
        <p:spPr>
          <a:xfrm>
            <a:off x="11327393" y="2755060"/>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1F4CF148-BD70-2EA0-F93A-932D3641D7D2}"/>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6" name="TextBox 5">
            <a:extLst>
              <a:ext uri="{FF2B5EF4-FFF2-40B4-BE49-F238E27FC236}">
                <a16:creationId xmlns:a16="http://schemas.microsoft.com/office/drawing/2014/main" id="{36E4A5B1-4E61-3EFD-27FC-0BDB4B9FA300}"/>
              </a:ext>
            </a:extLst>
          </p:cNvPr>
          <p:cNvSpPr txBox="1"/>
          <p:nvPr/>
        </p:nvSpPr>
        <p:spPr>
          <a:xfrm>
            <a:off x="6372577" y="6412088"/>
            <a:ext cx="589844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Statistics Canada. (2023, May 29). </a:t>
            </a:r>
            <a:r>
              <a:rPr lang="en-US" sz="800" i="1"/>
              <a:t>Table 33‑10‑0501‑01: Representation of women and men on boards of directors and in officer positions, by firm attributes. </a:t>
            </a:r>
            <a:r>
              <a:rPr lang="en-US" sz="800"/>
              <a:t>Statistics Canada. </a:t>
            </a:r>
            <a:r>
              <a:rPr lang="en-US" sz="800">
                <a:hlinkClick r:id="rId3"/>
              </a:rPr>
              <a:t>https://www150.statcan.gc.ca/t1/tbl1/en/tv.action?pid=3310050101</a:t>
            </a:r>
            <a:r>
              <a:rPr lang="en-US" sz="800"/>
              <a:t> </a:t>
            </a:r>
          </a:p>
        </p:txBody>
      </p:sp>
    </p:spTree>
    <p:extLst>
      <p:ext uri="{BB962C8B-B14F-4D97-AF65-F5344CB8AC3E}">
        <p14:creationId xmlns:p14="http://schemas.microsoft.com/office/powerpoint/2010/main" val="2952845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C9C7C-1408-835B-E6EE-759FF9C850B1}"/>
              </a:ext>
            </a:extLst>
          </p:cNvPr>
          <p:cNvSpPr>
            <a:spLocks noGrp="1"/>
          </p:cNvSpPr>
          <p:nvPr>
            <p:ph type="title"/>
          </p:nvPr>
        </p:nvSpPr>
        <p:spPr/>
        <p:txBody>
          <a:bodyPr/>
          <a:lstStyle/>
          <a:p>
            <a:r>
              <a:rPr lang="en-US"/>
              <a:t>Cross tabulating</a:t>
            </a:r>
          </a:p>
        </p:txBody>
      </p:sp>
      <p:sp>
        <p:nvSpPr>
          <p:cNvPr id="3" name="Content Placeholder 2">
            <a:extLst>
              <a:ext uri="{FF2B5EF4-FFF2-40B4-BE49-F238E27FC236}">
                <a16:creationId xmlns:a16="http://schemas.microsoft.com/office/drawing/2014/main" id="{EAFEEE46-EE58-94A0-6936-CD68ACDB08FE}"/>
              </a:ext>
            </a:extLst>
          </p:cNvPr>
          <p:cNvSpPr>
            <a:spLocks noGrp="1"/>
          </p:cNvSpPr>
          <p:nvPr>
            <p:ph sz="half" idx="1"/>
          </p:nvPr>
        </p:nvSpPr>
        <p:spPr>
          <a:xfrm>
            <a:off x="838200" y="1825625"/>
            <a:ext cx="7752521" cy="4351338"/>
          </a:xfrm>
        </p:spPr>
        <p:txBody>
          <a:bodyPr vert="horz" lIns="91440" tIns="45720" rIns="91440" bIns="45720" rtlCol="0" anchor="t">
            <a:normAutofit/>
          </a:bodyPr>
          <a:lstStyle/>
          <a:p>
            <a:r>
              <a:rPr lang="en-US"/>
              <a:t>When you cross tabulate what you are doing is comparing at least two variables. You need to pick two variables you want to cross tabulate, such as gender and wages in the workplace.</a:t>
            </a:r>
          </a:p>
          <a:p>
            <a:r>
              <a:rPr lang="en-US"/>
              <a:t>In step 3, we will select variables by using the select all feature in the filtered columns.</a:t>
            </a:r>
          </a:p>
          <a:p>
            <a:endParaRPr lang="en-US"/>
          </a:p>
        </p:txBody>
      </p:sp>
      <p:sp>
        <p:nvSpPr>
          <p:cNvPr id="5" name="TextBox 4">
            <a:extLst>
              <a:ext uri="{FF2B5EF4-FFF2-40B4-BE49-F238E27FC236}">
                <a16:creationId xmlns:a16="http://schemas.microsoft.com/office/drawing/2014/main" id="{3CD5CA19-18CC-A1A1-8A18-289E80FAE2FA}"/>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Tree>
    <p:extLst>
      <p:ext uri="{BB962C8B-B14F-4D97-AF65-F5344CB8AC3E}">
        <p14:creationId xmlns:p14="http://schemas.microsoft.com/office/powerpoint/2010/main" val="557517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 screenshot of a computer&#10;&#10;Description automatically generated">
            <a:extLst>
              <a:ext uri="{FF2B5EF4-FFF2-40B4-BE49-F238E27FC236}">
                <a16:creationId xmlns:a16="http://schemas.microsoft.com/office/drawing/2014/main" id="{0F63D60C-B0FF-C5CD-BE0C-24135D887751}"/>
              </a:ext>
            </a:extLst>
          </p:cNvPr>
          <p:cNvPicPr>
            <a:picLocks noChangeAspect="1"/>
          </p:cNvPicPr>
          <p:nvPr/>
        </p:nvPicPr>
        <p:blipFill>
          <a:blip r:embed="rId2"/>
          <a:stretch>
            <a:fillRect/>
          </a:stretch>
        </p:blipFill>
        <p:spPr>
          <a:xfrm>
            <a:off x="6919990" y="2834546"/>
            <a:ext cx="3854659" cy="3449924"/>
          </a:xfrm>
          <a:prstGeom prst="rect">
            <a:avLst/>
          </a:prstGeom>
          <a:ln>
            <a:solidFill>
              <a:srgbClr val="FF0000"/>
            </a:solidFill>
          </a:ln>
        </p:spPr>
      </p:pic>
      <p:pic>
        <p:nvPicPr>
          <p:cNvPr id="18" name="Picture 17" descr="A screenshot of a computer&#10;&#10;Description automatically generated">
            <a:extLst>
              <a:ext uri="{FF2B5EF4-FFF2-40B4-BE49-F238E27FC236}">
                <a16:creationId xmlns:a16="http://schemas.microsoft.com/office/drawing/2014/main" id="{6AB5B637-76BC-B697-434A-65B14FC03FD0}"/>
              </a:ext>
            </a:extLst>
          </p:cNvPr>
          <p:cNvPicPr>
            <a:picLocks noChangeAspect="1"/>
          </p:cNvPicPr>
          <p:nvPr/>
        </p:nvPicPr>
        <p:blipFill>
          <a:blip r:embed="rId3"/>
          <a:stretch>
            <a:fillRect/>
          </a:stretch>
        </p:blipFill>
        <p:spPr>
          <a:xfrm>
            <a:off x="1470410" y="1898754"/>
            <a:ext cx="3967151" cy="4665690"/>
          </a:xfrm>
          <a:prstGeom prst="rect">
            <a:avLst/>
          </a:prstGeom>
          <a:ln>
            <a:solidFill>
              <a:srgbClr val="FF0000"/>
            </a:solidFill>
          </a:ln>
        </p:spPr>
      </p:pic>
      <p:sp>
        <p:nvSpPr>
          <p:cNvPr id="2" name="Title 1"/>
          <p:cNvSpPr>
            <a:spLocks noGrp="1"/>
          </p:cNvSpPr>
          <p:nvPr>
            <p:ph type="title"/>
          </p:nvPr>
        </p:nvSpPr>
        <p:spPr/>
        <p:txBody>
          <a:bodyPr/>
          <a:lstStyle/>
          <a:p>
            <a:r>
              <a:rPr lang="en-GB"/>
              <a:t>Step 5: click arrow down to sort column</a:t>
            </a:r>
          </a:p>
        </p:txBody>
      </p:sp>
      <p:sp>
        <p:nvSpPr>
          <p:cNvPr id="10" name="Oval 9">
            <a:extLst>
              <a:ext uri="{FF2B5EF4-FFF2-40B4-BE49-F238E27FC236}">
                <a16:creationId xmlns:a16="http://schemas.microsoft.com/office/drawing/2014/main" id="{4FBB2BC3-8A96-2F09-E594-8FF8DDB719D8}"/>
              </a:ext>
            </a:extLst>
          </p:cNvPr>
          <p:cNvSpPr/>
          <p:nvPr/>
        </p:nvSpPr>
        <p:spPr>
          <a:xfrm>
            <a:off x="2893901" y="1815602"/>
            <a:ext cx="439750" cy="44556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3" name="Straight Arrow Connector 12">
            <a:extLst>
              <a:ext uri="{FF2B5EF4-FFF2-40B4-BE49-F238E27FC236}">
                <a16:creationId xmlns:a16="http://schemas.microsoft.com/office/drawing/2014/main" id="{485A3F39-74C9-8E04-839A-24C0F4D4882C}"/>
              </a:ext>
            </a:extLst>
          </p:cNvPr>
          <p:cNvCxnSpPr/>
          <p:nvPr/>
        </p:nvCxnSpPr>
        <p:spPr>
          <a:xfrm flipH="1">
            <a:off x="4255222" y="4506776"/>
            <a:ext cx="1436748" cy="2326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Subtitle 2">
            <a:extLst>
              <a:ext uri="{FF2B5EF4-FFF2-40B4-BE49-F238E27FC236}">
                <a16:creationId xmlns:a16="http://schemas.microsoft.com/office/drawing/2014/main" id="{FFAE1972-DBBE-E695-5F0F-1CEEF5BC2CA8}"/>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a:t>Make sure to unselect all, then select all relevant input (for this example, Ontario and Quebec). Click apply after.</a:t>
            </a:r>
            <a:endParaRPr lang="en-US"/>
          </a:p>
        </p:txBody>
      </p:sp>
      <p:cxnSp>
        <p:nvCxnSpPr>
          <p:cNvPr id="17" name="Straight Arrow Connector 16">
            <a:extLst>
              <a:ext uri="{FF2B5EF4-FFF2-40B4-BE49-F238E27FC236}">
                <a16:creationId xmlns:a16="http://schemas.microsoft.com/office/drawing/2014/main" id="{1CDB45C2-7617-3372-5A63-292EC228A7F6}"/>
              </a:ext>
            </a:extLst>
          </p:cNvPr>
          <p:cNvCxnSpPr>
            <a:cxnSpLocks/>
          </p:cNvCxnSpPr>
          <p:nvPr/>
        </p:nvCxnSpPr>
        <p:spPr>
          <a:xfrm flipH="1">
            <a:off x="9017555" y="5670992"/>
            <a:ext cx="1436748" cy="2326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 name="TextBox 4">
            <a:extLst>
              <a:ext uri="{FF2B5EF4-FFF2-40B4-BE49-F238E27FC236}">
                <a16:creationId xmlns:a16="http://schemas.microsoft.com/office/drawing/2014/main" id="{05575FA5-C0CD-D685-1ACC-9EDD119DCD7B}"/>
              </a:ext>
            </a:extLst>
          </p:cNvPr>
          <p:cNvSpPr txBox="1"/>
          <p:nvPr/>
        </p:nvSpPr>
        <p:spPr>
          <a:xfrm>
            <a:off x="996" y="6564490"/>
            <a:ext cx="3751728"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endParaRPr lang="en-US" sz="1200">
              <a:latin typeface="Arial"/>
              <a:cs typeface="Arial"/>
            </a:endParaRPr>
          </a:p>
          <a:p>
            <a:endParaRPr lang="en-US" sz="2400">
              <a:latin typeface="Arial"/>
              <a:cs typeface="Arial"/>
            </a:endParaRPr>
          </a:p>
        </p:txBody>
      </p:sp>
      <p:sp>
        <p:nvSpPr>
          <p:cNvPr id="6" name="TextBox 5">
            <a:extLst>
              <a:ext uri="{FF2B5EF4-FFF2-40B4-BE49-F238E27FC236}">
                <a16:creationId xmlns:a16="http://schemas.microsoft.com/office/drawing/2014/main" id="{CBF005CE-CB03-A0BE-54DD-7112E34C2624}"/>
              </a:ext>
            </a:extLst>
          </p:cNvPr>
          <p:cNvSpPr txBox="1"/>
          <p:nvPr/>
        </p:nvSpPr>
        <p:spPr>
          <a:xfrm>
            <a:off x="6372577" y="6412088"/>
            <a:ext cx="589844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Statistics Canada. (2023, May 29). </a:t>
            </a:r>
            <a:r>
              <a:rPr lang="en-US" sz="800" i="1"/>
              <a:t>Table 33‑10‑0501‑01: Representation of women and men on boards of directors and in officer positions, by firm attributes. </a:t>
            </a:r>
            <a:r>
              <a:rPr lang="en-US" sz="800"/>
              <a:t>Statistics Canada. </a:t>
            </a:r>
            <a:r>
              <a:rPr lang="en-US" sz="800">
                <a:hlinkClick r:id="rId4"/>
              </a:rPr>
              <a:t>https://www150.statcan.gc.ca/t1/tbl1/en/tv.action?pid=3310050101</a:t>
            </a:r>
            <a:r>
              <a:rPr lang="en-US" sz="800"/>
              <a:t> </a:t>
            </a:r>
          </a:p>
        </p:txBody>
      </p:sp>
    </p:spTree>
    <p:extLst>
      <p:ext uri="{BB962C8B-B14F-4D97-AF65-F5344CB8AC3E}">
        <p14:creationId xmlns:p14="http://schemas.microsoft.com/office/powerpoint/2010/main" val="9856023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fdba406-5e88-4d7c-a66a-0df1d7502cc4" xsi:nil="true"/>
    <lcf76f155ced4ddcb4097134ff3c332f xmlns="9d0e9f0b-a621-40fb-8c31-aaae83de94b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A6E07E16ADA0A40AD98B7B6795B80D8" ma:contentTypeVersion="18" ma:contentTypeDescription="Create a new document." ma:contentTypeScope="" ma:versionID="39e78e39870f4b95b65834b35f71734a">
  <xsd:schema xmlns:xsd="http://www.w3.org/2001/XMLSchema" xmlns:xs="http://www.w3.org/2001/XMLSchema" xmlns:p="http://schemas.microsoft.com/office/2006/metadata/properties" xmlns:ns2="9d0e9f0b-a621-40fb-8c31-aaae83de94b1" xmlns:ns3="dfdba406-5e88-4d7c-a66a-0df1d7502cc4" targetNamespace="http://schemas.microsoft.com/office/2006/metadata/properties" ma:root="true" ma:fieldsID="21405e5898c4d05ab88960a1758f4366" ns2:_="" ns3:_="">
    <xsd:import namespace="9d0e9f0b-a621-40fb-8c31-aaae83de94b1"/>
    <xsd:import namespace="dfdba406-5e88-4d7c-a66a-0df1d7502cc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e9f0b-a621-40fb-8c31-aaae83de94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fdba406-5e88-4d7c-a66a-0df1d7502cc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7205c12-07f3-4540-9024-acd73b0fac6a}" ma:internalName="TaxCatchAll" ma:showField="CatchAllData" ma:web="dfdba406-5e88-4d7c-a66a-0df1d7502c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6B7ACDC-F58C-428D-B209-2348AB7BE6FA}">
  <ds:schemaRefs>
    <ds:schemaRef ds:uri="57048c72-d338-4557-98f7-d483321c3dd8"/>
    <ds:schemaRef ds:uri="890937fb-b225-4c1e-a68a-cb5c56ed22b2"/>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2CCBAE80-3BEF-4126-99AD-405CC33F3079}">
  <ds:schemaRefs>
    <ds:schemaRef ds:uri="http://schemas.microsoft.com/sharepoint/v3/contenttype/forms"/>
  </ds:schemaRefs>
</ds:datastoreItem>
</file>

<file path=customXml/itemProps3.xml><?xml version="1.0" encoding="utf-8"?>
<ds:datastoreItem xmlns:ds="http://schemas.openxmlformats.org/officeDocument/2006/customXml" ds:itemID="{F856C9DF-D3B2-4F6F-A354-102E35F73F40}"/>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20</Slides>
  <Notes>0</Notes>
  <HiddenSlides>0</HiddenSlide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Pitch 3 - UN SDG 5 Gender Equality </vt:lpstr>
      <vt:lpstr>The requirements for this UN SDG data assignment is to complete 5 cross tabulations and/or content analysis from the original data sheets uploaded here. There are examples of both content analysis and cross tabulation for each pitch to show you want to do. Please make sure to do a combination, so that your assignment includes 5 but at least one is a cross tabulation and one is a content analysis.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vt:lpstr>
      <vt:lpstr>UN SDG 5</vt:lpstr>
      <vt:lpstr>Step 1: Get raw data table and duplicate it for back up</vt:lpstr>
      <vt:lpstr>Step 2: Highlight all in the duplicate sheet</vt:lpstr>
      <vt:lpstr>Step 3: Click data and then filter</vt:lpstr>
      <vt:lpstr>Step 4: Click data and then filter</vt:lpstr>
      <vt:lpstr>Cross tabulating</vt:lpstr>
      <vt:lpstr>Step 5: click arrow down to sort column</vt:lpstr>
      <vt:lpstr>This is how it should look after completing Step 5</vt:lpstr>
      <vt:lpstr>Step 6: Fix headers and formatting</vt:lpstr>
      <vt:lpstr>Ways to move data from Excel to Word file</vt:lpstr>
      <vt:lpstr>Step 1: Selecting Data</vt:lpstr>
      <vt:lpstr>Step 2: Copying and Pasting Data</vt:lpstr>
      <vt:lpstr>Step 2: Copying and Pasting Data</vt:lpstr>
      <vt:lpstr>Step 3: Fixing the Formatting</vt:lpstr>
      <vt:lpstr>Step 4: Fixing the Formatting</vt:lpstr>
      <vt:lpstr>Screenshot Step 1: Taking a Screenshot</vt:lpstr>
      <vt:lpstr>Step 2:  Pasting a Screenshot</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 F. MacLennan</dc:creator>
  <cp:revision>1</cp:revision>
  <dcterms:created xsi:type="dcterms:W3CDTF">2024-04-25T14:30:27Z</dcterms:created>
  <dcterms:modified xsi:type="dcterms:W3CDTF">2025-06-24T16:00:50Z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0x0101004A6E07E16ADA0A40AD98B7B6795B80D8</vt:lpwstr>
  </property>
  <property fmtid="{D5CDD505-2E9C-101B-9397-08002B2CF9AE}" pid="3" name="MediaServiceImageTags">
    <vt:lpwstr/>
  </property>
</Properties>
</file>