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D4_BED03FDF.xml" ContentType="application/vnd.ms-powerpoint.comments+xml"/>
  <Override PartName="/ppt/comments/modernComment_1DD_36748206.xml" ContentType="application/vnd.ms-powerpoint.comments+xml"/>
  <Override PartName="/ppt/comments/modernComment_1E2_74E7C8EC.xml" ContentType="application/vnd.ms-powerpoint.comments+xml"/>
  <Override PartName="/ppt/notesSlides/notesSlide4.xml" ContentType="application/vnd.openxmlformats-officedocument.presentationml.notesSlide+xml"/>
  <Override PartName="/ppt/comments/modernComment_1E3_4CEC782F.xml" ContentType="application/vnd.ms-powerpoint.comments+xml"/>
  <Override PartName="/ppt/comments/modernComment_1EB_F8110D01.xml" ContentType="application/vnd.ms-powerpoint.comments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40"/>
  </p:notesMasterIdLst>
  <p:sldIdLst>
    <p:sldId id="330" r:id="rId5"/>
    <p:sldId id="433" r:id="rId6"/>
    <p:sldId id="478" r:id="rId7"/>
    <p:sldId id="460" r:id="rId8"/>
    <p:sldId id="461" r:id="rId9"/>
    <p:sldId id="479" r:id="rId10"/>
    <p:sldId id="468" r:id="rId11"/>
    <p:sldId id="469" r:id="rId12"/>
    <p:sldId id="471" r:id="rId13"/>
    <p:sldId id="472" r:id="rId14"/>
    <p:sldId id="473" r:id="rId15"/>
    <p:sldId id="500" r:id="rId16"/>
    <p:sldId id="501" r:id="rId17"/>
    <p:sldId id="474" r:id="rId18"/>
    <p:sldId id="475" r:id="rId19"/>
    <p:sldId id="476" r:id="rId20"/>
    <p:sldId id="480" r:id="rId21"/>
    <p:sldId id="477" r:id="rId22"/>
    <p:sldId id="481" r:id="rId23"/>
    <p:sldId id="482" r:id="rId24"/>
    <p:sldId id="499" r:id="rId25"/>
    <p:sldId id="498" r:id="rId26"/>
    <p:sldId id="484" r:id="rId27"/>
    <p:sldId id="483" r:id="rId28"/>
    <p:sldId id="485" r:id="rId29"/>
    <p:sldId id="486" r:id="rId30"/>
    <p:sldId id="487" r:id="rId31"/>
    <p:sldId id="488" r:id="rId32"/>
    <p:sldId id="490" r:id="rId33"/>
    <p:sldId id="489" r:id="rId34"/>
    <p:sldId id="491" r:id="rId35"/>
    <p:sldId id="492" r:id="rId36"/>
    <p:sldId id="493" r:id="rId37"/>
    <p:sldId id="494" r:id="rId38"/>
    <p:sldId id="497" r:id="rId39"/>
  </p:sldIdLst>
  <p:sldSz cx="12192000" cy="6858000"/>
  <p:notesSz cx="6858000" cy="9144000"/>
  <p:embeddedFontLst>
    <p:embeddedFont>
      <p:font typeface="Calibri" panose="020F0502020204030204" pitchFamily="34" charset="0"/>
      <p:regular r:id="rId41"/>
      <p:bold r:id="rId41"/>
      <p:italic r:id="rId41"/>
      <p:boldItalic r:id="rId41"/>
    </p:embeddedFont>
    <p:embeddedFont>
      <p:font typeface="IBM Plex Sans" panose="020B0503050203000203" pitchFamily="34" charset="0"/>
      <p:regular r:id="rId41"/>
      <p:bold r:id="rId41"/>
      <p:italic r:id="rId41"/>
      <p:boldItalic r:id="rId41"/>
    </p:embeddedFont>
    <p:embeddedFont>
      <p:font typeface="IBM Plex Sans ExtraLight" panose="020B0303050203000203" pitchFamily="34" charset="0"/>
      <p:regular r:id="rId41"/>
      <p:italic r:id="rId41"/>
    </p:embeddedFont>
    <p:embeddedFont>
      <p:font typeface="IBM Plex Sans Light" panose="020B0403050203000203" pitchFamily="34" charset="0"/>
      <p:regular r:id="rId41"/>
      <p:italic r:id="rId41"/>
    </p:embeddedFont>
    <p:embeddedFont>
      <p:font typeface="IBM Plex Sans Medm" panose="020B0604020202020204" charset="0"/>
      <p:regular r:id="rId42"/>
      <p:italic r:id="rId43"/>
    </p:embeddedFont>
    <p:embeddedFont>
      <p:font typeface="IBM Plex Sans SmBld" panose="020B0604020202020204" charset="0"/>
      <p:regular r:id="rId44"/>
      <p:bold r:id="rId45"/>
      <p:italic r:id="rId46"/>
      <p:boldItalic r:id="rId47"/>
    </p:embeddedFont>
    <p:embeddedFont>
      <p:font typeface="IBM Plex Serif" panose="02060503050406000203" pitchFamily="18" charset="0"/>
      <p:regular r:id="rId41"/>
      <p:bold r:id="rId41"/>
      <p:italic r:id="rId41"/>
      <p:boldItalic r:id="rId41"/>
    </p:embeddedFont>
    <p:embeddedFont>
      <p:font typeface="IBM Plex Serif ExtLt" panose="020B0604020202020204" charset="0"/>
      <p:regular r:id="rId48"/>
      <p:italic r:id="rId49"/>
    </p:embeddedFont>
    <p:embeddedFont>
      <p:font typeface="IBM Plex Serif Medm" panose="020B0604020202020204" charset="0"/>
      <p:regular r:id="rId50"/>
      <p:italic r:id="rId51"/>
    </p:embeddedFont>
  </p:embeddedFontLst>
  <p:defaultTextStyle>
    <a:defPPr>
      <a:defRPr lang="en-US"/>
    </a:defPPr>
    <a:lvl1pPr marL="0" indent="0" algn="l" defTabSz="914400" rtl="0" eaLnBrk="1" latinLnBrk="0" hangingPunct="1">
      <a:lnSpc>
        <a:spcPct val="100000"/>
      </a:lnSpc>
      <a:spcBef>
        <a:spcPts val="0"/>
      </a:spcBef>
      <a:spcAft>
        <a:spcPts val="300"/>
      </a:spcAft>
      <a:buFont typeface="Arial" panose="020B0604020202020204" pitchFamily="34" charset="0"/>
      <a:buNone/>
      <a:defRPr sz="1800" b="0" i="0" kern="1200">
        <a:solidFill>
          <a:schemeClr val="accent2"/>
        </a:solidFill>
        <a:latin typeface="IBM Plex Sans" panose="020B0503050203000203" pitchFamily="34" charset="0"/>
        <a:ea typeface="Roboto Thin" pitchFamily="2" charset="0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CB20EE7-6FC3-534A-A1FE-763947930825}">
          <p14:sldIdLst>
            <p14:sldId id="330"/>
            <p14:sldId id="433"/>
            <p14:sldId id="478"/>
            <p14:sldId id="460"/>
            <p14:sldId id="461"/>
            <p14:sldId id="479"/>
            <p14:sldId id="468"/>
            <p14:sldId id="469"/>
            <p14:sldId id="471"/>
            <p14:sldId id="472"/>
            <p14:sldId id="473"/>
            <p14:sldId id="500"/>
            <p14:sldId id="501"/>
            <p14:sldId id="474"/>
            <p14:sldId id="475"/>
            <p14:sldId id="476"/>
            <p14:sldId id="480"/>
            <p14:sldId id="477"/>
            <p14:sldId id="481"/>
            <p14:sldId id="482"/>
            <p14:sldId id="499"/>
            <p14:sldId id="498"/>
            <p14:sldId id="484"/>
            <p14:sldId id="483"/>
            <p14:sldId id="485"/>
            <p14:sldId id="486"/>
            <p14:sldId id="487"/>
            <p14:sldId id="488"/>
            <p14:sldId id="490"/>
            <p14:sldId id="489"/>
            <p14:sldId id="491"/>
            <p14:sldId id="492"/>
            <p14:sldId id="493"/>
            <p14:sldId id="494"/>
            <p14:sldId id="49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3ED9413-B528-217E-4199-2CA56026F2C1}" name="Soula Gountouvas" initials="SG" userId="S::soulag@yorku.ca::5591a1a2-07d0-4eaf-a20e-a34f1d3c2dc2" providerId="AD"/>
  <p188:author id="{6718534B-E98A-92D1-713D-C876C36CF453}" name="Carmina Ioia" initials="CI" userId="b264ed19f1cac509" providerId="Windows Live"/>
  <p188:author id="{3BECAA4C-16BA-B4BC-90FF-BE54DFEE2972}" name="Vanessa Paquette" initials="" userId="S::vlgates@yorku.ca::7260511a-86b3-4e64-bf5e-24e254ddc28a" providerId="AD"/>
  <p188:author id="{93BF7B9A-ACF7-789A-D358-60B4A0304D37}" name="Megan Olivia St-Pierre" initials="MS" userId="S::mosp@yorku.ca::f5deaa9c-37c6-4c7c-8ddc-11b4aabd0f7c" providerId="AD"/>
  <p188:author id="{BD744BEA-2587-D273-7480-C602AC2BBA86}" name="Quentin Thibault Bassine" initials="QB" userId="S::bassineq@yorku.ca::a5663318-cadf-41e4-bdd2-711e1bc43b0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ousyak Housepian" initials="AH" lastIdx="1" clrIdx="0">
    <p:extLst>
      <p:ext uri="{19B8F6BF-5375-455C-9EA6-DF929625EA0E}">
        <p15:presenceInfo xmlns:p15="http://schemas.microsoft.com/office/powerpoint/2012/main" userId="S::arousyak@stinsondesign.com::1b197580-4156-4b48-b0c5-eb7dbb91f3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37A5"/>
    <a:srgbClr val="F89B53"/>
    <a:srgbClr val="00AB60"/>
    <a:srgbClr val="000000"/>
    <a:srgbClr val="ECECEC"/>
    <a:srgbClr val="EB3647"/>
    <a:srgbClr val="004A8D"/>
    <a:srgbClr val="BFBFBF"/>
    <a:srgbClr val="A9D6A1"/>
    <a:srgbClr val="F47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0FC37D-48CA-C84C-9282-A0544A8AA1C0}" v="382" dt="2023-11-06T19:01:25.313"/>
    <p1510:client id="{720598AB-564B-9A98-9B9D-A5B573D4B991}" v="30" dt="2023-11-10T21:14:25.185"/>
    <p1510:client id="{A6E3BD57-3BF8-5C64-7E80-999F75236421}" v="107" dt="2023-11-15T18:13:24.040"/>
    <p1510:client id="{B3C72C96-D3A3-DA1C-58D1-F7C011C74E5D}" v="17" dt="2023-11-10T19:51:50.3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829"/>
  </p:normalViewPr>
  <p:slideViewPr>
    <p:cSldViewPr snapToGrid="0">
      <p:cViewPr varScale="1">
        <p:scale>
          <a:sx n="152" d="100"/>
          <a:sy n="152" d="100"/>
        </p:scale>
        <p:origin x="9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4.fntdata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font" Target="fonts/font10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5.fntdata"/><Relationship Id="rId59" Type="http://schemas.microsoft.com/office/2018/10/relationships/authors" Target="authors.xml"/><Relationship Id="rId20" Type="http://schemas.openxmlformats.org/officeDocument/2006/relationships/slide" Target="slides/slide16.xml"/><Relationship Id="rId41" Type="http://schemas.openxmlformats.org/officeDocument/2006/relationships/font" Target="NUL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8.fntdata"/><Relationship Id="rId57" Type="http://schemas.microsoft.com/office/2016/11/relationships/changesInfo" Target="changesInfos/changesInfo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font" Target="fonts/font3.fntdata"/><Relationship Id="rId52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Olivia St-Pierre" userId="S::mosp@yorku.ca::f5deaa9c-37c6-4c7c-8ddc-11b4aabd0f7c" providerId="AD" clId="Web-{4A323153-BDE5-C851-C736-0F791467D76D}"/>
    <pc:docChg chg="addSld modSld modSection">
      <pc:chgData name="Megan Olivia St-Pierre" userId="S::mosp@yorku.ca::f5deaa9c-37c6-4c7c-8ddc-11b4aabd0f7c" providerId="AD" clId="Web-{4A323153-BDE5-C851-C736-0F791467D76D}" dt="2023-06-26T13:33:54.854" v="47" actId="20577"/>
      <pc:docMkLst>
        <pc:docMk/>
      </pc:docMkLst>
      <pc:sldChg chg="addSp modSp">
        <pc:chgData name="Megan Olivia St-Pierre" userId="S::mosp@yorku.ca::f5deaa9c-37c6-4c7c-8ddc-11b4aabd0f7c" providerId="AD" clId="Web-{4A323153-BDE5-C851-C736-0F791467D76D}" dt="2023-06-26T13:33:26.822" v="39" actId="14100"/>
        <pc:sldMkLst>
          <pc:docMk/>
          <pc:sldMk cId="76496754" sldId="475"/>
        </pc:sldMkLst>
        <pc:spChg chg="mod">
          <ac:chgData name="Megan Olivia St-Pierre" userId="S::mosp@yorku.ca::f5deaa9c-37c6-4c7c-8ddc-11b4aabd0f7c" providerId="AD" clId="Web-{4A323153-BDE5-C851-C736-0F791467D76D}" dt="2023-06-26T13:33:26.822" v="39" actId="14100"/>
          <ac:spMkLst>
            <pc:docMk/>
            <pc:sldMk cId="76496754" sldId="475"/>
            <ac:spMk id="2" creationId="{786BAC7D-22A7-4E57-19A5-4906D9DE8C67}"/>
          </ac:spMkLst>
        </pc:spChg>
        <pc:spChg chg="add mod">
          <ac:chgData name="Megan Olivia St-Pierre" userId="S::mosp@yorku.ca::f5deaa9c-37c6-4c7c-8ddc-11b4aabd0f7c" providerId="AD" clId="Web-{4A323153-BDE5-C851-C736-0F791467D76D}" dt="2023-06-26T13:29:16.223" v="5"/>
          <ac:spMkLst>
            <pc:docMk/>
            <pc:sldMk cId="76496754" sldId="475"/>
            <ac:spMk id="12" creationId="{69A9C3E6-54C9-CF64-17CC-0CD4E081BDE9}"/>
          </ac:spMkLst>
        </pc:spChg>
        <pc:spChg chg="add mod">
          <ac:chgData name="Megan Olivia St-Pierre" userId="S::mosp@yorku.ca::f5deaa9c-37c6-4c7c-8ddc-11b4aabd0f7c" providerId="AD" clId="Web-{4A323153-BDE5-C851-C736-0F791467D76D}" dt="2023-06-26T13:29:35.536" v="8"/>
          <ac:spMkLst>
            <pc:docMk/>
            <pc:sldMk cId="76496754" sldId="475"/>
            <ac:spMk id="13" creationId="{A3BCA502-E7E6-369C-2EC0-10BB751241C9}"/>
          </ac:spMkLst>
        </pc:spChg>
        <pc:spChg chg="add mod">
          <ac:chgData name="Megan Olivia St-Pierre" userId="S::mosp@yorku.ca::f5deaa9c-37c6-4c7c-8ddc-11b4aabd0f7c" providerId="AD" clId="Web-{4A323153-BDE5-C851-C736-0F791467D76D}" dt="2023-06-26T13:29:54.802" v="11" actId="14100"/>
          <ac:spMkLst>
            <pc:docMk/>
            <pc:sldMk cId="76496754" sldId="475"/>
            <ac:spMk id="14" creationId="{69103292-9B6B-E711-D9D5-BB958E200F68}"/>
          </ac:spMkLst>
        </pc:spChg>
        <pc:spChg chg="add mod">
          <ac:chgData name="Megan Olivia St-Pierre" userId="S::mosp@yorku.ca::f5deaa9c-37c6-4c7c-8ddc-11b4aabd0f7c" providerId="AD" clId="Web-{4A323153-BDE5-C851-C736-0F791467D76D}" dt="2023-06-26T13:30:37.147" v="22" actId="1076"/>
          <ac:spMkLst>
            <pc:docMk/>
            <pc:sldMk cId="76496754" sldId="475"/>
            <ac:spMk id="15" creationId="{92C7AAFA-3D45-BA38-D309-560774CCE97F}"/>
          </ac:spMkLst>
        </pc:spChg>
        <pc:spChg chg="add mod">
          <ac:chgData name="Megan Olivia St-Pierre" userId="S::mosp@yorku.ca::f5deaa9c-37c6-4c7c-8ddc-11b4aabd0f7c" providerId="AD" clId="Web-{4A323153-BDE5-C851-C736-0F791467D76D}" dt="2023-06-26T13:32:09.492" v="29" actId="1076"/>
          <ac:spMkLst>
            <pc:docMk/>
            <pc:sldMk cId="76496754" sldId="475"/>
            <ac:spMk id="16" creationId="{10F2928D-20C0-A0E2-3D50-AFF28B7A38FF}"/>
          </ac:spMkLst>
        </pc:spChg>
        <pc:spChg chg="add mod">
          <ac:chgData name="Megan Olivia St-Pierre" userId="S::mosp@yorku.ca::f5deaa9c-37c6-4c7c-8ddc-11b4aabd0f7c" providerId="AD" clId="Web-{4A323153-BDE5-C851-C736-0F791467D76D}" dt="2023-06-26T13:32:39.212" v="38" actId="20577"/>
          <ac:spMkLst>
            <pc:docMk/>
            <pc:sldMk cId="76496754" sldId="475"/>
            <ac:spMk id="17" creationId="{48B162AA-7722-6429-418A-1F40DF67A238}"/>
          </ac:spMkLst>
        </pc:spChg>
      </pc:sldChg>
      <pc:sldChg chg="modSp new">
        <pc:chgData name="Megan Olivia St-Pierre" userId="S::mosp@yorku.ca::f5deaa9c-37c6-4c7c-8ddc-11b4aabd0f7c" providerId="AD" clId="Web-{4A323153-BDE5-C851-C736-0F791467D76D}" dt="2023-06-26T13:33:54.854" v="47" actId="20577"/>
        <pc:sldMkLst>
          <pc:docMk/>
          <pc:sldMk cId="2911010248" sldId="476"/>
        </pc:sldMkLst>
        <pc:spChg chg="mod">
          <ac:chgData name="Megan Olivia St-Pierre" userId="S::mosp@yorku.ca::f5deaa9c-37c6-4c7c-8ddc-11b4aabd0f7c" providerId="AD" clId="Web-{4A323153-BDE5-C851-C736-0F791467D76D}" dt="2023-06-26T13:33:54.854" v="47" actId="20577"/>
          <ac:spMkLst>
            <pc:docMk/>
            <pc:sldMk cId="2911010248" sldId="476"/>
            <ac:spMk id="5" creationId="{6390D359-7EC0-8549-4D3E-9B87C4876015}"/>
          </ac:spMkLst>
        </pc:spChg>
      </pc:sldChg>
    </pc:docChg>
  </pc:docChgLst>
  <pc:docChgLst>
    <pc:chgData name="Megan Olivia St-Pierre" userId="S::mosp@yorku.ca::f5deaa9c-37c6-4c7c-8ddc-11b4aabd0f7c" providerId="AD" clId="Web-{22A6AE7D-1B0E-FB9E-C09A-8BF18383FDDA}"/>
    <pc:docChg chg="addSld delSld modSld modSection">
      <pc:chgData name="Megan Olivia St-Pierre" userId="S::mosp@yorku.ca::f5deaa9c-37c6-4c7c-8ddc-11b4aabd0f7c" providerId="AD" clId="Web-{22A6AE7D-1B0E-FB9E-C09A-8BF18383FDDA}" dt="2023-07-13T15:29:36.968" v="412"/>
      <pc:docMkLst>
        <pc:docMk/>
      </pc:docMkLst>
      <pc:sldChg chg="modSp">
        <pc:chgData name="Megan Olivia St-Pierre" userId="S::mosp@yorku.ca::f5deaa9c-37c6-4c7c-8ddc-11b4aabd0f7c" providerId="AD" clId="Web-{22A6AE7D-1B0E-FB9E-C09A-8BF18383FDDA}" dt="2023-07-13T15:05:50.611" v="314" actId="20577"/>
        <pc:sldMkLst>
          <pc:docMk/>
          <pc:sldMk cId="3588517277" sldId="433"/>
        </pc:sldMkLst>
        <pc:spChg chg="mod">
          <ac:chgData name="Megan Olivia St-Pierre" userId="S::mosp@yorku.ca::f5deaa9c-37c6-4c7c-8ddc-11b4aabd0f7c" providerId="AD" clId="Web-{22A6AE7D-1B0E-FB9E-C09A-8BF18383FDDA}" dt="2023-07-13T15:05:50.611" v="314" actId="20577"/>
          <ac:spMkLst>
            <pc:docMk/>
            <pc:sldMk cId="3588517277" sldId="433"/>
            <ac:spMk id="3" creationId="{3DFAD8D1-9BAF-304D-9DAF-E8850DB6F5BC}"/>
          </ac:spMkLst>
        </pc:spChg>
      </pc:sldChg>
      <pc:sldChg chg="del">
        <pc:chgData name="Megan Olivia St-Pierre" userId="S::mosp@yorku.ca::f5deaa9c-37c6-4c7c-8ddc-11b4aabd0f7c" providerId="AD" clId="Web-{22A6AE7D-1B0E-FB9E-C09A-8BF18383FDDA}" dt="2023-07-13T15:09:28.475" v="316"/>
        <pc:sldMkLst>
          <pc:docMk/>
          <pc:sldMk cId="1250081659" sldId="447"/>
        </pc:sldMkLst>
      </pc:sldChg>
      <pc:sldChg chg="addSp delSp modSp">
        <pc:chgData name="Megan Olivia St-Pierre" userId="S::mosp@yorku.ca::f5deaa9c-37c6-4c7c-8ddc-11b4aabd0f7c" providerId="AD" clId="Web-{22A6AE7D-1B0E-FB9E-C09A-8BF18383FDDA}" dt="2023-07-12T20:40:20.403" v="57" actId="20577"/>
        <pc:sldMkLst>
          <pc:docMk/>
          <pc:sldMk cId="2911010248" sldId="476"/>
        </pc:sldMkLst>
        <pc:spChg chg="mod">
          <ac:chgData name="Megan Olivia St-Pierre" userId="S::mosp@yorku.ca::f5deaa9c-37c6-4c7c-8ddc-11b4aabd0f7c" providerId="AD" clId="Web-{22A6AE7D-1B0E-FB9E-C09A-8BF18383FDDA}" dt="2023-07-12T19:56:28.282" v="4" actId="20577"/>
          <ac:spMkLst>
            <pc:docMk/>
            <pc:sldMk cId="2911010248" sldId="476"/>
            <ac:spMk id="4" creationId="{1CD91A04-736E-653E-F4AD-99C02C6A40C7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07:12.547" v="7" actId="14100"/>
          <ac:spMkLst>
            <pc:docMk/>
            <pc:sldMk cId="2911010248" sldId="476"/>
            <ac:spMk id="7" creationId="{80045696-D459-D0B5-5F8B-5AE545CCADE2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07:26.531" v="9" actId="1076"/>
          <ac:spMkLst>
            <pc:docMk/>
            <pc:sldMk cId="2911010248" sldId="476"/>
            <ac:spMk id="9" creationId="{37082F3A-E90B-8959-B895-2AB5B1FF70CD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07:52.328" v="12" actId="14100"/>
          <ac:spMkLst>
            <pc:docMk/>
            <pc:sldMk cId="2911010248" sldId="476"/>
            <ac:spMk id="11" creationId="{2B27D966-8D68-8A99-4536-15415129EC98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08:06.469" v="15" actId="14100"/>
          <ac:spMkLst>
            <pc:docMk/>
            <pc:sldMk cId="2911010248" sldId="476"/>
            <ac:spMk id="13" creationId="{F389D5D0-4A1F-E3E0-8F75-B3969DCC0501}"/>
          </ac:spMkLst>
        </pc:spChg>
        <pc:spChg chg="add del">
          <ac:chgData name="Megan Olivia St-Pierre" userId="S::mosp@yorku.ca::f5deaa9c-37c6-4c7c-8ddc-11b4aabd0f7c" providerId="AD" clId="Web-{22A6AE7D-1B0E-FB9E-C09A-8BF18383FDDA}" dt="2023-07-12T20:18:23.827" v="17"/>
          <ac:spMkLst>
            <pc:docMk/>
            <pc:sldMk cId="2911010248" sldId="476"/>
            <ac:spMk id="15" creationId="{C0C950D0-8AE3-C56E-6218-65D9813D6B7A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19:15.093" v="19" actId="1076"/>
          <ac:spMkLst>
            <pc:docMk/>
            <pc:sldMk cId="2911010248" sldId="476"/>
            <ac:spMk id="17" creationId="{B5B9F2FC-35DB-002A-CDAB-C8AE4CE9CA80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28:46.701" v="22" actId="14100"/>
          <ac:spMkLst>
            <pc:docMk/>
            <pc:sldMk cId="2911010248" sldId="476"/>
            <ac:spMk id="19" creationId="{3B4E3793-8C0F-6EFF-29BC-A660276F176D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29:03.920" v="24" actId="1076"/>
          <ac:spMkLst>
            <pc:docMk/>
            <pc:sldMk cId="2911010248" sldId="476"/>
            <ac:spMk id="21" creationId="{35227C25-C4EB-6D27-8D92-C890CF69BDE9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31:06.279" v="31" actId="14100"/>
          <ac:spMkLst>
            <pc:docMk/>
            <pc:sldMk cId="2911010248" sldId="476"/>
            <ac:spMk id="22" creationId="{3ED71E8D-58E7-0F27-6FA0-6D5D523B0053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31:25.638" v="35"/>
          <ac:spMkLst>
            <pc:docMk/>
            <pc:sldMk cId="2911010248" sldId="476"/>
            <ac:spMk id="23" creationId="{1B971509-AD03-9BF1-73D5-7207C1B8F734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31:56.076" v="42" actId="20577"/>
          <ac:spMkLst>
            <pc:docMk/>
            <pc:sldMk cId="2911010248" sldId="476"/>
            <ac:spMk id="24" creationId="{99B0C756-D3B7-74EC-E144-4CC99BE45F9D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37:14.950" v="46"/>
          <ac:spMkLst>
            <pc:docMk/>
            <pc:sldMk cId="2911010248" sldId="476"/>
            <ac:spMk id="25" creationId="{2E516830-6DEE-8018-8AF6-5FAB01821307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37:26.685" v="49"/>
          <ac:spMkLst>
            <pc:docMk/>
            <pc:sldMk cId="2911010248" sldId="476"/>
            <ac:spMk id="26" creationId="{C9C7E35F-97DA-0435-4024-0E592F6CD4C0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37:39.122" v="52" actId="14100"/>
          <ac:spMkLst>
            <pc:docMk/>
            <pc:sldMk cId="2911010248" sldId="476"/>
            <ac:spMk id="27" creationId="{2DF161F7-8377-9A2C-4985-76A9D16E096B}"/>
          </ac:spMkLst>
        </pc:spChg>
        <pc:spChg chg="add mod">
          <ac:chgData name="Megan Olivia St-Pierre" userId="S::mosp@yorku.ca::f5deaa9c-37c6-4c7c-8ddc-11b4aabd0f7c" providerId="AD" clId="Web-{22A6AE7D-1B0E-FB9E-C09A-8BF18383FDDA}" dt="2023-07-12T20:40:20.403" v="57" actId="20577"/>
          <ac:spMkLst>
            <pc:docMk/>
            <pc:sldMk cId="2911010248" sldId="476"/>
            <ac:spMk id="28" creationId="{3931A5F4-40B5-DD65-1BD3-49D113594140}"/>
          </ac:spMkLst>
        </pc:spChg>
      </pc:sldChg>
      <pc:sldChg chg="addSp delSp modSp new mod modClrScheme chgLayout">
        <pc:chgData name="Megan Olivia St-Pierre" userId="S::mosp@yorku.ca::f5deaa9c-37c6-4c7c-8ddc-11b4aabd0f7c" providerId="AD" clId="Web-{22A6AE7D-1B0E-FB9E-C09A-8BF18383FDDA}" dt="2023-07-13T15:03:21.905" v="283" actId="20577"/>
        <pc:sldMkLst>
          <pc:docMk/>
          <pc:sldMk cId="913605126" sldId="477"/>
        </pc:sldMkLst>
        <pc:spChg chg="del">
          <ac:chgData name="Megan Olivia St-Pierre" userId="S::mosp@yorku.ca::f5deaa9c-37c6-4c7c-8ddc-11b4aabd0f7c" providerId="AD" clId="Web-{22A6AE7D-1B0E-FB9E-C09A-8BF18383FDDA}" dt="2023-07-13T14:53:12.440" v="70"/>
          <ac:spMkLst>
            <pc:docMk/>
            <pc:sldMk cId="913605126" sldId="477"/>
            <ac:spMk id="2" creationId="{77E11209-908B-E9C1-D9B7-F104EC09CCBD}"/>
          </ac:spMkLst>
        </pc:spChg>
        <pc:spChg chg="mod">
          <ac:chgData name="Megan Olivia St-Pierre" userId="S::mosp@yorku.ca::f5deaa9c-37c6-4c7c-8ddc-11b4aabd0f7c" providerId="AD" clId="Web-{22A6AE7D-1B0E-FB9E-C09A-8BF18383FDDA}" dt="2023-07-13T14:53:28.644" v="71"/>
          <ac:spMkLst>
            <pc:docMk/>
            <pc:sldMk cId="913605126" sldId="477"/>
            <ac:spMk id="3" creationId="{C1F5A462-7336-B15F-DAE4-9AF22E7F2156}"/>
          </ac:spMkLst>
        </pc:spChg>
        <pc:spChg chg="del">
          <ac:chgData name="Megan Olivia St-Pierre" userId="S::mosp@yorku.ca::f5deaa9c-37c6-4c7c-8ddc-11b4aabd0f7c" providerId="AD" clId="Web-{22A6AE7D-1B0E-FB9E-C09A-8BF18383FDDA}" dt="2023-07-13T14:53:28.644" v="71"/>
          <ac:spMkLst>
            <pc:docMk/>
            <pc:sldMk cId="913605126" sldId="477"/>
            <ac:spMk id="4" creationId="{CED71C5D-B989-0AAC-C0B9-18D4171DD8E8}"/>
          </ac:spMkLst>
        </pc:spChg>
        <pc:spChg chg="mod">
          <ac:chgData name="Megan Olivia St-Pierre" userId="S::mosp@yorku.ca::f5deaa9c-37c6-4c7c-8ddc-11b4aabd0f7c" providerId="AD" clId="Web-{22A6AE7D-1B0E-FB9E-C09A-8BF18383FDDA}" dt="2023-07-13T14:53:28.644" v="71"/>
          <ac:spMkLst>
            <pc:docMk/>
            <pc:sldMk cId="913605126" sldId="477"/>
            <ac:spMk id="5" creationId="{5823B3FC-CDE0-D8BE-24B5-850B8C8860C3}"/>
          </ac:spMkLst>
        </pc:spChg>
        <pc:spChg chg="del">
          <ac:chgData name="Megan Olivia St-Pierre" userId="S::mosp@yorku.ca::f5deaa9c-37c6-4c7c-8ddc-11b4aabd0f7c" providerId="AD" clId="Web-{22A6AE7D-1B0E-FB9E-C09A-8BF18383FDDA}" dt="2023-07-13T14:53:28.644" v="71"/>
          <ac:spMkLst>
            <pc:docMk/>
            <pc:sldMk cId="913605126" sldId="477"/>
            <ac:spMk id="6" creationId="{FA0D1701-B813-EC4A-FC84-24C2E16E2AAD}"/>
          </ac:spMkLst>
        </pc:spChg>
        <pc:spChg chg="del">
          <ac:chgData name="Megan Olivia St-Pierre" userId="S::mosp@yorku.ca::f5deaa9c-37c6-4c7c-8ddc-11b4aabd0f7c" providerId="AD" clId="Web-{22A6AE7D-1B0E-FB9E-C09A-8BF18383FDDA}" dt="2023-07-13T14:52:58.534" v="68"/>
          <ac:spMkLst>
            <pc:docMk/>
            <pc:sldMk cId="913605126" sldId="477"/>
            <ac:spMk id="7" creationId="{FFA70FB7-FBCD-7020-92EE-321672AD90CF}"/>
          </ac:spMkLst>
        </pc:spChg>
        <pc:spChg chg="del">
          <ac:chgData name="Megan Olivia St-Pierre" userId="S::mosp@yorku.ca::f5deaa9c-37c6-4c7c-8ddc-11b4aabd0f7c" providerId="AD" clId="Web-{22A6AE7D-1B0E-FB9E-C09A-8BF18383FDDA}" dt="2023-07-13T14:53:28.644" v="71"/>
          <ac:spMkLst>
            <pc:docMk/>
            <pc:sldMk cId="913605126" sldId="477"/>
            <ac:spMk id="8" creationId="{11797A4E-587C-5B12-8947-D28C0A2D1148}"/>
          </ac:spMkLst>
        </pc:spChg>
        <pc:spChg chg="del">
          <ac:chgData name="Megan Olivia St-Pierre" userId="S::mosp@yorku.ca::f5deaa9c-37c6-4c7c-8ddc-11b4aabd0f7c" providerId="AD" clId="Web-{22A6AE7D-1B0E-FB9E-C09A-8BF18383FDDA}" dt="2023-07-13T14:53:02.518" v="69"/>
          <ac:spMkLst>
            <pc:docMk/>
            <pc:sldMk cId="913605126" sldId="477"/>
            <ac:spMk id="9" creationId="{17E9577F-1A1B-7EC7-C51B-982A09890D7D}"/>
          </ac:spMkLst>
        </pc:spChg>
        <pc:spChg chg="add mod">
          <ac:chgData name="Megan Olivia St-Pierre" userId="S::mosp@yorku.ca::f5deaa9c-37c6-4c7c-8ddc-11b4aabd0f7c" providerId="AD" clId="Web-{22A6AE7D-1B0E-FB9E-C09A-8BF18383FDDA}" dt="2023-07-13T14:53:28.644" v="71"/>
          <ac:spMkLst>
            <pc:docMk/>
            <pc:sldMk cId="913605126" sldId="477"/>
            <ac:spMk id="15" creationId="{F7F620C0-71C8-94B1-6777-5BA9BA7FFB5A}"/>
          </ac:spMkLst>
        </pc:spChg>
        <pc:spChg chg="add del mod">
          <ac:chgData name="Megan Olivia St-Pierre" userId="S::mosp@yorku.ca::f5deaa9c-37c6-4c7c-8ddc-11b4aabd0f7c" providerId="AD" clId="Web-{22A6AE7D-1B0E-FB9E-C09A-8BF18383FDDA}" dt="2023-07-13T14:58:53.931" v="229"/>
          <ac:spMkLst>
            <pc:docMk/>
            <pc:sldMk cId="913605126" sldId="477"/>
            <ac:spMk id="17" creationId="{DD9C5D1C-9BBB-B4E4-20F0-0BE35C4A195D}"/>
          </ac:spMkLst>
        </pc:spChg>
        <pc:spChg chg="add mod">
          <ac:chgData name="Megan Olivia St-Pierre" userId="S::mosp@yorku.ca::f5deaa9c-37c6-4c7c-8ddc-11b4aabd0f7c" providerId="AD" clId="Web-{22A6AE7D-1B0E-FB9E-C09A-8BF18383FDDA}" dt="2023-07-13T15:03:21.905" v="283" actId="20577"/>
          <ac:spMkLst>
            <pc:docMk/>
            <pc:sldMk cId="913605126" sldId="477"/>
            <ac:spMk id="19" creationId="{4FD59156-F12C-8824-6703-022505738CAF}"/>
          </ac:spMkLst>
        </pc:spChg>
        <pc:picChg chg="add mod ord">
          <ac:chgData name="Megan Olivia St-Pierre" userId="S::mosp@yorku.ca::f5deaa9c-37c6-4c7c-8ddc-11b4aabd0f7c" providerId="AD" clId="Web-{22A6AE7D-1B0E-FB9E-C09A-8BF18383FDDA}" dt="2023-07-13T14:59:28.448" v="238" actId="1076"/>
          <ac:picMkLst>
            <pc:docMk/>
            <pc:sldMk cId="913605126" sldId="477"/>
            <ac:picMk id="10" creationId="{30AD2396-14F1-A21B-F6D6-0DE8DBACF113}"/>
          </ac:picMkLst>
        </pc:picChg>
      </pc:sldChg>
      <pc:sldChg chg="addSp delSp modSp new">
        <pc:chgData name="Megan Olivia St-Pierre" userId="S::mosp@yorku.ca::f5deaa9c-37c6-4c7c-8ddc-11b4aabd0f7c" providerId="AD" clId="Web-{22A6AE7D-1B0E-FB9E-C09A-8BF18383FDDA}" dt="2023-07-13T15:06:30.331" v="315"/>
        <pc:sldMkLst>
          <pc:docMk/>
          <pc:sldMk cId="1844206958" sldId="478"/>
        </pc:sldMkLst>
        <pc:spChg chg="del">
          <ac:chgData name="Megan Olivia St-Pierre" userId="S::mosp@yorku.ca::f5deaa9c-37c6-4c7c-8ddc-11b4aabd0f7c" providerId="AD" clId="Web-{22A6AE7D-1B0E-FB9E-C09A-8BF18383FDDA}" dt="2023-07-13T15:06:30.331" v="315"/>
          <ac:spMkLst>
            <pc:docMk/>
            <pc:sldMk cId="1844206958" sldId="478"/>
            <ac:spMk id="2" creationId="{36AFF699-65BD-5DBA-12A2-407A42C265F0}"/>
          </ac:spMkLst>
        </pc:spChg>
        <pc:spChg chg="mod">
          <ac:chgData name="Megan Olivia St-Pierre" userId="S::mosp@yorku.ca::f5deaa9c-37c6-4c7c-8ddc-11b4aabd0f7c" providerId="AD" clId="Web-{22A6AE7D-1B0E-FB9E-C09A-8BF18383FDDA}" dt="2023-07-13T15:05:16.486" v="289" actId="20577"/>
          <ac:spMkLst>
            <pc:docMk/>
            <pc:sldMk cId="1844206958" sldId="478"/>
            <ac:spMk id="4" creationId="{31CFCFA4-A090-5BF7-42B4-A3610E8D9FFA}"/>
          </ac:spMkLst>
        </pc:spChg>
        <pc:picChg chg="add mod ord">
          <ac:chgData name="Megan Olivia St-Pierre" userId="S::mosp@yorku.ca::f5deaa9c-37c6-4c7c-8ddc-11b4aabd0f7c" providerId="AD" clId="Web-{22A6AE7D-1B0E-FB9E-C09A-8BF18383FDDA}" dt="2023-07-13T15:06:30.331" v="315"/>
          <ac:picMkLst>
            <pc:docMk/>
            <pc:sldMk cId="1844206958" sldId="478"/>
            <ac:picMk id="5" creationId="{4FB70F75-C09A-34EC-0808-3E989105D45F}"/>
          </ac:picMkLst>
        </pc:picChg>
      </pc:sldChg>
      <pc:sldChg chg="addSp delSp modSp new">
        <pc:chgData name="Megan Olivia St-Pierre" userId="S::mosp@yorku.ca::f5deaa9c-37c6-4c7c-8ddc-11b4aabd0f7c" providerId="AD" clId="Web-{22A6AE7D-1B0E-FB9E-C09A-8BF18383FDDA}" dt="2023-07-13T15:11:32.978" v="325"/>
        <pc:sldMkLst>
          <pc:docMk/>
          <pc:sldMk cId="3713923020" sldId="479"/>
        </pc:sldMkLst>
        <pc:spChg chg="del">
          <ac:chgData name="Megan Olivia St-Pierre" userId="S::mosp@yorku.ca::f5deaa9c-37c6-4c7c-8ddc-11b4aabd0f7c" providerId="AD" clId="Web-{22A6AE7D-1B0E-FB9E-C09A-8BF18383FDDA}" dt="2023-07-13T15:11:27.602" v="324"/>
          <ac:spMkLst>
            <pc:docMk/>
            <pc:sldMk cId="3713923020" sldId="479"/>
            <ac:spMk id="2" creationId="{7DCA1463-A465-56ED-452B-CD2221689FA2}"/>
          </ac:spMkLst>
        </pc:spChg>
        <pc:spChg chg="mod">
          <ac:chgData name="Megan Olivia St-Pierre" userId="S::mosp@yorku.ca::f5deaa9c-37c6-4c7c-8ddc-11b4aabd0f7c" providerId="AD" clId="Web-{22A6AE7D-1B0E-FB9E-C09A-8BF18383FDDA}" dt="2023-07-13T15:09:50.022" v="323" actId="20577"/>
          <ac:spMkLst>
            <pc:docMk/>
            <pc:sldMk cId="3713923020" sldId="479"/>
            <ac:spMk id="4" creationId="{13C7C53B-B1B8-F53F-65DD-1F7BE7A47BBC}"/>
          </ac:spMkLst>
        </pc:spChg>
        <pc:picChg chg="add mod ord">
          <ac:chgData name="Megan Olivia St-Pierre" userId="S::mosp@yorku.ca::f5deaa9c-37c6-4c7c-8ddc-11b4aabd0f7c" providerId="AD" clId="Web-{22A6AE7D-1B0E-FB9E-C09A-8BF18383FDDA}" dt="2023-07-13T15:11:32.978" v="325"/>
          <ac:picMkLst>
            <pc:docMk/>
            <pc:sldMk cId="3713923020" sldId="479"/>
            <ac:picMk id="5" creationId="{872B8A44-CFFE-E658-2888-5A1FEB9EB346}"/>
          </ac:picMkLst>
        </pc:picChg>
      </pc:sldChg>
      <pc:sldChg chg="addSp delSp modSp new">
        <pc:chgData name="Megan Olivia St-Pierre" userId="S::mosp@yorku.ca::f5deaa9c-37c6-4c7c-8ddc-11b4aabd0f7c" providerId="AD" clId="Web-{22A6AE7D-1B0E-FB9E-C09A-8BF18383FDDA}" dt="2023-07-13T15:14:53.841" v="342"/>
        <pc:sldMkLst>
          <pc:docMk/>
          <pc:sldMk cId="761221333" sldId="480"/>
        </pc:sldMkLst>
        <pc:spChg chg="del">
          <ac:chgData name="Megan Olivia St-Pierre" userId="S::mosp@yorku.ca::f5deaa9c-37c6-4c7c-8ddc-11b4aabd0f7c" providerId="AD" clId="Web-{22A6AE7D-1B0E-FB9E-C09A-8BF18383FDDA}" dt="2023-07-13T15:14:53.841" v="342"/>
          <ac:spMkLst>
            <pc:docMk/>
            <pc:sldMk cId="761221333" sldId="480"/>
            <ac:spMk id="2" creationId="{AE9506AC-7811-544F-5D1C-DE0EB21E526C}"/>
          </ac:spMkLst>
        </pc:spChg>
        <pc:spChg chg="mod">
          <ac:chgData name="Megan Olivia St-Pierre" userId="S::mosp@yorku.ca::f5deaa9c-37c6-4c7c-8ddc-11b4aabd0f7c" providerId="AD" clId="Web-{22A6AE7D-1B0E-FB9E-C09A-8BF18383FDDA}" dt="2023-07-13T15:13:54.121" v="341" actId="20577"/>
          <ac:spMkLst>
            <pc:docMk/>
            <pc:sldMk cId="761221333" sldId="480"/>
            <ac:spMk id="4" creationId="{874C86D2-F76F-E629-404C-64F2F352566D}"/>
          </ac:spMkLst>
        </pc:spChg>
        <pc:picChg chg="add mod ord">
          <ac:chgData name="Megan Olivia St-Pierre" userId="S::mosp@yorku.ca::f5deaa9c-37c6-4c7c-8ddc-11b4aabd0f7c" providerId="AD" clId="Web-{22A6AE7D-1B0E-FB9E-C09A-8BF18383FDDA}" dt="2023-07-13T15:14:53.841" v="342"/>
          <ac:picMkLst>
            <pc:docMk/>
            <pc:sldMk cId="761221333" sldId="480"/>
            <ac:picMk id="5" creationId="{CC128D7A-1B34-9DA5-704B-1C6CEA1CE9D5}"/>
          </ac:picMkLst>
        </pc:picChg>
      </pc:sldChg>
      <pc:sldChg chg="addSp delSp modSp new">
        <pc:chgData name="Megan Olivia St-Pierre" userId="S::mosp@yorku.ca::f5deaa9c-37c6-4c7c-8ddc-11b4aabd0f7c" providerId="AD" clId="Web-{22A6AE7D-1B0E-FB9E-C09A-8BF18383FDDA}" dt="2023-07-13T15:23:38.023" v="411" actId="20577"/>
        <pc:sldMkLst>
          <pc:docMk/>
          <pc:sldMk cId="873715055" sldId="481"/>
        </pc:sldMkLst>
        <pc:spChg chg="del">
          <ac:chgData name="Megan Olivia St-Pierre" userId="S::mosp@yorku.ca::f5deaa9c-37c6-4c7c-8ddc-11b4aabd0f7c" providerId="AD" clId="Web-{22A6AE7D-1B0E-FB9E-C09A-8BF18383FDDA}" dt="2023-07-13T15:23:24.476" v="397"/>
          <ac:spMkLst>
            <pc:docMk/>
            <pc:sldMk cId="873715055" sldId="481"/>
            <ac:spMk id="2" creationId="{B874A960-D0B1-0703-EBC0-B4F502230E24}"/>
          </ac:spMkLst>
        </pc:spChg>
        <pc:spChg chg="mod">
          <ac:chgData name="Megan Olivia St-Pierre" userId="S::mosp@yorku.ca::f5deaa9c-37c6-4c7c-8ddc-11b4aabd0f7c" providerId="AD" clId="Web-{22A6AE7D-1B0E-FB9E-C09A-8BF18383FDDA}" dt="2023-07-13T15:23:38.023" v="411" actId="20577"/>
          <ac:spMkLst>
            <pc:docMk/>
            <pc:sldMk cId="873715055" sldId="481"/>
            <ac:spMk id="4" creationId="{AFDB2705-1C06-6C88-F0A8-1B3D4BA1C4B4}"/>
          </ac:spMkLst>
        </pc:spChg>
        <pc:picChg chg="add mod ord">
          <ac:chgData name="Megan Olivia St-Pierre" userId="S::mosp@yorku.ca::f5deaa9c-37c6-4c7c-8ddc-11b4aabd0f7c" providerId="AD" clId="Web-{22A6AE7D-1B0E-FB9E-C09A-8BF18383FDDA}" dt="2023-07-13T15:23:27.789" v="398"/>
          <ac:picMkLst>
            <pc:docMk/>
            <pc:sldMk cId="873715055" sldId="481"/>
            <ac:picMk id="5" creationId="{F9F94B13-F590-4050-211D-22877A2C8E64}"/>
          </ac:picMkLst>
        </pc:picChg>
      </pc:sldChg>
      <pc:sldChg chg="addSp delSp modSp new del">
        <pc:chgData name="Megan Olivia St-Pierre" userId="S::mosp@yorku.ca::f5deaa9c-37c6-4c7c-8ddc-11b4aabd0f7c" providerId="AD" clId="Web-{22A6AE7D-1B0E-FB9E-C09A-8BF18383FDDA}" dt="2023-07-13T15:23:15.101" v="395"/>
        <pc:sldMkLst>
          <pc:docMk/>
          <pc:sldMk cId="967218362" sldId="481"/>
        </pc:sldMkLst>
        <pc:spChg chg="del">
          <ac:chgData name="Megan Olivia St-Pierre" userId="S::mosp@yorku.ca::f5deaa9c-37c6-4c7c-8ddc-11b4aabd0f7c" providerId="AD" clId="Web-{22A6AE7D-1B0E-FB9E-C09A-8BF18383FDDA}" dt="2023-07-13T15:18:09.610" v="384"/>
          <ac:spMkLst>
            <pc:docMk/>
            <pc:sldMk cId="967218362" sldId="481"/>
            <ac:spMk id="2" creationId="{948914E4-6C93-185C-45CC-1A34C55FC300}"/>
          </ac:spMkLst>
        </pc:spChg>
        <pc:spChg chg="del mod">
          <ac:chgData name="Megan Olivia St-Pierre" userId="S::mosp@yorku.ca::f5deaa9c-37c6-4c7c-8ddc-11b4aabd0f7c" providerId="AD" clId="Web-{22A6AE7D-1B0E-FB9E-C09A-8BF18383FDDA}" dt="2023-07-13T15:22:43.975" v="389"/>
          <ac:spMkLst>
            <pc:docMk/>
            <pc:sldMk cId="967218362" sldId="481"/>
            <ac:spMk id="3" creationId="{7C22433B-3C52-7EC5-2560-247E3517CBC2}"/>
          </ac:spMkLst>
        </pc:spChg>
        <pc:spChg chg="mod">
          <ac:chgData name="Megan Olivia St-Pierre" userId="S::mosp@yorku.ca::f5deaa9c-37c6-4c7c-8ddc-11b4aabd0f7c" providerId="AD" clId="Web-{22A6AE7D-1B0E-FB9E-C09A-8BF18383FDDA}" dt="2023-07-13T15:16:01.295" v="383" actId="20577"/>
          <ac:spMkLst>
            <pc:docMk/>
            <pc:sldMk cId="967218362" sldId="481"/>
            <ac:spMk id="4" creationId="{16B7174E-EA70-7845-5F14-4A2401256A5F}"/>
          </ac:spMkLst>
        </pc:spChg>
        <pc:spChg chg="add del mod">
          <ac:chgData name="Megan Olivia St-Pierre" userId="S::mosp@yorku.ca::f5deaa9c-37c6-4c7c-8ddc-11b4aabd0f7c" providerId="AD" clId="Web-{22A6AE7D-1B0E-FB9E-C09A-8BF18383FDDA}" dt="2023-07-13T15:22:59.569" v="393"/>
          <ac:spMkLst>
            <pc:docMk/>
            <pc:sldMk cId="967218362" sldId="481"/>
            <ac:spMk id="8" creationId="{A43869AD-8ED1-BA2B-C63F-3525998D2075}"/>
          </ac:spMkLst>
        </pc:spChg>
        <pc:spChg chg="add mod">
          <ac:chgData name="Megan Olivia St-Pierre" userId="S::mosp@yorku.ca::f5deaa9c-37c6-4c7c-8ddc-11b4aabd0f7c" providerId="AD" clId="Web-{22A6AE7D-1B0E-FB9E-C09A-8BF18383FDDA}" dt="2023-07-13T15:23:06.163" v="394"/>
          <ac:spMkLst>
            <pc:docMk/>
            <pc:sldMk cId="967218362" sldId="481"/>
            <ac:spMk id="11" creationId="{177D3F84-15E2-800E-9A6C-2913AE9BC2D8}"/>
          </ac:spMkLst>
        </pc:spChg>
        <pc:picChg chg="add del mod ord">
          <ac:chgData name="Megan Olivia St-Pierre" userId="S::mosp@yorku.ca::f5deaa9c-37c6-4c7c-8ddc-11b4aabd0f7c" providerId="AD" clId="Web-{22A6AE7D-1B0E-FB9E-C09A-8BF18383FDDA}" dt="2023-07-13T15:23:06.163" v="394"/>
          <ac:picMkLst>
            <pc:docMk/>
            <pc:sldMk cId="967218362" sldId="481"/>
            <ac:picMk id="5" creationId="{5E490E0F-FCEE-B955-3C64-312E15825E72}"/>
          </ac:picMkLst>
        </pc:picChg>
        <pc:picChg chg="add del mod">
          <ac:chgData name="Megan Olivia St-Pierre" userId="S::mosp@yorku.ca::f5deaa9c-37c6-4c7c-8ddc-11b4aabd0f7c" providerId="AD" clId="Web-{22A6AE7D-1B0E-FB9E-C09A-8BF18383FDDA}" dt="2023-07-13T15:22:36.381" v="388"/>
          <ac:picMkLst>
            <pc:docMk/>
            <pc:sldMk cId="967218362" sldId="481"/>
            <ac:picMk id="6" creationId="{5FDFF973-3E1B-6DE7-4AE7-C03A8D223F41}"/>
          </ac:picMkLst>
        </pc:picChg>
        <pc:picChg chg="add del mod ord">
          <ac:chgData name="Megan Olivia St-Pierre" userId="S::mosp@yorku.ca::f5deaa9c-37c6-4c7c-8ddc-11b4aabd0f7c" providerId="AD" clId="Web-{22A6AE7D-1B0E-FB9E-C09A-8BF18383FDDA}" dt="2023-07-13T15:22:57.225" v="392"/>
          <ac:picMkLst>
            <pc:docMk/>
            <pc:sldMk cId="967218362" sldId="481"/>
            <ac:picMk id="9" creationId="{126469D3-ADBF-1E37-940F-93B14FE8ADF3}"/>
          </ac:picMkLst>
        </pc:picChg>
      </pc:sldChg>
      <pc:sldChg chg="new">
        <pc:chgData name="Megan Olivia St-Pierre" userId="S::mosp@yorku.ca::f5deaa9c-37c6-4c7c-8ddc-11b4aabd0f7c" providerId="AD" clId="Web-{22A6AE7D-1B0E-FB9E-C09A-8BF18383FDDA}" dt="2023-07-13T15:29:36.968" v="412"/>
        <pc:sldMkLst>
          <pc:docMk/>
          <pc:sldMk cId="1961347308" sldId="482"/>
        </pc:sldMkLst>
      </pc:sldChg>
    </pc:docChg>
  </pc:docChgLst>
  <pc:docChgLst>
    <pc:chgData name="Megan Olivia St-Pierre" userId="S::mosp@yorku.ca::f5deaa9c-37c6-4c7c-8ddc-11b4aabd0f7c" providerId="AD" clId="Web-{F1A429F3-8092-0767-6D3A-157296D3DDD6}"/>
    <pc:docChg chg="mod addSld modSld modSection">
      <pc:chgData name="Megan Olivia St-Pierre" userId="S::mosp@yorku.ca::f5deaa9c-37c6-4c7c-8ddc-11b4aabd0f7c" providerId="AD" clId="Web-{F1A429F3-8092-0767-6D3A-157296D3DDD6}" dt="2023-08-18T11:50:07.776" v="1166" actId="20577"/>
      <pc:docMkLst>
        <pc:docMk/>
      </pc:docMkLst>
      <pc:sldChg chg="modSp modCm">
        <pc:chgData name="Megan Olivia St-Pierre" userId="S::mosp@yorku.ca::f5deaa9c-37c6-4c7c-8ddc-11b4aabd0f7c" providerId="AD" clId="Web-{F1A429F3-8092-0767-6D3A-157296D3DDD6}" dt="2023-08-18T10:26:33.983" v="911" actId="20577"/>
        <pc:sldMkLst>
          <pc:docMk/>
          <pc:sldMk cId="3201318879" sldId="468"/>
        </pc:sldMkLst>
        <pc:spChg chg="mod">
          <ac:chgData name="Megan Olivia St-Pierre" userId="S::mosp@yorku.ca::f5deaa9c-37c6-4c7c-8ddc-11b4aabd0f7c" providerId="AD" clId="Web-{F1A429F3-8092-0767-6D3A-157296D3DDD6}" dt="2023-08-18T10:26:33.983" v="911" actId="20577"/>
          <ac:spMkLst>
            <pc:docMk/>
            <pc:sldMk cId="3201318879" sldId="468"/>
            <ac:spMk id="2" creationId="{A58EAB07-29FA-29CF-DB7A-292797E6DD8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Megan Olivia St-Pierre" userId="S::mosp@yorku.ca::f5deaa9c-37c6-4c7c-8ddc-11b4aabd0f7c" providerId="AD" clId="Web-{F1A429F3-8092-0767-6D3A-157296D3DDD6}" dt="2023-08-18T10:25:44.780" v="883"/>
              <pc2:cmMkLst xmlns:pc2="http://schemas.microsoft.com/office/powerpoint/2019/9/main/command">
                <pc:docMk/>
                <pc:sldMk cId="3201318879" sldId="468"/>
                <pc2:cmMk id="{5624FE95-5D0B-3C4D-BA80-22674420333C}"/>
              </pc2:cmMkLst>
            </pc226:cmChg>
          </p:ext>
        </pc:extLst>
      </pc:sldChg>
      <pc:sldChg chg="modSp modCm">
        <pc:chgData name="Megan Olivia St-Pierre" userId="S::mosp@yorku.ca::f5deaa9c-37c6-4c7c-8ddc-11b4aabd0f7c" providerId="AD" clId="Web-{F1A429F3-8092-0767-6D3A-157296D3DDD6}" dt="2023-08-18T10:26:51.576" v="912" actId="20577"/>
        <pc:sldMkLst>
          <pc:docMk/>
          <pc:sldMk cId="1813451306" sldId="469"/>
        </pc:sldMkLst>
        <pc:spChg chg="mod">
          <ac:chgData name="Megan Olivia St-Pierre" userId="S::mosp@yorku.ca::f5deaa9c-37c6-4c7c-8ddc-11b4aabd0f7c" providerId="AD" clId="Web-{F1A429F3-8092-0767-6D3A-157296D3DDD6}" dt="2023-08-18T10:26:51.576" v="912" actId="20577"/>
          <ac:spMkLst>
            <pc:docMk/>
            <pc:sldMk cId="1813451306" sldId="469"/>
            <ac:spMk id="2" creationId="{953F5F34-BDF0-C6F5-883F-E9521E34A8B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egan Olivia St-Pierre" userId="S::mosp@yorku.ca::f5deaa9c-37c6-4c7c-8ddc-11b4aabd0f7c" providerId="AD" clId="Web-{F1A429F3-8092-0767-6D3A-157296D3DDD6}" dt="2023-08-18T10:25:26.843" v="881"/>
              <pc2:cmMkLst xmlns:pc2="http://schemas.microsoft.com/office/powerpoint/2019/9/main/command">
                <pc:docMk/>
                <pc:sldMk cId="1813451306" sldId="469"/>
                <pc2:cmMk id="{61105AC7-2F48-F443-B1EB-67E02CA706EA}"/>
              </pc2:cmMkLst>
              <pc226:cmRplyChg chg="add">
                <pc226:chgData name="Megan Olivia St-Pierre" userId="S::mosp@yorku.ca::f5deaa9c-37c6-4c7c-8ddc-11b4aabd0f7c" providerId="AD" clId="Web-{F1A429F3-8092-0767-6D3A-157296D3DDD6}" dt="2023-08-18T10:25:26.843" v="881"/>
                <pc2:cmRplyMkLst xmlns:pc2="http://schemas.microsoft.com/office/powerpoint/2019/9/main/command">
                  <pc:docMk/>
                  <pc:sldMk cId="1813451306" sldId="469"/>
                  <pc2:cmMk id="{61105AC7-2F48-F443-B1EB-67E02CA706EA}"/>
                  <pc2:cmRplyMk id="{104B2AA8-3C3E-461F-9E31-EEBC882792CE}"/>
                </pc2:cmRplyMkLst>
              </pc226:cmRplyChg>
            </pc226:cmChg>
          </p:ext>
        </pc:extLst>
      </pc:sldChg>
      <pc:sldChg chg="modSp">
        <pc:chgData name="Megan Olivia St-Pierre" userId="S::mosp@yorku.ca::f5deaa9c-37c6-4c7c-8ddc-11b4aabd0f7c" providerId="AD" clId="Web-{F1A429F3-8092-0767-6D3A-157296D3DDD6}" dt="2023-08-18T10:26:55.545" v="913" actId="20577"/>
        <pc:sldMkLst>
          <pc:docMk/>
          <pc:sldMk cId="524061517" sldId="471"/>
        </pc:sldMkLst>
        <pc:spChg chg="mod">
          <ac:chgData name="Megan Olivia St-Pierre" userId="S::mosp@yorku.ca::f5deaa9c-37c6-4c7c-8ddc-11b4aabd0f7c" providerId="AD" clId="Web-{F1A429F3-8092-0767-6D3A-157296D3DDD6}" dt="2023-08-18T10:26:55.545" v="913" actId="20577"/>
          <ac:spMkLst>
            <pc:docMk/>
            <pc:sldMk cId="524061517" sldId="471"/>
            <ac:spMk id="4" creationId="{D0BC113C-6429-D033-03E6-F278518403FF}"/>
          </ac:spMkLst>
        </pc:spChg>
      </pc:sldChg>
      <pc:sldChg chg="modSp">
        <pc:chgData name="Megan Olivia St-Pierre" userId="S::mosp@yorku.ca::f5deaa9c-37c6-4c7c-8ddc-11b4aabd0f7c" providerId="AD" clId="Web-{F1A429F3-8092-0767-6D3A-157296D3DDD6}" dt="2023-08-18T10:27:20.404" v="915" actId="20577"/>
        <pc:sldMkLst>
          <pc:docMk/>
          <pc:sldMk cId="711330787" sldId="472"/>
        </pc:sldMkLst>
        <pc:spChg chg="mod">
          <ac:chgData name="Megan Olivia St-Pierre" userId="S::mosp@yorku.ca::f5deaa9c-37c6-4c7c-8ddc-11b4aabd0f7c" providerId="AD" clId="Web-{F1A429F3-8092-0767-6D3A-157296D3DDD6}" dt="2023-08-18T10:27:20.404" v="915" actId="20577"/>
          <ac:spMkLst>
            <pc:docMk/>
            <pc:sldMk cId="711330787" sldId="472"/>
            <ac:spMk id="4" creationId="{E309E450-7086-233D-A096-DFE9D7BA2A12}"/>
          </ac:spMkLst>
        </pc:spChg>
      </pc:sldChg>
      <pc:sldChg chg="modSp">
        <pc:chgData name="Megan Olivia St-Pierre" userId="S::mosp@yorku.ca::f5deaa9c-37c6-4c7c-8ddc-11b4aabd0f7c" providerId="AD" clId="Web-{F1A429F3-8092-0767-6D3A-157296D3DDD6}" dt="2023-08-18T11:46:22.230" v="981" actId="20577"/>
        <pc:sldMkLst>
          <pc:docMk/>
          <pc:sldMk cId="1810140138" sldId="473"/>
        </pc:sldMkLst>
        <pc:spChg chg="mod">
          <ac:chgData name="Megan Olivia St-Pierre" userId="S::mosp@yorku.ca::f5deaa9c-37c6-4c7c-8ddc-11b4aabd0f7c" providerId="AD" clId="Web-{F1A429F3-8092-0767-6D3A-157296D3DDD6}" dt="2023-08-18T10:27:22.404" v="916" actId="20577"/>
          <ac:spMkLst>
            <pc:docMk/>
            <pc:sldMk cId="1810140138" sldId="473"/>
            <ac:spMk id="2" creationId="{E6B5DDF7-61AE-EF79-92F2-2625E30CFF20}"/>
          </ac:spMkLst>
        </pc:spChg>
        <pc:spChg chg="mod">
          <ac:chgData name="Megan Olivia St-Pierre" userId="S::mosp@yorku.ca::f5deaa9c-37c6-4c7c-8ddc-11b4aabd0f7c" providerId="AD" clId="Web-{F1A429F3-8092-0767-6D3A-157296D3DDD6}" dt="2023-08-18T11:45:57.214" v="959" actId="20577"/>
          <ac:spMkLst>
            <pc:docMk/>
            <pc:sldMk cId="1810140138" sldId="473"/>
            <ac:spMk id="4" creationId="{070350A3-33D6-8F0A-2C98-6F18CC5FA578}"/>
          </ac:spMkLst>
        </pc:spChg>
        <pc:spChg chg="mod">
          <ac:chgData name="Megan Olivia St-Pierre" userId="S::mosp@yorku.ca::f5deaa9c-37c6-4c7c-8ddc-11b4aabd0f7c" providerId="AD" clId="Web-{F1A429F3-8092-0767-6D3A-157296D3DDD6}" dt="2023-08-18T11:46:22.230" v="981" actId="20577"/>
          <ac:spMkLst>
            <pc:docMk/>
            <pc:sldMk cId="1810140138" sldId="473"/>
            <ac:spMk id="6" creationId="{2CCA1A88-C6D8-7392-054A-87F3073C13B4}"/>
          </ac:spMkLst>
        </pc:spChg>
      </pc:sldChg>
      <pc:sldChg chg="modSp">
        <pc:chgData name="Megan Olivia St-Pierre" userId="S::mosp@yorku.ca::f5deaa9c-37c6-4c7c-8ddc-11b4aabd0f7c" providerId="AD" clId="Web-{F1A429F3-8092-0767-6D3A-157296D3DDD6}" dt="2023-08-18T10:27:29.201" v="917" actId="20577"/>
        <pc:sldMkLst>
          <pc:docMk/>
          <pc:sldMk cId="3105690531" sldId="474"/>
        </pc:sldMkLst>
        <pc:spChg chg="mod">
          <ac:chgData name="Megan Olivia St-Pierre" userId="S::mosp@yorku.ca::f5deaa9c-37c6-4c7c-8ddc-11b4aabd0f7c" providerId="AD" clId="Web-{F1A429F3-8092-0767-6D3A-157296D3DDD6}" dt="2023-08-18T10:27:29.201" v="917" actId="20577"/>
          <ac:spMkLst>
            <pc:docMk/>
            <pc:sldMk cId="3105690531" sldId="474"/>
            <ac:spMk id="3" creationId="{EFD72142-153B-9F5C-9AAA-07E377426E91}"/>
          </ac:spMkLst>
        </pc:spChg>
      </pc:sldChg>
      <pc:sldChg chg="modSp modCm">
        <pc:chgData name="Megan Olivia St-Pierre" userId="S::mosp@yorku.ca::f5deaa9c-37c6-4c7c-8ddc-11b4aabd0f7c" providerId="AD" clId="Web-{F1A429F3-8092-0767-6D3A-157296D3DDD6}" dt="2023-08-18T10:27:33.732" v="918" actId="20577"/>
        <pc:sldMkLst>
          <pc:docMk/>
          <pc:sldMk cId="76496754" sldId="475"/>
        </pc:sldMkLst>
        <pc:spChg chg="mod">
          <ac:chgData name="Megan Olivia St-Pierre" userId="S::mosp@yorku.ca::f5deaa9c-37c6-4c7c-8ddc-11b4aabd0f7c" providerId="AD" clId="Web-{F1A429F3-8092-0767-6D3A-157296D3DDD6}" dt="2023-08-18T10:27:33.732" v="918" actId="20577"/>
          <ac:spMkLst>
            <pc:docMk/>
            <pc:sldMk cId="76496754" sldId="475"/>
            <ac:spMk id="2" creationId="{786BAC7D-22A7-4E57-19A5-4906D9DE8C67}"/>
          </ac:spMkLst>
        </pc:spChg>
        <pc:spChg chg="mod">
          <ac:chgData name="Megan Olivia St-Pierre" userId="S::mosp@yorku.ca::f5deaa9c-37c6-4c7c-8ddc-11b4aabd0f7c" providerId="AD" clId="Web-{F1A429F3-8092-0767-6D3A-157296D3DDD6}" dt="2023-08-18T10:24:24.016" v="879" actId="1076"/>
          <ac:spMkLst>
            <pc:docMk/>
            <pc:sldMk cId="76496754" sldId="475"/>
            <ac:spMk id="9" creationId="{C5B58BB3-950D-17B3-786C-7B58EA1AB3D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egan Olivia St-Pierre" userId="S::mosp@yorku.ca::f5deaa9c-37c6-4c7c-8ddc-11b4aabd0f7c" providerId="AD" clId="Web-{F1A429F3-8092-0767-6D3A-157296D3DDD6}" dt="2023-08-18T10:24:43.234" v="880"/>
              <pc2:cmMkLst xmlns:pc2="http://schemas.microsoft.com/office/powerpoint/2019/9/main/command">
                <pc:docMk/>
                <pc:sldMk cId="76496754" sldId="475"/>
                <pc2:cmMk id="{04A1C4EF-C5FF-3948-9A50-0C4E359BF0CF}"/>
              </pc2:cmMkLst>
              <pc226:cmRplyChg chg="add">
                <pc226:chgData name="Megan Olivia St-Pierre" userId="S::mosp@yorku.ca::f5deaa9c-37c6-4c7c-8ddc-11b4aabd0f7c" providerId="AD" clId="Web-{F1A429F3-8092-0767-6D3A-157296D3DDD6}" dt="2023-08-18T10:24:43.234" v="880"/>
                <pc2:cmRplyMkLst xmlns:pc2="http://schemas.microsoft.com/office/powerpoint/2019/9/main/command">
                  <pc:docMk/>
                  <pc:sldMk cId="76496754" sldId="475"/>
                  <pc2:cmMk id="{04A1C4EF-C5FF-3948-9A50-0C4E359BF0CF}"/>
                  <pc2:cmRplyMk id="{5C164AEC-96FE-4F62-972D-B3C17ED4F49B}"/>
                </pc2:cmRplyMkLst>
              </pc226:cmRplyChg>
            </pc226:cmChg>
          </p:ext>
        </pc:extLst>
      </pc:sldChg>
      <pc:sldChg chg="modSp modCm">
        <pc:chgData name="Megan Olivia St-Pierre" userId="S::mosp@yorku.ca::f5deaa9c-37c6-4c7c-8ddc-11b4aabd0f7c" providerId="AD" clId="Web-{F1A429F3-8092-0767-6D3A-157296D3DDD6}" dt="2023-08-18T10:27:46.638" v="920" actId="20577"/>
        <pc:sldMkLst>
          <pc:docMk/>
          <pc:sldMk cId="2911010248" sldId="476"/>
        </pc:sldMkLst>
        <pc:spChg chg="mod">
          <ac:chgData name="Megan Olivia St-Pierre" userId="S::mosp@yorku.ca::f5deaa9c-37c6-4c7c-8ddc-11b4aabd0f7c" providerId="AD" clId="Web-{F1A429F3-8092-0767-6D3A-157296D3DDD6}" dt="2023-08-18T10:27:46.638" v="920" actId="20577"/>
          <ac:spMkLst>
            <pc:docMk/>
            <pc:sldMk cId="2911010248" sldId="476"/>
            <ac:spMk id="2" creationId="{129E8955-12B0-9710-B056-29959FCCEC7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egan Olivia St-Pierre" userId="S::mosp@yorku.ca::f5deaa9c-37c6-4c7c-8ddc-11b4aabd0f7c" providerId="AD" clId="Web-{F1A429F3-8092-0767-6D3A-157296D3DDD6}" dt="2023-08-18T10:23:54.344" v="878"/>
              <pc2:cmMkLst xmlns:pc2="http://schemas.microsoft.com/office/powerpoint/2019/9/main/command">
                <pc:docMk/>
                <pc:sldMk cId="2911010248" sldId="476"/>
                <pc2:cmMk id="{6DDC8072-3010-F34A-B71E-54D6403D68C7}"/>
              </pc2:cmMkLst>
              <pc226:cmRplyChg chg="add">
                <pc226:chgData name="Megan Olivia St-Pierre" userId="S::mosp@yorku.ca::f5deaa9c-37c6-4c7c-8ddc-11b4aabd0f7c" providerId="AD" clId="Web-{F1A429F3-8092-0767-6D3A-157296D3DDD6}" dt="2023-08-18T10:23:54.344" v="878"/>
                <pc2:cmRplyMkLst xmlns:pc2="http://schemas.microsoft.com/office/powerpoint/2019/9/main/command">
                  <pc:docMk/>
                  <pc:sldMk cId="2911010248" sldId="476"/>
                  <pc2:cmMk id="{6DDC8072-3010-F34A-B71E-54D6403D68C7}"/>
                  <pc2:cmRplyMk id="{2465BCF4-7D06-4135-884B-3C9A7CD12098}"/>
                </pc2:cmRplyMkLst>
              </pc226:cmRplyChg>
            </pc226:cmChg>
          </p:ext>
        </pc:extLst>
      </pc:sldChg>
      <pc:sldChg chg="modSp modCm">
        <pc:chgData name="Megan Olivia St-Pierre" userId="S::mosp@yorku.ca::f5deaa9c-37c6-4c7c-8ddc-11b4aabd0f7c" providerId="AD" clId="Web-{F1A429F3-8092-0767-6D3A-157296D3DDD6}" dt="2023-08-18T10:28:05.638" v="921" actId="20577"/>
        <pc:sldMkLst>
          <pc:docMk/>
          <pc:sldMk cId="913605126" sldId="477"/>
        </pc:sldMkLst>
        <pc:spChg chg="mod">
          <ac:chgData name="Megan Olivia St-Pierre" userId="S::mosp@yorku.ca::f5deaa9c-37c6-4c7c-8ddc-11b4aabd0f7c" providerId="AD" clId="Web-{F1A429F3-8092-0767-6D3A-157296D3DDD6}" dt="2023-08-18T10:28:05.638" v="921" actId="20577"/>
          <ac:spMkLst>
            <pc:docMk/>
            <pc:sldMk cId="913605126" sldId="477"/>
            <ac:spMk id="15" creationId="{F7F620C0-71C8-94B1-6777-5BA9BA7FFB5A}"/>
          </ac:spMkLst>
        </pc:spChg>
        <pc:spChg chg="mod">
          <ac:chgData name="Megan Olivia St-Pierre" userId="S::mosp@yorku.ca::f5deaa9c-37c6-4c7c-8ddc-11b4aabd0f7c" providerId="AD" clId="Web-{F1A429F3-8092-0767-6D3A-157296D3DDD6}" dt="2023-08-18T09:43:51.117" v="29" actId="20577"/>
          <ac:spMkLst>
            <pc:docMk/>
            <pc:sldMk cId="913605126" sldId="477"/>
            <ac:spMk id="19" creationId="{4FD59156-F12C-8824-6703-022505738CA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egan Olivia St-Pierre" userId="S::mosp@yorku.ca::f5deaa9c-37c6-4c7c-8ddc-11b4aabd0f7c" providerId="AD" clId="Web-{F1A429F3-8092-0767-6D3A-157296D3DDD6}" dt="2023-08-18T09:43:45.133" v="28"/>
              <pc2:cmMkLst xmlns:pc2="http://schemas.microsoft.com/office/powerpoint/2019/9/main/command">
                <pc:docMk/>
                <pc:sldMk cId="913605126" sldId="477"/>
                <pc2:cmMk id="{345233D4-AF95-9F44-9562-6096B7405A76}"/>
              </pc2:cmMkLst>
            </pc226:cmChg>
          </p:ext>
        </pc:extLst>
      </pc:sldChg>
      <pc:sldChg chg="modSp modCm">
        <pc:chgData name="Megan Olivia St-Pierre" userId="S::mosp@yorku.ca::f5deaa9c-37c6-4c7c-8ddc-11b4aabd0f7c" providerId="AD" clId="Web-{F1A429F3-8092-0767-6D3A-157296D3DDD6}" dt="2023-08-18T10:28:38.903" v="928" actId="20577"/>
        <pc:sldMkLst>
          <pc:docMk/>
          <pc:sldMk cId="1961347308" sldId="482"/>
        </pc:sldMkLst>
        <pc:spChg chg="mod">
          <ac:chgData name="Megan Olivia St-Pierre" userId="S::mosp@yorku.ca::f5deaa9c-37c6-4c7c-8ddc-11b4aabd0f7c" providerId="AD" clId="Web-{F1A429F3-8092-0767-6D3A-157296D3DDD6}" dt="2023-08-18T10:28:30.013" v="926" actId="14100"/>
          <ac:spMkLst>
            <pc:docMk/>
            <pc:sldMk cId="1961347308" sldId="482"/>
            <ac:spMk id="2" creationId="{1CE58B99-EDBE-9371-37A8-A9F13BA0AFF7}"/>
          </ac:spMkLst>
        </pc:spChg>
        <pc:spChg chg="mod">
          <ac:chgData name="Megan Olivia St-Pierre" userId="S::mosp@yorku.ca::f5deaa9c-37c6-4c7c-8ddc-11b4aabd0f7c" providerId="AD" clId="Web-{F1A429F3-8092-0767-6D3A-157296D3DDD6}" dt="2023-08-18T10:28:38.903" v="928" actId="20577"/>
          <ac:spMkLst>
            <pc:docMk/>
            <pc:sldMk cId="1961347308" sldId="482"/>
            <ac:spMk id="5" creationId="{07C114D4-014D-B5FE-4300-7717EB7687B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egan Olivia St-Pierre" userId="S::mosp@yorku.ca::f5deaa9c-37c6-4c7c-8ddc-11b4aabd0f7c" providerId="AD" clId="Web-{F1A429F3-8092-0767-6D3A-157296D3DDD6}" dt="2023-08-18T10:15:16.663" v="874"/>
              <pc2:cmMkLst xmlns:pc2="http://schemas.microsoft.com/office/powerpoint/2019/9/main/command">
                <pc:docMk/>
                <pc:sldMk cId="1961347308" sldId="482"/>
                <pc2:cmMk id="{DB0AA049-25E8-EC47-83D7-AA7E446A3712}"/>
              </pc2:cmMkLst>
              <pc226:cmRplyChg chg="add">
                <pc226:chgData name="Megan Olivia St-Pierre" userId="S::mosp@yorku.ca::f5deaa9c-37c6-4c7c-8ddc-11b4aabd0f7c" providerId="AD" clId="Web-{F1A429F3-8092-0767-6D3A-157296D3DDD6}" dt="2023-08-18T09:44:56.197" v="32"/>
                <pc2:cmRplyMkLst xmlns:pc2="http://schemas.microsoft.com/office/powerpoint/2019/9/main/command">
                  <pc:docMk/>
                  <pc:sldMk cId="1961347308" sldId="482"/>
                  <pc2:cmMk id="{DB0AA049-25E8-EC47-83D7-AA7E446A3712}"/>
                  <pc2:cmRplyMk id="{535B7F37-BF10-4581-9EE6-527DE19380D9}"/>
                </pc2:cmRplyMkLst>
              </pc226:cmRplyChg>
              <pc226:cmRplyChg chg="add">
                <pc226:chgData name="Megan Olivia St-Pierre" userId="S::mosp@yorku.ca::f5deaa9c-37c6-4c7c-8ddc-11b4aabd0f7c" providerId="AD" clId="Web-{F1A429F3-8092-0767-6D3A-157296D3DDD6}" dt="2023-08-18T10:15:16.663" v="874"/>
                <pc2:cmRplyMkLst xmlns:pc2="http://schemas.microsoft.com/office/powerpoint/2019/9/main/command">
                  <pc:docMk/>
                  <pc:sldMk cId="1961347308" sldId="482"/>
                  <pc2:cmMk id="{DB0AA049-25E8-EC47-83D7-AA7E446A3712}"/>
                  <pc2:cmRplyMk id="{FAA12CFA-FB1B-4814-B985-6EAD64DDACB0}"/>
                </pc2:cmRplyMkLst>
              </pc226:cmRplyChg>
            </pc226:cmChg>
            <pc226:cmChg xmlns:pc226="http://schemas.microsoft.com/office/powerpoint/2022/06/main/command" chg="mod">
              <pc226:chgData name="Megan Olivia St-Pierre" userId="S::mosp@yorku.ca::f5deaa9c-37c6-4c7c-8ddc-11b4aabd0f7c" providerId="AD" clId="Web-{F1A429F3-8092-0767-6D3A-157296D3DDD6}" dt="2023-08-18T09:44:10.508" v="30"/>
              <pc2:cmMkLst xmlns:pc2="http://schemas.microsoft.com/office/powerpoint/2019/9/main/command">
                <pc:docMk/>
                <pc:sldMk cId="1961347308" sldId="482"/>
                <pc2:cmMk id="{5741E658-ADEF-E94C-B79E-D48F2BD14734}"/>
              </pc2:cmMkLst>
            </pc226:cmChg>
          </p:ext>
        </pc:extLst>
      </pc:sldChg>
      <pc:sldChg chg="modSp modCm">
        <pc:chgData name="Megan Olivia St-Pierre" userId="S::mosp@yorku.ca::f5deaa9c-37c6-4c7c-8ddc-11b4aabd0f7c" providerId="AD" clId="Web-{F1A429F3-8092-0767-6D3A-157296D3DDD6}" dt="2023-08-18T10:29:23.496" v="931" actId="20577"/>
        <pc:sldMkLst>
          <pc:docMk/>
          <pc:sldMk cId="4161867009" sldId="491"/>
        </pc:sldMkLst>
        <pc:spChg chg="mod">
          <ac:chgData name="Megan Olivia St-Pierre" userId="S::mosp@yorku.ca::f5deaa9c-37c6-4c7c-8ddc-11b4aabd0f7c" providerId="AD" clId="Web-{F1A429F3-8092-0767-6D3A-157296D3DDD6}" dt="2023-08-18T10:29:23.496" v="931" actId="20577"/>
          <ac:spMkLst>
            <pc:docMk/>
            <pc:sldMk cId="4161867009" sldId="491"/>
            <ac:spMk id="2" creationId="{D0DE6083-0929-FC35-4ACB-63507FF04D43}"/>
          </ac:spMkLst>
        </pc:spChg>
        <pc:spChg chg="mod">
          <ac:chgData name="Megan Olivia St-Pierre" userId="S::mosp@yorku.ca::f5deaa9c-37c6-4c7c-8ddc-11b4aabd0f7c" providerId="AD" clId="Web-{F1A429F3-8092-0767-6D3A-157296D3DDD6}" dt="2023-08-18T10:23:07.533" v="875" actId="20577"/>
          <ac:spMkLst>
            <pc:docMk/>
            <pc:sldMk cId="4161867009" sldId="491"/>
            <ac:spMk id="5" creationId="{58ED2868-E652-67E0-0EB0-7D5205EDD5A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Megan Olivia St-Pierre" userId="S::mosp@yorku.ca::f5deaa9c-37c6-4c7c-8ddc-11b4aabd0f7c" providerId="AD" clId="Web-{F1A429F3-8092-0767-6D3A-157296D3DDD6}" dt="2023-08-18T10:23:13.407" v="877"/>
              <pc2:cmMkLst xmlns:pc2="http://schemas.microsoft.com/office/powerpoint/2019/9/main/command">
                <pc:docMk/>
                <pc:sldMk cId="4161867009" sldId="491"/>
                <pc2:cmMk id="{EDA291AB-786D-BD42-A7CC-84346E4A3772}"/>
              </pc2:cmMkLst>
            </pc226:cmChg>
          </p:ext>
        </pc:extLst>
      </pc:sldChg>
      <pc:sldChg chg="modSp">
        <pc:chgData name="Megan Olivia St-Pierre" userId="S::mosp@yorku.ca::f5deaa9c-37c6-4c7c-8ddc-11b4aabd0f7c" providerId="AD" clId="Web-{F1A429F3-8092-0767-6D3A-157296D3DDD6}" dt="2023-08-18T10:29:28.402" v="932" actId="20577"/>
        <pc:sldMkLst>
          <pc:docMk/>
          <pc:sldMk cId="2748599246" sldId="492"/>
        </pc:sldMkLst>
        <pc:spChg chg="mod">
          <ac:chgData name="Megan Olivia St-Pierre" userId="S::mosp@yorku.ca::f5deaa9c-37c6-4c7c-8ddc-11b4aabd0f7c" providerId="AD" clId="Web-{F1A429F3-8092-0767-6D3A-157296D3DDD6}" dt="2023-08-18T10:29:28.402" v="932" actId="20577"/>
          <ac:spMkLst>
            <pc:docMk/>
            <pc:sldMk cId="2748599246" sldId="492"/>
            <ac:spMk id="4" creationId="{E2964AB3-DAC6-CA1E-3A01-7CF91295E36F}"/>
          </ac:spMkLst>
        </pc:spChg>
      </pc:sldChg>
      <pc:sldChg chg="modSp">
        <pc:chgData name="Megan Olivia St-Pierre" userId="S::mosp@yorku.ca::f5deaa9c-37c6-4c7c-8ddc-11b4aabd0f7c" providerId="AD" clId="Web-{F1A429F3-8092-0767-6D3A-157296D3DDD6}" dt="2023-08-18T10:29:32.262" v="933" actId="20577"/>
        <pc:sldMkLst>
          <pc:docMk/>
          <pc:sldMk cId="1745728485" sldId="493"/>
        </pc:sldMkLst>
        <pc:spChg chg="mod">
          <ac:chgData name="Megan Olivia St-Pierre" userId="S::mosp@yorku.ca::f5deaa9c-37c6-4c7c-8ddc-11b4aabd0f7c" providerId="AD" clId="Web-{F1A429F3-8092-0767-6D3A-157296D3DDD6}" dt="2023-08-18T10:29:32.262" v="933" actId="20577"/>
          <ac:spMkLst>
            <pc:docMk/>
            <pc:sldMk cId="1745728485" sldId="493"/>
            <ac:spMk id="4" creationId="{43F14E9C-112B-CAB9-A3C4-73E9D676D3F3}"/>
          </ac:spMkLst>
        </pc:spChg>
      </pc:sldChg>
      <pc:sldChg chg="modSp">
        <pc:chgData name="Megan Olivia St-Pierre" userId="S::mosp@yorku.ca::f5deaa9c-37c6-4c7c-8ddc-11b4aabd0f7c" providerId="AD" clId="Web-{F1A429F3-8092-0767-6D3A-157296D3DDD6}" dt="2023-08-18T10:29:46.027" v="935" actId="20577"/>
        <pc:sldMkLst>
          <pc:docMk/>
          <pc:sldMk cId="4076565674" sldId="494"/>
        </pc:sldMkLst>
        <pc:spChg chg="mod">
          <ac:chgData name="Megan Olivia St-Pierre" userId="S::mosp@yorku.ca::f5deaa9c-37c6-4c7c-8ddc-11b4aabd0f7c" providerId="AD" clId="Web-{F1A429F3-8092-0767-6D3A-157296D3DDD6}" dt="2023-08-18T10:29:46.027" v="935" actId="20577"/>
          <ac:spMkLst>
            <pc:docMk/>
            <pc:sldMk cId="4076565674" sldId="494"/>
            <ac:spMk id="4" creationId="{99702178-DD0B-6A86-4124-334CC0F6A019}"/>
          </ac:spMkLst>
        </pc:spChg>
      </pc:sldChg>
      <pc:sldChg chg="modSp new">
        <pc:chgData name="Megan Olivia St-Pierre" userId="S::mosp@yorku.ca::f5deaa9c-37c6-4c7c-8ddc-11b4aabd0f7c" providerId="AD" clId="Web-{F1A429F3-8092-0767-6D3A-157296D3DDD6}" dt="2023-08-18T10:29:04.950" v="930" actId="20577"/>
        <pc:sldMkLst>
          <pc:docMk/>
          <pc:sldMk cId="2367041220" sldId="498"/>
        </pc:sldMkLst>
        <pc:spChg chg="mod">
          <ac:chgData name="Megan Olivia St-Pierre" userId="S::mosp@yorku.ca::f5deaa9c-37c6-4c7c-8ddc-11b4aabd0f7c" providerId="AD" clId="Web-{F1A429F3-8092-0767-6D3A-157296D3DDD6}" dt="2023-08-18T10:29:04.950" v="930" actId="20577"/>
          <ac:spMkLst>
            <pc:docMk/>
            <pc:sldMk cId="2367041220" sldId="498"/>
            <ac:spMk id="2" creationId="{FA365472-EF97-9A0F-F134-C3BDEF26BE85}"/>
          </ac:spMkLst>
        </pc:spChg>
        <pc:spChg chg="mod">
          <ac:chgData name="Megan Olivia St-Pierre" userId="S::mosp@yorku.ca::f5deaa9c-37c6-4c7c-8ddc-11b4aabd0f7c" providerId="AD" clId="Web-{F1A429F3-8092-0767-6D3A-157296D3DDD6}" dt="2023-08-18T10:14:46.242" v="873" actId="20577"/>
          <ac:spMkLst>
            <pc:docMk/>
            <pc:sldMk cId="2367041220" sldId="498"/>
            <ac:spMk id="4" creationId="{94110F7A-1A28-6024-E94A-F01A49CA6B88}"/>
          </ac:spMkLst>
        </pc:spChg>
        <pc:spChg chg="mod">
          <ac:chgData name="Megan Olivia St-Pierre" userId="S::mosp@yorku.ca::f5deaa9c-37c6-4c7c-8ddc-11b4aabd0f7c" providerId="AD" clId="Web-{F1A429F3-8092-0767-6D3A-157296D3DDD6}" dt="2023-08-18T10:00:13.479" v="521" actId="20577"/>
          <ac:spMkLst>
            <pc:docMk/>
            <pc:sldMk cId="2367041220" sldId="498"/>
            <ac:spMk id="5" creationId="{19A1BC14-B0F9-0E15-6DA1-B71986CA1D84}"/>
          </ac:spMkLst>
        </pc:spChg>
      </pc:sldChg>
      <pc:sldChg chg="modSp add replId">
        <pc:chgData name="Megan Olivia St-Pierre" userId="S::mosp@yorku.ca::f5deaa9c-37c6-4c7c-8ddc-11b4aabd0f7c" providerId="AD" clId="Web-{F1A429F3-8092-0767-6D3A-157296D3DDD6}" dt="2023-08-18T10:28:59.450" v="929" actId="20577"/>
        <pc:sldMkLst>
          <pc:docMk/>
          <pc:sldMk cId="9261434" sldId="499"/>
        </pc:sldMkLst>
        <pc:spChg chg="mod">
          <ac:chgData name="Megan Olivia St-Pierre" userId="S::mosp@yorku.ca::f5deaa9c-37c6-4c7c-8ddc-11b4aabd0f7c" providerId="AD" clId="Web-{F1A429F3-8092-0767-6D3A-157296D3DDD6}" dt="2023-08-18T10:28:59.450" v="929" actId="20577"/>
          <ac:spMkLst>
            <pc:docMk/>
            <pc:sldMk cId="9261434" sldId="499"/>
            <ac:spMk id="5" creationId="{07C114D4-014D-B5FE-4300-7717EB7687BB}"/>
          </ac:spMkLst>
        </pc:spChg>
      </pc:sldChg>
      <pc:sldChg chg="modSp new">
        <pc:chgData name="Megan Olivia St-Pierre" userId="S::mosp@yorku.ca::f5deaa9c-37c6-4c7c-8ddc-11b4aabd0f7c" providerId="AD" clId="Web-{F1A429F3-8092-0767-6D3A-157296D3DDD6}" dt="2023-08-18T11:50:07.776" v="1166" actId="20577"/>
        <pc:sldMkLst>
          <pc:docMk/>
          <pc:sldMk cId="1376650628" sldId="500"/>
        </pc:sldMkLst>
        <pc:spChg chg="mod">
          <ac:chgData name="Megan Olivia St-Pierre" userId="S::mosp@yorku.ca::f5deaa9c-37c6-4c7c-8ddc-11b4aabd0f7c" providerId="AD" clId="Web-{F1A429F3-8092-0767-6D3A-157296D3DDD6}" dt="2023-08-18T11:45:12.089" v="948" actId="20577"/>
          <ac:spMkLst>
            <pc:docMk/>
            <pc:sldMk cId="1376650628" sldId="500"/>
            <ac:spMk id="4" creationId="{634453E6-943C-2934-0F4E-E0DC08146842}"/>
          </ac:spMkLst>
        </pc:spChg>
        <pc:spChg chg="mod">
          <ac:chgData name="Megan Olivia St-Pierre" userId="S::mosp@yorku.ca::f5deaa9c-37c6-4c7c-8ddc-11b4aabd0f7c" providerId="AD" clId="Web-{F1A429F3-8092-0767-6D3A-157296D3DDD6}" dt="2023-08-18T11:50:07.776" v="1166" actId="20577"/>
          <ac:spMkLst>
            <pc:docMk/>
            <pc:sldMk cId="1376650628" sldId="500"/>
            <ac:spMk id="5" creationId="{14D0A30B-1C91-324E-FE5B-3923258A6578}"/>
          </ac:spMkLst>
        </pc:spChg>
      </pc:sldChg>
    </pc:docChg>
  </pc:docChgLst>
  <pc:docChgLst>
    <pc:chgData name="Megan Olivia St-Pierre" userId="S::mosp@yorku.ca::f5deaa9c-37c6-4c7c-8ddc-11b4aabd0f7c" providerId="AD" clId="Web-{139A6E33-8ADF-C311-48F8-5908E74CD666}"/>
    <pc:docChg chg="modSld">
      <pc:chgData name="Megan Olivia St-Pierre" userId="S::mosp@yorku.ca::f5deaa9c-37c6-4c7c-8ddc-11b4aabd0f7c" providerId="AD" clId="Web-{139A6E33-8ADF-C311-48F8-5908E74CD666}" dt="2023-11-03T21:57:51.773" v="352" actId="20577"/>
      <pc:docMkLst>
        <pc:docMk/>
      </pc:docMkLst>
      <pc:sldChg chg="modSp">
        <pc:chgData name="Megan Olivia St-Pierre" userId="S::mosp@yorku.ca::f5deaa9c-37c6-4c7c-8ddc-11b4aabd0f7c" providerId="AD" clId="Web-{139A6E33-8ADF-C311-48F8-5908E74CD666}" dt="2023-11-03T21:50:30.187" v="307" actId="20577"/>
        <pc:sldMkLst>
          <pc:docMk/>
          <pc:sldMk cId="1290565679" sldId="483"/>
        </pc:sldMkLst>
        <pc:spChg chg="mod">
          <ac:chgData name="Megan Olivia St-Pierre" userId="S::mosp@yorku.ca::f5deaa9c-37c6-4c7c-8ddc-11b4aabd0f7c" providerId="AD" clId="Web-{139A6E33-8ADF-C311-48F8-5908E74CD666}" dt="2023-11-03T21:50:30.187" v="307" actId="20577"/>
          <ac:spMkLst>
            <pc:docMk/>
            <pc:sldMk cId="1290565679" sldId="483"/>
            <ac:spMk id="4" creationId="{F0B2EBCA-BE0C-071A-20C1-3D66CCF698A1}"/>
          </ac:spMkLst>
        </pc:spChg>
        <pc:spChg chg="mod">
          <ac:chgData name="Megan Olivia St-Pierre" userId="S::mosp@yorku.ca::f5deaa9c-37c6-4c7c-8ddc-11b4aabd0f7c" providerId="AD" clId="Web-{139A6E33-8ADF-C311-48F8-5908E74CD666}" dt="2023-11-03T21:27:05.086" v="273" actId="20577"/>
          <ac:spMkLst>
            <pc:docMk/>
            <pc:sldMk cId="1290565679" sldId="483"/>
            <ac:spMk id="10" creationId="{15317403-6870-79F6-DC1C-28B345C14E77}"/>
          </ac:spMkLst>
        </pc:spChg>
      </pc:sldChg>
      <pc:sldChg chg="modSp">
        <pc:chgData name="Megan Olivia St-Pierre" userId="S::mosp@yorku.ca::f5deaa9c-37c6-4c7c-8ddc-11b4aabd0f7c" providerId="AD" clId="Web-{139A6E33-8ADF-C311-48F8-5908E74CD666}" dt="2023-11-03T21:57:51.773" v="352" actId="20577"/>
        <pc:sldMkLst>
          <pc:docMk/>
          <pc:sldMk cId="2529425347" sldId="484"/>
        </pc:sldMkLst>
        <pc:spChg chg="mod">
          <ac:chgData name="Megan Olivia St-Pierre" userId="S::mosp@yorku.ca::f5deaa9c-37c6-4c7c-8ddc-11b4aabd0f7c" providerId="AD" clId="Web-{139A6E33-8ADF-C311-48F8-5908E74CD666}" dt="2023-11-03T21:57:51.773" v="352" actId="20577"/>
          <ac:spMkLst>
            <pc:docMk/>
            <pc:sldMk cId="2529425347" sldId="484"/>
            <ac:spMk id="4" creationId="{53010097-3037-31DD-C1F0-436210B9A973}"/>
          </ac:spMkLst>
        </pc:spChg>
        <pc:spChg chg="mod">
          <ac:chgData name="Megan Olivia St-Pierre" userId="S::mosp@yorku.ca::f5deaa9c-37c6-4c7c-8ddc-11b4aabd0f7c" providerId="AD" clId="Web-{139A6E33-8ADF-C311-48F8-5908E74CD666}" dt="2023-11-03T21:56:18.131" v="315" actId="20577"/>
          <ac:spMkLst>
            <pc:docMk/>
            <pc:sldMk cId="2529425347" sldId="484"/>
            <ac:spMk id="10" creationId="{EC299277-CA38-D060-3F78-4EC62E9F59E3}"/>
          </ac:spMkLst>
        </pc:spChg>
      </pc:sldChg>
      <pc:sldChg chg="modSp">
        <pc:chgData name="Megan Olivia St-Pierre" userId="S::mosp@yorku.ca::f5deaa9c-37c6-4c7c-8ddc-11b4aabd0f7c" providerId="AD" clId="Web-{139A6E33-8ADF-C311-48F8-5908E74CD666}" dt="2023-11-03T21:03:32.426" v="243" actId="20577"/>
        <pc:sldMkLst>
          <pc:docMk/>
          <pc:sldMk cId="2367041220" sldId="498"/>
        </pc:sldMkLst>
        <pc:spChg chg="mod">
          <ac:chgData name="Megan Olivia St-Pierre" userId="S::mosp@yorku.ca::f5deaa9c-37c6-4c7c-8ddc-11b4aabd0f7c" providerId="AD" clId="Web-{139A6E33-8ADF-C311-48F8-5908E74CD666}" dt="2023-11-03T21:03:18.941" v="221" actId="20577"/>
          <ac:spMkLst>
            <pc:docMk/>
            <pc:sldMk cId="2367041220" sldId="498"/>
            <ac:spMk id="4" creationId="{94110F7A-1A28-6024-E94A-F01A49CA6B88}"/>
          </ac:spMkLst>
        </pc:spChg>
        <pc:spChg chg="mod">
          <ac:chgData name="Megan Olivia St-Pierre" userId="S::mosp@yorku.ca::f5deaa9c-37c6-4c7c-8ddc-11b4aabd0f7c" providerId="AD" clId="Web-{139A6E33-8ADF-C311-48F8-5908E74CD666}" dt="2023-11-03T21:03:32.426" v="243" actId="20577"/>
          <ac:spMkLst>
            <pc:docMk/>
            <pc:sldMk cId="2367041220" sldId="498"/>
            <ac:spMk id="5" creationId="{19A1BC14-B0F9-0E15-6DA1-B71986CA1D84}"/>
          </ac:spMkLst>
        </pc:spChg>
      </pc:sldChg>
      <pc:sldChg chg="modSp">
        <pc:chgData name="Megan Olivia St-Pierre" userId="S::mosp@yorku.ca::f5deaa9c-37c6-4c7c-8ddc-11b4aabd0f7c" providerId="AD" clId="Web-{139A6E33-8ADF-C311-48F8-5908E74CD666}" dt="2023-11-03T20:36:09.176" v="118" actId="20577"/>
        <pc:sldMkLst>
          <pc:docMk/>
          <pc:sldMk cId="9261434" sldId="499"/>
        </pc:sldMkLst>
        <pc:spChg chg="mod">
          <ac:chgData name="Megan Olivia St-Pierre" userId="S::mosp@yorku.ca::f5deaa9c-37c6-4c7c-8ddc-11b4aabd0f7c" providerId="AD" clId="Web-{139A6E33-8ADF-C311-48F8-5908E74CD666}" dt="2023-11-03T20:36:09.176" v="118" actId="20577"/>
          <ac:spMkLst>
            <pc:docMk/>
            <pc:sldMk cId="9261434" sldId="499"/>
            <ac:spMk id="5" creationId="{07C114D4-014D-B5FE-4300-7717EB7687BB}"/>
          </ac:spMkLst>
        </pc:spChg>
      </pc:sldChg>
    </pc:docChg>
  </pc:docChgLst>
  <pc:docChgLst>
    <pc:chgData name="Megan Olivia St-Pierre" userId="f5deaa9c-37c6-4c7c-8ddc-11b4aabd0f7c" providerId="ADAL" clId="{380FC37D-48CA-C84C-9282-A0544A8AA1C0}"/>
    <pc:docChg chg="undo custSel modSld">
      <pc:chgData name="Megan Olivia St-Pierre" userId="f5deaa9c-37c6-4c7c-8ddc-11b4aabd0f7c" providerId="ADAL" clId="{380FC37D-48CA-C84C-9282-A0544A8AA1C0}" dt="2023-11-06T19:01:25.312" v="5295" actId="20577"/>
      <pc:docMkLst>
        <pc:docMk/>
      </pc:docMkLst>
      <pc:sldChg chg="modSp mod">
        <pc:chgData name="Megan Olivia St-Pierre" userId="f5deaa9c-37c6-4c7c-8ddc-11b4aabd0f7c" providerId="ADAL" clId="{380FC37D-48CA-C84C-9282-A0544A8AA1C0}" dt="2023-11-06T18:29:37.606" v="5219" actId="790"/>
        <pc:sldMkLst>
          <pc:docMk/>
          <pc:sldMk cId="4182375410" sldId="330"/>
        </pc:sldMkLst>
        <pc:spChg chg="mod">
          <ac:chgData name="Megan Olivia St-Pierre" userId="f5deaa9c-37c6-4c7c-8ddc-11b4aabd0f7c" providerId="ADAL" clId="{380FC37D-48CA-C84C-9282-A0544A8AA1C0}" dt="2023-11-06T18:29:37.606" v="5219" actId="790"/>
          <ac:spMkLst>
            <pc:docMk/>
            <pc:sldMk cId="4182375410" sldId="330"/>
            <ac:spMk id="2" creationId="{455D1E84-802D-2147-84BC-B33E03139107}"/>
          </ac:spMkLst>
        </pc:spChg>
        <pc:spChg chg="mod">
          <ac:chgData name="Megan Olivia St-Pierre" userId="f5deaa9c-37c6-4c7c-8ddc-11b4aabd0f7c" providerId="ADAL" clId="{380FC37D-48CA-C84C-9282-A0544A8AA1C0}" dt="2023-11-06T18:19:17.126" v="5117" actId="790"/>
          <ac:spMkLst>
            <pc:docMk/>
            <pc:sldMk cId="4182375410" sldId="330"/>
            <ac:spMk id="6" creationId="{EA6547D5-02E9-5D4C-A466-B7095B2CE484}"/>
          </ac:spMkLst>
        </pc:spChg>
      </pc:sldChg>
      <pc:sldChg chg="modSp mod">
        <pc:chgData name="Megan Olivia St-Pierre" userId="f5deaa9c-37c6-4c7c-8ddc-11b4aabd0f7c" providerId="ADAL" clId="{380FC37D-48CA-C84C-9282-A0544A8AA1C0}" dt="2023-11-06T18:30:00.950" v="5221" actId="790"/>
        <pc:sldMkLst>
          <pc:docMk/>
          <pc:sldMk cId="3588517277" sldId="433"/>
        </pc:sldMkLst>
        <pc:graphicFrameChg chg="mod modGraphic">
          <ac:chgData name="Megan Olivia St-Pierre" userId="f5deaa9c-37c6-4c7c-8ddc-11b4aabd0f7c" providerId="ADAL" clId="{380FC37D-48CA-C84C-9282-A0544A8AA1C0}" dt="2023-11-06T18:30:00.950" v="5221" actId="790"/>
          <ac:graphicFrameMkLst>
            <pc:docMk/>
            <pc:sldMk cId="3588517277" sldId="433"/>
            <ac:graphicFrameMk id="2" creationId="{66202E52-CB6C-A7C3-6BAE-85706DBB0691}"/>
          </ac:graphicFrameMkLst>
        </pc:graphicFrameChg>
      </pc:sldChg>
      <pc:sldChg chg="modSp mod">
        <pc:chgData name="Megan Olivia St-Pierre" userId="f5deaa9c-37c6-4c7c-8ddc-11b4aabd0f7c" providerId="ADAL" clId="{380FC37D-48CA-C84C-9282-A0544A8AA1C0}" dt="2023-11-06T18:30:48.402" v="5223" actId="790"/>
        <pc:sldMkLst>
          <pc:docMk/>
          <pc:sldMk cId="3319717553" sldId="460"/>
        </pc:sldMkLst>
        <pc:spChg chg="mod">
          <ac:chgData name="Megan Olivia St-Pierre" userId="f5deaa9c-37c6-4c7c-8ddc-11b4aabd0f7c" providerId="ADAL" clId="{380FC37D-48CA-C84C-9282-A0544A8AA1C0}" dt="2023-11-06T18:30:48.402" v="5223" actId="790"/>
          <ac:spMkLst>
            <pc:docMk/>
            <pc:sldMk cId="3319717553" sldId="460"/>
            <ac:spMk id="2" creationId="{C1E99A57-58BF-BB41-A88D-5982DAEF9E46}"/>
          </ac:spMkLst>
        </pc:spChg>
      </pc:sldChg>
      <pc:sldChg chg="addSp delSp modSp mod">
        <pc:chgData name="Megan Olivia St-Pierre" userId="f5deaa9c-37c6-4c7c-8ddc-11b4aabd0f7c" providerId="ADAL" clId="{380FC37D-48CA-C84C-9282-A0544A8AA1C0}" dt="2023-11-06T18:31:01.084" v="5224" actId="790"/>
        <pc:sldMkLst>
          <pc:docMk/>
          <pc:sldMk cId="2421250572" sldId="461"/>
        </pc:sldMkLst>
        <pc:spChg chg="mod">
          <ac:chgData name="Megan Olivia St-Pierre" userId="f5deaa9c-37c6-4c7c-8ddc-11b4aabd0f7c" providerId="ADAL" clId="{380FC37D-48CA-C84C-9282-A0544A8AA1C0}" dt="2023-11-06T18:31:01.084" v="5224" actId="790"/>
          <ac:spMkLst>
            <pc:docMk/>
            <pc:sldMk cId="2421250572" sldId="461"/>
            <ac:spMk id="2" creationId="{C1E99A57-58BF-BB41-A88D-5982DAEF9E46}"/>
          </ac:spMkLst>
        </pc:spChg>
        <pc:spChg chg="add del mod">
          <ac:chgData name="Megan Olivia St-Pierre" userId="f5deaa9c-37c6-4c7c-8ddc-11b4aabd0f7c" providerId="ADAL" clId="{380FC37D-48CA-C84C-9282-A0544A8AA1C0}" dt="2023-11-01T17:10:06.656" v="814"/>
          <ac:spMkLst>
            <pc:docMk/>
            <pc:sldMk cId="2421250572" sldId="461"/>
            <ac:spMk id="5" creationId="{FAE0A930-FE8A-77D2-B78D-2BE765D8FB52}"/>
          </ac:spMkLst>
        </pc:spChg>
        <pc:picChg chg="del">
          <ac:chgData name="Megan Olivia St-Pierre" userId="f5deaa9c-37c6-4c7c-8ddc-11b4aabd0f7c" providerId="ADAL" clId="{380FC37D-48CA-C84C-9282-A0544A8AA1C0}" dt="2023-11-01T16:52:10.736" v="795" actId="478"/>
          <ac:picMkLst>
            <pc:docMk/>
            <pc:sldMk cId="2421250572" sldId="461"/>
            <ac:picMk id="6" creationId="{551BE382-13C0-1EF6-3ED4-20E49C3B1134}"/>
          </ac:picMkLst>
        </pc:picChg>
        <pc:picChg chg="add mod">
          <ac:chgData name="Megan Olivia St-Pierre" userId="f5deaa9c-37c6-4c7c-8ddc-11b4aabd0f7c" providerId="ADAL" clId="{380FC37D-48CA-C84C-9282-A0544A8AA1C0}" dt="2023-11-01T17:10:06.656" v="814"/>
          <ac:picMkLst>
            <pc:docMk/>
            <pc:sldMk cId="2421250572" sldId="461"/>
            <ac:picMk id="8" creationId="{629D209B-7069-6D73-80ED-0258765ED4EF}"/>
          </ac:picMkLst>
        </pc:picChg>
      </pc:sldChg>
      <pc:sldChg chg="modSp mod">
        <pc:chgData name="Megan Olivia St-Pierre" userId="f5deaa9c-37c6-4c7c-8ddc-11b4aabd0f7c" providerId="ADAL" clId="{380FC37D-48CA-C84C-9282-A0544A8AA1C0}" dt="2023-11-06T18:31:33.350" v="5227" actId="790"/>
        <pc:sldMkLst>
          <pc:docMk/>
          <pc:sldMk cId="3201318879" sldId="468"/>
        </pc:sldMkLst>
        <pc:spChg chg="mod">
          <ac:chgData name="Megan Olivia St-Pierre" userId="f5deaa9c-37c6-4c7c-8ddc-11b4aabd0f7c" providerId="ADAL" clId="{380FC37D-48CA-C84C-9282-A0544A8AA1C0}" dt="2023-11-06T18:21:45.118" v="5187" actId="20577"/>
          <ac:spMkLst>
            <pc:docMk/>
            <pc:sldMk cId="3201318879" sldId="468"/>
            <ac:spMk id="2" creationId="{A58EAB07-29FA-29CF-DB7A-292797E6DD86}"/>
          </ac:spMkLst>
        </pc:spChg>
        <pc:spChg chg="mod">
          <ac:chgData name="Megan Olivia St-Pierre" userId="f5deaa9c-37c6-4c7c-8ddc-11b4aabd0f7c" providerId="ADAL" clId="{380FC37D-48CA-C84C-9282-A0544A8AA1C0}" dt="2023-11-06T18:31:23.256" v="5226" actId="790"/>
          <ac:spMkLst>
            <pc:docMk/>
            <pc:sldMk cId="3201318879" sldId="468"/>
            <ac:spMk id="4" creationId="{B496DEE8-5BAF-0383-4104-940482864732}"/>
          </ac:spMkLst>
        </pc:spChg>
        <pc:spChg chg="mod">
          <ac:chgData name="Megan Olivia St-Pierre" userId="f5deaa9c-37c6-4c7c-8ddc-11b4aabd0f7c" providerId="ADAL" clId="{380FC37D-48CA-C84C-9282-A0544A8AA1C0}" dt="2023-11-06T18:31:33.350" v="5227" actId="790"/>
          <ac:spMkLst>
            <pc:docMk/>
            <pc:sldMk cId="3201318879" sldId="468"/>
            <ac:spMk id="5" creationId="{7BFD6695-08BB-DD2E-11AB-7631C0FEB6E1}"/>
          </ac:spMkLst>
        </pc:spChg>
      </pc:sldChg>
      <pc:sldChg chg="modSp mod">
        <pc:chgData name="Megan Olivia St-Pierre" userId="f5deaa9c-37c6-4c7c-8ddc-11b4aabd0f7c" providerId="ADAL" clId="{380FC37D-48CA-C84C-9282-A0544A8AA1C0}" dt="2023-11-06T18:32:31.752" v="5228" actId="790"/>
        <pc:sldMkLst>
          <pc:docMk/>
          <pc:sldMk cId="1813451306" sldId="469"/>
        </pc:sldMkLst>
        <pc:spChg chg="mod">
          <ac:chgData name="Megan Olivia St-Pierre" userId="f5deaa9c-37c6-4c7c-8ddc-11b4aabd0f7c" providerId="ADAL" clId="{380FC37D-48CA-C84C-9282-A0544A8AA1C0}" dt="2023-11-06T18:22:02.897" v="5188"/>
          <ac:spMkLst>
            <pc:docMk/>
            <pc:sldMk cId="1813451306" sldId="469"/>
            <ac:spMk id="2" creationId="{953F5F34-BDF0-C6F5-883F-E9521E34A8B0}"/>
          </ac:spMkLst>
        </pc:spChg>
        <pc:spChg chg="mod">
          <ac:chgData name="Megan Olivia St-Pierre" userId="f5deaa9c-37c6-4c7c-8ddc-11b4aabd0f7c" providerId="ADAL" clId="{380FC37D-48CA-C84C-9282-A0544A8AA1C0}" dt="2023-11-06T18:32:31.752" v="5228" actId="790"/>
          <ac:spMkLst>
            <pc:docMk/>
            <pc:sldMk cId="1813451306" sldId="469"/>
            <ac:spMk id="5" creationId="{59D81635-7565-7E9A-FA2C-4A8A63D25514}"/>
          </ac:spMkLst>
        </pc:spChg>
      </pc:sldChg>
      <pc:sldChg chg="modSp mod modAnim">
        <pc:chgData name="Megan Olivia St-Pierre" userId="f5deaa9c-37c6-4c7c-8ddc-11b4aabd0f7c" providerId="ADAL" clId="{380FC37D-48CA-C84C-9282-A0544A8AA1C0}" dt="2023-11-06T19:01:25.312" v="5295" actId="20577"/>
        <pc:sldMkLst>
          <pc:docMk/>
          <pc:sldMk cId="524061517" sldId="471"/>
        </pc:sldMkLst>
        <pc:spChg chg="mod">
          <ac:chgData name="Megan Olivia St-Pierre" userId="f5deaa9c-37c6-4c7c-8ddc-11b4aabd0f7c" providerId="ADAL" clId="{380FC37D-48CA-C84C-9282-A0544A8AA1C0}" dt="2023-11-06T18:32:47.916" v="5229" actId="790"/>
          <ac:spMkLst>
            <pc:docMk/>
            <pc:sldMk cId="524061517" sldId="471"/>
            <ac:spMk id="3" creationId="{995E2B64-C6DD-BC9F-690E-7D21046AD366}"/>
          </ac:spMkLst>
        </pc:spChg>
        <pc:spChg chg="mod">
          <ac:chgData name="Megan Olivia St-Pierre" userId="f5deaa9c-37c6-4c7c-8ddc-11b4aabd0f7c" providerId="ADAL" clId="{380FC37D-48CA-C84C-9282-A0544A8AA1C0}" dt="2023-11-06T18:22:13.396" v="5189"/>
          <ac:spMkLst>
            <pc:docMk/>
            <pc:sldMk cId="524061517" sldId="471"/>
            <ac:spMk id="4" creationId="{D0BC113C-6429-D033-03E6-F278518403FF}"/>
          </ac:spMkLst>
        </pc:spChg>
        <pc:spChg chg="mod">
          <ac:chgData name="Megan Olivia St-Pierre" userId="f5deaa9c-37c6-4c7c-8ddc-11b4aabd0f7c" providerId="ADAL" clId="{380FC37D-48CA-C84C-9282-A0544A8AA1C0}" dt="2023-11-06T18:32:56.339" v="5230" actId="790"/>
          <ac:spMkLst>
            <pc:docMk/>
            <pc:sldMk cId="524061517" sldId="471"/>
            <ac:spMk id="6" creationId="{EAE8D7DA-D585-13B2-84B3-AE7190DCFE79}"/>
          </ac:spMkLst>
        </pc:spChg>
        <pc:spChg chg="mod">
          <ac:chgData name="Megan Olivia St-Pierre" userId="f5deaa9c-37c6-4c7c-8ddc-11b4aabd0f7c" providerId="ADAL" clId="{380FC37D-48CA-C84C-9282-A0544A8AA1C0}" dt="2023-11-06T18:33:22.903" v="5231" actId="790"/>
          <ac:spMkLst>
            <pc:docMk/>
            <pc:sldMk cId="524061517" sldId="471"/>
            <ac:spMk id="7" creationId="{0538051D-9247-F98F-115B-2CFECE2D7658}"/>
          </ac:spMkLst>
        </pc:spChg>
        <pc:spChg chg="mod">
          <ac:chgData name="Megan Olivia St-Pierre" userId="f5deaa9c-37c6-4c7c-8ddc-11b4aabd0f7c" providerId="ADAL" clId="{380FC37D-48CA-C84C-9282-A0544A8AA1C0}" dt="2023-11-01T17:23:06.211" v="1332" actId="20577"/>
          <ac:spMkLst>
            <pc:docMk/>
            <pc:sldMk cId="524061517" sldId="471"/>
            <ac:spMk id="8" creationId="{45947865-42F6-DD78-728B-D1BD795437BC}"/>
          </ac:spMkLst>
        </pc:spChg>
        <pc:spChg chg="mod">
          <ac:chgData name="Megan Olivia St-Pierre" userId="f5deaa9c-37c6-4c7c-8ddc-11b4aabd0f7c" providerId="ADAL" clId="{380FC37D-48CA-C84C-9282-A0544A8AA1C0}" dt="2023-11-01T17:22:25.760" v="1318"/>
          <ac:spMkLst>
            <pc:docMk/>
            <pc:sldMk cId="524061517" sldId="471"/>
            <ac:spMk id="9" creationId="{F0931B2D-9F66-5603-B7A7-5F543FC6B6E3}"/>
          </ac:spMkLst>
        </pc:spChg>
        <pc:spChg chg="mod">
          <ac:chgData name="Megan Olivia St-Pierre" userId="f5deaa9c-37c6-4c7c-8ddc-11b4aabd0f7c" providerId="ADAL" clId="{380FC37D-48CA-C84C-9282-A0544A8AA1C0}" dt="2023-11-06T19:01:25.312" v="5295" actId="20577"/>
          <ac:spMkLst>
            <pc:docMk/>
            <pc:sldMk cId="524061517" sldId="471"/>
            <ac:spMk id="10" creationId="{90A7E70B-8384-4D7A-8056-0678A44BD8A3}"/>
          </ac:spMkLst>
        </pc:spChg>
        <pc:spChg chg="mod">
          <ac:chgData name="Megan Olivia St-Pierre" userId="f5deaa9c-37c6-4c7c-8ddc-11b4aabd0f7c" providerId="ADAL" clId="{380FC37D-48CA-C84C-9282-A0544A8AA1C0}" dt="2023-11-01T17:23:16.859" v="1333"/>
          <ac:spMkLst>
            <pc:docMk/>
            <pc:sldMk cId="524061517" sldId="471"/>
            <ac:spMk id="11" creationId="{6A2457F4-06C1-99EC-777A-1F7AD00794E4}"/>
          </ac:spMkLst>
        </pc:spChg>
      </pc:sldChg>
      <pc:sldChg chg="modSp mod modAnim">
        <pc:chgData name="Megan Olivia St-Pierre" userId="f5deaa9c-37c6-4c7c-8ddc-11b4aabd0f7c" providerId="ADAL" clId="{380FC37D-48CA-C84C-9282-A0544A8AA1C0}" dt="2023-11-06T18:34:20.184" v="5234" actId="790"/>
        <pc:sldMkLst>
          <pc:docMk/>
          <pc:sldMk cId="711330787" sldId="472"/>
        </pc:sldMkLst>
        <pc:spChg chg="mod">
          <ac:chgData name="Megan Olivia St-Pierre" userId="f5deaa9c-37c6-4c7c-8ddc-11b4aabd0f7c" providerId="ADAL" clId="{380FC37D-48CA-C84C-9282-A0544A8AA1C0}" dt="2023-11-06T18:33:38.703" v="5232" actId="790"/>
          <ac:spMkLst>
            <pc:docMk/>
            <pc:sldMk cId="711330787" sldId="472"/>
            <ac:spMk id="3" creationId="{E0ACD9CD-2095-E921-A9CF-D04D0F0CE099}"/>
          </ac:spMkLst>
        </pc:spChg>
        <pc:spChg chg="mod">
          <ac:chgData name="Megan Olivia St-Pierre" userId="f5deaa9c-37c6-4c7c-8ddc-11b4aabd0f7c" providerId="ADAL" clId="{380FC37D-48CA-C84C-9282-A0544A8AA1C0}" dt="2023-11-06T18:22:18.758" v="5190"/>
          <ac:spMkLst>
            <pc:docMk/>
            <pc:sldMk cId="711330787" sldId="472"/>
            <ac:spMk id="4" creationId="{E309E450-7086-233D-A096-DFE9D7BA2A12}"/>
          </ac:spMkLst>
        </pc:spChg>
        <pc:spChg chg="mod">
          <ac:chgData name="Megan Olivia St-Pierre" userId="f5deaa9c-37c6-4c7c-8ddc-11b4aabd0f7c" providerId="ADAL" clId="{380FC37D-48CA-C84C-9282-A0544A8AA1C0}" dt="2023-11-06T18:34:11.254" v="5233" actId="790"/>
          <ac:spMkLst>
            <pc:docMk/>
            <pc:sldMk cId="711330787" sldId="472"/>
            <ac:spMk id="6" creationId="{D7B6A47D-3F85-809C-717D-E2643D176664}"/>
          </ac:spMkLst>
        </pc:spChg>
        <pc:spChg chg="mod">
          <ac:chgData name="Megan Olivia St-Pierre" userId="f5deaa9c-37c6-4c7c-8ddc-11b4aabd0f7c" providerId="ADAL" clId="{380FC37D-48CA-C84C-9282-A0544A8AA1C0}" dt="2023-11-06T18:34:20.184" v="5234" actId="790"/>
          <ac:spMkLst>
            <pc:docMk/>
            <pc:sldMk cId="711330787" sldId="472"/>
            <ac:spMk id="8" creationId="{3AC594B1-8D80-4B24-26AD-882B3C5E2AA3}"/>
          </ac:spMkLst>
        </pc:spChg>
        <pc:spChg chg="mod">
          <ac:chgData name="Megan Olivia St-Pierre" userId="f5deaa9c-37c6-4c7c-8ddc-11b4aabd0f7c" providerId="ADAL" clId="{380FC37D-48CA-C84C-9282-A0544A8AA1C0}" dt="2023-11-01T17:28:04.392" v="1379"/>
          <ac:spMkLst>
            <pc:docMk/>
            <pc:sldMk cId="711330787" sldId="472"/>
            <ac:spMk id="9" creationId="{90A97780-E7D8-09C1-65D6-2133FA6FE3A5}"/>
          </ac:spMkLst>
        </pc:spChg>
        <pc:spChg chg="mod">
          <ac:chgData name="Megan Olivia St-Pierre" userId="f5deaa9c-37c6-4c7c-8ddc-11b4aabd0f7c" providerId="ADAL" clId="{380FC37D-48CA-C84C-9282-A0544A8AA1C0}" dt="2023-11-01T17:28:21.930" v="1381" actId="5793"/>
          <ac:spMkLst>
            <pc:docMk/>
            <pc:sldMk cId="711330787" sldId="472"/>
            <ac:spMk id="10" creationId="{36AD5A2A-6187-A9E9-A488-263C99357C49}"/>
          </ac:spMkLst>
        </pc:spChg>
        <pc:spChg chg="mod">
          <ac:chgData name="Megan Olivia St-Pierre" userId="f5deaa9c-37c6-4c7c-8ddc-11b4aabd0f7c" providerId="ADAL" clId="{380FC37D-48CA-C84C-9282-A0544A8AA1C0}" dt="2023-11-01T17:30:53.782" v="1393" actId="5793"/>
          <ac:spMkLst>
            <pc:docMk/>
            <pc:sldMk cId="711330787" sldId="472"/>
            <ac:spMk id="11" creationId="{73D94927-BD3F-224B-403F-287663ED023A}"/>
          </ac:spMkLst>
        </pc:spChg>
      </pc:sldChg>
      <pc:sldChg chg="modSp mod">
        <pc:chgData name="Megan Olivia St-Pierre" userId="f5deaa9c-37c6-4c7c-8ddc-11b4aabd0f7c" providerId="ADAL" clId="{380FC37D-48CA-C84C-9282-A0544A8AA1C0}" dt="2023-11-06T18:36:17.874" v="5239" actId="790"/>
        <pc:sldMkLst>
          <pc:docMk/>
          <pc:sldMk cId="1810140138" sldId="473"/>
        </pc:sldMkLst>
        <pc:spChg chg="mod">
          <ac:chgData name="Megan Olivia St-Pierre" userId="f5deaa9c-37c6-4c7c-8ddc-11b4aabd0f7c" providerId="ADAL" clId="{380FC37D-48CA-C84C-9282-A0544A8AA1C0}" dt="2023-11-06T18:24:49.857" v="5191"/>
          <ac:spMkLst>
            <pc:docMk/>
            <pc:sldMk cId="1810140138" sldId="473"/>
            <ac:spMk id="2" creationId="{E6B5DDF7-61AE-EF79-92F2-2625E30CFF20}"/>
          </ac:spMkLst>
        </pc:spChg>
        <pc:spChg chg="mod">
          <ac:chgData name="Megan Olivia St-Pierre" userId="f5deaa9c-37c6-4c7c-8ddc-11b4aabd0f7c" providerId="ADAL" clId="{380FC37D-48CA-C84C-9282-A0544A8AA1C0}" dt="2023-11-06T18:35:50.036" v="5236" actId="790"/>
          <ac:spMkLst>
            <pc:docMk/>
            <pc:sldMk cId="1810140138" sldId="473"/>
            <ac:spMk id="4" creationId="{070350A3-33D6-8F0A-2C98-6F18CC5FA578}"/>
          </ac:spMkLst>
        </pc:spChg>
        <pc:spChg chg="mod">
          <ac:chgData name="Megan Olivia St-Pierre" userId="f5deaa9c-37c6-4c7c-8ddc-11b4aabd0f7c" providerId="ADAL" clId="{380FC37D-48CA-C84C-9282-A0544A8AA1C0}" dt="2023-11-06T18:35:42.107" v="5235" actId="790"/>
          <ac:spMkLst>
            <pc:docMk/>
            <pc:sldMk cId="1810140138" sldId="473"/>
            <ac:spMk id="5" creationId="{4BBEB11E-73B4-FFBD-61DA-44787133DD03}"/>
          </ac:spMkLst>
        </pc:spChg>
        <pc:spChg chg="mod">
          <ac:chgData name="Megan Olivia St-Pierre" userId="f5deaa9c-37c6-4c7c-8ddc-11b4aabd0f7c" providerId="ADAL" clId="{380FC37D-48CA-C84C-9282-A0544A8AA1C0}" dt="2023-11-06T18:36:08.657" v="5238" actId="790"/>
          <ac:spMkLst>
            <pc:docMk/>
            <pc:sldMk cId="1810140138" sldId="473"/>
            <ac:spMk id="6" creationId="{2CCA1A88-C6D8-7392-054A-87F3073C13B4}"/>
          </ac:spMkLst>
        </pc:spChg>
        <pc:spChg chg="mod">
          <ac:chgData name="Megan Olivia St-Pierre" userId="f5deaa9c-37c6-4c7c-8ddc-11b4aabd0f7c" providerId="ADAL" clId="{380FC37D-48CA-C84C-9282-A0544A8AA1C0}" dt="2023-11-06T18:35:57.712" v="5237" actId="790"/>
          <ac:spMkLst>
            <pc:docMk/>
            <pc:sldMk cId="1810140138" sldId="473"/>
            <ac:spMk id="7" creationId="{651A7B77-2C09-C11C-AAFA-730C257BDB6A}"/>
          </ac:spMkLst>
        </pc:spChg>
        <pc:spChg chg="mod">
          <ac:chgData name="Megan Olivia St-Pierre" userId="f5deaa9c-37c6-4c7c-8ddc-11b4aabd0f7c" providerId="ADAL" clId="{380FC37D-48CA-C84C-9282-A0544A8AA1C0}" dt="2023-11-06T18:36:17.874" v="5239" actId="790"/>
          <ac:spMkLst>
            <pc:docMk/>
            <pc:sldMk cId="1810140138" sldId="473"/>
            <ac:spMk id="9" creationId="{AFD2AA4A-A6AA-CC0B-3CB0-DF2EADAE63F2}"/>
          </ac:spMkLst>
        </pc:spChg>
      </pc:sldChg>
      <pc:sldChg chg="modSp mod modAnim">
        <pc:chgData name="Megan Olivia St-Pierre" userId="f5deaa9c-37c6-4c7c-8ddc-11b4aabd0f7c" providerId="ADAL" clId="{380FC37D-48CA-C84C-9282-A0544A8AA1C0}" dt="2023-11-06T18:38:02.918" v="5245" actId="790"/>
        <pc:sldMkLst>
          <pc:docMk/>
          <pc:sldMk cId="3105690531" sldId="474"/>
        </pc:sldMkLst>
        <pc:spChg chg="mod">
          <ac:chgData name="Megan Olivia St-Pierre" userId="f5deaa9c-37c6-4c7c-8ddc-11b4aabd0f7c" providerId="ADAL" clId="{380FC37D-48CA-C84C-9282-A0544A8AA1C0}" dt="2023-11-06T18:37:45.422" v="5243" actId="790"/>
          <ac:spMkLst>
            <pc:docMk/>
            <pc:sldMk cId="3105690531" sldId="474"/>
            <ac:spMk id="2" creationId="{E1636755-CCDD-3B3D-3E1D-D25506A937DE}"/>
          </ac:spMkLst>
        </pc:spChg>
        <pc:spChg chg="mod">
          <ac:chgData name="Megan Olivia St-Pierre" userId="f5deaa9c-37c6-4c7c-8ddc-11b4aabd0f7c" providerId="ADAL" clId="{380FC37D-48CA-C84C-9282-A0544A8AA1C0}" dt="2023-11-06T18:25:27.800" v="5197"/>
          <ac:spMkLst>
            <pc:docMk/>
            <pc:sldMk cId="3105690531" sldId="474"/>
            <ac:spMk id="3" creationId="{EFD72142-153B-9F5C-9AAA-07E377426E91}"/>
          </ac:spMkLst>
        </pc:spChg>
        <pc:spChg chg="mod">
          <ac:chgData name="Megan Olivia St-Pierre" userId="f5deaa9c-37c6-4c7c-8ddc-11b4aabd0f7c" providerId="ADAL" clId="{380FC37D-48CA-C84C-9282-A0544A8AA1C0}" dt="2023-11-06T18:37:33.421" v="5242" actId="790"/>
          <ac:spMkLst>
            <pc:docMk/>
            <pc:sldMk cId="3105690531" sldId="474"/>
            <ac:spMk id="5" creationId="{E08F5327-DE9D-6FBE-B927-01D9279750DD}"/>
          </ac:spMkLst>
        </pc:spChg>
        <pc:spChg chg="mod">
          <ac:chgData name="Megan Olivia St-Pierre" userId="f5deaa9c-37c6-4c7c-8ddc-11b4aabd0f7c" providerId="ADAL" clId="{380FC37D-48CA-C84C-9282-A0544A8AA1C0}" dt="2023-11-06T18:37:52.891" v="5244" actId="790"/>
          <ac:spMkLst>
            <pc:docMk/>
            <pc:sldMk cId="3105690531" sldId="474"/>
            <ac:spMk id="6" creationId="{6A2B68A3-752D-AE98-429F-875AF40AEFA2}"/>
          </ac:spMkLst>
        </pc:spChg>
        <pc:spChg chg="mod">
          <ac:chgData name="Megan Olivia St-Pierre" userId="f5deaa9c-37c6-4c7c-8ddc-11b4aabd0f7c" providerId="ADAL" clId="{380FC37D-48CA-C84C-9282-A0544A8AA1C0}" dt="2023-11-01T18:12:18.412" v="1946" actId="403"/>
          <ac:spMkLst>
            <pc:docMk/>
            <pc:sldMk cId="3105690531" sldId="474"/>
            <ac:spMk id="7" creationId="{053E129C-D025-9DB7-C84F-43E2D8E0C49B}"/>
          </ac:spMkLst>
        </pc:spChg>
        <pc:spChg chg="mod">
          <ac:chgData name="Megan Olivia St-Pierre" userId="f5deaa9c-37c6-4c7c-8ddc-11b4aabd0f7c" providerId="ADAL" clId="{380FC37D-48CA-C84C-9282-A0544A8AA1C0}" dt="2023-11-01T18:17:24.672" v="2043" actId="14100"/>
          <ac:spMkLst>
            <pc:docMk/>
            <pc:sldMk cId="3105690531" sldId="474"/>
            <ac:spMk id="8" creationId="{4AF37141-8FF8-5A8A-B8A9-6CA7635E0ABA}"/>
          </ac:spMkLst>
        </pc:spChg>
        <pc:spChg chg="mod">
          <ac:chgData name="Megan Olivia St-Pierre" userId="f5deaa9c-37c6-4c7c-8ddc-11b4aabd0f7c" providerId="ADAL" clId="{380FC37D-48CA-C84C-9282-A0544A8AA1C0}" dt="2023-11-06T18:38:02.918" v="5245" actId="790"/>
          <ac:spMkLst>
            <pc:docMk/>
            <pc:sldMk cId="3105690531" sldId="474"/>
            <ac:spMk id="9" creationId="{88F13AE1-B4E4-ED49-FF32-1EE8C206FC9B}"/>
          </ac:spMkLst>
        </pc:spChg>
      </pc:sldChg>
      <pc:sldChg chg="addSp delSp modSp mod delAnim modAnim modCm">
        <pc:chgData name="Megan Olivia St-Pierre" userId="f5deaa9c-37c6-4c7c-8ddc-11b4aabd0f7c" providerId="ADAL" clId="{380FC37D-48CA-C84C-9282-A0544A8AA1C0}" dt="2023-11-06T18:39:22.910" v="5249" actId="790"/>
        <pc:sldMkLst>
          <pc:docMk/>
          <pc:sldMk cId="76496754" sldId="475"/>
        </pc:sldMkLst>
        <pc:spChg chg="mod">
          <ac:chgData name="Megan Olivia St-Pierre" userId="f5deaa9c-37c6-4c7c-8ddc-11b4aabd0f7c" providerId="ADAL" clId="{380FC37D-48CA-C84C-9282-A0544A8AA1C0}" dt="2023-11-06T18:25:38.482" v="5199"/>
          <ac:spMkLst>
            <pc:docMk/>
            <pc:sldMk cId="76496754" sldId="475"/>
            <ac:spMk id="2" creationId="{786BAC7D-22A7-4E57-19A5-4906D9DE8C67}"/>
          </ac:spMkLst>
        </pc:spChg>
        <pc:spChg chg="mod">
          <ac:chgData name="Megan Olivia St-Pierre" userId="f5deaa9c-37c6-4c7c-8ddc-11b4aabd0f7c" providerId="ADAL" clId="{380FC37D-48CA-C84C-9282-A0544A8AA1C0}" dt="2023-11-01T18:20:34.261" v="2084" actId="403"/>
          <ac:spMkLst>
            <pc:docMk/>
            <pc:sldMk cId="76496754" sldId="475"/>
            <ac:spMk id="4" creationId="{DB901A04-85F1-396D-74B7-A02D3661BC07}"/>
          </ac:spMkLst>
        </pc:spChg>
        <pc:spChg chg="mod">
          <ac:chgData name="Megan Olivia St-Pierre" userId="f5deaa9c-37c6-4c7c-8ddc-11b4aabd0f7c" providerId="ADAL" clId="{380FC37D-48CA-C84C-9282-A0544A8AA1C0}" dt="2023-11-06T18:38:56.924" v="5246" actId="790"/>
          <ac:spMkLst>
            <pc:docMk/>
            <pc:sldMk cId="76496754" sldId="475"/>
            <ac:spMk id="5" creationId="{0F82F155-6ABB-F465-3A8B-4E22EAE1E6EA}"/>
          </ac:spMkLst>
        </pc:spChg>
        <pc:spChg chg="del">
          <ac:chgData name="Megan Olivia St-Pierre" userId="f5deaa9c-37c6-4c7c-8ddc-11b4aabd0f7c" providerId="ADAL" clId="{380FC37D-48CA-C84C-9282-A0544A8AA1C0}" dt="2023-11-01T18:18:45.916" v="2061" actId="478"/>
          <ac:spMkLst>
            <pc:docMk/>
            <pc:sldMk cId="76496754" sldId="475"/>
            <ac:spMk id="6" creationId="{D12C734D-30F3-2B93-CC78-C2B9DCB07B35}"/>
          </ac:spMkLst>
        </pc:spChg>
        <pc:spChg chg="del">
          <ac:chgData name="Megan Olivia St-Pierre" userId="f5deaa9c-37c6-4c7c-8ddc-11b4aabd0f7c" providerId="ADAL" clId="{380FC37D-48CA-C84C-9282-A0544A8AA1C0}" dt="2023-11-01T18:19:10.742" v="2068" actId="478"/>
          <ac:spMkLst>
            <pc:docMk/>
            <pc:sldMk cId="76496754" sldId="475"/>
            <ac:spMk id="7" creationId="{C51EF391-E9AE-2C65-35EF-ECB05727A279}"/>
          </ac:spMkLst>
        </pc:spChg>
        <pc:spChg chg="del">
          <ac:chgData name="Megan Olivia St-Pierre" userId="f5deaa9c-37c6-4c7c-8ddc-11b4aabd0f7c" providerId="ADAL" clId="{380FC37D-48CA-C84C-9282-A0544A8AA1C0}" dt="2023-11-01T18:19:16.232" v="2072" actId="478"/>
          <ac:spMkLst>
            <pc:docMk/>
            <pc:sldMk cId="76496754" sldId="475"/>
            <ac:spMk id="8" creationId="{CEC86431-54B0-0699-293C-E49C32458291}"/>
          </ac:spMkLst>
        </pc:spChg>
        <pc:spChg chg="del">
          <ac:chgData name="Megan Olivia St-Pierre" userId="f5deaa9c-37c6-4c7c-8ddc-11b4aabd0f7c" providerId="ADAL" clId="{380FC37D-48CA-C84C-9282-A0544A8AA1C0}" dt="2023-11-01T18:18:33.388" v="2059" actId="478"/>
          <ac:spMkLst>
            <pc:docMk/>
            <pc:sldMk cId="76496754" sldId="475"/>
            <ac:spMk id="9" creationId="{C5B58BB3-950D-17B3-786C-7B58EA1AB3D5}"/>
          </ac:spMkLst>
        </pc:spChg>
        <pc:spChg chg="del">
          <ac:chgData name="Megan Olivia St-Pierre" userId="f5deaa9c-37c6-4c7c-8ddc-11b4aabd0f7c" providerId="ADAL" clId="{380FC37D-48CA-C84C-9282-A0544A8AA1C0}" dt="2023-11-01T18:19:15.110" v="2071" actId="478"/>
          <ac:spMkLst>
            <pc:docMk/>
            <pc:sldMk cId="76496754" sldId="475"/>
            <ac:spMk id="10" creationId="{2DCCF12E-EDC6-B5D2-9FDC-C7E5D00AECC4}"/>
          </ac:spMkLst>
        </pc:spChg>
        <pc:spChg chg="del mod">
          <ac:chgData name="Megan Olivia St-Pierre" userId="f5deaa9c-37c6-4c7c-8ddc-11b4aabd0f7c" providerId="ADAL" clId="{380FC37D-48CA-C84C-9282-A0544A8AA1C0}" dt="2023-11-01T18:19:13.272" v="2070" actId="478"/>
          <ac:spMkLst>
            <pc:docMk/>
            <pc:sldMk cId="76496754" sldId="475"/>
            <ac:spMk id="11" creationId="{CBDD55BE-CC54-C7E6-A99A-0D713D165BF6}"/>
          </ac:spMkLst>
        </pc:spChg>
        <pc:spChg chg="del">
          <ac:chgData name="Megan Olivia St-Pierre" userId="f5deaa9c-37c6-4c7c-8ddc-11b4aabd0f7c" providerId="ADAL" clId="{380FC37D-48CA-C84C-9282-A0544A8AA1C0}" dt="2023-11-01T18:19:19.511" v="2074" actId="478"/>
          <ac:spMkLst>
            <pc:docMk/>
            <pc:sldMk cId="76496754" sldId="475"/>
            <ac:spMk id="12" creationId="{69A9C3E6-54C9-CF64-17CC-0CD4E081BDE9}"/>
          </ac:spMkLst>
        </pc:spChg>
        <pc:spChg chg="del">
          <ac:chgData name="Megan Olivia St-Pierre" userId="f5deaa9c-37c6-4c7c-8ddc-11b4aabd0f7c" providerId="ADAL" clId="{380FC37D-48CA-C84C-9282-A0544A8AA1C0}" dt="2023-11-01T18:19:21.043" v="2075" actId="478"/>
          <ac:spMkLst>
            <pc:docMk/>
            <pc:sldMk cId="76496754" sldId="475"/>
            <ac:spMk id="13" creationId="{A3BCA502-E7E6-369C-2EC0-10BB751241C9}"/>
          </ac:spMkLst>
        </pc:spChg>
        <pc:spChg chg="del">
          <ac:chgData name="Megan Olivia St-Pierre" userId="f5deaa9c-37c6-4c7c-8ddc-11b4aabd0f7c" providerId="ADAL" clId="{380FC37D-48CA-C84C-9282-A0544A8AA1C0}" dt="2023-11-01T18:19:22.256" v="2076" actId="478"/>
          <ac:spMkLst>
            <pc:docMk/>
            <pc:sldMk cId="76496754" sldId="475"/>
            <ac:spMk id="14" creationId="{69103292-9B6B-E711-D9D5-BB958E200F68}"/>
          </ac:spMkLst>
        </pc:spChg>
        <pc:spChg chg="del">
          <ac:chgData name="Megan Olivia St-Pierre" userId="f5deaa9c-37c6-4c7c-8ddc-11b4aabd0f7c" providerId="ADAL" clId="{380FC37D-48CA-C84C-9282-A0544A8AA1C0}" dt="2023-11-01T18:19:18.466" v="2073" actId="478"/>
          <ac:spMkLst>
            <pc:docMk/>
            <pc:sldMk cId="76496754" sldId="475"/>
            <ac:spMk id="15" creationId="{92C7AAFA-3D45-BA38-D309-560774CCE97F}"/>
          </ac:spMkLst>
        </pc:spChg>
        <pc:spChg chg="del">
          <ac:chgData name="Megan Olivia St-Pierre" userId="f5deaa9c-37c6-4c7c-8ddc-11b4aabd0f7c" providerId="ADAL" clId="{380FC37D-48CA-C84C-9282-A0544A8AA1C0}" dt="2023-11-01T18:18:50.892" v="2063" actId="478"/>
          <ac:spMkLst>
            <pc:docMk/>
            <pc:sldMk cId="76496754" sldId="475"/>
            <ac:spMk id="16" creationId="{10F2928D-20C0-A0E2-3D50-AFF28B7A38FF}"/>
          </ac:spMkLst>
        </pc:spChg>
        <pc:spChg chg="del mod">
          <ac:chgData name="Megan Olivia St-Pierre" userId="f5deaa9c-37c6-4c7c-8ddc-11b4aabd0f7c" providerId="ADAL" clId="{380FC37D-48CA-C84C-9282-A0544A8AA1C0}" dt="2023-11-01T18:18:53.217" v="2065" actId="478"/>
          <ac:spMkLst>
            <pc:docMk/>
            <pc:sldMk cId="76496754" sldId="475"/>
            <ac:spMk id="17" creationId="{48B162AA-7722-6429-418A-1F40DF67A238}"/>
          </ac:spMkLst>
        </pc:spChg>
        <pc:spChg chg="add mod">
          <ac:chgData name="Megan Olivia St-Pierre" userId="f5deaa9c-37c6-4c7c-8ddc-11b4aabd0f7c" providerId="ADAL" clId="{380FC37D-48CA-C84C-9282-A0544A8AA1C0}" dt="2023-11-01T18:32:48.027" v="2089" actId="1582"/>
          <ac:spMkLst>
            <pc:docMk/>
            <pc:sldMk cId="76496754" sldId="475"/>
            <ac:spMk id="18" creationId="{47175E0C-8F37-A327-C884-BA187F3AF46D}"/>
          </ac:spMkLst>
        </pc:spChg>
        <pc:spChg chg="add mod">
          <ac:chgData name="Megan Olivia St-Pierre" userId="f5deaa9c-37c6-4c7c-8ddc-11b4aabd0f7c" providerId="ADAL" clId="{380FC37D-48CA-C84C-9282-A0544A8AA1C0}" dt="2023-11-01T18:33:08.673" v="2092" actId="14100"/>
          <ac:spMkLst>
            <pc:docMk/>
            <pc:sldMk cId="76496754" sldId="475"/>
            <ac:spMk id="19" creationId="{10F86B25-811A-7DD5-0E17-8576B82F6F42}"/>
          </ac:spMkLst>
        </pc:spChg>
        <pc:spChg chg="add mod">
          <ac:chgData name="Megan Olivia St-Pierre" userId="f5deaa9c-37c6-4c7c-8ddc-11b4aabd0f7c" providerId="ADAL" clId="{380FC37D-48CA-C84C-9282-A0544A8AA1C0}" dt="2023-11-06T18:39:06.826" v="5247" actId="790"/>
          <ac:spMkLst>
            <pc:docMk/>
            <pc:sldMk cId="76496754" sldId="475"/>
            <ac:spMk id="20" creationId="{A8F014A2-7EC1-3957-9DC6-ECD5E6A88A3E}"/>
          </ac:spMkLst>
        </pc:spChg>
        <pc:spChg chg="add mod">
          <ac:chgData name="Megan Olivia St-Pierre" userId="f5deaa9c-37c6-4c7c-8ddc-11b4aabd0f7c" providerId="ADAL" clId="{380FC37D-48CA-C84C-9282-A0544A8AA1C0}" dt="2023-11-01T18:36:37.569" v="2131" actId="208"/>
          <ac:spMkLst>
            <pc:docMk/>
            <pc:sldMk cId="76496754" sldId="475"/>
            <ac:spMk id="21" creationId="{233F382A-1242-3CC4-518D-A9F731109C67}"/>
          </ac:spMkLst>
        </pc:spChg>
        <pc:spChg chg="add del mod">
          <ac:chgData name="Megan Olivia St-Pierre" userId="f5deaa9c-37c6-4c7c-8ddc-11b4aabd0f7c" providerId="ADAL" clId="{380FC37D-48CA-C84C-9282-A0544A8AA1C0}" dt="2023-11-01T18:36:25.196" v="2130" actId="478"/>
          <ac:spMkLst>
            <pc:docMk/>
            <pc:sldMk cId="76496754" sldId="475"/>
            <ac:spMk id="22" creationId="{BF1D859E-3B25-92C1-8531-512595591E47}"/>
          </ac:spMkLst>
        </pc:spChg>
        <pc:spChg chg="add mod">
          <ac:chgData name="Megan Olivia St-Pierre" userId="f5deaa9c-37c6-4c7c-8ddc-11b4aabd0f7c" providerId="ADAL" clId="{380FC37D-48CA-C84C-9282-A0544A8AA1C0}" dt="2023-11-01T18:36:51.056" v="2135" actId="14100"/>
          <ac:spMkLst>
            <pc:docMk/>
            <pc:sldMk cId="76496754" sldId="475"/>
            <ac:spMk id="23" creationId="{6788A6AC-5B84-DE52-AEA5-46768FC98CF7}"/>
          </ac:spMkLst>
        </pc:spChg>
        <pc:spChg chg="add mod">
          <ac:chgData name="Megan Olivia St-Pierre" userId="f5deaa9c-37c6-4c7c-8ddc-11b4aabd0f7c" providerId="ADAL" clId="{380FC37D-48CA-C84C-9282-A0544A8AA1C0}" dt="2023-11-06T18:39:15.166" v="5248" actId="790"/>
          <ac:spMkLst>
            <pc:docMk/>
            <pc:sldMk cId="76496754" sldId="475"/>
            <ac:spMk id="24" creationId="{95183EF2-E197-1C84-D3F7-E9A259AF4D2A}"/>
          </ac:spMkLst>
        </pc:spChg>
        <pc:spChg chg="add mod">
          <ac:chgData name="Megan Olivia St-Pierre" userId="f5deaa9c-37c6-4c7c-8ddc-11b4aabd0f7c" providerId="ADAL" clId="{380FC37D-48CA-C84C-9282-A0544A8AA1C0}" dt="2023-11-01T18:38:56.099" v="2178" actId="208"/>
          <ac:spMkLst>
            <pc:docMk/>
            <pc:sldMk cId="76496754" sldId="475"/>
            <ac:spMk id="25" creationId="{452CD19E-1585-82E7-682E-7C7F51AD8241}"/>
          </ac:spMkLst>
        </pc:spChg>
        <pc:spChg chg="add mod">
          <ac:chgData name="Megan Olivia St-Pierre" userId="f5deaa9c-37c6-4c7c-8ddc-11b4aabd0f7c" providerId="ADAL" clId="{380FC37D-48CA-C84C-9282-A0544A8AA1C0}" dt="2023-11-01T18:39:13.491" v="2181" actId="14100"/>
          <ac:spMkLst>
            <pc:docMk/>
            <pc:sldMk cId="76496754" sldId="475"/>
            <ac:spMk id="26" creationId="{35725188-ACA6-F9D1-09BC-DBF1C76D1ABB}"/>
          </ac:spMkLst>
        </pc:spChg>
        <pc:spChg chg="add mod">
          <ac:chgData name="Megan Olivia St-Pierre" userId="f5deaa9c-37c6-4c7c-8ddc-11b4aabd0f7c" providerId="ADAL" clId="{380FC37D-48CA-C84C-9282-A0544A8AA1C0}" dt="2023-11-01T18:39:33.533" v="2184" actId="14100"/>
          <ac:spMkLst>
            <pc:docMk/>
            <pc:sldMk cId="76496754" sldId="475"/>
            <ac:spMk id="27" creationId="{27F1B6D0-D39F-7A60-193C-FF795401375E}"/>
          </ac:spMkLst>
        </pc:spChg>
        <pc:spChg chg="add mod">
          <ac:chgData name="Megan Olivia St-Pierre" userId="f5deaa9c-37c6-4c7c-8ddc-11b4aabd0f7c" providerId="ADAL" clId="{380FC37D-48CA-C84C-9282-A0544A8AA1C0}" dt="2023-11-01T18:40:01.870" v="2205" actId="207"/>
          <ac:spMkLst>
            <pc:docMk/>
            <pc:sldMk cId="76496754" sldId="475"/>
            <ac:spMk id="28" creationId="{4FA1E6B5-D3C0-0433-8C90-BE44FCDBBFAA}"/>
          </ac:spMkLst>
        </pc:spChg>
        <pc:spChg chg="add mod">
          <ac:chgData name="Megan Olivia St-Pierre" userId="f5deaa9c-37c6-4c7c-8ddc-11b4aabd0f7c" providerId="ADAL" clId="{380FC37D-48CA-C84C-9282-A0544A8AA1C0}" dt="2023-11-01T18:41:02.566" v="2211" actId="208"/>
          <ac:spMkLst>
            <pc:docMk/>
            <pc:sldMk cId="76496754" sldId="475"/>
            <ac:spMk id="29" creationId="{CDB08132-235F-9EE9-2663-E5562F7F07CA}"/>
          </ac:spMkLst>
        </pc:spChg>
        <pc:spChg chg="add del mod">
          <ac:chgData name="Megan Olivia St-Pierre" userId="f5deaa9c-37c6-4c7c-8ddc-11b4aabd0f7c" providerId="ADAL" clId="{380FC37D-48CA-C84C-9282-A0544A8AA1C0}" dt="2023-11-01T18:41:14.032" v="2214"/>
          <ac:spMkLst>
            <pc:docMk/>
            <pc:sldMk cId="76496754" sldId="475"/>
            <ac:spMk id="30" creationId="{8E52AD58-B219-11C0-C146-4D1FA753B76A}"/>
          </ac:spMkLst>
        </pc:spChg>
        <pc:spChg chg="add del mod">
          <ac:chgData name="Megan Olivia St-Pierre" userId="f5deaa9c-37c6-4c7c-8ddc-11b4aabd0f7c" providerId="ADAL" clId="{380FC37D-48CA-C84C-9282-A0544A8AA1C0}" dt="2023-11-01T18:41:28.394" v="2227" actId="478"/>
          <ac:spMkLst>
            <pc:docMk/>
            <pc:sldMk cId="76496754" sldId="475"/>
            <ac:spMk id="31" creationId="{66D9A68B-B51C-BCAF-654E-AE3F1A4888D5}"/>
          </ac:spMkLst>
        </pc:spChg>
        <pc:spChg chg="add mod">
          <ac:chgData name="Megan Olivia St-Pierre" userId="f5deaa9c-37c6-4c7c-8ddc-11b4aabd0f7c" providerId="ADAL" clId="{380FC37D-48CA-C84C-9282-A0544A8AA1C0}" dt="2023-11-06T18:39:22.910" v="5249" actId="790"/>
          <ac:spMkLst>
            <pc:docMk/>
            <pc:sldMk cId="76496754" sldId="475"/>
            <ac:spMk id="32" creationId="{ECAA542B-8460-229C-CB6C-C50BF4BE7AC8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egan Olivia St-Pierre" userId="f5deaa9c-37c6-4c7c-8ddc-11b4aabd0f7c" providerId="ADAL" clId="{380FC37D-48CA-C84C-9282-A0544A8AA1C0}" dt="2023-11-01T18:20:27.891" v="2078"/>
              <pc2:cmMkLst xmlns:pc2="http://schemas.microsoft.com/office/powerpoint/2019/9/main/command">
                <pc:docMk/>
                <pc:sldMk cId="76496754" sldId="475"/>
                <pc2:cmMk id="{04A1C4EF-C5FF-3948-9A50-0C4E359BF0CF}"/>
              </pc2:cmMkLst>
            </pc226:cmChg>
          </p:ext>
        </pc:extLst>
      </pc:sldChg>
      <pc:sldChg chg="addSp delSp modSp mod delAnim modAnim modCm">
        <pc:chgData name="Megan Olivia St-Pierre" userId="f5deaa9c-37c6-4c7c-8ddc-11b4aabd0f7c" providerId="ADAL" clId="{380FC37D-48CA-C84C-9282-A0544A8AA1C0}" dt="2023-11-06T18:49:03.542" v="5261" actId="790"/>
        <pc:sldMkLst>
          <pc:docMk/>
          <pc:sldMk cId="2911010248" sldId="476"/>
        </pc:sldMkLst>
        <pc:spChg chg="add del mod">
          <ac:chgData name="Megan Olivia St-Pierre" userId="f5deaa9c-37c6-4c7c-8ddc-11b4aabd0f7c" providerId="ADAL" clId="{380FC37D-48CA-C84C-9282-A0544A8AA1C0}" dt="2023-11-01T19:08:41.130" v="2313" actId="478"/>
          <ac:spMkLst>
            <pc:docMk/>
            <pc:sldMk cId="2911010248" sldId="476"/>
            <ac:spMk id="2" creationId="{9D4D6562-A19F-838E-6955-E49B20E14137}"/>
          </ac:spMkLst>
        </pc:spChg>
        <pc:spChg chg="mod">
          <ac:chgData name="Megan Olivia St-Pierre" userId="f5deaa9c-37c6-4c7c-8ddc-11b4aabd0f7c" providerId="ADAL" clId="{380FC37D-48CA-C84C-9282-A0544A8AA1C0}" dt="2023-11-01T19:15:14.650" v="2435" actId="403"/>
          <ac:spMkLst>
            <pc:docMk/>
            <pc:sldMk cId="2911010248" sldId="476"/>
            <ac:spMk id="4" creationId="{1CD91A04-736E-653E-F4AD-99C02C6A40C7}"/>
          </ac:spMkLst>
        </pc:spChg>
        <pc:spChg chg="mod">
          <ac:chgData name="Megan Olivia St-Pierre" userId="f5deaa9c-37c6-4c7c-8ddc-11b4aabd0f7c" providerId="ADAL" clId="{380FC37D-48CA-C84C-9282-A0544A8AA1C0}" dt="2023-11-06T18:48:02.993" v="5250" actId="790"/>
          <ac:spMkLst>
            <pc:docMk/>
            <pc:sldMk cId="2911010248" sldId="476"/>
            <ac:spMk id="5" creationId="{6390D359-7EC0-8549-4D3E-9B87C4876015}"/>
          </ac:spMkLst>
        </pc:spChg>
        <pc:spChg chg="mod">
          <ac:chgData name="Megan Olivia St-Pierre" userId="f5deaa9c-37c6-4c7c-8ddc-11b4aabd0f7c" providerId="ADAL" clId="{380FC37D-48CA-C84C-9282-A0544A8AA1C0}" dt="2023-11-06T18:25:47.890" v="5200"/>
          <ac:spMkLst>
            <pc:docMk/>
            <pc:sldMk cId="2911010248" sldId="476"/>
            <ac:spMk id="6" creationId="{9C73B113-3D45-1D53-6AA5-A38993DA9DB4}"/>
          </ac:spMkLst>
        </pc:spChg>
        <pc:spChg chg="del">
          <ac:chgData name="Megan Olivia St-Pierre" userId="f5deaa9c-37c6-4c7c-8ddc-11b4aabd0f7c" providerId="ADAL" clId="{380FC37D-48CA-C84C-9282-A0544A8AA1C0}" dt="2023-11-01T18:45:38.158" v="2288" actId="478"/>
          <ac:spMkLst>
            <pc:docMk/>
            <pc:sldMk cId="2911010248" sldId="476"/>
            <ac:spMk id="7" creationId="{80045696-D459-D0B5-5F8B-5AE545CCADE2}"/>
          </ac:spMkLst>
        </pc:spChg>
        <pc:spChg chg="add mod">
          <ac:chgData name="Megan Olivia St-Pierre" userId="f5deaa9c-37c6-4c7c-8ddc-11b4aabd0f7c" providerId="ADAL" clId="{380FC37D-48CA-C84C-9282-A0544A8AA1C0}" dt="2023-11-01T19:15:53.046" v="2439" actId="208"/>
          <ac:spMkLst>
            <pc:docMk/>
            <pc:sldMk cId="2911010248" sldId="476"/>
            <ac:spMk id="8" creationId="{169E020A-BD7C-CEDB-F7CA-4367D8836F35}"/>
          </ac:spMkLst>
        </pc:spChg>
        <pc:spChg chg="del">
          <ac:chgData name="Megan Olivia St-Pierre" userId="f5deaa9c-37c6-4c7c-8ddc-11b4aabd0f7c" providerId="ADAL" clId="{380FC37D-48CA-C84C-9282-A0544A8AA1C0}" dt="2023-11-01T18:45:30.910" v="2285" actId="478"/>
          <ac:spMkLst>
            <pc:docMk/>
            <pc:sldMk cId="2911010248" sldId="476"/>
            <ac:spMk id="9" creationId="{37082F3A-E90B-8959-B895-2AB5B1FF70CD}"/>
          </ac:spMkLst>
        </pc:spChg>
        <pc:spChg chg="add mod">
          <ac:chgData name="Megan Olivia St-Pierre" userId="f5deaa9c-37c6-4c7c-8ddc-11b4aabd0f7c" providerId="ADAL" clId="{380FC37D-48CA-C84C-9282-A0544A8AA1C0}" dt="2023-11-06T18:48:18.057" v="5251" actId="790"/>
          <ac:spMkLst>
            <pc:docMk/>
            <pc:sldMk cId="2911010248" sldId="476"/>
            <ac:spMk id="10" creationId="{8D670069-D8E9-D29B-C06C-AA8930F000BD}"/>
          </ac:spMkLst>
        </pc:spChg>
        <pc:spChg chg="del">
          <ac:chgData name="Megan Olivia St-Pierre" userId="f5deaa9c-37c6-4c7c-8ddc-11b4aabd0f7c" providerId="ADAL" clId="{380FC37D-48CA-C84C-9282-A0544A8AA1C0}" dt="2023-11-01T18:45:42.428" v="2289" actId="478"/>
          <ac:spMkLst>
            <pc:docMk/>
            <pc:sldMk cId="2911010248" sldId="476"/>
            <ac:spMk id="11" creationId="{2B27D966-8D68-8A99-4536-15415129EC98}"/>
          </ac:spMkLst>
        </pc:spChg>
        <pc:spChg chg="add mod">
          <ac:chgData name="Megan Olivia St-Pierre" userId="f5deaa9c-37c6-4c7c-8ddc-11b4aabd0f7c" providerId="ADAL" clId="{380FC37D-48CA-C84C-9282-A0544A8AA1C0}" dt="2023-11-01T19:20:56.527" v="2518" actId="14100"/>
          <ac:spMkLst>
            <pc:docMk/>
            <pc:sldMk cId="2911010248" sldId="476"/>
            <ac:spMk id="12" creationId="{421B57A8-F524-EC11-657A-A8C6F917AD46}"/>
          </ac:spMkLst>
        </pc:spChg>
        <pc:spChg chg="del">
          <ac:chgData name="Megan Olivia St-Pierre" userId="f5deaa9c-37c6-4c7c-8ddc-11b4aabd0f7c" providerId="ADAL" clId="{380FC37D-48CA-C84C-9282-A0544A8AA1C0}" dt="2023-11-01T18:45:47.760" v="2291" actId="478"/>
          <ac:spMkLst>
            <pc:docMk/>
            <pc:sldMk cId="2911010248" sldId="476"/>
            <ac:spMk id="13" creationId="{F389D5D0-4A1F-E3E0-8F75-B3969DCC0501}"/>
          </ac:spMkLst>
        </pc:spChg>
        <pc:spChg chg="add mod">
          <ac:chgData name="Megan Olivia St-Pierre" userId="f5deaa9c-37c6-4c7c-8ddc-11b4aabd0f7c" providerId="ADAL" clId="{380FC37D-48CA-C84C-9282-A0544A8AA1C0}" dt="2023-11-01T19:18:40.714" v="2467" actId="1076"/>
          <ac:spMkLst>
            <pc:docMk/>
            <pc:sldMk cId="2911010248" sldId="476"/>
            <ac:spMk id="14" creationId="{4D28D627-650D-F085-4AD4-2F3295C4ADA2}"/>
          </ac:spMkLst>
        </pc:spChg>
        <pc:spChg chg="add mod">
          <ac:chgData name="Megan Olivia St-Pierre" userId="f5deaa9c-37c6-4c7c-8ddc-11b4aabd0f7c" providerId="ADAL" clId="{380FC37D-48CA-C84C-9282-A0544A8AA1C0}" dt="2023-11-01T19:19:08.681" v="2488" actId="207"/>
          <ac:spMkLst>
            <pc:docMk/>
            <pc:sldMk cId="2911010248" sldId="476"/>
            <ac:spMk id="15" creationId="{6929F5F9-BC92-8C7B-07F1-B344F1777297}"/>
          </ac:spMkLst>
        </pc:spChg>
        <pc:spChg chg="add mod">
          <ac:chgData name="Megan Olivia St-Pierre" userId="f5deaa9c-37c6-4c7c-8ddc-11b4aabd0f7c" providerId="ADAL" clId="{380FC37D-48CA-C84C-9282-A0544A8AA1C0}" dt="2023-11-01T19:20:58.989" v="2519" actId="14100"/>
          <ac:spMkLst>
            <pc:docMk/>
            <pc:sldMk cId="2911010248" sldId="476"/>
            <ac:spMk id="16" creationId="{ACA6A1B1-0A1D-CD0D-A8EB-26E350FC2E32}"/>
          </ac:spMkLst>
        </pc:spChg>
        <pc:spChg chg="del mod">
          <ac:chgData name="Megan Olivia St-Pierre" userId="f5deaa9c-37c6-4c7c-8ddc-11b4aabd0f7c" providerId="ADAL" clId="{380FC37D-48CA-C84C-9282-A0544A8AA1C0}" dt="2023-11-01T18:45:35.678" v="2287" actId="478"/>
          <ac:spMkLst>
            <pc:docMk/>
            <pc:sldMk cId="2911010248" sldId="476"/>
            <ac:spMk id="17" creationId="{B5B9F2FC-35DB-002A-CDAB-C8AE4CE9CA80}"/>
          </ac:spMkLst>
        </pc:spChg>
        <pc:spChg chg="add mod">
          <ac:chgData name="Megan Olivia St-Pierre" userId="f5deaa9c-37c6-4c7c-8ddc-11b4aabd0f7c" providerId="ADAL" clId="{380FC37D-48CA-C84C-9282-A0544A8AA1C0}" dt="2023-11-06T18:48:52.027" v="5260" actId="20577"/>
          <ac:spMkLst>
            <pc:docMk/>
            <pc:sldMk cId="2911010248" sldId="476"/>
            <ac:spMk id="18" creationId="{07704088-9063-D83C-0343-AF5DCE96B4B1}"/>
          </ac:spMkLst>
        </pc:spChg>
        <pc:spChg chg="del">
          <ac:chgData name="Megan Olivia St-Pierre" userId="f5deaa9c-37c6-4c7c-8ddc-11b4aabd0f7c" providerId="ADAL" clId="{380FC37D-48CA-C84C-9282-A0544A8AA1C0}" dt="2023-11-01T18:45:50.344" v="2292" actId="478"/>
          <ac:spMkLst>
            <pc:docMk/>
            <pc:sldMk cId="2911010248" sldId="476"/>
            <ac:spMk id="19" creationId="{3B4E3793-8C0F-6EFF-29BC-A660276F176D}"/>
          </ac:spMkLst>
        </pc:spChg>
        <pc:spChg chg="add mod">
          <ac:chgData name="Megan Olivia St-Pierre" userId="f5deaa9c-37c6-4c7c-8ddc-11b4aabd0f7c" providerId="ADAL" clId="{380FC37D-48CA-C84C-9282-A0544A8AA1C0}" dt="2023-11-01T19:21:16.833" v="2521" actId="208"/>
          <ac:spMkLst>
            <pc:docMk/>
            <pc:sldMk cId="2911010248" sldId="476"/>
            <ac:spMk id="20" creationId="{474A954D-DCB6-B252-F70B-2EA76AB89877}"/>
          </ac:spMkLst>
        </pc:spChg>
        <pc:spChg chg="del">
          <ac:chgData name="Megan Olivia St-Pierre" userId="f5deaa9c-37c6-4c7c-8ddc-11b4aabd0f7c" providerId="ADAL" clId="{380FC37D-48CA-C84C-9282-A0544A8AA1C0}" dt="2023-11-01T18:45:45.673" v="2290" actId="478"/>
          <ac:spMkLst>
            <pc:docMk/>
            <pc:sldMk cId="2911010248" sldId="476"/>
            <ac:spMk id="21" creationId="{35227C25-C4EB-6D27-8D92-C890CF69BDE9}"/>
          </ac:spMkLst>
        </pc:spChg>
        <pc:spChg chg="del">
          <ac:chgData name="Megan Olivia St-Pierre" userId="f5deaa9c-37c6-4c7c-8ddc-11b4aabd0f7c" providerId="ADAL" clId="{380FC37D-48CA-C84C-9282-A0544A8AA1C0}" dt="2023-11-01T18:45:56.157" v="2294" actId="478"/>
          <ac:spMkLst>
            <pc:docMk/>
            <pc:sldMk cId="2911010248" sldId="476"/>
            <ac:spMk id="22" creationId="{3ED71E8D-58E7-0F27-6FA0-6D5D523B0053}"/>
          </ac:spMkLst>
        </pc:spChg>
        <pc:spChg chg="del">
          <ac:chgData name="Megan Olivia St-Pierre" userId="f5deaa9c-37c6-4c7c-8ddc-11b4aabd0f7c" providerId="ADAL" clId="{380FC37D-48CA-C84C-9282-A0544A8AA1C0}" dt="2023-11-01T18:45:58.888" v="2295" actId="478"/>
          <ac:spMkLst>
            <pc:docMk/>
            <pc:sldMk cId="2911010248" sldId="476"/>
            <ac:spMk id="23" creationId="{1B971509-AD03-9BF1-73D5-7207C1B8F734}"/>
          </ac:spMkLst>
        </pc:spChg>
        <pc:spChg chg="del">
          <ac:chgData name="Megan Olivia St-Pierre" userId="f5deaa9c-37c6-4c7c-8ddc-11b4aabd0f7c" providerId="ADAL" clId="{380FC37D-48CA-C84C-9282-A0544A8AA1C0}" dt="2023-11-01T18:45:53.565" v="2293" actId="478"/>
          <ac:spMkLst>
            <pc:docMk/>
            <pc:sldMk cId="2911010248" sldId="476"/>
            <ac:spMk id="24" creationId="{99B0C756-D3B7-74EC-E144-4CC99BE45F9D}"/>
          </ac:spMkLst>
        </pc:spChg>
        <pc:spChg chg="del">
          <ac:chgData name="Megan Olivia St-Pierre" userId="f5deaa9c-37c6-4c7c-8ddc-11b4aabd0f7c" providerId="ADAL" clId="{380FC37D-48CA-C84C-9282-A0544A8AA1C0}" dt="2023-11-01T18:46:01.305" v="2296" actId="478"/>
          <ac:spMkLst>
            <pc:docMk/>
            <pc:sldMk cId="2911010248" sldId="476"/>
            <ac:spMk id="25" creationId="{2E516830-6DEE-8018-8AF6-5FAB01821307}"/>
          </ac:spMkLst>
        </pc:spChg>
        <pc:spChg chg="del">
          <ac:chgData name="Megan Olivia St-Pierre" userId="f5deaa9c-37c6-4c7c-8ddc-11b4aabd0f7c" providerId="ADAL" clId="{380FC37D-48CA-C84C-9282-A0544A8AA1C0}" dt="2023-11-01T18:46:07.292" v="2299" actId="478"/>
          <ac:spMkLst>
            <pc:docMk/>
            <pc:sldMk cId="2911010248" sldId="476"/>
            <ac:spMk id="26" creationId="{C9C7E35F-97DA-0435-4024-0E592F6CD4C0}"/>
          </ac:spMkLst>
        </pc:spChg>
        <pc:spChg chg="del">
          <ac:chgData name="Megan Olivia St-Pierre" userId="f5deaa9c-37c6-4c7c-8ddc-11b4aabd0f7c" providerId="ADAL" clId="{380FC37D-48CA-C84C-9282-A0544A8AA1C0}" dt="2023-11-01T18:46:09.850" v="2300" actId="478"/>
          <ac:spMkLst>
            <pc:docMk/>
            <pc:sldMk cId="2911010248" sldId="476"/>
            <ac:spMk id="27" creationId="{2DF161F7-8377-9A2C-4985-76A9D16E096B}"/>
          </ac:spMkLst>
        </pc:spChg>
        <pc:spChg chg="del mod">
          <ac:chgData name="Megan Olivia St-Pierre" userId="f5deaa9c-37c6-4c7c-8ddc-11b4aabd0f7c" providerId="ADAL" clId="{380FC37D-48CA-C84C-9282-A0544A8AA1C0}" dt="2023-11-01T18:46:05.516" v="2298" actId="478"/>
          <ac:spMkLst>
            <pc:docMk/>
            <pc:sldMk cId="2911010248" sldId="476"/>
            <ac:spMk id="28" creationId="{3931A5F4-40B5-DD65-1BD3-49D113594140}"/>
          </ac:spMkLst>
        </pc:spChg>
        <pc:spChg chg="add mod">
          <ac:chgData name="Megan Olivia St-Pierre" userId="f5deaa9c-37c6-4c7c-8ddc-11b4aabd0f7c" providerId="ADAL" clId="{380FC37D-48CA-C84C-9282-A0544A8AA1C0}" dt="2023-11-01T19:21:35.272" v="2524" actId="14100"/>
          <ac:spMkLst>
            <pc:docMk/>
            <pc:sldMk cId="2911010248" sldId="476"/>
            <ac:spMk id="29" creationId="{77C28B43-AA34-21F7-0C0D-2F68E165D020}"/>
          </ac:spMkLst>
        </pc:spChg>
        <pc:spChg chg="add mod">
          <ac:chgData name="Megan Olivia St-Pierre" userId="f5deaa9c-37c6-4c7c-8ddc-11b4aabd0f7c" providerId="ADAL" clId="{380FC37D-48CA-C84C-9282-A0544A8AA1C0}" dt="2023-11-01T19:22:40.358" v="2566" actId="20577"/>
          <ac:spMkLst>
            <pc:docMk/>
            <pc:sldMk cId="2911010248" sldId="476"/>
            <ac:spMk id="30" creationId="{D717A9CE-28F2-7FE8-8EAB-9B536276E66A}"/>
          </ac:spMkLst>
        </pc:spChg>
        <pc:spChg chg="add mod">
          <ac:chgData name="Megan Olivia St-Pierre" userId="f5deaa9c-37c6-4c7c-8ddc-11b4aabd0f7c" providerId="ADAL" clId="{380FC37D-48CA-C84C-9282-A0544A8AA1C0}" dt="2023-11-01T19:23:42.338" v="2575" actId="208"/>
          <ac:spMkLst>
            <pc:docMk/>
            <pc:sldMk cId="2911010248" sldId="476"/>
            <ac:spMk id="31" creationId="{67A536EB-F5B1-D911-A0C9-D38AC406C021}"/>
          </ac:spMkLst>
        </pc:spChg>
        <pc:spChg chg="add mod">
          <ac:chgData name="Megan Olivia St-Pierre" userId="f5deaa9c-37c6-4c7c-8ddc-11b4aabd0f7c" providerId="ADAL" clId="{380FC37D-48CA-C84C-9282-A0544A8AA1C0}" dt="2023-11-01T19:23:52.317" v="2578" actId="14100"/>
          <ac:spMkLst>
            <pc:docMk/>
            <pc:sldMk cId="2911010248" sldId="476"/>
            <ac:spMk id="32" creationId="{0918DE8C-8858-1D47-DBF5-1AD967AA7A4B}"/>
          </ac:spMkLst>
        </pc:spChg>
        <pc:spChg chg="add del mod">
          <ac:chgData name="Megan Olivia St-Pierre" userId="f5deaa9c-37c6-4c7c-8ddc-11b4aabd0f7c" providerId="ADAL" clId="{380FC37D-48CA-C84C-9282-A0544A8AA1C0}" dt="2023-11-01T19:24:54.990" v="2580" actId="478"/>
          <ac:spMkLst>
            <pc:docMk/>
            <pc:sldMk cId="2911010248" sldId="476"/>
            <ac:spMk id="33" creationId="{6B37E0A2-79E1-A20F-61C3-140F448E73CF}"/>
          </ac:spMkLst>
        </pc:spChg>
        <pc:spChg chg="add mod">
          <ac:chgData name="Megan Olivia St-Pierre" userId="f5deaa9c-37c6-4c7c-8ddc-11b4aabd0f7c" providerId="ADAL" clId="{380FC37D-48CA-C84C-9282-A0544A8AA1C0}" dt="2023-11-06T18:49:03.542" v="5261" actId="790"/>
          <ac:spMkLst>
            <pc:docMk/>
            <pc:sldMk cId="2911010248" sldId="476"/>
            <ac:spMk id="34" creationId="{A2F1CA1F-48A5-14B3-4E2F-1ABAD86A2BF8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egan Olivia St-Pierre" userId="f5deaa9c-37c6-4c7c-8ddc-11b4aabd0f7c" providerId="ADAL" clId="{380FC37D-48CA-C84C-9282-A0544A8AA1C0}" dt="2023-11-01T19:15:06.370" v="2433" actId="20577"/>
              <pc2:cmMkLst xmlns:pc2="http://schemas.microsoft.com/office/powerpoint/2019/9/main/command">
                <pc:docMk/>
                <pc:sldMk cId="2911010248" sldId="476"/>
                <pc2:cmMk id="{6DDC8072-3010-F34A-B71E-54D6403D68C7}"/>
              </pc2:cmMkLst>
            </pc226:cmChg>
          </p:ext>
        </pc:extLst>
      </pc:sldChg>
      <pc:sldChg chg="addSp delSp modSp mod modCm">
        <pc:chgData name="Megan Olivia St-Pierre" userId="f5deaa9c-37c6-4c7c-8ddc-11b4aabd0f7c" providerId="ADAL" clId="{380FC37D-48CA-C84C-9282-A0544A8AA1C0}" dt="2023-11-06T18:49:31.828" v="5263" actId="790"/>
        <pc:sldMkLst>
          <pc:docMk/>
          <pc:sldMk cId="913605126" sldId="477"/>
        </pc:sldMkLst>
        <pc:spChg chg="mod">
          <ac:chgData name="Megan Olivia St-Pierre" userId="f5deaa9c-37c6-4c7c-8ddc-11b4aabd0f7c" providerId="ADAL" clId="{380FC37D-48CA-C84C-9282-A0544A8AA1C0}" dt="2023-11-06T18:26:05.342" v="5201"/>
          <ac:spMkLst>
            <pc:docMk/>
            <pc:sldMk cId="913605126" sldId="477"/>
            <ac:spMk id="2" creationId="{B152C550-9A65-E713-12D4-8C6CFD7686A2}"/>
          </ac:spMkLst>
        </pc:spChg>
        <pc:spChg chg="mod">
          <ac:chgData name="Megan Olivia St-Pierre" userId="f5deaa9c-37c6-4c7c-8ddc-11b4aabd0f7c" providerId="ADAL" clId="{380FC37D-48CA-C84C-9282-A0544A8AA1C0}" dt="2023-11-06T18:49:31.828" v="5263" actId="790"/>
          <ac:spMkLst>
            <pc:docMk/>
            <pc:sldMk cId="913605126" sldId="477"/>
            <ac:spMk id="3" creationId="{C1F5A462-7336-B15F-DAE4-9AF22E7F2156}"/>
          </ac:spMkLst>
        </pc:spChg>
        <pc:spChg chg="add del mod">
          <ac:chgData name="Megan Olivia St-Pierre" userId="f5deaa9c-37c6-4c7c-8ddc-11b4aabd0f7c" providerId="ADAL" clId="{380FC37D-48CA-C84C-9282-A0544A8AA1C0}" dt="2023-11-01T19:51:58.483" v="2976"/>
          <ac:spMkLst>
            <pc:docMk/>
            <pc:sldMk cId="913605126" sldId="477"/>
            <ac:spMk id="6" creationId="{C016A9B7-97EB-D3CD-DAD5-61C47D9483AD}"/>
          </ac:spMkLst>
        </pc:spChg>
        <pc:spChg chg="mod">
          <ac:chgData name="Megan Olivia St-Pierre" userId="f5deaa9c-37c6-4c7c-8ddc-11b4aabd0f7c" providerId="ADAL" clId="{380FC37D-48CA-C84C-9282-A0544A8AA1C0}" dt="2023-11-01T19:45:32.440" v="2974" actId="948"/>
          <ac:spMkLst>
            <pc:docMk/>
            <pc:sldMk cId="913605126" sldId="477"/>
            <ac:spMk id="19" creationId="{4FD59156-F12C-8824-6703-022505738CAF}"/>
          </ac:spMkLst>
        </pc:spChg>
        <pc:picChg chg="add mod">
          <ac:chgData name="Megan Olivia St-Pierre" userId="f5deaa9c-37c6-4c7c-8ddc-11b4aabd0f7c" providerId="ADAL" clId="{380FC37D-48CA-C84C-9282-A0544A8AA1C0}" dt="2023-11-01T19:52:08.383" v="2980" actId="1076"/>
          <ac:picMkLst>
            <pc:docMk/>
            <pc:sldMk cId="913605126" sldId="477"/>
            <ac:picMk id="8" creationId="{3B730755-D7F2-AA59-618F-7739FD2CA253}"/>
          </ac:picMkLst>
        </pc:picChg>
        <pc:picChg chg="del">
          <ac:chgData name="Megan Olivia St-Pierre" userId="f5deaa9c-37c6-4c7c-8ddc-11b4aabd0f7c" providerId="ADAL" clId="{380FC37D-48CA-C84C-9282-A0544A8AA1C0}" dt="2023-11-01T19:45:40.022" v="2975" actId="478"/>
          <ac:picMkLst>
            <pc:docMk/>
            <pc:sldMk cId="913605126" sldId="477"/>
            <ac:picMk id="10" creationId="{30AD2396-14F1-A21B-F6D6-0DE8DBACF113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egan Olivia St-Pierre" userId="f5deaa9c-37c6-4c7c-8ddc-11b4aabd0f7c" providerId="ADAL" clId="{380FC37D-48CA-C84C-9282-A0544A8AA1C0}" dt="2023-11-01T19:45:09.024" v="2972" actId="20577"/>
              <pc2:cmMkLst xmlns:pc2="http://schemas.microsoft.com/office/powerpoint/2019/9/main/command">
                <pc:docMk/>
                <pc:sldMk cId="913605126" sldId="477"/>
                <pc2:cmMk id="{345233D4-AF95-9F44-9562-6096B7405A76}"/>
              </pc2:cmMkLst>
            </pc226:cmChg>
          </p:ext>
        </pc:extLst>
      </pc:sldChg>
      <pc:sldChg chg="modSp mod">
        <pc:chgData name="Megan Olivia St-Pierre" userId="f5deaa9c-37c6-4c7c-8ddc-11b4aabd0f7c" providerId="ADAL" clId="{380FC37D-48CA-C84C-9282-A0544A8AA1C0}" dt="2023-11-06T18:30:36.700" v="5222" actId="790"/>
        <pc:sldMkLst>
          <pc:docMk/>
          <pc:sldMk cId="1844206958" sldId="478"/>
        </pc:sldMkLst>
        <pc:spChg chg="mod">
          <ac:chgData name="Megan Olivia St-Pierre" userId="f5deaa9c-37c6-4c7c-8ddc-11b4aabd0f7c" providerId="ADAL" clId="{380FC37D-48CA-C84C-9282-A0544A8AA1C0}" dt="2023-11-06T18:30:36.700" v="5222" actId="790"/>
          <ac:spMkLst>
            <pc:docMk/>
            <pc:sldMk cId="1844206958" sldId="478"/>
            <ac:spMk id="4" creationId="{31CFCFA4-A090-5BF7-42B4-A3610E8D9FFA}"/>
          </ac:spMkLst>
        </pc:spChg>
      </pc:sldChg>
      <pc:sldChg chg="modSp mod">
        <pc:chgData name="Megan Olivia St-Pierre" userId="f5deaa9c-37c6-4c7c-8ddc-11b4aabd0f7c" providerId="ADAL" clId="{380FC37D-48CA-C84C-9282-A0544A8AA1C0}" dt="2023-11-06T18:31:11.829" v="5225" actId="790"/>
        <pc:sldMkLst>
          <pc:docMk/>
          <pc:sldMk cId="3713923020" sldId="479"/>
        </pc:sldMkLst>
        <pc:spChg chg="mod">
          <ac:chgData name="Megan Olivia St-Pierre" userId="f5deaa9c-37c6-4c7c-8ddc-11b4aabd0f7c" providerId="ADAL" clId="{380FC37D-48CA-C84C-9282-A0544A8AA1C0}" dt="2023-11-06T18:31:11.829" v="5225" actId="790"/>
          <ac:spMkLst>
            <pc:docMk/>
            <pc:sldMk cId="3713923020" sldId="479"/>
            <ac:spMk id="4" creationId="{13C7C53B-B1B8-F53F-65DD-1F7BE7A47BBC}"/>
          </ac:spMkLst>
        </pc:spChg>
      </pc:sldChg>
      <pc:sldChg chg="modSp mod">
        <pc:chgData name="Megan Olivia St-Pierre" userId="f5deaa9c-37c6-4c7c-8ddc-11b4aabd0f7c" providerId="ADAL" clId="{380FC37D-48CA-C84C-9282-A0544A8AA1C0}" dt="2023-11-06T18:49:21.281" v="5262" actId="790"/>
        <pc:sldMkLst>
          <pc:docMk/>
          <pc:sldMk cId="761221333" sldId="480"/>
        </pc:sldMkLst>
        <pc:spChg chg="mod">
          <ac:chgData name="Megan Olivia St-Pierre" userId="f5deaa9c-37c6-4c7c-8ddc-11b4aabd0f7c" providerId="ADAL" clId="{380FC37D-48CA-C84C-9282-A0544A8AA1C0}" dt="2023-11-06T18:49:21.281" v="5262" actId="790"/>
          <ac:spMkLst>
            <pc:docMk/>
            <pc:sldMk cId="761221333" sldId="480"/>
            <ac:spMk id="4" creationId="{874C86D2-F76F-E629-404C-64F2F352566D}"/>
          </ac:spMkLst>
        </pc:spChg>
      </pc:sldChg>
      <pc:sldChg chg="modSp mod">
        <pc:chgData name="Megan Olivia St-Pierre" userId="f5deaa9c-37c6-4c7c-8ddc-11b4aabd0f7c" providerId="ADAL" clId="{380FC37D-48CA-C84C-9282-A0544A8AA1C0}" dt="2023-11-06T18:49:44.242" v="5264" actId="790"/>
        <pc:sldMkLst>
          <pc:docMk/>
          <pc:sldMk cId="873715055" sldId="481"/>
        </pc:sldMkLst>
        <pc:spChg chg="mod">
          <ac:chgData name="Megan Olivia St-Pierre" userId="f5deaa9c-37c6-4c7c-8ddc-11b4aabd0f7c" providerId="ADAL" clId="{380FC37D-48CA-C84C-9282-A0544A8AA1C0}" dt="2023-11-06T18:49:44.242" v="5264" actId="790"/>
          <ac:spMkLst>
            <pc:docMk/>
            <pc:sldMk cId="873715055" sldId="481"/>
            <ac:spMk id="4" creationId="{AFDB2705-1C06-6C88-F0A8-1B3D4BA1C4B4}"/>
          </ac:spMkLst>
        </pc:spChg>
      </pc:sldChg>
      <pc:sldChg chg="modSp mod modCm">
        <pc:chgData name="Megan Olivia St-Pierre" userId="f5deaa9c-37c6-4c7c-8ddc-11b4aabd0f7c" providerId="ADAL" clId="{380FC37D-48CA-C84C-9282-A0544A8AA1C0}" dt="2023-11-06T18:50:10.072" v="5266" actId="790"/>
        <pc:sldMkLst>
          <pc:docMk/>
          <pc:sldMk cId="1961347308" sldId="482"/>
        </pc:sldMkLst>
        <pc:spChg chg="mod">
          <ac:chgData name="Megan Olivia St-Pierre" userId="f5deaa9c-37c6-4c7c-8ddc-11b4aabd0f7c" providerId="ADAL" clId="{380FC37D-48CA-C84C-9282-A0544A8AA1C0}" dt="2023-11-06T18:26:22.919" v="5204" actId="20577"/>
          <ac:spMkLst>
            <pc:docMk/>
            <pc:sldMk cId="1961347308" sldId="482"/>
            <ac:spMk id="3" creationId="{DB9005AC-18CB-9AD6-AA70-EFA1447F2728}"/>
          </ac:spMkLst>
        </pc:spChg>
        <pc:spChg chg="mod">
          <ac:chgData name="Megan Olivia St-Pierre" userId="f5deaa9c-37c6-4c7c-8ddc-11b4aabd0f7c" providerId="ADAL" clId="{380FC37D-48CA-C84C-9282-A0544A8AA1C0}" dt="2023-11-06T18:49:59.238" v="5265" actId="790"/>
          <ac:spMkLst>
            <pc:docMk/>
            <pc:sldMk cId="1961347308" sldId="482"/>
            <ac:spMk id="4" creationId="{7F3FE2AC-3284-1375-2A04-5B0925B38E3A}"/>
          </ac:spMkLst>
        </pc:spChg>
        <pc:spChg chg="mod">
          <ac:chgData name="Megan Olivia St-Pierre" userId="f5deaa9c-37c6-4c7c-8ddc-11b4aabd0f7c" providerId="ADAL" clId="{380FC37D-48CA-C84C-9282-A0544A8AA1C0}" dt="2023-11-06T18:50:10.072" v="5266" actId="790"/>
          <ac:spMkLst>
            <pc:docMk/>
            <pc:sldMk cId="1961347308" sldId="482"/>
            <ac:spMk id="5" creationId="{07C114D4-014D-B5FE-4300-7717EB7687B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egan Olivia St-Pierre" userId="f5deaa9c-37c6-4c7c-8ddc-11b4aabd0f7c" providerId="ADAL" clId="{380FC37D-48CA-C84C-9282-A0544A8AA1C0}" dt="2023-11-01T20:00:35.801" v="3074" actId="20577"/>
              <pc2:cmMkLst xmlns:pc2="http://schemas.microsoft.com/office/powerpoint/2019/9/main/command">
                <pc:docMk/>
                <pc:sldMk cId="1961347308" sldId="482"/>
                <pc2:cmMk id="{DB0AA049-25E8-EC47-83D7-AA7E446A3712}"/>
              </pc2:cmMkLst>
            </pc226:cmChg>
            <pc226:cmChg xmlns:pc226="http://schemas.microsoft.com/office/powerpoint/2022/06/main/command" chg="mod">
              <pc226:chgData name="Megan Olivia St-Pierre" userId="f5deaa9c-37c6-4c7c-8ddc-11b4aabd0f7c" providerId="ADAL" clId="{380FC37D-48CA-C84C-9282-A0544A8AA1C0}" dt="2023-11-01T20:00:35.801" v="3074" actId="20577"/>
              <pc2:cmMkLst xmlns:pc2="http://schemas.microsoft.com/office/powerpoint/2019/9/main/command">
                <pc:docMk/>
                <pc:sldMk cId="1961347308" sldId="482"/>
                <pc2:cmMk id="{5741E658-ADEF-E94C-B79E-D48F2BD14734}"/>
              </pc2:cmMkLst>
            </pc226:cmChg>
          </p:ext>
        </pc:extLst>
      </pc:sldChg>
      <pc:sldChg chg="modSp mod">
        <pc:chgData name="Megan Olivia St-Pierre" userId="f5deaa9c-37c6-4c7c-8ddc-11b4aabd0f7c" providerId="ADAL" clId="{380FC37D-48CA-C84C-9282-A0544A8AA1C0}" dt="2023-11-06T15:09:45.539" v="3498" actId="790"/>
        <pc:sldMkLst>
          <pc:docMk/>
          <pc:sldMk cId="1290565679" sldId="483"/>
        </pc:sldMkLst>
        <pc:spChg chg="mod">
          <ac:chgData name="Megan Olivia St-Pierre" userId="f5deaa9c-37c6-4c7c-8ddc-11b4aabd0f7c" providerId="ADAL" clId="{380FC37D-48CA-C84C-9282-A0544A8AA1C0}" dt="2023-11-06T15:09:45.539" v="3498" actId="790"/>
          <ac:spMkLst>
            <pc:docMk/>
            <pc:sldMk cId="1290565679" sldId="483"/>
            <ac:spMk id="4" creationId="{F0B2EBCA-BE0C-071A-20C1-3D66CCF698A1}"/>
          </ac:spMkLst>
        </pc:spChg>
        <pc:spChg chg="mod">
          <ac:chgData name="Megan Olivia St-Pierre" userId="f5deaa9c-37c6-4c7c-8ddc-11b4aabd0f7c" providerId="ADAL" clId="{380FC37D-48CA-C84C-9282-A0544A8AA1C0}" dt="2023-11-06T15:08:36.315" v="3483" actId="20577"/>
          <ac:spMkLst>
            <pc:docMk/>
            <pc:sldMk cId="1290565679" sldId="483"/>
            <ac:spMk id="10" creationId="{15317403-6870-79F6-DC1C-28B345C14E77}"/>
          </ac:spMkLst>
        </pc:spChg>
      </pc:sldChg>
      <pc:sldChg chg="modSp mod">
        <pc:chgData name="Megan Olivia St-Pierre" userId="f5deaa9c-37c6-4c7c-8ddc-11b4aabd0f7c" providerId="ADAL" clId="{380FC37D-48CA-C84C-9282-A0544A8AA1C0}" dt="2023-11-06T15:09:34.552" v="3497" actId="33524"/>
        <pc:sldMkLst>
          <pc:docMk/>
          <pc:sldMk cId="2529425347" sldId="484"/>
        </pc:sldMkLst>
        <pc:spChg chg="mod">
          <ac:chgData name="Megan Olivia St-Pierre" userId="f5deaa9c-37c6-4c7c-8ddc-11b4aabd0f7c" providerId="ADAL" clId="{380FC37D-48CA-C84C-9282-A0544A8AA1C0}" dt="2023-11-06T15:09:34.552" v="3497" actId="33524"/>
          <ac:spMkLst>
            <pc:docMk/>
            <pc:sldMk cId="2529425347" sldId="484"/>
            <ac:spMk id="4" creationId="{53010097-3037-31DD-C1F0-436210B9A973}"/>
          </ac:spMkLst>
        </pc:spChg>
        <pc:spChg chg="mod">
          <ac:chgData name="Megan Olivia St-Pierre" userId="f5deaa9c-37c6-4c7c-8ddc-11b4aabd0f7c" providerId="ADAL" clId="{380FC37D-48CA-C84C-9282-A0544A8AA1C0}" dt="2023-11-06T15:09:17.550" v="3495" actId="20577"/>
          <ac:spMkLst>
            <pc:docMk/>
            <pc:sldMk cId="2529425347" sldId="484"/>
            <ac:spMk id="10" creationId="{EC299277-CA38-D060-3F78-4EC62E9F59E3}"/>
          </ac:spMkLst>
        </pc:spChg>
      </pc:sldChg>
      <pc:sldChg chg="modSp mod">
        <pc:chgData name="Megan Olivia St-Pierre" userId="f5deaa9c-37c6-4c7c-8ddc-11b4aabd0f7c" providerId="ADAL" clId="{380FC37D-48CA-C84C-9282-A0544A8AA1C0}" dt="2023-11-06T15:11:49.402" v="3551" actId="790"/>
        <pc:sldMkLst>
          <pc:docMk/>
          <pc:sldMk cId="2630244650" sldId="485"/>
        </pc:sldMkLst>
        <pc:spChg chg="mod">
          <ac:chgData name="Megan Olivia St-Pierre" userId="f5deaa9c-37c6-4c7c-8ddc-11b4aabd0f7c" providerId="ADAL" clId="{380FC37D-48CA-C84C-9282-A0544A8AA1C0}" dt="2023-11-06T15:11:49.402" v="3551" actId="790"/>
          <ac:spMkLst>
            <pc:docMk/>
            <pc:sldMk cId="2630244650" sldId="485"/>
            <ac:spMk id="4" creationId="{CE7F2A0D-DCA2-567A-ABA8-453761F450C0}"/>
          </ac:spMkLst>
        </pc:spChg>
        <pc:spChg chg="mod">
          <ac:chgData name="Megan Olivia St-Pierre" userId="f5deaa9c-37c6-4c7c-8ddc-11b4aabd0f7c" providerId="ADAL" clId="{380FC37D-48CA-C84C-9282-A0544A8AA1C0}" dt="2023-11-06T15:10:35.797" v="3525" actId="14100"/>
          <ac:spMkLst>
            <pc:docMk/>
            <pc:sldMk cId="2630244650" sldId="485"/>
            <ac:spMk id="9" creationId="{A23CD7BB-537C-41BA-258E-D628A7139827}"/>
          </ac:spMkLst>
        </pc:spChg>
      </pc:sldChg>
      <pc:sldChg chg="modSp mod">
        <pc:chgData name="Megan Olivia St-Pierre" userId="f5deaa9c-37c6-4c7c-8ddc-11b4aabd0f7c" providerId="ADAL" clId="{380FC37D-48CA-C84C-9282-A0544A8AA1C0}" dt="2023-11-06T15:28:22.932" v="3567" actId="20577"/>
        <pc:sldMkLst>
          <pc:docMk/>
          <pc:sldMk cId="3805031142" sldId="486"/>
        </pc:sldMkLst>
        <pc:spChg chg="mod">
          <ac:chgData name="Megan Olivia St-Pierre" userId="f5deaa9c-37c6-4c7c-8ddc-11b4aabd0f7c" providerId="ADAL" clId="{380FC37D-48CA-C84C-9282-A0544A8AA1C0}" dt="2023-11-06T15:28:22.932" v="3567" actId="20577"/>
          <ac:spMkLst>
            <pc:docMk/>
            <pc:sldMk cId="3805031142" sldId="486"/>
            <ac:spMk id="4" creationId="{8B38816B-AACE-C718-4E86-EC7E000E74E6}"/>
          </ac:spMkLst>
        </pc:spChg>
        <pc:spChg chg="mod">
          <ac:chgData name="Megan Olivia St-Pierre" userId="f5deaa9c-37c6-4c7c-8ddc-11b4aabd0f7c" providerId="ADAL" clId="{380FC37D-48CA-C84C-9282-A0544A8AA1C0}" dt="2023-11-06T15:12:30.476" v="3563" actId="20577"/>
          <ac:spMkLst>
            <pc:docMk/>
            <pc:sldMk cId="3805031142" sldId="486"/>
            <ac:spMk id="10" creationId="{2137C582-60B8-6259-C537-C9C7291A9DC8}"/>
          </ac:spMkLst>
        </pc:spChg>
      </pc:sldChg>
      <pc:sldChg chg="modSp mod">
        <pc:chgData name="Megan Olivia St-Pierre" userId="f5deaa9c-37c6-4c7c-8ddc-11b4aabd0f7c" providerId="ADAL" clId="{380FC37D-48CA-C84C-9282-A0544A8AA1C0}" dt="2023-11-06T15:29:47.476" v="3590" actId="790"/>
        <pc:sldMkLst>
          <pc:docMk/>
          <pc:sldMk cId="2730929289" sldId="487"/>
        </pc:sldMkLst>
        <pc:spChg chg="mod">
          <ac:chgData name="Megan Olivia St-Pierre" userId="f5deaa9c-37c6-4c7c-8ddc-11b4aabd0f7c" providerId="ADAL" clId="{380FC37D-48CA-C84C-9282-A0544A8AA1C0}" dt="2023-11-06T15:29:47.476" v="3590" actId="790"/>
          <ac:spMkLst>
            <pc:docMk/>
            <pc:sldMk cId="2730929289" sldId="487"/>
            <ac:spMk id="4" creationId="{FE57F0FB-4A7A-5C45-2F95-7848A20F9A27}"/>
          </ac:spMkLst>
        </pc:spChg>
        <pc:spChg chg="mod">
          <ac:chgData name="Megan Olivia St-Pierre" userId="f5deaa9c-37c6-4c7c-8ddc-11b4aabd0f7c" providerId="ADAL" clId="{380FC37D-48CA-C84C-9282-A0544A8AA1C0}" dt="2023-11-06T15:29:07.631" v="3587" actId="20577"/>
          <ac:spMkLst>
            <pc:docMk/>
            <pc:sldMk cId="2730929289" sldId="487"/>
            <ac:spMk id="10" creationId="{74B516A5-315B-EDE8-7738-0C5C259BAD9E}"/>
          </ac:spMkLst>
        </pc:spChg>
      </pc:sldChg>
      <pc:sldChg chg="modSp mod">
        <pc:chgData name="Megan Olivia St-Pierre" userId="f5deaa9c-37c6-4c7c-8ddc-11b4aabd0f7c" providerId="ADAL" clId="{380FC37D-48CA-C84C-9282-A0544A8AA1C0}" dt="2023-11-06T15:31:47.001" v="3630" actId="790"/>
        <pc:sldMkLst>
          <pc:docMk/>
          <pc:sldMk cId="70108466" sldId="488"/>
        </pc:sldMkLst>
        <pc:spChg chg="mod">
          <ac:chgData name="Megan Olivia St-Pierre" userId="f5deaa9c-37c6-4c7c-8ddc-11b4aabd0f7c" providerId="ADAL" clId="{380FC37D-48CA-C84C-9282-A0544A8AA1C0}" dt="2023-11-06T15:31:47.001" v="3630" actId="790"/>
          <ac:spMkLst>
            <pc:docMk/>
            <pc:sldMk cId="70108466" sldId="488"/>
            <ac:spMk id="4" creationId="{A83E7593-D04C-5E42-DE10-C8DC051ADC7B}"/>
          </ac:spMkLst>
        </pc:spChg>
        <pc:spChg chg="mod">
          <ac:chgData name="Megan Olivia St-Pierre" userId="f5deaa9c-37c6-4c7c-8ddc-11b4aabd0f7c" providerId="ADAL" clId="{380FC37D-48CA-C84C-9282-A0544A8AA1C0}" dt="2023-11-06T15:30:50.031" v="3625" actId="20577"/>
          <ac:spMkLst>
            <pc:docMk/>
            <pc:sldMk cId="70108466" sldId="488"/>
            <ac:spMk id="10" creationId="{A7D6B461-70A7-63E3-AF05-04C6879BB8E2}"/>
          </ac:spMkLst>
        </pc:spChg>
      </pc:sldChg>
      <pc:sldChg chg="modSp mod">
        <pc:chgData name="Megan Olivia St-Pierre" userId="f5deaa9c-37c6-4c7c-8ddc-11b4aabd0f7c" providerId="ADAL" clId="{380FC37D-48CA-C84C-9282-A0544A8AA1C0}" dt="2023-11-06T16:12:01.349" v="3773" actId="790"/>
        <pc:sldMkLst>
          <pc:docMk/>
          <pc:sldMk cId="3662347657" sldId="489"/>
        </pc:sldMkLst>
        <pc:spChg chg="mod">
          <ac:chgData name="Megan Olivia St-Pierre" userId="f5deaa9c-37c6-4c7c-8ddc-11b4aabd0f7c" providerId="ADAL" clId="{380FC37D-48CA-C84C-9282-A0544A8AA1C0}" dt="2023-11-06T16:12:01.349" v="3773" actId="790"/>
          <ac:spMkLst>
            <pc:docMk/>
            <pc:sldMk cId="3662347657" sldId="489"/>
            <ac:spMk id="4" creationId="{F2A73856-C03A-977B-470C-B37E45F75233}"/>
          </ac:spMkLst>
        </pc:spChg>
      </pc:sldChg>
      <pc:sldChg chg="modSp mod">
        <pc:chgData name="Megan Olivia St-Pierre" userId="f5deaa9c-37c6-4c7c-8ddc-11b4aabd0f7c" providerId="ADAL" clId="{380FC37D-48CA-C84C-9282-A0544A8AA1C0}" dt="2023-11-06T15:32:57.952" v="3706" actId="20577"/>
        <pc:sldMkLst>
          <pc:docMk/>
          <pc:sldMk cId="3336869351" sldId="490"/>
        </pc:sldMkLst>
        <pc:spChg chg="mod">
          <ac:chgData name="Megan Olivia St-Pierre" userId="f5deaa9c-37c6-4c7c-8ddc-11b4aabd0f7c" providerId="ADAL" clId="{380FC37D-48CA-C84C-9282-A0544A8AA1C0}" dt="2023-11-06T15:32:57.952" v="3706" actId="20577"/>
          <ac:spMkLst>
            <pc:docMk/>
            <pc:sldMk cId="3336869351" sldId="490"/>
            <ac:spMk id="4" creationId="{A83E7593-D04C-5E42-DE10-C8DC051ADC7B}"/>
          </ac:spMkLst>
        </pc:spChg>
        <pc:spChg chg="mod">
          <ac:chgData name="Megan Olivia St-Pierre" userId="f5deaa9c-37c6-4c7c-8ddc-11b4aabd0f7c" providerId="ADAL" clId="{380FC37D-48CA-C84C-9282-A0544A8AA1C0}" dt="2023-11-06T15:32:11.656" v="3658" actId="20577"/>
          <ac:spMkLst>
            <pc:docMk/>
            <pc:sldMk cId="3336869351" sldId="490"/>
            <ac:spMk id="10" creationId="{A7D6B461-70A7-63E3-AF05-04C6879BB8E2}"/>
          </ac:spMkLst>
        </pc:spChg>
      </pc:sldChg>
      <pc:sldChg chg="modSp mod modCm">
        <pc:chgData name="Megan Olivia St-Pierre" userId="f5deaa9c-37c6-4c7c-8ddc-11b4aabd0f7c" providerId="ADAL" clId="{380FC37D-48CA-C84C-9282-A0544A8AA1C0}" dt="2023-11-06T18:28:17.097" v="5209" actId="20577"/>
        <pc:sldMkLst>
          <pc:docMk/>
          <pc:sldMk cId="4161867009" sldId="491"/>
        </pc:sldMkLst>
        <pc:spChg chg="mod">
          <ac:chgData name="Megan Olivia St-Pierre" userId="f5deaa9c-37c6-4c7c-8ddc-11b4aabd0f7c" providerId="ADAL" clId="{380FC37D-48CA-C84C-9282-A0544A8AA1C0}" dt="2023-11-06T18:28:17.097" v="5209" actId="20577"/>
          <ac:spMkLst>
            <pc:docMk/>
            <pc:sldMk cId="4161867009" sldId="491"/>
            <ac:spMk id="3" creationId="{7F4C0004-953F-5132-5BA2-9A4FE9D327E6}"/>
          </ac:spMkLst>
        </pc:spChg>
        <pc:spChg chg="mod">
          <ac:chgData name="Megan Olivia St-Pierre" userId="f5deaa9c-37c6-4c7c-8ddc-11b4aabd0f7c" providerId="ADAL" clId="{380FC37D-48CA-C84C-9282-A0544A8AA1C0}" dt="2023-11-06T16:29:25.647" v="4355" actId="790"/>
          <ac:spMkLst>
            <pc:docMk/>
            <pc:sldMk cId="4161867009" sldId="491"/>
            <ac:spMk id="4" creationId="{8DC3B0EB-B4BF-2D7F-7816-826813EF7F1F}"/>
          </ac:spMkLst>
        </pc:spChg>
        <pc:spChg chg="mod">
          <ac:chgData name="Megan Olivia St-Pierre" userId="f5deaa9c-37c6-4c7c-8ddc-11b4aabd0f7c" providerId="ADAL" clId="{380FC37D-48CA-C84C-9282-A0544A8AA1C0}" dt="2023-11-06T16:28:47.980" v="4302" actId="14100"/>
          <ac:spMkLst>
            <pc:docMk/>
            <pc:sldMk cId="4161867009" sldId="491"/>
            <ac:spMk id="5" creationId="{58ED2868-E652-67E0-0EB0-7D5205EDD5A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egan Olivia St-Pierre" userId="f5deaa9c-37c6-4c7c-8ddc-11b4aabd0f7c" providerId="ADAL" clId="{380FC37D-48CA-C84C-9282-A0544A8AA1C0}" dt="2023-11-06T16:27:31.334" v="4177" actId="20577"/>
              <pc2:cmMkLst xmlns:pc2="http://schemas.microsoft.com/office/powerpoint/2019/9/main/command">
                <pc:docMk/>
                <pc:sldMk cId="4161867009" sldId="491"/>
                <pc2:cmMk id="{EDA291AB-786D-BD42-A7CC-84346E4A3772}"/>
              </pc2:cmMkLst>
            </pc226:cmChg>
          </p:ext>
        </pc:extLst>
      </pc:sldChg>
      <pc:sldChg chg="addSp delSp modSp mod">
        <pc:chgData name="Megan Olivia St-Pierre" userId="f5deaa9c-37c6-4c7c-8ddc-11b4aabd0f7c" providerId="ADAL" clId="{380FC37D-48CA-C84C-9282-A0544A8AA1C0}" dt="2023-11-06T18:28:37.254" v="5213" actId="20577"/>
        <pc:sldMkLst>
          <pc:docMk/>
          <pc:sldMk cId="2748599246" sldId="492"/>
        </pc:sldMkLst>
        <pc:spChg chg="mod">
          <ac:chgData name="Megan Olivia St-Pierre" userId="f5deaa9c-37c6-4c7c-8ddc-11b4aabd0f7c" providerId="ADAL" clId="{380FC37D-48CA-C84C-9282-A0544A8AA1C0}" dt="2023-11-06T18:28:37.254" v="5213" actId="20577"/>
          <ac:spMkLst>
            <pc:docMk/>
            <pc:sldMk cId="2748599246" sldId="492"/>
            <ac:spMk id="2" creationId="{976B17E2-6544-E109-6E06-BF34F8C8BA7C}"/>
          </ac:spMkLst>
        </pc:spChg>
        <pc:spChg chg="mod">
          <ac:chgData name="Megan Olivia St-Pierre" userId="f5deaa9c-37c6-4c7c-8ddc-11b4aabd0f7c" providerId="ADAL" clId="{380FC37D-48CA-C84C-9282-A0544A8AA1C0}" dt="2023-11-06T17:19:51.430" v="4483" actId="790"/>
          <ac:spMkLst>
            <pc:docMk/>
            <pc:sldMk cId="2748599246" sldId="492"/>
            <ac:spMk id="3" creationId="{4462AFDB-AF54-B150-1CE0-139015B351DB}"/>
          </ac:spMkLst>
        </pc:spChg>
        <pc:spChg chg="mod">
          <ac:chgData name="Megan Olivia St-Pierre" userId="f5deaa9c-37c6-4c7c-8ddc-11b4aabd0f7c" providerId="ADAL" clId="{380FC37D-48CA-C84C-9282-A0544A8AA1C0}" dt="2023-11-06T18:13:01.045" v="4885" actId="20577"/>
          <ac:spMkLst>
            <pc:docMk/>
            <pc:sldMk cId="2748599246" sldId="492"/>
            <ac:spMk id="8" creationId="{E29BE03D-88AD-0B55-45D5-6AB97ED78767}"/>
          </ac:spMkLst>
        </pc:spChg>
        <pc:picChg chg="add mod">
          <ac:chgData name="Megan Olivia St-Pierre" userId="f5deaa9c-37c6-4c7c-8ddc-11b4aabd0f7c" providerId="ADAL" clId="{380FC37D-48CA-C84C-9282-A0544A8AA1C0}" dt="2023-11-06T17:36:05.552" v="4489" actId="14100"/>
          <ac:picMkLst>
            <pc:docMk/>
            <pc:sldMk cId="2748599246" sldId="492"/>
            <ac:picMk id="6" creationId="{ED1913D0-4192-8319-E777-E226D1DE44D5}"/>
          </ac:picMkLst>
        </pc:picChg>
        <pc:picChg chg="del">
          <ac:chgData name="Megan Olivia St-Pierre" userId="f5deaa9c-37c6-4c7c-8ddc-11b4aabd0f7c" providerId="ADAL" clId="{380FC37D-48CA-C84C-9282-A0544A8AA1C0}" dt="2023-11-06T17:33:22.633" v="4484" actId="478"/>
          <ac:picMkLst>
            <pc:docMk/>
            <pc:sldMk cId="2748599246" sldId="492"/>
            <ac:picMk id="12" creationId="{2B56096C-8962-7B35-4C2A-2ED9D7B3DCDC}"/>
          </ac:picMkLst>
        </pc:picChg>
      </pc:sldChg>
      <pc:sldChg chg="modSp mod">
        <pc:chgData name="Megan Olivia St-Pierre" userId="f5deaa9c-37c6-4c7c-8ddc-11b4aabd0f7c" providerId="ADAL" clId="{380FC37D-48CA-C84C-9282-A0544A8AA1C0}" dt="2023-11-06T18:28:56.111" v="5217" actId="20577"/>
        <pc:sldMkLst>
          <pc:docMk/>
          <pc:sldMk cId="1745728485" sldId="493"/>
        </pc:sldMkLst>
        <pc:spChg chg="mod">
          <ac:chgData name="Megan Olivia St-Pierre" userId="f5deaa9c-37c6-4c7c-8ddc-11b4aabd0f7c" providerId="ADAL" clId="{380FC37D-48CA-C84C-9282-A0544A8AA1C0}" dt="2023-11-06T18:28:56.111" v="5217" actId="20577"/>
          <ac:spMkLst>
            <pc:docMk/>
            <pc:sldMk cId="1745728485" sldId="493"/>
            <ac:spMk id="2" creationId="{C783467B-F434-9633-35AD-531C7BD81EDC}"/>
          </ac:spMkLst>
        </pc:spChg>
        <pc:spChg chg="mod">
          <ac:chgData name="Megan Olivia St-Pierre" userId="f5deaa9c-37c6-4c7c-8ddc-11b4aabd0f7c" providerId="ADAL" clId="{380FC37D-48CA-C84C-9282-A0544A8AA1C0}" dt="2023-11-06T18:13:11.758" v="4890" actId="20577"/>
          <ac:spMkLst>
            <pc:docMk/>
            <pc:sldMk cId="1745728485" sldId="493"/>
            <ac:spMk id="3" creationId="{9F2949A3-69E2-ECAC-265F-149DD34B42AD}"/>
          </ac:spMkLst>
        </pc:spChg>
        <pc:spChg chg="mod">
          <ac:chgData name="Megan Olivia St-Pierre" userId="f5deaa9c-37c6-4c7c-8ddc-11b4aabd0f7c" providerId="ADAL" clId="{380FC37D-48CA-C84C-9282-A0544A8AA1C0}" dt="2023-11-06T18:14:43.807" v="5023" actId="33524"/>
          <ac:spMkLst>
            <pc:docMk/>
            <pc:sldMk cId="1745728485" sldId="493"/>
            <ac:spMk id="8" creationId="{C7ECE621-9742-4B14-2529-94B7E0BE7293}"/>
          </ac:spMkLst>
        </pc:spChg>
      </pc:sldChg>
      <pc:sldChg chg="addSp delSp modSp mod">
        <pc:chgData name="Megan Olivia St-Pierre" userId="f5deaa9c-37c6-4c7c-8ddc-11b4aabd0f7c" providerId="ADAL" clId="{380FC37D-48CA-C84C-9282-A0544A8AA1C0}" dt="2023-11-06T18:29:04.937" v="5218"/>
        <pc:sldMkLst>
          <pc:docMk/>
          <pc:sldMk cId="4076565674" sldId="494"/>
        </pc:sldMkLst>
        <pc:spChg chg="mod">
          <ac:chgData name="Megan Olivia St-Pierre" userId="f5deaa9c-37c6-4c7c-8ddc-11b4aabd0f7c" providerId="ADAL" clId="{380FC37D-48CA-C84C-9282-A0544A8AA1C0}" dt="2023-11-06T18:29:04.937" v="5218"/>
          <ac:spMkLst>
            <pc:docMk/>
            <pc:sldMk cId="4076565674" sldId="494"/>
            <ac:spMk id="2" creationId="{44C37823-9290-A2DB-3A48-1A5DDB845C75}"/>
          </ac:spMkLst>
        </pc:spChg>
        <pc:spChg chg="mod">
          <ac:chgData name="Megan Olivia St-Pierre" userId="f5deaa9c-37c6-4c7c-8ddc-11b4aabd0f7c" providerId="ADAL" clId="{380FC37D-48CA-C84C-9282-A0544A8AA1C0}" dt="2023-11-06T18:15:32.325" v="5083" actId="790"/>
          <ac:spMkLst>
            <pc:docMk/>
            <pc:sldMk cId="4076565674" sldId="494"/>
            <ac:spMk id="3" creationId="{EFEFC569-C311-DE69-DAC3-8A283ECE3058}"/>
          </ac:spMkLst>
        </pc:spChg>
        <pc:picChg chg="del">
          <ac:chgData name="Megan Olivia St-Pierre" userId="f5deaa9c-37c6-4c7c-8ddc-11b4aabd0f7c" providerId="ADAL" clId="{380FC37D-48CA-C84C-9282-A0544A8AA1C0}" dt="2023-11-06T18:16:04.897" v="5084" actId="478"/>
          <ac:picMkLst>
            <pc:docMk/>
            <pc:sldMk cId="4076565674" sldId="494"/>
            <ac:picMk id="6" creationId="{4BA52121-92E0-B604-98E6-9C48B0CEC549}"/>
          </ac:picMkLst>
        </pc:picChg>
        <pc:picChg chg="add mod modCrop">
          <ac:chgData name="Megan Olivia St-Pierre" userId="f5deaa9c-37c6-4c7c-8ddc-11b4aabd0f7c" providerId="ADAL" clId="{380FC37D-48CA-C84C-9282-A0544A8AA1C0}" dt="2023-11-06T18:16:56.166" v="5095" actId="1076"/>
          <ac:picMkLst>
            <pc:docMk/>
            <pc:sldMk cId="4076565674" sldId="494"/>
            <ac:picMk id="7" creationId="{32248349-DD93-7B3A-CED4-5829CD290458}"/>
          </ac:picMkLst>
        </pc:picChg>
      </pc:sldChg>
      <pc:sldChg chg="modSp mod">
        <pc:chgData name="Megan Olivia St-Pierre" userId="f5deaa9c-37c6-4c7c-8ddc-11b4aabd0f7c" providerId="ADAL" clId="{380FC37D-48CA-C84C-9282-A0544A8AA1C0}" dt="2023-11-06T18:17:21.165" v="5115" actId="20577"/>
        <pc:sldMkLst>
          <pc:docMk/>
          <pc:sldMk cId="973979228" sldId="497"/>
        </pc:sldMkLst>
        <pc:spChg chg="mod">
          <ac:chgData name="Megan Olivia St-Pierre" userId="f5deaa9c-37c6-4c7c-8ddc-11b4aabd0f7c" providerId="ADAL" clId="{380FC37D-48CA-C84C-9282-A0544A8AA1C0}" dt="2023-11-06T18:17:21.165" v="5115" actId="20577"/>
          <ac:spMkLst>
            <pc:docMk/>
            <pc:sldMk cId="973979228" sldId="497"/>
            <ac:spMk id="4" creationId="{79EB7C26-46BC-5A40-802F-B26012757ED8}"/>
          </ac:spMkLst>
        </pc:spChg>
      </pc:sldChg>
      <pc:sldChg chg="modSp mod">
        <pc:chgData name="Megan Olivia St-Pierre" userId="f5deaa9c-37c6-4c7c-8ddc-11b4aabd0f7c" providerId="ADAL" clId="{380FC37D-48CA-C84C-9282-A0544A8AA1C0}" dt="2023-11-06T18:26:48.675" v="5207"/>
        <pc:sldMkLst>
          <pc:docMk/>
          <pc:sldMk cId="2367041220" sldId="498"/>
        </pc:sldMkLst>
        <pc:spChg chg="mod">
          <ac:chgData name="Megan Olivia St-Pierre" userId="f5deaa9c-37c6-4c7c-8ddc-11b4aabd0f7c" providerId="ADAL" clId="{380FC37D-48CA-C84C-9282-A0544A8AA1C0}" dt="2023-11-06T15:08:14.322" v="3475" actId="790"/>
          <ac:spMkLst>
            <pc:docMk/>
            <pc:sldMk cId="2367041220" sldId="498"/>
            <ac:spMk id="4" creationId="{94110F7A-1A28-6024-E94A-F01A49CA6B88}"/>
          </ac:spMkLst>
        </pc:spChg>
        <pc:spChg chg="mod">
          <ac:chgData name="Megan Olivia St-Pierre" userId="f5deaa9c-37c6-4c7c-8ddc-11b4aabd0f7c" providerId="ADAL" clId="{380FC37D-48CA-C84C-9282-A0544A8AA1C0}" dt="2023-11-06T15:07:53.383" v="3474" actId="20577"/>
          <ac:spMkLst>
            <pc:docMk/>
            <pc:sldMk cId="2367041220" sldId="498"/>
            <ac:spMk id="5" creationId="{19A1BC14-B0F9-0E15-6DA1-B71986CA1D84}"/>
          </ac:spMkLst>
        </pc:spChg>
        <pc:spChg chg="mod">
          <ac:chgData name="Megan Olivia St-Pierre" userId="f5deaa9c-37c6-4c7c-8ddc-11b4aabd0f7c" providerId="ADAL" clId="{380FC37D-48CA-C84C-9282-A0544A8AA1C0}" dt="2023-11-06T18:26:48.675" v="5207"/>
          <ac:spMkLst>
            <pc:docMk/>
            <pc:sldMk cId="2367041220" sldId="498"/>
            <ac:spMk id="6" creationId="{D3FA5C94-0A67-5163-188E-186D56F8E56D}"/>
          </ac:spMkLst>
        </pc:spChg>
      </pc:sldChg>
      <pc:sldChg chg="modSp mod">
        <pc:chgData name="Megan Olivia St-Pierre" userId="f5deaa9c-37c6-4c7c-8ddc-11b4aabd0f7c" providerId="ADAL" clId="{380FC37D-48CA-C84C-9282-A0544A8AA1C0}" dt="2023-11-06T18:50:23.068" v="5267" actId="790"/>
        <pc:sldMkLst>
          <pc:docMk/>
          <pc:sldMk cId="9261434" sldId="499"/>
        </pc:sldMkLst>
        <pc:spChg chg="mod">
          <ac:chgData name="Megan Olivia St-Pierre" userId="f5deaa9c-37c6-4c7c-8ddc-11b4aabd0f7c" providerId="ADAL" clId="{380FC37D-48CA-C84C-9282-A0544A8AA1C0}" dt="2023-11-06T18:26:35.412" v="5206" actId="20577"/>
          <ac:spMkLst>
            <pc:docMk/>
            <pc:sldMk cId="9261434" sldId="499"/>
            <ac:spMk id="3" creationId="{9154448C-2D41-33F2-56CA-B39FB1084946}"/>
          </ac:spMkLst>
        </pc:spChg>
        <pc:spChg chg="mod">
          <ac:chgData name="Megan Olivia St-Pierre" userId="f5deaa9c-37c6-4c7c-8ddc-11b4aabd0f7c" providerId="ADAL" clId="{380FC37D-48CA-C84C-9282-A0544A8AA1C0}" dt="2023-11-06T18:50:23.068" v="5267" actId="790"/>
          <ac:spMkLst>
            <pc:docMk/>
            <pc:sldMk cId="9261434" sldId="499"/>
            <ac:spMk id="4" creationId="{7F3FE2AC-3284-1375-2A04-5B0925B38E3A}"/>
          </ac:spMkLst>
        </pc:spChg>
        <pc:spChg chg="mod">
          <ac:chgData name="Megan Olivia St-Pierre" userId="f5deaa9c-37c6-4c7c-8ddc-11b4aabd0f7c" providerId="ADAL" clId="{380FC37D-48CA-C84C-9282-A0544A8AA1C0}" dt="2023-11-06T15:07:15.489" v="3435" actId="790"/>
          <ac:spMkLst>
            <pc:docMk/>
            <pc:sldMk cId="9261434" sldId="499"/>
            <ac:spMk id="5" creationId="{07C114D4-014D-B5FE-4300-7717EB7687BB}"/>
          </ac:spMkLst>
        </pc:spChg>
      </pc:sldChg>
      <pc:sldChg chg="modSp mod">
        <pc:chgData name="Megan Olivia St-Pierre" userId="f5deaa9c-37c6-4c7c-8ddc-11b4aabd0f7c" providerId="ADAL" clId="{380FC37D-48CA-C84C-9282-A0544A8AA1C0}" dt="2023-11-06T18:36:38.358" v="5240" actId="790"/>
        <pc:sldMkLst>
          <pc:docMk/>
          <pc:sldMk cId="1376650628" sldId="500"/>
        </pc:sldMkLst>
        <pc:spChg chg="mod">
          <ac:chgData name="Megan Olivia St-Pierre" userId="f5deaa9c-37c6-4c7c-8ddc-11b4aabd0f7c" providerId="ADAL" clId="{380FC37D-48CA-C84C-9282-A0544A8AA1C0}" dt="2023-11-06T18:25:05.187" v="5194" actId="20577"/>
          <ac:spMkLst>
            <pc:docMk/>
            <pc:sldMk cId="1376650628" sldId="500"/>
            <ac:spMk id="2" creationId="{9C2FB8C8-BB29-7AC2-599B-A62238E243F3}"/>
          </ac:spMkLst>
        </pc:spChg>
        <pc:spChg chg="mod">
          <ac:chgData name="Megan Olivia St-Pierre" userId="f5deaa9c-37c6-4c7c-8ddc-11b4aabd0f7c" providerId="ADAL" clId="{380FC37D-48CA-C84C-9282-A0544A8AA1C0}" dt="2023-11-06T18:36:38.358" v="5240" actId="790"/>
          <ac:spMkLst>
            <pc:docMk/>
            <pc:sldMk cId="1376650628" sldId="500"/>
            <ac:spMk id="4" creationId="{634453E6-943C-2934-0F4E-E0DC08146842}"/>
          </ac:spMkLst>
        </pc:spChg>
        <pc:spChg chg="mod">
          <ac:chgData name="Megan Olivia St-Pierre" userId="f5deaa9c-37c6-4c7c-8ddc-11b4aabd0f7c" providerId="ADAL" clId="{380FC37D-48CA-C84C-9282-A0544A8AA1C0}" dt="2023-11-01T17:45:03.308" v="1698" actId="255"/>
          <ac:spMkLst>
            <pc:docMk/>
            <pc:sldMk cId="1376650628" sldId="500"/>
            <ac:spMk id="5" creationId="{14D0A30B-1C91-324E-FE5B-3923258A6578}"/>
          </ac:spMkLst>
        </pc:spChg>
      </pc:sldChg>
      <pc:sldChg chg="modSp mod">
        <pc:chgData name="Megan Olivia St-Pierre" userId="f5deaa9c-37c6-4c7c-8ddc-11b4aabd0f7c" providerId="ADAL" clId="{380FC37D-48CA-C84C-9282-A0544A8AA1C0}" dt="2023-11-06T18:36:49.029" v="5241" actId="790"/>
        <pc:sldMkLst>
          <pc:docMk/>
          <pc:sldMk cId="2940224787" sldId="501"/>
        </pc:sldMkLst>
        <pc:spChg chg="mod">
          <ac:chgData name="Megan Olivia St-Pierre" userId="f5deaa9c-37c6-4c7c-8ddc-11b4aabd0f7c" providerId="ADAL" clId="{380FC37D-48CA-C84C-9282-A0544A8AA1C0}" dt="2023-11-06T18:25:17.686" v="5196" actId="20577"/>
          <ac:spMkLst>
            <pc:docMk/>
            <pc:sldMk cId="2940224787" sldId="501"/>
            <ac:spMk id="2" creationId="{9C2FB8C8-BB29-7AC2-599B-A62238E243F3}"/>
          </ac:spMkLst>
        </pc:spChg>
        <pc:spChg chg="mod">
          <ac:chgData name="Megan Olivia St-Pierre" userId="f5deaa9c-37c6-4c7c-8ddc-11b4aabd0f7c" providerId="ADAL" clId="{380FC37D-48CA-C84C-9282-A0544A8AA1C0}" dt="2023-11-06T18:36:49.029" v="5241" actId="790"/>
          <ac:spMkLst>
            <pc:docMk/>
            <pc:sldMk cId="2940224787" sldId="501"/>
            <ac:spMk id="4" creationId="{634453E6-943C-2934-0F4E-E0DC08146842}"/>
          </ac:spMkLst>
        </pc:spChg>
        <pc:spChg chg="mod">
          <ac:chgData name="Megan Olivia St-Pierre" userId="f5deaa9c-37c6-4c7c-8ddc-11b4aabd0f7c" providerId="ADAL" clId="{380FC37D-48CA-C84C-9282-A0544A8AA1C0}" dt="2023-11-01T18:08:46.313" v="1925" actId="403"/>
          <ac:spMkLst>
            <pc:docMk/>
            <pc:sldMk cId="2940224787" sldId="501"/>
            <ac:spMk id="5" creationId="{14D0A30B-1C91-324E-FE5B-3923258A6578}"/>
          </ac:spMkLst>
        </pc:spChg>
      </pc:sldChg>
    </pc:docChg>
  </pc:docChgLst>
  <pc:docChgLst>
    <pc:chgData name="Quentin Thibault Bassine" userId="a5663318-cadf-41e4-bdd2-711e1bc43b06" providerId="ADAL" clId="{C2918AF8-EC0F-2846-8A72-35A59C25B745}"/>
    <pc:docChg chg="undo custSel modSld">
      <pc:chgData name="Quentin Thibault Bassine" userId="a5663318-cadf-41e4-bdd2-711e1bc43b06" providerId="ADAL" clId="{C2918AF8-EC0F-2846-8A72-35A59C25B745}" dt="2023-08-18T16:27:52.252" v="439" actId="1035"/>
      <pc:docMkLst>
        <pc:docMk/>
      </pc:docMkLst>
      <pc:sldChg chg="modSp mod addCm modCm">
        <pc:chgData name="Quentin Thibault Bassine" userId="a5663318-cadf-41e4-bdd2-711e1bc43b06" providerId="ADAL" clId="{C2918AF8-EC0F-2846-8A72-35A59C25B745}" dt="2023-08-18T16:21:50.288" v="38" actId="1038"/>
        <pc:sldMkLst>
          <pc:docMk/>
          <pc:sldMk cId="3201318879" sldId="468"/>
        </pc:sldMkLst>
        <pc:spChg chg="mod">
          <ac:chgData name="Quentin Thibault Bassine" userId="a5663318-cadf-41e4-bdd2-711e1bc43b06" providerId="ADAL" clId="{C2918AF8-EC0F-2846-8A72-35A59C25B745}" dt="2023-08-18T16:21:50.288" v="38" actId="1038"/>
          <ac:spMkLst>
            <pc:docMk/>
            <pc:sldMk cId="3201318879" sldId="468"/>
            <ac:spMk id="2" creationId="{A58EAB07-29FA-29CF-DB7A-292797E6DD8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Quentin Thibault Bassine" userId="a5663318-cadf-41e4-bdd2-711e1bc43b06" providerId="ADAL" clId="{C2918AF8-EC0F-2846-8A72-35A59C25B745}" dt="2023-08-17T19:52:23.533" v="8"/>
              <pc2:cmMkLst xmlns:pc2="http://schemas.microsoft.com/office/powerpoint/2019/9/main/command">
                <pc:docMk/>
                <pc:sldMk cId="3201318879" sldId="468"/>
                <pc2:cmMk id="{5624FE95-5D0B-3C4D-BA80-22674420333C}"/>
              </pc2:cmMkLst>
            </pc226:cmChg>
          </p:ext>
        </pc:extLst>
      </pc:sldChg>
      <pc:sldChg chg="addSp delSp modSp mod addCm">
        <pc:chgData name="Quentin Thibault Bassine" userId="a5663318-cadf-41e4-bdd2-711e1bc43b06" providerId="ADAL" clId="{C2918AF8-EC0F-2846-8A72-35A59C25B745}" dt="2023-08-18T16:22:32.291" v="85" actId="1037"/>
        <pc:sldMkLst>
          <pc:docMk/>
          <pc:sldMk cId="1813451306" sldId="469"/>
        </pc:sldMkLst>
        <pc:spChg chg="add del mod">
          <ac:chgData name="Quentin Thibault Bassine" userId="a5663318-cadf-41e4-bdd2-711e1bc43b06" providerId="ADAL" clId="{C2918AF8-EC0F-2846-8A72-35A59C25B745}" dt="2023-08-18T16:22:32.291" v="85" actId="1037"/>
          <ac:spMkLst>
            <pc:docMk/>
            <pc:sldMk cId="1813451306" sldId="469"/>
            <ac:spMk id="2" creationId="{953F5F34-BDF0-C6F5-883F-E9521E34A8B0}"/>
          </ac:spMkLst>
        </pc:spChg>
        <pc:spChg chg="add del mod">
          <ac:chgData name="Quentin Thibault Bassine" userId="a5663318-cadf-41e4-bdd2-711e1bc43b06" providerId="ADAL" clId="{C2918AF8-EC0F-2846-8A72-35A59C25B745}" dt="2023-08-18T16:21:59.554" v="42"/>
          <ac:spMkLst>
            <pc:docMk/>
            <pc:sldMk cId="1813451306" sldId="469"/>
            <ac:spMk id="4" creationId="{AA08E427-E7B6-0E10-7098-A62F67C115F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Quentin Thibault Bassine" userId="a5663318-cadf-41e4-bdd2-711e1bc43b06" providerId="ADAL" clId="{C2918AF8-EC0F-2846-8A72-35A59C25B745}" dt="2023-08-17T19:18:00.482" v="1"/>
              <pc2:cmMkLst xmlns:pc2="http://schemas.microsoft.com/office/powerpoint/2019/9/main/command">
                <pc:docMk/>
                <pc:sldMk cId="1813451306" sldId="469"/>
                <pc2:cmMk id="{61105AC7-2F48-F443-B1EB-67E02CA706EA}"/>
              </pc2:cmMkLst>
            </pc226:cmChg>
          </p:ext>
        </pc:extLst>
      </pc:sldChg>
      <pc:sldChg chg="modSp mod">
        <pc:chgData name="Quentin Thibault Bassine" userId="a5663318-cadf-41e4-bdd2-711e1bc43b06" providerId="ADAL" clId="{C2918AF8-EC0F-2846-8A72-35A59C25B745}" dt="2023-08-18T16:22:15.290" v="72" actId="1037"/>
        <pc:sldMkLst>
          <pc:docMk/>
          <pc:sldMk cId="524061517" sldId="471"/>
        </pc:sldMkLst>
        <pc:spChg chg="mod">
          <ac:chgData name="Quentin Thibault Bassine" userId="a5663318-cadf-41e4-bdd2-711e1bc43b06" providerId="ADAL" clId="{C2918AF8-EC0F-2846-8A72-35A59C25B745}" dt="2023-08-18T16:22:15.290" v="72" actId="1037"/>
          <ac:spMkLst>
            <pc:docMk/>
            <pc:sldMk cId="524061517" sldId="471"/>
            <ac:spMk id="4" creationId="{D0BC113C-6429-D033-03E6-F278518403FF}"/>
          </ac:spMkLst>
        </pc:spChg>
      </pc:sldChg>
      <pc:sldChg chg="modSp mod">
        <pc:chgData name="Quentin Thibault Bassine" userId="a5663318-cadf-41e4-bdd2-711e1bc43b06" providerId="ADAL" clId="{C2918AF8-EC0F-2846-8A72-35A59C25B745}" dt="2023-08-18T16:22:23.120" v="83" actId="1037"/>
        <pc:sldMkLst>
          <pc:docMk/>
          <pc:sldMk cId="711330787" sldId="472"/>
        </pc:sldMkLst>
        <pc:spChg chg="mod">
          <ac:chgData name="Quentin Thibault Bassine" userId="a5663318-cadf-41e4-bdd2-711e1bc43b06" providerId="ADAL" clId="{C2918AF8-EC0F-2846-8A72-35A59C25B745}" dt="2023-08-18T16:22:23.120" v="83" actId="1037"/>
          <ac:spMkLst>
            <pc:docMk/>
            <pc:sldMk cId="711330787" sldId="472"/>
            <ac:spMk id="4" creationId="{E309E450-7086-233D-A096-DFE9D7BA2A12}"/>
          </ac:spMkLst>
        </pc:spChg>
      </pc:sldChg>
      <pc:sldChg chg="modSp mod">
        <pc:chgData name="Quentin Thibault Bassine" userId="a5663318-cadf-41e4-bdd2-711e1bc43b06" providerId="ADAL" clId="{C2918AF8-EC0F-2846-8A72-35A59C25B745}" dt="2023-08-18T16:22:48.854" v="108" actId="1037"/>
        <pc:sldMkLst>
          <pc:docMk/>
          <pc:sldMk cId="1810140138" sldId="473"/>
        </pc:sldMkLst>
        <pc:spChg chg="mod">
          <ac:chgData name="Quentin Thibault Bassine" userId="a5663318-cadf-41e4-bdd2-711e1bc43b06" providerId="ADAL" clId="{C2918AF8-EC0F-2846-8A72-35A59C25B745}" dt="2023-08-18T16:22:48.854" v="108" actId="1037"/>
          <ac:spMkLst>
            <pc:docMk/>
            <pc:sldMk cId="1810140138" sldId="473"/>
            <ac:spMk id="2" creationId="{E6B5DDF7-61AE-EF79-92F2-2625E30CFF20}"/>
          </ac:spMkLst>
        </pc:spChg>
      </pc:sldChg>
      <pc:sldChg chg="modSp mod">
        <pc:chgData name="Quentin Thibault Bassine" userId="a5663318-cadf-41e4-bdd2-711e1bc43b06" providerId="ADAL" clId="{C2918AF8-EC0F-2846-8A72-35A59C25B745}" dt="2023-08-18T16:23:28.066" v="153" actId="1037"/>
        <pc:sldMkLst>
          <pc:docMk/>
          <pc:sldMk cId="3105690531" sldId="474"/>
        </pc:sldMkLst>
        <pc:spChg chg="mod">
          <ac:chgData name="Quentin Thibault Bassine" userId="a5663318-cadf-41e4-bdd2-711e1bc43b06" providerId="ADAL" clId="{C2918AF8-EC0F-2846-8A72-35A59C25B745}" dt="2023-08-18T16:23:28.066" v="153" actId="1037"/>
          <ac:spMkLst>
            <pc:docMk/>
            <pc:sldMk cId="3105690531" sldId="474"/>
            <ac:spMk id="3" creationId="{EFD72142-153B-9F5C-9AAA-07E377426E91}"/>
          </ac:spMkLst>
        </pc:spChg>
      </pc:sldChg>
      <pc:sldChg chg="modSp mod addCm">
        <pc:chgData name="Quentin Thibault Bassine" userId="a5663318-cadf-41e4-bdd2-711e1bc43b06" providerId="ADAL" clId="{C2918AF8-EC0F-2846-8A72-35A59C25B745}" dt="2023-08-18T16:24:12.160" v="225" actId="1038"/>
        <pc:sldMkLst>
          <pc:docMk/>
          <pc:sldMk cId="76496754" sldId="475"/>
        </pc:sldMkLst>
        <pc:spChg chg="mod">
          <ac:chgData name="Quentin Thibault Bassine" userId="a5663318-cadf-41e4-bdd2-711e1bc43b06" providerId="ADAL" clId="{C2918AF8-EC0F-2846-8A72-35A59C25B745}" dt="2023-08-18T16:24:12.160" v="225" actId="1038"/>
          <ac:spMkLst>
            <pc:docMk/>
            <pc:sldMk cId="76496754" sldId="475"/>
            <ac:spMk id="2" creationId="{786BAC7D-22A7-4E57-19A5-4906D9DE8C67}"/>
          </ac:spMkLst>
        </pc:spChg>
        <pc:spChg chg="mod">
          <ac:chgData name="Quentin Thibault Bassine" userId="a5663318-cadf-41e4-bdd2-711e1bc43b06" providerId="ADAL" clId="{C2918AF8-EC0F-2846-8A72-35A59C25B745}" dt="2023-08-18T16:24:05.801" v="202" actId="1037"/>
          <ac:spMkLst>
            <pc:docMk/>
            <pc:sldMk cId="76496754" sldId="475"/>
            <ac:spMk id="3" creationId="{5035D925-BDFB-76EF-5B1F-211A5735413E}"/>
          </ac:spMkLst>
        </pc:spChg>
        <pc:spChg chg="mod">
          <ac:chgData name="Quentin Thibault Bassine" userId="a5663318-cadf-41e4-bdd2-711e1bc43b06" providerId="ADAL" clId="{C2918AF8-EC0F-2846-8A72-35A59C25B745}" dt="2023-08-18T16:23:48.396" v="175" actId="1035"/>
          <ac:spMkLst>
            <pc:docMk/>
            <pc:sldMk cId="76496754" sldId="475"/>
            <ac:spMk id="4" creationId="{DB901A04-85F1-396D-74B7-A02D3661BC0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Quentin Thibault Bassine" userId="a5663318-cadf-41e4-bdd2-711e1bc43b06" providerId="ADAL" clId="{C2918AF8-EC0F-2846-8A72-35A59C25B745}" dt="2023-08-17T19:24:57.102" v="2"/>
              <pc2:cmMkLst xmlns:pc2="http://schemas.microsoft.com/office/powerpoint/2019/9/main/command">
                <pc:docMk/>
                <pc:sldMk cId="76496754" sldId="475"/>
                <pc2:cmMk id="{04A1C4EF-C5FF-3948-9A50-0C4E359BF0CF}"/>
              </pc2:cmMkLst>
            </pc226:cmChg>
          </p:ext>
        </pc:extLst>
      </pc:sldChg>
      <pc:sldChg chg="addSp delSp modSp mod addCm">
        <pc:chgData name="Quentin Thibault Bassine" userId="a5663318-cadf-41e4-bdd2-711e1bc43b06" providerId="ADAL" clId="{C2918AF8-EC0F-2846-8A72-35A59C25B745}" dt="2023-08-18T16:24:42.391" v="252" actId="1036"/>
        <pc:sldMkLst>
          <pc:docMk/>
          <pc:sldMk cId="2911010248" sldId="476"/>
        </pc:sldMkLst>
        <pc:spChg chg="del">
          <ac:chgData name="Quentin Thibault Bassine" userId="a5663318-cadf-41e4-bdd2-711e1bc43b06" providerId="ADAL" clId="{C2918AF8-EC0F-2846-8A72-35A59C25B745}" dt="2023-08-18T16:24:27.678" v="247" actId="478"/>
          <ac:spMkLst>
            <pc:docMk/>
            <pc:sldMk cId="2911010248" sldId="476"/>
            <ac:spMk id="2" creationId="{129E8955-12B0-9710-B056-29959FCCEC75}"/>
          </ac:spMkLst>
        </pc:spChg>
        <pc:spChg chg="mod">
          <ac:chgData name="Quentin Thibault Bassine" userId="a5663318-cadf-41e4-bdd2-711e1bc43b06" providerId="ADAL" clId="{C2918AF8-EC0F-2846-8A72-35A59C25B745}" dt="2023-08-18T16:24:42.391" v="252" actId="1036"/>
          <ac:spMkLst>
            <pc:docMk/>
            <pc:sldMk cId="2911010248" sldId="476"/>
            <ac:spMk id="3" creationId="{D0A2660C-6EB9-9256-BD1E-3A15EF0C37AA}"/>
          </ac:spMkLst>
        </pc:spChg>
        <pc:spChg chg="add mod">
          <ac:chgData name="Quentin Thibault Bassine" userId="a5663318-cadf-41e4-bdd2-711e1bc43b06" providerId="ADAL" clId="{C2918AF8-EC0F-2846-8A72-35A59C25B745}" dt="2023-08-18T16:24:28.536" v="248"/>
          <ac:spMkLst>
            <pc:docMk/>
            <pc:sldMk cId="2911010248" sldId="476"/>
            <ac:spMk id="6" creationId="{9C73B113-3D45-1D53-6AA5-A38993DA9DB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Quentin Thibault Bassine" userId="a5663318-cadf-41e4-bdd2-711e1bc43b06" providerId="ADAL" clId="{C2918AF8-EC0F-2846-8A72-35A59C25B745}" dt="2023-08-17T19:25:03.793" v="3"/>
              <pc2:cmMkLst xmlns:pc2="http://schemas.microsoft.com/office/powerpoint/2019/9/main/command">
                <pc:docMk/>
                <pc:sldMk cId="2911010248" sldId="476"/>
                <pc2:cmMk id="{6DDC8072-3010-F34A-B71E-54D6403D68C7}"/>
              </pc2:cmMkLst>
            </pc226:cmChg>
          </p:ext>
        </pc:extLst>
      </pc:sldChg>
      <pc:sldChg chg="addSp delSp modSp mod addCm">
        <pc:chgData name="Quentin Thibault Bassine" userId="a5663318-cadf-41e4-bdd2-711e1bc43b06" providerId="ADAL" clId="{C2918AF8-EC0F-2846-8A72-35A59C25B745}" dt="2023-08-18T16:25:01.140" v="300"/>
        <pc:sldMkLst>
          <pc:docMk/>
          <pc:sldMk cId="913605126" sldId="477"/>
        </pc:sldMkLst>
        <pc:spChg chg="add mod">
          <ac:chgData name="Quentin Thibault Bassine" userId="a5663318-cadf-41e4-bdd2-711e1bc43b06" providerId="ADAL" clId="{C2918AF8-EC0F-2846-8A72-35A59C25B745}" dt="2023-08-18T16:25:01.140" v="300"/>
          <ac:spMkLst>
            <pc:docMk/>
            <pc:sldMk cId="913605126" sldId="477"/>
            <ac:spMk id="2" creationId="{B152C550-9A65-E713-12D4-8C6CFD7686A2}"/>
          </ac:spMkLst>
        </pc:spChg>
        <pc:spChg chg="mod">
          <ac:chgData name="Quentin Thibault Bassine" userId="a5663318-cadf-41e4-bdd2-711e1bc43b06" providerId="ADAL" clId="{C2918AF8-EC0F-2846-8A72-35A59C25B745}" dt="2023-08-18T16:24:54.255" v="279" actId="1036"/>
          <ac:spMkLst>
            <pc:docMk/>
            <pc:sldMk cId="913605126" sldId="477"/>
            <ac:spMk id="5" creationId="{5823B3FC-CDE0-D8BE-24B5-850B8C8860C3}"/>
          </ac:spMkLst>
        </pc:spChg>
        <pc:spChg chg="del mod">
          <ac:chgData name="Quentin Thibault Bassine" userId="a5663318-cadf-41e4-bdd2-711e1bc43b06" providerId="ADAL" clId="{C2918AF8-EC0F-2846-8A72-35A59C25B745}" dt="2023-08-18T16:25:00.290" v="299" actId="478"/>
          <ac:spMkLst>
            <pc:docMk/>
            <pc:sldMk cId="913605126" sldId="477"/>
            <ac:spMk id="15" creationId="{F7F620C0-71C8-94B1-6777-5BA9BA7FFB5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Quentin Thibault Bassine" userId="a5663318-cadf-41e4-bdd2-711e1bc43b06" providerId="ADAL" clId="{C2918AF8-EC0F-2846-8A72-35A59C25B745}" dt="2023-08-17T19:50:31.321" v="6"/>
              <pc2:cmMkLst xmlns:pc2="http://schemas.microsoft.com/office/powerpoint/2019/9/main/command">
                <pc:docMk/>
                <pc:sldMk cId="913605126" sldId="477"/>
                <pc2:cmMk id="{345233D4-AF95-9F44-9562-6096B7405A76}"/>
              </pc2:cmMkLst>
            </pc226:cmChg>
          </p:ext>
        </pc:extLst>
      </pc:sldChg>
      <pc:sldChg chg="addSp delSp modSp mod addCm modCm">
        <pc:chgData name="Quentin Thibault Bassine" userId="a5663318-cadf-41e4-bdd2-711e1bc43b06" providerId="ADAL" clId="{C2918AF8-EC0F-2846-8A72-35A59C25B745}" dt="2023-08-18T16:25:28.182" v="306" actId="20577"/>
        <pc:sldMkLst>
          <pc:docMk/>
          <pc:sldMk cId="1961347308" sldId="482"/>
        </pc:sldMkLst>
        <pc:spChg chg="del">
          <ac:chgData name="Quentin Thibault Bassine" userId="a5663318-cadf-41e4-bdd2-711e1bc43b06" providerId="ADAL" clId="{C2918AF8-EC0F-2846-8A72-35A59C25B745}" dt="2023-08-18T16:20:19.287" v="10" actId="478"/>
          <ac:spMkLst>
            <pc:docMk/>
            <pc:sldMk cId="1961347308" sldId="482"/>
            <ac:spMk id="2" creationId="{1CE58B99-EDBE-9371-37A8-A9F13BA0AFF7}"/>
          </ac:spMkLst>
        </pc:spChg>
        <pc:spChg chg="add mod">
          <ac:chgData name="Quentin Thibault Bassine" userId="a5663318-cadf-41e4-bdd2-711e1bc43b06" providerId="ADAL" clId="{C2918AF8-EC0F-2846-8A72-35A59C25B745}" dt="2023-08-18T16:25:28.182" v="306" actId="20577"/>
          <ac:spMkLst>
            <pc:docMk/>
            <pc:sldMk cId="1961347308" sldId="482"/>
            <ac:spMk id="3" creationId="{DB9005AC-18CB-9AD6-AA70-EFA1447F2728}"/>
          </ac:spMkLst>
        </pc:spChg>
        <pc:spChg chg="mod">
          <ac:chgData name="Quentin Thibault Bassine" userId="a5663318-cadf-41e4-bdd2-711e1bc43b06" providerId="ADAL" clId="{C2918AF8-EC0F-2846-8A72-35A59C25B745}" dt="2023-08-18T16:25:11.773" v="301" actId="20577"/>
          <ac:spMkLst>
            <pc:docMk/>
            <pc:sldMk cId="1961347308" sldId="482"/>
            <ac:spMk id="5" creationId="{07C114D4-014D-B5FE-4300-7717EB7687B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Quentin Thibault Bassine" userId="a5663318-cadf-41e4-bdd2-711e1bc43b06" providerId="ADAL" clId="{C2918AF8-EC0F-2846-8A72-35A59C25B745}" dt="2023-08-18T16:20:38.707" v="11"/>
              <pc2:cmMkLst xmlns:pc2="http://schemas.microsoft.com/office/powerpoint/2019/9/main/command">
                <pc:docMk/>
                <pc:sldMk cId="1961347308" sldId="482"/>
                <pc2:cmMk id="{DB0AA049-25E8-EC47-83D7-AA7E446A3712}"/>
              </pc2:cmMkLst>
              <pc226:cmRplyChg chg="add">
                <pc226:chgData name="Quentin Thibault Bassine" userId="a5663318-cadf-41e4-bdd2-711e1bc43b06" providerId="ADAL" clId="{C2918AF8-EC0F-2846-8A72-35A59C25B745}" dt="2023-08-18T16:20:38.707" v="11"/>
                <pc2:cmRplyMkLst xmlns:pc2="http://schemas.microsoft.com/office/powerpoint/2019/9/main/command">
                  <pc:docMk/>
                  <pc:sldMk cId="1961347308" sldId="482"/>
                  <pc2:cmMk id="{DB0AA049-25E8-EC47-83D7-AA7E446A3712}"/>
                  <pc2:cmRplyMk id="{36480A5A-96BA-B845-B262-1BE7BAFDFA98}"/>
                </pc2:cmRplyMkLst>
              </pc226:cmRplyChg>
            </pc226:cmChg>
            <pc226:cmChg xmlns:pc226="http://schemas.microsoft.com/office/powerpoint/2022/06/main/command" chg="add">
              <pc226:chgData name="Quentin Thibault Bassine" userId="a5663318-cadf-41e4-bdd2-711e1bc43b06" providerId="ADAL" clId="{C2918AF8-EC0F-2846-8A72-35A59C25B745}" dt="2023-08-17T19:34:29.384" v="4"/>
              <pc2:cmMkLst xmlns:pc2="http://schemas.microsoft.com/office/powerpoint/2019/9/main/command">
                <pc:docMk/>
                <pc:sldMk cId="1961347308" sldId="482"/>
                <pc2:cmMk id="{5741E658-ADEF-E94C-B79E-D48F2BD14734}"/>
              </pc2:cmMkLst>
            </pc226:cmChg>
          </p:ext>
        </pc:extLst>
      </pc:sldChg>
      <pc:sldChg chg="addSp delSp modSp mod addCm">
        <pc:chgData name="Quentin Thibault Bassine" userId="a5663318-cadf-41e4-bdd2-711e1bc43b06" providerId="ADAL" clId="{C2918AF8-EC0F-2846-8A72-35A59C25B745}" dt="2023-08-18T16:26:37.205" v="344" actId="20577"/>
        <pc:sldMkLst>
          <pc:docMk/>
          <pc:sldMk cId="4161867009" sldId="491"/>
        </pc:sldMkLst>
        <pc:spChg chg="del">
          <ac:chgData name="Quentin Thibault Bassine" userId="a5663318-cadf-41e4-bdd2-711e1bc43b06" providerId="ADAL" clId="{C2918AF8-EC0F-2846-8A72-35A59C25B745}" dt="2023-08-18T16:26:31.016" v="339" actId="478"/>
          <ac:spMkLst>
            <pc:docMk/>
            <pc:sldMk cId="4161867009" sldId="491"/>
            <ac:spMk id="2" creationId="{D0DE6083-0929-FC35-4ACB-63507FF04D43}"/>
          </ac:spMkLst>
        </pc:spChg>
        <pc:spChg chg="add mod">
          <ac:chgData name="Quentin Thibault Bassine" userId="a5663318-cadf-41e4-bdd2-711e1bc43b06" providerId="ADAL" clId="{C2918AF8-EC0F-2846-8A72-35A59C25B745}" dt="2023-08-18T16:26:37.205" v="344" actId="20577"/>
          <ac:spMkLst>
            <pc:docMk/>
            <pc:sldMk cId="4161867009" sldId="491"/>
            <ac:spMk id="3" creationId="{7F4C0004-953F-5132-5BA2-9A4FE9D327E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Quentin Thibault Bassine" userId="a5663318-cadf-41e4-bdd2-711e1bc43b06" providerId="ADAL" clId="{C2918AF8-EC0F-2846-8A72-35A59C25B745}" dt="2023-08-17T19:37:35.786" v="5"/>
              <pc2:cmMkLst xmlns:pc2="http://schemas.microsoft.com/office/powerpoint/2019/9/main/command">
                <pc:docMk/>
                <pc:sldMk cId="4161867009" sldId="491"/>
                <pc2:cmMk id="{EDA291AB-786D-BD42-A7CC-84346E4A3772}"/>
              </pc2:cmMkLst>
            </pc226:cmChg>
          </p:ext>
        </pc:extLst>
      </pc:sldChg>
      <pc:sldChg chg="addSp delSp modSp mod">
        <pc:chgData name="Quentin Thibault Bassine" userId="a5663318-cadf-41e4-bdd2-711e1bc43b06" providerId="ADAL" clId="{C2918AF8-EC0F-2846-8A72-35A59C25B745}" dt="2023-08-18T16:27:26.232" v="403" actId="1035"/>
        <pc:sldMkLst>
          <pc:docMk/>
          <pc:sldMk cId="2748599246" sldId="492"/>
        </pc:sldMkLst>
        <pc:spChg chg="add mod">
          <ac:chgData name="Quentin Thibault Bassine" userId="a5663318-cadf-41e4-bdd2-711e1bc43b06" providerId="ADAL" clId="{C2918AF8-EC0F-2846-8A72-35A59C25B745}" dt="2023-08-18T16:27:02.289" v="372"/>
          <ac:spMkLst>
            <pc:docMk/>
            <pc:sldMk cId="2748599246" sldId="492"/>
            <ac:spMk id="2" creationId="{976B17E2-6544-E109-6E06-BF34F8C8BA7C}"/>
          </ac:spMkLst>
        </pc:spChg>
        <pc:spChg chg="del">
          <ac:chgData name="Quentin Thibault Bassine" userId="a5663318-cadf-41e4-bdd2-711e1bc43b06" providerId="ADAL" clId="{C2918AF8-EC0F-2846-8A72-35A59C25B745}" dt="2023-08-18T16:27:01.517" v="371" actId="478"/>
          <ac:spMkLst>
            <pc:docMk/>
            <pc:sldMk cId="2748599246" sldId="492"/>
            <ac:spMk id="4" creationId="{E2964AB3-DAC6-CA1E-3A01-7CF91295E36F}"/>
          </ac:spMkLst>
        </pc:spChg>
        <pc:spChg chg="mod">
          <ac:chgData name="Quentin Thibault Bassine" userId="a5663318-cadf-41e4-bdd2-711e1bc43b06" providerId="ADAL" clId="{C2918AF8-EC0F-2846-8A72-35A59C25B745}" dt="2023-08-18T16:27:26.232" v="403" actId="1035"/>
          <ac:spMkLst>
            <pc:docMk/>
            <pc:sldMk cId="2748599246" sldId="492"/>
            <ac:spMk id="5" creationId="{54B62E1F-2736-B3EE-5A7A-8BB16C0F732A}"/>
          </ac:spMkLst>
        </pc:spChg>
      </pc:sldChg>
      <pc:sldChg chg="addSp delSp modSp mod">
        <pc:chgData name="Quentin Thibault Bassine" userId="a5663318-cadf-41e4-bdd2-711e1bc43b06" providerId="ADAL" clId="{C2918AF8-EC0F-2846-8A72-35A59C25B745}" dt="2023-08-18T16:27:17.109" v="402"/>
        <pc:sldMkLst>
          <pc:docMk/>
          <pc:sldMk cId="1745728485" sldId="493"/>
        </pc:sldMkLst>
        <pc:spChg chg="add mod">
          <ac:chgData name="Quentin Thibault Bassine" userId="a5663318-cadf-41e4-bdd2-711e1bc43b06" providerId="ADAL" clId="{C2918AF8-EC0F-2846-8A72-35A59C25B745}" dt="2023-08-18T16:27:17.109" v="402"/>
          <ac:spMkLst>
            <pc:docMk/>
            <pc:sldMk cId="1745728485" sldId="493"/>
            <ac:spMk id="2" creationId="{C783467B-F434-9633-35AD-531C7BD81EDC}"/>
          </ac:spMkLst>
        </pc:spChg>
        <pc:spChg chg="del">
          <ac:chgData name="Quentin Thibault Bassine" userId="a5663318-cadf-41e4-bdd2-711e1bc43b06" providerId="ADAL" clId="{C2918AF8-EC0F-2846-8A72-35A59C25B745}" dt="2023-08-18T16:27:16.332" v="401" actId="478"/>
          <ac:spMkLst>
            <pc:docMk/>
            <pc:sldMk cId="1745728485" sldId="493"/>
            <ac:spMk id="4" creationId="{43F14E9C-112B-CAB9-A3C4-73E9D676D3F3}"/>
          </ac:spMkLst>
        </pc:spChg>
        <pc:spChg chg="mod">
          <ac:chgData name="Quentin Thibault Bassine" userId="a5663318-cadf-41e4-bdd2-711e1bc43b06" providerId="ADAL" clId="{C2918AF8-EC0F-2846-8A72-35A59C25B745}" dt="2023-08-18T16:27:14.554" v="400" actId="1036"/>
          <ac:spMkLst>
            <pc:docMk/>
            <pc:sldMk cId="1745728485" sldId="493"/>
            <ac:spMk id="5" creationId="{59336F09-301B-AC1A-61D6-AE22301450C3}"/>
          </ac:spMkLst>
        </pc:spChg>
      </pc:sldChg>
      <pc:sldChg chg="addSp delSp modSp mod">
        <pc:chgData name="Quentin Thibault Bassine" userId="a5663318-cadf-41e4-bdd2-711e1bc43b06" providerId="ADAL" clId="{C2918AF8-EC0F-2846-8A72-35A59C25B745}" dt="2023-08-18T16:27:52.252" v="439" actId="1035"/>
        <pc:sldMkLst>
          <pc:docMk/>
          <pc:sldMk cId="4076565674" sldId="494"/>
        </pc:sldMkLst>
        <pc:spChg chg="add mod">
          <ac:chgData name="Quentin Thibault Bassine" userId="a5663318-cadf-41e4-bdd2-711e1bc43b06" providerId="ADAL" clId="{C2918AF8-EC0F-2846-8A72-35A59C25B745}" dt="2023-08-18T16:27:44.240" v="438"/>
          <ac:spMkLst>
            <pc:docMk/>
            <pc:sldMk cId="4076565674" sldId="494"/>
            <ac:spMk id="2" creationId="{44C37823-9290-A2DB-3A48-1A5DDB845C75}"/>
          </ac:spMkLst>
        </pc:spChg>
        <pc:spChg chg="del mod">
          <ac:chgData name="Quentin Thibault Bassine" userId="a5663318-cadf-41e4-bdd2-711e1bc43b06" providerId="ADAL" clId="{C2918AF8-EC0F-2846-8A72-35A59C25B745}" dt="2023-08-18T16:27:43.538" v="437" actId="478"/>
          <ac:spMkLst>
            <pc:docMk/>
            <pc:sldMk cId="4076565674" sldId="494"/>
            <ac:spMk id="4" creationId="{99702178-DD0B-6A86-4124-334CC0F6A019}"/>
          </ac:spMkLst>
        </pc:spChg>
        <pc:spChg chg="mod">
          <ac:chgData name="Quentin Thibault Bassine" userId="a5663318-cadf-41e4-bdd2-711e1bc43b06" providerId="ADAL" clId="{C2918AF8-EC0F-2846-8A72-35A59C25B745}" dt="2023-08-18T16:27:52.252" v="439" actId="1035"/>
          <ac:spMkLst>
            <pc:docMk/>
            <pc:sldMk cId="4076565674" sldId="494"/>
            <ac:spMk id="5" creationId="{C7D444DE-801F-BE0A-3F56-D230E1AE2FEC}"/>
          </ac:spMkLst>
        </pc:spChg>
      </pc:sldChg>
      <pc:sldChg chg="addSp delSp modSp mod">
        <pc:chgData name="Quentin Thibault Bassine" userId="a5663318-cadf-41e4-bdd2-711e1bc43b06" providerId="ADAL" clId="{C2918AF8-EC0F-2846-8A72-35A59C25B745}" dt="2023-08-18T16:26:07.884" v="338"/>
        <pc:sldMkLst>
          <pc:docMk/>
          <pc:sldMk cId="2367041220" sldId="498"/>
        </pc:sldMkLst>
        <pc:spChg chg="del">
          <ac:chgData name="Quentin Thibault Bassine" userId="a5663318-cadf-41e4-bdd2-711e1bc43b06" providerId="ADAL" clId="{C2918AF8-EC0F-2846-8A72-35A59C25B745}" dt="2023-08-18T16:25:57.311" v="337" actId="478"/>
          <ac:spMkLst>
            <pc:docMk/>
            <pc:sldMk cId="2367041220" sldId="498"/>
            <ac:spMk id="2" creationId="{FA365472-EF97-9A0F-F134-C3BDEF26BE85}"/>
          </ac:spMkLst>
        </pc:spChg>
        <pc:spChg chg="mod">
          <ac:chgData name="Quentin Thibault Bassine" userId="a5663318-cadf-41e4-bdd2-711e1bc43b06" providerId="ADAL" clId="{C2918AF8-EC0F-2846-8A72-35A59C25B745}" dt="2023-08-18T16:25:55.247" v="336" actId="1036"/>
          <ac:spMkLst>
            <pc:docMk/>
            <pc:sldMk cId="2367041220" sldId="498"/>
            <ac:spMk id="3" creationId="{A1D36218-1B48-4D99-95FE-EA5C38FFCD71}"/>
          </ac:spMkLst>
        </pc:spChg>
        <pc:spChg chg="add mod">
          <ac:chgData name="Quentin Thibault Bassine" userId="a5663318-cadf-41e4-bdd2-711e1bc43b06" providerId="ADAL" clId="{C2918AF8-EC0F-2846-8A72-35A59C25B745}" dt="2023-08-18T16:26:07.884" v="338"/>
          <ac:spMkLst>
            <pc:docMk/>
            <pc:sldMk cId="2367041220" sldId="498"/>
            <ac:spMk id="6" creationId="{D3FA5C94-0A67-5163-188E-186D56F8E56D}"/>
          </ac:spMkLst>
        </pc:spChg>
      </pc:sldChg>
      <pc:sldChg chg="addSp delSp modSp mod">
        <pc:chgData name="Quentin Thibault Bassine" userId="a5663318-cadf-41e4-bdd2-711e1bc43b06" providerId="ADAL" clId="{C2918AF8-EC0F-2846-8A72-35A59C25B745}" dt="2023-08-18T16:25:42.923" v="313" actId="20577"/>
        <pc:sldMkLst>
          <pc:docMk/>
          <pc:sldMk cId="9261434" sldId="499"/>
        </pc:sldMkLst>
        <pc:spChg chg="del">
          <ac:chgData name="Quentin Thibault Bassine" userId="a5663318-cadf-41e4-bdd2-711e1bc43b06" providerId="ADAL" clId="{C2918AF8-EC0F-2846-8A72-35A59C25B745}" dt="2023-08-18T16:21:19.952" v="13" actId="478"/>
          <ac:spMkLst>
            <pc:docMk/>
            <pc:sldMk cId="9261434" sldId="499"/>
            <ac:spMk id="2" creationId="{1CE58B99-EDBE-9371-37A8-A9F13BA0AFF7}"/>
          </ac:spMkLst>
        </pc:spChg>
        <pc:spChg chg="add mod">
          <ac:chgData name="Quentin Thibault Bassine" userId="a5663318-cadf-41e4-bdd2-711e1bc43b06" providerId="ADAL" clId="{C2918AF8-EC0F-2846-8A72-35A59C25B745}" dt="2023-08-18T16:25:42.923" v="313" actId="20577"/>
          <ac:spMkLst>
            <pc:docMk/>
            <pc:sldMk cId="9261434" sldId="499"/>
            <ac:spMk id="3" creationId="{9154448C-2D41-33F2-56CA-B39FB1084946}"/>
          </ac:spMkLst>
        </pc:spChg>
        <pc:spChg chg="mod">
          <ac:chgData name="Quentin Thibault Bassine" userId="a5663318-cadf-41e4-bdd2-711e1bc43b06" providerId="ADAL" clId="{C2918AF8-EC0F-2846-8A72-35A59C25B745}" dt="2023-08-18T16:25:35.863" v="308" actId="20577"/>
          <ac:spMkLst>
            <pc:docMk/>
            <pc:sldMk cId="9261434" sldId="499"/>
            <ac:spMk id="5" creationId="{07C114D4-014D-B5FE-4300-7717EB7687BB}"/>
          </ac:spMkLst>
        </pc:spChg>
      </pc:sldChg>
      <pc:sldChg chg="modSp mod">
        <pc:chgData name="Quentin Thibault Bassine" userId="a5663318-cadf-41e4-bdd2-711e1bc43b06" providerId="ADAL" clId="{C2918AF8-EC0F-2846-8A72-35A59C25B745}" dt="2023-08-18T16:23:02.755" v="123" actId="1037"/>
        <pc:sldMkLst>
          <pc:docMk/>
          <pc:sldMk cId="1376650628" sldId="500"/>
        </pc:sldMkLst>
        <pc:spChg chg="mod">
          <ac:chgData name="Quentin Thibault Bassine" userId="a5663318-cadf-41e4-bdd2-711e1bc43b06" providerId="ADAL" clId="{C2918AF8-EC0F-2846-8A72-35A59C25B745}" dt="2023-08-18T16:23:02.755" v="123" actId="1037"/>
          <ac:spMkLst>
            <pc:docMk/>
            <pc:sldMk cId="1376650628" sldId="500"/>
            <ac:spMk id="2" creationId="{9C2FB8C8-BB29-7AC2-599B-A62238E243F3}"/>
          </ac:spMkLst>
        </pc:spChg>
      </pc:sldChg>
      <pc:sldChg chg="modSp mod">
        <pc:chgData name="Quentin Thibault Bassine" userId="a5663318-cadf-41e4-bdd2-711e1bc43b06" providerId="ADAL" clId="{C2918AF8-EC0F-2846-8A72-35A59C25B745}" dt="2023-08-18T16:23:18.012" v="141" actId="1038"/>
        <pc:sldMkLst>
          <pc:docMk/>
          <pc:sldMk cId="2940224787" sldId="501"/>
        </pc:sldMkLst>
        <pc:spChg chg="mod">
          <ac:chgData name="Quentin Thibault Bassine" userId="a5663318-cadf-41e4-bdd2-711e1bc43b06" providerId="ADAL" clId="{C2918AF8-EC0F-2846-8A72-35A59C25B745}" dt="2023-08-18T16:23:18.012" v="141" actId="1038"/>
          <ac:spMkLst>
            <pc:docMk/>
            <pc:sldMk cId="2940224787" sldId="501"/>
            <ac:spMk id="2" creationId="{9C2FB8C8-BB29-7AC2-599B-A62238E243F3}"/>
          </ac:spMkLst>
        </pc:spChg>
      </pc:sldChg>
    </pc:docChg>
  </pc:docChgLst>
  <pc:docChgLst>
    <pc:chgData name="Megan Olivia St-Pierre" userId="S::mosp@yorku.ca::f5deaa9c-37c6-4c7c-8ddc-11b4aabd0f7c" providerId="AD" clId="Web-{7438CC77-CA56-E8F5-3689-D805FD482C88}"/>
    <pc:docChg chg="addSld delSld modSld modSection">
      <pc:chgData name="Megan Olivia St-Pierre" userId="S::mosp@yorku.ca::f5deaa9c-37c6-4c7c-8ddc-11b4aabd0f7c" providerId="AD" clId="Web-{7438CC77-CA56-E8F5-3689-D805FD482C88}" dt="2023-07-20T20:01:08.554" v="155"/>
      <pc:docMkLst>
        <pc:docMk/>
      </pc:docMkLst>
      <pc:sldChg chg="modSp">
        <pc:chgData name="Megan Olivia St-Pierre" userId="S::mosp@yorku.ca::f5deaa9c-37c6-4c7c-8ddc-11b4aabd0f7c" providerId="AD" clId="Web-{7438CC77-CA56-E8F5-3689-D805FD482C88}" dt="2023-07-20T19:01:54.557" v="1" actId="20577"/>
        <pc:sldMkLst>
          <pc:docMk/>
          <pc:sldMk cId="2748599246" sldId="492"/>
        </pc:sldMkLst>
        <pc:spChg chg="mod">
          <ac:chgData name="Megan Olivia St-Pierre" userId="S::mosp@yorku.ca::f5deaa9c-37c6-4c7c-8ddc-11b4aabd0f7c" providerId="AD" clId="Web-{7438CC77-CA56-E8F5-3689-D805FD482C88}" dt="2023-07-20T19:01:54.557" v="1" actId="20577"/>
          <ac:spMkLst>
            <pc:docMk/>
            <pc:sldMk cId="2748599246" sldId="492"/>
            <ac:spMk id="8" creationId="{E29BE03D-88AD-0B55-45D5-6AB97ED78767}"/>
          </ac:spMkLst>
        </pc:spChg>
      </pc:sldChg>
      <pc:sldChg chg="new del">
        <pc:chgData name="Megan Olivia St-Pierre" userId="S::mosp@yorku.ca::f5deaa9c-37c6-4c7c-8ddc-11b4aabd0f7c" providerId="AD" clId="Web-{7438CC77-CA56-E8F5-3689-D805FD482C88}" dt="2023-07-20T19:08:39.205" v="53"/>
        <pc:sldMkLst>
          <pc:docMk/>
          <pc:sldMk cId="1734701136" sldId="493"/>
        </pc:sldMkLst>
      </pc:sldChg>
      <pc:sldChg chg="addSp delSp modSp new">
        <pc:chgData name="Megan Olivia St-Pierre" userId="S::mosp@yorku.ca::f5deaa9c-37c6-4c7c-8ddc-11b4aabd0f7c" providerId="AD" clId="Web-{7438CC77-CA56-E8F5-3689-D805FD482C88}" dt="2023-07-20T19:19:29.465" v="86"/>
        <pc:sldMkLst>
          <pc:docMk/>
          <pc:sldMk cId="1745728485" sldId="493"/>
        </pc:sldMkLst>
        <pc:spChg chg="del">
          <ac:chgData name="Megan Olivia St-Pierre" userId="S::mosp@yorku.ca::f5deaa9c-37c6-4c7c-8ddc-11b4aabd0f7c" providerId="AD" clId="Web-{7438CC77-CA56-E8F5-3689-D805FD482C88}" dt="2023-07-20T19:19:29.465" v="86"/>
          <ac:spMkLst>
            <pc:docMk/>
            <pc:sldMk cId="1745728485" sldId="493"/>
            <ac:spMk id="2" creationId="{3EB16CDB-2CCF-2CE5-A387-2B1E23156CCD}"/>
          </ac:spMkLst>
        </pc:spChg>
        <pc:spChg chg="mod">
          <ac:chgData name="Megan Olivia St-Pierre" userId="S::mosp@yorku.ca::f5deaa9c-37c6-4c7c-8ddc-11b4aabd0f7c" providerId="AD" clId="Web-{7438CC77-CA56-E8F5-3689-D805FD482C88}" dt="2023-07-20T19:18:03.058" v="61" actId="20577"/>
          <ac:spMkLst>
            <pc:docMk/>
            <pc:sldMk cId="1745728485" sldId="493"/>
            <ac:spMk id="3" creationId="{9F2949A3-69E2-ECAC-265F-149DD34B42AD}"/>
          </ac:spMkLst>
        </pc:spChg>
        <pc:spChg chg="del mod">
          <ac:chgData name="Megan Olivia St-Pierre" userId="S::mosp@yorku.ca::f5deaa9c-37c6-4c7c-8ddc-11b4aabd0f7c" providerId="AD" clId="Web-{7438CC77-CA56-E8F5-3689-D805FD482C88}" dt="2023-07-20T19:18:05.448" v="62"/>
          <ac:spMkLst>
            <pc:docMk/>
            <pc:sldMk cId="1745728485" sldId="493"/>
            <ac:spMk id="6" creationId="{7D664804-AFD9-D454-F3D3-0B9A79031A1D}"/>
          </ac:spMkLst>
        </pc:spChg>
        <pc:spChg chg="del">
          <ac:chgData name="Megan Olivia St-Pierre" userId="S::mosp@yorku.ca::f5deaa9c-37c6-4c7c-8ddc-11b4aabd0f7c" providerId="AD" clId="Web-{7438CC77-CA56-E8F5-3689-D805FD482C88}" dt="2023-07-20T19:09:05.096" v="56"/>
          <ac:spMkLst>
            <pc:docMk/>
            <pc:sldMk cId="1745728485" sldId="493"/>
            <ac:spMk id="7" creationId="{E8EF7E4D-A3B2-B3AF-06A4-702EEC99A782}"/>
          </ac:spMkLst>
        </pc:spChg>
        <pc:spChg chg="mod">
          <ac:chgData name="Megan Olivia St-Pierre" userId="S::mosp@yorku.ca::f5deaa9c-37c6-4c7c-8ddc-11b4aabd0f7c" providerId="AD" clId="Web-{7438CC77-CA56-E8F5-3689-D805FD482C88}" dt="2023-07-20T19:18:34.433" v="85" actId="20577"/>
          <ac:spMkLst>
            <pc:docMk/>
            <pc:sldMk cId="1745728485" sldId="493"/>
            <ac:spMk id="8" creationId="{C7ECE621-9742-4B14-2529-94B7E0BE7293}"/>
          </ac:spMkLst>
        </pc:spChg>
        <pc:spChg chg="del">
          <ac:chgData name="Megan Olivia St-Pierre" userId="S::mosp@yorku.ca::f5deaa9c-37c6-4c7c-8ddc-11b4aabd0f7c" providerId="AD" clId="Web-{7438CC77-CA56-E8F5-3689-D805FD482C88}" dt="2023-07-20T19:09:02.096" v="55"/>
          <ac:spMkLst>
            <pc:docMk/>
            <pc:sldMk cId="1745728485" sldId="493"/>
            <ac:spMk id="9" creationId="{60654912-6F60-21AF-8D9F-FF964C65743A}"/>
          </ac:spMkLst>
        </pc:spChg>
        <pc:picChg chg="add mod ord">
          <ac:chgData name="Megan Olivia St-Pierre" userId="S::mosp@yorku.ca::f5deaa9c-37c6-4c7c-8ddc-11b4aabd0f7c" providerId="AD" clId="Web-{7438CC77-CA56-E8F5-3689-D805FD482C88}" dt="2023-07-20T19:19:29.465" v="86"/>
          <ac:picMkLst>
            <pc:docMk/>
            <pc:sldMk cId="1745728485" sldId="493"/>
            <ac:picMk id="10" creationId="{02B034AD-B105-FDD3-8EAD-C8754B75740F}"/>
          </ac:picMkLst>
        </pc:picChg>
      </pc:sldChg>
      <pc:sldChg chg="addSp delSp modSp new del mod modClrScheme chgLayout">
        <pc:chgData name="Megan Olivia St-Pierre" userId="S::mosp@yorku.ca::f5deaa9c-37c6-4c7c-8ddc-11b4aabd0f7c" providerId="AD" clId="Web-{7438CC77-CA56-E8F5-3689-D805FD482C88}" dt="2023-07-20T19:06:58.047" v="49"/>
        <pc:sldMkLst>
          <pc:docMk/>
          <pc:sldMk cId="2728345367" sldId="493"/>
        </pc:sldMkLst>
        <pc:spChg chg="del">
          <ac:chgData name="Megan Olivia St-Pierre" userId="S::mosp@yorku.ca::f5deaa9c-37c6-4c7c-8ddc-11b4aabd0f7c" providerId="AD" clId="Web-{7438CC77-CA56-E8F5-3689-D805FD482C88}" dt="2023-07-20T19:06:52.156" v="48"/>
          <ac:spMkLst>
            <pc:docMk/>
            <pc:sldMk cId="2728345367" sldId="493"/>
            <ac:spMk id="2" creationId="{F1A80AB0-DC42-33DF-7CE5-70B3462FD71F}"/>
          </ac:spMkLst>
        </pc:spChg>
        <pc:spChg chg="add del mod ord">
          <ac:chgData name="Megan Olivia St-Pierre" userId="S::mosp@yorku.ca::f5deaa9c-37c6-4c7c-8ddc-11b4aabd0f7c" providerId="AD" clId="Web-{7438CC77-CA56-E8F5-3689-D805FD482C88}" dt="2023-07-20T19:06:52.156" v="48"/>
          <ac:spMkLst>
            <pc:docMk/>
            <pc:sldMk cId="2728345367" sldId="493"/>
            <ac:spMk id="3" creationId="{AD9A950E-495E-A45F-FB6B-C371967128C6}"/>
          </ac:spMkLst>
        </pc:spChg>
        <pc:spChg chg="mod ord">
          <ac:chgData name="Megan Olivia St-Pierre" userId="S::mosp@yorku.ca::f5deaa9c-37c6-4c7c-8ddc-11b4aabd0f7c" providerId="AD" clId="Web-{7438CC77-CA56-E8F5-3689-D805FD482C88}" dt="2023-07-20T19:06:52.156" v="48"/>
          <ac:spMkLst>
            <pc:docMk/>
            <pc:sldMk cId="2728345367" sldId="493"/>
            <ac:spMk id="4" creationId="{F36DE92A-92C9-38FA-3527-ACF6916592EB}"/>
          </ac:spMkLst>
        </pc:spChg>
        <pc:spChg chg="mod ord">
          <ac:chgData name="Megan Olivia St-Pierre" userId="S::mosp@yorku.ca::f5deaa9c-37c6-4c7c-8ddc-11b4aabd0f7c" providerId="AD" clId="Web-{7438CC77-CA56-E8F5-3689-D805FD482C88}" dt="2023-07-20T19:06:52.156" v="48"/>
          <ac:spMkLst>
            <pc:docMk/>
            <pc:sldMk cId="2728345367" sldId="493"/>
            <ac:spMk id="5" creationId="{E67F6D76-F7BD-611D-40AF-4EB79038ECAC}"/>
          </ac:spMkLst>
        </pc:spChg>
        <pc:spChg chg="add mod ord">
          <ac:chgData name="Megan Olivia St-Pierre" userId="S::mosp@yorku.ca::f5deaa9c-37c6-4c7c-8ddc-11b4aabd0f7c" providerId="AD" clId="Web-{7438CC77-CA56-E8F5-3689-D805FD482C88}" dt="2023-07-20T19:06:52.156" v="48"/>
          <ac:spMkLst>
            <pc:docMk/>
            <pc:sldMk cId="2728345367" sldId="493"/>
            <ac:spMk id="7" creationId="{D7AE759B-2960-05B9-A183-434782F208DB}"/>
          </ac:spMkLst>
        </pc:spChg>
        <pc:picChg chg="add del mod ord">
          <ac:chgData name="Megan Olivia St-Pierre" userId="S::mosp@yorku.ca::f5deaa9c-37c6-4c7c-8ddc-11b4aabd0f7c" providerId="AD" clId="Web-{7438CC77-CA56-E8F5-3689-D805FD482C88}" dt="2023-07-20T19:04:50.701" v="47"/>
          <ac:picMkLst>
            <pc:docMk/>
            <pc:sldMk cId="2728345367" sldId="493"/>
            <ac:picMk id="6" creationId="{014FBF97-0817-8826-7601-466F5FE8855F}"/>
          </ac:picMkLst>
        </pc:picChg>
      </pc:sldChg>
      <pc:sldChg chg="new del">
        <pc:chgData name="Megan Olivia St-Pierre" userId="S::mosp@yorku.ca::f5deaa9c-37c6-4c7c-8ddc-11b4aabd0f7c" providerId="AD" clId="Web-{7438CC77-CA56-E8F5-3689-D805FD482C88}" dt="2023-07-20T19:08:30.642" v="51"/>
        <pc:sldMkLst>
          <pc:docMk/>
          <pc:sldMk cId="3499462164" sldId="493"/>
        </pc:sldMkLst>
      </pc:sldChg>
      <pc:sldChg chg="addSp delSp modSp new mod modClrScheme chgLayout">
        <pc:chgData name="Megan Olivia St-Pierre" userId="S::mosp@yorku.ca::f5deaa9c-37c6-4c7c-8ddc-11b4aabd0f7c" providerId="AD" clId="Web-{7438CC77-CA56-E8F5-3689-D805FD482C88}" dt="2023-07-20T20:00:18.694" v="142" actId="1076"/>
        <pc:sldMkLst>
          <pc:docMk/>
          <pc:sldMk cId="4076565674" sldId="494"/>
        </pc:sldMkLst>
        <pc:spChg chg="add del mod">
          <ac:chgData name="Megan Olivia St-Pierre" userId="S::mosp@yorku.ca::f5deaa9c-37c6-4c7c-8ddc-11b4aabd0f7c" providerId="AD" clId="Web-{7438CC77-CA56-E8F5-3689-D805FD482C88}" dt="2023-07-20T19:52:01.076" v="121"/>
          <ac:spMkLst>
            <pc:docMk/>
            <pc:sldMk cId="4076565674" sldId="494"/>
            <ac:spMk id="2" creationId="{07A5AD46-ED3A-47F9-CBEF-8CD8B80B44D2}"/>
          </ac:spMkLst>
        </pc:spChg>
        <pc:spChg chg="del">
          <ac:chgData name="Megan Olivia St-Pierre" userId="S::mosp@yorku.ca::f5deaa9c-37c6-4c7c-8ddc-11b4aabd0f7c" providerId="AD" clId="Web-{7438CC77-CA56-E8F5-3689-D805FD482C88}" dt="2023-07-20T19:27:52.458" v="114"/>
          <ac:spMkLst>
            <pc:docMk/>
            <pc:sldMk cId="4076565674" sldId="494"/>
            <ac:spMk id="2" creationId="{0B77D771-B6F2-75FC-1DFC-CDE0EC00728C}"/>
          </ac:spMkLst>
        </pc:spChg>
        <pc:spChg chg="mod ord">
          <ac:chgData name="Megan Olivia St-Pierre" userId="S::mosp@yorku.ca::f5deaa9c-37c6-4c7c-8ddc-11b4aabd0f7c" providerId="AD" clId="Web-{7438CC77-CA56-E8F5-3689-D805FD482C88}" dt="2023-07-20T19:28:04.146" v="118" actId="20577"/>
          <ac:spMkLst>
            <pc:docMk/>
            <pc:sldMk cId="4076565674" sldId="494"/>
            <ac:spMk id="3" creationId="{EFEFC569-C311-DE69-DAC3-8A283ECE3058}"/>
          </ac:spMkLst>
        </pc:spChg>
        <pc:spChg chg="mod ord">
          <ac:chgData name="Megan Olivia St-Pierre" userId="S::mosp@yorku.ca::f5deaa9c-37c6-4c7c-8ddc-11b4aabd0f7c" providerId="AD" clId="Web-{7438CC77-CA56-E8F5-3689-D805FD482C88}" dt="2023-07-20T19:27:52.458" v="114"/>
          <ac:spMkLst>
            <pc:docMk/>
            <pc:sldMk cId="4076565674" sldId="494"/>
            <ac:spMk id="4" creationId="{99702178-DD0B-6A86-4124-334CC0F6A019}"/>
          </ac:spMkLst>
        </pc:spChg>
        <pc:spChg chg="mod ord">
          <ac:chgData name="Megan Olivia St-Pierre" userId="S::mosp@yorku.ca::f5deaa9c-37c6-4c7c-8ddc-11b4aabd0f7c" providerId="AD" clId="Web-{7438CC77-CA56-E8F5-3689-D805FD482C88}" dt="2023-07-20T19:27:52.458" v="114"/>
          <ac:spMkLst>
            <pc:docMk/>
            <pc:sldMk cId="4076565674" sldId="494"/>
            <ac:spMk id="5" creationId="{C7D444DE-801F-BE0A-3F56-D230E1AE2FEC}"/>
          </ac:spMkLst>
        </pc:spChg>
        <pc:spChg chg="del">
          <ac:chgData name="Megan Olivia St-Pierre" userId="S::mosp@yorku.ca::f5deaa9c-37c6-4c7c-8ddc-11b4aabd0f7c" providerId="AD" clId="Web-{7438CC77-CA56-E8F5-3689-D805FD482C88}" dt="2023-07-20T19:27:11.754" v="92"/>
          <ac:spMkLst>
            <pc:docMk/>
            <pc:sldMk cId="4076565674" sldId="494"/>
            <ac:spMk id="6" creationId="{1B9053EA-CA94-C9AC-1B5F-DC668F8B33A2}"/>
          </ac:spMkLst>
        </pc:spChg>
        <pc:spChg chg="del">
          <ac:chgData name="Megan Olivia St-Pierre" userId="S::mosp@yorku.ca::f5deaa9c-37c6-4c7c-8ddc-11b4aabd0f7c" providerId="AD" clId="Web-{7438CC77-CA56-E8F5-3689-D805FD482C88}" dt="2023-07-20T19:27:08.410" v="91"/>
          <ac:spMkLst>
            <pc:docMk/>
            <pc:sldMk cId="4076565674" sldId="494"/>
            <ac:spMk id="7" creationId="{79578267-222F-8E14-7B30-E53BB8710647}"/>
          </ac:spMkLst>
        </pc:spChg>
        <pc:spChg chg="add del mod">
          <ac:chgData name="Megan Olivia St-Pierre" userId="S::mosp@yorku.ca::f5deaa9c-37c6-4c7c-8ddc-11b4aabd0f7c" providerId="AD" clId="Web-{7438CC77-CA56-E8F5-3689-D805FD482C88}" dt="2023-07-20T19:58:40.646" v="128"/>
          <ac:spMkLst>
            <pc:docMk/>
            <pc:sldMk cId="4076565674" sldId="494"/>
            <ac:spMk id="7" creationId="{7C330769-BCD9-53EB-94CD-97D37BB97C29}"/>
          </ac:spMkLst>
        </pc:spChg>
        <pc:spChg chg="add del mod">
          <ac:chgData name="Megan Olivia St-Pierre" userId="S::mosp@yorku.ca::f5deaa9c-37c6-4c7c-8ddc-11b4aabd0f7c" providerId="AD" clId="Web-{7438CC77-CA56-E8F5-3689-D805FD482C88}" dt="2023-07-20T19:58:54.505" v="132"/>
          <ac:spMkLst>
            <pc:docMk/>
            <pc:sldMk cId="4076565674" sldId="494"/>
            <ac:spMk id="8" creationId="{26EFCD91-858A-A348-07D9-5FCB136EC4F9}"/>
          </ac:spMkLst>
        </pc:spChg>
        <pc:spChg chg="del mod">
          <ac:chgData name="Megan Olivia St-Pierre" userId="S::mosp@yorku.ca::f5deaa9c-37c6-4c7c-8ddc-11b4aabd0f7c" providerId="AD" clId="Web-{7438CC77-CA56-E8F5-3689-D805FD482C88}" dt="2023-07-20T19:27:28.473" v="95"/>
          <ac:spMkLst>
            <pc:docMk/>
            <pc:sldMk cId="4076565674" sldId="494"/>
            <ac:spMk id="8" creationId="{67F50C18-4AFE-5082-1933-5C07B3CC0EA4}"/>
          </ac:spMkLst>
        </pc:spChg>
        <pc:spChg chg="add del mod">
          <ac:chgData name="Megan Olivia St-Pierre" userId="S::mosp@yorku.ca::f5deaa9c-37c6-4c7c-8ddc-11b4aabd0f7c" providerId="AD" clId="Web-{7438CC77-CA56-E8F5-3689-D805FD482C88}" dt="2023-07-20T19:59:08.568" v="136"/>
          <ac:spMkLst>
            <pc:docMk/>
            <pc:sldMk cId="4076565674" sldId="494"/>
            <ac:spMk id="9" creationId="{A89760AC-7887-E302-4E47-9EB3DE74A74B}"/>
          </ac:spMkLst>
        </pc:spChg>
        <pc:spChg chg="del">
          <ac:chgData name="Megan Olivia St-Pierre" userId="S::mosp@yorku.ca::f5deaa9c-37c6-4c7c-8ddc-11b4aabd0f7c" providerId="AD" clId="Web-{7438CC77-CA56-E8F5-3689-D805FD482C88}" dt="2023-07-20T19:27:07.504" v="90"/>
          <ac:spMkLst>
            <pc:docMk/>
            <pc:sldMk cId="4076565674" sldId="494"/>
            <ac:spMk id="9" creationId="{D72DBE60-7D28-73C7-9BCC-6A06B691FE76}"/>
          </ac:spMkLst>
        </pc:spChg>
        <pc:picChg chg="add mod">
          <ac:chgData name="Megan Olivia St-Pierre" userId="S::mosp@yorku.ca::f5deaa9c-37c6-4c7c-8ddc-11b4aabd0f7c" providerId="AD" clId="Web-{7438CC77-CA56-E8F5-3689-D805FD482C88}" dt="2023-07-20T19:57:35.395" v="125" actId="14100"/>
          <ac:picMkLst>
            <pc:docMk/>
            <pc:sldMk cId="4076565674" sldId="494"/>
            <ac:picMk id="6" creationId="{4BA52121-92E0-B604-98E6-9C48B0CEC549}"/>
          </ac:picMkLst>
        </pc:picChg>
        <pc:picChg chg="add mod">
          <ac:chgData name="Megan Olivia St-Pierre" userId="S::mosp@yorku.ca::f5deaa9c-37c6-4c7c-8ddc-11b4aabd0f7c" providerId="AD" clId="Web-{7438CC77-CA56-E8F5-3689-D805FD482C88}" dt="2023-07-20T20:00:18.694" v="142" actId="1076"/>
          <ac:picMkLst>
            <pc:docMk/>
            <pc:sldMk cId="4076565674" sldId="494"/>
            <ac:picMk id="10" creationId="{EB28D54F-9E58-2935-8454-5B953AB6988A}"/>
          </ac:picMkLst>
        </pc:picChg>
      </pc:sldChg>
      <pc:sldChg chg="new del">
        <pc:chgData name="Megan Olivia St-Pierre" userId="S::mosp@yorku.ca::f5deaa9c-37c6-4c7c-8ddc-11b4aabd0f7c" providerId="AD" clId="Web-{7438CC77-CA56-E8F5-3689-D805FD482C88}" dt="2023-07-20T19:26:54.973" v="88"/>
        <pc:sldMkLst>
          <pc:docMk/>
          <pc:sldMk cId="4236931425" sldId="494"/>
        </pc:sldMkLst>
      </pc:sldChg>
      <pc:sldChg chg="new del">
        <pc:chgData name="Megan Olivia St-Pierre" userId="S::mosp@yorku.ca::f5deaa9c-37c6-4c7c-8ddc-11b4aabd0f7c" providerId="AD" clId="Web-{7438CC77-CA56-E8F5-3689-D805FD482C88}" dt="2023-07-20T20:01:02.648" v="154"/>
        <pc:sldMkLst>
          <pc:docMk/>
          <pc:sldMk cId="1206445607" sldId="495"/>
        </pc:sldMkLst>
      </pc:sldChg>
      <pc:sldChg chg="new del">
        <pc:chgData name="Megan Olivia St-Pierre" userId="S::mosp@yorku.ca::f5deaa9c-37c6-4c7c-8ddc-11b4aabd0f7c" providerId="AD" clId="Web-{7438CC77-CA56-E8F5-3689-D805FD482C88}" dt="2023-07-20T20:01:08.554" v="155"/>
        <pc:sldMkLst>
          <pc:docMk/>
          <pc:sldMk cId="2507374126" sldId="496"/>
        </pc:sldMkLst>
      </pc:sldChg>
      <pc:sldChg chg="modSp add">
        <pc:chgData name="Megan Olivia St-Pierre" userId="S::mosp@yorku.ca::f5deaa9c-37c6-4c7c-8ddc-11b4aabd0f7c" providerId="AD" clId="Web-{7438CC77-CA56-E8F5-3689-D805FD482C88}" dt="2023-07-20T20:00:57.976" v="153" actId="20577"/>
        <pc:sldMkLst>
          <pc:docMk/>
          <pc:sldMk cId="973979228" sldId="497"/>
        </pc:sldMkLst>
        <pc:spChg chg="mod">
          <ac:chgData name="Megan Olivia St-Pierre" userId="S::mosp@yorku.ca::f5deaa9c-37c6-4c7c-8ddc-11b4aabd0f7c" providerId="AD" clId="Web-{7438CC77-CA56-E8F5-3689-D805FD482C88}" dt="2023-07-20T20:00:57.976" v="153" actId="20577"/>
          <ac:spMkLst>
            <pc:docMk/>
            <pc:sldMk cId="973979228" sldId="497"/>
            <ac:spMk id="4" creationId="{79EB7C26-46BC-5A40-802F-B26012757ED8}"/>
          </ac:spMkLst>
        </pc:spChg>
      </pc:sldChg>
      <pc:sldMasterChg chg="addSldLayout">
        <pc:chgData name="Megan Olivia St-Pierre" userId="S::mosp@yorku.ca::f5deaa9c-37c6-4c7c-8ddc-11b4aabd0f7c" providerId="AD" clId="Web-{7438CC77-CA56-E8F5-3689-D805FD482C88}" dt="2023-07-20T20:00:44.460" v="145"/>
        <pc:sldMasterMkLst>
          <pc:docMk/>
          <pc:sldMasterMk cId="1858158626" sldId="2147483648"/>
        </pc:sldMasterMkLst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1430100192" sldId="2147483683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88528291" sldId="2147483684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1085675129" sldId="2147483685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2221412751" sldId="2147483686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2686713318" sldId="2147483687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2591750659" sldId="2147483688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3202422681" sldId="2147483689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88886872" sldId="2147483690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4119385303" sldId="2147483691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3062963029" sldId="2147483692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3624210312" sldId="2147483693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3688430697" sldId="2147483694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1065083164" sldId="2147483695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2217318530" sldId="2147483696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987327247" sldId="2147483697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293609511" sldId="2147483698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1548001355" sldId="2147483699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2840046305" sldId="2147483700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3884057878" sldId="2147483701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409851222" sldId="2147483702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302873717" sldId="2147483703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3981500791" sldId="2147483704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1098583010" sldId="2147483705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3214710931" sldId="2147483706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838146228" sldId="2147483707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4246165359" sldId="2147483708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514207300" sldId="2147483709"/>
          </pc:sldLayoutMkLst>
        </pc:sldLayoutChg>
        <pc:sldLayoutChg chg="add">
          <pc:chgData name="Megan Olivia St-Pierre" userId="S::mosp@yorku.ca::f5deaa9c-37c6-4c7c-8ddc-11b4aabd0f7c" providerId="AD" clId="Web-{7438CC77-CA56-E8F5-3689-D805FD482C88}" dt="2023-07-20T20:00:44.460" v="145"/>
          <pc:sldLayoutMkLst>
            <pc:docMk/>
            <pc:sldMasterMk cId="1858158626" sldId="2147483648"/>
            <pc:sldLayoutMk cId="194862217" sldId="2147483710"/>
          </pc:sldLayoutMkLst>
        </pc:sldLayoutChg>
      </pc:sldMasterChg>
    </pc:docChg>
  </pc:docChgLst>
  <pc:docChgLst>
    <pc:chgData name="Alain Saleh" userId="039d1f4c-e284-49fb-82d8-3ace0e393fd6" providerId="ADAL" clId="{835D0B94-9C88-9F4D-A9EA-00CC13924F8A}"/>
    <pc:docChg chg="undo custSel delSld modSld addSection delSection modSection">
      <pc:chgData name="Alain Saleh" userId="039d1f4c-e284-49fb-82d8-3ace0e393fd6" providerId="ADAL" clId="{835D0B94-9C88-9F4D-A9EA-00CC13924F8A}" dt="2022-06-13T17:33:50.177" v="2393" actId="18676"/>
      <pc:docMkLst>
        <pc:docMk/>
      </pc:docMkLst>
      <pc:sldChg chg="del">
        <pc:chgData name="Alain Saleh" userId="039d1f4c-e284-49fb-82d8-3ace0e393fd6" providerId="ADAL" clId="{835D0B94-9C88-9F4D-A9EA-00CC13924F8A}" dt="2022-06-13T17:33:44.497" v="2392" actId="18676"/>
        <pc:sldMkLst>
          <pc:docMk/>
          <pc:sldMk cId="3024497854" sldId="309"/>
        </pc:sldMkLst>
      </pc:sldChg>
      <pc:sldChg chg="modSp mod delCm">
        <pc:chgData name="Alain Saleh" userId="039d1f4c-e284-49fb-82d8-3ace0e393fd6" providerId="ADAL" clId="{835D0B94-9C88-9F4D-A9EA-00CC13924F8A}" dt="2022-06-13T13:01:27.576" v="71" actId="14100"/>
        <pc:sldMkLst>
          <pc:docMk/>
          <pc:sldMk cId="4182375410" sldId="330"/>
        </pc:sldMkLst>
        <pc:spChg chg="mod">
          <ac:chgData name="Alain Saleh" userId="039d1f4c-e284-49fb-82d8-3ace0e393fd6" providerId="ADAL" clId="{835D0B94-9C88-9F4D-A9EA-00CC13924F8A}" dt="2022-06-13T13:00:40.522" v="53" actId="20577"/>
          <ac:spMkLst>
            <pc:docMk/>
            <pc:sldMk cId="4182375410" sldId="330"/>
            <ac:spMk id="2" creationId="{455D1E84-802D-2147-84BC-B33E03139107}"/>
          </ac:spMkLst>
        </pc:spChg>
        <pc:picChg chg="mod modCrop">
          <ac:chgData name="Alain Saleh" userId="039d1f4c-e284-49fb-82d8-3ace0e393fd6" providerId="ADAL" clId="{835D0B94-9C88-9F4D-A9EA-00CC13924F8A}" dt="2022-06-13T13:01:27.576" v="71" actId="14100"/>
          <ac:picMkLst>
            <pc:docMk/>
            <pc:sldMk cId="4182375410" sldId="330"/>
            <ac:picMk id="13" creationId="{2D7EF3E1-1DA6-501F-4BD6-1B86FF8EF788}"/>
          </ac:picMkLst>
        </pc:picChg>
      </pc:sldChg>
      <pc:sldChg chg="modNotesTx">
        <pc:chgData name="Alain Saleh" userId="039d1f4c-e284-49fb-82d8-3ace0e393fd6" providerId="ADAL" clId="{835D0B94-9C88-9F4D-A9EA-00CC13924F8A}" dt="2022-06-13T13:04:30.335" v="476" actId="20577"/>
        <pc:sldMkLst>
          <pc:docMk/>
          <pc:sldMk cId="4245467201" sldId="392"/>
        </pc:sldMkLst>
      </pc:sldChg>
      <pc:sldChg chg="modNotesTx">
        <pc:chgData name="Alain Saleh" userId="039d1f4c-e284-49fb-82d8-3ace0e393fd6" providerId="ADAL" clId="{835D0B94-9C88-9F4D-A9EA-00CC13924F8A}" dt="2022-06-13T17:15:12.642" v="2112" actId="12"/>
        <pc:sldMkLst>
          <pc:docMk/>
          <pc:sldMk cId="169152665" sldId="393"/>
        </pc:sldMkLst>
      </pc:sldChg>
      <pc:sldChg chg="modNotesTx">
        <pc:chgData name="Alain Saleh" userId="039d1f4c-e284-49fb-82d8-3ace0e393fd6" providerId="ADAL" clId="{835D0B94-9C88-9F4D-A9EA-00CC13924F8A}" dt="2022-06-13T17:33:23.868" v="2389" actId="20577"/>
        <pc:sldMkLst>
          <pc:docMk/>
          <pc:sldMk cId="367395354" sldId="427"/>
        </pc:sldMkLst>
      </pc:sldChg>
      <pc:sldChg chg="del">
        <pc:chgData name="Alain Saleh" userId="039d1f4c-e284-49fb-82d8-3ace0e393fd6" providerId="ADAL" clId="{835D0B94-9C88-9F4D-A9EA-00CC13924F8A}" dt="2022-06-13T17:33:50.177" v="2393" actId="18676"/>
        <pc:sldMkLst>
          <pc:docMk/>
          <pc:sldMk cId="2519402216" sldId="428"/>
        </pc:sldMkLst>
      </pc:sldChg>
      <pc:sldChg chg="del">
        <pc:chgData name="Alain Saleh" userId="039d1f4c-e284-49fb-82d8-3ace0e393fd6" providerId="ADAL" clId="{835D0B94-9C88-9F4D-A9EA-00CC13924F8A}" dt="2022-06-13T17:33:50.177" v="2393" actId="18676"/>
        <pc:sldMkLst>
          <pc:docMk/>
          <pc:sldMk cId="662183641" sldId="429"/>
        </pc:sldMkLst>
      </pc:sldChg>
      <pc:sldChg chg="del">
        <pc:chgData name="Alain Saleh" userId="039d1f4c-e284-49fb-82d8-3ace0e393fd6" providerId="ADAL" clId="{835D0B94-9C88-9F4D-A9EA-00CC13924F8A}" dt="2022-06-13T17:33:50.177" v="2393" actId="18676"/>
        <pc:sldMkLst>
          <pc:docMk/>
          <pc:sldMk cId="1915171577" sldId="430"/>
        </pc:sldMkLst>
      </pc:sldChg>
      <pc:sldChg chg="modSp mod modNotesTx">
        <pc:chgData name="Alain Saleh" userId="039d1f4c-e284-49fb-82d8-3ace0e393fd6" providerId="ADAL" clId="{835D0B94-9C88-9F4D-A9EA-00CC13924F8A}" dt="2022-06-13T13:27:46.049" v="1543" actId="20577"/>
        <pc:sldMkLst>
          <pc:docMk/>
          <pc:sldMk cId="3786874363" sldId="434"/>
        </pc:sldMkLst>
        <pc:spChg chg="mod">
          <ac:chgData name="Alain Saleh" userId="039d1f4c-e284-49fb-82d8-3ace0e393fd6" providerId="ADAL" clId="{835D0B94-9C88-9F4D-A9EA-00CC13924F8A}" dt="2022-06-13T13:17:13.942" v="601" actId="20577"/>
          <ac:spMkLst>
            <pc:docMk/>
            <pc:sldMk cId="3786874363" sldId="434"/>
            <ac:spMk id="4" creationId="{7EABC734-F95D-8D48-964D-15182C0FAAD1}"/>
          </ac:spMkLst>
        </pc:spChg>
      </pc:sldChg>
      <pc:sldChg chg="modNotesTx">
        <pc:chgData name="Alain Saleh" userId="039d1f4c-e284-49fb-82d8-3ace0e393fd6" providerId="ADAL" clId="{835D0B94-9C88-9F4D-A9EA-00CC13924F8A}" dt="2022-06-13T17:31:28.285" v="2385" actId="20577"/>
        <pc:sldMkLst>
          <pc:docMk/>
          <pc:sldMk cId="3678934985" sldId="440"/>
        </pc:sldMkLst>
      </pc:sldChg>
      <pc:sldChg chg="modNotesTx">
        <pc:chgData name="Alain Saleh" userId="039d1f4c-e284-49fb-82d8-3ace0e393fd6" providerId="ADAL" clId="{835D0B94-9C88-9F4D-A9EA-00CC13924F8A}" dt="2022-06-13T17:13:52.022" v="2071" actId="20577"/>
        <pc:sldMkLst>
          <pc:docMk/>
          <pc:sldMk cId="3575002890" sldId="441"/>
        </pc:sldMkLst>
      </pc:sldChg>
      <pc:sldChg chg="del">
        <pc:chgData name="Alain Saleh" userId="039d1f4c-e284-49fb-82d8-3ace0e393fd6" providerId="ADAL" clId="{835D0B94-9C88-9F4D-A9EA-00CC13924F8A}" dt="2022-06-13T17:33:50.177" v="2393" actId="18676"/>
        <pc:sldMkLst>
          <pc:docMk/>
          <pc:sldMk cId="3183680970" sldId="442"/>
        </pc:sldMkLst>
      </pc:sldChg>
      <pc:sldChg chg="modNotesTx">
        <pc:chgData name="Alain Saleh" userId="039d1f4c-e284-49fb-82d8-3ace0e393fd6" providerId="ADAL" clId="{835D0B94-9C88-9F4D-A9EA-00CC13924F8A}" dt="2022-06-13T17:30:52.233" v="2384" actId="20577"/>
        <pc:sldMkLst>
          <pc:docMk/>
          <pc:sldMk cId="281890827" sldId="443"/>
        </pc:sldMkLst>
      </pc:sldChg>
      <pc:sldChg chg="del">
        <pc:chgData name="Alain Saleh" userId="039d1f4c-e284-49fb-82d8-3ace0e393fd6" providerId="ADAL" clId="{835D0B94-9C88-9F4D-A9EA-00CC13924F8A}" dt="2022-06-13T17:33:50.177" v="2393" actId="18676"/>
        <pc:sldMkLst>
          <pc:docMk/>
          <pc:sldMk cId="273330341" sldId="444"/>
        </pc:sldMkLst>
      </pc:sldChg>
      <pc:sldChg chg="modNotesTx">
        <pc:chgData name="Alain Saleh" userId="039d1f4c-e284-49fb-82d8-3ace0e393fd6" providerId="ADAL" clId="{835D0B94-9C88-9F4D-A9EA-00CC13924F8A}" dt="2022-06-13T17:32:12.747" v="2387" actId="20577"/>
        <pc:sldMkLst>
          <pc:docMk/>
          <pc:sldMk cId="4109185982" sldId="446"/>
        </pc:sldMkLst>
      </pc:sldChg>
      <pc:sldChg chg="modNotesTx">
        <pc:chgData name="Alain Saleh" userId="039d1f4c-e284-49fb-82d8-3ace0e393fd6" providerId="ADAL" clId="{835D0B94-9C88-9F4D-A9EA-00CC13924F8A}" dt="2022-06-13T17:06:00.328" v="1770" actId="20577"/>
        <pc:sldMkLst>
          <pc:docMk/>
          <pc:sldMk cId="1250081659" sldId="447"/>
        </pc:sldMkLst>
      </pc:sldChg>
      <pc:sldChg chg="del">
        <pc:chgData name="Alain Saleh" userId="039d1f4c-e284-49fb-82d8-3ace0e393fd6" providerId="ADAL" clId="{835D0B94-9C88-9F4D-A9EA-00CC13924F8A}" dt="2022-06-13T17:33:44.497" v="2392" actId="18676"/>
        <pc:sldMkLst>
          <pc:docMk/>
          <pc:sldMk cId="937391278" sldId="457"/>
        </pc:sldMkLst>
      </pc:sldChg>
      <pc:sldChg chg="del">
        <pc:chgData name="Alain Saleh" userId="039d1f4c-e284-49fb-82d8-3ace0e393fd6" providerId="ADAL" clId="{835D0B94-9C88-9F4D-A9EA-00CC13924F8A}" dt="2022-06-13T17:33:44.497" v="2392" actId="18676"/>
        <pc:sldMkLst>
          <pc:docMk/>
          <pc:sldMk cId="2155889794" sldId="458"/>
        </pc:sldMkLst>
      </pc:sldChg>
      <pc:sldChg chg="modNotesTx">
        <pc:chgData name="Alain Saleh" userId="039d1f4c-e284-49fb-82d8-3ace0e393fd6" providerId="ADAL" clId="{835D0B94-9C88-9F4D-A9EA-00CC13924F8A}" dt="2022-06-13T13:08:44.746" v="597" actId="20577"/>
        <pc:sldMkLst>
          <pc:docMk/>
          <pc:sldMk cId="3319717553" sldId="460"/>
        </pc:sldMkLst>
      </pc:sldChg>
      <pc:sldChg chg="modNotesTx">
        <pc:chgData name="Alain Saleh" userId="039d1f4c-e284-49fb-82d8-3ace0e393fd6" providerId="ADAL" clId="{835D0B94-9C88-9F4D-A9EA-00CC13924F8A}" dt="2022-06-13T17:23:23.435" v="2192" actId="20577"/>
        <pc:sldMkLst>
          <pc:docMk/>
          <pc:sldMk cId="1945452627" sldId="462"/>
        </pc:sldMkLst>
      </pc:sldChg>
      <pc:sldChg chg="modNotesTx">
        <pc:chgData name="Alain Saleh" userId="039d1f4c-e284-49fb-82d8-3ace0e393fd6" providerId="ADAL" clId="{835D0B94-9C88-9F4D-A9EA-00CC13924F8A}" dt="2022-06-13T17:32:07.608" v="2386" actId="20577"/>
        <pc:sldMkLst>
          <pc:docMk/>
          <pc:sldMk cId="1069278130" sldId="464"/>
        </pc:sldMkLst>
      </pc:sldChg>
    </pc:docChg>
  </pc:docChgLst>
  <pc:docChgLst>
    <pc:chgData name="Soula Gountouvas" userId="S::soulag@yorku.ca::5591a1a2-07d0-4eaf-a20e-a34f1d3c2dc2" providerId="AD" clId="Web-{B3C72C96-D3A3-DA1C-58D1-F7C011C74E5D}"/>
    <pc:docChg chg="modSld">
      <pc:chgData name="Soula Gountouvas" userId="S::soulag@yorku.ca::5591a1a2-07d0-4eaf-a20e-a34f1d3c2dc2" providerId="AD" clId="Web-{B3C72C96-D3A3-DA1C-58D1-F7C011C74E5D}" dt="2023-11-10T19:51:49.954" v="14" actId="1076"/>
      <pc:docMkLst>
        <pc:docMk/>
      </pc:docMkLst>
      <pc:sldChg chg="modSp">
        <pc:chgData name="Soula Gountouvas" userId="S::soulag@yorku.ca::5591a1a2-07d0-4eaf-a20e-a34f1d3c2dc2" providerId="AD" clId="Web-{B3C72C96-D3A3-DA1C-58D1-F7C011C74E5D}" dt="2023-11-10T19:50:35.781" v="1" actId="20577"/>
        <pc:sldMkLst>
          <pc:docMk/>
          <pc:sldMk cId="3319717553" sldId="460"/>
        </pc:sldMkLst>
        <pc:spChg chg="mod">
          <ac:chgData name="Soula Gountouvas" userId="S::soulag@yorku.ca::5591a1a2-07d0-4eaf-a20e-a34f1d3c2dc2" providerId="AD" clId="Web-{B3C72C96-D3A3-DA1C-58D1-F7C011C74E5D}" dt="2023-11-10T19:50:35.781" v="1" actId="20577"/>
          <ac:spMkLst>
            <pc:docMk/>
            <pc:sldMk cId="3319717553" sldId="460"/>
            <ac:spMk id="2" creationId="{C1E99A57-58BF-BB41-A88D-5982DAEF9E46}"/>
          </ac:spMkLst>
        </pc:spChg>
      </pc:sldChg>
      <pc:sldChg chg="delCm">
        <pc:chgData name="Soula Gountouvas" userId="S::soulag@yorku.ca::5591a1a2-07d0-4eaf-a20e-a34f1d3c2dc2" providerId="AD" clId="Web-{B3C72C96-D3A3-DA1C-58D1-F7C011C74E5D}" dt="2023-11-10T19:50:50.172" v="2"/>
        <pc:sldMkLst>
          <pc:docMk/>
          <pc:sldMk cId="1813451306" sldId="46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oula Gountouvas" userId="S::soulag@yorku.ca::5591a1a2-07d0-4eaf-a20e-a34f1d3c2dc2" providerId="AD" clId="Web-{B3C72C96-D3A3-DA1C-58D1-F7C011C74E5D}" dt="2023-11-10T19:50:50.172" v="2"/>
              <pc2:cmMkLst xmlns:pc2="http://schemas.microsoft.com/office/powerpoint/2019/9/main/command">
                <pc:docMk/>
                <pc:sldMk cId="1813451306" sldId="469"/>
                <pc2:cmMk id="{61105AC7-2F48-F443-B1EB-67E02CA706EA}"/>
              </pc2:cmMkLst>
            </pc226:cmChg>
          </p:ext>
        </pc:extLst>
      </pc:sldChg>
      <pc:sldChg chg="delSp modSp">
        <pc:chgData name="Soula Gountouvas" userId="S::soulag@yorku.ca::5591a1a2-07d0-4eaf-a20e-a34f1d3c2dc2" providerId="AD" clId="Web-{B3C72C96-D3A3-DA1C-58D1-F7C011C74E5D}" dt="2023-11-10T19:51:49.954" v="14" actId="1076"/>
        <pc:sldMkLst>
          <pc:docMk/>
          <pc:sldMk cId="1376650628" sldId="500"/>
        </pc:sldMkLst>
        <pc:spChg chg="del">
          <ac:chgData name="Soula Gountouvas" userId="S::soulag@yorku.ca::5591a1a2-07d0-4eaf-a20e-a34f1d3c2dc2" providerId="AD" clId="Web-{B3C72C96-D3A3-DA1C-58D1-F7C011C74E5D}" dt="2023-11-10T19:51:27.798" v="3"/>
          <ac:spMkLst>
            <pc:docMk/>
            <pc:sldMk cId="1376650628" sldId="500"/>
            <ac:spMk id="2" creationId="{9C2FB8C8-BB29-7AC2-599B-A62238E243F3}"/>
          </ac:spMkLst>
        </pc:spChg>
        <pc:spChg chg="mod">
          <ac:chgData name="Soula Gountouvas" userId="S::soulag@yorku.ca::5591a1a2-07d0-4eaf-a20e-a34f1d3c2dc2" providerId="AD" clId="Web-{B3C72C96-D3A3-DA1C-58D1-F7C011C74E5D}" dt="2023-11-10T19:51:49.954" v="14" actId="1076"/>
          <ac:spMkLst>
            <pc:docMk/>
            <pc:sldMk cId="1376650628" sldId="500"/>
            <ac:spMk id="5" creationId="{14D0A30B-1C91-324E-FE5B-3923258A6578}"/>
          </ac:spMkLst>
        </pc:spChg>
      </pc:sldChg>
    </pc:docChg>
  </pc:docChgLst>
  <pc:docChgLst>
    <pc:chgData name="Soula Gountouvas" userId="S::soulag@yorku.ca::5591a1a2-07d0-4eaf-a20e-a34f1d3c2dc2" providerId="AD" clId="Web-{C74A3227-3916-3B31-5A98-98D776A647A1}"/>
    <pc:docChg chg="modSld">
      <pc:chgData name="Soula Gountouvas" userId="S::soulag@yorku.ca::5591a1a2-07d0-4eaf-a20e-a34f1d3c2dc2" providerId="AD" clId="Web-{C74A3227-3916-3B31-5A98-98D776A647A1}" dt="2023-07-21T18:21:47.351" v="102" actId="1076"/>
      <pc:docMkLst>
        <pc:docMk/>
      </pc:docMkLst>
      <pc:sldChg chg="modSp">
        <pc:chgData name="Soula Gountouvas" userId="S::soulag@yorku.ca::5591a1a2-07d0-4eaf-a20e-a34f1d3c2dc2" providerId="AD" clId="Web-{C74A3227-3916-3B31-5A98-98D776A647A1}" dt="2023-07-21T18:21:29.648" v="97" actId="20577"/>
        <pc:sldMkLst>
          <pc:docMk/>
          <pc:sldMk cId="524061517" sldId="471"/>
        </pc:sldMkLst>
        <pc:spChg chg="mod">
          <ac:chgData name="Soula Gountouvas" userId="S::soulag@yorku.ca::5591a1a2-07d0-4eaf-a20e-a34f1d3c2dc2" providerId="AD" clId="Web-{C74A3227-3916-3B31-5A98-98D776A647A1}" dt="2023-07-21T18:21:29.648" v="97" actId="20577"/>
          <ac:spMkLst>
            <pc:docMk/>
            <pc:sldMk cId="524061517" sldId="471"/>
            <ac:spMk id="6" creationId="{EAE8D7DA-D585-13B2-84B3-AE7190DCFE79}"/>
          </ac:spMkLst>
        </pc:spChg>
        <pc:spChg chg="mod">
          <ac:chgData name="Soula Gountouvas" userId="S::soulag@yorku.ca::5591a1a2-07d0-4eaf-a20e-a34f1d3c2dc2" providerId="AD" clId="Web-{C74A3227-3916-3B31-5A98-98D776A647A1}" dt="2023-07-21T17:10:33.795" v="12" actId="1076"/>
          <ac:spMkLst>
            <pc:docMk/>
            <pc:sldMk cId="524061517" sldId="471"/>
            <ac:spMk id="9" creationId="{F0931B2D-9F66-5603-B7A7-5F543FC6B6E3}"/>
          </ac:spMkLst>
        </pc:spChg>
        <pc:spChg chg="mod">
          <ac:chgData name="Soula Gountouvas" userId="S::soulag@yorku.ca::5591a1a2-07d0-4eaf-a20e-a34f1d3c2dc2" providerId="AD" clId="Web-{C74A3227-3916-3B31-5A98-98D776A647A1}" dt="2023-07-21T17:10:30.123" v="11" actId="1076"/>
          <ac:spMkLst>
            <pc:docMk/>
            <pc:sldMk cId="524061517" sldId="471"/>
            <ac:spMk id="10" creationId="{90A7E70B-8384-4D7A-8056-0678A44BD8A3}"/>
          </ac:spMkLst>
        </pc:spChg>
        <pc:spChg chg="mod">
          <ac:chgData name="Soula Gountouvas" userId="S::soulag@yorku.ca::5591a1a2-07d0-4eaf-a20e-a34f1d3c2dc2" providerId="AD" clId="Web-{C74A3227-3916-3B31-5A98-98D776A647A1}" dt="2023-07-21T17:10:26.107" v="10" actId="1076"/>
          <ac:spMkLst>
            <pc:docMk/>
            <pc:sldMk cId="524061517" sldId="471"/>
            <ac:spMk id="11" creationId="{6A2457F4-06C1-99EC-777A-1F7AD00794E4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8:21:47.351" v="102" actId="1076"/>
        <pc:sldMkLst>
          <pc:docMk/>
          <pc:sldMk cId="711330787" sldId="472"/>
        </pc:sldMkLst>
        <pc:spChg chg="mod">
          <ac:chgData name="Soula Gountouvas" userId="S::soulag@yorku.ca::5591a1a2-07d0-4eaf-a20e-a34f1d3c2dc2" providerId="AD" clId="Web-{C74A3227-3916-3B31-5A98-98D776A647A1}" dt="2023-07-21T18:20:50.241" v="89" actId="1076"/>
          <ac:spMkLst>
            <pc:docMk/>
            <pc:sldMk cId="711330787" sldId="472"/>
            <ac:spMk id="9" creationId="{90A97780-E7D8-09C1-65D6-2133FA6FE3A5}"/>
          </ac:spMkLst>
        </pc:spChg>
        <pc:spChg chg="mod">
          <ac:chgData name="Soula Gountouvas" userId="S::soulag@yorku.ca::5591a1a2-07d0-4eaf-a20e-a34f1d3c2dc2" providerId="AD" clId="Web-{C74A3227-3916-3B31-5A98-98D776A647A1}" dt="2023-07-21T18:21:09.663" v="92" actId="1076"/>
          <ac:spMkLst>
            <pc:docMk/>
            <pc:sldMk cId="711330787" sldId="472"/>
            <ac:spMk id="10" creationId="{36AD5A2A-6187-A9E9-A488-263C99357C49}"/>
          </ac:spMkLst>
        </pc:spChg>
        <pc:spChg chg="mod">
          <ac:chgData name="Soula Gountouvas" userId="S::soulag@yorku.ca::5591a1a2-07d0-4eaf-a20e-a34f1d3c2dc2" providerId="AD" clId="Web-{C74A3227-3916-3B31-5A98-98D776A647A1}" dt="2023-07-21T18:21:47.351" v="102" actId="1076"/>
          <ac:spMkLst>
            <pc:docMk/>
            <pc:sldMk cId="711330787" sldId="472"/>
            <ac:spMk id="11" creationId="{73D94927-BD3F-224B-403F-287663ED023A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1:11.389" v="17" actId="1076"/>
        <pc:sldMkLst>
          <pc:docMk/>
          <pc:sldMk cId="1810140138" sldId="473"/>
        </pc:sldMkLst>
        <pc:spChg chg="mod">
          <ac:chgData name="Soula Gountouvas" userId="S::soulag@yorku.ca::5591a1a2-07d0-4eaf-a20e-a34f1d3c2dc2" providerId="AD" clId="Web-{C74A3227-3916-3B31-5A98-98D776A647A1}" dt="2023-07-21T17:11:11.389" v="17" actId="1076"/>
          <ac:spMkLst>
            <pc:docMk/>
            <pc:sldMk cId="1810140138" sldId="473"/>
            <ac:spMk id="7" creationId="{651A7B77-2C09-C11C-AAFA-730C257BDB6A}"/>
          </ac:spMkLst>
        </pc:spChg>
        <pc:spChg chg="mod">
          <ac:chgData name="Soula Gountouvas" userId="S::soulag@yorku.ca::5591a1a2-07d0-4eaf-a20e-a34f1d3c2dc2" providerId="AD" clId="Web-{C74A3227-3916-3B31-5A98-98D776A647A1}" dt="2023-07-21T17:11:08.014" v="16" actId="1076"/>
          <ac:spMkLst>
            <pc:docMk/>
            <pc:sldMk cId="1810140138" sldId="473"/>
            <ac:spMk id="9" creationId="{AFD2AA4A-A6AA-CC0B-3CB0-DF2EADAE63F2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2:17.185" v="27" actId="14100"/>
        <pc:sldMkLst>
          <pc:docMk/>
          <pc:sldMk cId="3105690531" sldId="474"/>
        </pc:sldMkLst>
        <pc:spChg chg="mod">
          <ac:chgData name="Soula Gountouvas" userId="S::soulag@yorku.ca::5591a1a2-07d0-4eaf-a20e-a34f1d3c2dc2" providerId="AD" clId="Web-{C74A3227-3916-3B31-5A98-98D776A647A1}" dt="2023-07-21T17:12:01.951" v="24" actId="1076"/>
          <ac:spMkLst>
            <pc:docMk/>
            <pc:sldMk cId="3105690531" sldId="474"/>
            <ac:spMk id="5" creationId="{E08F5327-DE9D-6FBE-B927-01D9279750DD}"/>
          </ac:spMkLst>
        </pc:spChg>
        <pc:spChg chg="mod">
          <ac:chgData name="Soula Gountouvas" userId="S::soulag@yorku.ca::5591a1a2-07d0-4eaf-a20e-a34f1d3c2dc2" providerId="AD" clId="Web-{C74A3227-3916-3B31-5A98-98D776A647A1}" dt="2023-07-21T17:12:17.185" v="27" actId="14100"/>
          <ac:spMkLst>
            <pc:docMk/>
            <pc:sldMk cId="3105690531" sldId="474"/>
            <ac:spMk id="7" creationId="{053E129C-D025-9DB7-C84F-43E2D8E0C49B}"/>
          </ac:spMkLst>
        </pc:spChg>
        <pc:spChg chg="mod">
          <ac:chgData name="Soula Gountouvas" userId="S::soulag@yorku.ca::5591a1a2-07d0-4eaf-a20e-a34f1d3c2dc2" providerId="AD" clId="Web-{C74A3227-3916-3B31-5A98-98D776A647A1}" dt="2023-07-21T17:11:49.888" v="22" actId="1076"/>
          <ac:spMkLst>
            <pc:docMk/>
            <pc:sldMk cId="3105690531" sldId="474"/>
            <ac:spMk id="8" creationId="{4AF37141-8FF8-5A8A-B8A9-6CA7635E0ABA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3:28.654" v="33" actId="14100"/>
        <pc:sldMkLst>
          <pc:docMk/>
          <pc:sldMk cId="76496754" sldId="475"/>
        </pc:sldMkLst>
        <pc:spChg chg="mod">
          <ac:chgData name="Soula Gountouvas" userId="S::soulag@yorku.ca::5591a1a2-07d0-4eaf-a20e-a34f1d3c2dc2" providerId="AD" clId="Web-{C74A3227-3916-3B31-5A98-98D776A647A1}" dt="2023-07-21T17:13:28.654" v="33" actId="14100"/>
          <ac:spMkLst>
            <pc:docMk/>
            <pc:sldMk cId="76496754" sldId="475"/>
            <ac:spMk id="4" creationId="{DB901A04-85F1-396D-74B7-A02D3661BC07}"/>
          </ac:spMkLst>
        </pc:spChg>
        <pc:spChg chg="mod">
          <ac:chgData name="Soula Gountouvas" userId="S::soulag@yorku.ca::5591a1a2-07d0-4eaf-a20e-a34f1d3c2dc2" providerId="AD" clId="Web-{C74A3227-3916-3B31-5A98-98D776A647A1}" dt="2023-07-21T17:12:56.591" v="28" actId="1076"/>
          <ac:spMkLst>
            <pc:docMk/>
            <pc:sldMk cId="76496754" sldId="475"/>
            <ac:spMk id="9" creationId="{C5B58BB3-950D-17B3-786C-7B58EA1AB3D5}"/>
          </ac:spMkLst>
        </pc:spChg>
        <pc:spChg chg="mod">
          <ac:chgData name="Soula Gountouvas" userId="S::soulag@yorku.ca::5591a1a2-07d0-4eaf-a20e-a34f1d3c2dc2" providerId="AD" clId="Web-{C74A3227-3916-3B31-5A98-98D776A647A1}" dt="2023-07-21T17:13:05.732" v="29" actId="1076"/>
          <ac:spMkLst>
            <pc:docMk/>
            <pc:sldMk cId="76496754" sldId="475"/>
            <ac:spMk id="11" creationId="{CBDD55BE-CC54-C7E6-A99A-0D713D165BF6}"/>
          </ac:spMkLst>
        </pc:spChg>
        <pc:spChg chg="mod">
          <ac:chgData name="Soula Gountouvas" userId="S::soulag@yorku.ca::5591a1a2-07d0-4eaf-a20e-a34f1d3c2dc2" providerId="AD" clId="Web-{C74A3227-3916-3B31-5A98-98D776A647A1}" dt="2023-07-21T17:13:11.904" v="30" actId="1076"/>
          <ac:spMkLst>
            <pc:docMk/>
            <pc:sldMk cId="76496754" sldId="475"/>
            <ac:spMk id="15" creationId="{92C7AAFA-3D45-BA38-D309-560774CCE97F}"/>
          </ac:spMkLst>
        </pc:spChg>
        <pc:spChg chg="mod">
          <ac:chgData name="Soula Gountouvas" userId="S::soulag@yorku.ca::5591a1a2-07d0-4eaf-a20e-a34f1d3c2dc2" providerId="AD" clId="Web-{C74A3227-3916-3B31-5A98-98D776A647A1}" dt="2023-07-21T17:13:15.857" v="31" actId="1076"/>
          <ac:spMkLst>
            <pc:docMk/>
            <pc:sldMk cId="76496754" sldId="475"/>
            <ac:spMk id="17" creationId="{48B162AA-7722-6429-418A-1F40DF67A238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4:21.466" v="42" actId="1076"/>
        <pc:sldMkLst>
          <pc:docMk/>
          <pc:sldMk cId="2911010248" sldId="476"/>
        </pc:sldMkLst>
        <pc:spChg chg="mod">
          <ac:chgData name="Soula Gountouvas" userId="S::soulag@yorku.ca::5591a1a2-07d0-4eaf-a20e-a34f1d3c2dc2" providerId="AD" clId="Web-{C74A3227-3916-3B31-5A98-98D776A647A1}" dt="2023-07-21T17:13:39.873" v="34" actId="1076"/>
          <ac:spMkLst>
            <pc:docMk/>
            <pc:sldMk cId="2911010248" sldId="476"/>
            <ac:spMk id="9" creationId="{37082F3A-E90B-8959-B895-2AB5B1FF70CD}"/>
          </ac:spMkLst>
        </pc:spChg>
        <pc:spChg chg="mod">
          <ac:chgData name="Soula Gountouvas" userId="S::soulag@yorku.ca::5591a1a2-07d0-4eaf-a20e-a34f1d3c2dc2" providerId="AD" clId="Web-{C74A3227-3916-3B31-5A98-98D776A647A1}" dt="2023-07-21T17:13:46.701" v="35" actId="1076"/>
          <ac:spMkLst>
            <pc:docMk/>
            <pc:sldMk cId="2911010248" sldId="476"/>
            <ac:spMk id="17" creationId="{B5B9F2FC-35DB-002A-CDAB-C8AE4CE9CA80}"/>
          </ac:spMkLst>
        </pc:spChg>
        <pc:spChg chg="mod">
          <ac:chgData name="Soula Gountouvas" userId="S::soulag@yorku.ca::5591a1a2-07d0-4eaf-a20e-a34f1d3c2dc2" providerId="AD" clId="Web-{C74A3227-3916-3B31-5A98-98D776A647A1}" dt="2023-07-21T17:14:05.685" v="40" actId="1076"/>
          <ac:spMkLst>
            <pc:docMk/>
            <pc:sldMk cId="2911010248" sldId="476"/>
            <ac:spMk id="21" creationId="{35227C25-C4EB-6D27-8D92-C890CF69BDE9}"/>
          </ac:spMkLst>
        </pc:spChg>
        <pc:spChg chg="mod">
          <ac:chgData name="Soula Gountouvas" userId="S::soulag@yorku.ca::5591a1a2-07d0-4eaf-a20e-a34f1d3c2dc2" providerId="AD" clId="Web-{C74A3227-3916-3B31-5A98-98D776A647A1}" dt="2023-07-21T17:13:57.060" v="39" actId="1076"/>
          <ac:spMkLst>
            <pc:docMk/>
            <pc:sldMk cId="2911010248" sldId="476"/>
            <ac:spMk id="23" creationId="{1B971509-AD03-9BF1-73D5-7207C1B8F734}"/>
          </ac:spMkLst>
        </pc:spChg>
        <pc:spChg chg="mod">
          <ac:chgData name="Soula Gountouvas" userId="S::soulag@yorku.ca::5591a1a2-07d0-4eaf-a20e-a34f1d3c2dc2" providerId="AD" clId="Web-{C74A3227-3916-3B31-5A98-98D776A647A1}" dt="2023-07-21T17:14:12.513" v="41" actId="1076"/>
          <ac:spMkLst>
            <pc:docMk/>
            <pc:sldMk cId="2911010248" sldId="476"/>
            <ac:spMk id="24" creationId="{99B0C756-D3B7-74EC-E144-4CC99BE45F9D}"/>
          </ac:spMkLst>
        </pc:spChg>
        <pc:spChg chg="mod">
          <ac:chgData name="Soula Gountouvas" userId="S::soulag@yorku.ca::5591a1a2-07d0-4eaf-a20e-a34f1d3c2dc2" providerId="AD" clId="Web-{C74A3227-3916-3B31-5A98-98D776A647A1}" dt="2023-07-21T17:14:21.466" v="42" actId="1076"/>
          <ac:spMkLst>
            <pc:docMk/>
            <pc:sldMk cId="2911010248" sldId="476"/>
            <ac:spMk id="28" creationId="{3931A5F4-40B5-DD65-1BD3-49D113594140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5:08.716" v="48" actId="1076"/>
        <pc:sldMkLst>
          <pc:docMk/>
          <pc:sldMk cId="913605126" sldId="477"/>
        </pc:sldMkLst>
        <pc:spChg chg="mod">
          <ac:chgData name="Soula Gountouvas" userId="S::soulag@yorku.ca::5591a1a2-07d0-4eaf-a20e-a34f1d3c2dc2" providerId="AD" clId="Web-{C74A3227-3916-3B31-5A98-98D776A647A1}" dt="2023-07-21T17:15:08.716" v="48" actId="1076"/>
          <ac:spMkLst>
            <pc:docMk/>
            <pc:sldMk cId="913605126" sldId="477"/>
            <ac:spMk id="19" creationId="{4FD59156-F12C-8824-6703-022505738CAF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5:25.888" v="51" actId="20577"/>
        <pc:sldMkLst>
          <pc:docMk/>
          <pc:sldMk cId="3713923020" sldId="479"/>
        </pc:sldMkLst>
        <pc:spChg chg="mod">
          <ac:chgData name="Soula Gountouvas" userId="S::soulag@yorku.ca::5591a1a2-07d0-4eaf-a20e-a34f1d3c2dc2" providerId="AD" clId="Web-{C74A3227-3916-3B31-5A98-98D776A647A1}" dt="2023-07-21T17:15:25.888" v="51" actId="20577"/>
          <ac:spMkLst>
            <pc:docMk/>
            <pc:sldMk cId="3713923020" sldId="479"/>
            <ac:spMk id="4" creationId="{13C7C53B-B1B8-F53F-65DD-1F7BE7A47BBC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4:39.435" v="46" actId="20577"/>
        <pc:sldMkLst>
          <pc:docMk/>
          <pc:sldMk cId="761221333" sldId="480"/>
        </pc:sldMkLst>
        <pc:spChg chg="mod">
          <ac:chgData name="Soula Gountouvas" userId="S::soulag@yorku.ca::5591a1a2-07d0-4eaf-a20e-a34f1d3c2dc2" providerId="AD" clId="Web-{C74A3227-3916-3B31-5A98-98D776A647A1}" dt="2023-07-21T17:14:39.435" v="46" actId="20577"/>
          <ac:spMkLst>
            <pc:docMk/>
            <pc:sldMk cId="761221333" sldId="480"/>
            <ac:spMk id="4" creationId="{874C86D2-F76F-E629-404C-64F2F352566D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5:12.372" v="49" actId="20577"/>
        <pc:sldMkLst>
          <pc:docMk/>
          <pc:sldMk cId="873715055" sldId="481"/>
        </pc:sldMkLst>
        <pc:spChg chg="mod">
          <ac:chgData name="Soula Gountouvas" userId="S::soulag@yorku.ca::5591a1a2-07d0-4eaf-a20e-a34f1d3c2dc2" providerId="AD" clId="Web-{C74A3227-3916-3B31-5A98-98D776A647A1}" dt="2023-07-21T17:15:12.372" v="49" actId="20577"/>
          <ac:spMkLst>
            <pc:docMk/>
            <pc:sldMk cId="873715055" sldId="481"/>
            <ac:spMk id="4" creationId="{AFDB2705-1C06-6C88-F0A8-1B3D4BA1C4B4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8:12.122" v="62" actId="14100"/>
        <pc:sldMkLst>
          <pc:docMk/>
          <pc:sldMk cId="1961347308" sldId="482"/>
        </pc:sldMkLst>
        <pc:spChg chg="mod">
          <ac:chgData name="Soula Gountouvas" userId="S::soulag@yorku.ca::5591a1a2-07d0-4eaf-a20e-a34f1d3c2dc2" providerId="AD" clId="Web-{C74A3227-3916-3B31-5A98-98D776A647A1}" dt="2023-07-21T17:18:12.122" v="62" actId="14100"/>
          <ac:spMkLst>
            <pc:docMk/>
            <pc:sldMk cId="1961347308" sldId="482"/>
            <ac:spMk id="5" creationId="{07C114D4-014D-B5FE-4300-7717EB7687BB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8:23.138" v="63" actId="20577"/>
        <pc:sldMkLst>
          <pc:docMk/>
          <pc:sldMk cId="1290565679" sldId="483"/>
        </pc:sldMkLst>
        <pc:spChg chg="mod">
          <ac:chgData name="Soula Gountouvas" userId="S::soulag@yorku.ca::5591a1a2-07d0-4eaf-a20e-a34f1d3c2dc2" providerId="AD" clId="Web-{C74A3227-3916-3B31-5A98-98D776A647A1}" dt="2023-07-21T17:18:23.138" v="63" actId="20577"/>
          <ac:spMkLst>
            <pc:docMk/>
            <pc:sldMk cId="1290565679" sldId="483"/>
            <ac:spMk id="4" creationId="{F0B2EBCA-BE0C-071A-20C1-3D66CCF698A1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8:26.263" v="64" actId="20577"/>
        <pc:sldMkLst>
          <pc:docMk/>
          <pc:sldMk cId="2529425347" sldId="484"/>
        </pc:sldMkLst>
        <pc:spChg chg="mod">
          <ac:chgData name="Soula Gountouvas" userId="S::soulag@yorku.ca::5591a1a2-07d0-4eaf-a20e-a34f1d3c2dc2" providerId="AD" clId="Web-{C74A3227-3916-3B31-5A98-98D776A647A1}" dt="2023-07-21T17:18:26.263" v="64" actId="20577"/>
          <ac:spMkLst>
            <pc:docMk/>
            <pc:sldMk cId="2529425347" sldId="484"/>
            <ac:spMk id="4" creationId="{53010097-3037-31DD-C1F0-436210B9A973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8:31.091" v="65" actId="20577"/>
        <pc:sldMkLst>
          <pc:docMk/>
          <pc:sldMk cId="2630244650" sldId="485"/>
        </pc:sldMkLst>
        <pc:spChg chg="mod">
          <ac:chgData name="Soula Gountouvas" userId="S::soulag@yorku.ca::5591a1a2-07d0-4eaf-a20e-a34f1d3c2dc2" providerId="AD" clId="Web-{C74A3227-3916-3B31-5A98-98D776A647A1}" dt="2023-07-21T17:18:31.091" v="65" actId="20577"/>
          <ac:spMkLst>
            <pc:docMk/>
            <pc:sldMk cId="2630244650" sldId="485"/>
            <ac:spMk id="4" creationId="{CE7F2A0D-DCA2-567A-ABA8-453761F450C0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9:08.013" v="81" actId="20577"/>
        <pc:sldMkLst>
          <pc:docMk/>
          <pc:sldMk cId="3805031142" sldId="486"/>
        </pc:sldMkLst>
        <pc:spChg chg="mod">
          <ac:chgData name="Soula Gountouvas" userId="S::soulag@yorku.ca::5591a1a2-07d0-4eaf-a20e-a34f1d3c2dc2" providerId="AD" clId="Web-{C74A3227-3916-3B31-5A98-98D776A647A1}" dt="2023-07-21T17:19:08.013" v="81" actId="20577"/>
          <ac:spMkLst>
            <pc:docMk/>
            <pc:sldMk cId="3805031142" sldId="486"/>
            <ac:spMk id="4" creationId="{8B38816B-AACE-C718-4E86-EC7E000E74E6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9:12.294" v="82" actId="20577"/>
        <pc:sldMkLst>
          <pc:docMk/>
          <pc:sldMk cId="2730929289" sldId="487"/>
        </pc:sldMkLst>
        <pc:spChg chg="mod">
          <ac:chgData name="Soula Gountouvas" userId="S::soulag@yorku.ca::5591a1a2-07d0-4eaf-a20e-a34f1d3c2dc2" providerId="AD" clId="Web-{C74A3227-3916-3B31-5A98-98D776A647A1}" dt="2023-07-21T17:19:12.294" v="82" actId="20577"/>
          <ac:spMkLst>
            <pc:docMk/>
            <pc:sldMk cId="2730929289" sldId="487"/>
            <ac:spMk id="4" creationId="{FE57F0FB-4A7A-5C45-2F95-7848A20F9A27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9:32.341" v="84" actId="20577"/>
        <pc:sldMkLst>
          <pc:docMk/>
          <pc:sldMk cId="70108466" sldId="488"/>
        </pc:sldMkLst>
        <pc:spChg chg="mod">
          <ac:chgData name="Soula Gountouvas" userId="S::soulag@yorku.ca::5591a1a2-07d0-4eaf-a20e-a34f1d3c2dc2" providerId="AD" clId="Web-{C74A3227-3916-3B31-5A98-98D776A647A1}" dt="2023-07-21T17:19:32.341" v="84" actId="20577"/>
          <ac:spMkLst>
            <pc:docMk/>
            <pc:sldMk cId="70108466" sldId="488"/>
            <ac:spMk id="4" creationId="{A83E7593-D04C-5E42-DE10-C8DC051ADC7B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7:42.435" v="60" actId="14100"/>
        <pc:sldMkLst>
          <pc:docMk/>
          <pc:sldMk cId="3662347657" sldId="489"/>
        </pc:sldMkLst>
        <pc:spChg chg="mod">
          <ac:chgData name="Soula Gountouvas" userId="S::soulag@yorku.ca::5591a1a2-07d0-4eaf-a20e-a34f1d3c2dc2" providerId="AD" clId="Web-{C74A3227-3916-3B31-5A98-98D776A647A1}" dt="2023-07-21T17:17:42.435" v="60" actId="14100"/>
          <ac:spMkLst>
            <pc:docMk/>
            <pc:sldMk cId="3662347657" sldId="489"/>
            <ac:spMk id="4" creationId="{F2A73856-C03A-977B-470C-B37E45F75233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20:09.934" v="87" actId="1076"/>
        <pc:sldMkLst>
          <pc:docMk/>
          <pc:sldMk cId="3336869351" sldId="490"/>
        </pc:sldMkLst>
        <pc:spChg chg="mod">
          <ac:chgData name="Soula Gountouvas" userId="S::soulag@yorku.ca::5591a1a2-07d0-4eaf-a20e-a34f1d3c2dc2" providerId="AD" clId="Web-{C74A3227-3916-3B31-5A98-98D776A647A1}" dt="2023-07-21T17:20:09.934" v="87" actId="1076"/>
          <ac:spMkLst>
            <pc:docMk/>
            <pc:sldMk cId="3336869351" sldId="490"/>
            <ac:spMk id="4" creationId="{A83E7593-D04C-5E42-DE10-C8DC051ADC7B}"/>
          </ac:spMkLst>
        </pc:spChg>
      </pc:sldChg>
      <pc:sldChg chg="modSp">
        <pc:chgData name="Soula Gountouvas" userId="S::soulag@yorku.ca::5591a1a2-07d0-4eaf-a20e-a34f1d3c2dc2" providerId="AD" clId="Web-{C74A3227-3916-3B31-5A98-98D776A647A1}" dt="2023-07-21T17:17:32.763" v="58" actId="20577"/>
        <pc:sldMkLst>
          <pc:docMk/>
          <pc:sldMk cId="4161867009" sldId="491"/>
        </pc:sldMkLst>
        <pc:spChg chg="mod">
          <ac:chgData name="Soula Gountouvas" userId="S::soulag@yorku.ca::5591a1a2-07d0-4eaf-a20e-a34f1d3c2dc2" providerId="AD" clId="Web-{C74A3227-3916-3B31-5A98-98D776A647A1}" dt="2023-07-21T17:17:32.763" v="58" actId="20577"/>
          <ac:spMkLst>
            <pc:docMk/>
            <pc:sldMk cId="4161867009" sldId="491"/>
            <ac:spMk id="5" creationId="{58ED2868-E652-67E0-0EB0-7D5205EDD5AE}"/>
          </ac:spMkLst>
        </pc:spChg>
      </pc:sldChg>
    </pc:docChg>
  </pc:docChgLst>
  <pc:docChgLst>
    <pc:chgData name="Megan Olivia St-Pierre" userId="S::mosp@yorku.ca::f5deaa9c-37c6-4c7c-8ddc-11b4aabd0f7c" providerId="AD" clId="Web-{23815402-423C-DA87-4368-E389C76508EA}"/>
    <pc:docChg chg="addSld delSld modSld modSection">
      <pc:chgData name="Megan Olivia St-Pierre" userId="S::mosp@yorku.ca::f5deaa9c-37c6-4c7c-8ddc-11b4aabd0f7c" providerId="AD" clId="Web-{23815402-423C-DA87-4368-E389C76508EA}" dt="2023-07-19T21:48:55.041" v="242" actId="20577"/>
      <pc:docMkLst>
        <pc:docMk/>
      </pc:docMkLst>
      <pc:sldChg chg="new del">
        <pc:chgData name="Megan Olivia St-Pierre" userId="S::mosp@yorku.ca::f5deaa9c-37c6-4c7c-8ddc-11b4aabd0f7c" providerId="AD" clId="Web-{23815402-423C-DA87-4368-E389C76508EA}" dt="2023-07-19T21:08:00.511" v="1"/>
        <pc:sldMkLst>
          <pc:docMk/>
          <pc:sldMk cId="1675030554" sldId="492"/>
        </pc:sldMkLst>
      </pc:sldChg>
      <pc:sldChg chg="addSp delSp modSp new">
        <pc:chgData name="Megan Olivia St-Pierre" userId="S::mosp@yorku.ca::f5deaa9c-37c6-4c7c-8ddc-11b4aabd0f7c" providerId="AD" clId="Web-{23815402-423C-DA87-4368-E389C76508EA}" dt="2023-07-19T21:48:55.041" v="242" actId="20577"/>
        <pc:sldMkLst>
          <pc:docMk/>
          <pc:sldMk cId="2748599246" sldId="492"/>
        </pc:sldMkLst>
        <pc:spChg chg="add del">
          <ac:chgData name="Megan Olivia St-Pierre" userId="S::mosp@yorku.ca::f5deaa9c-37c6-4c7c-8ddc-11b4aabd0f7c" providerId="AD" clId="Web-{23815402-423C-DA87-4368-E389C76508EA}" dt="2023-07-19T21:13:59.925" v="42"/>
          <ac:spMkLst>
            <pc:docMk/>
            <pc:sldMk cId="2748599246" sldId="492"/>
            <ac:spMk id="2" creationId="{8704E1FB-9DBC-81F7-6978-7FCA6EAF79CB}"/>
          </ac:spMkLst>
        </pc:spChg>
        <pc:spChg chg="mod">
          <ac:chgData name="Megan Olivia St-Pierre" userId="S::mosp@yorku.ca::f5deaa9c-37c6-4c7c-8ddc-11b4aabd0f7c" providerId="AD" clId="Web-{23815402-423C-DA87-4368-E389C76508EA}" dt="2023-07-19T21:12:23.782" v="39" actId="20577"/>
          <ac:spMkLst>
            <pc:docMk/>
            <pc:sldMk cId="2748599246" sldId="492"/>
            <ac:spMk id="3" creationId="{4462AFDB-AF54-B150-1CE0-139015B351DB}"/>
          </ac:spMkLst>
        </pc:spChg>
        <pc:spChg chg="del mod">
          <ac:chgData name="Megan Olivia St-Pierre" userId="S::mosp@yorku.ca::f5deaa9c-37c6-4c7c-8ddc-11b4aabd0f7c" providerId="AD" clId="Web-{23815402-423C-DA87-4368-E389C76508EA}" dt="2023-07-19T21:15:45.646" v="70"/>
          <ac:spMkLst>
            <pc:docMk/>
            <pc:sldMk cId="2748599246" sldId="492"/>
            <ac:spMk id="6" creationId="{30D11753-1053-DFEA-3AAB-9CD4B3EBAFAF}"/>
          </ac:spMkLst>
        </pc:spChg>
        <pc:spChg chg="del">
          <ac:chgData name="Megan Olivia St-Pierre" userId="S::mosp@yorku.ca::f5deaa9c-37c6-4c7c-8ddc-11b4aabd0f7c" providerId="AD" clId="Web-{23815402-423C-DA87-4368-E389C76508EA}" dt="2023-07-19T21:08:12.042" v="3"/>
          <ac:spMkLst>
            <pc:docMk/>
            <pc:sldMk cId="2748599246" sldId="492"/>
            <ac:spMk id="7" creationId="{C42EC004-4D7B-4E23-392C-EA13887D1230}"/>
          </ac:spMkLst>
        </pc:spChg>
        <pc:spChg chg="mod">
          <ac:chgData name="Megan Olivia St-Pierre" userId="S::mosp@yorku.ca::f5deaa9c-37c6-4c7c-8ddc-11b4aabd0f7c" providerId="AD" clId="Web-{23815402-423C-DA87-4368-E389C76508EA}" dt="2023-07-19T21:48:55.041" v="242" actId="20577"/>
          <ac:spMkLst>
            <pc:docMk/>
            <pc:sldMk cId="2748599246" sldId="492"/>
            <ac:spMk id="8" creationId="{E29BE03D-88AD-0B55-45D5-6AB97ED78767}"/>
          </ac:spMkLst>
        </pc:spChg>
        <pc:spChg chg="del">
          <ac:chgData name="Megan Olivia St-Pierre" userId="S::mosp@yorku.ca::f5deaa9c-37c6-4c7c-8ddc-11b4aabd0f7c" providerId="AD" clId="Web-{23815402-423C-DA87-4368-E389C76508EA}" dt="2023-07-19T21:08:15.558" v="4"/>
          <ac:spMkLst>
            <pc:docMk/>
            <pc:sldMk cId="2748599246" sldId="492"/>
            <ac:spMk id="9" creationId="{E5BC98AC-60F6-9432-CDE6-F4243F84C2E1}"/>
          </ac:spMkLst>
        </pc:spChg>
        <pc:picChg chg="add del mod ord">
          <ac:chgData name="Megan Olivia St-Pierre" userId="S::mosp@yorku.ca::f5deaa9c-37c6-4c7c-8ddc-11b4aabd0f7c" providerId="AD" clId="Web-{23815402-423C-DA87-4368-E389C76508EA}" dt="2023-07-19T21:12:52.673" v="41"/>
          <ac:picMkLst>
            <pc:docMk/>
            <pc:sldMk cId="2748599246" sldId="492"/>
            <ac:picMk id="10" creationId="{4A005DBF-BB00-2A64-A3D8-947EF6B9239B}"/>
          </ac:picMkLst>
        </pc:picChg>
        <pc:picChg chg="add mod ord">
          <ac:chgData name="Megan Olivia St-Pierre" userId="S::mosp@yorku.ca::f5deaa9c-37c6-4c7c-8ddc-11b4aabd0f7c" providerId="AD" clId="Web-{23815402-423C-DA87-4368-E389C76508EA}" dt="2023-07-19T21:13:59.925" v="42"/>
          <ac:picMkLst>
            <pc:docMk/>
            <pc:sldMk cId="2748599246" sldId="492"/>
            <ac:picMk id="11" creationId="{5917CB59-8347-403A-1AE1-0D22B5653CEB}"/>
          </ac:picMkLst>
        </pc:picChg>
        <pc:picChg chg="add mod">
          <ac:chgData name="Megan Olivia St-Pierre" userId="S::mosp@yorku.ca::f5deaa9c-37c6-4c7c-8ddc-11b4aabd0f7c" providerId="AD" clId="Web-{23815402-423C-DA87-4368-E389C76508EA}" dt="2023-07-19T21:14:21.144" v="46" actId="1076"/>
          <ac:picMkLst>
            <pc:docMk/>
            <pc:sldMk cId="2748599246" sldId="492"/>
            <ac:picMk id="12" creationId="{2B56096C-8962-7B35-4C2A-2ED9D7B3DCDC}"/>
          </ac:picMkLst>
        </pc:picChg>
      </pc:sldChg>
    </pc:docChg>
  </pc:docChgLst>
  <pc:docChgLst>
    <pc:chgData clId="Web-{08C00200-1E50-2956-C62B-19AAE3F44822}"/>
    <pc:docChg chg="modSld">
      <pc:chgData name="" userId="" providerId="" clId="Web-{08C00200-1E50-2956-C62B-19AAE3F44822}" dt="2023-06-23T17:34:55.348" v="0"/>
      <pc:docMkLst>
        <pc:docMk/>
      </pc:docMkLst>
      <pc:sldChg chg="addSp delSp modSp">
        <pc:chgData name="" userId="" providerId="" clId="Web-{08C00200-1E50-2956-C62B-19AAE3F44822}" dt="2023-06-23T17:34:55.348" v="0"/>
        <pc:sldMkLst>
          <pc:docMk/>
          <pc:sldMk cId="4182375410" sldId="330"/>
        </pc:sldMkLst>
        <pc:spChg chg="add mod">
          <ac:chgData name="" userId="" providerId="" clId="Web-{08C00200-1E50-2956-C62B-19AAE3F44822}" dt="2023-06-23T17:34:55.348" v="0"/>
          <ac:spMkLst>
            <pc:docMk/>
            <pc:sldMk cId="4182375410" sldId="330"/>
            <ac:spMk id="4" creationId="{D647A29E-834F-57EE-FAB6-52E72B4BFC8A}"/>
          </ac:spMkLst>
        </pc:spChg>
        <pc:picChg chg="del">
          <ac:chgData name="" userId="" providerId="" clId="Web-{08C00200-1E50-2956-C62B-19AAE3F44822}" dt="2023-06-23T17:34:55.348" v="0"/>
          <ac:picMkLst>
            <pc:docMk/>
            <pc:sldMk cId="4182375410" sldId="330"/>
            <ac:picMk id="13" creationId="{2D7EF3E1-1DA6-501F-4BD6-1B86FF8EF788}"/>
          </ac:picMkLst>
        </pc:picChg>
      </pc:sldChg>
    </pc:docChg>
  </pc:docChgLst>
  <pc:docChgLst>
    <pc:chgData name="Megan Olivia St-Pierre" userId="S::mosp@yorku.ca::f5deaa9c-37c6-4c7c-8ddc-11b4aabd0f7c" providerId="AD" clId="Web-{3393E171-AFFC-71A9-AE74-47C5014164BD}"/>
    <pc:docChg chg="modSld">
      <pc:chgData name="Megan Olivia St-Pierre" userId="S::mosp@yorku.ca::f5deaa9c-37c6-4c7c-8ddc-11b4aabd0f7c" providerId="AD" clId="Web-{3393E171-AFFC-71A9-AE74-47C5014164BD}" dt="2023-08-07T14:39:51.273" v="300" actId="20577"/>
      <pc:docMkLst>
        <pc:docMk/>
      </pc:docMkLst>
      <pc:sldChg chg="addSp modSp">
        <pc:chgData name="Megan Olivia St-Pierre" userId="S::mosp@yorku.ca::f5deaa9c-37c6-4c7c-8ddc-11b4aabd0f7c" providerId="AD" clId="Web-{3393E171-AFFC-71A9-AE74-47C5014164BD}" dt="2023-08-07T14:28:37.984" v="177"/>
        <pc:sldMkLst>
          <pc:docMk/>
          <pc:sldMk cId="3588517277" sldId="433"/>
        </pc:sldMkLst>
        <pc:spChg chg="mod">
          <ac:chgData name="Megan Olivia St-Pierre" userId="S::mosp@yorku.ca::f5deaa9c-37c6-4c7c-8ddc-11b4aabd0f7c" providerId="AD" clId="Web-{3393E171-AFFC-71A9-AE74-47C5014164BD}" dt="2023-08-07T14:19:58.853" v="2" actId="20577"/>
          <ac:spMkLst>
            <pc:docMk/>
            <pc:sldMk cId="3588517277" sldId="433"/>
            <ac:spMk id="3" creationId="{3DFAD8D1-9BAF-304D-9DAF-E8850DB6F5BC}"/>
          </ac:spMkLst>
        </pc:spChg>
        <pc:graphicFrameChg chg="add mod modGraphic">
          <ac:chgData name="Megan Olivia St-Pierre" userId="S::mosp@yorku.ca::f5deaa9c-37c6-4c7c-8ddc-11b4aabd0f7c" providerId="AD" clId="Web-{3393E171-AFFC-71A9-AE74-47C5014164BD}" dt="2023-08-07T14:28:37.984" v="177"/>
          <ac:graphicFrameMkLst>
            <pc:docMk/>
            <pc:sldMk cId="3588517277" sldId="433"/>
            <ac:graphicFrameMk id="2" creationId="{66202E52-CB6C-A7C3-6BAE-85706DBB0691}"/>
          </ac:graphicFrameMkLst>
        </pc:graphicFrameChg>
      </pc:sldChg>
      <pc:sldChg chg="addAnim">
        <pc:chgData name="Megan Olivia St-Pierre" userId="S::mosp@yorku.ca::f5deaa9c-37c6-4c7c-8ddc-11b4aabd0f7c" providerId="AD" clId="Web-{3393E171-AFFC-71A9-AE74-47C5014164BD}" dt="2023-08-07T14:29:33.234" v="183"/>
        <pc:sldMkLst>
          <pc:docMk/>
          <pc:sldMk cId="524061517" sldId="471"/>
        </pc:sldMkLst>
      </pc:sldChg>
      <pc:sldChg chg="addAnim">
        <pc:chgData name="Megan Olivia St-Pierre" userId="S::mosp@yorku.ca::f5deaa9c-37c6-4c7c-8ddc-11b4aabd0f7c" providerId="AD" clId="Web-{3393E171-AFFC-71A9-AE74-47C5014164BD}" dt="2023-08-07T14:29:49.735" v="189"/>
        <pc:sldMkLst>
          <pc:docMk/>
          <pc:sldMk cId="711330787" sldId="472"/>
        </pc:sldMkLst>
      </pc:sldChg>
      <pc:sldChg chg="modSp addAnim">
        <pc:chgData name="Megan Olivia St-Pierre" userId="S::mosp@yorku.ca::f5deaa9c-37c6-4c7c-8ddc-11b4aabd0f7c" providerId="AD" clId="Web-{3393E171-AFFC-71A9-AE74-47C5014164BD}" dt="2023-08-07T14:30:28.360" v="201"/>
        <pc:sldMkLst>
          <pc:docMk/>
          <pc:sldMk cId="1810140138" sldId="473"/>
        </pc:sldMkLst>
        <pc:spChg chg="mod">
          <ac:chgData name="Megan Olivia St-Pierre" userId="S::mosp@yorku.ca::f5deaa9c-37c6-4c7c-8ddc-11b4aabd0f7c" providerId="AD" clId="Web-{3393E171-AFFC-71A9-AE74-47C5014164BD}" dt="2023-08-07T14:30:17.626" v="199" actId="20577"/>
          <ac:spMkLst>
            <pc:docMk/>
            <pc:sldMk cId="1810140138" sldId="473"/>
            <ac:spMk id="4" creationId="{070350A3-33D6-8F0A-2C98-6F18CC5FA578}"/>
          </ac:spMkLst>
        </pc:spChg>
        <pc:spChg chg="mod">
          <ac:chgData name="Megan Olivia St-Pierre" userId="S::mosp@yorku.ca::f5deaa9c-37c6-4c7c-8ddc-11b4aabd0f7c" providerId="AD" clId="Web-{3393E171-AFFC-71A9-AE74-47C5014164BD}" dt="2023-08-07T14:30:13.250" v="198" actId="20577"/>
          <ac:spMkLst>
            <pc:docMk/>
            <pc:sldMk cId="1810140138" sldId="473"/>
            <ac:spMk id="6" creationId="{2CCA1A88-C6D8-7392-054A-87F3073C13B4}"/>
          </ac:spMkLst>
        </pc:spChg>
      </pc:sldChg>
      <pc:sldChg chg="addSp modSp addAnim">
        <pc:chgData name="Megan Olivia St-Pierre" userId="S::mosp@yorku.ca::f5deaa9c-37c6-4c7c-8ddc-11b4aabd0f7c" providerId="AD" clId="Web-{3393E171-AFFC-71A9-AE74-47C5014164BD}" dt="2023-08-07T14:33:01.877" v="239"/>
        <pc:sldMkLst>
          <pc:docMk/>
          <pc:sldMk cId="3105690531" sldId="474"/>
        </pc:sldMkLst>
        <pc:spChg chg="add mod">
          <ac:chgData name="Megan Olivia St-Pierre" userId="S::mosp@yorku.ca::f5deaa9c-37c6-4c7c-8ddc-11b4aabd0f7c" providerId="AD" clId="Web-{3393E171-AFFC-71A9-AE74-47C5014164BD}" dt="2023-08-07T14:32:50.565" v="237" actId="1076"/>
          <ac:spMkLst>
            <pc:docMk/>
            <pc:sldMk cId="3105690531" sldId="474"/>
            <ac:spMk id="2" creationId="{E1636755-CCDD-3B3D-3E1D-D25506A937DE}"/>
          </ac:spMkLst>
        </pc:spChg>
        <pc:spChg chg="add mod">
          <ac:chgData name="Megan Olivia St-Pierre" userId="S::mosp@yorku.ca::f5deaa9c-37c6-4c7c-8ddc-11b4aabd0f7c" providerId="AD" clId="Web-{3393E171-AFFC-71A9-AE74-47C5014164BD}" dt="2023-08-07T14:32:44.424" v="236" actId="1076"/>
          <ac:spMkLst>
            <pc:docMk/>
            <pc:sldMk cId="3105690531" sldId="474"/>
            <ac:spMk id="9" creationId="{88F13AE1-B4E4-ED49-FF32-1EE8C206FC9B}"/>
          </ac:spMkLst>
        </pc:spChg>
      </pc:sldChg>
      <pc:sldChg chg="addAnim modAnim">
        <pc:chgData name="Megan Olivia St-Pierre" userId="S::mosp@yorku.ca::f5deaa9c-37c6-4c7c-8ddc-11b4aabd0f7c" providerId="AD" clId="Web-{3393E171-AFFC-71A9-AE74-47C5014164BD}" dt="2023-08-07T14:33:45.003" v="245"/>
        <pc:sldMkLst>
          <pc:docMk/>
          <pc:sldMk cId="76496754" sldId="475"/>
        </pc:sldMkLst>
      </pc:sldChg>
      <pc:sldChg chg="addAnim">
        <pc:chgData name="Megan Olivia St-Pierre" userId="S::mosp@yorku.ca::f5deaa9c-37c6-4c7c-8ddc-11b4aabd0f7c" providerId="AD" clId="Web-{3393E171-AFFC-71A9-AE74-47C5014164BD}" dt="2023-08-07T14:34:20.144" v="250"/>
        <pc:sldMkLst>
          <pc:docMk/>
          <pc:sldMk cId="2911010248" sldId="476"/>
        </pc:sldMkLst>
      </pc:sldChg>
      <pc:sldChg chg="modSp">
        <pc:chgData name="Megan Olivia St-Pierre" userId="S::mosp@yorku.ca::f5deaa9c-37c6-4c7c-8ddc-11b4aabd0f7c" providerId="AD" clId="Web-{3393E171-AFFC-71A9-AE74-47C5014164BD}" dt="2023-08-07T14:38:25.881" v="264" actId="20577"/>
        <pc:sldMkLst>
          <pc:docMk/>
          <pc:sldMk cId="1290565679" sldId="483"/>
        </pc:sldMkLst>
        <pc:spChg chg="mod">
          <ac:chgData name="Megan Olivia St-Pierre" userId="S::mosp@yorku.ca::f5deaa9c-37c6-4c7c-8ddc-11b4aabd0f7c" providerId="AD" clId="Web-{3393E171-AFFC-71A9-AE74-47C5014164BD}" dt="2023-08-07T14:38:25.881" v="264" actId="20577"/>
          <ac:spMkLst>
            <pc:docMk/>
            <pc:sldMk cId="1290565679" sldId="483"/>
            <ac:spMk id="4" creationId="{F0B2EBCA-BE0C-071A-20C1-3D66CCF698A1}"/>
          </ac:spMkLst>
        </pc:spChg>
      </pc:sldChg>
      <pc:sldChg chg="modSp">
        <pc:chgData name="Megan Olivia St-Pierre" userId="S::mosp@yorku.ca::f5deaa9c-37c6-4c7c-8ddc-11b4aabd0f7c" providerId="AD" clId="Web-{3393E171-AFFC-71A9-AE74-47C5014164BD}" dt="2023-08-07T14:39:03.491" v="269" actId="20577"/>
        <pc:sldMkLst>
          <pc:docMk/>
          <pc:sldMk cId="70108466" sldId="488"/>
        </pc:sldMkLst>
        <pc:spChg chg="mod">
          <ac:chgData name="Megan Olivia St-Pierre" userId="S::mosp@yorku.ca::f5deaa9c-37c6-4c7c-8ddc-11b4aabd0f7c" providerId="AD" clId="Web-{3393E171-AFFC-71A9-AE74-47C5014164BD}" dt="2023-08-07T14:39:03.491" v="269" actId="20577"/>
          <ac:spMkLst>
            <pc:docMk/>
            <pc:sldMk cId="70108466" sldId="488"/>
            <ac:spMk id="4" creationId="{A83E7593-D04C-5E42-DE10-C8DC051ADC7B}"/>
          </ac:spMkLst>
        </pc:spChg>
      </pc:sldChg>
      <pc:sldChg chg="modSp">
        <pc:chgData name="Megan Olivia St-Pierre" userId="S::mosp@yorku.ca::f5deaa9c-37c6-4c7c-8ddc-11b4aabd0f7c" providerId="AD" clId="Web-{3393E171-AFFC-71A9-AE74-47C5014164BD}" dt="2023-08-07T14:39:51.273" v="300" actId="20577"/>
        <pc:sldMkLst>
          <pc:docMk/>
          <pc:sldMk cId="4161867009" sldId="491"/>
        </pc:sldMkLst>
        <pc:spChg chg="mod">
          <ac:chgData name="Megan Olivia St-Pierre" userId="S::mosp@yorku.ca::f5deaa9c-37c6-4c7c-8ddc-11b4aabd0f7c" providerId="AD" clId="Web-{3393E171-AFFC-71A9-AE74-47C5014164BD}" dt="2023-08-07T14:39:51.273" v="300" actId="20577"/>
          <ac:spMkLst>
            <pc:docMk/>
            <pc:sldMk cId="4161867009" sldId="491"/>
            <ac:spMk id="5" creationId="{58ED2868-E652-67E0-0EB0-7D5205EDD5AE}"/>
          </ac:spMkLst>
        </pc:spChg>
      </pc:sldChg>
    </pc:docChg>
  </pc:docChgLst>
  <pc:docChgLst>
    <pc:chgData name="Soula Gountouvas" userId="S::soulag@yorku.ca::5591a1a2-07d0-4eaf-a20e-a34f1d3c2dc2" providerId="AD" clId="Web-{A6E3BD57-3BF8-5C64-7E80-999F75236421}"/>
    <pc:docChg chg="mod modSld sldOrd">
      <pc:chgData name="Soula Gountouvas" userId="S::soulag@yorku.ca::5591a1a2-07d0-4eaf-a20e-a34f1d3c2dc2" providerId="AD" clId="Web-{A6E3BD57-3BF8-5C64-7E80-999F75236421}" dt="2023-11-15T18:13:24.040" v="85" actId="20577"/>
      <pc:docMkLst>
        <pc:docMk/>
      </pc:docMkLst>
      <pc:sldChg chg="modSp">
        <pc:chgData name="Soula Gountouvas" userId="S::soulag@yorku.ca::5591a1a2-07d0-4eaf-a20e-a34f1d3c2dc2" providerId="AD" clId="Web-{A6E3BD57-3BF8-5C64-7E80-999F75236421}" dt="2023-11-15T17:52:12.474" v="17"/>
        <pc:sldMkLst>
          <pc:docMk/>
          <pc:sldMk cId="3588517277" sldId="433"/>
        </pc:sldMkLst>
        <pc:graphicFrameChg chg="mod modGraphic">
          <ac:chgData name="Soula Gountouvas" userId="S::soulag@yorku.ca::5591a1a2-07d0-4eaf-a20e-a34f1d3c2dc2" providerId="AD" clId="Web-{A6E3BD57-3BF8-5C64-7E80-999F75236421}" dt="2023-11-15T17:52:12.474" v="17"/>
          <ac:graphicFrameMkLst>
            <pc:docMk/>
            <pc:sldMk cId="3588517277" sldId="433"/>
            <ac:graphicFrameMk id="2" creationId="{66202E52-CB6C-A7C3-6BAE-85706DBB0691}"/>
          </ac:graphicFrameMkLst>
        </pc:graphicFrameChg>
      </pc:sldChg>
      <pc:sldChg chg="modSp">
        <pc:chgData name="Soula Gountouvas" userId="S::soulag@yorku.ca::5591a1a2-07d0-4eaf-a20e-a34f1d3c2dc2" providerId="AD" clId="Web-{A6E3BD57-3BF8-5C64-7E80-999F75236421}" dt="2023-11-15T17:52:30.100" v="18" actId="20577"/>
        <pc:sldMkLst>
          <pc:docMk/>
          <pc:sldMk cId="3319717553" sldId="460"/>
        </pc:sldMkLst>
        <pc:spChg chg="mod">
          <ac:chgData name="Soula Gountouvas" userId="S::soulag@yorku.ca::5591a1a2-07d0-4eaf-a20e-a34f1d3c2dc2" providerId="AD" clId="Web-{A6E3BD57-3BF8-5C64-7E80-999F75236421}" dt="2023-11-15T17:52:30.100" v="18" actId="20577"/>
          <ac:spMkLst>
            <pc:docMk/>
            <pc:sldMk cId="3319717553" sldId="460"/>
            <ac:spMk id="2" creationId="{C1E99A57-58BF-BB41-A88D-5982DAEF9E46}"/>
          </ac:spMkLst>
        </pc:spChg>
      </pc:sldChg>
      <pc:sldChg chg="modSp">
        <pc:chgData name="Soula Gountouvas" userId="S::soulag@yorku.ca::5591a1a2-07d0-4eaf-a20e-a34f1d3c2dc2" providerId="AD" clId="Web-{A6E3BD57-3BF8-5C64-7E80-999F75236421}" dt="2023-11-15T18:07:04.832" v="24" actId="20577"/>
        <pc:sldMkLst>
          <pc:docMk/>
          <pc:sldMk cId="3201318879" sldId="468"/>
        </pc:sldMkLst>
        <pc:spChg chg="mod">
          <ac:chgData name="Soula Gountouvas" userId="S::soulag@yorku.ca::5591a1a2-07d0-4eaf-a20e-a34f1d3c2dc2" providerId="AD" clId="Web-{A6E3BD57-3BF8-5C64-7E80-999F75236421}" dt="2023-11-15T18:07:04.832" v="24" actId="20577"/>
          <ac:spMkLst>
            <pc:docMk/>
            <pc:sldMk cId="3201318879" sldId="468"/>
            <ac:spMk id="4" creationId="{B496DEE8-5BAF-0383-4104-940482864732}"/>
          </ac:spMkLst>
        </pc:spChg>
      </pc:sldChg>
      <pc:sldChg chg="delCm">
        <pc:chgData name="Soula Gountouvas" userId="S::soulag@yorku.ca::5591a1a2-07d0-4eaf-a20e-a34f1d3c2dc2" providerId="AD" clId="Web-{A6E3BD57-3BF8-5C64-7E80-999F75236421}" dt="2023-11-15T18:07:57.473" v="30"/>
        <pc:sldMkLst>
          <pc:docMk/>
          <pc:sldMk cId="76496754" sldId="47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oula Gountouvas" userId="S::soulag@yorku.ca::5591a1a2-07d0-4eaf-a20e-a34f1d3c2dc2" providerId="AD" clId="Web-{A6E3BD57-3BF8-5C64-7E80-999F75236421}" dt="2023-11-15T18:07:57.473" v="30"/>
              <pc2:cmMkLst xmlns:pc2="http://schemas.microsoft.com/office/powerpoint/2019/9/main/command">
                <pc:docMk/>
                <pc:sldMk cId="76496754" sldId="475"/>
                <pc2:cmMk id="{04A1C4EF-C5FF-3948-9A50-0C4E359BF0CF}"/>
              </pc2:cmMkLst>
            </pc226:cmChg>
          </p:ext>
        </pc:extLst>
      </pc:sldChg>
      <pc:sldChg chg="delCm">
        <pc:chgData name="Soula Gountouvas" userId="S::soulag@yorku.ca::5591a1a2-07d0-4eaf-a20e-a34f1d3c2dc2" providerId="AD" clId="Web-{A6E3BD57-3BF8-5C64-7E80-999F75236421}" dt="2023-11-15T18:08:07.567" v="31"/>
        <pc:sldMkLst>
          <pc:docMk/>
          <pc:sldMk cId="2911010248" sldId="47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oula Gountouvas" userId="S::soulag@yorku.ca::5591a1a2-07d0-4eaf-a20e-a34f1d3c2dc2" providerId="AD" clId="Web-{A6E3BD57-3BF8-5C64-7E80-999F75236421}" dt="2023-11-15T18:08:07.567" v="31"/>
              <pc2:cmMkLst xmlns:pc2="http://schemas.microsoft.com/office/powerpoint/2019/9/main/command">
                <pc:docMk/>
                <pc:sldMk cId="2911010248" sldId="476"/>
                <pc2:cmMk id="{6DDC8072-3010-F34A-B71E-54D6403D68C7}"/>
              </pc2:cmMkLst>
            </pc226:cmChg>
          </p:ext>
        </pc:extLst>
      </pc:sldChg>
      <pc:sldChg chg="modSp modCm">
        <pc:chgData name="Soula Gountouvas" userId="S::soulag@yorku.ca::5591a1a2-07d0-4eaf-a20e-a34f1d3c2dc2" providerId="AD" clId="Web-{A6E3BD57-3BF8-5C64-7E80-999F75236421}" dt="2023-11-15T18:08:40.208" v="40" actId="20577"/>
        <pc:sldMkLst>
          <pc:docMk/>
          <pc:sldMk cId="913605126" sldId="477"/>
        </pc:sldMkLst>
        <pc:spChg chg="mod">
          <ac:chgData name="Soula Gountouvas" userId="S::soulag@yorku.ca::5591a1a2-07d0-4eaf-a20e-a34f1d3c2dc2" providerId="AD" clId="Web-{A6E3BD57-3BF8-5C64-7E80-999F75236421}" dt="2023-11-15T18:08:40.208" v="40" actId="20577"/>
          <ac:spMkLst>
            <pc:docMk/>
            <pc:sldMk cId="913605126" sldId="477"/>
            <ac:spMk id="19" creationId="{4FD59156-F12C-8824-6703-022505738CA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oula Gountouvas" userId="S::soulag@yorku.ca::5591a1a2-07d0-4eaf-a20e-a34f1d3c2dc2" providerId="AD" clId="Web-{A6E3BD57-3BF8-5C64-7E80-999F75236421}" dt="2023-11-15T18:08:37.927" v="38" actId="20577"/>
              <pc2:cmMkLst xmlns:pc2="http://schemas.microsoft.com/office/powerpoint/2019/9/main/command">
                <pc:docMk/>
                <pc:sldMk cId="913605126" sldId="477"/>
                <pc2:cmMk id="{345233D4-AF95-9F44-9562-6096B7405A76}"/>
              </pc2:cmMkLst>
            </pc226:cmChg>
          </p:ext>
        </pc:extLst>
      </pc:sldChg>
      <pc:sldChg chg="modSp">
        <pc:chgData name="Soula Gountouvas" userId="S::soulag@yorku.ca::5591a1a2-07d0-4eaf-a20e-a34f1d3c2dc2" providerId="AD" clId="Web-{A6E3BD57-3BF8-5C64-7E80-999F75236421}" dt="2023-11-15T17:52:41.865" v="19" actId="20577"/>
        <pc:sldMkLst>
          <pc:docMk/>
          <pc:sldMk cId="3713923020" sldId="479"/>
        </pc:sldMkLst>
        <pc:spChg chg="mod">
          <ac:chgData name="Soula Gountouvas" userId="S::soulag@yorku.ca::5591a1a2-07d0-4eaf-a20e-a34f1d3c2dc2" providerId="AD" clId="Web-{A6E3BD57-3BF8-5C64-7E80-999F75236421}" dt="2023-11-15T17:52:41.865" v="19" actId="20577"/>
          <ac:spMkLst>
            <pc:docMk/>
            <pc:sldMk cId="3713923020" sldId="479"/>
            <ac:spMk id="4" creationId="{13C7C53B-B1B8-F53F-65DD-1F7BE7A47BBC}"/>
          </ac:spMkLst>
        </pc:spChg>
      </pc:sldChg>
      <pc:sldChg chg="modSp">
        <pc:chgData name="Soula Gountouvas" userId="S::soulag@yorku.ca::5591a1a2-07d0-4eaf-a20e-a34f1d3c2dc2" providerId="AD" clId="Web-{A6E3BD57-3BF8-5C64-7E80-999F75236421}" dt="2023-11-15T18:08:18.723" v="32" actId="20577"/>
        <pc:sldMkLst>
          <pc:docMk/>
          <pc:sldMk cId="761221333" sldId="480"/>
        </pc:sldMkLst>
        <pc:spChg chg="mod">
          <ac:chgData name="Soula Gountouvas" userId="S::soulag@yorku.ca::5591a1a2-07d0-4eaf-a20e-a34f1d3c2dc2" providerId="AD" clId="Web-{A6E3BD57-3BF8-5C64-7E80-999F75236421}" dt="2023-11-15T18:08:18.723" v="32" actId="20577"/>
          <ac:spMkLst>
            <pc:docMk/>
            <pc:sldMk cId="761221333" sldId="480"/>
            <ac:spMk id="4" creationId="{874C86D2-F76F-E629-404C-64F2F352566D}"/>
          </ac:spMkLst>
        </pc:spChg>
      </pc:sldChg>
      <pc:sldChg chg="modSp">
        <pc:chgData name="Soula Gountouvas" userId="S::soulag@yorku.ca::5591a1a2-07d0-4eaf-a20e-a34f1d3c2dc2" providerId="AD" clId="Web-{A6E3BD57-3BF8-5C64-7E80-999F75236421}" dt="2023-11-15T18:08:46.458" v="41" actId="20577"/>
        <pc:sldMkLst>
          <pc:docMk/>
          <pc:sldMk cId="873715055" sldId="481"/>
        </pc:sldMkLst>
        <pc:spChg chg="mod">
          <ac:chgData name="Soula Gountouvas" userId="S::soulag@yorku.ca::5591a1a2-07d0-4eaf-a20e-a34f1d3c2dc2" providerId="AD" clId="Web-{A6E3BD57-3BF8-5C64-7E80-999F75236421}" dt="2023-11-15T18:08:46.458" v="41" actId="20577"/>
          <ac:spMkLst>
            <pc:docMk/>
            <pc:sldMk cId="873715055" sldId="481"/>
            <ac:spMk id="4" creationId="{AFDB2705-1C06-6C88-F0A8-1B3D4BA1C4B4}"/>
          </ac:spMkLst>
        </pc:spChg>
      </pc:sldChg>
      <pc:sldChg chg="modSp">
        <pc:chgData name="Soula Gountouvas" userId="S::soulag@yorku.ca::5591a1a2-07d0-4eaf-a20e-a34f1d3c2dc2" providerId="AD" clId="Web-{A6E3BD57-3BF8-5C64-7E80-999F75236421}" dt="2023-11-15T18:09:07.099" v="45" actId="20577"/>
        <pc:sldMkLst>
          <pc:docMk/>
          <pc:sldMk cId="1961347308" sldId="482"/>
        </pc:sldMkLst>
        <pc:spChg chg="mod">
          <ac:chgData name="Soula Gountouvas" userId="S::soulag@yorku.ca::5591a1a2-07d0-4eaf-a20e-a34f1d3c2dc2" providerId="AD" clId="Web-{A6E3BD57-3BF8-5C64-7E80-999F75236421}" dt="2023-11-15T18:09:07.099" v="45" actId="20577"/>
          <ac:spMkLst>
            <pc:docMk/>
            <pc:sldMk cId="1961347308" sldId="482"/>
            <ac:spMk id="5" creationId="{07C114D4-014D-B5FE-4300-7717EB7687BB}"/>
          </ac:spMkLst>
        </pc:spChg>
      </pc:sldChg>
      <pc:sldChg chg="modSp ord addCm">
        <pc:chgData name="Soula Gountouvas" userId="S::soulag@yorku.ca::5591a1a2-07d0-4eaf-a20e-a34f1d3c2dc2" providerId="AD" clId="Web-{A6E3BD57-3BF8-5C64-7E80-999F75236421}" dt="2023-11-15T18:12:28.524" v="74" actId="20577"/>
        <pc:sldMkLst>
          <pc:docMk/>
          <pc:sldMk cId="1290565679" sldId="483"/>
        </pc:sldMkLst>
        <pc:spChg chg="mod">
          <ac:chgData name="Soula Gountouvas" userId="S::soulag@yorku.ca::5591a1a2-07d0-4eaf-a20e-a34f1d3c2dc2" providerId="AD" clId="Web-{A6E3BD57-3BF8-5C64-7E80-999F75236421}" dt="2023-11-15T18:12:28.524" v="74" actId="20577"/>
          <ac:spMkLst>
            <pc:docMk/>
            <pc:sldMk cId="1290565679" sldId="483"/>
            <ac:spMk id="10" creationId="{15317403-6870-79F6-DC1C-28B345C14E7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oula Gountouvas" userId="S::soulag@yorku.ca::5591a1a2-07d0-4eaf-a20e-a34f1d3c2dc2" providerId="AD" clId="Web-{A6E3BD57-3BF8-5C64-7E80-999F75236421}" dt="2023-11-15T18:12:27.743" v="73"/>
              <pc2:cmMkLst xmlns:pc2="http://schemas.microsoft.com/office/powerpoint/2019/9/main/command">
                <pc:docMk/>
                <pc:sldMk cId="1290565679" sldId="483"/>
                <pc2:cmMk id="{29415728-D34A-464F-94A3-A64283A268D7}"/>
              </pc2:cmMkLst>
            </pc226:cmChg>
          </p:ext>
        </pc:extLst>
      </pc:sldChg>
      <pc:sldChg chg="modSp">
        <pc:chgData name="Soula Gountouvas" userId="S::soulag@yorku.ca::5591a1a2-07d0-4eaf-a20e-a34f1d3c2dc2" providerId="AD" clId="Web-{A6E3BD57-3BF8-5C64-7E80-999F75236421}" dt="2023-11-15T18:11:31.070" v="68" actId="20577"/>
        <pc:sldMkLst>
          <pc:docMk/>
          <pc:sldMk cId="2529425347" sldId="484"/>
        </pc:sldMkLst>
        <pc:spChg chg="mod">
          <ac:chgData name="Soula Gountouvas" userId="S::soulag@yorku.ca::5591a1a2-07d0-4eaf-a20e-a34f1d3c2dc2" providerId="AD" clId="Web-{A6E3BD57-3BF8-5C64-7E80-999F75236421}" dt="2023-11-15T18:11:31.070" v="68" actId="20577"/>
          <ac:spMkLst>
            <pc:docMk/>
            <pc:sldMk cId="2529425347" sldId="484"/>
            <ac:spMk id="10" creationId="{EC299277-CA38-D060-3F78-4EC62E9F59E3}"/>
          </ac:spMkLst>
        </pc:spChg>
      </pc:sldChg>
      <pc:sldChg chg="modSp">
        <pc:chgData name="Soula Gountouvas" userId="S::soulag@yorku.ca::5591a1a2-07d0-4eaf-a20e-a34f1d3c2dc2" providerId="AD" clId="Web-{A6E3BD57-3BF8-5C64-7E80-999F75236421}" dt="2023-11-15T18:13:15.853" v="84" actId="20577"/>
        <pc:sldMkLst>
          <pc:docMk/>
          <pc:sldMk cId="2748599246" sldId="492"/>
        </pc:sldMkLst>
        <pc:spChg chg="mod">
          <ac:chgData name="Soula Gountouvas" userId="S::soulag@yorku.ca::5591a1a2-07d0-4eaf-a20e-a34f1d3c2dc2" providerId="AD" clId="Web-{A6E3BD57-3BF8-5C64-7E80-999F75236421}" dt="2023-11-15T18:13:15.853" v="84" actId="20577"/>
          <ac:spMkLst>
            <pc:docMk/>
            <pc:sldMk cId="2748599246" sldId="492"/>
            <ac:spMk id="8" creationId="{E29BE03D-88AD-0B55-45D5-6AB97ED78767}"/>
          </ac:spMkLst>
        </pc:spChg>
      </pc:sldChg>
      <pc:sldChg chg="modSp">
        <pc:chgData name="Soula Gountouvas" userId="S::soulag@yorku.ca::5591a1a2-07d0-4eaf-a20e-a34f1d3c2dc2" providerId="AD" clId="Web-{A6E3BD57-3BF8-5C64-7E80-999F75236421}" dt="2023-11-15T18:13:24.040" v="85" actId="20577"/>
        <pc:sldMkLst>
          <pc:docMk/>
          <pc:sldMk cId="1745728485" sldId="493"/>
        </pc:sldMkLst>
        <pc:spChg chg="mod">
          <ac:chgData name="Soula Gountouvas" userId="S::soulag@yorku.ca::5591a1a2-07d0-4eaf-a20e-a34f1d3c2dc2" providerId="AD" clId="Web-{A6E3BD57-3BF8-5C64-7E80-999F75236421}" dt="2023-11-15T18:13:24.040" v="85" actId="20577"/>
          <ac:spMkLst>
            <pc:docMk/>
            <pc:sldMk cId="1745728485" sldId="493"/>
            <ac:spMk id="8" creationId="{C7ECE621-9742-4B14-2529-94B7E0BE7293}"/>
          </ac:spMkLst>
        </pc:spChg>
      </pc:sldChg>
      <pc:sldChg chg="modSp">
        <pc:chgData name="Soula Gountouvas" userId="S::soulag@yorku.ca::5591a1a2-07d0-4eaf-a20e-a34f1d3c2dc2" providerId="AD" clId="Web-{A6E3BD57-3BF8-5C64-7E80-999F75236421}" dt="2023-11-15T18:09:38.631" v="53" actId="20577"/>
        <pc:sldMkLst>
          <pc:docMk/>
          <pc:sldMk cId="9261434" sldId="499"/>
        </pc:sldMkLst>
        <pc:spChg chg="mod">
          <ac:chgData name="Soula Gountouvas" userId="S::soulag@yorku.ca::5591a1a2-07d0-4eaf-a20e-a34f1d3c2dc2" providerId="AD" clId="Web-{A6E3BD57-3BF8-5C64-7E80-999F75236421}" dt="2023-11-15T18:09:38.631" v="53" actId="20577"/>
          <ac:spMkLst>
            <pc:docMk/>
            <pc:sldMk cId="9261434" sldId="499"/>
            <ac:spMk id="5" creationId="{07C114D4-014D-B5FE-4300-7717EB7687BB}"/>
          </ac:spMkLst>
        </pc:spChg>
      </pc:sldChg>
      <pc:sldChg chg="modSp">
        <pc:chgData name="Soula Gountouvas" userId="S::soulag@yorku.ca::5591a1a2-07d0-4eaf-a20e-a34f1d3c2dc2" providerId="AD" clId="Web-{A6E3BD57-3BF8-5C64-7E80-999F75236421}" dt="2023-11-15T18:07:42.942" v="29" actId="20577"/>
        <pc:sldMkLst>
          <pc:docMk/>
          <pc:sldMk cId="1376650628" sldId="500"/>
        </pc:sldMkLst>
        <pc:spChg chg="mod">
          <ac:chgData name="Soula Gountouvas" userId="S::soulag@yorku.ca::5591a1a2-07d0-4eaf-a20e-a34f1d3c2dc2" providerId="AD" clId="Web-{A6E3BD57-3BF8-5C64-7E80-999F75236421}" dt="2023-11-15T18:07:42.942" v="29" actId="20577"/>
          <ac:spMkLst>
            <pc:docMk/>
            <pc:sldMk cId="1376650628" sldId="500"/>
            <ac:spMk id="5" creationId="{14D0A30B-1C91-324E-FE5B-3923258A6578}"/>
          </ac:spMkLst>
        </pc:spChg>
      </pc:sldChg>
    </pc:docChg>
  </pc:docChgLst>
  <pc:docChgLst>
    <pc:chgData name="Megan Olivia St-Pierre" userId="S::mosp@yorku.ca::f5deaa9c-37c6-4c7c-8ddc-11b4aabd0f7c" providerId="AD" clId="Web-{9E0F86AA-0063-2ABC-CD56-F26560BE1E93}"/>
    <pc:docChg chg="addSld modSld modSection">
      <pc:chgData name="Megan Olivia St-Pierre" userId="S::mosp@yorku.ca::f5deaa9c-37c6-4c7c-8ddc-11b4aabd0f7c" providerId="AD" clId="Web-{9E0F86AA-0063-2ABC-CD56-F26560BE1E93}" dt="2023-08-18T12:07:12.630" v="456" actId="20577"/>
      <pc:docMkLst>
        <pc:docMk/>
      </pc:docMkLst>
      <pc:sldChg chg="addSp delSp modSp">
        <pc:chgData name="Megan Olivia St-Pierre" userId="S::mosp@yorku.ca::f5deaa9c-37c6-4c7c-8ddc-11b4aabd0f7c" providerId="AD" clId="Web-{9E0F86AA-0063-2ABC-CD56-F26560BE1E93}" dt="2023-08-18T12:07:12.630" v="456" actId="20577"/>
        <pc:sldMkLst>
          <pc:docMk/>
          <pc:sldMk cId="1376650628" sldId="500"/>
        </pc:sldMkLst>
        <pc:spChg chg="mod">
          <ac:chgData name="Megan Olivia St-Pierre" userId="S::mosp@yorku.ca::f5deaa9c-37c6-4c7c-8ddc-11b4aabd0f7c" providerId="AD" clId="Web-{9E0F86AA-0063-2ABC-CD56-F26560BE1E93}" dt="2023-08-18T12:06:36.880" v="448" actId="20577"/>
          <ac:spMkLst>
            <pc:docMk/>
            <pc:sldMk cId="1376650628" sldId="500"/>
            <ac:spMk id="2" creationId="{9C2FB8C8-BB29-7AC2-599B-A62238E243F3}"/>
          </ac:spMkLst>
        </pc:spChg>
        <pc:spChg chg="del">
          <ac:chgData name="Megan Olivia St-Pierre" userId="S::mosp@yorku.ca::f5deaa9c-37c6-4c7c-8ddc-11b4aabd0f7c" providerId="AD" clId="Web-{9E0F86AA-0063-2ABC-CD56-F26560BE1E93}" dt="2023-08-18T12:02:14.189" v="444"/>
          <ac:spMkLst>
            <pc:docMk/>
            <pc:sldMk cId="1376650628" sldId="500"/>
            <ac:spMk id="3" creationId="{57D76180-048C-C29F-5D89-7BC976480D53}"/>
          </ac:spMkLst>
        </pc:spChg>
        <pc:spChg chg="mod">
          <ac:chgData name="Megan Olivia St-Pierre" userId="S::mosp@yorku.ca::f5deaa9c-37c6-4c7c-8ddc-11b4aabd0f7c" providerId="AD" clId="Web-{9E0F86AA-0063-2ABC-CD56-F26560BE1E93}" dt="2023-08-18T12:07:12.630" v="456" actId="20577"/>
          <ac:spMkLst>
            <pc:docMk/>
            <pc:sldMk cId="1376650628" sldId="500"/>
            <ac:spMk id="5" creationId="{14D0A30B-1C91-324E-FE5B-3923258A6578}"/>
          </ac:spMkLst>
        </pc:spChg>
        <pc:picChg chg="add mod ord">
          <ac:chgData name="Megan Olivia St-Pierre" userId="S::mosp@yorku.ca::f5deaa9c-37c6-4c7c-8ddc-11b4aabd0f7c" providerId="AD" clId="Web-{9E0F86AA-0063-2ABC-CD56-F26560BE1E93}" dt="2023-08-18T12:02:14.189" v="444"/>
          <ac:picMkLst>
            <pc:docMk/>
            <pc:sldMk cId="1376650628" sldId="500"/>
            <ac:picMk id="6" creationId="{EB04A577-397B-83E3-AD98-46C85C225A19}"/>
          </ac:picMkLst>
        </pc:picChg>
      </pc:sldChg>
      <pc:sldChg chg="addSp delSp modSp add replId">
        <pc:chgData name="Megan Olivia St-Pierre" userId="S::mosp@yorku.ca::f5deaa9c-37c6-4c7c-8ddc-11b4aabd0f7c" providerId="AD" clId="Web-{9E0F86AA-0063-2ABC-CD56-F26560BE1E93}" dt="2023-08-18T12:06:41.536" v="449" actId="20577"/>
        <pc:sldMkLst>
          <pc:docMk/>
          <pc:sldMk cId="2940224787" sldId="501"/>
        </pc:sldMkLst>
        <pc:spChg chg="mod">
          <ac:chgData name="Megan Olivia St-Pierre" userId="S::mosp@yorku.ca::f5deaa9c-37c6-4c7c-8ddc-11b4aabd0f7c" providerId="AD" clId="Web-{9E0F86AA-0063-2ABC-CD56-F26560BE1E93}" dt="2023-08-18T12:06:41.536" v="449" actId="20577"/>
          <ac:spMkLst>
            <pc:docMk/>
            <pc:sldMk cId="2940224787" sldId="501"/>
            <ac:spMk id="2" creationId="{9C2FB8C8-BB29-7AC2-599B-A62238E243F3}"/>
          </ac:spMkLst>
        </pc:spChg>
        <pc:spChg chg="add del">
          <ac:chgData name="Megan Olivia St-Pierre" userId="S::mosp@yorku.ca::f5deaa9c-37c6-4c7c-8ddc-11b4aabd0f7c" providerId="AD" clId="Web-{9E0F86AA-0063-2ABC-CD56-F26560BE1E93}" dt="2023-08-18T12:06:09.864" v="447"/>
          <ac:spMkLst>
            <pc:docMk/>
            <pc:sldMk cId="2940224787" sldId="501"/>
            <ac:spMk id="3" creationId="{57D76180-048C-C29F-5D89-7BC976480D53}"/>
          </ac:spMkLst>
        </pc:spChg>
        <pc:spChg chg="mod">
          <ac:chgData name="Megan Olivia St-Pierre" userId="S::mosp@yorku.ca::f5deaa9c-37c6-4c7c-8ddc-11b4aabd0f7c" providerId="AD" clId="Web-{9E0F86AA-0063-2ABC-CD56-F26560BE1E93}" dt="2023-08-18T11:59:57.467" v="436" actId="20577"/>
          <ac:spMkLst>
            <pc:docMk/>
            <pc:sldMk cId="2940224787" sldId="501"/>
            <ac:spMk id="5" creationId="{14D0A30B-1C91-324E-FE5B-3923258A6578}"/>
          </ac:spMkLst>
        </pc:spChg>
        <pc:picChg chg="add del mod ord">
          <ac:chgData name="Megan Olivia St-Pierre" userId="S::mosp@yorku.ca::f5deaa9c-37c6-4c7c-8ddc-11b4aabd0f7c" providerId="AD" clId="Web-{9E0F86AA-0063-2ABC-CD56-F26560BE1E93}" dt="2023-08-18T12:06:01.848" v="446"/>
          <ac:picMkLst>
            <pc:docMk/>
            <pc:sldMk cId="2940224787" sldId="501"/>
            <ac:picMk id="6" creationId="{1703CED7-7DCE-F515-3E98-DF00D6C6C1BB}"/>
          </ac:picMkLst>
        </pc:picChg>
        <pc:picChg chg="add mod ord">
          <ac:chgData name="Megan Olivia St-Pierre" userId="S::mosp@yorku.ca::f5deaa9c-37c6-4c7c-8ddc-11b4aabd0f7c" providerId="AD" clId="Web-{9E0F86AA-0063-2ABC-CD56-F26560BE1E93}" dt="2023-08-18T12:06:09.864" v="447"/>
          <ac:picMkLst>
            <pc:docMk/>
            <pc:sldMk cId="2940224787" sldId="501"/>
            <ac:picMk id="7" creationId="{DBB6E825-F4D2-7A65-3FF2-82DC6A0F757D}"/>
          </ac:picMkLst>
        </pc:picChg>
      </pc:sldChg>
    </pc:docChg>
  </pc:docChgLst>
  <pc:docChgLst>
    <pc:chgData name="Megan Olivia St-Pierre" userId="S::mosp@yorku.ca::f5deaa9c-37c6-4c7c-8ddc-11b4aabd0f7c" providerId="AD" clId="Web-{FA0C5789-8637-7775-373E-7F146B88E3D0}"/>
    <pc:docChg chg="addSld delSld modSld modSection">
      <pc:chgData name="Megan Olivia St-Pierre" userId="S::mosp@yorku.ca::f5deaa9c-37c6-4c7c-8ddc-11b4aabd0f7c" providerId="AD" clId="Web-{FA0C5789-8637-7775-373E-7F146B88E3D0}" dt="2023-07-13T19:13:20.544" v="713"/>
      <pc:docMkLst>
        <pc:docMk/>
      </pc:docMkLst>
      <pc:sldChg chg="addSp delSp modSp">
        <pc:chgData name="Megan Olivia St-Pierre" userId="S::mosp@yorku.ca::f5deaa9c-37c6-4c7c-8ddc-11b4aabd0f7c" providerId="AD" clId="Web-{FA0C5789-8637-7775-373E-7F146B88E3D0}" dt="2023-07-13T17:31:17.774" v="159" actId="20577"/>
        <pc:sldMkLst>
          <pc:docMk/>
          <pc:sldMk cId="1961347308" sldId="482"/>
        </pc:sldMkLst>
        <pc:spChg chg="del">
          <ac:chgData name="Megan Olivia St-Pierre" userId="S::mosp@yorku.ca::f5deaa9c-37c6-4c7c-8ddc-11b4aabd0f7c" providerId="AD" clId="Web-{FA0C5789-8637-7775-373E-7F146B88E3D0}" dt="2023-07-13T17:29:32.210" v="110"/>
          <ac:spMkLst>
            <pc:docMk/>
            <pc:sldMk cId="1961347308" sldId="482"/>
            <ac:spMk id="3" creationId="{8CC53A82-BDEE-7C45-DAEF-6981AC4B69D5}"/>
          </ac:spMkLst>
        </pc:spChg>
        <pc:spChg chg="mod">
          <ac:chgData name="Megan Olivia St-Pierre" userId="S::mosp@yorku.ca::f5deaa9c-37c6-4c7c-8ddc-11b4aabd0f7c" providerId="AD" clId="Web-{FA0C5789-8637-7775-373E-7F146B88E3D0}" dt="2023-07-13T17:18:51.966" v="4" actId="20577"/>
          <ac:spMkLst>
            <pc:docMk/>
            <pc:sldMk cId="1961347308" sldId="482"/>
            <ac:spMk id="4" creationId="{7F3FE2AC-3284-1375-2A04-5B0925B38E3A}"/>
          </ac:spMkLst>
        </pc:spChg>
        <pc:spChg chg="mod">
          <ac:chgData name="Megan Olivia St-Pierre" userId="S::mosp@yorku.ca::f5deaa9c-37c6-4c7c-8ddc-11b4aabd0f7c" providerId="AD" clId="Web-{FA0C5789-8637-7775-373E-7F146B88E3D0}" dt="2023-07-13T17:31:17.774" v="159" actId="20577"/>
          <ac:spMkLst>
            <pc:docMk/>
            <pc:sldMk cId="1961347308" sldId="482"/>
            <ac:spMk id="5" creationId="{07C114D4-014D-B5FE-4300-7717EB7687BB}"/>
          </ac:spMkLst>
        </pc:spChg>
        <pc:picChg chg="add mod ord">
          <ac:chgData name="Megan Olivia St-Pierre" userId="S::mosp@yorku.ca::f5deaa9c-37c6-4c7c-8ddc-11b4aabd0f7c" providerId="AD" clId="Web-{FA0C5789-8637-7775-373E-7F146B88E3D0}" dt="2023-07-13T17:29:32.210" v="110"/>
          <ac:picMkLst>
            <pc:docMk/>
            <pc:sldMk cId="1961347308" sldId="482"/>
            <ac:picMk id="6" creationId="{A338D062-E391-AC8C-8D37-A867CB98AC2F}"/>
          </ac:picMkLst>
        </pc:picChg>
      </pc:sldChg>
      <pc:sldChg chg="addSp delSp modSp new mod modClrScheme chgLayout">
        <pc:chgData name="Megan Olivia St-Pierre" userId="S::mosp@yorku.ca::f5deaa9c-37c6-4c7c-8ddc-11b4aabd0f7c" providerId="AD" clId="Web-{FA0C5789-8637-7775-373E-7F146B88E3D0}" dt="2023-07-13T18:22:26.054" v="338" actId="20577"/>
        <pc:sldMkLst>
          <pc:docMk/>
          <pc:sldMk cId="1290565679" sldId="483"/>
        </pc:sldMkLst>
        <pc:spChg chg="del">
          <ac:chgData name="Megan Olivia St-Pierre" userId="S::mosp@yorku.ca::f5deaa9c-37c6-4c7c-8ddc-11b4aabd0f7c" providerId="AD" clId="Web-{FA0C5789-8637-7775-373E-7F146B88E3D0}" dt="2023-07-13T17:34:09.276" v="190"/>
          <ac:spMkLst>
            <pc:docMk/>
            <pc:sldMk cId="1290565679" sldId="483"/>
            <ac:spMk id="2" creationId="{97470CC8-6938-B37A-25F0-4E8AE9501E23}"/>
          </ac:spMkLst>
        </pc:spChg>
        <pc:spChg chg="del">
          <ac:chgData name="Megan Olivia St-Pierre" userId="S::mosp@yorku.ca::f5deaa9c-37c6-4c7c-8ddc-11b4aabd0f7c" providerId="AD" clId="Web-{FA0C5789-8637-7775-373E-7F146B88E3D0}" dt="2023-07-13T18:20:54.350" v="311"/>
          <ac:spMkLst>
            <pc:docMk/>
            <pc:sldMk cId="1290565679" sldId="483"/>
            <ac:spMk id="3" creationId="{2D2AAB6A-1903-8287-072D-BE98809E87C9}"/>
          </ac:spMkLst>
        </pc:spChg>
        <pc:spChg chg="mod">
          <ac:chgData name="Megan Olivia St-Pierre" userId="S::mosp@yorku.ca::f5deaa9c-37c6-4c7c-8ddc-11b4aabd0f7c" providerId="AD" clId="Web-{FA0C5789-8637-7775-373E-7F146B88E3D0}" dt="2023-07-13T18:22:26.054" v="338" actId="20577"/>
          <ac:spMkLst>
            <pc:docMk/>
            <pc:sldMk cId="1290565679" sldId="483"/>
            <ac:spMk id="4" creationId="{F0B2EBCA-BE0C-071A-20C1-3D66CCF698A1}"/>
          </ac:spMkLst>
        </pc:spChg>
        <pc:spChg chg="add mod">
          <ac:chgData name="Megan Olivia St-Pierre" userId="S::mosp@yorku.ca::f5deaa9c-37c6-4c7c-8ddc-11b4aabd0f7c" providerId="AD" clId="Web-{FA0C5789-8637-7775-373E-7F146B88E3D0}" dt="2023-07-13T18:21:12.788" v="325" actId="14100"/>
          <ac:spMkLst>
            <pc:docMk/>
            <pc:sldMk cId="1290565679" sldId="483"/>
            <ac:spMk id="10" creationId="{15317403-6870-79F6-DC1C-28B345C14E77}"/>
          </ac:spMkLst>
        </pc:spChg>
        <pc:spChg chg="add del mod">
          <ac:chgData name="Megan Olivia St-Pierre" userId="S::mosp@yorku.ca::f5deaa9c-37c6-4c7c-8ddc-11b4aabd0f7c" providerId="AD" clId="Web-{FA0C5789-8637-7775-373E-7F146B88E3D0}" dt="2023-07-13T18:22:15.648" v="335"/>
          <ac:spMkLst>
            <pc:docMk/>
            <pc:sldMk cId="1290565679" sldId="483"/>
            <ac:spMk id="12" creationId="{F198417C-8DB5-84EF-8205-84C310C00327}"/>
          </ac:spMkLst>
        </pc:spChg>
        <pc:picChg chg="add mod ord">
          <ac:chgData name="Megan Olivia St-Pierre" userId="S::mosp@yorku.ca::f5deaa9c-37c6-4c7c-8ddc-11b4aabd0f7c" providerId="AD" clId="Web-{FA0C5789-8637-7775-373E-7F146B88E3D0}" dt="2023-07-13T18:20:54.350" v="311"/>
          <ac:picMkLst>
            <pc:docMk/>
            <pc:sldMk cId="1290565679" sldId="483"/>
            <ac:picMk id="5" creationId="{C87EEAB8-4841-6F3C-5533-5AFEEE62A456}"/>
          </ac:picMkLst>
        </pc:picChg>
      </pc:sldChg>
      <pc:sldChg chg="new del">
        <pc:chgData name="Megan Olivia St-Pierre" userId="S::mosp@yorku.ca::f5deaa9c-37c6-4c7c-8ddc-11b4aabd0f7c" providerId="AD" clId="Web-{FA0C5789-8637-7775-373E-7F146B88E3D0}" dt="2023-07-13T17:32:00.993" v="161"/>
        <pc:sldMkLst>
          <pc:docMk/>
          <pc:sldMk cId="2034190850" sldId="483"/>
        </pc:sldMkLst>
      </pc:sldChg>
      <pc:sldChg chg="addSp delSp modSp new mod modClrScheme chgLayout">
        <pc:chgData name="Megan Olivia St-Pierre" userId="S::mosp@yorku.ca::f5deaa9c-37c6-4c7c-8ddc-11b4aabd0f7c" providerId="AD" clId="Web-{FA0C5789-8637-7775-373E-7F146B88E3D0}" dt="2023-07-13T18:23:29.258" v="354" actId="20577"/>
        <pc:sldMkLst>
          <pc:docMk/>
          <pc:sldMk cId="2529425347" sldId="484"/>
        </pc:sldMkLst>
        <pc:spChg chg="del">
          <ac:chgData name="Megan Olivia St-Pierre" userId="S::mosp@yorku.ca::f5deaa9c-37c6-4c7c-8ddc-11b4aabd0f7c" providerId="AD" clId="Web-{FA0C5789-8637-7775-373E-7F146B88E3D0}" dt="2023-07-13T17:35:40.918" v="206"/>
          <ac:spMkLst>
            <pc:docMk/>
            <pc:sldMk cId="2529425347" sldId="484"/>
            <ac:spMk id="2" creationId="{49A99695-AFED-21C4-3816-180BEB568853}"/>
          </ac:spMkLst>
        </pc:spChg>
        <pc:spChg chg="del">
          <ac:chgData name="Megan Olivia St-Pierre" userId="S::mosp@yorku.ca::f5deaa9c-37c6-4c7c-8ddc-11b4aabd0f7c" providerId="AD" clId="Web-{FA0C5789-8637-7775-373E-7F146B88E3D0}" dt="2023-07-13T18:22:39.008" v="339"/>
          <ac:spMkLst>
            <pc:docMk/>
            <pc:sldMk cId="2529425347" sldId="484"/>
            <ac:spMk id="3" creationId="{AAC57900-CB25-A4C3-CEE7-C863A529C288}"/>
          </ac:spMkLst>
        </pc:spChg>
        <pc:spChg chg="mod">
          <ac:chgData name="Megan Olivia St-Pierre" userId="S::mosp@yorku.ca::f5deaa9c-37c6-4c7c-8ddc-11b4aabd0f7c" providerId="AD" clId="Web-{FA0C5789-8637-7775-373E-7F146B88E3D0}" dt="2023-07-13T18:23:29.258" v="354" actId="20577"/>
          <ac:spMkLst>
            <pc:docMk/>
            <pc:sldMk cId="2529425347" sldId="484"/>
            <ac:spMk id="4" creationId="{53010097-3037-31DD-C1F0-436210B9A973}"/>
          </ac:spMkLst>
        </pc:spChg>
        <pc:spChg chg="add mod">
          <ac:chgData name="Megan Olivia St-Pierre" userId="S::mosp@yorku.ca::f5deaa9c-37c6-4c7c-8ddc-11b4aabd0f7c" providerId="AD" clId="Web-{FA0C5789-8637-7775-373E-7F146B88E3D0}" dt="2023-07-13T18:22:48.336" v="347" actId="20577"/>
          <ac:spMkLst>
            <pc:docMk/>
            <pc:sldMk cId="2529425347" sldId="484"/>
            <ac:spMk id="10" creationId="{EC299277-CA38-D060-3F78-4EC62E9F59E3}"/>
          </ac:spMkLst>
        </pc:spChg>
        <pc:spChg chg="add del mod">
          <ac:chgData name="Megan Olivia St-Pierre" userId="S::mosp@yorku.ca::f5deaa9c-37c6-4c7c-8ddc-11b4aabd0f7c" providerId="AD" clId="Web-{FA0C5789-8637-7775-373E-7F146B88E3D0}" dt="2023-07-13T18:23:20.602" v="351"/>
          <ac:spMkLst>
            <pc:docMk/>
            <pc:sldMk cId="2529425347" sldId="484"/>
            <ac:spMk id="12" creationId="{6A5C4146-4405-21DF-1305-42A60395ADD4}"/>
          </ac:spMkLst>
        </pc:spChg>
        <pc:picChg chg="add mod ord">
          <ac:chgData name="Megan Olivia St-Pierre" userId="S::mosp@yorku.ca::f5deaa9c-37c6-4c7c-8ddc-11b4aabd0f7c" providerId="AD" clId="Web-{FA0C5789-8637-7775-373E-7F146B88E3D0}" dt="2023-07-13T18:22:39.008" v="339"/>
          <ac:picMkLst>
            <pc:docMk/>
            <pc:sldMk cId="2529425347" sldId="484"/>
            <ac:picMk id="5" creationId="{D451D353-1830-C8E3-248A-9DCC80398CD7}"/>
          </ac:picMkLst>
        </pc:picChg>
      </pc:sldChg>
      <pc:sldChg chg="addSp delSp modSp new mod modClrScheme chgLayout">
        <pc:chgData name="Megan Olivia St-Pierre" userId="S::mosp@yorku.ca::f5deaa9c-37c6-4c7c-8ddc-11b4aabd0f7c" providerId="AD" clId="Web-{FA0C5789-8637-7775-373E-7F146B88E3D0}" dt="2023-07-13T18:26:50.355" v="370" actId="20577"/>
        <pc:sldMkLst>
          <pc:docMk/>
          <pc:sldMk cId="2630244650" sldId="485"/>
        </pc:sldMkLst>
        <pc:spChg chg="add del">
          <ac:chgData name="Megan Olivia St-Pierre" userId="S::mosp@yorku.ca::f5deaa9c-37c6-4c7c-8ddc-11b4aabd0f7c" providerId="AD" clId="Web-{FA0C5789-8637-7775-373E-7F146B88E3D0}" dt="2023-07-13T17:47:01.507" v="252"/>
          <ac:spMkLst>
            <pc:docMk/>
            <pc:sldMk cId="2630244650" sldId="485"/>
            <ac:spMk id="2" creationId="{93651B00-6218-10BB-6E04-9B1581FA03AB}"/>
          </ac:spMkLst>
        </pc:spChg>
        <pc:spChg chg="add del">
          <ac:chgData name="Megan Olivia St-Pierre" userId="S::mosp@yorku.ca::f5deaa9c-37c6-4c7c-8ddc-11b4aabd0f7c" providerId="AD" clId="Web-{FA0C5789-8637-7775-373E-7F146B88E3D0}" dt="2023-07-13T18:26:14.698" v="355"/>
          <ac:spMkLst>
            <pc:docMk/>
            <pc:sldMk cId="2630244650" sldId="485"/>
            <ac:spMk id="3" creationId="{5914BB86-C075-B55A-E6D4-D2A91226368D}"/>
          </ac:spMkLst>
        </pc:spChg>
        <pc:spChg chg="mod ord">
          <ac:chgData name="Megan Olivia St-Pierre" userId="S::mosp@yorku.ca::f5deaa9c-37c6-4c7c-8ddc-11b4aabd0f7c" providerId="AD" clId="Web-{FA0C5789-8637-7775-373E-7F146B88E3D0}" dt="2023-07-13T18:26:50.355" v="370" actId="20577"/>
          <ac:spMkLst>
            <pc:docMk/>
            <pc:sldMk cId="2630244650" sldId="485"/>
            <ac:spMk id="4" creationId="{CE7F2A0D-DCA2-567A-ABA8-453761F450C0}"/>
          </ac:spMkLst>
        </pc:spChg>
        <pc:spChg chg="add del mod ord">
          <ac:chgData name="Megan Olivia St-Pierre" userId="S::mosp@yorku.ca::f5deaa9c-37c6-4c7c-8ddc-11b4aabd0f7c" providerId="AD" clId="Web-{FA0C5789-8637-7775-373E-7F146B88E3D0}" dt="2023-07-13T17:46:30.022" v="230"/>
          <ac:spMkLst>
            <pc:docMk/>
            <pc:sldMk cId="2630244650" sldId="485"/>
            <ac:spMk id="5" creationId="{DB18C159-CAD1-C31C-911B-AE25F07B848D}"/>
          </ac:spMkLst>
        </pc:spChg>
        <pc:spChg chg="add mod">
          <ac:chgData name="Megan Olivia St-Pierre" userId="S::mosp@yorku.ca::f5deaa9c-37c6-4c7c-8ddc-11b4aabd0f7c" providerId="AD" clId="Web-{FA0C5789-8637-7775-373E-7F146B88E3D0}" dt="2023-07-13T18:26:22.198" v="364" actId="20577"/>
          <ac:spMkLst>
            <pc:docMk/>
            <pc:sldMk cId="2630244650" sldId="485"/>
            <ac:spMk id="9" creationId="{A23CD7BB-537C-41BA-258E-D628A7139827}"/>
          </ac:spMkLst>
        </pc:spChg>
        <pc:spChg chg="add del mod">
          <ac:chgData name="Megan Olivia St-Pierre" userId="S::mosp@yorku.ca::f5deaa9c-37c6-4c7c-8ddc-11b4aabd0f7c" providerId="AD" clId="Web-{FA0C5789-8637-7775-373E-7F146B88E3D0}" dt="2023-07-13T17:45:52.912" v="225"/>
          <ac:spMkLst>
            <pc:docMk/>
            <pc:sldMk cId="2630244650" sldId="485"/>
            <ac:spMk id="10" creationId="{F37D4B3E-780C-F8EB-3655-194387810110}"/>
          </ac:spMkLst>
        </pc:spChg>
        <pc:spChg chg="add del mod">
          <ac:chgData name="Megan Olivia St-Pierre" userId="S::mosp@yorku.ca::f5deaa9c-37c6-4c7c-8ddc-11b4aabd0f7c" providerId="AD" clId="Web-{FA0C5789-8637-7775-373E-7F146B88E3D0}" dt="2023-07-13T18:26:26.433" v="365"/>
          <ac:spMkLst>
            <pc:docMk/>
            <pc:sldMk cId="2630244650" sldId="485"/>
            <ac:spMk id="11" creationId="{F302463C-825F-3624-6846-BB1F154D461F}"/>
          </ac:spMkLst>
        </pc:spChg>
        <pc:spChg chg="add del mod">
          <ac:chgData name="Megan Olivia St-Pierre" userId="S::mosp@yorku.ca::f5deaa9c-37c6-4c7c-8ddc-11b4aabd0f7c" providerId="AD" clId="Web-{FA0C5789-8637-7775-373E-7F146B88E3D0}" dt="2023-07-13T17:45:52.912" v="225"/>
          <ac:spMkLst>
            <pc:docMk/>
            <pc:sldMk cId="2630244650" sldId="485"/>
            <ac:spMk id="12" creationId="{366A9CA4-CA8D-8323-50E5-7C5E400AACF0}"/>
          </ac:spMkLst>
        </pc:spChg>
        <pc:spChg chg="add del mod ord">
          <ac:chgData name="Megan Olivia St-Pierre" userId="S::mosp@yorku.ca::f5deaa9c-37c6-4c7c-8ddc-11b4aabd0f7c" providerId="AD" clId="Web-{FA0C5789-8637-7775-373E-7F146B88E3D0}" dt="2023-07-13T17:46:31.913" v="231"/>
          <ac:spMkLst>
            <pc:docMk/>
            <pc:sldMk cId="2630244650" sldId="485"/>
            <ac:spMk id="15" creationId="{2629AC13-1F21-AA4D-726A-D3493E87C088}"/>
          </ac:spMkLst>
        </pc:spChg>
        <pc:spChg chg="add del mod">
          <ac:chgData name="Megan Olivia St-Pierre" userId="S::mosp@yorku.ca::f5deaa9c-37c6-4c7c-8ddc-11b4aabd0f7c" providerId="AD" clId="Web-{FA0C5789-8637-7775-373E-7F146B88E3D0}" dt="2023-07-13T17:46:31.913" v="231"/>
          <ac:spMkLst>
            <pc:docMk/>
            <pc:sldMk cId="2630244650" sldId="485"/>
            <ac:spMk id="16" creationId="{BF90B051-BD3D-E040-82CD-0A02EE102190}"/>
          </ac:spMkLst>
        </pc:spChg>
        <pc:spChg chg="add del">
          <ac:chgData name="Megan Olivia St-Pierre" userId="S::mosp@yorku.ca::f5deaa9c-37c6-4c7c-8ddc-11b4aabd0f7c" providerId="AD" clId="Web-{FA0C5789-8637-7775-373E-7F146B88E3D0}" dt="2023-07-13T17:46:29.084" v="229"/>
          <ac:spMkLst>
            <pc:docMk/>
            <pc:sldMk cId="2630244650" sldId="485"/>
            <ac:spMk id="20" creationId="{688FF6B6-FC69-63F3-22F2-A83013738561}"/>
          </ac:spMkLst>
        </pc:spChg>
        <pc:picChg chg="add del">
          <ac:chgData name="Megan Olivia St-Pierre" userId="S::mosp@yorku.ca::f5deaa9c-37c6-4c7c-8ddc-11b4aabd0f7c" providerId="AD" clId="Web-{FA0C5789-8637-7775-373E-7F146B88E3D0}" dt="2023-07-13T17:45:52.912" v="225"/>
          <ac:picMkLst>
            <pc:docMk/>
            <pc:sldMk cId="2630244650" sldId="485"/>
            <ac:picMk id="6" creationId="{00EDD28C-D741-B4A0-0A36-5DF3DB1F4F11}"/>
          </ac:picMkLst>
        </pc:picChg>
        <pc:picChg chg="add mod ord">
          <ac:chgData name="Megan Olivia St-Pierre" userId="S::mosp@yorku.ca::f5deaa9c-37c6-4c7c-8ddc-11b4aabd0f7c" providerId="AD" clId="Web-{FA0C5789-8637-7775-373E-7F146B88E3D0}" dt="2023-07-13T18:26:14.698" v="355"/>
          <ac:picMkLst>
            <pc:docMk/>
            <pc:sldMk cId="2630244650" sldId="485"/>
            <ac:picMk id="7" creationId="{A37ADB14-90BF-76B9-C821-F053F3355882}"/>
          </ac:picMkLst>
        </pc:picChg>
        <pc:picChg chg="add del mod">
          <ac:chgData name="Megan Olivia St-Pierre" userId="S::mosp@yorku.ca::f5deaa9c-37c6-4c7c-8ddc-11b4aabd0f7c" providerId="AD" clId="Web-{FA0C5789-8637-7775-373E-7F146B88E3D0}" dt="2023-07-13T17:46:31.913" v="231"/>
          <ac:picMkLst>
            <pc:docMk/>
            <pc:sldMk cId="2630244650" sldId="485"/>
            <ac:picMk id="14" creationId="{62CBA403-A81E-FF46-D764-4C1A13C44447}"/>
          </ac:picMkLst>
        </pc:picChg>
      </pc:sldChg>
      <pc:sldChg chg="addSp delSp modSp new mod modClrScheme chgLayout">
        <pc:chgData name="Megan Olivia St-Pierre" userId="S::mosp@yorku.ca::f5deaa9c-37c6-4c7c-8ddc-11b4aabd0f7c" providerId="AD" clId="Web-{FA0C5789-8637-7775-373E-7F146B88E3D0}" dt="2023-07-13T18:27:55.559" v="393" actId="20577"/>
        <pc:sldMkLst>
          <pc:docMk/>
          <pc:sldMk cId="3805031142" sldId="486"/>
        </pc:sldMkLst>
        <pc:spChg chg="del">
          <ac:chgData name="Megan Olivia St-Pierre" userId="S::mosp@yorku.ca::f5deaa9c-37c6-4c7c-8ddc-11b4aabd0f7c" providerId="AD" clId="Web-{FA0C5789-8637-7775-373E-7F146B88E3D0}" dt="2023-07-13T17:51:54.699" v="262"/>
          <ac:spMkLst>
            <pc:docMk/>
            <pc:sldMk cId="3805031142" sldId="486"/>
            <ac:spMk id="2" creationId="{96016B7D-2F3F-7329-6FD9-091CA4E4E75A}"/>
          </ac:spMkLst>
        </pc:spChg>
        <pc:spChg chg="del">
          <ac:chgData name="Megan Olivia St-Pierre" userId="S::mosp@yorku.ca::f5deaa9c-37c6-4c7c-8ddc-11b4aabd0f7c" providerId="AD" clId="Web-{FA0C5789-8637-7775-373E-7F146B88E3D0}" dt="2023-07-13T18:27:10.199" v="371"/>
          <ac:spMkLst>
            <pc:docMk/>
            <pc:sldMk cId="3805031142" sldId="486"/>
            <ac:spMk id="3" creationId="{0068854B-9F69-5DAC-C8FC-0A6EBC10366B}"/>
          </ac:spMkLst>
        </pc:spChg>
        <pc:spChg chg="mod">
          <ac:chgData name="Megan Olivia St-Pierre" userId="S::mosp@yorku.ca::f5deaa9c-37c6-4c7c-8ddc-11b4aabd0f7c" providerId="AD" clId="Web-{FA0C5789-8637-7775-373E-7F146B88E3D0}" dt="2023-07-13T18:27:55.559" v="393" actId="20577"/>
          <ac:spMkLst>
            <pc:docMk/>
            <pc:sldMk cId="3805031142" sldId="486"/>
            <ac:spMk id="4" creationId="{8B38816B-AACE-C718-4E86-EC7E000E74E6}"/>
          </ac:spMkLst>
        </pc:spChg>
        <pc:spChg chg="add mod">
          <ac:chgData name="Megan Olivia St-Pierre" userId="S::mosp@yorku.ca::f5deaa9c-37c6-4c7c-8ddc-11b4aabd0f7c" providerId="AD" clId="Web-{FA0C5789-8637-7775-373E-7F146B88E3D0}" dt="2023-07-13T18:27:23.246" v="387" actId="20577"/>
          <ac:spMkLst>
            <pc:docMk/>
            <pc:sldMk cId="3805031142" sldId="486"/>
            <ac:spMk id="10" creationId="{2137C582-60B8-6259-C537-C9C7291A9DC8}"/>
          </ac:spMkLst>
        </pc:spChg>
        <pc:spChg chg="add del mod">
          <ac:chgData name="Megan Olivia St-Pierre" userId="S::mosp@yorku.ca::f5deaa9c-37c6-4c7c-8ddc-11b4aabd0f7c" providerId="AD" clId="Web-{FA0C5789-8637-7775-373E-7F146B88E3D0}" dt="2023-07-13T18:27:26.684" v="388"/>
          <ac:spMkLst>
            <pc:docMk/>
            <pc:sldMk cId="3805031142" sldId="486"/>
            <ac:spMk id="12" creationId="{3DCDC10D-0AB8-3596-A8B2-8E54A2999A28}"/>
          </ac:spMkLst>
        </pc:spChg>
        <pc:picChg chg="add mod ord">
          <ac:chgData name="Megan Olivia St-Pierre" userId="S::mosp@yorku.ca::f5deaa9c-37c6-4c7c-8ddc-11b4aabd0f7c" providerId="AD" clId="Web-{FA0C5789-8637-7775-373E-7F146B88E3D0}" dt="2023-07-13T18:27:10.199" v="371"/>
          <ac:picMkLst>
            <pc:docMk/>
            <pc:sldMk cId="3805031142" sldId="486"/>
            <ac:picMk id="5" creationId="{BEFCFABF-B804-0F23-0140-08588E79A2F6}"/>
          </ac:picMkLst>
        </pc:picChg>
      </pc:sldChg>
      <pc:sldChg chg="addSp delSp modSp new mod modClrScheme chgLayout">
        <pc:chgData name="Megan Olivia St-Pierre" userId="S::mosp@yorku.ca::f5deaa9c-37c6-4c7c-8ddc-11b4aabd0f7c" providerId="AD" clId="Web-{FA0C5789-8637-7775-373E-7F146B88E3D0}" dt="2023-07-13T18:32:56.814" v="407" actId="20577"/>
        <pc:sldMkLst>
          <pc:docMk/>
          <pc:sldMk cId="2730929289" sldId="487"/>
        </pc:sldMkLst>
        <pc:spChg chg="del">
          <ac:chgData name="Megan Olivia St-Pierre" userId="S::mosp@yorku.ca::f5deaa9c-37c6-4c7c-8ddc-11b4aabd0f7c" providerId="AD" clId="Web-{FA0C5789-8637-7775-373E-7F146B88E3D0}" dt="2023-07-13T18:03:07.240" v="273"/>
          <ac:spMkLst>
            <pc:docMk/>
            <pc:sldMk cId="2730929289" sldId="487"/>
            <ac:spMk id="2" creationId="{D3A2A709-2FAD-8815-FBDD-0E2DB47E5C08}"/>
          </ac:spMkLst>
        </pc:spChg>
        <pc:spChg chg="del">
          <ac:chgData name="Megan Olivia St-Pierre" userId="S::mosp@yorku.ca::f5deaa9c-37c6-4c7c-8ddc-11b4aabd0f7c" providerId="AD" clId="Web-{FA0C5789-8637-7775-373E-7F146B88E3D0}" dt="2023-07-13T18:32:22.532" v="394"/>
          <ac:spMkLst>
            <pc:docMk/>
            <pc:sldMk cId="2730929289" sldId="487"/>
            <ac:spMk id="3" creationId="{9A3D6195-B0D2-014E-6608-B6A2C9A120E3}"/>
          </ac:spMkLst>
        </pc:spChg>
        <pc:spChg chg="mod">
          <ac:chgData name="Megan Olivia St-Pierre" userId="S::mosp@yorku.ca::f5deaa9c-37c6-4c7c-8ddc-11b4aabd0f7c" providerId="AD" clId="Web-{FA0C5789-8637-7775-373E-7F146B88E3D0}" dt="2023-07-13T18:32:56.814" v="407" actId="20577"/>
          <ac:spMkLst>
            <pc:docMk/>
            <pc:sldMk cId="2730929289" sldId="487"/>
            <ac:spMk id="4" creationId="{FE57F0FB-4A7A-5C45-2F95-7848A20F9A27}"/>
          </ac:spMkLst>
        </pc:spChg>
        <pc:spChg chg="add mod">
          <ac:chgData name="Megan Olivia St-Pierre" userId="S::mosp@yorku.ca::f5deaa9c-37c6-4c7c-8ddc-11b4aabd0f7c" providerId="AD" clId="Web-{FA0C5789-8637-7775-373E-7F146B88E3D0}" dt="2023-07-13T18:32:29.610" v="400" actId="20577"/>
          <ac:spMkLst>
            <pc:docMk/>
            <pc:sldMk cId="2730929289" sldId="487"/>
            <ac:spMk id="10" creationId="{74B516A5-315B-EDE8-7738-0C5C259BAD9E}"/>
          </ac:spMkLst>
        </pc:spChg>
        <pc:spChg chg="add del mod">
          <ac:chgData name="Megan Olivia St-Pierre" userId="S::mosp@yorku.ca::f5deaa9c-37c6-4c7c-8ddc-11b4aabd0f7c" providerId="AD" clId="Web-{FA0C5789-8637-7775-373E-7F146B88E3D0}" dt="2023-07-13T18:32:33.782" v="401"/>
          <ac:spMkLst>
            <pc:docMk/>
            <pc:sldMk cId="2730929289" sldId="487"/>
            <ac:spMk id="12" creationId="{4A5FC93C-F978-33CC-3C5E-3388FC49EB89}"/>
          </ac:spMkLst>
        </pc:spChg>
        <pc:picChg chg="add mod ord">
          <ac:chgData name="Megan Olivia St-Pierre" userId="S::mosp@yorku.ca::f5deaa9c-37c6-4c7c-8ddc-11b4aabd0f7c" providerId="AD" clId="Web-{FA0C5789-8637-7775-373E-7F146B88E3D0}" dt="2023-07-13T18:32:22.532" v="394"/>
          <ac:picMkLst>
            <pc:docMk/>
            <pc:sldMk cId="2730929289" sldId="487"/>
            <ac:picMk id="5" creationId="{35CEE22B-4EBE-2293-B8A0-31304413B085}"/>
          </ac:picMkLst>
        </pc:picChg>
      </pc:sldChg>
      <pc:sldChg chg="addSp delSp modSp new mod modClrScheme chgLayout">
        <pc:chgData name="Megan Olivia St-Pierre" userId="S::mosp@yorku.ca::f5deaa9c-37c6-4c7c-8ddc-11b4aabd0f7c" providerId="AD" clId="Web-{FA0C5789-8637-7775-373E-7F146B88E3D0}" dt="2023-07-13T18:33:59.674" v="430" actId="20577"/>
        <pc:sldMkLst>
          <pc:docMk/>
          <pc:sldMk cId="70108466" sldId="488"/>
        </pc:sldMkLst>
        <pc:spChg chg="del">
          <ac:chgData name="Megan Olivia St-Pierre" userId="S::mosp@yorku.ca::f5deaa9c-37c6-4c7c-8ddc-11b4aabd0f7c" providerId="AD" clId="Web-{FA0C5789-8637-7775-373E-7F146B88E3D0}" dt="2023-07-13T18:17:32.909" v="310"/>
          <ac:spMkLst>
            <pc:docMk/>
            <pc:sldMk cId="70108466" sldId="488"/>
            <ac:spMk id="2" creationId="{5E376D4E-A8B7-C1A9-2555-02DECFD1C99B}"/>
          </ac:spMkLst>
        </pc:spChg>
        <pc:spChg chg="del">
          <ac:chgData name="Megan Olivia St-Pierre" userId="S::mosp@yorku.ca::f5deaa9c-37c6-4c7c-8ddc-11b4aabd0f7c" providerId="AD" clId="Web-{FA0C5789-8637-7775-373E-7F146B88E3D0}" dt="2023-07-13T18:33:15.892" v="408"/>
          <ac:spMkLst>
            <pc:docMk/>
            <pc:sldMk cId="70108466" sldId="488"/>
            <ac:spMk id="3" creationId="{6BC5651D-6275-1596-7ADF-48B87FB79A93}"/>
          </ac:spMkLst>
        </pc:spChg>
        <pc:spChg chg="mod">
          <ac:chgData name="Megan Olivia St-Pierre" userId="S::mosp@yorku.ca::f5deaa9c-37c6-4c7c-8ddc-11b4aabd0f7c" providerId="AD" clId="Web-{FA0C5789-8637-7775-373E-7F146B88E3D0}" dt="2023-07-13T18:33:59.674" v="430" actId="20577"/>
          <ac:spMkLst>
            <pc:docMk/>
            <pc:sldMk cId="70108466" sldId="488"/>
            <ac:spMk id="4" creationId="{A83E7593-D04C-5E42-DE10-C8DC051ADC7B}"/>
          </ac:spMkLst>
        </pc:spChg>
        <pc:spChg chg="add mod">
          <ac:chgData name="Megan Olivia St-Pierre" userId="S::mosp@yorku.ca::f5deaa9c-37c6-4c7c-8ddc-11b4aabd0f7c" providerId="AD" clId="Web-{FA0C5789-8637-7775-373E-7F146B88E3D0}" dt="2023-07-13T18:33:28.095" v="422" actId="20577"/>
          <ac:spMkLst>
            <pc:docMk/>
            <pc:sldMk cId="70108466" sldId="488"/>
            <ac:spMk id="10" creationId="{A7D6B461-70A7-63E3-AF05-04C6879BB8E2}"/>
          </ac:spMkLst>
        </pc:spChg>
        <pc:spChg chg="add del mod">
          <ac:chgData name="Megan Olivia St-Pierre" userId="S::mosp@yorku.ca::f5deaa9c-37c6-4c7c-8ddc-11b4aabd0f7c" providerId="AD" clId="Web-{FA0C5789-8637-7775-373E-7F146B88E3D0}" dt="2023-07-13T18:33:31.658" v="423"/>
          <ac:spMkLst>
            <pc:docMk/>
            <pc:sldMk cId="70108466" sldId="488"/>
            <ac:spMk id="12" creationId="{AE528598-A945-3BFD-A2E7-4CDAF35E0E94}"/>
          </ac:spMkLst>
        </pc:spChg>
        <pc:picChg chg="add mod ord">
          <ac:chgData name="Megan Olivia St-Pierre" userId="S::mosp@yorku.ca::f5deaa9c-37c6-4c7c-8ddc-11b4aabd0f7c" providerId="AD" clId="Web-{FA0C5789-8637-7775-373E-7F146B88E3D0}" dt="2023-07-13T18:33:15.892" v="408"/>
          <ac:picMkLst>
            <pc:docMk/>
            <pc:sldMk cId="70108466" sldId="488"/>
            <ac:picMk id="5" creationId="{3D494898-1723-326B-BA7E-92780A0B07C1}"/>
          </ac:picMkLst>
        </pc:picChg>
      </pc:sldChg>
      <pc:sldChg chg="addSp delSp modSp new del">
        <pc:chgData name="Megan Olivia St-Pierre" userId="S::mosp@yorku.ca::f5deaa9c-37c6-4c7c-8ddc-11b4aabd0f7c" providerId="AD" clId="Web-{FA0C5789-8637-7775-373E-7F146B88E3D0}" dt="2023-07-13T18:17:09.253" v="297"/>
        <pc:sldMkLst>
          <pc:docMk/>
          <pc:sldMk cId="423424020" sldId="488"/>
        </pc:sldMkLst>
        <pc:spChg chg="del">
          <ac:chgData name="Megan Olivia St-Pierre" userId="S::mosp@yorku.ca::f5deaa9c-37c6-4c7c-8ddc-11b4aabd0f7c" providerId="AD" clId="Web-{FA0C5789-8637-7775-373E-7F146B88E3D0}" dt="2023-07-13T18:04:09.163" v="275"/>
          <ac:spMkLst>
            <pc:docMk/>
            <pc:sldMk cId="423424020" sldId="488"/>
            <ac:spMk id="2" creationId="{749C9513-77A5-02DB-8B97-65F21199DE3A}"/>
          </ac:spMkLst>
        </pc:spChg>
        <pc:spChg chg="mod">
          <ac:chgData name="Megan Olivia St-Pierre" userId="S::mosp@yorku.ca::f5deaa9c-37c6-4c7c-8ddc-11b4aabd0f7c" providerId="AD" clId="Web-{FA0C5789-8637-7775-373E-7F146B88E3D0}" dt="2023-07-13T18:04:39.257" v="295" actId="14100"/>
          <ac:spMkLst>
            <pc:docMk/>
            <pc:sldMk cId="423424020" sldId="488"/>
            <ac:spMk id="4" creationId="{E54AB257-DA67-7BCA-863B-C7A0F3D34AAC}"/>
          </ac:spMkLst>
        </pc:spChg>
        <pc:picChg chg="add mod ord">
          <ac:chgData name="Megan Olivia St-Pierre" userId="S::mosp@yorku.ca::f5deaa9c-37c6-4c7c-8ddc-11b4aabd0f7c" providerId="AD" clId="Web-{FA0C5789-8637-7775-373E-7F146B88E3D0}" dt="2023-07-13T18:04:09.163" v="275"/>
          <ac:picMkLst>
            <pc:docMk/>
            <pc:sldMk cId="423424020" sldId="488"/>
            <ac:picMk id="5" creationId="{5CB6BF36-7E16-F7AF-CD24-BF0219A44A33}"/>
          </ac:picMkLst>
        </pc:picChg>
        <pc:picChg chg="add mod">
          <ac:chgData name="Megan Olivia St-Pierre" userId="S::mosp@yorku.ca::f5deaa9c-37c6-4c7c-8ddc-11b4aabd0f7c" providerId="AD" clId="Web-{FA0C5789-8637-7775-373E-7F146B88E3D0}" dt="2023-07-13T18:16:48.487" v="296"/>
          <ac:picMkLst>
            <pc:docMk/>
            <pc:sldMk cId="423424020" sldId="488"/>
            <ac:picMk id="6" creationId="{C5DE6497-644B-C670-313E-133A22B9CF64}"/>
          </ac:picMkLst>
        </pc:picChg>
      </pc:sldChg>
      <pc:sldChg chg="addSp delSp modSp new">
        <pc:chgData name="Megan Olivia St-Pierre" userId="S::mosp@yorku.ca::f5deaa9c-37c6-4c7c-8ddc-11b4aabd0f7c" providerId="AD" clId="Web-{FA0C5789-8637-7775-373E-7F146B88E3D0}" dt="2023-07-13T18:38:31.991" v="480"/>
        <pc:sldMkLst>
          <pc:docMk/>
          <pc:sldMk cId="3662347657" sldId="489"/>
        </pc:sldMkLst>
        <pc:spChg chg="del">
          <ac:chgData name="Megan Olivia St-Pierre" userId="S::mosp@yorku.ca::f5deaa9c-37c6-4c7c-8ddc-11b4aabd0f7c" providerId="AD" clId="Web-{FA0C5789-8637-7775-373E-7F146B88E3D0}" dt="2023-07-13T18:38:31.991" v="480"/>
          <ac:spMkLst>
            <pc:docMk/>
            <pc:sldMk cId="3662347657" sldId="489"/>
            <ac:spMk id="2" creationId="{9A3B177E-C93F-0947-9A6C-B7BD87620C75}"/>
          </ac:spMkLst>
        </pc:spChg>
        <pc:spChg chg="mod">
          <ac:chgData name="Megan Olivia St-Pierre" userId="S::mosp@yorku.ca::f5deaa9c-37c6-4c7c-8ddc-11b4aabd0f7c" providerId="AD" clId="Web-{FA0C5789-8637-7775-373E-7F146B88E3D0}" dt="2023-07-13T18:34:28.518" v="439" actId="20577"/>
          <ac:spMkLst>
            <pc:docMk/>
            <pc:sldMk cId="3662347657" sldId="489"/>
            <ac:spMk id="4" creationId="{F2A73856-C03A-977B-470C-B37E45F75233}"/>
          </ac:spMkLst>
        </pc:spChg>
        <pc:picChg chg="add mod ord">
          <ac:chgData name="Megan Olivia St-Pierre" userId="S::mosp@yorku.ca::f5deaa9c-37c6-4c7c-8ddc-11b4aabd0f7c" providerId="AD" clId="Web-{FA0C5789-8637-7775-373E-7F146B88E3D0}" dt="2023-07-13T18:38:31.991" v="480"/>
          <ac:picMkLst>
            <pc:docMk/>
            <pc:sldMk cId="3662347657" sldId="489"/>
            <ac:picMk id="5" creationId="{B74BD7D3-057C-1391-3B7E-516EAAFEF6CF}"/>
          </ac:picMkLst>
        </pc:picChg>
      </pc:sldChg>
      <pc:sldChg chg="addSp delSp modSp add replId">
        <pc:chgData name="Megan Olivia St-Pierre" userId="S::mosp@yorku.ca::f5deaa9c-37c6-4c7c-8ddc-11b4aabd0f7c" providerId="AD" clId="Web-{FA0C5789-8637-7775-373E-7F146B88E3D0}" dt="2023-07-13T18:37:50.740" v="479" actId="20577"/>
        <pc:sldMkLst>
          <pc:docMk/>
          <pc:sldMk cId="3336869351" sldId="490"/>
        </pc:sldMkLst>
        <pc:spChg chg="add del mod">
          <ac:chgData name="Megan Olivia St-Pierre" userId="S::mosp@yorku.ca::f5deaa9c-37c6-4c7c-8ddc-11b4aabd0f7c" providerId="AD" clId="Web-{FA0C5789-8637-7775-373E-7F146B88E3D0}" dt="2023-07-13T18:37:29.896" v="475"/>
          <ac:spMkLst>
            <pc:docMk/>
            <pc:sldMk cId="3336869351" sldId="490"/>
            <ac:spMk id="3" creationId="{61F0F3F6-DB4D-19FD-253E-1E4F8F8DEAA5}"/>
          </ac:spMkLst>
        </pc:spChg>
        <pc:spChg chg="mod">
          <ac:chgData name="Megan Olivia St-Pierre" userId="S::mosp@yorku.ca::f5deaa9c-37c6-4c7c-8ddc-11b4aabd0f7c" providerId="AD" clId="Web-{FA0C5789-8637-7775-373E-7F146B88E3D0}" dt="2023-07-13T18:37:50.740" v="479" actId="20577"/>
          <ac:spMkLst>
            <pc:docMk/>
            <pc:sldMk cId="3336869351" sldId="490"/>
            <ac:spMk id="4" creationId="{A83E7593-D04C-5E42-DE10-C8DC051ADC7B}"/>
          </ac:spMkLst>
        </pc:spChg>
        <pc:spChg chg="add del mod">
          <ac:chgData name="Megan Olivia St-Pierre" userId="S::mosp@yorku.ca::f5deaa9c-37c6-4c7c-8ddc-11b4aabd0f7c" providerId="AD" clId="Web-{FA0C5789-8637-7775-373E-7F146B88E3D0}" dt="2023-07-13T18:37:42.677" v="477"/>
          <ac:spMkLst>
            <pc:docMk/>
            <pc:sldMk cId="3336869351" sldId="490"/>
            <ac:spMk id="7" creationId="{8EC62142-19F5-CD58-8398-96B38EB0C19A}"/>
          </ac:spMkLst>
        </pc:spChg>
        <pc:spChg chg="mod">
          <ac:chgData name="Megan Olivia St-Pierre" userId="S::mosp@yorku.ca::f5deaa9c-37c6-4c7c-8ddc-11b4aabd0f7c" providerId="AD" clId="Web-{FA0C5789-8637-7775-373E-7F146B88E3D0}" dt="2023-07-13T18:36:05.660" v="458" actId="20577"/>
          <ac:spMkLst>
            <pc:docMk/>
            <pc:sldMk cId="3336869351" sldId="490"/>
            <ac:spMk id="10" creationId="{A7D6B461-70A7-63E3-AF05-04C6879BB8E2}"/>
          </ac:spMkLst>
        </pc:spChg>
        <pc:picChg chg="add del">
          <ac:chgData name="Megan Olivia St-Pierre" userId="S::mosp@yorku.ca::f5deaa9c-37c6-4c7c-8ddc-11b4aabd0f7c" providerId="AD" clId="Web-{FA0C5789-8637-7775-373E-7F146B88E3D0}" dt="2023-07-13T18:37:34.271" v="476"/>
          <ac:picMkLst>
            <pc:docMk/>
            <pc:sldMk cId="3336869351" sldId="490"/>
            <ac:picMk id="5" creationId="{3D494898-1723-326B-BA7E-92780A0B07C1}"/>
          </ac:picMkLst>
        </pc:picChg>
        <pc:picChg chg="add mod ord">
          <ac:chgData name="Megan Olivia St-Pierre" userId="S::mosp@yorku.ca::f5deaa9c-37c6-4c7c-8ddc-11b4aabd0f7c" providerId="AD" clId="Web-{FA0C5789-8637-7775-373E-7F146B88E3D0}" dt="2023-07-13T18:37:42.677" v="477"/>
          <ac:picMkLst>
            <pc:docMk/>
            <pc:sldMk cId="3336869351" sldId="490"/>
            <ac:picMk id="8" creationId="{B5A76F8A-7ADA-7758-D2DA-FEC706A8F3D8}"/>
          </ac:picMkLst>
        </pc:picChg>
      </pc:sldChg>
      <pc:sldChg chg="addSp delSp modSp new">
        <pc:chgData name="Megan Olivia St-Pierre" userId="S::mosp@yorku.ca::f5deaa9c-37c6-4c7c-8ddc-11b4aabd0f7c" providerId="AD" clId="Web-{FA0C5789-8637-7775-373E-7F146B88E3D0}" dt="2023-07-13T19:13:20.544" v="713"/>
        <pc:sldMkLst>
          <pc:docMk/>
          <pc:sldMk cId="4161867009" sldId="491"/>
        </pc:sldMkLst>
        <pc:spChg chg="del">
          <ac:chgData name="Megan Olivia St-Pierre" userId="S::mosp@yorku.ca::f5deaa9c-37c6-4c7c-8ddc-11b4aabd0f7c" providerId="AD" clId="Web-{FA0C5789-8637-7775-373E-7F146B88E3D0}" dt="2023-07-13T19:13:20.544" v="713"/>
          <ac:spMkLst>
            <pc:docMk/>
            <pc:sldMk cId="4161867009" sldId="491"/>
            <ac:spMk id="3" creationId="{69EE807D-BF4C-BCDF-D5ED-68AFF1CFEE57}"/>
          </ac:spMkLst>
        </pc:spChg>
        <pc:spChg chg="mod">
          <ac:chgData name="Megan Olivia St-Pierre" userId="S::mosp@yorku.ca::f5deaa9c-37c6-4c7c-8ddc-11b4aabd0f7c" providerId="AD" clId="Web-{FA0C5789-8637-7775-373E-7F146B88E3D0}" dt="2023-07-13T19:12:50.372" v="712" actId="20577"/>
          <ac:spMkLst>
            <pc:docMk/>
            <pc:sldMk cId="4161867009" sldId="491"/>
            <ac:spMk id="4" creationId="{8DC3B0EB-B4BF-2D7F-7816-826813EF7F1F}"/>
          </ac:spMkLst>
        </pc:spChg>
        <pc:spChg chg="mod">
          <ac:chgData name="Megan Olivia St-Pierre" userId="S::mosp@yorku.ca::f5deaa9c-37c6-4c7c-8ddc-11b4aabd0f7c" providerId="AD" clId="Web-{FA0C5789-8637-7775-373E-7F146B88E3D0}" dt="2023-07-13T19:12:35.169" v="693" actId="20577"/>
          <ac:spMkLst>
            <pc:docMk/>
            <pc:sldMk cId="4161867009" sldId="491"/>
            <ac:spMk id="5" creationId="{58ED2868-E652-67E0-0EB0-7D5205EDD5AE}"/>
          </ac:spMkLst>
        </pc:spChg>
        <pc:picChg chg="add mod ord">
          <ac:chgData name="Megan Olivia St-Pierre" userId="S::mosp@yorku.ca::f5deaa9c-37c6-4c7c-8ddc-11b4aabd0f7c" providerId="AD" clId="Web-{FA0C5789-8637-7775-373E-7F146B88E3D0}" dt="2023-07-13T19:13:20.544" v="713"/>
          <ac:picMkLst>
            <pc:docMk/>
            <pc:sldMk cId="4161867009" sldId="491"/>
            <ac:picMk id="6" creationId="{FBDF9542-71D4-718F-A7D4-097FDC09B0B9}"/>
          </ac:picMkLst>
        </pc:picChg>
      </pc:sldChg>
    </pc:docChg>
  </pc:docChgLst>
  <pc:docChgLst>
    <pc:chgData name="Megan Olivia St-Pierre" userId="S::mosp@yorku.ca::f5deaa9c-37c6-4c7c-8ddc-11b4aabd0f7c" providerId="AD" clId="Web-{FBFCF768-D9E8-D20F-A07E-CE2CAB9A529C}"/>
    <pc:docChg chg="addSld delSld modSld modSection">
      <pc:chgData name="Megan Olivia St-Pierre" userId="S::mosp@yorku.ca::f5deaa9c-37c6-4c7c-8ddc-11b4aabd0f7c" providerId="AD" clId="Web-{FBFCF768-D9E8-D20F-A07E-CE2CAB9A529C}" dt="2023-06-26T12:58:56.748" v="358" actId="1076"/>
      <pc:docMkLst>
        <pc:docMk/>
      </pc:docMkLst>
      <pc:sldChg chg="modSp new del">
        <pc:chgData name="Megan Olivia St-Pierre" userId="S::mosp@yorku.ca::f5deaa9c-37c6-4c7c-8ddc-11b4aabd0f7c" providerId="AD" clId="Web-{FBFCF768-D9E8-D20F-A07E-CE2CAB9A529C}" dt="2023-06-26T12:14:21.344" v="19"/>
        <pc:sldMkLst>
          <pc:docMk/>
          <pc:sldMk cId="3861034154" sldId="470"/>
        </pc:sldMkLst>
        <pc:spChg chg="mod">
          <ac:chgData name="Megan Olivia St-Pierre" userId="S::mosp@yorku.ca::f5deaa9c-37c6-4c7c-8ddc-11b4aabd0f7c" providerId="AD" clId="Web-{FBFCF768-D9E8-D20F-A07E-CE2CAB9A529C}" dt="2023-06-26T12:08:36.519" v="7" actId="20577"/>
          <ac:spMkLst>
            <pc:docMk/>
            <pc:sldMk cId="3861034154" sldId="470"/>
            <ac:spMk id="4" creationId="{1A9208B5-BD91-6985-63F4-68F24085B981}"/>
          </ac:spMkLst>
        </pc:spChg>
        <pc:spChg chg="mod">
          <ac:chgData name="Megan Olivia St-Pierre" userId="S::mosp@yorku.ca::f5deaa9c-37c6-4c7c-8ddc-11b4aabd0f7c" providerId="AD" clId="Web-{FBFCF768-D9E8-D20F-A07E-CE2CAB9A529C}" dt="2023-06-26T12:08:56.300" v="17" actId="20577"/>
          <ac:spMkLst>
            <pc:docMk/>
            <pc:sldMk cId="3861034154" sldId="470"/>
            <ac:spMk id="5" creationId="{B0C0A433-EBBF-5ACB-5ED9-C264BFE7971D}"/>
          </ac:spMkLst>
        </pc:spChg>
      </pc:sldChg>
      <pc:sldChg chg="addSp delSp modSp new">
        <pc:chgData name="Megan Olivia St-Pierre" userId="S::mosp@yorku.ca::f5deaa9c-37c6-4c7c-8ddc-11b4aabd0f7c" providerId="AD" clId="Web-{FBFCF768-D9E8-D20F-A07E-CE2CAB9A529C}" dt="2023-06-26T12:34:01.883" v="126"/>
        <pc:sldMkLst>
          <pc:docMk/>
          <pc:sldMk cId="524061517" sldId="471"/>
        </pc:sldMkLst>
        <pc:spChg chg="del">
          <ac:chgData name="Megan Olivia St-Pierre" userId="S::mosp@yorku.ca::f5deaa9c-37c6-4c7c-8ddc-11b4aabd0f7c" providerId="AD" clId="Web-{FBFCF768-D9E8-D20F-A07E-CE2CAB9A529C}" dt="2023-06-26T12:34:01.883" v="126"/>
          <ac:spMkLst>
            <pc:docMk/>
            <pc:sldMk cId="524061517" sldId="471"/>
            <ac:spMk id="2" creationId="{147E38B0-9CC9-1DA9-3D02-115750508943}"/>
          </ac:spMkLst>
        </pc:spChg>
        <pc:spChg chg="mod">
          <ac:chgData name="Megan Olivia St-Pierre" userId="S::mosp@yorku.ca::f5deaa9c-37c6-4c7c-8ddc-11b4aabd0f7c" providerId="AD" clId="Web-{FBFCF768-D9E8-D20F-A07E-CE2CAB9A529C}" dt="2023-06-26T12:14:26.360" v="29" actId="20577"/>
          <ac:spMkLst>
            <pc:docMk/>
            <pc:sldMk cId="524061517" sldId="471"/>
            <ac:spMk id="3" creationId="{995E2B64-C6DD-BC9F-690E-7D21046AD366}"/>
          </ac:spMkLst>
        </pc:spChg>
        <pc:spChg chg="mod">
          <ac:chgData name="Megan Olivia St-Pierre" userId="S::mosp@yorku.ca::f5deaa9c-37c6-4c7c-8ddc-11b4aabd0f7c" providerId="AD" clId="Web-{FBFCF768-D9E8-D20F-A07E-CE2CAB9A529C}" dt="2023-06-26T12:14:30.844" v="39" actId="20577"/>
          <ac:spMkLst>
            <pc:docMk/>
            <pc:sldMk cId="524061517" sldId="471"/>
            <ac:spMk id="6" creationId="{EAE8D7DA-D585-13B2-84B3-AE7190DCFE79}"/>
          </ac:spMkLst>
        </pc:spChg>
        <pc:spChg chg="mod">
          <ac:chgData name="Megan Olivia St-Pierre" userId="S::mosp@yorku.ca::f5deaa9c-37c6-4c7c-8ddc-11b4aabd0f7c" providerId="AD" clId="Web-{FBFCF768-D9E8-D20F-A07E-CE2CAB9A529C}" dt="2023-06-26T12:14:39.672" v="48" actId="20577"/>
          <ac:spMkLst>
            <pc:docMk/>
            <pc:sldMk cId="524061517" sldId="471"/>
            <ac:spMk id="7" creationId="{0538051D-9247-F98F-115B-2CFECE2D7658}"/>
          </ac:spMkLst>
        </pc:spChg>
        <pc:spChg chg="mod">
          <ac:chgData name="Megan Olivia St-Pierre" userId="S::mosp@yorku.ca::f5deaa9c-37c6-4c7c-8ddc-11b4aabd0f7c" providerId="AD" clId="Web-{FBFCF768-D9E8-D20F-A07E-CE2CAB9A529C}" dt="2023-06-26T12:14:46.641" v="52" actId="20577"/>
          <ac:spMkLst>
            <pc:docMk/>
            <pc:sldMk cId="524061517" sldId="471"/>
            <ac:spMk id="8" creationId="{45947865-42F6-DD78-728B-D1BD795437BC}"/>
          </ac:spMkLst>
        </pc:spChg>
        <pc:spChg chg="mod">
          <ac:chgData name="Megan Olivia St-Pierre" userId="S::mosp@yorku.ca::f5deaa9c-37c6-4c7c-8ddc-11b4aabd0f7c" providerId="AD" clId="Web-{FBFCF768-D9E8-D20F-A07E-CE2CAB9A529C}" dt="2023-06-26T12:15:49.969" v="77" actId="20577"/>
          <ac:spMkLst>
            <pc:docMk/>
            <pc:sldMk cId="524061517" sldId="471"/>
            <ac:spMk id="9" creationId="{F0931B2D-9F66-5603-B7A7-5F543FC6B6E3}"/>
          </ac:spMkLst>
        </pc:spChg>
        <pc:spChg chg="mod">
          <ac:chgData name="Megan Olivia St-Pierre" userId="S::mosp@yorku.ca::f5deaa9c-37c6-4c7c-8ddc-11b4aabd0f7c" providerId="AD" clId="Web-{FBFCF768-D9E8-D20F-A07E-CE2CAB9A529C}" dt="2023-06-26T12:15:44.937" v="76" actId="20577"/>
          <ac:spMkLst>
            <pc:docMk/>
            <pc:sldMk cId="524061517" sldId="471"/>
            <ac:spMk id="10" creationId="{90A7E70B-8384-4D7A-8056-0678A44BD8A3}"/>
          </ac:spMkLst>
        </pc:spChg>
        <pc:spChg chg="mod">
          <ac:chgData name="Megan Olivia St-Pierre" userId="S::mosp@yorku.ca::f5deaa9c-37c6-4c7c-8ddc-11b4aabd0f7c" providerId="AD" clId="Web-{FBFCF768-D9E8-D20F-A07E-CE2CAB9A529C}" dt="2023-06-26T12:15:35.734" v="75" actId="20577"/>
          <ac:spMkLst>
            <pc:docMk/>
            <pc:sldMk cId="524061517" sldId="471"/>
            <ac:spMk id="11" creationId="{6A2457F4-06C1-99EC-777A-1F7AD00794E4}"/>
          </ac:spMkLst>
        </pc:spChg>
        <pc:picChg chg="add mod ord">
          <ac:chgData name="Megan Olivia St-Pierre" userId="S::mosp@yorku.ca::f5deaa9c-37c6-4c7c-8ddc-11b4aabd0f7c" providerId="AD" clId="Web-{FBFCF768-D9E8-D20F-A07E-CE2CAB9A529C}" dt="2023-06-26T12:34:01.883" v="126"/>
          <ac:picMkLst>
            <pc:docMk/>
            <pc:sldMk cId="524061517" sldId="471"/>
            <ac:picMk id="12" creationId="{9D9C5B91-CB94-0E71-E5EE-F3F1A4FB1088}"/>
          </ac:picMkLst>
        </pc:picChg>
      </pc:sldChg>
      <pc:sldChg chg="addSp delSp modSp new">
        <pc:chgData name="Megan Olivia St-Pierre" userId="S::mosp@yorku.ca::f5deaa9c-37c6-4c7c-8ddc-11b4aabd0f7c" providerId="AD" clId="Web-{FBFCF768-D9E8-D20F-A07E-CE2CAB9A529C}" dt="2023-06-26T12:34:12.086" v="127"/>
        <pc:sldMkLst>
          <pc:docMk/>
          <pc:sldMk cId="711330787" sldId="472"/>
        </pc:sldMkLst>
        <pc:spChg chg="del">
          <ac:chgData name="Megan Olivia St-Pierre" userId="S::mosp@yorku.ca::f5deaa9c-37c6-4c7c-8ddc-11b4aabd0f7c" providerId="AD" clId="Web-{FBFCF768-D9E8-D20F-A07E-CE2CAB9A529C}" dt="2023-06-26T12:34:12.086" v="127"/>
          <ac:spMkLst>
            <pc:docMk/>
            <pc:sldMk cId="711330787" sldId="472"/>
            <ac:spMk id="2" creationId="{16A4AA96-FD5F-FB54-6AF3-33CA38B5DEBD}"/>
          </ac:spMkLst>
        </pc:spChg>
        <pc:spChg chg="mod">
          <ac:chgData name="Megan Olivia St-Pierre" userId="S::mosp@yorku.ca::f5deaa9c-37c6-4c7c-8ddc-11b4aabd0f7c" providerId="AD" clId="Web-{FBFCF768-D9E8-D20F-A07E-CE2CAB9A529C}" dt="2023-06-26T12:16:02.156" v="81" actId="20577"/>
          <ac:spMkLst>
            <pc:docMk/>
            <pc:sldMk cId="711330787" sldId="472"/>
            <ac:spMk id="3" creationId="{E0ACD9CD-2095-E921-A9CF-D04D0F0CE099}"/>
          </ac:spMkLst>
        </pc:spChg>
        <pc:spChg chg="mod">
          <ac:chgData name="Megan Olivia St-Pierre" userId="S::mosp@yorku.ca::f5deaa9c-37c6-4c7c-8ddc-11b4aabd0f7c" providerId="AD" clId="Web-{FBFCF768-D9E8-D20F-A07E-CE2CAB9A529C}" dt="2023-06-26T12:16:09.781" v="94" actId="20577"/>
          <ac:spMkLst>
            <pc:docMk/>
            <pc:sldMk cId="711330787" sldId="472"/>
            <ac:spMk id="6" creationId="{D7B6A47D-3F85-809C-717D-E2643D176664}"/>
          </ac:spMkLst>
        </pc:spChg>
        <pc:spChg chg="mod">
          <ac:chgData name="Megan Olivia St-Pierre" userId="S::mosp@yorku.ca::f5deaa9c-37c6-4c7c-8ddc-11b4aabd0f7c" providerId="AD" clId="Web-{FBFCF768-D9E8-D20F-A07E-CE2CAB9A529C}" dt="2023-06-26T12:16:17.062" v="98" actId="20577"/>
          <ac:spMkLst>
            <pc:docMk/>
            <pc:sldMk cId="711330787" sldId="472"/>
            <ac:spMk id="7" creationId="{B0F1504B-9F32-58C8-38A3-8D441C686202}"/>
          </ac:spMkLst>
        </pc:spChg>
        <pc:spChg chg="mod">
          <ac:chgData name="Megan Olivia St-Pierre" userId="S::mosp@yorku.ca::f5deaa9c-37c6-4c7c-8ddc-11b4aabd0f7c" providerId="AD" clId="Web-{FBFCF768-D9E8-D20F-A07E-CE2CAB9A529C}" dt="2023-06-26T12:16:22.640" v="102" actId="20577"/>
          <ac:spMkLst>
            <pc:docMk/>
            <pc:sldMk cId="711330787" sldId="472"/>
            <ac:spMk id="8" creationId="{3AC594B1-8D80-4B24-26AD-882B3C5E2AA3}"/>
          </ac:spMkLst>
        </pc:spChg>
        <pc:spChg chg="mod">
          <ac:chgData name="Megan Olivia St-Pierre" userId="S::mosp@yorku.ca::f5deaa9c-37c6-4c7c-8ddc-11b4aabd0f7c" providerId="AD" clId="Web-{FBFCF768-D9E8-D20F-A07E-CE2CAB9A529C}" dt="2023-06-26T12:25:43.824" v="111" actId="20577"/>
          <ac:spMkLst>
            <pc:docMk/>
            <pc:sldMk cId="711330787" sldId="472"/>
            <ac:spMk id="9" creationId="{90A97780-E7D8-09C1-65D6-2133FA6FE3A5}"/>
          </ac:spMkLst>
        </pc:spChg>
        <pc:spChg chg="mod">
          <ac:chgData name="Megan Olivia St-Pierre" userId="S::mosp@yorku.ca::f5deaa9c-37c6-4c7c-8ddc-11b4aabd0f7c" providerId="AD" clId="Web-{FBFCF768-D9E8-D20F-A07E-CE2CAB9A529C}" dt="2023-06-26T12:26:09.605" v="117" actId="20577"/>
          <ac:spMkLst>
            <pc:docMk/>
            <pc:sldMk cId="711330787" sldId="472"/>
            <ac:spMk id="10" creationId="{36AD5A2A-6187-A9E9-A488-263C99357C49}"/>
          </ac:spMkLst>
        </pc:spChg>
        <pc:spChg chg="mod">
          <ac:chgData name="Megan Olivia St-Pierre" userId="S::mosp@yorku.ca::f5deaa9c-37c6-4c7c-8ddc-11b4aabd0f7c" providerId="AD" clId="Web-{FBFCF768-D9E8-D20F-A07E-CE2CAB9A529C}" dt="2023-06-26T12:26:33.839" v="125" actId="20577"/>
          <ac:spMkLst>
            <pc:docMk/>
            <pc:sldMk cId="711330787" sldId="472"/>
            <ac:spMk id="11" creationId="{73D94927-BD3F-224B-403F-287663ED023A}"/>
          </ac:spMkLst>
        </pc:spChg>
        <pc:picChg chg="add mod ord">
          <ac:chgData name="Megan Olivia St-Pierre" userId="S::mosp@yorku.ca::f5deaa9c-37c6-4c7c-8ddc-11b4aabd0f7c" providerId="AD" clId="Web-{FBFCF768-D9E8-D20F-A07E-CE2CAB9A529C}" dt="2023-06-26T12:34:12.086" v="127"/>
          <ac:picMkLst>
            <pc:docMk/>
            <pc:sldMk cId="711330787" sldId="472"/>
            <ac:picMk id="12" creationId="{E0B5393D-8785-8215-1F3C-A97B5F6C01D9}"/>
          </ac:picMkLst>
        </pc:picChg>
      </pc:sldChg>
      <pc:sldChg chg="addSp delSp modSp new mod modClrScheme chgLayout">
        <pc:chgData name="Megan Olivia St-Pierre" userId="S::mosp@yorku.ca::f5deaa9c-37c6-4c7c-8ddc-11b4aabd0f7c" providerId="AD" clId="Web-{FBFCF768-D9E8-D20F-A07E-CE2CAB9A529C}" dt="2023-06-26T12:44:44.644" v="225"/>
        <pc:sldMkLst>
          <pc:docMk/>
          <pc:sldMk cId="1810140138" sldId="473"/>
        </pc:sldMkLst>
        <pc:spChg chg="mod ord">
          <ac:chgData name="Megan Olivia St-Pierre" userId="S::mosp@yorku.ca::f5deaa9c-37c6-4c7c-8ddc-11b4aabd0f7c" providerId="AD" clId="Web-{FBFCF768-D9E8-D20F-A07E-CE2CAB9A529C}" dt="2023-06-26T12:39:32.412" v="179"/>
          <ac:spMkLst>
            <pc:docMk/>
            <pc:sldMk cId="1810140138" sldId="473"/>
            <ac:spMk id="2" creationId="{E6B5DDF7-61AE-EF79-92F2-2625E30CFF20}"/>
          </ac:spMkLst>
        </pc:spChg>
        <pc:spChg chg="mod ord">
          <ac:chgData name="Megan Olivia St-Pierre" userId="S::mosp@yorku.ca::f5deaa9c-37c6-4c7c-8ddc-11b4aabd0f7c" providerId="AD" clId="Web-{FBFCF768-D9E8-D20F-A07E-CE2CAB9A529C}" dt="2023-06-26T12:39:32.412" v="179"/>
          <ac:spMkLst>
            <pc:docMk/>
            <pc:sldMk cId="1810140138" sldId="473"/>
            <ac:spMk id="3" creationId="{18F9E932-B513-F764-BE78-1D176ED9BEB0}"/>
          </ac:spMkLst>
        </pc:spChg>
        <pc:spChg chg="mod ord">
          <ac:chgData name="Megan Olivia St-Pierre" userId="S::mosp@yorku.ca::f5deaa9c-37c6-4c7c-8ddc-11b4aabd0f7c" providerId="AD" clId="Web-{FBFCF768-D9E8-D20F-A07E-CE2CAB9A529C}" dt="2023-06-26T12:39:48.037" v="186" actId="20577"/>
          <ac:spMkLst>
            <pc:docMk/>
            <pc:sldMk cId="1810140138" sldId="473"/>
            <ac:spMk id="4" creationId="{070350A3-33D6-8F0A-2C98-6F18CC5FA578}"/>
          </ac:spMkLst>
        </pc:spChg>
        <pc:spChg chg="mod ord">
          <ac:chgData name="Megan Olivia St-Pierre" userId="S::mosp@yorku.ca::f5deaa9c-37c6-4c7c-8ddc-11b4aabd0f7c" providerId="AD" clId="Web-{FBFCF768-D9E8-D20F-A07E-CE2CAB9A529C}" dt="2023-06-26T12:39:32.412" v="179"/>
          <ac:spMkLst>
            <pc:docMk/>
            <pc:sldMk cId="1810140138" sldId="473"/>
            <ac:spMk id="5" creationId="{4BBEB11E-73B4-FFBD-61DA-44787133DD03}"/>
          </ac:spMkLst>
        </pc:spChg>
        <pc:spChg chg="add mod ord">
          <ac:chgData name="Megan Olivia St-Pierre" userId="S::mosp@yorku.ca::f5deaa9c-37c6-4c7c-8ddc-11b4aabd0f7c" providerId="AD" clId="Web-{FBFCF768-D9E8-D20F-A07E-CE2CAB9A529C}" dt="2023-06-26T12:39:55.302" v="196" actId="20577"/>
          <ac:spMkLst>
            <pc:docMk/>
            <pc:sldMk cId="1810140138" sldId="473"/>
            <ac:spMk id="6" creationId="{2CCA1A88-C6D8-7392-054A-87F3073C13B4}"/>
          </ac:spMkLst>
        </pc:spChg>
        <pc:spChg chg="add mod ord">
          <ac:chgData name="Megan Olivia St-Pierre" userId="S::mosp@yorku.ca::f5deaa9c-37c6-4c7c-8ddc-11b4aabd0f7c" providerId="AD" clId="Web-{FBFCF768-D9E8-D20F-A07E-CE2CAB9A529C}" dt="2023-06-26T12:40:39.849" v="210" actId="20577"/>
          <ac:spMkLst>
            <pc:docMk/>
            <pc:sldMk cId="1810140138" sldId="473"/>
            <ac:spMk id="7" creationId="{651A7B77-2C09-C11C-AAFA-730C257BDB6A}"/>
          </ac:spMkLst>
        </pc:spChg>
        <pc:spChg chg="add del mod ord">
          <ac:chgData name="Megan Olivia St-Pierre" userId="S::mosp@yorku.ca::f5deaa9c-37c6-4c7c-8ddc-11b4aabd0f7c" providerId="AD" clId="Web-{FBFCF768-D9E8-D20F-A07E-CE2CAB9A529C}" dt="2023-06-26T12:44:44.644" v="225"/>
          <ac:spMkLst>
            <pc:docMk/>
            <pc:sldMk cId="1810140138" sldId="473"/>
            <ac:spMk id="8" creationId="{CA303968-E1EC-0DD1-54A4-F9067C743183}"/>
          </ac:spMkLst>
        </pc:spChg>
        <pc:spChg chg="add mod ord">
          <ac:chgData name="Megan Olivia St-Pierre" userId="S::mosp@yorku.ca::f5deaa9c-37c6-4c7c-8ddc-11b4aabd0f7c" providerId="AD" clId="Web-{FBFCF768-D9E8-D20F-A07E-CE2CAB9A529C}" dt="2023-06-26T12:41:11.802" v="224" actId="20577"/>
          <ac:spMkLst>
            <pc:docMk/>
            <pc:sldMk cId="1810140138" sldId="473"/>
            <ac:spMk id="9" creationId="{AFD2AA4A-A6AA-CC0B-3CB0-DF2EADAE63F2}"/>
          </ac:spMkLst>
        </pc:spChg>
        <pc:picChg chg="add mod ord">
          <ac:chgData name="Megan Olivia St-Pierre" userId="S::mosp@yorku.ca::f5deaa9c-37c6-4c7c-8ddc-11b4aabd0f7c" providerId="AD" clId="Web-{FBFCF768-D9E8-D20F-A07E-CE2CAB9A529C}" dt="2023-06-26T12:44:44.644" v="225"/>
          <ac:picMkLst>
            <pc:docMk/>
            <pc:sldMk cId="1810140138" sldId="473"/>
            <ac:picMk id="10" creationId="{9550831B-924F-68CD-2E05-CDD81928835D}"/>
          </ac:picMkLst>
        </pc:picChg>
      </pc:sldChg>
      <pc:sldChg chg="modSp new del">
        <pc:chgData name="Megan Olivia St-Pierre" userId="S::mosp@yorku.ca::f5deaa9c-37c6-4c7c-8ddc-11b4aabd0f7c" providerId="AD" clId="Web-{FBFCF768-D9E8-D20F-A07E-CE2CAB9A529C}" dt="2023-06-26T12:37:29.960" v="161"/>
        <pc:sldMkLst>
          <pc:docMk/>
          <pc:sldMk cId="3757068228" sldId="473"/>
        </pc:sldMkLst>
        <pc:spChg chg="mod">
          <ac:chgData name="Megan Olivia St-Pierre" userId="S::mosp@yorku.ca::f5deaa9c-37c6-4c7c-8ddc-11b4aabd0f7c" providerId="AD" clId="Web-{FBFCF768-D9E8-D20F-A07E-CE2CAB9A529C}" dt="2023-06-26T12:34:37.289" v="150" actId="20577"/>
          <ac:spMkLst>
            <pc:docMk/>
            <pc:sldMk cId="3757068228" sldId="473"/>
            <ac:spMk id="3" creationId="{835AA5F3-D834-17AA-7C4C-DF8984589F0F}"/>
          </ac:spMkLst>
        </pc:spChg>
        <pc:spChg chg="mod">
          <ac:chgData name="Megan Olivia St-Pierre" userId="S::mosp@yorku.ca::f5deaa9c-37c6-4c7c-8ddc-11b4aabd0f7c" providerId="AD" clId="Web-{FBFCF768-D9E8-D20F-A07E-CE2CAB9A529C}" dt="2023-06-26T12:37:24.663" v="160" actId="20577"/>
          <ac:spMkLst>
            <pc:docMk/>
            <pc:sldMk cId="3757068228" sldId="473"/>
            <ac:spMk id="8" creationId="{E40BAC85-A20D-6530-A369-CA605BD62EEE}"/>
          </ac:spMkLst>
        </pc:spChg>
      </pc:sldChg>
      <pc:sldChg chg="delSp modSp new">
        <pc:chgData name="Megan Olivia St-Pierre" userId="S::mosp@yorku.ca::f5deaa9c-37c6-4c7c-8ddc-11b4aabd0f7c" providerId="AD" clId="Web-{FBFCF768-D9E8-D20F-A07E-CE2CAB9A529C}" dt="2023-06-26T12:48:04.143" v="274" actId="14100"/>
        <pc:sldMkLst>
          <pc:docMk/>
          <pc:sldMk cId="3105690531" sldId="474"/>
        </pc:sldMkLst>
        <pc:spChg chg="del">
          <ac:chgData name="Megan Olivia St-Pierre" userId="S::mosp@yorku.ca::f5deaa9c-37c6-4c7c-8ddc-11b4aabd0f7c" providerId="AD" clId="Web-{FBFCF768-D9E8-D20F-A07E-CE2CAB9A529C}" dt="2023-06-26T12:47:38.502" v="262"/>
          <ac:spMkLst>
            <pc:docMk/>
            <pc:sldMk cId="3105690531" sldId="474"/>
            <ac:spMk id="2" creationId="{D2C34858-78C9-1089-FE00-4B7D15C109F3}"/>
          </ac:spMkLst>
        </pc:spChg>
        <pc:spChg chg="mod">
          <ac:chgData name="Megan Olivia St-Pierre" userId="S::mosp@yorku.ca::f5deaa9c-37c6-4c7c-8ddc-11b4aabd0f7c" providerId="AD" clId="Web-{FBFCF768-D9E8-D20F-A07E-CE2CAB9A529C}" dt="2023-06-26T12:47:52.268" v="268" actId="20577"/>
          <ac:spMkLst>
            <pc:docMk/>
            <pc:sldMk cId="3105690531" sldId="474"/>
            <ac:spMk id="5" creationId="{E08F5327-DE9D-6FBE-B927-01D9279750DD}"/>
          </ac:spMkLst>
        </pc:spChg>
        <pc:spChg chg="mod">
          <ac:chgData name="Megan Olivia St-Pierre" userId="S::mosp@yorku.ca::f5deaa9c-37c6-4c7c-8ddc-11b4aabd0f7c" providerId="AD" clId="Web-{FBFCF768-D9E8-D20F-A07E-CE2CAB9A529C}" dt="2023-06-26T12:47:57.158" v="272" actId="20577"/>
          <ac:spMkLst>
            <pc:docMk/>
            <pc:sldMk cId="3105690531" sldId="474"/>
            <ac:spMk id="6" creationId="{6A2B68A3-752D-AE98-429F-875AF40AEFA2}"/>
          </ac:spMkLst>
        </pc:spChg>
        <pc:spChg chg="mod">
          <ac:chgData name="Megan Olivia St-Pierre" userId="S::mosp@yorku.ca::f5deaa9c-37c6-4c7c-8ddc-11b4aabd0f7c" providerId="AD" clId="Web-{FBFCF768-D9E8-D20F-A07E-CE2CAB9A529C}" dt="2023-06-26T12:48:00.861" v="273" actId="14100"/>
          <ac:spMkLst>
            <pc:docMk/>
            <pc:sldMk cId="3105690531" sldId="474"/>
            <ac:spMk id="7" creationId="{053E129C-D025-9DB7-C84F-43E2D8E0C49B}"/>
          </ac:spMkLst>
        </pc:spChg>
        <pc:spChg chg="mod">
          <ac:chgData name="Megan Olivia St-Pierre" userId="S::mosp@yorku.ca::f5deaa9c-37c6-4c7c-8ddc-11b4aabd0f7c" providerId="AD" clId="Web-{FBFCF768-D9E8-D20F-A07E-CE2CAB9A529C}" dt="2023-06-26T12:48:04.143" v="274" actId="14100"/>
          <ac:spMkLst>
            <pc:docMk/>
            <pc:sldMk cId="3105690531" sldId="474"/>
            <ac:spMk id="8" creationId="{4AF37141-8FF8-5A8A-B8A9-6CA7635E0ABA}"/>
          </ac:spMkLst>
        </pc:spChg>
      </pc:sldChg>
      <pc:sldChg chg="addSp modSp new">
        <pc:chgData name="Megan Olivia St-Pierre" userId="S::mosp@yorku.ca::f5deaa9c-37c6-4c7c-8ddc-11b4aabd0f7c" providerId="AD" clId="Web-{FBFCF768-D9E8-D20F-A07E-CE2CAB9A529C}" dt="2023-06-26T12:58:56.748" v="358" actId="1076"/>
        <pc:sldMkLst>
          <pc:docMk/>
          <pc:sldMk cId="76496754" sldId="475"/>
        </pc:sldMkLst>
        <pc:spChg chg="mod">
          <ac:chgData name="Megan Olivia St-Pierre" userId="S::mosp@yorku.ca::f5deaa9c-37c6-4c7c-8ddc-11b4aabd0f7c" providerId="AD" clId="Web-{FBFCF768-D9E8-D20F-A07E-CE2CAB9A529C}" dt="2023-06-26T12:53:54.078" v="294" actId="20577"/>
          <ac:spMkLst>
            <pc:docMk/>
            <pc:sldMk cId="76496754" sldId="475"/>
            <ac:spMk id="4" creationId="{DB901A04-85F1-396D-74B7-A02D3661BC07}"/>
          </ac:spMkLst>
        </pc:spChg>
        <pc:spChg chg="mod">
          <ac:chgData name="Megan Olivia St-Pierre" userId="S::mosp@yorku.ca::f5deaa9c-37c6-4c7c-8ddc-11b4aabd0f7c" providerId="AD" clId="Web-{FBFCF768-D9E8-D20F-A07E-CE2CAB9A529C}" dt="2023-06-26T12:52:27.360" v="279" actId="20577"/>
          <ac:spMkLst>
            <pc:docMk/>
            <pc:sldMk cId="76496754" sldId="475"/>
            <ac:spMk id="5" creationId="{0F82F155-6ABB-F465-3A8B-4E22EAE1E6EA}"/>
          </ac:spMkLst>
        </pc:spChg>
        <pc:spChg chg="add mod">
          <ac:chgData name="Megan Olivia St-Pierre" userId="S::mosp@yorku.ca::f5deaa9c-37c6-4c7c-8ddc-11b4aabd0f7c" providerId="AD" clId="Web-{FBFCF768-D9E8-D20F-A07E-CE2CAB9A529C}" dt="2023-06-26T12:55:31.046" v="305" actId="20577"/>
          <ac:spMkLst>
            <pc:docMk/>
            <pc:sldMk cId="76496754" sldId="475"/>
            <ac:spMk id="6" creationId="{D12C734D-30F3-2B93-CC78-C2B9DCB07B35}"/>
          </ac:spMkLst>
        </pc:spChg>
        <pc:spChg chg="add mod">
          <ac:chgData name="Megan Olivia St-Pierre" userId="S::mosp@yorku.ca::f5deaa9c-37c6-4c7c-8ddc-11b4aabd0f7c" providerId="AD" clId="Web-{FBFCF768-D9E8-D20F-A07E-CE2CAB9A529C}" dt="2023-06-26T12:55:49.327" v="307" actId="1076"/>
          <ac:spMkLst>
            <pc:docMk/>
            <pc:sldMk cId="76496754" sldId="475"/>
            <ac:spMk id="7" creationId="{C51EF391-E9AE-2C65-35EF-ECB05727A279}"/>
          </ac:spMkLst>
        </pc:spChg>
        <pc:spChg chg="add mod">
          <ac:chgData name="Megan Olivia St-Pierre" userId="S::mosp@yorku.ca::f5deaa9c-37c6-4c7c-8ddc-11b4aabd0f7c" providerId="AD" clId="Web-{FBFCF768-D9E8-D20F-A07E-CE2CAB9A529C}" dt="2023-06-26T12:56:07.421" v="310" actId="14100"/>
          <ac:spMkLst>
            <pc:docMk/>
            <pc:sldMk cId="76496754" sldId="475"/>
            <ac:spMk id="8" creationId="{CEC86431-54B0-0699-293C-E49C32458291}"/>
          </ac:spMkLst>
        </pc:spChg>
        <pc:spChg chg="add mod">
          <ac:chgData name="Megan Olivia St-Pierre" userId="S::mosp@yorku.ca::f5deaa9c-37c6-4c7c-8ddc-11b4aabd0f7c" providerId="AD" clId="Web-{FBFCF768-D9E8-D20F-A07E-CE2CAB9A529C}" dt="2023-06-26T12:57:09.264" v="336" actId="1076"/>
          <ac:spMkLst>
            <pc:docMk/>
            <pc:sldMk cId="76496754" sldId="475"/>
            <ac:spMk id="9" creationId="{C5B58BB3-950D-17B3-786C-7B58EA1AB3D5}"/>
          </ac:spMkLst>
        </pc:spChg>
        <pc:spChg chg="add mod">
          <ac:chgData name="Megan Olivia St-Pierre" userId="S::mosp@yorku.ca::f5deaa9c-37c6-4c7c-8ddc-11b4aabd0f7c" providerId="AD" clId="Web-{FBFCF768-D9E8-D20F-A07E-CE2CAB9A529C}" dt="2023-06-26T12:58:07.373" v="341"/>
          <ac:spMkLst>
            <pc:docMk/>
            <pc:sldMk cId="76496754" sldId="475"/>
            <ac:spMk id="10" creationId="{2DCCF12E-EDC6-B5D2-9FDC-C7E5D00AECC4}"/>
          </ac:spMkLst>
        </pc:spChg>
        <pc:spChg chg="add mod">
          <ac:chgData name="Megan Olivia St-Pierre" userId="S::mosp@yorku.ca::f5deaa9c-37c6-4c7c-8ddc-11b4aabd0f7c" providerId="AD" clId="Web-{FBFCF768-D9E8-D20F-A07E-CE2CAB9A529C}" dt="2023-06-26T12:58:56.748" v="358" actId="1076"/>
          <ac:spMkLst>
            <pc:docMk/>
            <pc:sldMk cId="76496754" sldId="475"/>
            <ac:spMk id="11" creationId="{CBDD55BE-CC54-C7E6-A99A-0D713D165BF6}"/>
          </ac:spMkLst>
        </pc:spChg>
      </pc:sldChg>
    </pc:docChg>
  </pc:docChgLst>
  <pc:docChgLst>
    <pc:chgData name="Megan Olivia St-Pierre" userId="S::mosp@yorku.ca::f5deaa9c-37c6-4c7c-8ddc-11b4aabd0f7c" providerId="AD" clId="Web-{08C00200-1E50-2956-C62B-19AAE3F44822}"/>
    <pc:docChg chg="addSld delSld modSld modSection">
      <pc:chgData name="Megan Olivia St-Pierre" userId="S::mosp@yorku.ca::f5deaa9c-37c6-4c7c-8ddc-11b4aabd0f7c" providerId="AD" clId="Web-{08C00200-1E50-2956-C62B-19AAE3F44822}" dt="2023-06-23T19:44:36.391" v="607" actId="20577"/>
      <pc:docMkLst>
        <pc:docMk/>
      </pc:docMkLst>
      <pc:sldChg chg="addSp delSp modSp">
        <pc:chgData name="Megan Olivia St-Pierre" userId="S::mosp@yorku.ca::f5deaa9c-37c6-4c7c-8ddc-11b4aabd0f7c" providerId="AD" clId="Web-{08C00200-1E50-2956-C62B-19AAE3F44822}" dt="2023-06-23T17:54:52.637" v="109"/>
        <pc:sldMkLst>
          <pc:docMk/>
          <pc:sldMk cId="4182375410" sldId="330"/>
        </pc:sldMkLst>
        <pc:spChg chg="mod">
          <ac:chgData name="Megan Olivia St-Pierre" userId="S::mosp@yorku.ca::f5deaa9c-37c6-4c7c-8ddc-11b4aabd0f7c" providerId="AD" clId="Web-{08C00200-1E50-2956-C62B-19AAE3F44822}" dt="2023-06-23T17:35:58.787" v="15" actId="20577"/>
          <ac:spMkLst>
            <pc:docMk/>
            <pc:sldMk cId="4182375410" sldId="330"/>
            <ac:spMk id="2" creationId="{455D1E84-802D-2147-84BC-B33E03139107}"/>
          </ac:spMkLst>
        </pc:spChg>
        <pc:spChg chg="del mod">
          <ac:chgData name="Megan Olivia St-Pierre" userId="S::mosp@yorku.ca::f5deaa9c-37c6-4c7c-8ddc-11b4aabd0f7c" providerId="AD" clId="Web-{08C00200-1E50-2956-C62B-19AAE3F44822}" dt="2023-06-23T17:54:52.637" v="109"/>
          <ac:spMkLst>
            <pc:docMk/>
            <pc:sldMk cId="4182375410" sldId="330"/>
            <ac:spMk id="4" creationId="{D647A29E-834F-57EE-FAB6-52E72B4BFC8A}"/>
          </ac:spMkLst>
        </pc:spChg>
        <pc:spChg chg="del mod">
          <ac:chgData name="Megan Olivia St-Pierre" userId="S::mosp@yorku.ca::f5deaa9c-37c6-4c7c-8ddc-11b4aabd0f7c" providerId="AD" clId="Web-{08C00200-1E50-2956-C62B-19AAE3F44822}" dt="2023-06-23T17:50:08.210" v="107"/>
          <ac:spMkLst>
            <pc:docMk/>
            <pc:sldMk cId="4182375410" sldId="330"/>
            <ac:spMk id="5" creationId="{D1481DF1-DFAD-D24D-AA03-34C522AAA133}"/>
          </ac:spMkLst>
        </pc:spChg>
        <pc:spChg chg="mod">
          <ac:chgData name="Megan Olivia St-Pierre" userId="S::mosp@yorku.ca::f5deaa9c-37c6-4c7c-8ddc-11b4aabd0f7c" providerId="AD" clId="Web-{08C00200-1E50-2956-C62B-19AAE3F44822}" dt="2023-06-23T17:50:00.147" v="106" actId="20577"/>
          <ac:spMkLst>
            <pc:docMk/>
            <pc:sldMk cId="4182375410" sldId="330"/>
            <ac:spMk id="6" creationId="{EA6547D5-02E9-5D4C-A466-B7095B2CE484}"/>
          </ac:spMkLst>
        </pc:spChg>
        <pc:picChg chg="add mod ord">
          <ac:chgData name="Megan Olivia St-Pierre" userId="S::mosp@yorku.ca::f5deaa9c-37c6-4c7c-8ddc-11b4aabd0f7c" providerId="AD" clId="Web-{08C00200-1E50-2956-C62B-19AAE3F44822}" dt="2023-06-23T17:54:52.637" v="109"/>
          <ac:picMkLst>
            <pc:docMk/>
            <pc:sldMk cId="4182375410" sldId="330"/>
            <ac:picMk id="7" creationId="{FD8BA007-3C18-D086-EB54-36FCC861A0C6}"/>
          </ac:picMkLst>
        </pc:picChg>
      </pc:sldChg>
      <pc:sldChg chg="addSp delSp modSp del">
        <pc:chgData name="Megan Olivia St-Pierre" userId="S::mosp@yorku.ca::f5deaa9c-37c6-4c7c-8ddc-11b4aabd0f7c" providerId="AD" clId="Web-{08C00200-1E50-2956-C62B-19AAE3F44822}" dt="2023-06-23T18:16:08.022" v="481"/>
        <pc:sldMkLst>
          <pc:docMk/>
          <pc:sldMk cId="4245467201" sldId="392"/>
        </pc:sldMkLst>
        <pc:spChg chg="mod">
          <ac:chgData name="Megan Olivia St-Pierre" userId="S::mosp@yorku.ca::f5deaa9c-37c6-4c7c-8ddc-11b4aabd0f7c" providerId="AD" clId="Web-{08C00200-1E50-2956-C62B-19AAE3F44822}" dt="2023-06-23T18:15:48.865" v="480" actId="20577"/>
          <ac:spMkLst>
            <pc:docMk/>
            <pc:sldMk cId="4245467201" sldId="392"/>
            <ac:spMk id="2" creationId="{C1E99A57-58BF-BB41-A88D-5982DAEF9E46}"/>
          </ac:spMkLst>
        </pc:spChg>
        <pc:spChg chg="add mod">
          <ac:chgData name="Megan Olivia St-Pierre" userId="S::mosp@yorku.ca::f5deaa9c-37c6-4c7c-8ddc-11b4aabd0f7c" providerId="AD" clId="Web-{08C00200-1E50-2956-C62B-19AAE3F44822}" dt="2023-06-23T18:15:19.943" v="463"/>
          <ac:spMkLst>
            <pc:docMk/>
            <pc:sldMk cId="4245467201" sldId="392"/>
            <ac:spMk id="5" creationId="{FE055138-F949-DBE5-21F1-14813B842E11}"/>
          </ac:spMkLst>
        </pc:spChg>
        <pc:picChg chg="del">
          <ac:chgData name="Megan Olivia St-Pierre" userId="S::mosp@yorku.ca::f5deaa9c-37c6-4c7c-8ddc-11b4aabd0f7c" providerId="AD" clId="Web-{08C00200-1E50-2956-C62B-19AAE3F44822}" dt="2023-06-23T18:15:19.943" v="463"/>
          <ac:picMkLst>
            <pc:docMk/>
            <pc:sldMk cId="4245467201" sldId="392"/>
            <ac:picMk id="9" creationId="{77CFADD2-F216-084D-8F22-1B8F351A8232}"/>
          </ac:picMkLst>
        </pc:picChg>
      </pc:sldChg>
      <pc:sldChg chg="del">
        <pc:chgData name="Megan Olivia St-Pierre" userId="S::mosp@yorku.ca::f5deaa9c-37c6-4c7c-8ddc-11b4aabd0f7c" providerId="AD" clId="Web-{08C00200-1E50-2956-C62B-19AAE3F44822}" dt="2023-06-23T19:40:44.262" v="578"/>
        <pc:sldMkLst>
          <pc:docMk/>
          <pc:sldMk cId="169152665" sldId="393"/>
        </pc:sldMkLst>
      </pc:sldChg>
      <pc:sldChg chg="del">
        <pc:chgData name="Megan Olivia St-Pierre" userId="S::mosp@yorku.ca::f5deaa9c-37c6-4c7c-8ddc-11b4aabd0f7c" providerId="AD" clId="Web-{08C00200-1E50-2956-C62B-19AAE3F44822}" dt="2023-06-23T19:41:53.076" v="588"/>
        <pc:sldMkLst>
          <pc:docMk/>
          <pc:sldMk cId="367395354" sldId="427"/>
        </pc:sldMkLst>
      </pc:sldChg>
      <pc:sldChg chg="addSp delSp modSp">
        <pc:chgData name="Megan Olivia St-Pierre" userId="S::mosp@yorku.ca::f5deaa9c-37c6-4c7c-8ddc-11b4aabd0f7c" providerId="AD" clId="Web-{08C00200-1E50-2956-C62B-19AAE3F44822}" dt="2023-06-23T18:15:15.396" v="462" actId="20577"/>
        <pc:sldMkLst>
          <pc:docMk/>
          <pc:sldMk cId="3588517277" sldId="433"/>
        </pc:sldMkLst>
        <pc:spChg chg="mod">
          <ac:chgData name="Megan Olivia St-Pierre" userId="S::mosp@yorku.ca::f5deaa9c-37c6-4c7c-8ddc-11b4aabd0f7c" providerId="AD" clId="Web-{08C00200-1E50-2956-C62B-19AAE3F44822}" dt="2023-06-23T18:15:15.396" v="462" actId="20577"/>
          <ac:spMkLst>
            <pc:docMk/>
            <pc:sldMk cId="3588517277" sldId="433"/>
            <ac:spMk id="3" creationId="{3DFAD8D1-9BAF-304D-9DAF-E8850DB6F5BC}"/>
          </ac:spMkLst>
        </pc:spChg>
        <pc:spChg chg="add del mod">
          <ac:chgData name="Megan Olivia St-Pierre" userId="S::mosp@yorku.ca::f5deaa9c-37c6-4c7c-8ddc-11b4aabd0f7c" providerId="AD" clId="Web-{08C00200-1E50-2956-C62B-19AAE3F44822}" dt="2023-06-23T18:13:30.206" v="454"/>
          <ac:spMkLst>
            <pc:docMk/>
            <pc:sldMk cId="3588517277" sldId="433"/>
            <ac:spMk id="4" creationId="{8B4968F3-DA77-5B11-0AF5-41FA47A518B3}"/>
          </ac:spMkLst>
        </pc:spChg>
        <pc:picChg chg="add mod ord">
          <ac:chgData name="Megan Olivia St-Pierre" userId="S::mosp@yorku.ca::f5deaa9c-37c6-4c7c-8ddc-11b4aabd0f7c" providerId="AD" clId="Web-{08C00200-1E50-2956-C62B-19AAE3F44822}" dt="2023-06-23T18:13:30.206" v="454"/>
          <ac:picMkLst>
            <pc:docMk/>
            <pc:sldMk cId="3588517277" sldId="433"/>
            <ac:picMk id="5" creationId="{317717B3-71D6-BF6B-B1CF-DE5AD6FBD544}"/>
          </ac:picMkLst>
        </pc:picChg>
        <pc:picChg chg="del">
          <ac:chgData name="Megan Olivia St-Pierre" userId="S::mosp@yorku.ca::f5deaa9c-37c6-4c7c-8ddc-11b4aabd0f7c" providerId="AD" clId="Web-{08C00200-1E50-2956-C62B-19AAE3F44822}" dt="2023-06-23T18:13:21.159" v="453"/>
          <ac:picMkLst>
            <pc:docMk/>
            <pc:sldMk cId="3588517277" sldId="433"/>
            <ac:picMk id="7" creationId="{A0D4235B-277F-6040-B4A5-8139B735E75D}"/>
          </ac:picMkLst>
        </pc:picChg>
      </pc:sldChg>
      <pc:sldChg chg="modSp del">
        <pc:chgData name="Megan Olivia St-Pierre" userId="S::mosp@yorku.ca::f5deaa9c-37c6-4c7c-8ddc-11b4aabd0f7c" providerId="AD" clId="Web-{08C00200-1E50-2956-C62B-19AAE3F44822}" dt="2023-06-23T19:29:35.439" v="546"/>
        <pc:sldMkLst>
          <pc:docMk/>
          <pc:sldMk cId="3786874363" sldId="434"/>
        </pc:sldMkLst>
        <pc:spChg chg="mod">
          <ac:chgData name="Megan Olivia St-Pierre" userId="S::mosp@yorku.ca::f5deaa9c-37c6-4c7c-8ddc-11b4aabd0f7c" providerId="AD" clId="Web-{08C00200-1E50-2956-C62B-19AAE3F44822}" dt="2023-06-23T19:29:20.876" v="545" actId="20577"/>
          <ac:spMkLst>
            <pc:docMk/>
            <pc:sldMk cId="3786874363" sldId="434"/>
            <ac:spMk id="4" creationId="{7EABC734-F95D-8D48-964D-15182C0FAAD1}"/>
          </ac:spMkLst>
        </pc:spChg>
      </pc:sldChg>
      <pc:sldChg chg="del">
        <pc:chgData name="Megan Olivia St-Pierre" userId="S::mosp@yorku.ca::f5deaa9c-37c6-4c7c-8ddc-11b4aabd0f7c" providerId="AD" clId="Web-{08C00200-1E50-2956-C62B-19AAE3F44822}" dt="2023-06-23T19:40:50.997" v="581"/>
        <pc:sldMkLst>
          <pc:docMk/>
          <pc:sldMk cId="3678934985" sldId="440"/>
        </pc:sldMkLst>
      </pc:sldChg>
      <pc:sldChg chg="del">
        <pc:chgData name="Megan Olivia St-Pierre" userId="S::mosp@yorku.ca::f5deaa9c-37c6-4c7c-8ddc-11b4aabd0f7c" providerId="AD" clId="Web-{08C00200-1E50-2956-C62B-19AAE3F44822}" dt="2023-06-23T19:40:40.887" v="577"/>
        <pc:sldMkLst>
          <pc:docMk/>
          <pc:sldMk cId="3575002890" sldId="441"/>
        </pc:sldMkLst>
      </pc:sldChg>
      <pc:sldChg chg="del">
        <pc:chgData name="Megan Olivia St-Pierre" userId="S::mosp@yorku.ca::f5deaa9c-37c6-4c7c-8ddc-11b4aabd0f7c" providerId="AD" clId="Web-{08C00200-1E50-2956-C62B-19AAE3F44822}" dt="2023-06-23T19:40:48.700" v="580"/>
        <pc:sldMkLst>
          <pc:docMk/>
          <pc:sldMk cId="281890827" sldId="443"/>
        </pc:sldMkLst>
      </pc:sldChg>
      <pc:sldChg chg="del">
        <pc:chgData name="Megan Olivia St-Pierre" userId="S::mosp@yorku.ca::f5deaa9c-37c6-4c7c-8ddc-11b4aabd0f7c" providerId="AD" clId="Web-{08C00200-1E50-2956-C62B-19AAE3F44822}" dt="2023-06-23T19:40:57.528" v="583"/>
        <pc:sldMkLst>
          <pc:docMk/>
          <pc:sldMk cId="4109185982" sldId="446"/>
        </pc:sldMkLst>
      </pc:sldChg>
      <pc:sldChg chg="modSp">
        <pc:chgData name="Megan Olivia St-Pierre" userId="S::mosp@yorku.ca::f5deaa9c-37c6-4c7c-8ddc-11b4aabd0f7c" providerId="AD" clId="Web-{08C00200-1E50-2956-C62B-19AAE3F44822}" dt="2023-06-23T18:16:36.522" v="502" actId="20577"/>
        <pc:sldMkLst>
          <pc:docMk/>
          <pc:sldMk cId="3319717553" sldId="460"/>
        </pc:sldMkLst>
        <pc:spChg chg="mod">
          <ac:chgData name="Megan Olivia St-Pierre" userId="S::mosp@yorku.ca::f5deaa9c-37c6-4c7c-8ddc-11b4aabd0f7c" providerId="AD" clId="Web-{08C00200-1E50-2956-C62B-19AAE3F44822}" dt="2023-06-23T18:16:25.756" v="493" actId="20577"/>
          <ac:spMkLst>
            <pc:docMk/>
            <pc:sldMk cId="3319717553" sldId="460"/>
            <ac:spMk id="2" creationId="{C1E99A57-58BF-BB41-A88D-5982DAEF9E46}"/>
          </ac:spMkLst>
        </pc:spChg>
        <pc:spChg chg="mod">
          <ac:chgData name="Megan Olivia St-Pierre" userId="S::mosp@yorku.ca::f5deaa9c-37c6-4c7c-8ddc-11b4aabd0f7c" providerId="AD" clId="Web-{08C00200-1E50-2956-C62B-19AAE3F44822}" dt="2023-06-23T18:16:36.522" v="502" actId="20577"/>
          <ac:spMkLst>
            <pc:docMk/>
            <pc:sldMk cId="3319717553" sldId="460"/>
            <ac:spMk id="4" creationId="{975800F0-F3DE-254A-AD02-C3B4E9DD37BB}"/>
          </ac:spMkLst>
        </pc:spChg>
      </pc:sldChg>
      <pc:sldChg chg="addSp delSp modSp">
        <pc:chgData name="Megan Olivia St-Pierre" userId="S::mosp@yorku.ca::f5deaa9c-37c6-4c7c-8ddc-11b4aabd0f7c" providerId="AD" clId="Web-{08C00200-1E50-2956-C62B-19AAE3F44822}" dt="2023-06-23T19:04:43.617" v="543" actId="20577"/>
        <pc:sldMkLst>
          <pc:docMk/>
          <pc:sldMk cId="2421250572" sldId="461"/>
        </pc:sldMkLst>
        <pc:spChg chg="mod">
          <ac:chgData name="Megan Olivia St-Pierre" userId="S::mosp@yorku.ca::f5deaa9c-37c6-4c7c-8ddc-11b4aabd0f7c" providerId="AD" clId="Web-{08C00200-1E50-2956-C62B-19AAE3F44822}" dt="2023-06-23T19:04:43.617" v="543" actId="20577"/>
          <ac:spMkLst>
            <pc:docMk/>
            <pc:sldMk cId="2421250572" sldId="461"/>
            <ac:spMk id="2" creationId="{C1E99A57-58BF-BB41-A88D-5982DAEF9E46}"/>
          </ac:spMkLst>
        </pc:spChg>
        <pc:spChg chg="mod">
          <ac:chgData name="Megan Olivia St-Pierre" userId="S::mosp@yorku.ca::f5deaa9c-37c6-4c7c-8ddc-11b4aabd0f7c" providerId="AD" clId="Web-{08C00200-1E50-2956-C62B-19AAE3F44822}" dt="2023-06-23T19:03:43.618" v="533" actId="20577"/>
          <ac:spMkLst>
            <pc:docMk/>
            <pc:sldMk cId="2421250572" sldId="461"/>
            <ac:spMk id="4" creationId="{975800F0-F3DE-254A-AD02-C3B4E9DD37BB}"/>
          </ac:spMkLst>
        </pc:spChg>
        <pc:spChg chg="add del mod">
          <ac:chgData name="Megan Olivia St-Pierre" userId="S::mosp@yorku.ca::f5deaa9c-37c6-4c7c-8ddc-11b4aabd0f7c" providerId="AD" clId="Web-{08C00200-1E50-2956-C62B-19AAE3F44822}" dt="2023-06-23T18:30:17.444" v="504"/>
          <ac:spMkLst>
            <pc:docMk/>
            <pc:sldMk cId="2421250572" sldId="461"/>
            <ac:spMk id="5" creationId="{55A91DA4-D3C7-F1B1-4E5A-0A916E39C9AE}"/>
          </ac:spMkLst>
        </pc:spChg>
        <pc:picChg chg="add mod ord">
          <ac:chgData name="Megan Olivia St-Pierre" userId="S::mosp@yorku.ca::f5deaa9c-37c6-4c7c-8ddc-11b4aabd0f7c" providerId="AD" clId="Web-{08C00200-1E50-2956-C62B-19AAE3F44822}" dt="2023-06-23T18:30:17.444" v="504"/>
          <ac:picMkLst>
            <pc:docMk/>
            <pc:sldMk cId="2421250572" sldId="461"/>
            <ac:picMk id="6" creationId="{551BE382-13C0-1EF6-3ED4-20E49C3B1134}"/>
          </ac:picMkLst>
        </pc:picChg>
        <pc:picChg chg="del">
          <ac:chgData name="Megan Olivia St-Pierre" userId="S::mosp@yorku.ca::f5deaa9c-37c6-4c7c-8ddc-11b4aabd0f7c" providerId="AD" clId="Web-{08C00200-1E50-2956-C62B-19AAE3F44822}" dt="2023-06-23T18:30:13.054" v="503"/>
          <ac:picMkLst>
            <pc:docMk/>
            <pc:sldMk cId="2421250572" sldId="461"/>
            <ac:picMk id="9" creationId="{77CFADD2-F216-084D-8F22-1B8F351A8232}"/>
          </ac:picMkLst>
        </pc:picChg>
      </pc:sldChg>
      <pc:sldChg chg="del">
        <pc:chgData name="Megan Olivia St-Pierre" userId="S::mosp@yorku.ca::f5deaa9c-37c6-4c7c-8ddc-11b4aabd0f7c" providerId="AD" clId="Web-{08C00200-1E50-2956-C62B-19AAE3F44822}" dt="2023-06-23T19:40:46.481" v="579"/>
        <pc:sldMkLst>
          <pc:docMk/>
          <pc:sldMk cId="1945452627" sldId="462"/>
        </pc:sldMkLst>
      </pc:sldChg>
      <pc:sldChg chg="del">
        <pc:chgData name="Megan Olivia St-Pierre" userId="S::mosp@yorku.ca::f5deaa9c-37c6-4c7c-8ddc-11b4aabd0f7c" providerId="AD" clId="Web-{08C00200-1E50-2956-C62B-19AAE3F44822}" dt="2023-06-23T19:40:53.184" v="582"/>
        <pc:sldMkLst>
          <pc:docMk/>
          <pc:sldMk cId="1038586186" sldId="463"/>
        </pc:sldMkLst>
      </pc:sldChg>
      <pc:sldChg chg="del">
        <pc:chgData name="Megan Olivia St-Pierre" userId="S::mosp@yorku.ca::f5deaa9c-37c6-4c7c-8ddc-11b4aabd0f7c" providerId="AD" clId="Web-{08C00200-1E50-2956-C62B-19AAE3F44822}" dt="2023-06-23T19:41:07.075" v="584"/>
        <pc:sldMkLst>
          <pc:docMk/>
          <pc:sldMk cId="1069278130" sldId="464"/>
        </pc:sldMkLst>
      </pc:sldChg>
      <pc:sldChg chg="del">
        <pc:chgData name="Megan Olivia St-Pierre" userId="S::mosp@yorku.ca::f5deaa9c-37c6-4c7c-8ddc-11b4aabd0f7c" providerId="AD" clId="Web-{08C00200-1E50-2956-C62B-19AAE3F44822}" dt="2023-06-23T19:41:10.466" v="585"/>
        <pc:sldMkLst>
          <pc:docMk/>
          <pc:sldMk cId="1414990909" sldId="465"/>
        </pc:sldMkLst>
      </pc:sldChg>
      <pc:sldChg chg="del">
        <pc:chgData name="Megan Olivia St-Pierre" userId="S::mosp@yorku.ca::f5deaa9c-37c6-4c7c-8ddc-11b4aabd0f7c" providerId="AD" clId="Web-{08C00200-1E50-2956-C62B-19AAE3F44822}" dt="2023-06-23T19:41:37.997" v="586"/>
        <pc:sldMkLst>
          <pc:docMk/>
          <pc:sldMk cId="1544718809" sldId="466"/>
        </pc:sldMkLst>
      </pc:sldChg>
      <pc:sldChg chg="del">
        <pc:chgData name="Megan Olivia St-Pierre" userId="S::mosp@yorku.ca::f5deaa9c-37c6-4c7c-8ddc-11b4aabd0f7c" providerId="AD" clId="Web-{08C00200-1E50-2956-C62B-19AAE3F44822}" dt="2023-06-23T19:41:49.685" v="587"/>
        <pc:sldMkLst>
          <pc:docMk/>
          <pc:sldMk cId="345091377" sldId="467"/>
        </pc:sldMkLst>
      </pc:sldChg>
      <pc:sldChg chg="modSp new del">
        <pc:chgData name="Megan Olivia St-Pierre" userId="S::mosp@yorku.ca::f5deaa9c-37c6-4c7c-8ddc-11b4aabd0f7c" providerId="AD" clId="Web-{08C00200-1E50-2956-C62B-19AAE3F44822}" dt="2023-06-23T19:36:55.618" v="550"/>
        <pc:sldMkLst>
          <pc:docMk/>
          <pc:sldMk cId="1877507606" sldId="468"/>
        </pc:sldMkLst>
        <pc:spChg chg="mod">
          <ac:chgData name="Megan Olivia St-Pierre" userId="S::mosp@yorku.ca::f5deaa9c-37c6-4c7c-8ddc-11b4aabd0f7c" providerId="AD" clId="Web-{08C00200-1E50-2956-C62B-19AAE3F44822}" dt="2023-06-23T19:36:52.727" v="549" actId="20577"/>
          <ac:spMkLst>
            <pc:docMk/>
            <pc:sldMk cId="1877507606" sldId="468"/>
            <ac:spMk id="5" creationId="{1B1AC4D7-6AFC-2FCF-9289-23B9DF1F6CAC}"/>
          </ac:spMkLst>
        </pc:spChg>
      </pc:sldChg>
      <pc:sldChg chg="modSp new">
        <pc:chgData name="Megan Olivia St-Pierre" userId="S::mosp@yorku.ca::f5deaa9c-37c6-4c7c-8ddc-11b4aabd0f7c" providerId="AD" clId="Web-{08C00200-1E50-2956-C62B-19AAE3F44822}" dt="2023-06-23T19:38:31.744" v="576" actId="20577"/>
        <pc:sldMkLst>
          <pc:docMk/>
          <pc:sldMk cId="3201318879" sldId="468"/>
        </pc:sldMkLst>
        <pc:spChg chg="mod">
          <ac:chgData name="Megan Olivia St-Pierre" userId="S::mosp@yorku.ca::f5deaa9c-37c6-4c7c-8ddc-11b4aabd0f7c" providerId="AD" clId="Web-{08C00200-1E50-2956-C62B-19AAE3F44822}" dt="2023-06-23T19:38:16.291" v="565" actId="20577"/>
          <ac:spMkLst>
            <pc:docMk/>
            <pc:sldMk cId="3201318879" sldId="468"/>
            <ac:spMk id="4" creationId="{B496DEE8-5BAF-0383-4104-940482864732}"/>
          </ac:spMkLst>
        </pc:spChg>
        <pc:spChg chg="mod">
          <ac:chgData name="Megan Olivia St-Pierre" userId="S::mosp@yorku.ca::f5deaa9c-37c6-4c7c-8ddc-11b4aabd0f7c" providerId="AD" clId="Web-{08C00200-1E50-2956-C62B-19AAE3F44822}" dt="2023-06-23T19:38:31.744" v="576" actId="20577"/>
          <ac:spMkLst>
            <pc:docMk/>
            <pc:sldMk cId="3201318879" sldId="468"/>
            <ac:spMk id="5" creationId="{7BFD6695-08BB-DD2E-11AB-7631C0FEB6E1}"/>
          </ac:spMkLst>
        </pc:spChg>
      </pc:sldChg>
      <pc:sldChg chg="addSp delSp modSp new">
        <pc:chgData name="Megan Olivia St-Pierre" userId="S::mosp@yorku.ca::f5deaa9c-37c6-4c7c-8ddc-11b4aabd0f7c" providerId="AD" clId="Web-{08C00200-1E50-2956-C62B-19AAE3F44822}" dt="2023-06-23T19:44:36.391" v="607" actId="20577"/>
        <pc:sldMkLst>
          <pc:docMk/>
          <pc:sldMk cId="1813451306" sldId="469"/>
        </pc:sldMkLst>
        <pc:spChg chg="mod">
          <ac:chgData name="Megan Olivia St-Pierre" userId="S::mosp@yorku.ca::f5deaa9c-37c6-4c7c-8ddc-11b4aabd0f7c" providerId="AD" clId="Web-{08C00200-1E50-2956-C62B-19AAE3F44822}" dt="2023-06-23T19:44:25.594" v="593" actId="14100"/>
          <ac:spMkLst>
            <pc:docMk/>
            <pc:sldMk cId="1813451306" sldId="469"/>
            <ac:spMk id="2" creationId="{953F5F34-BDF0-C6F5-883F-E9521E34A8B0}"/>
          </ac:spMkLst>
        </pc:spChg>
        <pc:spChg chg="del">
          <ac:chgData name="Megan Olivia St-Pierre" userId="S::mosp@yorku.ca::f5deaa9c-37c6-4c7c-8ddc-11b4aabd0f7c" providerId="AD" clId="Web-{08C00200-1E50-2956-C62B-19AAE3F44822}" dt="2023-06-23T19:44:05.375" v="590"/>
          <ac:spMkLst>
            <pc:docMk/>
            <pc:sldMk cId="1813451306" sldId="469"/>
            <ac:spMk id="4" creationId="{BEAAFA1A-44B0-18AB-18B7-69C1CC7E05C8}"/>
          </ac:spMkLst>
        </pc:spChg>
        <pc:spChg chg="mod">
          <ac:chgData name="Megan Olivia St-Pierre" userId="S::mosp@yorku.ca::f5deaa9c-37c6-4c7c-8ddc-11b4aabd0f7c" providerId="AD" clId="Web-{08C00200-1E50-2956-C62B-19AAE3F44822}" dt="2023-06-23T19:44:36.391" v="607" actId="20577"/>
          <ac:spMkLst>
            <pc:docMk/>
            <pc:sldMk cId="1813451306" sldId="469"/>
            <ac:spMk id="5" creationId="{59D81635-7565-7E9A-FA2C-4A8A63D25514}"/>
          </ac:spMkLst>
        </pc:spChg>
        <pc:picChg chg="add mod ord">
          <ac:chgData name="Megan Olivia St-Pierre" userId="S::mosp@yorku.ca::f5deaa9c-37c6-4c7c-8ddc-11b4aabd0f7c" providerId="AD" clId="Web-{08C00200-1E50-2956-C62B-19AAE3F44822}" dt="2023-06-23T19:44:16.422" v="592" actId="14100"/>
          <ac:picMkLst>
            <pc:docMk/>
            <pc:sldMk cId="1813451306" sldId="469"/>
            <ac:picMk id="6" creationId="{DF93ECFF-BA56-3A77-9102-DFC7FEA4F87A}"/>
          </ac:picMkLst>
        </pc:picChg>
      </pc:sldChg>
    </pc:docChg>
  </pc:docChgLst>
  <pc:docChgLst>
    <pc:chgData name="Avena Cunningham" userId="S::avena2@yorku.ca::8fee62ea-922f-4c5e-8da7-86a7ab23ed25" providerId="AD" clId="Web-{720598AB-564B-9A98-9B9D-A5B573D4B991}"/>
    <pc:docChg chg="modSld">
      <pc:chgData name="Avena Cunningham" userId="S::avena2@yorku.ca::8fee62ea-922f-4c5e-8da7-86a7ab23ed25" providerId="AD" clId="Web-{720598AB-564B-9A98-9B9D-A5B573D4B991}" dt="2023-11-10T21:14:25.185" v="29"/>
      <pc:docMkLst>
        <pc:docMk/>
      </pc:docMkLst>
      <pc:sldChg chg="modTransition">
        <pc:chgData name="Avena Cunningham" userId="S::avena2@yorku.ca::8fee62ea-922f-4c5e-8da7-86a7ab23ed25" providerId="AD" clId="Web-{720598AB-564B-9A98-9B9D-A5B573D4B991}" dt="2023-11-10T21:11:37.916" v="0"/>
        <pc:sldMkLst>
          <pc:docMk/>
          <pc:sldMk cId="4182375410" sldId="330"/>
        </pc:sldMkLst>
      </pc:sldChg>
      <pc:sldChg chg="modTransition">
        <pc:chgData name="Avena Cunningham" userId="S::avena2@yorku.ca::8fee62ea-922f-4c5e-8da7-86a7ab23ed25" providerId="AD" clId="Web-{720598AB-564B-9A98-9B9D-A5B573D4B991}" dt="2023-11-10T21:11:39.994" v="1"/>
        <pc:sldMkLst>
          <pc:docMk/>
          <pc:sldMk cId="3588517277" sldId="433"/>
        </pc:sldMkLst>
      </pc:sldChg>
      <pc:sldChg chg="modTransition">
        <pc:chgData name="Avena Cunningham" userId="S::avena2@yorku.ca::8fee62ea-922f-4c5e-8da7-86a7ab23ed25" providerId="AD" clId="Web-{720598AB-564B-9A98-9B9D-A5B573D4B991}" dt="2023-11-10T21:11:44.901" v="3"/>
        <pc:sldMkLst>
          <pc:docMk/>
          <pc:sldMk cId="3319717553" sldId="460"/>
        </pc:sldMkLst>
      </pc:sldChg>
      <pc:sldChg chg="modTransition">
        <pc:chgData name="Avena Cunningham" userId="S::avena2@yorku.ca::8fee62ea-922f-4c5e-8da7-86a7ab23ed25" providerId="AD" clId="Web-{720598AB-564B-9A98-9B9D-A5B573D4B991}" dt="2023-11-10T21:11:47.807" v="4"/>
        <pc:sldMkLst>
          <pc:docMk/>
          <pc:sldMk cId="2421250572" sldId="461"/>
        </pc:sldMkLst>
      </pc:sldChg>
      <pc:sldChg chg="modTransition">
        <pc:chgData name="Avena Cunningham" userId="S::avena2@yorku.ca::8fee62ea-922f-4c5e-8da7-86a7ab23ed25" providerId="AD" clId="Web-{720598AB-564B-9A98-9B9D-A5B573D4B991}" dt="2023-11-10T21:11:56.729" v="6"/>
        <pc:sldMkLst>
          <pc:docMk/>
          <pc:sldMk cId="3201318879" sldId="468"/>
        </pc:sldMkLst>
      </pc:sldChg>
      <pc:sldChg chg="modTransition">
        <pc:chgData name="Avena Cunningham" userId="S::avena2@yorku.ca::8fee62ea-922f-4c5e-8da7-86a7ab23ed25" providerId="AD" clId="Web-{720598AB-564B-9A98-9B9D-A5B573D4B991}" dt="2023-11-10T21:12:00.041" v="7"/>
        <pc:sldMkLst>
          <pc:docMk/>
          <pc:sldMk cId="1813451306" sldId="469"/>
        </pc:sldMkLst>
      </pc:sldChg>
      <pc:sldChg chg="modTransition">
        <pc:chgData name="Avena Cunningham" userId="S::avena2@yorku.ca::8fee62ea-922f-4c5e-8da7-86a7ab23ed25" providerId="AD" clId="Web-{720598AB-564B-9A98-9B9D-A5B573D4B991}" dt="2023-11-10T21:12:24.683" v="11"/>
        <pc:sldMkLst>
          <pc:docMk/>
          <pc:sldMk cId="913605126" sldId="477"/>
        </pc:sldMkLst>
      </pc:sldChg>
      <pc:sldChg chg="modTransition">
        <pc:chgData name="Avena Cunningham" userId="S::avena2@yorku.ca::8fee62ea-922f-4c5e-8da7-86a7ab23ed25" providerId="AD" clId="Web-{720598AB-564B-9A98-9B9D-A5B573D4B991}" dt="2023-11-10T21:11:42.635" v="2"/>
        <pc:sldMkLst>
          <pc:docMk/>
          <pc:sldMk cId="1844206958" sldId="478"/>
        </pc:sldMkLst>
      </pc:sldChg>
      <pc:sldChg chg="modTransition">
        <pc:chgData name="Avena Cunningham" userId="S::avena2@yorku.ca::8fee62ea-922f-4c5e-8da7-86a7ab23ed25" providerId="AD" clId="Web-{720598AB-564B-9A98-9B9D-A5B573D4B991}" dt="2023-11-10T21:11:53.479" v="5"/>
        <pc:sldMkLst>
          <pc:docMk/>
          <pc:sldMk cId="3713923020" sldId="479"/>
        </pc:sldMkLst>
      </pc:sldChg>
      <pc:sldChg chg="modTransition">
        <pc:chgData name="Avena Cunningham" userId="S::avena2@yorku.ca::8fee62ea-922f-4c5e-8da7-86a7ab23ed25" providerId="AD" clId="Web-{720598AB-564B-9A98-9B9D-A5B573D4B991}" dt="2023-11-10T21:12:21.432" v="10"/>
        <pc:sldMkLst>
          <pc:docMk/>
          <pc:sldMk cId="761221333" sldId="480"/>
        </pc:sldMkLst>
      </pc:sldChg>
      <pc:sldChg chg="modTransition">
        <pc:chgData name="Avena Cunningham" userId="S::avena2@yorku.ca::8fee62ea-922f-4c5e-8da7-86a7ab23ed25" providerId="AD" clId="Web-{720598AB-564B-9A98-9B9D-A5B573D4B991}" dt="2023-11-10T21:12:32.292" v="12"/>
        <pc:sldMkLst>
          <pc:docMk/>
          <pc:sldMk cId="873715055" sldId="481"/>
        </pc:sldMkLst>
      </pc:sldChg>
      <pc:sldChg chg="modTransition">
        <pc:chgData name="Avena Cunningham" userId="S::avena2@yorku.ca::8fee62ea-922f-4c5e-8da7-86a7ab23ed25" providerId="AD" clId="Web-{720598AB-564B-9A98-9B9D-A5B573D4B991}" dt="2023-11-10T21:12:49.183" v="13"/>
        <pc:sldMkLst>
          <pc:docMk/>
          <pc:sldMk cId="1961347308" sldId="482"/>
        </pc:sldMkLst>
      </pc:sldChg>
      <pc:sldChg chg="modTransition">
        <pc:chgData name="Avena Cunningham" userId="S::avena2@yorku.ca::8fee62ea-922f-4c5e-8da7-86a7ab23ed25" providerId="AD" clId="Web-{720598AB-564B-9A98-9B9D-A5B573D4B991}" dt="2023-11-10T21:13:04.730" v="16"/>
        <pc:sldMkLst>
          <pc:docMk/>
          <pc:sldMk cId="1290565679" sldId="483"/>
        </pc:sldMkLst>
      </pc:sldChg>
      <pc:sldChg chg="modTransition">
        <pc:chgData name="Avena Cunningham" userId="S::avena2@yorku.ca::8fee62ea-922f-4c5e-8da7-86a7ab23ed25" providerId="AD" clId="Web-{720598AB-564B-9A98-9B9D-A5B573D4B991}" dt="2023-11-10T21:13:09.230" v="18"/>
        <pc:sldMkLst>
          <pc:docMk/>
          <pc:sldMk cId="2529425347" sldId="484"/>
        </pc:sldMkLst>
      </pc:sldChg>
      <pc:sldChg chg="modTransition">
        <pc:chgData name="Avena Cunningham" userId="S::avena2@yorku.ca::8fee62ea-922f-4c5e-8da7-86a7ab23ed25" providerId="AD" clId="Web-{720598AB-564B-9A98-9B9D-A5B573D4B991}" dt="2023-11-10T21:13:12.293" v="19"/>
        <pc:sldMkLst>
          <pc:docMk/>
          <pc:sldMk cId="2630244650" sldId="485"/>
        </pc:sldMkLst>
      </pc:sldChg>
      <pc:sldChg chg="modTransition">
        <pc:chgData name="Avena Cunningham" userId="S::avena2@yorku.ca::8fee62ea-922f-4c5e-8da7-86a7ab23ed25" providerId="AD" clId="Web-{720598AB-564B-9A98-9B9D-A5B573D4B991}" dt="2023-11-10T21:13:16.277" v="20"/>
        <pc:sldMkLst>
          <pc:docMk/>
          <pc:sldMk cId="3805031142" sldId="486"/>
        </pc:sldMkLst>
      </pc:sldChg>
      <pc:sldChg chg="modTransition">
        <pc:chgData name="Avena Cunningham" userId="S::avena2@yorku.ca::8fee62ea-922f-4c5e-8da7-86a7ab23ed25" providerId="AD" clId="Web-{720598AB-564B-9A98-9B9D-A5B573D4B991}" dt="2023-11-10T21:13:18.371" v="21"/>
        <pc:sldMkLst>
          <pc:docMk/>
          <pc:sldMk cId="2730929289" sldId="487"/>
        </pc:sldMkLst>
      </pc:sldChg>
      <pc:sldChg chg="modTransition">
        <pc:chgData name="Avena Cunningham" userId="S::avena2@yorku.ca::8fee62ea-922f-4c5e-8da7-86a7ab23ed25" providerId="AD" clId="Web-{720598AB-564B-9A98-9B9D-A5B573D4B991}" dt="2023-11-10T21:13:23.668" v="22"/>
        <pc:sldMkLst>
          <pc:docMk/>
          <pc:sldMk cId="70108466" sldId="488"/>
        </pc:sldMkLst>
      </pc:sldChg>
      <pc:sldChg chg="modTransition">
        <pc:chgData name="Avena Cunningham" userId="S::avena2@yorku.ca::8fee62ea-922f-4c5e-8da7-86a7ab23ed25" providerId="AD" clId="Web-{720598AB-564B-9A98-9B9D-A5B573D4B991}" dt="2023-11-10T21:13:37.028" v="24"/>
        <pc:sldMkLst>
          <pc:docMk/>
          <pc:sldMk cId="3662347657" sldId="489"/>
        </pc:sldMkLst>
      </pc:sldChg>
      <pc:sldChg chg="modTransition">
        <pc:chgData name="Avena Cunningham" userId="S::avena2@yorku.ca::8fee62ea-922f-4c5e-8da7-86a7ab23ed25" providerId="AD" clId="Web-{720598AB-564B-9A98-9B9D-A5B573D4B991}" dt="2023-11-10T21:13:32.793" v="23"/>
        <pc:sldMkLst>
          <pc:docMk/>
          <pc:sldMk cId="3336869351" sldId="490"/>
        </pc:sldMkLst>
      </pc:sldChg>
      <pc:sldChg chg="modTransition">
        <pc:chgData name="Avena Cunningham" userId="S::avena2@yorku.ca::8fee62ea-922f-4c5e-8da7-86a7ab23ed25" providerId="AD" clId="Web-{720598AB-564B-9A98-9B9D-A5B573D4B991}" dt="2023-11-10T21:13:46.747" v="25"/>
        <pc:sldMkLst>
          <pc:docMk/>
          <pc:sldMk cId="4161867009" sldId="491"/>
        </pc:sldMkLst>
      </pc:sldChg>
      <pc:sldChg chg="modTransition">
        <pc:chgData name="Avena Cunningham" userId="S::avena2@yorku.ca::8fee62ea-922f-4c5e-8da7-86a7ab23ed25" providerId="AD" clId="Web-{720598AB-564B-9A98-9B9D-A5B573D4B991}" dt="2023-11-10T21:14:03.122" v="26"/>
        <pc:sldMkLst>
          <pc:docMk/>
          <pc:sldMk cId="2748599246" sldId="492"/>
        </pc:sldMkLst>
      </pc:sldChg>
      <pc:sldChg chg="modTransition">
        <pc:chgData name="Avena Cunningham" userId="S::avena2@yorku.ca::8fee62ea-922f-4c5e-8da7-86a7ab23ed25" providerId="AD" clId="Web-{720598AB-564B-9A98-9B9D-A5B573D4B991}" dt="2023-11-10T21:14:10.607" v="27"/>
        <pc:sldMkLst>
          <pc:docMk/>
          <pc:sldMk cId="1745728485" sldId="493"/>
        </pc:sldMkLst>
      </pc:sldChg>
      <pc:sldChg chg="modTransition">
        <pc:chgData name="Avena Cunningham" userId="S::avena2@yorku.ca::8fee62ea-922f-4c5e-8da7-86a7ab23ed25" providerId="AD" clId="Web-{720598AB-564B-9A98-9B9D-A5B573D4B991}" dt="2023-11-10T21:14:20.091" v="28"/>
        <pc:sldMkLst>
          <pc:docMk/>
          <pc:sldMk cId="4076565674" sldId="494"/>
        </pc:sldMkLst>
      </pc:sldChg>
      <pc:sldChg chg="modTransition">
        <pc:chgData name="Avena Cunningham" userId="S::avena2@yorku.ca::8fee62ea-922f-4c5e-8da7-86a7ab23ed25" providerId="AD" clId="Web-{720598AB-564B-9A98-9B9D-A5B573D4B991}" dt="2023-11-10T21:14:25.185" v="29"/>
        <pc:sldMkLst>
          <pc:docMk/>
          <pc:sldMk cId="973979228" sldId="497"/>
        </pc:sldMkLst>
      </pc:sldChg>
      <pc:sldChg chg="modTransition">
        <pc:chgData name="Avena Cunningham" userId="S::avena2@yorku.ca::8fee62ea-922f-4c5e-8da7-86a7ab23ed25" providerId="AD" clId="Web-{720598AB-564B-9A98-9B9D-A5B573D4B991}" dt="2023-11-10T21:13:00.980" v="15"/>
        <pc:sldMkLst>
          <pc:docMk/>
          <pc:sldMk cId="2367041220" sldId="498"/>
        </pc:sldMkLst>
      </pc:sldChg>
      <pc:sldChg chg="modTransition">
        <pc:chgData name="Avena Cunningham" userId="S::avena2@yorku.ca::8fee62ea-922f-4c5e-8da7-86a7ab23ed25" providerId="AD" clId="Web-{720598AB-564B-9A98-9B9D-A5B573D4B991}" dt="2023-11-10T21:12:56.996" v="14"/>
        <pc:sldMkLst>
          <pc:docMk/>
          <pc:sldMk cId="9261434" sldId="499"/>
        </pc:sldMkLst>
      </pc:sldChg>
      <pc:sldChg chg="modTransition">
        <pc:chgData name="Avena Cunningham" userId="S::avena2@yorku.ca::8fee62ea-922f-4c5e-8da7-86a7ab23ed25" providerId="AD" clId="Web-{720598AB-564B-9A98-9B9D-A5B573D4B991}" dt="2023-11-10T21:12:08.026" v="8"/>
        <pc:sldMkLst>
          <pc:docMk/>
          <pc:sldMk cId="1376650628" sldId="500"/>
        </pc:sldMkLst>
      </pc:sldChg>
      <pc:sldChg chg="modTransition">
        <pc:chgData name="Avena Cunningham" userId="S::avena2@yorku.ca::8fee62ea-922f-4c5e-8da7-86a7ab23ed25" providerId="AD" clId="Web-{720598AB-564B-9A98-9B9D-A5B573D4B991}" dt="2023-11-10T21:12:13.120" v="9"/>
        <pc:sldMkLst>
          <pc:docMk/>
          <pc:sldMk cId="2940224787" sldId="501"/>
        </pc:sldMkLst>
      </pc:sldChg>
    </pc:docChg>
  </pc:docChgLst>
</pc:chgInfo>
</file>

<file path=ppt/comments/modernComment_1D4_BED03FD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624FE95-5D0B-3C4D-BA80-22674420333C}" authorId="{BD744BEA-2587-D273-7480-C602AC2BBA86}" status="resolved" created="2023-08-17T19:15:47.565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201318879" sldId="468"/>
      <ac:spMk id="2" creationId="{A58EAB07-29FA-29CF-DB7A-292797E6DD86}"/>
    </ac:deMkLst>
    <p188:txBody>
      <a:bodyPr/>
      <a:lstStyle/>
      <a:p>
        <a:r>
          <a:rPr lang="fr-FR"/>
          <a:t>Don’t forget the name of the workshop here :) - Same for the whole workshop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3-08-18T10:25:41.890" authorId="{93BF7B9A-ACF7-789A-D358-60B4A0304D37}"/>
          </p223:rxn>
        </p223:reactions>
      </p:ext>
    </p188:extLst>
  </p188:cm>
</p188:cmLst>
</file>

<file path=ppt/comments/modernComment_1DD_3674820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45233D4-AF95-9F44-9562-6096B7405A76}" authorId="{BD744BEA-2587-D273-7480-C602AC2BBA86}" status="resolved" created="2023-08-17T19:50:31.230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913605126" sldId="477"/>
      <ac:spMk id="19" creationId="{4FD59156-F12C-8824-6703-022505738CAF}"/>
      <ac:txMk cp="384">
        <ac:context len="385" hash="3697697370"/>
      </ac:txMk>
    </ac:txMkLst>
    <p188:pos x="1980501" y="551815"/>
    <p188:txBody>
      <a:bodyPr/>
      <a:lstStyle/>
      <a:p>
        <a:r>
          <a:rPr lang="fr-FR"/>
          <a:t>Different from the Master Doc. If there are 3 to 5 groups of 2, as mentioned in the Master Doc, that means only 10 students in the classrooms which is unrealistic lol</a:t>
        </a:r>
      </a:p>
    </p188:txBody>
  </p188:cm>
</p188:cmLst>
</file>

<file path=ppt/comments/modernComment_1E2_74E7C8E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741E658-ADEF-E94C-B79E-D48F2BD14734}" authorId="{BD744BEA-2587-D273-7480-C602AC2BBA86}" status="resolved" created="2023-08-17T19:34:29.184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961347308" sldId="482"/>
      <ac:spMk id="4" creationId="{7F3FE2AC-3284-1375-2A04-5B0925B38E3A}"/>
      <ac:txMk cp="0" len="1">
        <ac:context len="22" hash="684318420"/>
      </ac:txMk>
    </ac:txMkLst>
    <p188:pos x="2790614" y="902335"/>
    <p188:txBody>
      <a:bodyPr/>
      <a:lstStyle/>
      <a:p>
        <a:r>
          <a:rPr lang="fr-FR"/>
          <a:t>Individual or group activity ? It is not specified. Having all the instructions written could help visual students :)</a:t>
        </a:r>
      </a:p>
    </p188:txBody>
  </p188:cm>
  <p188:cm id="{DB0AA049-25E8-EC47-83D7-AA7E446A3712}" authorId="{BD744BEA-2587-D273-7480-C602AC2BBA86}" created="2023-08-17T19:51:34.59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961347308" sldId="482"/>
      <ac:spMk id="4" creationId="{7F3FE2AC-3284-1375-2A04-5B0925B38E3A}"/>
      <ac:txMk cp="0" len="1">
        <ac:context len="22" hash="684318420"/>
      </ac:txMk>
    </ac:txMkLst>
    <p188:pos x="2710210" y="909692"/>
    <p188:replyLst>
      <p188:reply id="{535B7F37-BF10-4581-9EE6-527DE19380D9}" authorId="{93BF7B9A-ACF7-789A-D358-60B4A0304D37}" created="2023-08-18T09:44:56.197">
        <p188:txBody>
          <a:bodyPr/>
          <a:lstStyle/>
          <a:p>
            <a:r>
              <a:rPr lang="en-US"/>
              <a:t>There is no definition that I could find. It's how they taught comedy writing when I was taking classes at The Second City. </a:t>
            </a:r>
          </a:p>
        </p188:txBody>
      </p188:reply>
      <p188:reply id="{FAA12CFA-FB1B-4814-B985-6EAD64DDACB0}" authorId="{93BF7B9A-ACF7-789A-D358-60B4A0304D37}" created="2023-08-18T10:15:16.663">
        <p188:txBody>
          <a:bodyPr/>
          <a:lstStyle/>
          <a:p>
            <a:r>
              <a:rPr lang="en-US"/>
              <a:t>I've also added some instructions to the slides and will updated the Master Doc to reflect. </a:t>
            </a:r>
          </a:p>
        </p188:txBody>
      </p188:reply>
      <p188:reply id="{36480A5A-96BA-B845-B262-1BE7BAFDFA98}" authorId="{BD744BEA-2587-D273-7480-C602AC2BBA86}" created="2023-08-18T16:20:38.517">
        <p188:txBody>
          <a:bodyPr/>
          <a:lstStyle/>
          <a:p>
            <a:r>
              <a:rPr lang="fr-FR"/>
              <a:t>Excellent ! </a:t>
            </a:r>
          </a:p>
        </p188:txBody>
      </p188:reply>
    </p188:replyLst>
    <p188:txBody>
      <a:bodyPr/>
      <a:lstStyle/>
      <a:p>
        <a:r>
          <a:rPr lang="fr-FR"/>
          <a:t>Is there a definition for it ? or the first sentence is the definition ?</a:t>
        </a:r>
      </a:p>
    </p188:txBody>
  </p188:cm>
</p188:cmLst>
</file>

<file path=ppt/comments/modernComment_1E3_4CEC782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9415728-D34A-464F-94A3-A64283A268D7}" authorId="{93ED9413-B528-217E-4199-2CA56026F2C1}" created="2023-11-15T18:12:27.743" startDate="2023-11-15T18:12:27.743" dueDate="2023-11-15T18:12:27.743" assignedTo="{3BECAA4C-16BA-B4BC-90FF-BE54DFEE2972}" title="@Vanessa Paquette Do you know how we might translate this? Round 1 = 1ère &quot;Ronde&quot; is an anglicisme, but maybe ok? Or Tour ?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290565679" sldId="483"/>
      <ac:spMk id="10" creationId="{15317403-6870-79F6-DC1C-28B345C14E77}"/>
      <ac:txMk cp="5" len="7">
        <ac:context len="43" hash="200360157"/>
      </ac:txMk>
    </ac:txMkLst>
    <p188:pos x="3004867" y="1897811"/>
    <p188:txBody>
      <a:bodyPr/>
      <a:lstStyle/>
      <a:p>
        <a:r>
          <a:rPr lang="en-GB"/>
          <a:t>[@Vanessa Paquette] Do you know how we might translate this? Round 1 = 1ère "Ronde" is an anglicisme, but maybe ok? Or Tour ?</a:t>
        </a:r>
      </a:p>
    </p188:txBody>
    <p188:extLst>
      <p:ext xmlns:p="http://schemas.openxmlformats.org/presentationml/2006/main" uri="{5BB2D875-25FF-4072-B9AC-8F64D62656EB}">
        <p228:taskDetails xmlns:p228="http://schemas.microsoft.com/office/powerpoint/2022/08/main">
          <p228:history>
            <p228:event time="2023-11-15T18:12:27.743" id="{B3A4EB87-4CB3-4857-BBAC-3E7E535E8FAC}">
              <p228:atrbtn authorId="{93ED9413-B528-217E-4199-2CA56026F2C1}"/>
              <p228:anchr>
                <p228:comment id="{29415728-D34A-464F-94A3-A64283A268D7}"/>
              </p228:anchr>
              <p228:add/>
            </p228:event>
            <p228:event time="2023-11-15T18:12:27.743" id="{589D8DF0-6D2C-48F5-99EA-DDB396AD3128}">
              <p228:atrbtn authorId="{93ED9413-B528-217E-4199-2CA56026F2C1}"/>
              <p228:anchr>
                <p228:comment id="{29415728-D34A-464F-94A3-A64283A268D7}"/>
              </p228:anchr>
              <p228:asgn authorId="{3BECAA4C-16BA-B4BC-90FF-BE54DFEE2972}"/>
            </p228:event>
            <p228:event time="2023-11-15T18:12:27.743" id="{98C935E3-9E75-434F-ABE0-4C57FE71C7DC}">
              <p228:atrbtn authorId="{93ED9413-B528-217E-4199-2CA56026F2C1}"/>
              <p228:anchr>
                <p228:comment id="{29415728-D34A-464F-94A3-A64283A268D7}"/>
              </p228:anchr>
              <p228:title val="@Vanessa Paquette Do you know how we might translate this? Round 1 = 1ère &quot;Ronde&quot; is an anglicisme, but maybe ok? Or Tour ?"/>
            </p228:event>
            <p228:event time="2023-11-15T18:12:27.743" id="{1612A5C8-5D63-47A9-B639-3B0EBC34BAB6}">
              <p228:atrbtn authorId="{93ED9413-B528-217E-4199-2CA56026F2C1}"/>
              <p228:anchr>
                <p228:comment id="{29415728-D34A-464F-94A3-A64283A268D7}"/>
              </p228:anchr>
              <p228:date stDt="2023-11-15T18:12:27.743" endDt="2023-11-15T18:12:27.743"/>
            </p228:event>
          </p228:history>
        </p228:taskDetails>
      </p:ext>
    </p188:extLst>
  </p188:cm>
</p188:cmLst>
</file>

<file path=ppt/comments/modernComment_1EB_F8110D0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DA291AB-786D-BD42-A7CC-84346E4A3772}" authorId="{BD744BEA-2587-D273-7480-C602AC2BBA86}" status="resolved" created="2023-08-17T19:37:35.521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161867009" sldId="491"/>
      <ac:spMk id="5" creationId="{58ED2868-E652-67E0-0EB0-7D5205EDD5AE}"/>
      <ac:txMk cp="477" len="73">
        <ac:context len="551" hash="2881160294"/>
      </ac:txMk>
    </ac:txMkLst>
    <p188:pos x="6859694" y="3791268"/>
    <p188:txBody>
      <a:bodyPr/>
      <a:lstStyle/>
      <a:p>
        <a:r>
          <a:rPr lang="fr-FR"/>
          <a:t>I really like this encouraging sentence !!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3-08-18T10:23:10.798" authorId="{93BF7B9A-ACF7-789A-D358-60B4A0304D37}"/>
          </p223:rxn>
        </p223:reactions>
      </p:ext>
    </p188:extLst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970D4-BDDA-914A-83D5-0BA0FBC1D874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C0F6B-90C6-CD41-AF20-328E4F0F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55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98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Presenter link: https://</a:t>
            </a:r>
            <a:r>
              <a:rPr lang="en-US" err="1"/>
              <a:t>www.mentimeter.com</a:t>
            </a:r>
            <a:r>
              <a:rPr lang="en-US"/>
              <a:t>/app/presentation/f26ae921d12a7c6ad804b7534d383cc4</a:t>
            </a:r>
          </a:p>
          <a:p>
            <a:r>
              <a:rPr lang="en-US"/>
              <a:t>Students go to </a:t>
            </a:r>
            <a:r>
              <a:rPr lang="en-US" err="1"/>
              <a:t>www.menti.com</a:t>
            </a:r>
            <a:r>
              <a:rPr lang="en-US"/>
              <a:t> and enter the PIN that appears on the presenter’s screen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1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80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82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6C0F6B-90C6-CD41-AF20-328E4F0F729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9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svg"/><Relationship Id="rId11" Type="http://schemas.openxmlformats.org/officeDocument/2006/relationships/image" Target="../media/image3.png"/><Relationship Id="rId5" Type="http://schemas.openxmlformats.org/officeDocument/2006/relationships/image" Target="../media/image11.svg"/><Relationship Id="rId10" Type="http://schemas.openxmlformats.org/officeDocument/2006/relationships/image" Target="../media/image16.sv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8.svg"/><Relationship Id="rId12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svg"/><Relationship Id="rId11" Type="http://schemas.openxmlformats.org/officeDocument/2006/relationships/image" Target="../media/image20.svg"/><Relationship Id="rId5" Type="http://schemas.openxmlformats.org/officeDocument/2006/relationships/image" Target="../media/image10.pn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14.sv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svg"/><Relationship Id="rId11" Type="http://schemas.openxmlformats.org/officeDocument/2006/relationships/image" Target="../media/image3.png"/><Relationship Id="rId5" Type="http://schemas.openxmlformats.org/officeDocument/2006/relationships/image" Target="../media/image11.svg"/><Relationship Id="rId10" Type="http://schemas.openxmlformats.org/officeDocument/2006/relationships/image" Target="../media/image16.sv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8.svg"/><Relationship Id="rId12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svg"/><Relationship Id="rId11" Type="http://schemas.openxmlformats.org/officeDocument/2006/relationships/image" Target="../media/image20.svg"/><Relationship Id="rId5" Type="http://schemas.openxmlformats.org/officeDocument/2006/relationships/image" Target="../media/image10.pn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14.svg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924A13-79EE-1D47-B49D-1565C986DA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599" y="358815"/>
            <a:ext cx="11485301" cy="6146157"/>
          </a:xfrm>
          <a:custGeom>
            <a:avLst/>
            <a:gdLst>
              <a:gd name="connsiteX0" fmla="*/ 0 w 11485301"/>
              <a:gd name="connsiteY0" fmla="*/ 0 h 6146157"/>
              <a:gd name="connsiteX1" fmla="*/ 11485301 w 11485301"/>
              <a:gd name="connsiteY1" fmla="*/ 0 h 6146157"/>
              <a:gd name="connsiteX2" fmla="*/ 11485301 w 11485301"/>
              <a:gd name="connsiteY2" fmla="*/ 6146157 h 6146157"/>
              <a:gd name="connsiteX3" fmla="*/ 0 w 11485301"/>
              <a:gd name="connsiteY3" fmla="*/ 6146157 h 6146157"/>
              <a:gd name="connsiteX4" fmla="*/ 0 w 11485301"/>
              <a:gd name="connsiteY4" fmla="*/ 5413033 h 6146157"/>
              <a:gd name="connsiteX5" fmla="*/ 510420 w 11485301"/>
              <a:gd name="connsiteY5" fmla="*/ 5413033 h 6146157"/>
              <a:gd name="connsiteX6" fmla="*/ 510420 w 11485301"/>
              <a:gd name="connsiteY6" fmla="*/ 5411487 h 6146157"/>
              <a:gd name="connsiteX7" fmla="*/ 4702893 w 11485301"/>
              <a:gd name="connsiteY7" fmla="*/ 5411487 h 6146157"/>
              <a:gd name="connsiteX8" fmla="*/ 4702893 w 11485301"/>
              <a:gd name="connsiteY8" fmla="*/ 753630 h 6146157"/>
              <a:gd name="connsiteX9" fmla="*/ 8075 w 11485301"/>
              <a:gd name="connsiteY9" fmla="*/ 753630 h 6146157"/>
              <a:gd name="connsiteX10" fmla="*/ 8075 w 11485301"/>
              <a:gd name="connsiteY10" fmla="*/ 758785 h 6146157"/>
              <a:gd name="connsiteX11" fmla="*/ 0 w 11485301"/>
              <a:gd name="connsiteY11" fmla="*/ 758785 h 614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85301" h="6146157">
                <a:moveTo>
                  <a:pt x="0" y="0"/>
                </a:moveTo>
                <a:lnTo>
                  <a:pt x="11485301" y="0"/>
                </a:lnTo>
                <a:lnTo>
                  <a:pt x="11485301" y="6146157"/>
                </a:lnTo>
                <a:lnTo>
                  <a:pt x="0" y="6146157"/>
                </a:lnTo>
                <a:lnTo>
                  <a:pt x="0" y="5413033"/>
                </a:lnTo>
                <a:lnTo>
                  <a:pt x="510420" y="5413033"/>
                </a:lnTo>
                <a:lnTo>
                  <a:pt x="510420" y="5411487"/>
                </a:lnTo>
                <a:lnTo>
                  <a:pt x="4702893" y="5411487"/>
                </a:lnTo>
                <a:lnTo>
                  <a:pt x="4702893" y="753630"/>
                </a:lnTo>
                <a:lnTo>
                  <a:pt x="8075" y="753630"/>
                </a:lnTo>
                <a:lnTo>
                  <a:pt x="8075" y="758785"/>
                </a:lnTo>
                <a:lnTo>
                  <a:pt x="0" y="758785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288000" anchor="ctr">
            <a:noAutofit/>
          </a:bodyPr>
          <a:lstStyle>
            <a:lvl1pPr algn="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5662960-ECF9-544A-B3EA-4102BD62AF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959" y="1470660"/>
            <a:ext cx="4301133" cy="2186940"/>
          </a:xfrm>
          <a:solidFill>
            <a:schemeClr val="accent1"/>
          </a:solidFill>
          <a:ln>
            <a:noFill/>
          </a:ln>
        </p:spPr>
        <p:txBody>
          <a:bodyPr wrap="square" lIns="0" tIns="0" rIns="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D8F8C9-F49E-3048-826A-0937FBC04EBF}"/>
              </a:ext>
            </a:extLst>
          </p:cNvPr>
          <p:cNvCxnSpPr>
            <a:cxnSpLocks/>
          </p:cNvCxnSpPr>
          <p:nvPr userDrawn="1"/>
        </p:nvCxnSpPr>
        <p:spPr>
          <a:xfrm>
            <a:off x="361513" y="4804806"/>
            <a:ext cx="431716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9E978879-4384-7944-8E60-E6FEF4E21A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1959" y="4301625"/>
            <a:ext cx="4301133" cy="315212"/>
          </a:xfrm>
          <a:solidFill>
            <a:schemeClr val="accent1"/>
          </a:solidFill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C179A9A-C7C8-7C48-A97C-FBC66812BE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959" y="3665115"/>
            <a:ext cx="4301133" cy="631755"/>
          </a:xfrm>
          <a:solidFill>
            <a:schemeClr val="accent1"/>
          </a:solidFill>
          <a:ln>
            <a:noFill/>
          </a:ln>
        </p:spPr>
        <p:txBody>
          <a:bodyPr wrap="square" lIns="0" tIns="0" rIns="0" bIns="0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2" name="Picture Placeholder 9" descr="Glendon | York University Logo">
            <a:extLst>
              <a:ext uri="{FF2B5EF4-FFF2-40B4-BE49-F238E27FC236}">
                <a16:creationId xmlns:a16="http://schemas.microsoft.com/office/drawing/2014/main" id="{40BEB9EB-86F7-BB40-904C-4805395531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73092" y="5072371"/>
            <a:ext cx="3200000" cy="348299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934669B8-28A0-884F-800C-3C31305B192F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E70B5D7-8566-AC4C-BE2D-D7E348E24FF8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99DB458-C9CC-0040-8B4C-B07D91595971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2E4CC2ED-E325-D04E-B4E1-378C47296FF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2CC37F5-6AE0-0C49-AEDD-60D94AF76C03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09387838-3974-D94C-AE5D-FE93EE549874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301D4EEC-C424-0046-A589-37C88E646F60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2" name="Right Triangle 61">
                <a:extLst>
                  <a:ext uri="{FF2B5EF4-FFF2-40B4-BE49-F238E27FC236}">
                    <a16:creationId xmlns:a16="http://schemas.microsoft.com/office/drawing/2014/main" id="{25EC7FD3-BF04-1145-A2BF-9735F95288FC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51BF1E3-FAAF-734A-8A80-C9F6A601C80E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80DD76C-0FA4-8847-A3BA-FF1192A8D9CF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3212B0D-F902-FB4F-9FCB-0D924EBA421C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CE36F5D1-6F16-2746-B960-8787282B7949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57A443D-4AE0-0F44-91CA-C70D8A772447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8C3D0B27-17F1-204F-A745-29829B1F077E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1B4322B-0724-7F43-8778-5AEEB8D4E87B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BDE743E2-E192-9D49-B53D-E98931BBC3D3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53150926-F17A-C34D-B323-64EE62F19BFE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60E32BE7-484C-9E4D-8152-778D646AE8B0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762016E6-1B6F-924B-A395-AB9A95E5ACD3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A32C8921-39AF-3445-9EC6-3605D045475B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52" name="Picture 51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F255BC04-2982-4948-8034-080DB7CDEB6A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4" name="Colour Pillar">
            <a:extLst>
              <a:ext uri="{FF2B5EF4-FFF2-40B4-BE49-F238E27FC236}">
                <a16:creationId xmlns:a16="http://schemas.microsoft.com/office/drawing/2014/main" id="{E2696C85-9A3B-4042-B038-9F1C3792EE34}"/>
              </a:ext>
            </a:extLst>
          </p:cNvPr>
          <p:cNvSpPr/>
          <p:nvPr userDrawn="1"/>
        </p:nvSpPr>
        <p:spPr>
          <a:xfrm>
            <a:off x="11820040" y="356400"/>
            <a:ext cx="371959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001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Glendon | York University Logo">
            <a:extLst>
              <a:ext uri="{FF2B5EF4-FFF2-40B4-BE49-F238E27FC236}">
                <a16:creationId xmlns:a16="http://schemas.microsoft.com/office/drawing/2014/main" id="{9C3BBD24-06A8-1A4A-99ED-8A60807077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3B2061-D856-4A41-B120-2B85C6C79AA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4618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2468097"/>
            <a:ext cx="5400000" cy="455613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5" name="Text Placeholder 53">
            <a:extLst>
              <a:ext uri="{FF2B5EF4-FFF2-40B4-BE49-F238E27FC236}">
                <a16:creationId xmlns:a16="http://schemas.microsoft.com/office/drawing/2014/main" id="{85171A1C-33F0-154B-A90A-134189461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4399" y="2468097"/>
            <a:ext cx="5412090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AA6FF0F-EF68-C34F-8441-557C608E34D2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9C4D6D-A922-1345-A1A8-1C756DCF58EF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1AF0F73F-121B-4645-901F-267B00C591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5411922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D832DB65-C34A-724C-BC2D-C88133F6D6C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64399" y="3015397"/>
            <a:ext cx="5421633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294C7FA-C886-C644-899E-C57AD06876B3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E00E72-917B-EB4A-B4FA-89040CCDFB2B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97474BE-BD02-DB4E-8593-210D7243723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05E3FCD1-BE72-FF47-A2A4-68B95B0635F4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E6CCB0E-541E-E547-AA3A-3C3D5FBF9CA6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08C6FF2-2E78-0745-9DEC-69D558B3DE0B}"/>
                </a:ext>
              </a:extLst>
            </p:cNvPr>
            <p:cNvSpPr txBox="1"/>
            <p:nvPr userDrawn="1"/>
          </p:nvSpPr>
          <p:spPr>
            <a:xfrm>
              <a:off x="12335975" y="461900"/>
              <a:ext cx="1797275" cy="384231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This slide is built with layered placeholders. You will need to move the dark overlay in order to click the photo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crop.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Once the overlay is moved aside, right-click </a:t>
              </a: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on the image. Choose ‘Crop’ from the menu. Adjust size &amp; position. Press esc or click outside image area to exit cropping mode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EAD049-4EF0-C74A-869D-75BA93F08107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FDDBC3A-F6EE-A145-BB54-0B5D845DE7C4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563D341-B3BC-2544-AE04-77E07AD48F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0" name="Colour Pillar">
            <a:extLst>
              <a:ext uri="{FF2B5EF4-FFF2-40B4-BE49-F238E27FC236}">
                <a16:creationId xmlns:a16="http://schemas.microsoft.com/office/drawing/2014/main" id="{CD34493C-11C4-0A43-AB93-0E6E8EBA5409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63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39" userDrawn="1">
          <p15:clr>
            <a:srgbClr val="FBAE40"/>
          </p15:clr>
        </p15:guide>
        <p15:guide id="5" pos="3940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1842" userDrawn="1">
          <p15:clr>
            <a:srgbClr val="FBAE40"/>
          </p15:clr>
        </p15:guide>
        <p15:guide id="10" orient="horz" pos="388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3B2061-D856-4A41-B120-2B85C6C79AA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24926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59" y="2468097"/>
            <a:ext cx="3514725" cy="455613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5" name="Text Placeholder 53">
            <a:extLst>
              <a:ext uri="{FF2B5EF4-FFF2-40B4-BE49-F238E27FC236}">
                <a16:creationId xmlns:a16="http://schemas.microsoft.com/office/drawing/2014/main" id="{85171A1C-33F0-154B-A90A-134189461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38637" y="2468097"/>
            <a:ext cx="3514725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6" name="Text Placeholder 53">
            <a:extLst>
              <a:ext uri="{FF2B5EF4-FFF2-40B4-BE49-F238E27FC236}">
                <a16:creationId xmlns:a16="http://schemas.microsoft.com/office/drawing/2014/main" id="{A0CAE2A1-4EB9-AE45-A294-C7AF8E330E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75244" y="2468097"/>
            <a:ext cx="3513519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AA6FF0F-EF68-C34F-8441-557C608E34D2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3A69CB-0B60-2E46-9CE9-075656CED18E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57">
            <a:extLst>
              <a:ext uri="{FF2B5EF4-FFF2-40B4-BE49-F238E27FC236}">
                <a16:creationId xmlns:a16="http://schemas.microsoft.com/office/drawing/2014/main" id="{A0685936-FD89-8644-B6EC-36AD7532FB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3523302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1490539A-E4E2-DE44-B3A7-F6ADD2E83C6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8637" y="3015397"/>
            <a:ext cx="3510000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6A290EEA-CFEC-614B-B849-D38F318885F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75244" y="3015397"/>
            <a:ext cx="3514385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ABD4336-A394-8946-8261-758F2EC73039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678B5D3-5E3C-F746-975F-BDCD08C8F4DC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1A4D6CF-AB15-9E40-B8B5-72B13906F0DA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37C83726-8860-9C43-9F54-83491053B49C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37F699A-5DEF-6D4D-B350-C10DFAB8DB40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565D00-8523-3A41-AF1A-5EDE41AE8B5E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4902E00-9141-2942-BE5E-1EBFADC0CC8C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6BB5F2F-F596-C249-8BD4-AC755C6C33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B93398-B2F0-0D4B-8824-7FF221E7D0E9}"/>
              </a:ext>
            </a:extLst>
          </p:cNvPr>
          <p:cNvSpPr txBox="1"/>
          <p:nvPr userDrawn="1"/>
        </p:nvSpPr>
        <p:spPr>
          <a:xfrm>
            <a:off x="12335975" y="461900"/>
            <a:ext cx="1797275" cy="3842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add a photo, drag a photo onto the slide or click the icon in the placeholder to browse for your image.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Send to back”.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To change the image, delete the existing image to reset the photo placeholder functionality.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Cropping the image: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This slide is built with layered placeholders. You will need to move the dark overlay in order to click the photo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crop.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Once the overlay is moved aside, right-click 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 the image. Choose ‘Crop’ from the menu. Adjust size &amp; position. Press esc or click outside image area to exit cropping mode</a:t>
            </a:r>
          </a:p>
        </p:txBody>
      </p:sp>
      <p:sp>
        <p:nvSpPr>
          <p:cNvPr id="32" name="Colour Pillar">
            <a:extLst>
              <a:ext uri="{FF2B5EF4-FFF2-40B4-BE49-F238E27FC236}">
                <a16:creationId xmlns:a16="http://schemas.microsoft.com/office/drawing/2014/main" id="{36615C5B-A847-1446-B7FE-CC0C4E15CA87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Glendon | York University Logo">
            <a:extLst>
              <a:ext uri="{FF2B5EF4-FFF2-40B4-BE49-F238E27FC236}">
                <a16:creationId xmlns:a16="http://schemas.microsoft.com/office/drawing/2014/main" id="{1D9B6D80-5BEE-7646-BD3E-5ECB8C8284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10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2547" userDrawn="1">
          <p15:clr>
            <a:srgbClr val="FBAE40"/>
          </p15:clr>
        </p15:guide>
        <p15:guide id="5" pos="2732" userDrawn="1">
          <p15:clr>
            <a:srgbClr val="FBAE40"/>
          </p15:clr>
        </p15:guide>
        <p15:guide id="6" pos="4947" userDrawn="1">
          <p15:clr>
            <a:srgbClr val="FBAE40"/>
          </p15:clr>
        </p15:guide>
        <p15:guide id="7" pos="5148" userDrawn="1">
          <p15:clr>
            <a:srgbClr val="FBAE40"/>
          </p15:clr>
        </p15:guide>
        <p15:guide id="8" pos="7363" userDrawn="1">
          <p15:clr>
            <a:srgbClr val="FBAE40"/>
          </p15:clr>
        </p15:guide>
        <p15:guide id="11" orient="horz" pos="1843" userDrawn="1">
          <p15:clr>
            <a:srgbClr val="FBAE40"/>
          </p15:clr>
        </p15:guide>
        <p15:guide id="12" orient="horz" pos="388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">
            <a:extLst>
              <a:ext uri="{FF2B5EF4-FFF2-40B4-BE49-F238E27FC236}">
                <a16:creationId xmlns:a16="http://schemas.microsoft.com/office/drawing/2014/main" id="{E55F0531-8A67-5B46-8504-4E5A79665BC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spcBef>
                <a:spcPts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20E1D805-0FBE-4047-AA28-F7B71DA35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A81A7D1D-57C2-7F4D-86FF-CCB8244B5FD9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26145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467711"/>
            <a:ext cx="2539980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7" name="Text Placeholder 53">
            <a:extLst>
              <a:ext uri="{FF2B5EF4-FFF2-40B4-BE49-F238E27FC236}">
                <a16:creationId xmlns:a16="http://schemas.microsoft.com/office/drawing/2014/main" id="{05ABEBBB-8B74-7A42-8A9F-A3DDD027B0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82808" y="2467711"/>
            <a:ext cx="2552855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2" name="Text Placeholder 53">
            <a:extLst>
              <a:ext uri="{FF2B5EF4-FFF2-40B4-BE49-F238E27FC236}">
                <a16:creationId xmlns:a16="http://schemas.microsoft.com/office/drawing/2014/main" id="{4952AB17-501E-A84A-B8E5-47E1F3E0544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54750" y="2467711"/>
            <a:ext cx="2562128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4" name="Text Placeholder 53">
            <a:extLst>
              <a:ext uri="{FF2B5EF4-FFF2-40B4-BE49-F238E27FC236}">
                <a16:creationId xmlns:a16="http://schemas.microsoft.com/office/drawing/2014/main" id="{DF00A96C-E66D-9343-B080-A9DE193668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2890" y="2467711"/>
            <a:ext cx="2555873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9E4E51C-FB87-8B4E-8FE3-8608D1425507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CD95C082-98A0-6748-A678-AAFE8DE67E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2540254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57">
            <a:extLst>
              <a:ext uri="{FF2B5EF4-FFF2-40B4-BE49-F238E27FC236}">
                <a16:creationId xmlns:a16="http://schemas.microsoft.com/office/drawing/2014/main" id="{D443BBF1-455E-AF49-A986-7358896677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82530" y="3015397"/>
            <a:ext cx="2553130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7">
            <a:extLst>
              <a:ext uri="{FF2B5EF4-FFF2-40B4-BE49-F238E27FC236}">
                <a16:creationId xmlns:a16="http://schemas.microsoft.com/office/drawing/2014/main" id="{993B8260-5652-8746-BF74-85470FB855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54751" y="3015397"/>
            <a:ext cx="2562404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0E4B3554-1F36-134D-A7B1-C7726BF5C8C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32890" y="3015397"/>
            <a:ext cx="2556148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0B7A318-AF95-C64A-9742-DB1B6ECAFEC7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6EAEB48-48CA-924E-80EB-0D1797E4D96E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59D891-5A58-AD47-95FC-E659DE2EB075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" name="Right Triangle 29">
              <a:extLst>
                <a:ext uri="{FF2B5EF4-FFF2-40B4-BE49-F238E27FC236}">
                  <a16:creationId xmlns:a16="http://schemas.microsoft.com/office/drawing/2014/main" id="{AEC968F2-950A-BB4A-AE63-A6C35D8C4E2C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C9B3ED5-A7F5-F04D-B2FF-378CE1BBBA9F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7E0ECFF-121E-054B-8DCF-5C911603445C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A22C250-B3C1-6644-99DF-533EEC469E0B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F1A7A67-75D1-B346-90CF-2827CAC823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4AED740-9869-424A-98FC-8ABAD1295394}"/>
              </a:ext>
            </a:extLst>
          </p:cNvPr>
          <p:cNvSpPr txBox="1"/>
          <p:nvPr userDrawn="1"/>
        </p:nvSpPr>
        <p:spPr>
          <a:xfrm>
            <a:off x="12335975" y="461900"/>
            <a:ext cx="1797275" cy="3842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add a photo, drag a photo onto the slide or click the icon in the placeholder to browse for your image.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Send to back”.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To change the image, delete the existing image to reset the photo placeholder functionality.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Cropping the image: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This slide is built with layered placeholders. You will need to move the dark overlay in order to click the photo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crop.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Once the overlay is moved aside, right-click 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 the image. Choose ‘Crop’ from the menu. Adjust size &amp; position. Press esc or click outside image area to exit cropping mode</a:t>
            </a:r>
          </a:p>
        </p:txBody>
      </p:sp>
      <p:sp>
        <p:nvSpPr>
          <p:cNvPr id="34" name="Colour Pillar">
            <a:extLst>
              <a:ext uri="{FF2B5EF4-FFF2-40B4-BE49-F238E27FC236}">
                <a16:creationId xmlns:a16="http://schemas.microsoft.com/office/drawing/2014/main" id="{C90E7454-B991-C647-963E-FFE0FE9DE67A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Glendon | York University Logo">
            <a:extLst>
              <a:ext uri="{FF2B5EF4-FFF2-40B4-BE49-F238E27FC236}">
                <a16:creationId xmlns:a16="http://schemas.microsoft.com/office/drawing/2014/main" id="{9474C5C8-375E-064C-B4FE-5A7E3AC3DC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30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userDrawn="1">
          <p15:clr>
            <a:srgbClr val="FBAE40"/>
          </p15:clr>
        </p15:guide>
        <p15:guide id="2" pos="7680" userDrawn="1">
          <p15:clr>
            <a:srgbClr val="FBAE40"/>
          </p15:clr>
        </p15:guide>
        <p15:guide id="3" pos="316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1" orient="horz" userDrawn="1">
          <p15:clr>
            <a:srgbClr val="FBAE40"/>
          </p15:clr>
        </p15:guide>
        <p15:guide id="12" orient="horz" pos="4320" userDrawn="1">
          <p15:clr>
            <a:srgbClr val="FBAE40"/>
          </p15:clr>
        </p15:guide>
        <p15:guide id="13" orient="horz" pos="1843" userDrawn="1">
          <p15:clr>
            <a:srgbClr val="FBAE40"/>
          </p15:clr>
        </p15:guide>
        <p15:guide id="14" orient="horz" pos="388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0C011D8-2A62-E249-872A-5B51381422F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4983481"/>
            <a:ext cx="12192000" cy="1182370"/>
          </a:xfrm>
          <a:solidFill>
            <a:schemeClr val="accent1"/>
          </a:solidFill>
        </p:spPr>
        <p:txBody>
          <a:bodyPr lIns="360000" rIns="360000" anchor="ctr">
            <a:noAutofit/>
          </a:bodyPr>
          <a:lstStyle>
            <a:lvl1pPr algn="ctr">
              <a:spcBef>
                <a:spcPts val="0"/>
              </a:spcBef>
              <a:defRPr sz="25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Click to add key message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57">
            <a:extLst>
              <a:ext uri="{FF2B5EF4-FFF2-40B4-BE49-F238E27FC236}">
                <a16:creationId xmlns:a16="http://schemas.microsoft.com/office/drawing/2014/main" id="{82A7616C-08E1-5C4A-94C3-59BF9457407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196975"/>
            <a:ext cx="5469192" cy="3631399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470C1-9891-4042-9E4B-7B72C488D56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9187" y="1196975"/>
            <a:ext cx="5481638" cy="3631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96B68CE1-D495-EB40-BB58-67C7640CCE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083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72" userDrawn="1">
          <p15:clr>
            <a:srgbClr val="FBAE40"/>
          </p15:clr>
        </p15:guide>
        <p15:guide id="5" pos="3908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7" orient="horz" pos="3045" userDrawn="1">
          <p15:clr>
            <a:srgbClr val="FBAE40"/>
          </p15:clr>
        </p15:guide>
        <p15:guide id="9" orient="horz" pos="754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ane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8830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EF7FFA-B04E-C541-A81B-39886A3ECF51}"/>
              </a:ext>
            </a:extLst>
          </p:cNvPr>
          <p:cNvSpPr/>
          <p:nvPr userDrawn="1"/>
        </p:nvSpPr>
        <p:spPr>
          <a:xfrm>
            <a:off x="7464425" y="1196976"/>
            <a:ext cx="4727575" cy="496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4EFEAB-5229-BC4B-901B-5A2A517F55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906871" y="1400175"/>
            <a:ext cx="3795771" cy="2173288"/>
          </a:xfrm>
          <a:prstGeom prst="callout1">
            <a:avLst>
              <a:gd name="adj1" fmla="val 99688"/>
              <a:gd name="adj2" fmla="val 118"/>
              <a:gd name="adj3" fmla="val 99626"/>
              <a:gd name="adj4" fmla="val 99603"/>
            </a:avLst>
          </a:prstGeom>
          <a:ln w="12700">
            <a:solidFill>
              <a:schemeClr val="bg1"/>
            </a:solidFill>
          </a:ln>
        </p:spPr>
        <p:txBody>
          <a:bodyPr bIns="180000" anchor="b">
            <a:noAutofit/>
          </a:bodyPr>
          <a:lstStyle>
            <a:lvl1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XX% </a:t>
            </a:r>
          </a:p>
          <a:p>
            <a:pPr lvl="0"/>
            <a:r>
              <a:rPr lang="en-US"/>
              <a:t>Key takeaway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D292504-3200-184C-B462-F52FB17C00F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04938" y="3789363"/>
            <a:ext cx="3775886" cy="2200376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supporting text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5B00F938-8D68-9B4D-9BF9-D2B9ADDA70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9197" y="1196975"/>
            <a:ext cx="6773796" cy="23774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AB37550-8A87-7441-9466-8056CD272C0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19197" y="3789040"/>
            <a:ext cx="6773796" cy="237749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 descr="Glendon | York University Logo">
            <a:extLst>
              <a:ext uri="{FF2B5EF4-FFF2-40B4-BE49-F238E27FC236}">
                <a16:creationId xmlns:a16="http://schemas.microsoft.com/office/drawing/2014/main" id="{B5D50486-E88A-B642-AF49-C7F3D3606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3185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5" pos="4702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2251" userDrawn="1">
          <p15:clr>
            <a:srgbClr val="FBAE40"/>
          </p15:clr>
        </p15:guide>
        <p15:guide id="10" orient="horz" pos="2387" userDrawn="1">
          <p15:clr>
            <a:srgbClr val="FBAE40"/>
          </p15:clr>
        </p15:guide>
        <p15:guide id="11" orient="horz" pos="754" userDrawn="1">
          <p15:clr>
            <a:srgbClr val="FBAE40"/>
          </p15:clr>
        </p15:guide>
        <p15:guide id="12" orient="horz" pos="3884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ane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0295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EF7FFA-B04E-C541-A81B-39886A3ECF51}"/>
              </a:ext>
            </a:extLst>
          </p:cNvPr>
          <p:cNvSpPr/>
          <p:nvPr userDrawn="1"/>
        </p:nvSpPr>
        <p:spPr>
          <a:xfrm>
            <a:off x="0" y="1196975"/>
            <a:ext cx="4709020" cy="4975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4EFEAB-5229-BC4B-901B-5A2A517F55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1175" y="1400175"/>
            <a:ext cx="3708487" cy="2215480"/>
          </a:xfrm>
          <a:prstGeom prst="callout1">
            <a:avLst>
              <a:gd name="adj1" fmla="val 99688"/>
              <a:gd name="adj2" fmla="val 118"/>
              <a:gd name="adj3" fmla="val 99626"/>
              <a:gd name="adj4" fmla="val 99603"/>
            </a:avLst>
          </a:prstGeom>
          <a:ln w="12700">
            <a:solidFill>
              <a:schemeClr val="bg1"/>
            </a:solidFill>
          </a:ln>
        </p:spPr>
        <p:txBody>
          <a:bodyPr bIns="0" anchor="b">
            <a:noAutofit/>
          </a:bodyPr>
          <a:lstStyle>
            <a:lvl1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XX% </a:t>
            </a:r>
          </a:p>
          <a:p>
            <a:pPr lvl="0"/>
            <a:r>
              <a:rPr lang="en-US"/>
              <a:t>Key takeaway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D292504-3200-184C-B462-F52FB17C00F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8784" y="3741738"/>
            <a:ext cx="3689059" cy="2248001"/>
          </a:xfrm>
        </p:spPr>
        <p:txBody>
          <a:bodyPr bIns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supporting text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3C53C104-C340-4445-B597-ADA10F22926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07029" y="1196975"/>
            <a:ext cx="6773796" cy="23774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27D0DAE-E129-5445-8C07-39C5633DAD9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07029" y="3789040"/>
            <a:ext cx="6773796" cy="237749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 descr="Glendon | York University Logo">
            <a:extLst>
              <a:ext uri="{FF2B5EF4-FFF2-40B4-BE49-F238E27FC236}">
                <a16:creationId xmlns:a16="http://schemas.microsoft.com/office/drawing/2014/main" id="{AE6859E8-2DF7-A941-8059-ABF7ED024B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327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7" orient="horz" pos="754" userDrawn="1">
          <p15:clr>
            <a:srgbClr val="FBAE40"/>
          </p15:clr>
        </p15:guide>
        <p15:guide id="8" orient="horz" pos="2251" userDrawn="1">
          <p15:clr>
            <a:srgbClr val="FBAE40"/>
          </p15:clr>
        </p15:guide>
        <p15:guide id="9" orient="horz" pos="2387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hoto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2718D5-9D0C-8349-B83F-55829CC37D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472940" y="6304235"/>
            <a:ext cx="480517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0960A72-CFDD-F747-A1D3-7264486AF54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738"/>
            <a:ext cx="4258733" cy="6856262"/>
          </a:xfrm>
          <a:custGeom>
            <a:avLst/>
            <a:gdLst>
              <a:gd name="connsiteX0" fmla="*/ 362982 w 4258733"/>
              <a:gd name="connsiteY0" fmla="*/ 357707 h 6856262"/>
              <a:gd name="connsiteX1" fmla="*/ 3914316 w 4258733"/>
              <a:gd name="connsiteY1" fmla="*/ 357707 h 6856262"/>
              <a:gd name="connsiteX2" fmla="*/ 3914316 w 4258733"/>
              <a:gd name="connsiteY2" fmla="*/ 6496176 h 6856262"/>
              <a:gd name="connsiteX3" fmla="*/ 362982 w 4258733"/>
              <a:gd name="connsiteY3" fmla="*/ 6496176 h 6856262"/>
              <a:gd name="connsiteX4" fmla="*/ 182982 w 4258733"/>
              <a:gd name="connsiteY4" fmla="*/ 177707 h 6856262"/>
              <a:gd name="connsiteX5" fmla="*/ 182982 w 4258733"/>
              <a:gd name="connsiteY5" fmla="*/ 357707 h 6856262"/>
              <a:gd name="connsiteX6" fmla="*/ 182982 w 4258733"/>
              <a:gd name="connsiteY6" fmla="*/ 6496176 h 6856262"/>
              <a:gd name="connsiteX7" fmla="*/ 182982 w 4258733"/>
              <a:gd name="connsiteY7" fmla="*/ 6676176 h 6856262"/>
              <a:gd name="connsiteX8" fmla="*/ 182982 w 4258733"/>
              <a:gd name="connsiteY8" fmla="*/ 6677040 h 6856262"/>
              <a:gd name="connsiteX9" fmla="*/ 362982 w 4258733"/>
              <a:gd name="connsiteY9" fmla="*/ 6677040 h 6856262"/>
              <a:gd name="connsiteX10" fmla="*/ 362982 w 4258733"/>
              <a:gd name="connsiteY10" fmla="*/ 6676176 h 6856262"/>
              <a:gd name="connsiteX11" fmla="*/ 3914316 w 4258733"/>
              <a:gd name="connsiteY11" fmla="*/ 6676176 h 6856262"/>
              <a:gd name="connsiteX12" fmla="*/ 3914316 w 4258733"/>
              <a:gd name="connsiteY12" fmla="*/ 6677040 h 6856262"/>
              <a:gd name="connsiteX13" fmla="*/ 4094316 w 4258733"/>
              <a:gd name="connsiteY13" fmla="*/ 6677040 h 6856262"/>
              <a:gd name="connsiteX14" fmla="*/ 4094316 w 4258733"/>
              <a:gd name="connsiteY14" fmla="*/ 6676176 h 6856262"/>
              <a:gd name="connsiteX15" fmla="*/ 4096011 w 4258733"/>
              <a:gd name="connsiteY15" fmla="*/ 6676176 h 6856262"/>
              <a:gd name="connsiteX16" fmla="*/ 4096011 w 4258733"/>
              <a:gd name="connsiteY16" fmla="*/ 6496176 h 6856262"/>
              <a:gd name="connsiteX17" fmla="*/ 4094316 w 4258733"/>
              <a:gd name="connsiteY17" fmla="*/ 6496176 h 6856262"/>
              <a:gd name="connsiteX18" fmla="*/ 4094316 w 4258733"/>
              <a:gd name="connsiteY18" fmla="*/ 357707 h 6856262"/>
              <a:gd name="connsiteX19" fmla="*/ 4096011 w 4258733"/>
              <a:gd name="connsiteY19" fmla="*/ 357707 h 6856262"/>
              <a:gd name="connsiteX20" fmla="*/ 4096011 w 4258733"/>
              <a:gd name="connsiteY20" fmla="*/ 177707 h 6856262"/>
              <a:gd name="connsiteX21" fmla="*/ 0 w 4258733"/>
              <a:gd name="connsiteY21" fmla="*/ 0 h 6856262"/>
              <a:gd name="connsiteX22" fmla="*/ 4258733 w 4258733"/>
              <a:gd name="connsiteY22" fmla="*/ 0 h 6856262"/>
              <a:gd name="connsiteX23" fmla="*/ 4258733 w 4258733"/>
              <a:gd name="connsiteY23" fmla="*/ 6856262 h 6856262"/>
              <a:gd name="connsiteX24" fmla="*/ 0 w 4258733"/>
              <a:gd name="connsiteY24" fmla="*/ 6856262 h 685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258733" h="6856262">
                <a:moveTo>
                  <a:pt x="362982" y="357707"/>
                </a:moveTo>
                <a:lnTo>
                  <a:pt x="3914316" y="357707"/>
                </a:lnTo>
                <a:lnTo>
                  <a:pt x="3914316" y="6496176"/>
                </a:lnTo>
                <a:lnTo>
                  <a:pt x="362982" y="6496176"/>
                </a:lnTo>
                <a:close/>
                <a:moveTo>
                  <a:pt x="182982" y="177707"/>
                </a:moveTo>
                <a:lnTo>
                  <a:pt x="182982" y="357707"/>
                </a:lnTo>
                <a:lnTo>
                  <a:pt x="182982" y="6496176"/>
                </a:lnTo>
                <a:lnTo>
                  <a:pt x="182982" y="6676176"/>
                </a:lnTo>
                <a:lnTo>
                  <a:pt x="182982" y="6677040"/>
                </a:lnTo>
                <a:lnTo>
                  <a:pt x="362982" y="6677040"/>
                </a:lnTo>
                <a:lnTo>
                  <a:pt x="362982" y="6676176"/>
                </a:lnTo>
                <a:lnTo>
                  <a:pt x="3914316" y="6676176"/>
                </a:lnTo>
                <a:lnTo>
                  <a:pt x="3914316" y="6677040"/>
                </a:lnTo>
                <a:lnTo>
                  <a:pt x="4094316" y="6677040"/>
                </a:lnTo>
                <a:lnTo>
                  <a:pt x="4094316" y="6676176"/>
                </a:lnTo>
                <a:lnTo>
                  <a:pt x="4096011" y="6676176"/>
                </a:lnTo>
                <a:lnTo>
                  <a:pt x="4096011" y="6496176"/>
                </a:lnTo>
                <a:lnTo>
                  <a:pt x="4094316" y="6496176"/>
                </a:lnTo>
                <a:lnTo>
                  <a:pt x="4094316" y="357707"/>
                </a:lnTo>
                <a:lnTo>
                  <a:pt x="4096011" y="357707"/>
                </a:lnTo>
                <a:lnTo>
                  <a:pt x="4096011" y="177707"/>
                </a:lnTo>
                <a:close/>
                <a:moveTo>
                  <a:pt x="0" y="0"/>
                </a:moveTo>
                <a:lnTo>
                  <a:pt x="4258733" y="0"/>
                </a:lnTo>
                <a:lnTo>
                  <a:pt x="4258733" y="6856262"/>
                </a:lnTo>
                <a:lnTo>
                  <a:pt x="0" y="6856262"/>
                </a:lnTo>
                <a:close/>
              </a:path>
            </a:pathLst>
          </a:custGeom>
        </p:spPr>
        <p:txBody>
          <a:bodyPr wrap="square" bIns="180000" anchor="ctr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/>
              <a:t>Drag and drop photo onto slide</a:t>
            </a:r>
            <a:br>
              <a:rPr lang="en-US"/>
            </a:br>
            <a:r>
              <a:rPr lang="en-US"/>
              <a:t>to add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33E130-96B9-2A4D-8ECC-62AAABB50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8866" y="225425"/>
            <a:ext cx="7197753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9D18FA23-2CD1-AD41-99C8-1AC86935DD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78866" y="1268412"/>
            <a:ext cx="7201959" cy="489743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43A43FB6-03C7-CC41-BCE9-0DF5F24BF3CB}"/>
              </a:ext>
            </a:extLst>
          </p:cNvPr>
          <p:cNvSpPr/>
          <p:nvPr userDrawn="1"/>
        </p:nvSpPr>
        <p:spPr>
          <a:xfrm>
            <a:off x="182982" y="179445"/>
            <a:ext cx="3913029" cy="6499333"/>
          </a:xfrm>
          <a:custGeom>
            <a:avLst/>
            <a:gdLst>
              <a:gd name="connsiteX0" fmla="*/ 180000 w 3913029"/>
              <a:gd name="connsiteY0" fmla="*/ 180000 h 6499333"/>
              <a:gd name="connsiteX1" fmla="*/ 180000 w 3913029"/>
              <a:gd name="connsiteY1" fmla="*/ 6318469 h 6499333"/>
              <a:gd name="connsiteX2" fmla="*/ 3731334 w 3913029"/>
              <a:gd name="connsiteY2" fmla="*/ 6318469 h 6499333"/>
              <a:gd name="connsiteX3" fmla="*/ 3731334 w 3913029"/>
              <a:gd name="connsiteY3" fmla="*/ 180000 h 6499333"/>
              <a:gd name="connsiteX4" fmla="*/ 0 w 3913029"/>
              <a:gd name="connsiteY4" fmla="*/ 0 h 6499333"/>
              <a:gd name="connsiteX5" fmla="*/ 3913029 w 3913029"/>
              <a:gd name="connsiteY5" fmla="*/ 0 h 6499333"/>
              <a:gd name="connsiteX6" fmla="*/ 3913029 w 3913029"/>
              <a:gd name="connsiteY6" fmla="*/ 180000 h 6499333"/>
              <a:gd name="connsiteX7" fmla="*/ 3911334 w 3913029"/>
              <a:gd name="connsiteY7" fmla="*/ 180000 h 6499333"/>
              <a:gd name="connsiteX8" fmla="*/ 3911334 w 3913029"/>
              <a:gd name="connsiteY8" fmla="*/ 6318469 h 6499333"/>
              <a:gd name="connsiteX9" fmla="*/ 3913029 w 3913029"/>
              <a:gd name="connsiteY9" fmla="*/ 6318469 h 6499333"/>
              <a:gd name="connsiteX10" fmla="*/ 3913029 w 3913029"/>
              <a:gd name="connsiteY10" fmla="*/ 6498469 h 6499333"/>
              <a:gd name="connsiteX11" fmla="*/ 3911334 w 3913029"/>
              <a:gd name="connsiteY11" fmla="*/ 6498469 h 6499333"/>
              <a:gd name="connsiteX12" fmla="*/ 3911334 w 3913029"/>
              <a:gd name="connsiteY12" fmla="*/ 6499333 h 6499333"/>
              <a:gd name="connsiteX13" fmla="*/ 3731334 w 3913029"/>
              <a:gd name="connsiteY13" fmla="*/ 6499333 h 6499333"/>
              <a:gd name="connsiteX14" fmla="*/ 3731334 w 3913029"/>
              <a:gd name="connsiteY14" fmla="*/ 6498469 h 6499333"/>
              <a:gd name="connsiteX15" fmla="*/ 180000 w 3913029"/>
              <a:gd name="connsiteY15" fmla="*/ 6498469 h 6499333"/>
              <a:gd name="connsiteX16" fmla="*/ 180000 w 3913029"/>
              <a:gd name="connsiteY16" fmla="*/ 6499333 h 6499333"/>
              <a:gd name="connsiteX17" fmla="*/ 0 w 3913029"/>
              <a:gd name="connsiteY17" fmla="*/ 6499333 h 6499333"/>
              <a:gd name="connsiteX18" fmla="*/ 0 w 3913029"/>
              <a:gd name="connsiteY18" fmla="*/ 6498469 h 6499333"/>
              <a:gd name="connsiteX19" fmla="*/ 0 w 3913029"/>
              <a:gd name="connsiteY19" fmla="*/ 6318469 h 6499333"/>
              <a:gd name="connsiteX20" fmla="*/ 0 w 3913029"/>
              <a:gd name="connsiteY20" fmla="*/ 180000 h 6499333"/>
              <a:gd name="connsiteX21" fmla="*/ 0 w 3913029"/>
              <a:gd name="connsiteY21" fmla="*/ 180000 h 649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13029" h="6499333">
                <a:moveTo>
                  <a:pt x="180000" y="180000"/>
                </a:moveTo>
                <a:lnTo>
                  <a:pt x="180000" y="6318469"/>
                </a:lnTo>
                <a:lnTo>
                  <a:pt x="3731334" y="6318469"/>
                </a:lnTo>
                <a:lnTo>
                  <a:pt x="3731334" y="180000"/>
                </a:lnTo>
                <a:close/>
                <a:moveTo>
                  <a:pt x="0" y="0"/>
                </a:moveTo>
                <a:lnTo>
                  <a:pt x="3913029" y="0"/>
                </a:lnTo>
                <a:lnTo>
                  <a:pt x="3913029" y="180000"/>
                </a:lnTo>
                <a:lnTo>
                  <a:pt x="3911334" y="180000"/>
                </a:lnTo>
                <a:lnTo>
                  <a:pt x="3911334" y="6318469"/>
                </a:lnTo>
                <a:lnTo>
                  <a:pt x="3913029" y="6318469"/>
                </a:lnTo>
                <a:lnTo>
                  <a:pt x="3913029" y="6498469"/>
                </a:lnTo>
                <a:lnTo>
                  <a:pt x="3911334" y="6498469"/>
                </a:lnTo>
                <a:lnTo>
                  <a:pt x="3911334" y="6499333"/>
                </a:lnTo>
                <a:lnTo>
                  <a:pt x="3731334" y="6499333"/>
                </a:lnTo>
                <a:lnTo>
                  <a:pt x="3731334" y="6498469"/>
                </a:lnTo>
                <a:lnTo>
                  <a:pt x="180000" y="6498469"/>
                </a:lnTo>
                <a:lnTo>
                  <a:pt x="180000" y="6499333"/>
                </a:lnTo>
                <a:lnTo>
                  <a:pt x="0" y="6499333"/>
                </a:lnTo>
                <a:lnTo>
                  <a:pt x="0" y="6498469"/>
                </a:lnTo>
                <a:lnTo>
                  <a:pt x="0" y="6318469"/>
                </a:lnTo>
                <a:lnTo>
                  <a:pt x="0" y="180000"/>
                </a:lnTo>
                <a:lnTo>
                  <a:pt x="0" y="18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D4B6989-F90F-3540-B459-E0BE32A07163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7D2173E-D878-4740-90EB-CA07169DA88F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CED0850-027D-4E45-B12D-7FB26A0F98A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CD2A2308-A29F-F24B-9343-825F7C12ECFF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816774A-34AD-5B46-885F-33D516C7EEBA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996C894-1126-CC4E-B48F-FABE58430EC9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42DE9D7-90CC-8047-8F7B-835D25D3B0E1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DC16862-5469-E448-AEB8-7C21763B1CF5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F7B01E6-D212-7445-9084-4B465A1B82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17" name="Colour Pillar">
            <a:extLst>
              <a:ext uri="{FF2B5EF4-FFF2-40B4-BE49-F238E27FC236}">
                <a16:creationId xmlns:a16="http://schemas.microsoft.com/office/drawing/2014/main" id="{0FBB6323-1821-3B4F-9A28-841F944296D5}"/>
              </a:ext>
            </a:extLst>
          </p:cNvPr>
          <p:cNvSpPr/>
          <p:nvPr userDrawn="1"/>
        </p:nvSpPr>
        <p:spPr>
          <a:xfrm>
            <a:off x="180000" y="360000"/>
            <a:ext cx="1836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Glendon | York University Logo">
            <a:extLst>
              <a:ext uri="{FF2B5EF4-FFF2-40B4-BE49-F238E27FC236}">
                <a16:creationId xmlns:a16="http://schemas.microsoft.com/office/drawing/2014/main" id="{0394C79F-F12F-0645-AB17-CA6C189254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09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2819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hoto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2718D5-9D0C-8349-B83F-55829CC37D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672221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E8C51-D1B6-3643-AD72-C9F9FFBE2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33E130-96B9-2A4D-8ECC-62AAABB50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641" y="225425"/>
            <a:ext cx="7197753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8B73989-1E96-2A4E-8D17-EFA6D8591E1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933267" y="1738"/>
            <a:ext cx="4258733" cy="6856262"/>
          </a:xfrm>
          <a:custGeom>
            <a:avLst/>
            <a:gdLst>
              <a:gd name="connsiteX0" fmla="*/ 362982 w 4258733"/>
              <a:gd name="connsiteY0" fmla="*/ 357707 h 6856262"/>
              <a:gd name="connsiteX1" fmla="*/ 3914316 w 4258733"/>
              <a:gd name="connsiteY1" fmla="*/ 357707 h 6856262"/>
              <a:gd name="connsiteX2" fmla="*/ 3914316 w 4258733"/>
              <a:gd name="connsiteY2" fmla="*/ 6496176 h 6856262"/>
              <a:gd name="connsiteX3" fmla="*/ 362982 w 4258733"/>
              <a:gd name="connsiteY3" fmla="*/ 6496176 h 6856262"/>
              <a:gd name="connsiteX4" fmla="*/ 182982 w 4258733"/>
              <a:gd name="connsiteY4" fmla="*/ 177707 h 6856262"/>
              <a:gd name="connsiteX5" fmla="*/ 182982 w 4258733"/>
              <a:gd name="connsiteY5" fmla="*/ 357707 h 6856262"/>
              <a:gd name="connsiteX6" fmla="*/ 182982 w 4258733"/>
              <a:gd name="connsiteY6" fmla="*/ 6496176 h 6856262"/>
              <a:gd name="connsiteX7" fmla="*/ 182982 w 4258733"/>
              <a:gd name="connsiteY7" fmla="*/ 6676176 h 6856262"/>
              <a:gd name="connsiteX8" fmla="*/ 182982 w 4258733"/>
              <a:gd name="connsiteY8" fmla="*/ 6677040 h 6856262"/>
              <a:gd name="connsiteX9" fmla="*/ 362982 w 4258733"/>
              <a:gd name="connsiteY9" fmla="*/ 6677040 h 6856262"/>
              <a:gd name="connsiteX10" fmla="*/ 362982 w 4258733"/>
              <a:gd name="connsiteY10" fmla="*/ 6676176 h 6856262"/>
              <a:gd name="connsiteX11" fmla="*/ 3914316 w 4258733"/>
              <a:gd name="connsiteY11" fmla="*/ 6676176 h 6856262"/>
              <a:gd name="connsiteX12" fmla="*/ 3914316 w 4258733"/>
              <a:gd name="connsiteY12" fmla="*/ 6677040 h 6856262"/>
              <a:gd name="connsiteX13" fmla="*/ 4094316 w 4258733"/>
              <a:gd name="connsiteY13" fmla="*/ 6677040 h 6856262"/>
              <a:gd name="connsiteX14" fmla="*/ 4094316 w 4258733"/>
              <a:gd name="connsiteY14" fmla="*/ 6676176 h 6856262"/>
              <a:gd name="connsiteX15" fmla="*/ 4096011 w 4258733"/>
              <a:gd name="connsiteY15" fmla="*/ 6676176 h 6856262"/>
              <a:gd name="connsiteX16" fmla="*/ 4096011 w 4258733"/>
              <a:gd name="connsiteY16" fmla="*/ 6496176 h 6856262"/>
              <a:gd name="connsiteX17" fmla="*/ 4094316 w 4258733"/>
              <a:gd name="connsiteY17" fmla="*/ 6496176 h 6856262"/>
              <a:gd name="connsiteX18" fmla="*/ 4094316 w 4258733"/>
              <a:gd name="connsiteY18" fmla="*/ 357707 h 6856262"/>
              <a:gd name="connsiteX19" fmla="*/ 4096011 w 4258733"/>
              <a:gd name="connsiteY19" fmla="*/ 357707 h 6856262"/>
              <a:gd name="connsiteX20" fmla="*/ 4096011 w 4258733"/>
              <a:gd name="connsiteY20" fmla="*/ 177707 h 6856262"/>
              <a:gd name="connsiteX21" fmla="*/ 0 w 4258733"/>
              <a:gd name="connsiteY21" fmla="*/ 0 h 6856262"/>
              <a:gd name="connsiteX22" fmla="*/ 4258733 w 4258733"/>
              <a:gd name="connsiteY22" fmla="*/ 0 h 6856262"/>
              <a:gd name="connsiteX23" fmla="*/ 4258733 w 4258733"/>
              <a:gd name="connsiteY23" fmla="*/ 6856262 h 6856262"/>
              <a:gd name="connsiteX24" fmla="*/ 0 w 4258733"/>
              <a:gd name="connsiteY24" fmla="*/ 6856262 h 685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258733" h="6856262">
                <a:moveTo>
                  <a:pt x="362982" y="357707"/>
                </a:moveTo>
                <a:lnTo>
                  <a:pt x="3914316" y="357707"/>
                </a:lnTo>
                <a:lnTo>
                  <a:pt x="3914316" y="6496176"/>
                </a:lnTo>
                <a:lnTo>
                  <a:pt x="362982" y="6496176"/>
                </a:lnTo>
                <a:close/>
                <a:moveTo>
                  <a:pt x="182982" y="177707"/>
                </a:moveTo>
                <a:lnTo>
                  <a:pt x="182982" y="357707"/>
                </a:lnTo>
                <a:lnTo>
                  <a:pt x="182982" y="6496176"/>
                </a:lnTo>
                <a:lnTo>
                  <a:pt x="182982" y="6676176"/>
                </a:lnTo>
                <a:lnTo>
                  <a:pt x="182982" y="6677040"/>
                </a:lnTo>
                <a:lnTo>
                  <a:pt x="362982" y="6677040"/>
                </a:lnTo>
                <a:lnTo>
                  <a:pt x="362982" y="6676176"/>
                </a:lnTo>
                <a:lnTo>
                  <a:pt x="3914316" y="6676176"/>
                </a:lnTo>
                <a:lnTo>
                  <a:pt x="3914316" y="6677040"/>
                </a:lnTo>
                <a:lnTo>
                  <a:pt x="4094316" y="6677040"/>
                </a:lnTo>
                <a:lnTo>
                  <a:pt x="4094316" y="6676176"/>
                </a:lnTo>
                <a:lnTo>
                  <a:pt x="4096011" y="6676176"/>
                </a:lnTo>
                <a:lnTo>
                  <a:pt x="4096011" y="6496176"/>
                </a:lnTo>
                <a:lnTo>
                  <a:pt x="4094316" y="6496176"/>
                </a:lnTo>
                <a:lnTo>
                  <a:pt x="4094316" y="357707"/>
                </a:lnTo>
                <a:lnTo>
                  <a:pt x="4096011" y="357707"/>
                </a:lnTo>
                <a:lnTo>
                  <a:pt x="4096011" y="177707"/>
                </a:lnTo>
                <a:close/>
                <a:moveTo>
                  <a:pt x="0" y="0"/>
                </a:moveTo>
                <a:lnTo>
                  <a:pt x="4258733" y="0"/>
                </a:lnTo>
                <a:lnTo>
                  <a:pt x="4258733" y="6856262"/>
                </a:lnTo>
                <a:lnTo>
                  <a:pt x="0" y="6856262"/>
                </a:lnTo>
                <a:close/>
              </a:path>
            </a:pathLst>
          </a:custGeom>
        </p:spPr>
        <p:txBody>
          <a:bodyPr wrap="square" bIns="180000" anchor="ctr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/>
              <a:t>Drag and drop photo onto slide</a:t>
            </a:r>
            <a:br>
              <a:rPr lang="en-US"/>
            </a:br>
            <a:r>
              <a:rPr lang="en-US"/>
              <a:t>to add image here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F8F1147-DAD1-334F-B034-7921149D6AFE}"/>
              </a:ext>
            </a:extLst>
          </p:cNvPr>
          <p:cNvSpPr/>
          <p:nvPr userDrawn="1"/>
        </p:nvSpPr>
        <p:spPr>
          <a:xfrm>
            <a:off x="8116249" y="179445"/>
            <a:ext cx="3913029" cy="6499333"/>
          </a:xfrm>
          <a:custGeom>
            <a:avLst/>
            <a:gdLst>
              <a:gd name="connsiteX0" fmla="*/ 180000 w 3913029"/>
              <a:gd name="connsiteY0" fmla="*/ 180000 h 6499333"/>
              <a:gd name="connsiteX1" fmla="*/ 180000 w 3913029"/>
              <a:gd name="connsiteY1" fmla="*/ 6318469 h 6499333"/>
              <a:gd name="connsiteX2" fmla="*/ 3731334 w 3913029"/>
              <a:gd name="connsiteY2" fmla="*/ 6318469 h 6499333"/>
              <a:gd name="connsiteX3" fmla="*/ 3731334 w 3913029"/>
              <a:gd name="connsiteY3" fmla="*/ 180000 h 6499333"/>
              <a:gd name="connsiteX4" fmla="*/ 0 w 3913029"/>
              <a:gd name="connsiteY4" fmla="*/ 0 h 6499333"/>
              <a:gd name="connsiteX5" fmla="*/ 3913029 w 3913029"/>
              <a:gd name="connsiteY5" fmla="*/ 0 h 6499333"/>
              <a:gd name="connsiteX6" fmla="*/ 3913029 w 3913029"/>
              <a:gd name="connsiteY6" fmla="*/ 180000 h 6499333"/>
              <a:gd name="connsiteX7" fmla="*/ 3911334 w 3913029"/>
              <a:gd name="connsiteY7" fmla="*/ 180000 h 6499333"/>
              <a:gd name="connsiteX8" fmla="*/ 3911334 w 3913029"/>
              <a:gd name="connsiteY8" fmla="*/ 6318469 h 6499333"/>
              <a:gd name="connsiteX9" fmla="*/ 3913029 w 3913029"/>
              <a:gd name="connsiteY9" fmla="*/ 6318469 h 6499333"/>
              <a:gd name="connsiteX10" fmla="*/ 3913029 w 3913029"/>
              <a:gd name="connsiteY10" fmla="*/ 6498469 h 6499333"/>
              <a:gd name="connsiteX11" fmla="*/ 3911334 w 3913029"/>
              <a:gd name="connsiteY11" fmla="*/ 6498469 h 6499333"/>
              <a:gd name="connsiteX12" fmla="*/ 3911334 w 3913029"/>
              <a:gd name="connsiteY12" fmla="*/ 6499333 h 6499333"/>
              <a:gd name="connsiteX13" fmla="*/ 3731334 w 3913029"/>
              <a:gd name="connsiteY13" fmla="*/ 6499333 h 6499333"/>
              <a:gd name="connsiteX14" fmla="*/ 3731334 w 3913029"/>
              <a:gd name="connsiteY14" fmla="*/ 6498469 h 6499333"/>
              <a:gd name="connsiteX15" fmla="*/ 180000 w 3913029"/>
              <a:gd name="connsiteY15" fmla="*/ 6498469 h 6499333"/>
              <a:gd name="connsiteX16" fmla="*/ 180000 w 3913029"/>
              <a:gd name="connsiteY16" fmla="*/ 6499333 h 6499333"/>
              <a:gd name="connsiteX17" fmla="*/ 0 w 3913029"/>
              <a:gd name="connsiteY17" fmla="*/ 6499333 h 6499333"/>
              <a:gd name="connsiteX18" fmla="*/ 0 w 3913029"/>
              <a:gd name="connsiteY18" fmla="*/ 6498469 h 6499333"/>
              <a:gd name="connsiteX19" fmla="*/ 0 w 3913029"/>
              <a:gd name="connsiteY19" fmla="*/ 6318469 h 6499333"/>
              <a:gd name="connsiteX20" fmla="*/ 0 w 3913029"/>
              <a:gd name="connsiteY20" fmla="*/ 180000 h 6499333"/>
              <a:gd name="connsiteX21" fmla="*/ 0 w 3913029"/>
              <a:gd name="connsiteY21" fmla="*/ 180000 h 649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13029" h="6499333">
                <a:moveTo>
                  <a:pt x="180000" y="180000"/>
                </a:moveTo>
                <a:lnTo>
                  <a:pt x="180000" y="6318469"/>
                </a:lnTo>
                <a:lnTo>
                  <a:pt x="3731334" y="6318469"/>
                </a:lnTo>
                <a:lnTo>
                  <a:pt x="3731334" y="180000"/>
                </a:lnTo>
                <a:close/>
                <a:moveTo>
                  <a:pt x="0" y="0"/>
                </a:moveTo>
                <a:lnTo>
                  <a:pt x="3913029" y="0"/>
                </a:lnTo>
                <a:lnTo>
                  <a:pt x="3913029" y="180000"/>
                </a:lnTo>
                <a:lnTo>
                  <a:pt x="3911334" y="180000"/>
                </a:lnTo>
                <a:lnTo>
                  <a:pt x="3911334" y="6318469"/>
                </a:lnTo>
                <a:lnTo>
                  <a:pt x="3913029" y="6318469"/>
                </a:lnTo>
                <a:lnTo>
                  <a:pt x="3913029" y="6498469"/>
                </a:lnTo>
                <a:lnTo>
                  <a:pt x="3911334" y="6498469"/>
                </a:lnTo>
                <a:lnTo>
                  <a:pt x="3911334" y="6499333"/>
                </a:lnTo>
                <a:lnTo>
                  <a:pt x="3731334" y="6499333"/>
                </a:lnTo>
                <a:lnTo>
                  <a:pt x="3731334" y="6498469"/>
                </a:lnTo>
                <a:lnTo>
                  <a:pt x="180000" y="6498469"/>
                </a:lnTo>
                <a:lnTo>
                  <a:pt x="180000" y="6499333"/>
                </a:lnTo>
                <a:lnTo>
                  <a:pt x="0" y="6499333"/>
                </a:lnTo>
                <a:lnTo>
                  <a:pt x="0" y="6498469"/>
                </a:lnTo>
                <a:lnTo>
                  <a:pt x="0" y="6318469"/>
                </a:lnTo>
                <a:lnTo>
                  <a:pt x="0" y="180000"/>
                </a:lnTo>
                <a:lnTo>
                  <a:pt x="0" y="18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8046148-C3C4-4143-90BF-3DA8EB1FD09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6" y="1268412"/>
            <a:ext cx="7197753" cy="489743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49B0C24-814C-1040-908B-A0A3895EA50D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B8AA228-1239-7F4A-87A7-406D7279A98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2E753BE-14D9-9841-9B8E-842B2AEA9B98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EEB03640-B3DC-6141-8963-CA85ADD62A55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D041DCC-2730-F94F-8430-ACB27754D8DA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E3F4016-C4AF-3243-BCD6-E609952A7EF9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235C1CE-EAE6-9C42-B8C0-6592D849FE6E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D5BAD28-2BC6-E645-AAF7-DE9E1B4E4F97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9E4F316-DB5E-534E-8678-2B126D6FA5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19" name="Colour Pillar">
            <a:extLst>
              <a:ext uri="{FF2B5EF4-FFF2-40B4-BE49-F238E27FC236}">
                <a16:creationId xmlns:a16="http://schemas.microsoft.com/office/drawing/2014/main" id="{1865E192-50E8-734E-AF8D-EE5B38F32B69}"/>
              </a:ext>
            </a:extLst>
          </p:cNvPr>
          <p:cNvSpPr/>
          <p:nvPr userDrawn="1"/>
        </p:nvSpPr>
        <p:spPr>
          <a:xfrm>
            <a:off x="11845042" y="360000"/>
            <a:ext cx="1836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01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4861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5A40D6-3962-3843-866A-C5845A9048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5631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AC99A-40A8-394A-8D4C-61EB6EC27A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5941B86-A173-6A4C-B2F0-E5F8F8FAB03D}"/>
              </a:ext>
            </a:extLst>
          </p:cNvPr>
          <p:cNvSpPr/>
          <p:nvPr userDrawn="1"/>
        </p:nvSpPr>
        <p:spPr>
          <a:xfrm>
            <a:off x="-1914524" y="1940613"/>
            <a:ext cx="1585730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Quote area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FE461102-160B-E941-BE9A-9457FD743B27}"/>
              </a:ext>
            </a:extLst>
          </p:cNvPr>
          <p:cNvSpPr/>
          <p:nvPr userDrawn="1"/>
        </p:nvSpPr>
        <p:spPr>
          <a:xfrm>
            <a:off x="-279399" y="1463675"/>
            <a:ext cx="120650" cy="314960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4C0373C-6C5D-1F40-86FF-5BD9724B62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7344" y="1390650"/>
            <a:ext cx="10497312" cy="3443288"/>
          </a:xfrm>
          <a:solidFill>
            <a:schemeClr val="bg1"/>
          </a:solidFill>
        </p:spPr>
        <p:txBody>
          <a:bodyPr anchor="ctr"/>
          <a:lstStyle>
            <a:lvl1pPr algn="ctr">
              <a:defRPr sz="3600" b="0" i="0">
                <a:latin typeface="IBM Plex Serif Medm" panose="02060503050406000203" pitchFamily="18" charset="77"/>
              </a:defRPr>
            </a:lvl1pPr>
          </a:lstStyle>
          <a:p>
            <a:pPr lvl="0"/>
            <a:r>
              <a:rPr lang="en-US"/>
              <a:t>Click to add quote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4A35A8FC-F629-EA4D-B295-B916CFA54C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1175" y="5719865"/>
            <a:ext cx="11169650" cy="338036"/>
          </a:xfrm>
          <a:solidFill>
            <a:schemeClr val="bg1"/>
          </a:solidFill>
        </p:spPr>
        <p:txBody>
          <a:bodyPr anchor="ctr"/>
          <a:lstStyle>
            <a:lvl1pPr algn="r">
              <a:defRPr sz="1600" b="0" i="0">
                <a:latin typeface="IBM Plex Serif ExtLt" panose="02060303050406000203" pitchFamily="18" charset="77"/>
              </a:defRPr>
            </a:lvl1pPr>
          </a:lstStyle>
          <a:p>
            <a:pPr lvl="0"/>
            <a:r>
              <a:rPr lang="en-US"/>
              <a:t>- Click to add name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BB48568B-1C7F-1043-8FB4-C34722649442}"/>
              </a:ext>
            </a:extLst>
          </p:cNvPr>
          <p:cNvSpPr/>
          <p:nvPr userDrawn="1"/>
        </p:nvSpPr>
        <p:spPr>
          <a:xfrm>
            <a:off x="603504" y="877824"/>
            <a:ext cx="10991088" cy="548640"/>
          </a:xfrm>
          <a:custGeom>
            <a:avLst/>
            <a:gdLst>
              <a:gd name="connsiteX0" fmla="*/ 0 w 10991088"/>
              <a:gd name="connsiteY0" fmla="*/ 493776 h 530352"/>
              <a:gd name="connsiteX1" fmla="*/ 0 w 10991088"/>
              <a:gd name="connsiteY1" fmla="*/ 0 h 530352"/>
              <a:gd name="connsiteX2" fmla="*/ 10991088 w 10991088"/>
              <a:gd name="connsiteY2" fmla="*/ 0 h 530352"/>
              <a:gd name="connsiteX3" fmla="*/ 10991088 w 10991088"/>
              <a:gd name="connsiteY3" fmla="*/ 530352 h 53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1088" h="530352">
                <a:moveTo>
                  <a:pt x="0" y="493776"/>
                </a:moveTo>
                <a:lnTo>
                  <a:pt x="0" y="0"/>
                </a:lnTo>
                <a:lnTo>
                  <a:pt x="10991088" y="0"/>
                </a:lnTo>
                <a:lnTo>
                  <a:pt x="10991088" y="530352"/>
                </a:lnTo>
              </a:path>
            </a:pathLst>
          </a:custGeom>
          <a:noFill/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0FD2320-9916-B945-8520-A2418121744A}"/>
              </a:ext>
            </a:extLst>
          </p:cNvPr>
          <p:cNvSpPr/>
          <p:nvPr userDrawn="1"/>
        </p:nvSpPr>
        <p:spPr>
          <a:xfrm flipV="1">
            <a:off x="603504" y="4642485"/>
            <a:ext cx="10991088" cy="548640"/>
          </a:xfrm>
          <a:custGeom>
            <a:avLst/>
            <a:gdLst>
              <a:gd name="connsiteX0" fmla="*/ 0 w 10991088"/>
              <a:gd name="connsiteY0" fmla="*/ 493776 h 530352"/>
              <a:gd name="connsiteX1" fmla="*/ 0 w 10991088"/>
              <a:gd name="connsiteY1" fmla="*/ 0 h 530352"/>
              <a:gd name="connsiteX2" fmla="*/ 10991088 w 10991088"/>
              <a:gd name="connsiteY2" fmla="*/ 0 h 530352"/>
              <a:gd name="connsiteX3" fmla="*/ 10991088 w 10991088"/>
              <a:gd name="connsiteY3" fmla="*/ 530352 h 53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1088" h="530352">
                <a:moveTo>
                  <a:pt x="0" y="493776"/>
                </a:moveTo>
                <a:lnTo>
                  <a:pt x="0" y="0"/>
                </a:lnTo>
                <a:lnTo>
                  <a:pt x="10991088" y="0"/>
                </a:lnTo>
                <a:lnTo>
                  <a:pt x="10991088" y="530352"/>
                </a:lnTo>
              </a:path>
            </a:pathLst>
          </a:custGeom>
          <a:noFill/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410E56-EAA4-184C-A88F-39DBFF3B3134}"/>
              </a:ext>
            </a:extLst>
          </p:cNvPr>
          <p:cNvSpPr/>
          <p:nvPr userDrawn="1"/>
        </p:nvSpPr>
        <p:spPr>
          <a:xfrm>
            <a:off x="688881" y="0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accent3"/>
                </a:solidFill>
                <a:latin typeface="IBM Plex Serif" panose="02060503050406000203" pitchFamily="18" charset="77"/>
              </a:rPr>
              <a:t>“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CCB49D-21BD-7E44-AE19-8BE23A6D654A}"/>
              </a:ext>
            </a:extLst>
          </p:cNvPr>
          <p:cNvSpPr/>
          <p:nvPr userDrawn="1"/>
        </p:nvSpPr>
        <p:spPr>
          <a:xfrm>
            <a:off x="10308452" y="4533255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accent3"/>
                </a:solidFill>
                <a:latin typeface="IBM Plex Serif" panose="02060503050406000203" pitchFamily="18" charset="77"/>
              </a:rPr>
              <a:t>”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0452ECE0-DA0D-A946-BB81-C8F34296C6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46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25" userDrawn="1">
          <p15:clr>
            <a:srgbClr val="FBAE40"/>
          </p15:clr>
        </p15:guide>
        <p15:guide id="4" pos="7355" userDrawn="1">
          <p15:clr>
            <a:srgbClr val="FBAE40"/>
          </p15:clr>
        </p15:guide>
        <p15:guide id="7" orient="horz" pos="867" userDrawn="1">
          <p15:clr>
            <a:srgbClr val="FBAE40"/>
          </p15:clr>
        </p15:guide>
        <p15:guide id="8" orient="horz" pos="3612" userDrawn="1">
          <p15:clr>
            <a:srgbClr val="FBAE40"/>
          </p15:clr>
        </p15:guide>
        <p15:guide id="9" orient="horz" pos="3045" userDrawn="1">
          <p15:clr>
            <a:srgbClr val="FBAE40"/>
          </p15:clr>
        </p15:guide>
        <p15:guide id="10" orient="horz" pos="3816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4C0373C-6C5D-1F40-86FF-5BD9724B62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27443" y="768858"/>
            <a:ext cx="4953381" cy="4589526"/>
          </a:xfrm>
          <a:noFill/>
        </p:spPr>
        <p:txBody>
          <a:bodyPr anchor="ctr"/>
          <a:lstStyle>
            <a:lvl1pPr algn="ctr">
              <a:defRPr sz="3600" b="0" i="0">
                <a:latin typeface="IBM Plex Serif Medm" panose="02060503050406000203" pitchFamily="18" charset="77"/>
              </a:defRPr>
            </a:lvl1pPr>
          </a:lstStyle>
          <a:p>
            <a:pPr lvl="0"/>
            <a:r>
              <a:rPr lang="en-US"/>
              <a:t>Click to add quote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4A35A8FC-F629-EA4D-B295-B916CFA54C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27444" y="5734050"/>
            <a:ext cx="4953382" cy="326765"/>
          </a:xfrm>
          <a:solidFill>
            <a:schemeClr val="bg1"/>
          </a:solidFill>
        </p:spPr>
        <p:txBody>
          <a:bodyPr anchor="ctr"/>
          <a:lstStyle>
            <a:lvl1pPr algn="r">
              <a:defRPr sz="1600" b="0" i="0">
                <a:latin typeface="IBM Plex Serif ExtLt" panose="02060303050406000203" pitchFamily="18" charset="77"/>
              </a:defRPr>
            </a:lvl1pPr>
          </a:lstStyle>
          <a:p>
            <a:pPr lvl="0"/>
            <a:r>
              <a:rPr lang="en-US"/>
              <a:t>- Click to add name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410E56-EAA4-184C-A88F-39DBFF3B3134}"/>
              </a:ext>
            </a:extLst>
          </p:cNvPr>
          <p:cNvSpPr/>
          <p:nvPr userDrawn="1"/>
        </p:nvSpPr>
        <p:spPr>
          <a:xfrm>
            <a:off x="6096000" y="0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tx2"/>
                </a:solidFill>
                <a:latin typeface="IBM Plex Serif" panose="02060503050406000203" pitchFamily="18" charset="77"/>
              </a:rPr>
              <a:t>“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73AC0119-2425-DB42-917D-CE92E1BED7B2}"/>
              </a:ext>
            </a:extLst>
          </p:cNvPr>
          <p:cNvSpPr/>
          <p:nvPr userDrawn="1"/>
        </p:nvSpPr>
        <p:spPr>
          <a:xfrm>
            <a:off x="0" y="0"/>
            <a:ext cx="6096000" cy="6866389"/>
          </a:xfrm>
          <a:custGeom>
            <a:avLst/>
            <a:gdLst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0 w 6096000"/>
              <a:gd name="connsiteY4" fmla="*/ 0 h 6866389"/>
              <a:gd name="connsiteX5" fmla="*/ 180000 w 6096000"/>
              <a:gd name="connsiteY5" fmla="*/ 0 h 6866389"/>
              <a:gd name="connsiteX6" fmla="*/ 180000 w 6096000"/>
              <a:gd name="connsiteY6" fmla="*/ 1 h 6866389"/>
              <a:gd name="connsiteX7" fmla="*/ 5916000 w 6096000"/>
              <a:gd name="connsiteY7" fmla="*/ 1 h 6866389"/>
              <a:gd name="connsiteX8" fmla="*/ 5916000 w 6096000"/>
              <a:gd name="connsiteY8" fmla="*/ 0 h 6866389"/>
              <a:gd name="connsiteX9" fmla="*/ 6096000 w 6096000"/>
              <a:gd name="connsiteY9" fmla="*/ 0 h 6866389"/>
              <a:gd name="connsiteX10" fmla="*/ 6096000 w 6096000"/>
              <a:gd name="connsiteY10" fmla="*/ 6858000 h 6866389"/>
              <a:gd name="connsiteX11" fmla="*/ 6006096 w 6096000"/>
              <a:gd name="connsiteY11" fmla="*/ 6858000 h 6866389"/>
              <a:gd name="connsiteX12" fmla="*/ 6006096 w 6096000"/>
              <a:gd name="connsiteY12" fmla="*/ 6866389 h 6866389"/>
              <a:gd name="connsiteX13" fmla="*/ 1 w 6096000"/>
              <a:gd name="connsiteY13" fmla="*/ 6866389 h 6866389"/>
              <a:gd name="connsiteX14" fmla="*/ 1 w 6096000"/>
              <a:gd name="connsiteY14" fmla="*/ 6858000 h 6866389"/>
              <a:gd name="connsiteX15" fmla="*/ 0 w 6096000"/>
              <a:gd name="connsiteY15" fmla="*/ 6858000 h 6866389"/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180000 w 6096000"/>
              <a:gd name="connsiteY4" fmla="*/ 180001 h 6866389"/>
              <a:gd name="connsiteX5" fmla="*/ 0 w 6096000"/>
              <a:gd name="connsiteY5" fmla="*/ 0 h 6866389"/>
              <a:gd name="connsiteX6" fmla="*/ 180000 w 6096000"/>
              <a:gd name="connsiteY6" fmla="*/ 0 h 6866389"/>
              <a:gd name="connsiteX7" fmla="*/ 180000 w 6096000"/>
              <a:gd name="connsiteY7" fmla="*/ 1 h 6866389"/>
              <a:gd name="connsiteX8" fmla="*/ 5916000 w 6096000"/>
              <a:gd name="connsiteY8" fmla="*/ 1 h 6866389"/>
              <a:gd name="connsiteX9" fmla="*/ 5916000 w 6096000"/>
              <a:gd name="connsiteY9" fmla="*/ 0 h 6866389"/>
              <a:gd name="connsiteX10" fmla="*/ 6096000 w 6096000"/>
              <a:gd name="connsiteY10" fmla="*/ 0 h 6866389"/>
              <a:gd name="connsiteX11" fmla="*/ 6096000 w 6096000"/>
              <a:gd name="connsiteY11" fmla="*/ 6858000 h 6866389"/>
              <a:gd name="connsiteX12" fmla="*/ 6006096 w 6096000"/>
              <a:gd name="connsiteY12" fmla="*/ 6858000 h 6866389"/>
              <a:gd name="connsiteX13" fmla="*/ 1 w 6096000"/>
              <a:gd name="connsiteY13" fmla="*/ 6866389 h 6866389"/>
              <a:gd name="connsiteX14" fmla="*/ 1 w 6096000"/>
              <a:gd name="connsiteY14" fmla="*/ 6858000 h 6866389"/>
              <a:gd name="connsiteX15" fmla="*/ 0 w 6096000"/>
              <a:gd name="connsiteY15" fmla="*/ 6858000 h 6866389"/>
              <a:gd name="connsiteX16" fmla="*/ 0 w 6096000"/>
              <a:gd name="connsiteY16" fmla="*/ 0 h 6866389"/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180000 w 6096000"/>
              <a:gd name="connsiteY4" fmla="*/ 180001 h 6866389"/>
              <a:gd name="connsiteX5" fmla="*/ 0 w 6096000"/>
              <a:gd name="connsiteY5" fmla="*/ 0 h 6866389"/>
              <a:gd name="connsiteX6" fmla="*/ 180000 w 6096000"/>
              <a:gd name="connsiteY6" fmla="*/ 0 h 6866389"/>
              <a:gd name="connsiteX7" fmla="*/ 180000 w 6096000"/>
              <a:gd name="connsiteY7" fmla="*/ 1 h 6866389"/>
              <a:gd name="connsiteX8" fmla="*/ 5916000 w 6096000"/>
              <a:gd name="connsiteY8" fmla="*/ 1 h 6866389"/>
              <a:gd name="connsiteX9" fmla="*/ 5916000 w 6096000"/>
              <a:gd name="connsiteY9" fmla="*/ 0 h 6866389"/>
              <a:gd name="connsiteX10" fmla="*/ 6096000 w 6096000"/>
              <a:gd name="connsiteY10" fmla="*/ 0 h 6866389"/>
              <a:gd name="connsiteX11" fmla="*/ 6096000 w 6096000"/>
              <a:gd name="connsiteY11" fmla="*/ 6858000 h 6866389"/>
              <a:gd name="connsiteX12" fmla="*/ 1 w 6096000"/>
              <a:gd name="connsiteY12" fmla="*/ 6866389 h 6866389"/>
              <a:gd name="connsiteX13" fmla="*/ 1 w 6096000"/>
              <a:gd name="connsiteY13" fmla="*/ 6858000 h 6866389"/>
              <a:gd name="connsiteX14" fmla="*/ 0 w 6096000"/>
              <a:gd name="connsiteY14" fmla="*/ 6858000 h 6866389"/>
              <a:gd name="connsiteX15" fmla="*/ 0 w 6096000"/>
              <a:gd name="connsiteY15" fmla="*/ 0 h 686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096000" h="6866389">
                <a:moveTo>
                  <a:pt x="180000" y="180001"/>
                </a:moveTo>
                <a:lnTo>
                  <a:pt x="180000" y="6686389"/>
                </a:lnTo>
                <a:lnTo>
                  <a:pt x="5916000" y="6686389"/>
                </a:lnTo>
                <a:lnTo>
                  <a:pt x="5916000" y="180001"/>
                </a:lnTo>
                <a:lnTo>
                  <a:pt x="180000" y="180001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1"/>
                </a:lnTo>
                <a:lnTo>
                  <a:pt x="5916000" y="1"/>
                </a:lnTo>
                <a:lnTo>
                  <a:pt x="5916000" y="0"/>
                </a:lnTo>
                <a:lnTo>
                  <a:pt x="6096000" y="0"/>
                </a:lnTo>
                <a:lnTo>
                  <a:pt x="6096000" y="6858000"/>
                </a:lnTo>
                <a:lnTo>
                  <a:pt x="1" y="6866389"/>
                </a:lnTo>
                <a:lnTo>
                  <a:pt x="1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73AF9339-E113-EA49-B120-160ADDC548F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77799" y="178129"/>
            <a:ext cx="5740401" cy="6511595"/>
          </a:xfrm>
          <a:prstGeom prst="rect">
            <a:avLst/>
          </a:prstGeom>
          <a:solidFill>
            <a:schemeClr val="bg1"/>
          </a:solidFill>
        </p:spPr>
        <p:txBody>
          <a:bodyPr wrap="square" rIns="36000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Drop photo here</a:t>
            </a:r>
            <a:br>
              <a:rPr lang="en-US"/>
            </a:br>
            <a:r>
              <a:rPr lang="en-US"/>
              <a:t>to add background photo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CCB49D-21BD-7E44-AE19-8BE23A6D654A}"/>
              </a:ext>
            </a:extLst>
          </p:cNvPr>
          <p:cNvSpPr/>
          <p:nvPr userDrawn="1"/>
        </p:nvSpPr>
        <p:spPr>
          <a:xfrm>
            <a:off x="10760656" y="4450959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tx2"/>
                </a:solidFill>
                <a:latin typeface="IBM Plex Serif" panose="02060503050406000203" pitchFamily="18" charset="77"/>
              </a:rPr>
              <a:t>”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9F41714-F924-A244-BE72-B26C0FF4E3AF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CE7BC2F-831C-944A-8470-701424192F58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01ED7C-4A2C-4B4D-9216-D8952D75E436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B6A7134A-CEF3-FE4F-8F91-9A5C7405DA0B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E54909-2FBE-1442-ADE2-383CA8D7C399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519FFAA-9F8D-794C-AE44-2E1CAF20267D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217B99-8742-3E46-B2BF-71FB0F5C24BD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DDA80C0-2944-9A4D-BA36-E44D2CA0422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587CC0E-8820-D748-832A-58923F3A35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1" name="Colour Pillar">
            <a:extLst>
              <a:ext uri="{FF2B5EF4-FFF2-40B4-BE49-F238E27FC236}">
                <a16:creationId xmlns:a16="http://schemas.microsoft.com/office/drawing/2014/main" id="{8B73D891-1430-FA47-8D6F-29D23FE013FE}"/>
              </a:ext>
            </a:extLst>
          </p:cNvPr>
          <p:cNvSpPr/>
          <p:nvPr userDrawn="1"/>
        </p:nvSpPr>
        <p:spPr>
          <a:xfrm>
            <a:off x="5918200" y="178128"/>
            <a:ext cx="176400" cy="65115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Glendon | York University Logo">
            <a:extLst>
              <a:ext uri="{FF2B5EF4-FFF2-40B4-BE49-F238E27FC236}">
                <a16:creationId xmlns:a16="http://schemas.microsoft.com/office/drawing/2014/main" id="{D108BE56-CEB7-2F42-A5B2-1C36CF327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57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7363" userDrawn="1">
          <p15:clr>
            <a:srgbClr val="FBAE40"/>
          </p15:clr>
        </p15:guide>
        <p15:guide id="7" orient="horz" pos="3612" userDrawn="1">
          <p15:clr>
            <a:srgbClr val="FBAE40"/>
          </p15:clr>
        </p15:guide>
        <p15:guide id="8" orient="horz" pos="3816" userDrawn="1">
          <p15:clr>
            <a:srgbClr val="FBAE40"/>
          </p15:clr>
        </p15:guide>
        <p15:guide id="9" orient="horz" pos="482" userDrawn="1">
          <p15:clr>
            <a:srgbClr val="FBAE40"/>
          </p15:clr>
        </p15:guide>
        <p15:guide id="10" pos="422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F5BD97B7-13A7-B84E-93C8-BAEDDB323CA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55599" y="355922"/>
            <a:ext cx="11485301" cy="6146157"/>
          </a:xfrm>
          <a:custGeom>
            <a:avLst/>
            <a:gdLst>
              <a:gd name="connsiteX0" fmla="*/ 0 w 11485301"/>
              <a:gd name="connsiteY0" fmla="*/ 0 h 6146157"/>
              <a:gd name="connsiteX1" fmla="*/ 11485301 w 11485301"/>
              <a:gd name="connsiteY1" fmla="*/ 0 h 6146157"/>
              <a:gd name="connsiteX2" fmla="*/ 11485301 w 11485301"/>
              <a:gd name="connsiteY2" fmla="*/ 733078 h 6146157"/>
              <a:gd name="connsiteX3" fmla="*/ 6816166 w 11485301"/>
              <a:gd name="connsiteY3" fmla="*/ 733078 h 6146157"/>
              <a:gd name="connsiteX4" fmla="*/ 6816166 w 11485301"/>
              <a:gd name="connsiteY4" fmla="*/ 5413078 h 6146157"/>
              <a:gd name="connsiteX5" fmla="*/ 11485301 w 11485301"/>
              <a:gd name="connsiteY5" fmla="*/ 5413078 h 6146157"/>
              <a:gd name="connsiteX6" fmla="*/ 11485301 w 11485301"/>
              <a:gd name="connsiteY6" fmla="*/ 6146157 h 6146157"/>
              <a:gd name="connsiteX7" fmla="*/ 0 w 11485301"/>
              <a:gd name="connsiteY7" fmla="*/ 6146157 h 614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485301" h="6146157">
                <a:moveTo>
                  <a:pt x="0" y="0"/>
                </a:moveTo>
                <a:lnTo>
                  <a:pt x="11485301" y="0"/>
                </a:lnTo>
                <a:lnTo>
                  <a:pt x="11485301" y="733078"/>
                </a:lnTo>
                <a:lnTo>
                  <a:pt x="6816166" y="733078"/>
                </a:lnTo>
                <a:lnTo>
                  <a:pt x="6816166" y="5413078"/>
                </a:lnTo>
                <a:lnTo>
                  <a:pt x="11485301" y="5413078"/>
                </a:lnTo>
                <a:lnTo>
                  <a:pt x="11485301" y="6146157"/>
                </a:lnTo>
                <a:lnTo>
                  <a:pt x="0" y="6146157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288000" rIns="288000" anchor="ctr">
            <a:noAutofit/>
          </a:bodyPr>
          <a:lstStyle>
            <a:lvl1pPr algn="l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7B592B49-0EC0-A743-96BA-8989B7B853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34759" y="1470660"/>
            <a:ext cx="4301133" cy="2186940"/>
          </a:xfrm>
          <a:solidFill>
            <a:schemeClr val="accent1"/>
          </a:solidFill>
          <a:ln>
            <a:noFill/>
          </a:ln>
        </p:spPr>
        <p:txBody>
          <a:bodyPr lIns="0" tIns="36000" rIns="7200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A2D2F57-8905-8542-879D-5BEC70B9E59B}"/>
              </a:ext>
            </a:extLst>
          </p:cNvPr>
          <p:cNvCxnSpPr>
            <a:cxnSpLocks/>
          </p:cNvCxnSpPr>
          <p:nvPr userDrawn="1"/>
        </p:nvCxnSpPr>
        <p:spPr>
          <a:xfrm>
            <a:off x="7524313" y="4804806"/>
            <a:ext cx="431716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63748CCE-26B5-5D41-89FB-59B42FBB7D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34759" y="4301625"/>
            <a:ext cx="4301133" cy="315212"/>
          </a:xfrm>
          <a:solidFill>
            <a:schemeClr val="accent1"/>
          </a:solidFill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67A70469-0018-424E-A184-7DA2CDC0F6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34759" y="3665115"/>
            <a:ext cx="4301133" cy="631755"/>
          </a:xfrm>
          <a:solidFill>
            <a:schemeClr val="accent1"/>
          </a:solidFill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pic>
        <p:nvPicPr>
          <p:cNvPr id="46" name="Picture Placeholder 9" descr="Glendon | York University Logo">
            <a:extLst>
              <a:ext uri="{FF2B5EF4-FFF2-40B4-BE49-F238E27FC236}">
                <a16:creationId xmlns:a16="http://schemas.microsoft.com/office/drawing/2014/main" id="{EAFBF119-0909-5F4E-9C66-1F58D09925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524313" y="5072371"/>
            <a:ext cx="3200000" cy="348299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2C59785A-1C5B-764B-93A8-66D735988470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F629B9F-C43A-5647-9209-DD7D8BD59E95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C7533273-0AA0-464F-A55E-0338B5F7E6C6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6" name="Picture 95">
                <a:extLst>
                  <a:ext uri="{FF2B5EF4-FFF2-40B4-BE49-F238E27FC236}">
                    <a16:creationId xmlns:a16="http://schemas.microsoft.com/office/drawing/2014/main" id="{DE6702FB-8ECF-D04C-BACA-6D312950589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4B5BA0F-BDF2-914C-9D85-BA2C1EC53C7F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1E36A2B-5807-844B-8A14-CEC40A0B8CBC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E190AD73-9D71-9B40-8E02-8678C77ACDCE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3" name="Right Triangle 62">
                <a:extLst>
                  <a:ext uri="{FF2B5EF4-FFF2-40B4-BE49-F238E27FC236}">
                    <a16:creationId xmlns:a16="http://schemas.microsoft.com/office/drawing/2014/main" id="{C25DC632-F831-B648-8B9C-859172693E55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463FEAB-B334-C747-9F4D-5FCC7F4FD2B4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39A86E7D-AB89-9045-97EF-5D9F61689895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FEA8D75-9A80-9D4C-93AF-CCB77A431A8D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46789E6C-260D-E145-AB15-89AEB3610962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AA2B3F3-136C-9C46-A45E-9F239F283C92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D1E0634A-4A87-EA4C-8096-5B7DACD169C9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6B4BD53-C6A8-E841-ACEE-76BB55F3401A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C2030B0B-E41D-9B44-98EF-E7EC0AECFEE1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7132D2F4-70B4-8C44-A83B-986D74015DA9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C8BE4998-98EC-6240-9EB9-C0EF343C6FC7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7F8DD46-23B8-F743-AAF7-FDC423D5F432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A2A99359-DC31-144D-A7E6-2367C2BB1656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53" name="Picture 52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0D61F967-130F-EA4D-B608-A4B20EAE23A7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4" name="Colour Pillar">
            <a:extLst>
              <a:ext uri="{FF2B5EF4-FFF2-40B4-BE49-F238E27FC236}">
                <a16:creationId xmlns:a16="http://schemas.microsoft.com/office/drawing/2014/main" id="{C9C1709C-6208-5C49-AC7B-17BFD48BCC7D}"/>
              </a:ext>
            </a:extLst>
          </p:cNvPr>
          <p:cNvSpPr/>
          <p:nvPr userDrawn="1"/>
        </p:nvSpPr>
        <p:spPr>
          <a:xfrm>
            <a:off x="-2772" y="356400"/>
            <a:ext cx="353292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82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767623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2808EE8-9812-924F-92E0-A705FC0A1140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 Placeholder 53">
            <a:extLst>
              <a:ext uri="{FF2B5EF4-FFF2-40B4-BE49-F238E27FC236}">
                <a16:creationId xmlns:a16="http://schemas.microsoft.com/office/drawing/2014/main" id="{A0672088-1724-3342-BFB3-A9C3D78E98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1" y="1196975"/>
            <a:ext cx="5420895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3" name="Text Placeholder 53">
            <a:extLst>
              <a:ext uri="{FF2B5EF4-FFF2-40B4-BE49-F238E27FC236}">
                <a16:creationId xmlns:a16="http://schemas.microsoft.com/office/drawing/2014/main" id="{A88E9F13-81DC-8F4C-8230-3311B1E57D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4750" y="1196975"/>
            <a:ext cx="5430910" cy="522097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0" name="Text Placeholder 57">
            <a:extLst>
              <a:ext uri="{FF2B5EF4-FFF2-40B4-BE49-F238E27FC236}">
                <a16:creationId xmlns:a16="http://schemas.microsoft.com/office/drawing/2014/main" id="{76B0A7DC-3DDF-4F4C-9115-94893364EA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9"/>
            <a:ext cx="5420468" cy="445193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57">
            <a:extLst>
              <a:ext uri="{FF2B5EF4-FFF2-40B4-BE49-F238E27FC236}">
                <a16:creationId xmlns:a16="http://schemas.microsoft.com/office/drawing/2014/main" id="{FBDE887A-1A03-0340-A830-921CEFD4973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54634" y="1773238"/>
            <a:ext cx="5434130" cy="4451939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78044BE8-7483-4C40-82CD-54CAF24B61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1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39" userDrawn="1">
          <p15:clr>
            <a:srgbClr val="FBAE40"/>
          </p15:clr>
        </p15:guide>
        <p15:guide id="5" pos="3940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754" userDrawn="1">
          <p15:clr>
            <a:srgbClr val="FBAE40"/>
          </p15:clr>
        </p15:guide>
        <p15:guide id="10" orient="horz" pos="1117" userDrawn="1">
          <p15:clr>
            <a:srgbClr val="FBAE40"/>
          </p15:clr>
        </p15:guide>
        <p15:guide id="12" orient="horz" pos="3884" userDrawn="1">
          <p15:clr>
            <a:srgbClr val="FBAE40"/>
          </p15:clr>
        </p15:guide>
        <p15:guide id="13" orient="horz" pos="4269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273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2808EE8-9812-924F-92E0-A705FC0A1140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57">
            <a:extLst>
              <a:ext uri="{FF2B5EF4-FFF2-40B4-BE49-F238E27FC236}">
                <a16:creationId xmlns:a16="http://schemas.microsoft.com/office/drawing/2014/main" id="{8FDBC224-29B7-D94D-A917-7189CF9D8DF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8"/>
            <a:ext cx="3523302" cy="4392612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1ED52BD2-E8AE-D447-A7FC-9FAAD041AC0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8637" y="1773238"/>
            <a:ext cx="3510000" cy="4392612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70C5ADD5-F228-C64F-9A1A-553837A1E71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83540" y="1773238"/>
            <a:ext cx="3492560" cy="4392612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3">
            <a:extLst>
              <a:ext uri="{FF2B5EF4-FFF2-40B4-BE49-F238E27FC236}">
                <a16:creationId xmlns:a16="http://schemas.microsoft.com/office/drawing/2014/main" id="{413C845C-EAE6-AF41-B604-B795A78D3EE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1196975"/>
            <a:ext cx="3524932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0" name="Text Placeholder 53">
            <a:extLst>
              <a:ext uri="{FF2B5EF4-FFF2-40B4-BE49-F238E27FC236}">
                <a16:creationId xmlns:a16="http://schemas.microsoft.com/office/drawing/2014/main" id="{231CCB01-79F2-F34F-BC4D-1031450FD5B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2288" y="1196975"/>
            <a:ext cx="3524932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1" name="Text Placeholder 53">
            <a:extLst>
              <a:ext uri="{FF2B5EF4-FFF2-40B4-BE49-F238E27FC236}">
                <a16:creationId xmlns:a16="http://schemas.microsoft.com/office/drawing/2014/main" id="{CF16F710-257F-5041-8125-90E471B9BAE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84232" y="1196975"/>
            <a:ext cx="350453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BBA10C88-CD6B-234F-862F-3FCB78C33E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3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1117" userDrawn="1">
          <p15:clr>
            <a:srgbClr val="FBAE40"/>
          </p15:clr>
        </p15:guide>
        <p15:guide id="12" orient="horz" pos="3888" userDrawn="1">
          <p15:clr>
            <a:srgbClr val="FBAE40"/>
          </p15:clr>
        </p15:guide>
        <p15:guide id="13" orient="horz" pos="754" userDrawn="1">
          <p15:clr>
            <a:srgbClr val="FBAE40"/>
          </p15:clr>
        </p15:guide>
        <p15:guide id="14" pos="2729" userDrawn="1">
          <p15:clr>
            <a:srgbClr val="FBAE40"/>
          </p15:clr>
        </p15:guide>
        <p15:guide id="15" pos="2547" userDrawn="1">
          <p15:clr>
            <a:srgbClr val="FBAE40"/>
          </p15:clr>
        </p15:guide>
        <p15:guide id="16" pos="4951" userDrawn="1">
          <p15:clr>
            <a:srgbClr val="FBAE40"/>
          </p15:clr>
        </p15:guide>
        <p15:guide id="17" pos="5155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32241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ACEF09-F0CD-7449-9B9E-747B150BFF64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57">
            <a:extLst>
              <a:ext uri="{FF2B5EF4-FFF2-40B4-BE49-F238E27FC236}">
                <a16:creationId xmlns:a16="http://schemas.microsoft.com/office/drawing/2014/main" id="{E695CA26-1919-114C-BC11-38C996B851D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8"/>
            <a:ext cx="2540528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7">
            <a:extLst>
              <a:ext uri="{FF2B5EF4-FFF2-40B4-BE49-F238E27FC236}">
                <a16:creationId xmlns:a16="http://schemas.microsoft.com/office/drawing/2014/main" id="{E13C6EED-B55A-9647-A753-CA6B53800D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78200" y="1773238"/>
            <a:ext cx="2553131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F78578F5-EFC6-BC40-9724-A634789392C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54750" y="1773238"/>
            <a:ext cx="2547914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57">
            <a:extLst>
              <a:ext uri="{FF2B5EF4-FFF2-40B4-BE49-F238E27FC236}">
                <a16:creationId xmlns:a16="http://schemas.microsoft.com/office/drawing/2014/main" id="{F63C3783-BFD5-CE47-813A-DDB4E37BAA6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14518" y="1773238"/>
            <a:ext cx="2549800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3">
            <a:extLst>
              <a:ext uri="{FF2B5EF4-FFF2-40B4-BE49-F238E27FC236}">
                <a16:creationId xmlns:a16="http://schemas.microsoft.com/office/drawing/2014/main" id="{214B3C36-FAD2-2946-B5D2-577C63AC01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4" name="Text Placeholder 53">
            <a:extLst>
              <a:ext uri="{FF2B5EF4-FFF2-40B4-BE49-F238E27FC236}">
                <a16:creationId xmlns:a16="http://schemas.microsoft.com/office/drawing/2014/main" id="{364A19A7-DFB3-7E45-9878-76EAFAAC771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78200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6" name="Text Placeholder 53">
            <a:extLst>
              <a:ext uri="{FF2B5EF4-FFF2-40B4-BE49-F238E27FC236}">
                <a16:creationId xmlns:a16="http://schemas.microsoft.com/office/drawing/2014/main" id="{D881590F-FC81-0046-A179-47970EA06CB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54750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7" name="Text Placeholder 53">
            <a:extLst>
              <a:ext uri="{FF2B5EF4-FFF2-40B4-BE49-F238E27FC236}">
                <a16:creationId xmlns:a16="http://schemas.microsoft.com/office/drawing/2014/main" id="{EE21CEE7-7C87-8948-B4EA-C94A787492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14518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pic>
        <p:nvPicPr>
          <p:cNvPr id="15" name="Picture 14" descr="Glendon | York University Logo">
            <a:extLst>
              <a:ext uri="{FF2B5EF4-FFF2-40B4-BE49-F238E27FC236}">
                <a16:creationId xmlns:a16="http://schemas.microsoft.com/office/drawing/2014/main" id="{067A07E9-D84C-1A46-8C87-7FC1D5E10A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500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4" orient="horz" pos="1117" userDrawn="1">
          <p15:clr>
            <a:srgbClr val="FBAE40"/>
          </p15:clr>
        </p15:guide>
        <p15:guide id="15" orient="horz" pos="754" userDrawn="1">
          <p15:clr>
            <a:srgbClr val="FBAE40"/>
          </p15:clr>
        </p15:guide>
        <p15:guide id="16" orient="horz" pos="388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F8830-8DE6-E743-9B67-82BF481503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2683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DF6FD-C686-2643-ADA9-64A255B0A6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3" name="Text Placeholder 53">
            <a:extLst>
              <a:ext uri="{FF2B5EF4-FFF2-40B4-BE49-F238E27FC236}">
                <a16:creationId xmlns:a16="http://schemas.microsoft.com/office/drawing/2014/main" id="{CB29EAEC-ED52-734C-A9C2-9238F3800E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986560"/>
            <a:ext cx="2535912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44" name="Text Placeholder 57">
            <a:extLst>
              <a:ext uri="{FF2B5EF4-FFF2-40B4-BE49-F238E27FC236}">
                <a16:creationId xmlns:a16="http://schemas.microsoft.com/office/drawing/2014/main" id="{CE216B64-AA64-524F-9D96-7653A498F7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8860" y="4100286"/>
            <a:ext cx="2530185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D45634A0-916A-374A-AECC-DB9660BE4A8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069470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2EF84AE-0FCA-C143-B4C1-5475E6B0CF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8860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57" name="Text Placeholder 53">
            <a:extLst>
              <a:ext uri="{FF2B5EF4-FFF2-40B4-BE49-F238E27FC236}">
                <a16:creationId xmlns:a16="http://schemas.microsoft.com/office/drawing/2014/main" id="{4D67E01E-ABB3-D343-838B-79B17CFC4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78200" y="2986560"/>
            <a:ext cx="2557595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59" name="Picture Placeholder 51">
            <a:extLst>
              <a:ext uri="{FF2B5EF4-FFF2-40B4-BE49-F238E27FC236}">
                <a16:creationId xmlns:a16="http://schemas.microsoft.com/office/drawing/2014/main" id="{ED70D57D-04C2-8342-83BC-C6EEBFEF8485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918853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1" name="Text Placeholder 53">
            <a:extLst>
              <a:ext uri="{FF2B5EF4-FFF2-40B4-BE49-F238E27FC236}">
                <a16:creationId xmlns:a16="http://schemas.microsoft.com/office/drawing/2014/main" id="{12CD07E1-6CC0-AA46-91C2-A71FBE06790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70326" y="2986560"/>
            <a:ext cx="2541888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63" name="Picture Placeholder 51">
            <a:extLst>
              <a:ext uri="{FF2B5EF4-FFF2-40B4-BE49-F238E27FC236}">
                <a16:creationId xmlns:a16="http://schemas.microsoft.com/office/drawing/2014/main" id="{EC3C3F17-35BA-9F44-8BC1-0F7A808E730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846665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5" name="Text Placeholder 53">
            <a:extLst>
              <a:ext uri="{FF2B5EF4-FFF2-40B4-BE49-F238E27FC236}">
                <a16:creationId xmlns:a16="http://schemas.microsoft.com/office/drawing/2014/main" id="{A9826A4D-4FF0-C741-B6E8-3C5612F35DB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23114" y="2986560"/>
            <a:ext cx="2570123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67" name="Picture Placeholder 51">
            <a:extLst>
              <a:ext uri="{FF2B5EF4-FFF2-40B4-BE49-F238E27FC236}">
                <a16:creationId xmlns:a16="http://schemas.microsoft.com/office/drawing/2014/main" id="{CC8ADDD2-BB68-E040-8A63-24C2E6F0F0F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9696048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7054129-068B-B64A-9610-DFCA5A05A8E9}"/>
              </a:ext>
            </a:extLst>
          </p:cNvPr>
          <p:cNvSpPr/>
          <p:nvPr userDrawn="1"/>
        </p:nvSpPr>
        <p:spPr>
          <a:xfrm>
            <a:off x="-1607336" y="3031767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Name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F249D7DA-19EC-0346-83DB-15F20B047E46}"/>
              </a:ext>
            </a:extLst>
          </p:cNvPr>
          <p:cNvSpPr/>
          <p:nvPr userDrawn="1"/>
        </p:nvSpPr>
        <p:spPr>
          <a:xfrm>
            <a:off x="-279399" y="3001069"/>
            <a:ext cx="120650" cy="446837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cap="all" baseline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73E399E-C323-5743-A1D2-2EB70C5A6D2E}"/>
              </a:ext>
            </a:extLst>
          </p:cNvPr>
          <p:cNvSpPr/>
          <p:nvPr userDrawn="1"/>
        </p:nvSpPr>
        <p:spPr>
          <a:xfrm>
            <a:off x="-1607336" y="3558743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Role or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4909290-5599-4443-9F34-5778A1B1FEAE}"/>
              </a:ext>
            </a:extLst>
          </p:cNvPr>
          <p:cNvSpPr/>
          <p:nvPr userDrawn="1"/>
        </p:nvSpPr>
        <p:spPr>
          <a:xfrm>
            <a:off x="-279399" y="3554279"/>
            <a:ext cx="120650" cy="39563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C51042-5426-6840-9776-176F18AE763C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57">
            <a:extLst>
              <a:ext uri="{FF2B5EF4-FFF2-40B4-BE49-F238E27FC236}">
                <a16:creationId xmlns:a16="http://schemas.microsoft.com/office/drawing/2014/main" id="{0A0C6D09-59C1-3E46-829F-A0F092E7382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83976" y="4100286"/>
            <a:ext cx="2551819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bio</a:t>
            </a:r>
          </a:p>
        </p:txBody>
      </p:sp>
      <p:sp>
        <p:nvSpPr>
          <p:cNvPr id="30" name="Text Placeholder 57">
            <a:extLst>
              <a:ext uri="{FF2B5EF4-FFF2-40B4-BE49-F238E27FC236}">
                <a16:creationId xmlns:a16="http://schemas.microsoft.com/office/drawing/2014/main" id="{F9010CEB-567B-504A-B18C-A4831904CF1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76130" y="4100286"/>
            <a:ext cx="2536148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31" name="Text Placeholder 57">
            <a:extLst>
              <a:ext uri="{FF2B5EF4-FFF2-40B4-BE49-F238E27FC236}">
                <a16:creationId xmlns:a16="http://schemas.microsoft.com/office/drawing/2014/main" id="{0DD6DE0E-D360-EA4A-8410-36D2A64AD91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23114" y="4100286"/>
            <a:ext cx="2564319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7CD537F-2C2A-4545-8055-1CA5AAC9921A}"/>
              </a:ext>
            </a:extLst>
          </p:cNvPr>
          <p:cNvGrpSpPr/>
          <p:nvPr userDrawn="1"/>
        </p:nvGrpSpPr>
        <p:grpSpPr>
          <a:xfrm>
            <a:off x="12065000" y="-254000"/>
            <a:ext cx="2405602" cy="3262377"/>
            <a:chOff x="12065000" y="-254000"/>
            <a:chExt cx="2405602" cy="326237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8031130-C249-1746-834C-EDC3C8A96FB1}"/>
                </a:ext>
              </a:extLst>
            </p:cNvPr>
            <p:cNvSpPr/>
            <p:nvPr userDrawn="1"/>
          </p:nvSpPr>
          <p:spPr>
            <a:xfrm>
              <a:off x="12236449" y="199077"/>
              <a:ext cx="2000251" cy="2809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C16B82-78DE-8048-B823-C08F79348C86}"/>
                </a:ext>
              </a:extLst>
            </p:cNvPr>
            <p:cNvSpPr/>
            <p:nvPr userDrawn="1"/>
          </p:nvSpPr>
          <p:spPr>
            <a:xfrm>
              <a:off x="12236449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2" name="Right Triangle 31">
              <a:extLst>
                <a:ext uri="{FF2B5EF4-FFF2-40B4-BE49-F238E27FC236}">
                  <a16:creationId xmlns:a16="http://schemas.microsoft.com/office/drawing/2014/main" id="{7F562556-E27E-264E-99C0-D1C63D75E375}"/>
                </a:ext>
              </a:extLst>
            </p:cNvPr>
            <p:cNvSpPr/>
            <p:nvPr userDrawn="1"/>
          </p:nvSpPr>
          <p:spPr>
            <a:xfrm flipH="1">
              <a:off x="12065000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208AE33-3367-1343-A4A0-5F83F47BE3EF}"/>
                </a:ext>
              </a:extLst>
            </p:cNvPr>
            <p:cNvSpPr txBox="1"/>
            <p:nvPr userDrawn="1"/>
          </p:nvSpPr>
          <p:spPr>
            <a:xfrm>
              <a:off x="12466110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E9B2F54-ABA6-894C-BC43-0C34C2F3316E}"/>
                </a:ext>
              </a:extLst>
            </p:cNvPr>
            <p:cNvSpPr txBox="1"/>
            <p:nvPr userDrawn="1"/>
          </p:nvSpPr>
          <p:spPr>
            <a:xfrm>
              <a:off x="12318220" y="429245"/>
              <a:ext cx="1796791" cy="24436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 Images will fill left to right. 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Right-click on the image. Choose ‘Crop’ from the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menu. Adjust the size &amp; position to your preference. Press ‘esc’ or click outside image area to exit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mode.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your image doesn’t fully fill the box: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Click the arrow beside ‘Crop’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Select ‘Fill’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85F7CEC-08AE-3344-BA91-D2AE197E42F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33684" t="12097" r="43371" b="20368"/>
            <a:stretch/>
          </p:blipFill>
          <p:spPr>
            <a:xfrm>
              <a:off x="14061142" y="1344710"/>
              <a:ext cx="228679" cy="356879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256C73F-8090-0044-8E83-F95C9D9DA87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9626" t="9096" r="59420" b="9075"/>
            <a:stretch/>
          </p:blipFill>
          <p:spPr>
            <a:xfrm>
              <a:off x="14047433" y="2596811"/>
              <a:ext cx="423169" cy="320454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458F036-9685-8C4F-82BC-3B6F801B664F}"/>
              </a:ext>
            </a:extLst>
          </p:cNvPr>
          <p:cNvGrpSpPr/>
          <p:nvPr userDrawn="1"/>
        </p:nvGrpSpPr>
        <p:grpSpPr>
          <a:xfrm>
            <a:off x="12236449" y="3186320"/>
            <a:ext cx="2000251" cy="2958448"/>
            <a:chOff x="12236449" y="3360056"/>
            <a:chExt cx="2000251" cy="2958448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173A873-10DD-8A4D-9887-2B3DDE038277}"/>
                </a:ext>
              </a:extLst>
            </p:cNvPr>
            <p:cNvSpPr/>
            <p:nvPr userDrawn="1"/>
          </p:nvSpPr>
          <p:spPr>
            <a:xfrm>
              <a:off x="12236449" y="3813133"/>
              <a:ext cx="2000251" cy="25053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6AF1BE5-D210-3146-8D96-BEE6EB11EFC8}"/>
                </a:ext>
              </a:extLst>
            </p:cNvPr>
            <p:cNvSpPr/>
            <p:nvPr userDrawn="1"/>
          </p:nvSpPr>
          <p:spPr>
            <a:xfrm>
              <a:off x="12236449" y="3360056"/>
              <a:ext cx="2000251" cy="59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73F170C-277D-954A-ABAA-EDF5AA994B7A}"/>
                </a:ext>
              </a:extLst>
            </p:cNvPr>
            <p:cNvSpPr txBox="1"/>
            <p:nvPr userDrawn="1"/>
          </p:nvSpPr>
          <p:spPr>
            <a:xfrm>
              <a:off x="12466109" y="3417829"/>
              <a:ext cx="16635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HEADSHOTS: CROPPING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0F81BD9-B2FB-A74B-A7A3-BFE3CA73B553}"/>
                </a:ext>
              </a:extLst>
            </p:cNvPr>
            <p:cNvSpPr txBox="1"/>
            <p:nvPr userDrawn="1"/>
          </p:nvSpPr>
          <p:spPr>
            <a:xfrm>
              <a:off x="12318220" y="4096342"/>
              <a:ext cx="1693055" cy="10242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When resizing headshots, maintain the same amount of white space around each person. If possible, align the top of each person’s head and adjust them to be the same size.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6E39219-D9D2-604C-B964-CE1DE3755DC5}"/>
                </a:ext>
              </a:extLst>
            </p:cNvPr>
            <p:cNvGrpSpPr/>
            <p:nvPr userDrawn="1"/>
          </p:nvGrpSpPr>
          <p:grpSpPr>
            <a:xfrm>
              <a:off x="12455525" y="5714968"/>
              <a:ext cx="1597025" cy="438944"/>
              <a:chOff x="12455525" y="5733256"/>
              <a:chExt cx="1597025" cy="438944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D9AECD0E-D0DC-B846-AFC7-8EB3FD29148B}"/>
                  </a:ext>
                </a:extLst>
              </p:cNvPr>
              <p:cNvGrpSpPr/>
              <p:nvPr userDrawn="1"/>
            </p:nvGrpSpPr>
            <p:grpSpPr>
              <a:xfrm>
                <a:off x="12518315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6" name="Graphic 5">
                  <a:extLst>
                    <a:ext uri="{FF2B5EF4-FFF2-40B4-BE49-F238E27FC236}">
                      <a16:creationId xmlns:a16="http://schemas.microsoft.com/office/drawing/2014/main" id="{15E05C98-E599-DA41-A9D4-C8E65D4054E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EF272C75-FC1A-1043-8DC4-B72713FD77B8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79679A78-1706-AA47-819F-89B16333C96F}"/>
                  </a:ext>
                </a:extLst>
              </p:cNvPr>
              <p:cNvGrpSpPr/>
              <p:nvPr userDrawn="1"/>
            </p:nvGrpSpPr>
            <p:grpSpPr>
              <a:xfrm>
                <a:off x="12872679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77" name="Graphic 76">
                  <a:extLst>
                    <a:ext uri="{FF2B5EF4-FFF2-40B4-BE49-F238E27FC236}">
                      <a16:creationId xmlns:a16="http://schemas.microsoft.com/office/drawing/2014/main" id="{28F5CF5C-490F-5348-93B5-EDB1B57FDF67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AD017EFA-8353-634B-9923-771C47807566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4124EDD7-5A48-DF48-BC5E-F8C59BC9D076}"/>
                  </a:ext>
                </a:extLst>
              </p:cNvPr>
              <p:cNvGrpSpPr/>
              <p:nvPr userDrawn="1"/>
            </p:nvGrpSpPr>
            <p:grpSpPr>
              <a:xfrm>
                <a:off x="13227043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0" name="Graphic 79">
                  <a:extLst>
                    <a:ext uri="{FF2B5EF4-FFF2-40B4-BE49-F238E27FC236}">
                      <a16:creationId xmlns:a16="http://schemas.microsoft.com/office/drawing/2014/main" id="{C2FB88DE-8515-3443-9D4E-C0C0F1480B6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23B09CFF-8074-4C4F-9B18-63E3646174FE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6672421C-D6EE-0441-97C2-BABC1C35B2B1}"/>
                  </a:ext>
                </a:extLst>
              </p:cNvPr>
              <p:cNvGrpSpPr/>
              <p:nvPr userDrawn="1"/>
            </p:nvGrpSpPr>
            <p:grpSpPr>
              <a:xfrm>
                <a:off x="13581406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3" name="Graphic 82">
                  <a:extLst>
                    <a:ext uri="{FF2B5EF4-FFF2-40B4-BE49-F238E27FC236}">
                      <a16:creationId xmlns:a16="http://schemas.microsoft.com/office/drawing/2014/main" id="{3F529CAD-6F24-6745-91A5-63FEE7BB4FFC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91535187-B13A-E64E-A8B4-DA3E6BAB34CB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8" name="Rounded Rectangle 97">
                <a:extLst>
                  <a:ext uri="{FF2B5EF4-FFF2-40B4-BE49-F238E27FC236}">
                    <a16:creationId xmlns:a16="http://schemas.microsoft.com/office/drawing/2014/main" id="{ADF3EE22-A317-C34E-B1C5-45F13115A0AF}"/>
                  </a:ext>
                </a:extLst>
              </p:cNvPr>
              <p:cNvSpPr/>
              <p:nvPr userDrawn="1"/>
            </p:nvSpPr>
            <p:spPr>
              <a:xfrm>
                <a:off x="12455525" y="5733256"/>
                <a:ext cx="1489075" cy="390525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820A1A98-04BB-B142-BC0C-76CE4F11DBD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3893800" y="6013450"/>
                <a:ext cx="158750" cy="158750"/>
              </a:xfrm>
              <a:prstGeom prst="rect">
                <a:avLst/>
              </a:prstGeom>
            </p:spPr>
          </p:pic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AABEC2F-3FCB-ED4A-A3AB-89D9DCEDBFF3}"/>
                </a:ext>
              </a:extLst>
            </p:cNvPr>
            <p:cNvGrpSpPr/>
            <p:nvPr userDrawn="1"/>
          </p:nvGrpSpPr>
          <p:grpSpPr>
            <a:xfrm>
              <a:off x="12455525" y="5229987"/>
              <a:ext cx="1597025" cy="431800"/>
              <a:chOff x="12455525" y="5248275"/>
              <a:chExt cx="1597025" cy="431800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6198A7D5-B941-1346-9E26-41C79270CD1A}"/>
                  </a:ext>
                </a:extLst>
              </p:cNvPr>
              <p:cNvGrpSpPr/>
              <p:nvPr userDrawn="1"/>
            </p:nvGrpSpPr>
            <p:grpSpPr>
              <a:xfrm>
                <a:off x="12518315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7" name="Graphic 86">
                  <a:extLst>
                    <a:ext uri="{FF2B5EF4-FFF2-40B4-BE49-F238E27FC236}">
                      <a16:creationId xmlns:a16="http://schemas.microsoft.com/office/drawing/2014/main" id="{7BBD8531-3FAC-C04D-B79F-7B16B2A917FA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19045" t="-2291" r="20594" b="49026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A05322F6-E29B-3948-AADC-7043106F260E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865E01D8-F5E5-7E4F-9539-65C2911130DF}"/>
                  </a:ext>
                </a:extLst>
              </p:cNvPr>
              <p:cNvGrpSpPr/>
              <p:nvPr userDrawn="1"/>
            </p:nvGrpSpPr>
            <p:grpSpPr>
              <a:xfrm>
                <a:off x="12843992" y="5290124"/>
                <a:ext cx="334126" cy="294851"/>
                <a:chOff x="12489628" y="5394466"/>
                <a:chExt cx="334126" cy="294851"/>
              </a:xfrm>
            </p:grpSpPr>
            <p:pic>
              <p:nvPicPr>
                <p:cNvPr id="90" name="Graphic 89">
                  <a:extLst>
                    <a:ext uri="{FF2B5EF4-FFF2-40B4-BE49-F238E27FC236}">
                      <a16:creationId xmlns:a16="http://schemas.microsoft.com/office/drawing/2014/main" id="{94443BB8-83CA-E640-A68C-79948441AF06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489628" y="5394466"/>
                  <a:ext cx="334126" cy="294851"/>
                </a:xfrm>
                <a:prstGeom prst="rect">
                  <a:avLst/>
                </a:prstGeom>
              </p:spPr>
            </p:pic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940B5F43-28EE-7241-8A12-90831744FACC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2FE00A1C-A059-394A-9B71-52DAD00D86E3}"/>
                  </a:ext>
                </a:extLst>
              </p:cNvPr>
              <p:cNvGrpSpPr/>
              <p:nvPr userDrawn="1"/>
            </p:nvGrpSpPr>
            <p:grpSpPr>
              <a:xfrm>
                <a:off x="13194770" y="5302400"/>
                <a:ext cx="334764" cy="283172"/>
                <a:chOff x="12486042" y="5406742"/>
                <a:chExt cx="334764" cy="283172"/>
              </a:xfrm>
            </p:grpSpPr>
            <p:pic>
              <p:nvPicPr>
                <p:cNvPr id="93" name="Graphic 92">
                  <a:extLst>
                    <a:ext uri="{FF2B5EF4-FFF2-40B4-BE49-F238E27FC236}">
                      <a16:creationId xmlns:a16="http://schemas.microsoft.com/office/drawing/2014/main" id="{47FDF333-60E2-4F46-8070-391A9948ECB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9441"/>
                <a:stretch/>
              </p:blipFill>
              <p:spPr>
                <a:xfrm>
                  <a:off x="12486042" y="5447692"/>
                  <a:ext cx="334764" cy="242222"/>
                </a:xfrm>
                <a:prstGeom prst="rect">
                  <a:avLst/>
                </a:prstGeom>
              </p:spPr>
            </p:pic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509B3085-E7F8-AF48-B9FE-91E73E017EB6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B70C983C-AAB1-C242-A881-D852981C1A2D}"/>
                  </a:ext>
                </a:extLst>
              </p:cNvPr>
              <p:cNvGrpSpPr/>
              <p:nvPr userDrawn="1"/>
            </p:nvGrpSpPr>
            <p:grpSpPr>
              <a:xfrm>
                <a:off x="13581406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96" name="Graphic 95">
                  <a:extLst>
                    <a:ext uri="{FF2B5EF4-FFF2-40B4-BE49-F238E27FC236}">
                      <a16:creationId xmlns:a16="http://schemas.microsoft.com/office/drawing/2014/main" id="{5A1F7849-60D2-FB42-95FF-D2733BB4ACC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9333" t="-984" r="12772" b="32248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E831ED36-DC9A-F148-BF1D-396A2295B413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0AE5C59A-E79A-C345-AE89-38388F37C4BA}"/>
                  </a:ext>
                </a:extLst>
              </p:cNvPr>
              <p:cNvSpPr/>
              <p:nvPr userDrawn="1"/>
            </p:nvSpPr>
            <p:spPr>
              <a:xfrm>
                <a:off x="12455525" y="5248275"/>
                <a:ext cx="1489075" cy="390525"/>
              </a:xfrm>
              <a:prstGeom prst="round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396BE36-6A47-5248-A759-56E70A96166E}"/>
                  </a:ext>
                </a:extLst>
              </p:cNvPr>
              <p:cNvGrpSpPr/>
              <p:nvPr userDrawn="1"/>
            </p:nvGrpSpPr>
            <p:grpSpPr>
              <a:xfrm>
                <a:off x="13898562" y="5526087"/>
                <a:ext cx="153988" cy="153988"/>
                <a:chOff x="13949362" y="5565775"/>
                <a:chExt cx="120650" cy="120650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12E049D4-D6D5-604E-9DE0-8C2B8478A2BE}"/>
                    </a:ext>
                  </a:extLst>
                </p:cNvPr>
                <p:cNvSpPr/>
                <p:nvPr userDrawn="1"/>
              </p:nvSpPr>
              <p:spPr>
                <a:xfrm>
                  <a:off x="13955712" y="5572125"/>
                  <a:ext cx="107950" cy="10795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1600"/>
                </a:p>
              </p:txBody>
            </p:sp>
            <p:pic>
              <p:nvPicPr>
                <p:cNvPr id="15" name="Graphic 14">
                  <a:extLst>
                    <a:ext uri="{FF2B5EF4-FFF2-40B4-BE49-F238E27FC236}">
                      <a16:creationId xmlns:a16="http://schemas.microsoft.com/office/drawing/2014/main" id="{4CE49B2D-AF95-0644-A288-2C74EB8DD69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949362" y="5565775"/>
                  <a:ext cx="120650" cy="12065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74" name="Text Placeholder 53">
            <a:extLst>
              <a:ext uri="{FF2B5EF4-FFF2-40B4-BE49-F238E27FC236}">
                <a16:creationId xmlns:a16="http://schemas.microsoft.com/office/drawing/2014/main" id="{F201B278-13BC-D14B-B7C9-B7A3219F172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78200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75" name="Text Placeholder 53">
            <a:extLst>
              <a:ext uri="{FF2B5EF4-FFF2-40B4-BE49-F238E27FC236}">
                <a16:creationId xmlns:a16="http://schemas.microsoft.com/office/drawing/2014/main" id="{66A7B0E5-DAB0-5348-8990-BC0887040BD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0326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85" name="Text Placeholder 53">
            <a:extLst>
              <a:ext uri="{FF2B5EF4-FFF2-40B4-BE49-F238E27FC236}">
                <a16:creationId xmlns:a16="http://schemas.microsoft.com/office/drawing/2014/main" id="{408B7542-48A6-B14C-A817-B961F060DED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23114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99" name="Title 1">
            <a:extLst>
              <a:ext uri="{FF2B5EF4-FFF2-40B4-BE49-F238E27FC236}">
                <a16:creationId xmlns:a16="http://schemas.microsoft.com/office/drawing/2014/main" id="{8F57AE45-33D9-C440-9135-ACD7B9712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072ED127-4BC0-EB4B-9A56-7F0D38A9A10A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D635F6A5-5BE4-CC42-8EAF-5D27A136987E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1D26444B-1D65-E146-B587-93BA7E4BCA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pic>
        <p:nvPicPr>
          <p:cNvPr id="103" name="Picture 102" descr="Glendon | York University Logo">
            <a:extLst>
              <a:ext uri="{FF2B5EF4-FFF2-40B4-BE49-F238E27FC236}">
                <a16:creationId xmlns:a16="http://schemas.microsoft.com/office/drawing/2014/main" id="{49512105-BB19-9047-BE79-680DF1BF8ED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83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25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3" orient="horz" pos="1933" userDrawn="1">
          <p15:clr>
            <a:srgbClr val="FBAE40"/>
          </p15:clr>
        </p15:guide>
        <p15:guide id="14" orient="horz" pos="2505" userDrawn="1">
          <p15:clr>
            <a:srgbClr val="FBAE40"/>
          </p15:clr>
        </p15:guide>
        <p15:guide id="16" orient="horz" pos="3888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Te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F8830-8DE6-E743-9B67-82BF481503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DF6FD-C686-2643-ADA9-64A255B0A6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3" name="Text Placeholder 53">
            <a:extLst>
              <a:ext uri="{FF2B5EF4-FFF2-40B4-BE49-F238E27FC236}">
                <a16:creationId xmlns:a16="http://schemas.microsoft.com/office/drawing/2014/main" id="{CB29EAEC-ED52-734C-A9C2-9238F3800E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683883"/>
            <a:ext cx="1581403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44" name="Text Placeholder 57">
            <a:extLst>
              <a:ext uri="{FF2B5EF4-FFF2-40B4-BE49-F238E27FC236}">
                <a16:creationId xmlns:a16="http://schemas.microsoft.com/office/drawing/2014/main" id="{CE216B64-AA64-524F-9D96-7653A498F7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8860" y="3941379"/>
            <a:ext cx="1577832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D45634A0-916A-374A-AECC-DB9660BE4A8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53112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7054129-068B-B64A-9610-DFCA5A05A8E9}"/>
              </a:ext>
            </a:extLst>
          </p:cNvPr>
          <p:cNvSpPr/>
          <p:nvPr userDrawn="1"/>
        </p:nvSpPr>
        <p:spPr>
          <a:xfrm>
            <a:off x="-1607336" y="2740747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Name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F249D7DA-19EC-0346-83DB-15F20B047E46}"/>
              </a:ext>
            </a:extLst>
          </p:cNvPr>
          <p:cNvSpPr/>
          <p:nvPr userDrawn="1"/>
        </p:nvSpPr>
        <p:spPr>
          <a:xfrm>
            <a:off x="-279399" y="2710049"/>
            <a:ext cx="120650" cy="446837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73E399E-C323-5743-A1D2-2EB70C5A6D2E}"/>
              </a:ext>
            </a:extLst>
          </p:cNvPr>
          <p:cNvSpPr/>
          <p:nvPr userDrawn="1"/>
        </p:nvSpPr>
        <p:spPr>
          <a:xfrm>
            <a:off x="-1607336" y="3342613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Role or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4909290-5599-4443-9F34-5778A1B1FEAE}"/>
              </a:ext>
            </a:extLst>
          </p:cNvPr>
          <p:cNvSpPr/>
          <p:nvPr userDrawn="1"/>
        </p:nvSpPr>
        <p:spPr>
          <a:xfrm>
            <a:off x="-279399" y="3338149"/>
            <a:ext cx="120650" cy="39563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C51042-5426-6840-9776-176F18AE763C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3">
            <a:extLst>
              <a:ext uri="{FF2B5EF4-FFF2-40B4-BE49-F238E27FC236}">
                <a16:creationId xmlns:a16="http://schemas.microsoft.com/office/drawing/2014/main" id="{06CAEA96-2878-B245-955A-C064999E857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426376" y="2683883"/>
            <a:ext cx="1591587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53" name="Text Placeholder 57">
            <a:extLst>
              <a:ext uri="{FF2B5EF4-FFF2-40B4-BE49-F238E27FC236}">
                <a16:creationId xmlns:a16="http://schemas.microsoft.com/office/drawing/2014/main" id="{4CD8161C-F44E-9747-B2F5-E5F3BF12299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426376" y="3941379"/>
            <a:ext cx="1587993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5" name="Picture Placeholder 51">
            <a:extLst>
              <a:ext uri="{FF2B5EF4-FFF2-40B4-BE49-F238E27FC236}">
                <a16:creationId xmlns:a16="http://schemas.microsoft.com/office/drawing/2014/main" id="{C3F8A6EA-78B6-BA43-865C-3168695EDF7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677436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58" name="Text Placeholder 53">
            <a:extLst>
              <a:ext uri="{FF2B5EF4-FFF2-40B4-BE49-F238E27FC236}">
                <a16:creationId xmlns:a16="http://schemas.microsoft.com/office/drawing/2014/main" id="{6ADC9296-D983-A440-8899-67951C7DB3F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33892" y="2683883"/>
            <a:ext cx="1604945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62" name="Text Placeholder 57">
            <a:extLst>
              <a:ext uri="{FF2B5EF4-FFF2-40B4-BE49-F238E27FC236}">
                <a16:creationId xmlns:a16="http://schemas.microsoft.com/office/drawing/2014/main" id="{52BC0239-2F6E-8842-99B6-AE65448851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333892" y="3941379"/>
            <a:ext cx="1601321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66" name="Picture Placeholder 51">
            <a:extLst>
              <a:ext uri="{FF2B5EF4-FFF2-40B4-BE49-F238E27FC236}">
                <a16:creationId xmlns:a16="http://schemas.microsoft.com/office/drawing/2014/main" id="{93F41111-0F44-DC42-B5BE-8909EF9C5AD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593704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75" name="Text Placeholder 53">
            <a:extLst>
              <a:ext uri="{FF2B5EF4-FFF2-40B4-BE49-F238E27FC236}">
                <a16:creationId xmlns:a16="http://schemas.microsoft.com/office/drawing/2014/main" id="{3B4D9B3E-D53C-AC48-85E4-875FED9FB6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267434" y="2683883"/>
            <a:ext cx="1585930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76" name="Text Placeholder 57">
            <a:extLst>
              <a:ext uri="{FF2B5EF4-FFF2-40B4-BE49-F238E27FC236}">
                <a16:creationId xmlns:a16="http://schemas.microsoft.com/office/drawing/2014/main" id="{7806A4E7-B327-0046-8314-CAFD62446B5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267357" y="3941379"/>
            <a:ext cx="1582349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77" name="Picture Placeholder 51">
            <a:extLst>
              <a:ext uri="{FF2B5EF4-FFF2-40B4-BE49-F238E27FC236}">
                <a16:creationId xmlns:a16="http://schemas.microsoft.com/office/drawing/2014/main" id="{5B013573-0C79-9F41-AA00-3F7FB91E831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512081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79" name="Text Placeholder 53">
            <a:extLst>
              <a:ext uri="{FF2B5EF4-FFF2-40B4-BE49-F238E27FC236}">
                <a16:creationId xmlns:a16="http://schemas.microsoft.com/office/drawing/2014/main" id="{2C1B9669-1232-1241-BC3E-CCAB215E7F8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174950" y="2683883"/>
            <a:ext cx="1596114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80" name="Text Placeholder 57">
            <a:extLst>
              <a:ext uri="{FF2B5EF4-FFF2-40B4-BE49-F238E27FC236}">
                <a16:creationId xmlns:a16="http://schemas.microsoft.com/office/drawing/2014/main" id="{295CEA97-A4AD-5045-8868-68FBFF6BCEC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174873" y="3941379"/>
            <a:ext cx="1592510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81" name="Picture Placeholder 51">
            <a:extLst>
              <a:ext uri="{FF2B5EF4-FFF2-40B4-BE49-F238E27FC236}">
                <a16:creationId xmlns:a16="http://schemas.microsoft.com/office/drawing/2014/main" id="{FBB025E6-F57E-5B4A-98CF-3628C5CC3147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428348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83" name="Text Placeholder 53">
            <a:extLst>
              <a:ext uri="{FF2B5EF4-FFF2-40B4-BE49-F238E27FC236}">
                <a16:creationId xmlns:a16="http://schemas.microsoft.com/office/drawing/2014/main" id="{D910779B-D90D-C04A-9119-D80FAB77652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0090150" y="2683883"/>
            <a:ext cx="1597243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84" name="Text Placeholder 57">
            <a:extLst>
              <a:ext uri="{FF2B5EF4-FFF2-40B4-BE49-F238E27FC236}">
                <a16:creationId xmlns:a16="http://schemas.microsoft.com/office/drawing/2014/main" id="{9E02C987-7A42-024C-8B45-909B6D51F05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0090074" y="3931920"/>
            <a:ext cx="1593636" cy="2233930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85" name="Picture Placeholder 51">
            <a:extLst>
              <a:ext uri="{FF2B5EF4-FFF2-40B4-BE49-F238E27FC236}">
                <a16:creationId xmlns:a16="http://schemas.microsoft.com/office/drawing/2014/main" id="{FF4EAC8B-F283-6449-851F-E4346DC117B3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0343784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91" name="Text Placeholder 53">
            <a:extLst>
              <a:ext uri="{FF2B5EF4-FFF2-40B4-BE49-F238E27FC236}">
                <a16:creationId xmlns:a16="http://schemas.microsoft.com/office/drawing/2014/main" id="{D2327015-1342-7E4C-8742-B28789BD7E0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886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2" name="Text Placeholder 53">
            <a:extLst>
              <a:ext uri="{FF2B5EF4-FFF2-40B4-BE49-F238E27FC236}">
                <a16:creationId xmlns:a16="http://schemas.microsoft.com/office/drawing/2014/main" id="{58F7DAC5-0332-5249-81AC-331B18B63C8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426376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3" name="Text Placeholder 53">
            <a:extLst>
              <a:ext uri="{FF2B5EF4-FFF2-40B4-BE49-F238E27FC236}">
                <a16:creationId xmlns:a16="http://schemas.microsoft.com/office/drawing/2014/main" id="{AEEC703D-B097-6C4A-BFAC-AD6663F38FE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333892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4" name="Text Placeholder 53">
            <a:extLst>
              <a:ext uri="{FF2B5EF4-FFF2-40B4-BE49-F238E27FC236}">
                <a16:creationId xmlns:a16="http://schemas.microsoft.com/office/drawing/2014/main" id="{96271100-947F-944C-B637-3389D4A5333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267434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5" name="Text Placeholder 53">
            <a:extLst>
              <a:ext uri="{FF2B5EF4-FFF2-40B4-BE49-F238E27FC236}">
                <a16:creationId xmlns:a16="http://schemas.microsoft.com/office/drawing/2014/main" id="{FD54AC4C-B9D4-5A4B-AF6D-3104EBA2D016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17495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6" name="Text Placeholder 53">
            <a:extLst>
              <a:ext uri="{FF2B5EF4-FFF2-40B4-BE49-F238E27FC236}">
                <a16:creationId xmlns:a16="http://schemas.microsoft.com/office/drawing/2014/main" id="{E0DB9001-F12D-074A-9638-8D44C4BDD83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009015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4A02773-01CC-D64B-B9AC-A6930FCF84E4}"/>
              </a:ext>
            </a:extLst>
          </p:cNvPr>
          <p:cNvGrpSpPr/>
          <p:nvPr userDrawn="1"/>
        </p:nvGrpSpPr>
        <p:grpSpPr>
          <a:xfrm>
            <a:off x="12065000" y="-254000"/>
            <a:ext cx="2405602" cy="3262377"/>
            <a:chOff x="12065000" y="-254000"/>
            <a:chExt cx="2405602" cy="3262377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BE2975E-BFCC-B04B-A3C4-22F8CC4D73C5}"/>
                </a:ext>
              </a:extLst>
            </p:cNvPr>
            <p:cNvSpPr/>
            <p:nvPr userDrawn="1"/>
          </p:nvSpPr>
          <p:spPr>
            <a:xfrm>
              <a:off x="12236449" y="199077"/>
              <a:ext cx="2000251" cy="2809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3F7EEFE5-0536-EB4D-82E7-7499D4C1B436}"/>
                </a:ext>
              </a:extLst>
            </p:cNvPr>
            <p:cNvSpPr/>
            <p:nvPr userDrawn="1"/>
          </p:nvSpPr>
          <p:spPr>
            <a:xfrm>
              <a:off x="12236449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0" name="Right Triangle 99">
              <a:extLst>
                <a:ext uri="{FF2B5EF4-FFF2-40B4-BE49-F238E27FC236}">
                  <a16:creationId xmlns:a16="http://schemas.microsoft.com/office/drawing/2014/main" id="{BB6A6CD0-31A2-E24E-BCBE-5527273729D7}"/>
                </a:ext>
              </a:extLst>
            </p:cNvPr>
            <p:cNvSpPr/>
            <p:nvPr userDrawn="1"/>
          </p:nvSpPr>
          <p:spPr>
            <a:xfrm flipH="1">
              <a:off x="12065000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5153E950-D6F3-FC47-A9A1-E573C11C3EB0}"/>
                </a:ext>
              </a:extLst>
            </p:cNvPr>
            <p:cNvSpPr txBox="1"/>
            <p:nvPr userDrawn="1"/>
          </p:nvSpPr>
          <p:spPr>
            <a:xfrm>
              <a:off x="12466110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3BE3E69-AD14-A24B-96EF-714EA6F1A7B7}"/>
                </a:ext>
              </a:extLst>
            </p:cNvPr>
            <p:cNvSpPr txBox="1"/>
            <p:nvPr userDrawn="1"/>
          </p:nvSpPr>
          <p:spPr>
            <a:xfrm>
              <a:off x="12318220" y="429245"/>
              <a:ext cx="1796791" cy="24436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 Images will fill left to right. 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Right-click on the image. Choose ‘Crop’ from the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menu. Adjust the size &amp; position to your preference. Press ‘esc’ or click outside image area to exit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mode.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your image doesn’t fully fill the box: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Click the arrow beside ‘Crop’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Select ‘Fill’</a:t>
              </a:r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630612A7-4561-2D4C-AFC7-1C44F6A7E51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33684" t="12097" r="43371" b="20368"/>
            <a:stretch/>
          </p:blipFill>
          <p:spPr>
            <a:xfrm>
              <a:off x="14061142" y="1344710"/>
              <a:ext cx="228679" cy="356879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841B8593-D052-6248-AAD7-A60142A4538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9626" t="9096" r="59420" b="9075"/>
            <a:stretch/>
          </p:blipFill>
          <p:spPr>
            <a:xfrm>
              <a:off x="14047433" y="2596811"/>
              <a:ext cx="423169" cy="320454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</p:grpSp>
      <p:sp>
        <p:nvSpPr>
          <p:cNvPr id="82" name="Title 1">
            <a:extLst>
              <a:ext uri="{FF2B5EF4-FFF2-40B4-BE49-F238E27FC236}">
                <a16:creationId xmlns:a16="http://schemas.microsoft.com/office/drawing/2014/main" id="{6E2A8AFB-F209-8C42-ACBB-8E2C93426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4AECDF4-070C-B84E-B79D-44DA0BB4C134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B3F16A9-707D-084E-B842-A7BF1754DC4B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9BDB8535-F2F4-174C-A07C-97E7AB7C25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4045F6F-13D9-5A4A-985C-1AD4041F4933}"/>
              </a:ext>
            </a:extLst>
          </p:cNvPr>
          <p:cNvGrpSpPr/>
          <p:nvPr userDrawn="1"/>
        </p:nvGrpSpPr>
        <p:grpSpPr>
          <a:xfrm>
            <a:off x="12236449" y="3186320"/>
            <a:ext cx="2000251" cy="2958448"/>
            <a:chOff x="12236449" y="3360056"/>
            <a:chExt cx="2000251" cy="2958448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4D869570-1F20-284F-BBA2-1FD290A0F228}"/>
                </a:ext>
              </a:extLst>
            </p:cNvPr>
            <p:cNvSpPr/>
            <p:nvPr userDrawn="1"/>
          </p:nvSpPr>
          <p:spPr>
            <a:xfrm>
              <a:off x="12236449" y="3813133"/>
              <a:ext cx="2000251" cy="25053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A458544E-BC44-BD44-874C-3C06A06FC58D}"/>
                </a:ext>
              </a:extLst>
            </p:cNvPr>
            <p:cNvSpPr/>
            <p:nvPr userDrawn="1"/>
          </p:nvSpPr>
          <p:spPr>
            <a:xfrm>
              <a:off x="12236449" y="3360056"/>
              <a:ext cx="2000251" cy="59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CF4D731-4A70-B64D-BF46-3FFED79DB712}"/>
                </a:ext>
              </a:extLst>
            </p:cNvPr>
            <p:cNvSpPr txBox="1"/>
            <p:nvPr userDrawn="1"/>
          </p:nvSpPr>
          <p:spPr>
            <a:xfrm>
              <a:off x="12466109" y="3417829"/>
              <a:ext cx="16635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HEADSHOTS: CROPPING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90C27151-A189-4243-9646-8C2B57D4EF41}"/>
                </a:ext>
              </a:extLst>
            </p:cNvPr>
            <p:cNvSpPr txBox="1"/>
            <p:nvPr userDrawn="1"/>
          </p:nvSpPr>
          <p:spPr>
            <a:xfrm>
              <a:off x="12318220" y="4096342"/>
              <a:ext cx="1693055" cy="10242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When resizing headshots, maintain the same amount of white space around each person. If possible, align the top of each person’s head and adjust them to be the same size.</a:t>
              </a: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F918CD6-719D-1646-BE7C-9BBBB6D32A10}"/>
                </a:ext>
              </a:extLst>
            </p:cNvPr>
            <p:cNvGrpSpPr/>
            <p:nvPr userDrawn="1"/>
          </p:nvGrpSpPr>
          <p:grpSpPr>
            <a:xfrm>
              <a:off x="12455525" y="5714968"/>
              <a:ext cx="1597025" cy="438944"/>
              <a:chOff x="12455525" y="5733256"/>
              <a:chExt cx="1597025" cy="438944"/>
            </a:xfrm>
          </p:grpSpPr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9DBE7EEF-8B94-644D-91F4-F0022B5CD894}"/>
                  </a:ext>
                </a:extLst>
              </p:cNvPr>
              <p:cNvGrpSpPr/>
              <p:nvPr userDrawn="1"/>
            </p:nvGrpSpPr>
            <p:grpSpPr>
              <a:xfrm>
                <a:off x="12518315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6" name="Graphic 175">
                  <a:extLst>
                    <a:ext uri="{FF2B5EF4-FFF2-40B4-BE49-F238E27FC236}">
                      <a16:creationId xmlns:a16="http://schemas.microsoft.com/office/drawing/2014/main" id="{3E4697DC-66D7-6A4E-9F8B-011E764E88A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7" name="Rectangle 176">
                  <a:extLst>
                    <a:ext uri="{FF2B5EF4-FFF2-40B4-BE49-F238E27FC236}">
                      <a16:creationId xmlns:a16="http://schemas.microsoft.com/office/drawing/2014/main" id="{0A432778-1DE6-B04E-9062-428FEF7B5F9C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74F450D2-C154-194D-8B30-6095B43726D0}"/>
                  </a:ext>
                </a:extLst>
              </p:cNvPr>
              <p:cNvGrpSpPr/>
              <p:nvPr userDrawn="1"/>
            </p:nvGrpSpPr>
            <p:grpSpPr>
              <a:xfrm>
                <a:off x="12872679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4" name="Graphic 173">
                  <a:extLst>
                    <a:ext uri="{FF2B5EF4-FFF2-40B4-BE49-F238E27FC236}">
                      <a16:creationId xmlns:a16="http://schemas.microsoft.com/office/drawing/2014/main" id="{06743E87-CCDC-DC4F-9F4F-69BDD79726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5" name="Rectangle 174">
                  <a:extLst>
                    <a:ext uri="{FF2B5EF4-FFF2-40B4-BE49-F238E27FC236}">
                      <a16:creationId xmlns:a16="http://schemas.microsoft.com/office/drawing/2014/main" id="{9A1FA1BD-3982-7947-85EA-C90055A14695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A27585DB-AA11-2C48-A075-28DAF0A85FAA}"/>
                  </a:ext>
                </a:extLst>
              </p:cNvPr>
              <p:cNvGrpSpPr/>
              <p:nvPr userDrawn="1"/>
            </p:nvGrpSpPr>
            <p:grpSpPr>
              <a:xfrm>
                <a:off x="13227043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2" name="Graphic 171">
                  <a:extLst>
                    <a:ext uri="{FF2B5EF4-FFF2-40B4-BE49-F238E27FC236}">
                      <a16:creationId xmlns:a16="http://schemas.microsoft.com/office/drawing/2014/main" id="{1B2BBB97-5D28-7B40-8904-4105F5C39DB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8EFA5E71-FF92-DF45-AE9A-BD7892BBB50F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1BB83D9A-1B52-B741-8102-EA9FBAEF7B56}"/>
                  </a:ext>
                </a:extLst>
              </p:cNvPr>
              <p:cNvGrpSpPr/>
              <p:nvPr userDrawn="1"/>
            </p:nvGrpSpPr>
            <p:grpSpPr>
              <a:xfrm>
                <a:off x="13581406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0" name="Graphic 169">
                  <a:extLst>
                    <a:ext uri="{FF2B5EF4-FFF2-40B4-BE49-F238E27FC236}">
                      <a16:creationId xmlns:a16="http://schemas.microsoft.com/office/drawing/2014/main" id="{944F1BC2-A5FA-6048-94D9-AC9F6077718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1" name="Rectangle 170">
                  <a:extLst>
                    <a:ext uri="{FF2B5EF4-FFF2-40B4-BE49-F238E27FC236}">
                      <a16:creationId xmlns:a16="http://schemas.microsoft.com/office/drawing/2014/main" id="{0DE7D893-D97C-BD40-853E-01E3B0245832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8" name="Rounded Rectangle 167">
                <a:extLst>
                  <a:ext uri="{FF2B5EF4-FFF2-40B4-BE49-F238E27FC236}">
                    <a16:creationId xmlns:a16="http://schemas.microsoft.com/office/drawing/2014/main" id="{CECBA6A8-54BB-E544-88C0-7CFBBFC05FE4}"/>
                  </a:ext>
                </a:extLst>
              </p:cNvPr>
              <p:cNvSpPr/>
              <p:nvPr userDrawn="1"/>
            </p:nvSpPr>
            <p:spPr>
              <a:xfrm>
                <a:off x="12455525" y="5733256"/>
                <a:ext cx="1489075" cy="390525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9" name="Graphic 168">
                <a:extLst>
                  <a:ext uri="{FF2B5EF4-FFF2-40B4-BE49-F238E27FC236}">
                    <a16:creationId xmlns:a16="http://schemas.microsoft.com/office/drawing/2014/main" id="{4EB7906A-6EFC-FA4D-9B5E-467A4A4A34B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3893800" y="6013450"/>
                <a:ext cx="158750" cy="158750"/>
              </a:xfrm>
              <a:prstGeom prst="rect">
                <a:avLst/>
              </a:prstGeom>
            </p:spPr>
          </p:pic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492F96F-8FFC-2F4B-AAD5-FDBEFE0FA13C}"/>
                </a:ext>
              </a:extLst>
            </p:cNvPr>
            <p:cNvGrpSpPr/>
            <p:nvPr userDrawn="1"/>
          </p:nvGrpSpPr>
          <p:grpSpPr>
            <a:xfrm>
              <a:off x="12455525" y="5229987"/>
              <a:ext cx="1597025" cy="431800"/>
              <a:chOff x="12455525" y="5248275"/>
              <a:chExt cx="1597025" cy="431800"/>
            </a:xfrm>
          </p:grpSpPr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8818B4B3-77ED-E04C-9726-BF81640A753A}"/>
                  </a:ext>
                </a:extLst>
              </p:cNvPr>
              <p:cNvGrpSpPr/>
              <p:nvPr userDrawn="1"/>
            </p:nvGrpSpPr>
            <p:grpSpPr>
              <a:xfrm>
                <a:off x="12518315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62" name="Graphic 161">
                  <a:extLst>
                    <a:ext uri="{FF2B5EF4-FFF2-40B4-BE49-F238E27FC236}">
                      <a16:creationId xmlns:a16="http://schemas.microsoft.com/office/drawing/2014/main" id="{D50ACC86-1EE3-404A-AD4A-518C9D628FFA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19045" t="-2291" r="20594" b="49026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63" name="Rectangle 162">
                  <a:extLst>
                    <a:ext uri="{FF2B5EF4-FFF2-40B4-BE49-F238E27FC236}">
                      <a16:creationId xmlns:a16="http://schemas.microsoft.com/office/drawing/2014/main" id="{9094C92C-D87B-964C-93EC-CF28FE742757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745E6F33-6EBE-174B-BB1B-3F626D315F6D}"/>
                  </a:ext>
                </a:extLst>
              </p:cNvPr>
              <p:cNvGrpSpPr/>
              <p:nvPr userDrawn="1"/>
            </p:nvGrpSpPr>
            <p:grpSpPr>
              <a:xfrm>
                <a:off x="12843992" y="5290124"/>
                <a:ext cx="334126" cy="294851"/>
                <a:chOff x="12489628" y="5394466"/>
                <a:chExt cx="334126" cy="294851"/>
              </a:xfrm>
            </p:grpSpPr>
            <p:pic>
              <p:nvPicPr>
                <p:cNvPr id="160" name="Graphic 159">
                  <a:extLst>
                    <a:ext uri="{FF2B5EF4-FFF2-40B4-BE49-F238E27FC236}">
                      <a16:creationId xmlns:a16="http://schemas.microsoft.com/office/drawing/2014/main" id="{C9C71DB5-1AC7-B940-B74D-A6DA5AE8672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489628" y="5394466"/>
                  <a:ext cx="334126" cy="294851"/>
                </a:xfrm>
                <a:prstGeom prst="rect">
                  <a:avLst/>
                </a:prstGeom>
              </p:spPr>
            </p:pic>
            <p:sp>
              <p:nvSpPr>
                <p:cNvPr id="161" name="Rectangle 160">
                  <a:extLst>
                    <a:ext uri="{FF2B5EF4-FFF2-40B4-BE49-F238E27FC236}">
                      <a16:creationId xmlns:a16="http://schemas.microsoft.com/office/drawing/2014/main" id="{D259B0B2-A7FD-C44A-837D-7A6E3A967FB5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4D8A11DD-CFE0-1A4B-8235-1A1EC1F642D7}"/>
                  </a:ext>
                </a:extLst>
              </p:cNvPr>
              <p:cNvGrpSpPr/>
              <p:nvPr userDrawn="1"/>
            </p:nvGrpSpPr>
            <p:grpSpPr>
              <a:xfrm>
                <a:off x="13194770" y="5302400"/>
                <a:ext cx="334764" cy="283172"/>
                <a:chOff x="12486042" y="5406742"/>
                <a:chExt cx="334764" cy="283172"/>
              </a:xfrm>
            </p:grpSpPr>
            <p:pic>
              <p:nvPicPr>
                <p:cNvPr id="121" name="Graphic 120">
                  <a:extLst>
                    <a:ext uri="{FF2B5EF4-FFF2-40B4-BE49-F238E27FC236}">
                      <a16:creationId xmlns:a16="http://schemas.microsoft.com/office/drawing/2014/main" id="{14C901B2-FB86-724A-B844-E00FDE152EF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9441"/>
                <a:stretch/>
              </p:blipFill>
              <p:spPr>
                <a:xfrm>
                  <a:off x="12486042" y="5447692"/>
                  <a:ext cx="334764" cy="242222"/>
                </a:xfrm>
                <a:prstGeom prst="rect">
                  <a:avLst/>
                </a:prstGeom>
              </p:spPr>
            </p:pic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C9849945-381C-064D-8F0A-13F531142601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EA625E7A-99F8-7644-ABDF-ED8D7C10779B}"/>
                  </a:ext>
                </a:extLst>
              </p:cNvPr>
              <p:cNvGrpSpPr/>
              <p:nvPr userDrawn="1"/>
            </p:nvGrpSpPr>
            <p:grpSpPr>
              <a:xfrm>
                <a:off x="13581406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19" name="Graphic 118">
                  <a:extLst>
                    <a:ext uri="{FF2B5EF4-FFF2-40B4-BE49-F238E27FC236}">
                      <a16:creationId xmlns:a16="http://schemas.microsoft.com/office/drawing/2014/main" id="{021B87C9-26FA-8944-B789-3AE987C061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 l="9333" t="-984" r="12772" b="32248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4FDCCA8D-CED3-C942-8513-4B85E8255750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4483E3E8-23BF-9742-9D43-740A52C0E5CE}"/>
                  </a:ext>
                </a:extLst>
              </p:cNvPr>
              <p:cNvSpPr/>
              <p:nvPr userDrawn="1"/>
            </p:nvSpPr>
            <p:spPr>
              <a:xfrm>
                <a:off x="12455525" y="5248275"/>
                <a:ext cx="1489075" cy="390525"/>
              </a:xfrm>
              <a:prstGeom prst="round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42B899EE-A633-DA49-86D1-A136BF20CF03}"/>
                  </a:ext>
                </a:extLst>
              </p:cNvPr>
              <p:cNvGrpSpPr/>
              <p:nvPr userDrawn="1"/>
            </p:nvGrpSpPr>
            <p:grpSpPr>
              <a:xfrm>
                <a:off x="13898562" y="5526087"/>
                <a:ext cx="153988" cy="153988"/>
                <a:chOff x="13949362" y="5565775"/>
                <a:chExt cx="120650" cy="120650"/>
              </a:xfrm>
            </p:grpSpPr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AEE6354F-E8CE-A546-B682-0116A3C51B35}"/>
                    </a:ext>
                  </a:extLst>
                </p:cNvPr>
                <p:cNvSpPr/>
                <p:nvPr userDrawn="1"/>
              </p:nvSpPr>
              <p:spPr>
                <a:xfrm>
                  <a:off x="13955712" y="5572125"/>
                  <a:ext cx="107950" cy="10795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1600"/>
                </a:p>
              </p:txBody>
            </p:sp>
            <p:pic>
              <p:nvPicPr>
                <p:cNvPr id="118" name="Graphic 117">
                  <a:extLst>
                    <a:ext uri="{FF2B5EF4-FFF2-40B4-BE49-F238E27FC236}">
                      <a16:creationId xmlns:a16="http://schemas.microsoft.com/office/drawing/2014/main" id="{4D81D274-AD4C-C64F-8C51-B4D1BD55B88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949362" y="5565775"/>
                  <a:ext cx="120650" cy="120650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89" name="Picture 88" descr="Glendon | York University Logo">
            <a:extLst>
              <a:ext uri="{FF2B5EF4-FFF2-40B4-BE49-F238E27FC236}">
                <a16:creationId xmlns:a16="http://schemas.microsoft.com/office/drawing/2014/main" id="{2D91EBAF-8091-8749-912F-1C3436C1908A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10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1323" userDrawn="1">
          <p15:clr>
            <a:srgbClr val="FBAE40"/>
          </p15:clr>
        </p15:guide>
        <p15:guide id="5" pos="1524" userDrawn="1">
          <p15:clr>
            <a:srgbClr val="FBAE40"/>
          </p15:clr>
        </p15:guide>
        <p15:guide id="6" pos="2525" userDrawn="1">
          <p15:clr>
            <a:srgbClr val="FBAE40"/>
          </p15:clr>
        </p15:guide>
        <p15:guide id="7" pos="2732" userDrawn="1">
          <p15:clr>
            <a:srgbClr val="FBAE40"/>
          </p15:clr>
        </p15:guide>
        <p15:guide id="8" pos="3739" userDrawn="1">
          <p15:clr>
            <a:srgbClr val="FBAE40"/>
          </p15:clr>
        </p15:guide>
        <p15:guide id="9" pos="3940" userDrawn="1">
          <p15:clr>
            <a:srgbClr val="FBAE40"/>
          </p15:clr>
        </p15:guide>
        <p15:guide id="10" pos="4947" userDrawn="1">
          <p15:clr>
            <a:srgbClr val="FBAE40"/>
          </p15:clr>
        </p15:guide>
        <p15:guide id="11" pos="5148" userDrawn="1">
          <p15:clr>
            <a:srgbClr val="FBAE40"/>
          </p15:clr>
        </p15:guide>
        <p15:guide id="12" pos="6155" userDrawn="1">
          <p15:clr>
            <a:srgbClr val="FBAE40"/>
          </p15:clr>
        </p15:guide>
        <p15:guide id="13" pos="6356" userDrawn="1">
          <p15:clr>
            <a:srgbClr val="FBAE40"/>
          </p15:clr>
        </p15:guide>
        <p15:guide id="14" pos="7363" userDrawn="1">
          <p15:clr>
            <a:srgbClr val="FBAE40"/>
          </p15:clr>
        </p15:guide>
        <p15:guide id="17" orient="horz" pos="1933" userDrawn="1">
          <p15:clr>
            <a:srgbClr val="FBAE40"/>
          </p15:clr>
        </p15:guide>
        <p15:guide id="18" orient="horz" pos="2505" userDrawn="1">
          <p15:clr>
            <a:srgbClr val="FBAE40"/>
          </p15:clr>
        </p15:guide>
        <p15:guide id="20" orient="horz" pos="3888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5172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5B00F938-8D68-9B4D-9BF9-D2B9ADDA70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0615" y="1196975"/>
            <a:ext cx="6791343" cy="237749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AB37550-8A87-7441-9466-8056CD272C0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10615" y="3796153"/>
            <a:ext cx="6791343" cy="236969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B4CAAB5D-0925-2346-BEC1-0B343C01636A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7464425" y="3796153"/>
            <a:ext cx="4212195" cy="23696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8EBA71C-0E20-6E4F-B108-F26C9CC9F31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478712" y="1197263"/>
            <a:ext cx="4211638" cy="2377210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5BEAB38-C748-2248-8770-3109CF347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4" name="Picture 13" descr="Glendon | York University Logo">
            <a:extLst>
              <a:ext uri="{FF2B5EF4-FFF2-40B4-BE49-F238E27FC236}">
                <a16:creationId xmlns:a16="http://schemas.microsoft.com/office/drawing/2014/main" id="{59378E92-4889-634F-B378-7DD662127B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146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>
          <p15:clr>
            <a:srgbClr val="FBAE40"/>
          </p15:clr>
        </p15:guide>
        <p15:guide id="5" pos="4702">
          <p15:clr>
            <a:srgbClr val="FBAE40"/>
          </p15:clr>
        </p15:guide>
        <p15:guide id="6" pos="7363">
          <p15:clr>
            <a:srgbClr val="FBAE40"/>
          </p15:clr>
        </p15:guide>
        <p15:guide id="9" orient="horz" pos="2251">
          <p15:clr>
            <a:srgbClr val="FBAE40"/>
          </p15:clr>
        </p15:guide>
        <p15:guide id="10" orient="horz" pos="2387">
          <p15:clr>
            <a:srgbClr val="FBAE40"/>
          </p15:clr>
        </p15:guide>
        <p15:guide id="11" orient="horz" pos="754">
          <p15:clr>
            <a:srgbClr val="FBAE40"/>
          </p15:clr>
        </p15:guide>
        <p15:guide id="12" orient="horz" pos="388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93916-EA4C-D34B-8794-BD8EBAD8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1039" y="6304235"/>
            <a:ext cx="959962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AFBAB-FE6B-244E-B462-18CE5282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DD6444-7929-724E-BB2A-0AFE5BF6CFDF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2BED61-216A-7F41-90CF-1CE1747456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5" y="1196975"/>
            <a:ext cx="11169650" cy="4968875"/>
          </a:xfrm>
        </p:spPr>
        <p:txBody>
          <a:bodyPr r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C008195-F589-284C-88E0-4291E0E17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54E493A4-DD30-7949-B464-60D7F0278D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165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6" orient="horz" pos="4320" userDrawn="1">
          <p15:clr>
            <a:srgbClr val="FBAE40"/>
          </p15:clr>
        </p15:guide>
        <p15:guide id="7" orient="horz" pos="754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Righ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93916-EA4C-D34B-8794-BD8EBAD8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4465" y="6304235"/>
            <a:ext cx="815172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AFBAB-FE6B-244E-B462-18CE5282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DD6444-7929-724E-BB2A-0AFE5BF6CFDF}"/>
              </a:ext>
            </a:extLst>
          </p:cNvPr>
          <p:cNvSpPr/>
          <p:nvPr userDrawn="1"/>
        </p:nvSpPr>
        <p:spPr>
          <a:xfrm rot="5400000">
            <a:off x="8734199" y="3400200"/>
            <a:ext cx="68580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2BED61-216A-7F41-90CF-1CE1747456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5" y="1196975"/>
            <a:ext cx="11169650" cy="496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D6D2240-FA47-0D4F-A2AD-9029D0943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F5D9059C-D7BA-BB4D-848A-D03220823A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07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>
          <p15:clr>
            <a:srgbClr val="FBAE40"/>
          </p15:clr>
        </p15:guide>
        <p15:guide id="4" pos="7363">
          <p15:clr>
            <a:srgbClr val="FBAE40"/>
          </p15:clr>
        </p15:guide>
        <p15:guide id="6" orient="horz" pos="4320">
          <p15:clr>
            <a:srgbClr val="FBAE40"/>
          </p15:clr>
        </p15:guide>
        <p15:guide id="7" orient="horz" pos="754">
          <p15:clr>
            <a:srgbClr val="FBAE40"/>
          </p15:clr>
        </p15:guide>
        <p15:guide id="10" orient="horz" pos="388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E2D209-A393-9C4C-ADA3-22DEC2BB1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4465" y="6304235"/>
            <a:ext cx="80663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3E068-BDC1-CD48-959B-6E94C600D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8626B5-9424-544A-997E-D29151C33BF4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C53F225-B7C0-C74B-A467-EE9BF5427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 descr="Glendon | York University Logo">
            <a:extLst>
              <a:ext uri="{FF2B5EF4-FFF2-40B4-BE49-F238E27FC236}">
                <a16:creationId xmlns:a16="http://schemas.microsoft.com/office/drawing/2014/main" id="{B6D04916-E19D-0842-A9A9-B67266951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2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8" orient="horz" pos="3884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924A13-79EE-1D47-B49D-1565C986DA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599" y="358815"/>
            <a:ext cx="11485301" cy="6146157"/>
          </a:xfrm>
          <a:custGeom>
            <a:avLst/>
            <a:gdLst>
              <a:gd name="connsiteX0" fmla="*/ 0 w 11485301"/>
              <a:gd name="connsiteY0" fmla="*/ 0 h 6146157"/>
              <a:gd name="connsiteX1" fmla="*/ 11485301 w 11485301"/>
              <a:gd name="connsiteY1" fmla="*/ 0 h 6146157"/>
              <a:gd name="connsiteX2" fmla="*/ 11485301 w 11485301"/>
              <a:gd name="connsiteY2" fmla="*/ 6146157 h 6146157"/>
              <a:gd name="connsiteX3" fmla="*/ 0 w 11485301"/>
              <a:gd name="connsiteY3" fmla="*/ 6146157 h 6146157"/>
              <a:gd name="connsiteX4" fmla="*/ 0 w 11485301"/>
              <a:gd name="connsiteY4" fmla="*/ 5413033 h 6146157"/>
              <a:gd name="connsiteX5" fmla="*/ 510420 w 11485301"/>
              <a:gd name="connsiteY5" fmla="*/ 5413033 h 6146157"/>
              <a:gd name="connsiteX6" fmla="*/ 510420 w 11485301"/>
              <a:gd name="connsiteY6" fmla="*/ 5411487 h 6146157"/>
              <a:gd name="connsiteX7" fmla="*/ 4702893 w 11485301"/>
              <a:gd name="connsiteY7" fmla="*/ 5411487 h 6146157"/>
              <a:gd name="connsiteX8" fmla="*/ 4702893 w 11485301"/>
              <a:gd name="connsiteY8" fmla="*/ 753630 h 6146157"/>
              <a:gd name="connsiteX9" fmla="*/ 8075 w 11485301"/>
              <a:gd name="connsiteY9" fmla="*/ 753630 h 6146157"/>
              <a:gd name="connsiteX10" fmla="*/ 8075 w 11485301"/>
              <a:gd name="connsiteY10" fmla="*/ 758785 h 6146157"/>
              <a:gd name="connsiteX11" fmla="*/ 0 w 11485301"/>
              <a:gd name="connsiteY11" fmla="*/ 758785 h 614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85301" h="6146157">
                <a:moveTo>
                  <a:pt x="0" y="0"/>
                </a:moveTo>
                <a:lnTo>
                  <a:pt x="11485301" y="0"/>
                </a:lnTo>
                <a:lnTo>
                  <a:pt x="11485301" y="6146157"/>
                </a:lnTo>
                <a:lnTo>
                  <a:pt x="0" y="6146157"/>
                </a:lnTo>
                <a:lnTo>
                  <a:pt x="0" y="5413033"/>
                </a:lnTo>
                <a:lnTo>
                  <a:pt x="510420" y="5413033"/>
                </a:lnTo>
                <a:lnTo>
                  <a:pt x="510420" y="5411487"/>
                </a:lnTo>
                <a:lnTo>
                  <a:pt x="4702893" y="5411487"/>
                </a:lnTo>
                <a:lnTo>
                  <a:pt x="4702893" y="753630"/>
                </a:lnTo>
                <a:lnTo>
                  <a:pt x="8075" y="753630"/>
                </a:lnTo>
                <a:lnTo>
                  <a:pt x="8075" y="758785"/>
                </a:lnTo>
                <a:lnTo>
                  <a:pt x="0" y="758785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288000" anchor="ctr">
            <a:noAutofit/>
          </a:bodyPr>
          <a:lstStyle>
            <a:lvl1pPr algn="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5662960-ECF9-544A-B3EA-4102BD62AF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959" y="1470660"/>
            <a:ext cx="4301133" cy="2186940"/>
          </a:xfrm>
          <a:solidFill>
            <a:schemeClr val="accent1"/>
          </a:solidFill>
          <a:ln>
            <a:noFill/>
          </a:ln>
        </p:spPr>
        <p:txBody>
          <a:bodyPr wrap="square" lIns="0" tIns="0" rIns="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D8F8C9-F49E-3048-826A-0937FBC04EBF}"/>
              </a:ext>
            </a:extLst>
          </p:cNvPr>
          <p:cNvCxnSpPr>
            <a:cxnSpLocks/>
          </p:cNvCxnSpPr>
          <p:nvPr userDrawn="1"/>
        </p:nvCxnSpPr>
        <p:spPr>
          <a:xfrm>
            <a:off x="361513" y="4804806"/>
            <a:ext cx="431716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9E978879-4384-7944-8E60-E6FEF4E21A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1959" y="4301625"/>
            <a:ext cx="4301133" cy="315212"/>
          </a:xfrm>
          <a:solidFill>
            <a:schemeClr val="accent1"/>
          </a:solidFill>
          <a:ln>
            <a:noFill/>
          </a:ln>
        </p:spPr>
        <p:txBody>
          <a:bodyPr wrap="none" lIns="0" tIns="0" rIns="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C179A9A-C7C8-7C48-A97C-FBC66812BE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959" y="3665115"/>
            <a:ext cx="4301133" cy="631755"/>
          </a:xfrm>
          <a:solidFill>
            <a:schemeClr val="accent1"/>
          </a:solidFill>
          <a:ln>
            <a:noFill/>
          </a:ln>
        </p:spPr>
        <p:txBody>
          <a:bodyPr wrap="square" lIns="0" tIns="0" rIns="0" bIns="0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2" name="Picture Placeholder 9" descr="Glendon | York University Logo">
            <a:extLst>
              <a:ext uri="{FF2B5EF4-FFF2-40B4-BE49-F238E27FC236}">
                <a16:creationId xmlns:a16="http://schemas.microsoft.com/office/drawing/2014/main" id="{40BEB9EB-86F7-BB40-904C-4805395531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473092" y="5072371"/>
            <a:ext cx="3200000" cy="348299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934669B8-28A0-884F-800C-3C31305B192F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E70B5D7-8566-AC4C-BE2D-D7E348E24FF8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99DB458-C9CC-0040-8B4C-B07D91595971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2E4CC2ED-E325-D04E-B4E1-378C47296FF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2CC37F5-6AE0-0C49-AEDD-60D94AF76C03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09387838-3974-D94C-AE5D-FE93EE549874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301D4EEC-C424-0046-A589-37C88E646F60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2" name="Right Triangle 61">
                <a:extLst>
                  <a:ext uri="{FF2B5EF4-FFF2-40B4-BE49-F238E27FC236}">
                    <a16:creationId xmlns:a16="http://schemas.microsoft.com/office/drawing/2014/main" id="{25EC7FD3-BF04-1145-A2BF-9735F95288FC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51BF1E3-FAAF-734A-8A80-C9F6A601C80E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80DD76C-0FA4-8847-A3BA-FF1192A8D9CF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3212B0D-F902-FB4F-9FCB-0D924EBA421C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CE36F5D1-6F16-2746-B960-8787282B7949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57A443D-4AE0-0F44-91CA-C70D8A772447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8C3D0B27-17F1-204F-A745-29829B1F077E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1B4322B-0724-7F43-8778-5AEEB8D4E87B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BDE743E2-E192-9D49-B53D-E98931BBC3D3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53150926-F17A-C34D-B323-64EE62F19BFE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60E32BE7-484C-9E4D-8152-778D646AE8B0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762016E6-1B6F-924B-A395-AB9A95E5ACD3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A32C8921-39AF-3445-9EC6-3605D045475B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52" name="Picture 51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F255BC04-2982-4948-8034-080DB7CDEB6A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4" name="Colour Pillar">
            <a:extLst>
              <a:ext uri="{FF2B5EF4-FFF2-40B4-BE49-F238E27FC236}">
                <a16:creationId xmlns:a16="http://schemas.microsoft.com/office/drawing/2014/main" id="{E2696C85-9A3B-4042-B038-9F1C3792EE34}"/>
              </a:ext>
            </a:extLst>
          </p:cNvPr>
          <p:cNvSpPr/>
          <p:nvPr userDrawn="1"/>
        </p:nvSpPr>
        <p:spPr>
          <a:xfrm>
            <a:off x="11820040" y="356400"/>
            <a:ext cx="371959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001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82B35-F4CA-DE48-914A-B88E50670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769A60-1E88-804F-A912-2CBC69B8429D}"/>
              </a:ext>
            </a:extLst>
          </p:cNvPr>
          <p:cNvCxnSpPr>
            <a:cxnSpLocks/>
          </p:cNvCxnSpPr>
          <p:nvPr userDrawn="1"/>
        </p:nvCxnSpPr>
        <p:spPr>
          <a:xfrm>
            <a:off x="874698" y="5433456"/>
            <a:ext cx="467803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960A480-D3F7-A841-9ED5-0C19AF80E3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959" y="4930275"/>
            <a:ext cx="4697775" cy="315212"/>
          </a:xfrm>
          <a:noFill/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0C7D67F-0EF8-B94F-8A1D-26E39847D4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4959" y="4293765"/>
            <a:ext cx="4697775" cy="631755"/>
          </a:xfrm>
          <a:noFill/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10F37B83-DB99-014C-A42F-9DA46E46F394}"/>
              </a:ext>
            </a:extLst>
          </p:cNvPr>
          <p:cNvSpPr/>
          <p:nvPr userDrawn="1"/>
        </p:nvSpPr>
        <p:spPr>
          <a:xfrm rot="5400000">
            <a:off x="5714999" y="381000"/>
            <a:ext cx="6858001" cy="6096001"/>
          </a:xfrm>
          <a:custGeom>
            <a:avLst/>
            <a:gdLst>
              <a:gd name="connsiteX0" fmla="*/ 360000 w 6858001"/>
              <a:gd name="connsiteY0" fmla="*/ 5736001 h 6096001"/>
              <a:gd name="connsiteX1" fmla="*/ 6498001 w 6858001"/>
              <a:gd name="connsiteY1" fmla="*/ 5736001 h 6096001"/>
              <a:gd name="connsiteX2" fmla="*/ 6498001 w 6858001"/>
              <a:gd name="connsiteY2" fmla="*/ 360001 h 6096001"/>
              <a:gd name="connsiteX3" fmla="*/ 360000 w 6858001"/>
              <a:gd name="connsiteY3" fmla="*/ 360001 h 6096001"/>
              <a:gd name="connsiteX4" fmla="*/ 0 w 6858001"/>
              <a:gd name="connsiteY4" fmla="*/ 6096000 h 6096001"/>
              <a:gd name="connsiteX5" fmla="*/ 0 w 6858001"/>
              <a:gd name="connsiteY5" fmla="*/ 0 h 6096001"/>
              <a:gd name="connsiteX6" fmla="*/ 360000 w 6858001"/>
              <a:gd name="connsiteY6" fmla="*/ 0 h 6096001"/>
              <a:gd name="connsiteX7" fmla="*/ 360000 w 6858001"/>
              <a:gd name="connsiteY7" fmla="*/ 1 h 6096001"/>
              <a:gd name="connsiteX8" fmla="*/ 6498001 w 6858001"/>
              <a:gd name="connsiteY8" fmla="*/ 1 h 6096001"/>
              <a:gd name="connsiteX9" fmla="*/ 6498001 w 6858001"/>
              <a:gd name="connsiteY9" fmla="*/ 0 h 6096001"/>
              <a:gd name="connsiteX10" fmla="*/ 6858001 w 6858001"/>
              <a:gd name="connsiteY10" fmla="*/ 0 h 6096001"/>
              <a:gd name="connsiteX11" fmla="*/ 6858001 w 6858001"/>
              <a:gd name="connsiteY11" fmla="*/ 6096000 h 6096001"/>
              <a:gd name="connsiteX12" fmla="*/ 6679406 w 6858001"/>
              <a:gd name="connsiteY12" fmla="*/ 6096000 h 6096001"/>
              <a:gd name="connsiteX13" fmla="*/ 6679406 w 6858001"/>
              <a:gd name="connsiteY13" fmla="*/ 6096001 h 6096001"/>
              <a:gd name="connsiteX14" fmla="*/ 212725 w 6858001"/>
              <a:gd name="connsiteY14" fmla="*/ 6096001 h 6096001"/>
              <a:gd name="connsiteX15" fmla="*/ 212725 w 6858001"/>
              <a:gd name="connsiteY15" fmla="*/ 6096000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1" h="6096001">
                <a:moveTo>
                  <a:pt x="360000" y="5736001"/>
                </a:moveTo>
                <a:lnTo>
                  <a:pt x="6498001" y="5736001"/>
                </a:lnTo>
                <a:lnTo>
                  <a:pt x="6498001" y="360001"/>
                </a:lnTo>
                <a:lnTo>
                  <a:pt x="360000" y="360001"/>
                </a:lnTo>
                <a:close/>
                <a:moveTo>
                  <a:pt x="0" y="6096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6498001" y="1"/>
                </a:lnTo>
                <a:lnTo>
                  <a:pt x="6498001" y="0"/>
                </a:lnTo>
                <a:lnTo>
                  <a:pt x="6858001" y="0"/>
                </a:lnTo>
                <a:lnTo>
                  <a:pt x="6858001" y="6096000"/>
                </a:lnTo>
                <a:lnTo>
                  <a:pt x="6679406" y="6096000"/>
                </a:lnTo>
                <a:lnTo>
                  <a:pt x="6679406" y="6096001"/>
                </a:lnTo>
                <a:lnTo>
                  <a:pt x="212725" y="6096001"/>
                </a:lnTo>
                <a:lnTo>
                  <a:pt x="212725" y="609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B1EAC9-1FCA-2C4D-A185-714EE93FBB45}"/>
              </a:ext>
            </a:extLst>
          </p:cNvPr>
          <p:cNvSpPr/>
          <p:nvPr userDrawn="1"/>
        </p:nvSpPr>
        <p:spPr>
          <a:xfrm>
            <a:off x="-1606668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682E5-E9C1-8146-92D6-DB31EA0606CD}"/>
              </a:ext>
            </a:extLst>
          </p:cNvPr>
          <p:cNvSpPr/>
          <p:nvPr userDrawn="1"/>
        </p:nvSpPr>
        <p:spPr>
          <a:xfrm>
            <a:off x="-1606668" y="4229718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12" name="Left Bracket 11">
            <a:extLst>
              <a:ext uri="{FF2B5EF4-FFF2-40B4-BE49-F238E27FC236}">
                <a16:creationId xmlns:a16="http://schemas.microsoft.com/office/drawing/2014/main" id="{B4771D4B-AA8E-A947-AD83-8B98FA5E1EAA}"/>
              </a:ext>
            </a:extLst>
          </p:cNvPr>
          <p:cNvSpPr/>
          <p:nvPr userDrawn="1"/>
        </p:nvSpPr>
        <p:spPr>
          <a:xfrm>
            <a:off x="-273423" y="4276676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B370C7B5-FFE5-AD4C-B708-FFAD845BB3ED}"/>
              </a:ext>
            </a:extLst>
          </p:cNvPr>
          <p:cNvSpPr/>
          <p:nvPr userDrawn="1"/>
        </p:nvSpPr>
        <p:spPr>
          <a:xfrm flipH="1">
            <a:off x="-276510" y="960634"/>
            <a:ext cx="133564" cy="3102795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2924C3-2BEC-7C49-B3BE-B8B622BB3D2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56044" y="356400"/>
            <a:ext cx="5374800" cy="6145200"/>
          </a:xfrm>
          <a:solidFill>
            <a:schemeClr val="bg1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pic>
        <p:nvPicPr>
          <p:cNvPr id="51" name="Picture Placeholder 9" descr="Glendon | York University Logo">
            <a:extLst>
              <a:ext uri="{FF2B5EF4-FFF2-40B4-BE49-F238E27FC236}">
                <a16:creationId xmlns:a16="http://schemas.microsoft.com/office/drawing/2014/main" id="{2ED20F88-F063-1C44-B6C6-FB730D81F6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349220" y="5794747"/>
            <a:ext cx="3200000" cy="348299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2F386F9E-0351-A244-86B4-187CD1904C41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91AC152-ACFF-9440-8359-A23A141728B0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8CCD7EE7-FBA7-0742-83D5-DB1438166ADA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46E6FAC1-565A-4345-B9D8-5E4B9BE8432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5AFB5B04-540A-4E45-BBA0-025C7621B3B6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8F5D376-4743-7C42-A4C1-85048EB271FF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AA10C77A-7716-E54A-B71B-65D64BC0E7AE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8" name="Right Triangle 87">
                <a:extLst>
                  <a:ext uri="{FF2B5EF4-FFF2-40B4-BE49-F238E27FC236}">
                    <a16:creationId xmlns:a16="http://schemas.microsoft.com/office/drawing/2014/main" id="{4EF1D256-242B-4D4F-8A93-B9D7F7E4CB89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BDC8405-4389-B34B-B083-63465468A6BB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0B1BE78A-6AE4-344B-88B8-5CFA621650BA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A82EEB2D-003A-C044-B2BF-0603E253B481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E8E19EB7-DBEF-2F4C-A3C9-BE2D2907884F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92FEE31-9402-3641-8E13-A1DC09FFF216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C43048D5-A7A2-8D41-BF60-AA36EF7D553E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2A09D0C0-E76A-FE4E-89D3-B4C1E4D9F2B8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7D643199-832B-4E45-BC80-3D20C1502357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7F34D033-1819-4A4E-A421-29286A39B8E4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24543DC-6DB0-D74D-8680-6B9EC0BFAC9E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F6E36498-BB5A-094F-9813-895D4144F98D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E0AB33B9-1B32-3B48-8B27-F90679BA840E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78" name="Picture 77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6202A2E7-09D5-8B49-AACE-4354C4E49968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5" name="Colour Pillar">
            <a:extLst>
              <a:ext uri="{FF2B5EF4-FFF2-40B4-BE49-F238E27FC236}">
                <a16:creationId xmlns:a16="http://schemas.microsoft.com/office/drawing/2014/main" id="{96009629-3C99-4A45-ACEC-2362663E1C64}"/>
              </a:ext>
            </a:extLst>
          </p:cNvPr>
          <p:cNvSpPr/>
          <p:nvPr userDrawn="1"/>
        </p:nvSpPr>
        <p:spPr>
          <a:xfrm>
            <a:off x="11830843" y="356400"/>
            <a:ext cx="360045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75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29" userDrawn="1">
          <p15:clr>
            <a:srgbClr val="FBAE40"/>
          </p15:clr>
        </p15:guide>
        <p15:guide id="3" pos="350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F5BD97B7-13A7-B84E-93C8-BAEDDB323CA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55599" y="355922"/>
            <a:ext cx="11485301" cy="6146157"/>
          </a:xfrm>
          <a:custGeom>
            <a:avLst/>
            <a:gdLst>
              <a:gd name="connsiteX0" fmla="*/ 0 w 11485301"/>
              <a:gd name="connsiteY0" fmla="*/ 0 h 6146157"/>
              <a:gd name="connsiteX1" fmla="*/ 11485301 w 11485301"/>
              <a:gd name="connsiteY1" fmla="*/ 0 h 6146157"/>
              <a:gd name="connsiteX2" fmla="*/ 11485301 w 11485301"/>
              <a:gd name="connsiteY2" fmla="*/ 733078 h 6146157"/>
              <a:gd name="connsiteX3" fmla="*/ 6816166 w 11485301"/>
              <a:gd name="connsiteY3" fmla="*/ 733078 h 6146157"/>
              <a:gd name="connsiteX4" fmla="*/ 6816166 w 11485301"/>
              <a:gd name="connsiteY4" fmla="*/ 5413078 h 6146157"/>
              <a:gd name="connsiteX5" fmla="*/ 11485301 w 11485301"/>
              <a:gd name="connsiteY5" fmla="*/ 5413078 h 6146157"/>
              <a:gd name="connsiteX6" fmla="*/ 11485301 w 11485301"/>
              <a:gd name="connsiteY6" fmla="*/ 6146157 h 6146157"/>
              <a:gd name="connsiteX7" fmla="*/ 0 w 11485301"/>
              <a:gd name="connsiteY7" fmla="*/ 6146157 h 614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485301" h="6146157">
                <a:moveTo>
                  <a:pt x="0" y="0"/>
                </a:moveTo>
                <a:lnTo>
                  <a:pt x="11485301" y="0"/>
                </a:lnTo>
                <a:lnTo>
                  <a:pt x="11485301" y="733078"/>
                </a:lnTo>
                <a:lnTo>
                  <a:pt x="6816166" y="733078"/>
                </a:lnTo>
                <a:lnTo>
                  <a:pt x="6816166" y="5413078"/>
                </a:lnTo>
                <a:lnTo>
                  <a:pt x="11485301" y="5413078"/>
                </a:lnTo>
                <a:lnTo>
                  <a:pt x="11485301" y="6146157"/>
                </a:lnTo>
                <a:lnTo>
                  <a:pt x="0" y="6146157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288000" rIns="288000" anchor="ctr">
            <a:noAutofit/>
          </a:bodyPr>
          <a:lstStyle>
            <a:lvl1pPr algn="l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7B592B49-0EC0-A743-96BA-8989B7B853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34759" y="1470660"/>
            <a:ext cx="4301133" cy="2186940"/>
          </a:xfrm>
          <a:solidFill>
            <a:schemeClr val="accent1"/>
          </a:solidFill>
          <a:ln>
            <a:noFill/>
          </a:ln>
        </p:spPr>
        <p:txBody>
          <a:bodyPr lIns="0" tIns="36000" rIns="7200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A2D2F57-8905-8542-879D-5BEC70B9E59B}"/>
              </a:ext>
            </a:extLst>
          </p:cNvPr>
          <p:cNvCxnSpPr>
            <a:cxnSpLocks/>
          </p:cNvCxnSpPr>
          <p:nvPr userDrawn="1"/>
        </p:nvCxnSpPr>
        <p:spPr>
          <a:xfrm>
            <a:off x="7524313" y="4804806"/>
            <a:ext cx="431716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63748CCE-26B5-5D41-89FB-59B42FBB7D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34759" y="4301625"/>
            <a:ext cx="4301133" cy="315212"/>
          </a:xfrm>
          <a:solidFill>
            <a:schemeClr val="accent1"/>
          </a:solidFill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67A70469-0018-424E-A184-7DA2CDC0F6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34759" y="3665115"/>
            <a:ext cx="4301133" cy="631755"/>
          </a:xfrm>
          <a:solidFill>
            <a:schemeClr val="accent1"/>
          </a:solidFill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pic>
        <p:nvPicPr>
          <p:cNvPr id="46" name="Picture Placeholder 9" descr="Glendon | York University Logo">
            <a:extLst>
              <a:ext uri="{FF2B5EF4-FFF2-40B4-BE49-F238E27FC236}">
                <a16:creationId xmlns:a16="http://schemas.microsoft.com/office/drawing/2014/main" id="{EAFBF119-0909-5F4E-9C66-1F58D09925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524313" y="5072371"/>
            <a:ext cx="3200000" cy="348299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2C59785A-1C5B-764B-93A8-66D735988470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F629B9F-C43A-5647-9209-DD7D8BD59E95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C7533273-0AA0-464F-A55E-0338B5F7E6C6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6" name="Picture 95">
                <a:extLst>
                  <a:ext uri="{FF2B5EF4-FFF2-40B4-BE49-F238E27FC236}">
                    <a16:creationId xmlns:a16="http://schemas.microsoft.com/office/drawing/2014/main" id="{DE6702FB-8ECF-D04C-BACA-6D312950589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4B5BA0F-BDF2-914C-9D85-BA2C1EC53C7F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1E36A2B-5807-844B-8A14-CEC40A0B8CBC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E190AD73-9D71-9B40-8E02-8678C77ACDCE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3" name="Right Triangle 62">
                <a:extLst>
                  <a:ext uri="{FF2B5EF4-FFF2-40B4-BE49-F238E27FC236}">
                    <a16:creationId xmlns:a16="http://schemas.microsoft.com/office/drawing/2014/main" id="{C25DC632-F831-B648-8B9C-859172693E55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463FEAB-B334-C747-9F4D-5FCC7F4FD2B4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39A86E7D-AB89-9045-97EF-5D9F61689895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FEA8D75-9A80-9D4C-93AF-CCB77A431A8D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46789E6C-260D-E145-AB15-89AEB3610962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AA2B3F3-136C-9C46-A45E-9F239F283C92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D1E0634A-4A87-EA4C-8096-5B7DACD169C9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6B4BD53-C6A8-E841-ACEE-76BB55F3401A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C2030B0B-E41D-9B44-98EF-E7EC0AECFEE1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7132D2F4-70B4-8C44-A83B-986D74015DA9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C8BE4998-98EC-6240-9EB9-C0EF343C6FC7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7F8DD46-23B8-F743-AAF7-FDC423D5F432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A2A99359-DC31-144D-A7E6-2367C2BB1656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53" name="Picture 52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0D61F967-130F-EA4D-B608-A4B20EAE23A7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4" name="Colour Pillar">
            <a:extLst>
              <a:ext uri="{FF2B5EF4-FFF2-40B4-BE49-F238E27FC236}">
                <a16:creationId xmlns:a16="http://schemas.microsoft.com/office/drawing/2014/main" id="{C9C1709C-6208-5C49-AC7B-17BFD48BCC7D}"/>
              </a:ext>
            </a:extLst>
          </p:cNvPr>
          <p:cNvSpPr/>
          <p:nvPr userDrawn="1"/>
        </p:nvSpPr>
        <p:spPr>
          <a:xfrm>
            <a:off x="-2772" y="356400"/>
            <a:ext cx="353292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82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82B35-F4CA-DE48-914A-B88E50670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769A60-1E88-804F-A912-2CBC69B8429D}"/>
              </a:ext>
            </a:extLst>
          </p:cNvPr>
          <p:cNvCxnSpPr>
            <a:cxnSpLocks/>
          </p:cNvCxnSpPr>
          <p:nvPr userDrawn="1"/>
        </p:nvCxnSpPr>
        <p:spPr>
          <a:xfrm>
            <a:off x="874698" y="5433456"/>
            <a:ext cx="467803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960A480-D3F7-A841-9ED5-0C19AF80E3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959" y="4930275"/>
            <a:ext cx="4697775" cy="315212"/>
          </a:xfrm>
          <a:noFill/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0C7D67F-0EF8-B94F-8A1D-26E39847D4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4959" y="4293765"/>
            <a:ext cx="4697775" cy="631755"/>
          </a:xfrm>
          <a:noFill/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10F37B83-DB99-014C-A42F-9DA46E46F394}"/>
              </a:ext>
            </a:extLst>
          </p:cNvPr>
          <p:cNvSpPr/>
          <p:nvPr userDrawn="1"/>
        </p:nvSpPr>
        <p:spPr>
          <a:xfrm rot="5400000">
            <a:off x="5714999" y="381000"/>
            <a:ext cx="6858001" cy="6096001"/>
          </a:xfrm>
          <a:custGeom>
            <a:avLst/>
            <a:gdLst>
              <a:gd name="connsiteX0" fmla="*/ 360000 w 6858001"/>
              <a:gd name="connsiteY0" fmla="*/ 5736001 h 6096001"/>
              <a:gd name="connsiteX1" fmla="*/ 6498001 w 6858001"/>
              <a:gd name="connsiteY1" fmla="*/ 5736001 h 6096001"/>
              <a:gd name="connsiteX2" fmla="*/ 6498001 w 6858001"/>
              <a:gd name="connsiteY2" fmla="*/ 360001 h 6096001"/>
              <a:gd name="connsiteX3" fmla="*/ 360000 w 6858001"/>
              <a:gd name="connsiteY3" fmla="*/ 360001 h 6096001"/>
              <a:gd name="connsiteX4" fmla="*/ 0 w 6858001"/>
              <a:gd name="connsiteY4" fmla="*/ 6096000 h 6096001"/>
              <a:gd name="connsiteX5" fmla="*/ 0 w 6858001"/>
              <a:gd name="connsiteY5" fmla="*/ 0 h 6096001"/>
              <a:gd name="connsiteX6" fmla="*/ 360000 w 6858001"/>
              <a:gd name="connsiteY6" fmla="*/ 0 h 6096001"/>
              <a:gd name="connsiteX7" fmla="*/ 360000 w 6858001"/>
              <a:gd name="connsiteY7" fmla="*/ 1 h 6096001"/>
              <a:gd name="connsiteX8" fmla="*/ 6498001 w 6858001"/>
              <a:gd name="connsiteY8" fmla="*/ 1 h 6096001"/>
              <a:gd name="connsiteX9" fmla="*/ 6498001 w 6858001"/>
              <a:gd name="connsiteY9" fmla="*/ 0 h 6096001"/>
              <a:gd name="connsiteX10" fmla="*/ 6858001 w 6858001"/>
              <a:gd name="connsiteY10" fmla="*/ 0 h 6096001"/>
              <a:gd name="connsiteX11" fmla="*/ 6858001 w 6858001"/>
              <a:gd name="connsiteY11" fmla="*/ 6096000 h 6096001"/>
              <a:gd name="connsiteX12" fmla="*/ 6679406 w 6858001"/>
              <a:gd name="connsiteY12" fmla="*/ 6096000 h 6096001"/>
              <a:gd name="connsiteX13" fmla="*/ 6679406 w 6858001"/>
              <a:gd name="connsiteY13" fmla="*/ 6096001 h 6096001"/>
              <a:gd name="connsiteX14" fmla="*/ 212725 w 6858001"/>
              <a:gd name="connsiteY14" fmla="*/ 6096001 h 6096001"/>
              <a:gd name="connsiteX15" fmla="*/ 212725 w 6858001"/>
              <a:gd name="connsiteY15" fmla="*/ 6096000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1" h="6096001">
                <a:moveTo>
                  <a:pt x="360000" y="5736001"/>
                </a:moveTo>
                <a:lnTo>
                  <a:pt x="6498001" y="5736001"/>
                </a:lnTo>
                <a:lnTo>
                  <a:pt x="6498001" y="360001"/>
                </a:lnTo>
                <a:lnTo>
                  <a:pt x="360000" y="360001"/>
                </a:lnTo>
                <a:close/>
                <a:moveTo>
                  <a:pt x="0" y="6096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6498001" y="1"/>
                </a:lnTo>
                <a:lnTo>
                  <a:pt x="6498001" y="0"/>
                </a:lnTo>
                <a:lnTo>
                  <a:pt x="6858001" y="0"/>
                </a:lnTo>
                <a:lnTo>
                  <a:pt x="6858001" y="6096000"/>
                </a:lnTo>
                <a:lnTo>
                  <a:pt x="6679406" y="6096000"/>
                </a:lnTo>
                <a:lnTo>
                  <a:pt x="6679406" y="6096001"/>
                </a:lnTo>
                <a:lnTo>
                  <a:pt x="212725" y="6096001"/>
                </a:lnTo>
                <a:lnTo>
                  <a:pt x="212725" y="609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B1EAC9-1FCA-2C4D-A185-714EE93FBB45}"/>
              </a:ext>
            </a:extLst>
          </p:cNvPr>
          <p:cNvSpPr/>
          <p:nvPr userDrawn="1"/>
        </p:nvSpPr>
        <p:spPr>
          <a:xfrm>
            <a:off x="-1606668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682E5-E9C1-8146-92D6-DB31EA0606CD}"/>
              </a:ext>
            </a:extLst>
          </p:cNvPr>
          <p:cNvSpPr/>
          <p:nvPr userDrawn="1"/>
        </p:nvSpPr>
        <p:spPr>
          <a:xfrm>
            <a:off x="-1606668" y="4229718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12" name="Left Bracket 11">
            <a:extLst>
              <a:ext uri="{FF2B5EF4-FFF2-40B4-BE49-F238E27FC236}">
                <a16:creationId xmlns:a16="http://schemas.microsoft.com/office/drawing/2014/main" id="{B4771D4B-AA8E-A947-AD83-8B98FA5E1EAA}"/>
              </a:ext>
            </a:extLst>
          </p:cNvPr>
          <p:cNvSpPr/>
          <p:nvPr userDrawn="1"/>
        </p:nvSpPr>
        <p:spPr>
          <a:xfrm>
            <a:off x="-273423" y="4276676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B370C7B5-FFE5-AD4C-B708-FFAD845BB3ED}"/>
              </a:ext>
            </a:extLst>
          </p:cNvPr>
          <p:cNvSpPr/>
          <p:nvPr userDrawn="1"/>
        </p:nvSpPr>
        <p:spPr>
          <a:xfrm flipH="1">
            <a:off x="-276510" y="960634"/>
            <a:ext cx="133564" cy="3102795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2924C3-2BEC-7C49-B3BE-B8B622BB3D2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56044" y="356400"/>
            <a:ext cx="5374800" cy="6145200"/>
          </a:xfrm>
          <a:solidFill>
            <a:schemeClr val="bg1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pic>
        <p:nvPicPr>
          <p:cNvPr id="51" name="Picture Placeholder 9" descr="Glendon | York University Logo">
            <a:extLst>
              <a:ext uri="{FF2B5EF4-FFF2-40B4-BE49-F238E27FC236}">
                <a16:creationId xmlns:a16="http://schemas.microsoft.com/office/drawing/2014/main" id="{2ED20F88-F063-1C44-B6C6-FB730D81F6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349220" y="5794747"/>
            <a:ext cx="3200000" cy="348299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2F386F9E-0351-A244-86B4-187CD1904C41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91AC152-ACFF-9440-8359-A23A141728B0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8CCD7EE7-FBA7-0742-83D5-DB1438166ADA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46E6FAC1-565A-4345-B9D8-5E4B9BE8432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5AFB5B04-540A-4E45-BBA0-025C7621B3B6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8F5D376-4743-7C42-A4C1-85048EB271FF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AA10C77A-7716-E54A-B71B-65D64BC0E7AE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8" name="Right Triangle 87">
                <a:extLst>
                  <a:ext uri="{FF2B5EF4-FFF2-40B4-BE49-F238E27FC236}">
                    <a16:creationId xmlns:a16="http://schemas.microsoft.com/office/drawing/2014/main" id="{4EF1D256-242B-4D4F-8A93-B9D7F7E4CB89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BBDC8405-4389-B34B-B083-63465468A6BB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0B1BE78A-6AE4-344B-88B8-5CFA621650BA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A82EEB2D-003A-C044-B2BF-0603E253B481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E8E19EB7-DBEF-2F4C-A3C9-BE2D2907884F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92FEE31-9402-3641-8E13-A1DC09FFF216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C43048D5-A7A2-8D41-BF60-AA36EF7D553E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2A09D0C0-E76A-FE4E-89D3-B4C1E4D9F2B8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7D643199-832B-4E45-BC80-3D20C1502357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7F34D033-1819-4A4E-A421-29286A39B8E4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424543DC-6DB0-D74D-8680-6B9EC0BFAC9E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F6E36498-BB5A-094F-9813-895D4144F98D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E0AB33B9-1B32-3B48-8B27-F90679BA840E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78" name="Picture 77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6202A2E7-09D5-8B49-AACE-4354C4E49968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35" name="Colour Pillar">
            <a:extLst>
              <a:ext uri="{FF2B5EF4-FFF2-40B4-BE49-F238E27FC236}">
                <a16:creationId xmlns:a16="http://schemas.microsoft.com/office/drawing/2014/main" id="{96009629-3C99-4A45-ACEC-2362663E1C64}"/>
              </a:ext>
            </a:extLst>
          </p:cNvPr>
          <p:cNvSpPr/>
          <p:nvPr userDrawn="1"/>
        </p:nvSpPr>
        <p:spPr>
          <a:xfrm>
            <a:off x="11830843" y="356400"/>
            <a:ext cx="360045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75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29" userDrawn="1">
          <p15:clr>
            <a:srgbClr val="FBAE40"/>
          </p15:clr>
        </p15:guide>
        <p15:guide id="3" pos="350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 descr="Glendon | York University Logo">
            <a:extLst>
              <a:ext uri="{FF2B5EF4-FFF2-40B4-BE49-F238E27FC236}">
                <a16:creationId xmlns:a16="http://schemas.microsoft.com/office/drawing/2014/main" id="{58C577D5-343B-6C45-A119-B6AEA16834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25219" y="5880718"/>
            <a:ext cx="3424001" cy="3726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F82B35-F4CA-DE48-914A-B88E50670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769A60-1E88-804F-A912-2CBC69B8429D}"/>
              </a:ext>
            </a:extLst>
          </p:cNvPr>
          <p:cNvCxnSpPr>
            <a:cxnSpLocks/>
          </p:cNvCxnSpPr>
          <p:nvPr userDrawn="1"/>
        </p:nvCxnSpPr>
        <p:spPr>
          <a:xfrm>
            <a:off x="874698" y="5433456"/>
            <a:ext cx="467803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960A480-D3F7-A841-9ED5-0C19AF80E3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959" y="4930275"/>
            <a:ext cx="4697775" cy="315212"/>
          </a:xfrm>
          <a:noFill/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tx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0C7D67F-0EF8-B94F-8A1D-26E39847D4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4959" y="4293765"/>
            <a:ext cx="4697775" cy="631755"/>
          </a:xfrm>
          <a:noFill/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defRPr sz="1600" b="0" i="0" cap="none" baseline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10F37B83-DB99-014C-A42F-9DA46E46F394}"/>
              </a:ext>
            </a:extLst>
          </p:cNvPr>
          <p:cNvSpPr/>
          <p:nvPr userDrawn="1"/>
        </p:nvSpPr>
        <p:spPr>
          <a:xfrm rot="5400000">
            <a:off x="5714999" y="381000"/>
            <a:ext cx="6858001" cy="6096001"/>
          </a:xfrm>
          <a:custGeom>
            <a:avLst/>
            <a:gdLst>
              <a:gd name="connsiteX0" fmla="*/ 360000 w 6858001"/>
              <a:gd name="connsiteY0" fmla="*/ 5736001 h 6096001"/>
              <a:gd name="connsiteX1" fmla="*/ 6498001 w 6858001"/>
              <a:gd name="connsiteY1" fmla="*/ 5736001 h 6096001"/>
              <a:gd name="connsiteX2" fmla="*/ 6498001 w 6858001"/>
              <a:gd name="connsiteY2" fmla="*/ 360001 h 6096001"/>
              <a:gd name="connsiteX3" fmla="*/ 360000 w 6858001"/>
              <a:gd name="connsiteY3" fmla="*/ 360001 h 6096001"/>
              <a:gd name="connsiteX4" fmla="*/ 0 w 6858001"/>
              <a:gd name="connsiteY4" fmla="*/ 6096000 h 6096001"/>
              <a:gd name="connsiteX5" fmla="*/ 0 w 6858001"/>
              <a:gd name="connsiteY5" fmla="*/ 0 h 6096001"/>
              <a:gd name="connsiteX6" fmla="*/ 360000 w 6858001"/>
              <a:gd name="connsiteY6" fmla="*/ 0 h 6096001"/>
              <a:gd name="connsiteX7" fmla="*/ 360000 w 6858001"/>
              <a:gd name="connsiteY7" fmla="*/ 1 h 6096001"/>
              <a:gd name="connsiteX8" fmla="*/ 6498001 w 6858001"/>
              <a:gd name="connsiteY8" fmla="*/ 1 h 6096001"/>
              <a:gd name="connsiteX9" fmla="*/ 6498001 w 6858001"/>
              <a:gd name="connsiteY9" fmla="*/ 0 h 6096001"/>
              <a:gd name="connsiteX10" fmla="*/ 6858001 w 6858001"/>
              <a:gd name="connsiteY10" fmla="*/ 0 h 6096001"/>
              <a:gd name="connsiteX11" fmla="*/ 6858001 w 6858001"/>
              <a:gd name="connsiteY11" fmla="*/ 6096000 h 6096001"/>
              <a:gd name="connsiteX12" fmla="*/ 6679406 w 6858001"/>
              <a:gd name="connsiteY12" fmla="*/ 6096000 h 6096001"/>
              <a:gd name="connsiteX13" fmla="*/ 6679406 w 6858001"/>
              <a:gd name="connsiteY13" fmla="*/ 6096001 h 6096001"/>
              <a:gd name="connsiteX14" fmla="*/ 212725 w 6858001"/>
              <a:gd name="connsiteY14" fmla="*/ 6096001 h 6096001"/>
              <a:gd name="connsiteX15" fmla="*/ 212725 w 6858001"/>
              <a:gd name="connsiteY15" fmla="*/ 6096000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1" h="6096001">
                <a:moveTo>
                  <a:pt x="360000" y="5736001"/>
                </a:moveTo>
                <a:lnTo>
                  <a:pt x="6498001" y="5736001"/>
                </a:lnTo>
                <a:lnTo>
                  <a:pt x="6498001" y="360001"/>
                </a:lnTo>
                <a:lnTo>
                  <a:pt x="360000" y="360001"/>
                </a:lnTo>
                <a:close/>
                <a:moveTo>
                  <a:pt x="0" y="6096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6498001" y="1"/>
                </a:lnTo>
                <a:lnTo>
                  <a:pt x="6498001" y="0"/>
                </a:lnTo>
                <a:lnTo>
                  <a:pt x="6858001" y="0"/>
                </a:lnTo>
                <a:lnTo>
                  <a:pt x="6858001" y="6096000"/>
                </a:lnTo>
                <a:lnTo>
                  <a:pt x="6679406" y="6096000"/>
                </a:lnTo>
                <a:lnTo>
                  <a:pt x="6679406" y="6096001"/>
                </a:lnTo>
                <a:lnTo>
                  <a:pt x="212725" y="6096001"/>
                </a:lnTo>
                <a:lnTo>
                  <a:pt x="212725" y="609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Left Bracket 49">
            <a:extLst>
              <a:ext uri="{FF2B5EF4-FFF2-40B4-BE49-F238E27FC236}">
                <a16:creationId xmlns:a16="http://schemas.microsoft.com/office/drawing/2014/main" id="{8E5E8E52-358B-FD42-93B7-0D1FE5C58028}"/>
              </a:ext>
            </a:extLst>
          </p:cNvPr>
          <p:cNvSpPr/>
          <p:nvPr userDrawn="1"/>
        </p:nvSpPr>
        <p:spPr>
          <a:xfrm>
            <a:off x="-273423" y="4276676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BD05D62C-299F-8F4A-ADC5-A5B240E4E89A}"/>
              </a:ext>
            </a:extLst>
          </p:cNvPr>
          <p:cNvSpPr/>
          <p:nvPr userDrawn="1"/>
        </p:nvSpPr>
        <p:spPr>
          <a:xfrm flipH="1">
            <a:off x="-276510" y="960634"/>
            <a:ext cx="133564" cy="3102795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Picture Placeholder 5">
            <a:extLst>
              <a:ext uri="{FF2B5EF4-FFF2-40B4-BE49-F238E27FC236}">
                <a16:creationId xmlns:a16="http://schemas.microsoft.com/office/drawing/2014/main" id="{20CEDC29-5AA0-A644-B60C-D80C69C12B4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56044" y="356400"/>
            <a:ext cx="5364481" cy="6145200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4996675-1CA6-5B4C-95CC-C958A36E4AEA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6D18AE4-4FE2-BA4B-BE2C-79298D8F7DF7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3A418B17-B6D9-C948-A4CA-39BA0BF2AAD0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160A8CA0-0DA8-C649-93CF-7EE9AE05818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951661F-2C3A-8E43-9EF6-278867F13B7E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A09E6200-3B4D-B945-B27E-F0F91A456CEC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F90FF5DD-1834-A44E-A2E2-EF8D09964715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5" name="Right Triangle 94">
                <a:extLst>
                  <a:ext uri="{FF2B5EF4-FFF2-40B4-BE49-F238E27FC236}">
                    <a16:creationId xmlns:a16="http://schemas.microsoft.com/office/drawing/2014/main" id="{97D90916-53A2-5145-BB6D-F7C0A118CA7D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D6AB4E01-41FE-054C-B4F1-43AAFC89A949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B59FA107-1773-164A-9967-2A541775DF5F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FB90258-5776-FC4D-A656-A223C9C821DB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376D3EA6-AA03-A84E-AAC1-BA88F9049FB0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54E431D4-31A9-8542-905F-B452EA7B2EBD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1E2F0FC3-5AA8-1F44-AB86-0D37542D9CF9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6EA36200-0A37-7245-9185-9E629ED69999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B412A0CE-A92D-DF42-B87F-D64BCEC5A094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88DFBAC4-3E5A-844D-9FF0-3A6546D2BBCA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BC61A75C-74F2-B24E-ADFA-6B76D9607CF7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29D18AE-93B8-0348-8C35-9693A151B1BC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BE14E0F2-0CC8-4943-BDEE-BAF3A3945AA3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85" name="Picture 84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BC6B5C1E-F6E3-8A41-A345-E6115B5A4BAF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F32233DF-79EA-BB48-AA9D-097EA2F4D528}"/>
              </a:ext>
            </a:extLst>
          </p:cNvPr>
          <p:cNvSpPr/>
          <p:nvPr userDrawn="1"/>
        </p:nvSpPr>
        <p:spPr>
          <a:xfrm>
            <a:off x="-1606668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C615163-8B7A-5848-904C-544A6FB4FB4F}"/>
              </a:ext>
            </a:extLst>
          </p:cNvPr>
          <p:cNvSpPr/>
          <p:nvPr userDrawn="1"/>
        </p:nvSpPr>
        <p:spPr>
          <a:xfrm>
            <a:off x="-1606668" y="4229718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35" name="Colour Pillar">
            <a:extLst>
              <a:ext uri="{FF2B5EF4-FFF2-40B4-BE49-F238E27FC236}">
                <a16:creationId xmlns:a16="http://schemas.microsoft.com/office/drawing/2014/main" id="{DE82F32C-6C9F-C349-945E-A0A9E8DB5FF6}"/>
              </a:ext>
            </a:extLst>
          </p:cNvPr>
          <p:cNvSpPr/>
          <p:nvPr userDrawn="1"/>
        </p:nvSpPr>
        <p:spPr>
          <a:xfrm>
            <a:off x="11820525" y="356400"/>
            <a:ext cx="370363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127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29" userDrawn="1">
          <p15:clr>
            <a:srgbClr val="FBAE40"/>
          </p15:clr>
        </p15:guide>
        <p15:guide id="3" pos="3500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1_Thi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BE0C7251-CD37-454F-9097-5A53D2472D7D}"/>
              </a:ext>
            </a:extLst>
          </p:cNvPr>
          <p:cNvSpPr/>
          <p:nvPr userDrawn="1"/>
        </p:nvSpPr>
        <p:spPr>
          <a:xfrm>
            <a:off x="12236449" y="199076"/>
            <a:ext cx="2000251" cy="45035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924A13-79EE-1D47-B49D-1565C986DA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599" y="358815"/>
            <a:ext cx="11485301" cy="6146157"/>
          </a:xfrm>
          <a:prstGeom prst="rect">
            <a:avLst/>
          </a:prstGeom>
          <a:solidFill>
            <a:schemeClr val="bg1"/>
          </a:solidFill>
        </p:spPr>
        <p:txBody>
          <a:bodyPr wrap="square" rIns="288000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B0AA002-EEF2-0444-877C-29A9E5603201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59230" y="1439185"/>
            <a:ext cx="11470500" cy="5066972"/>
          </a:xfrm>
          <a:gradFill flip="none" rotWithShape="1">
            <a:gsLst>
              <a:gs pos="32000">
                <a:srgbClr val="000000">
                  <a:alpha val="51000"/>
                </a:srgb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</p:spPr>
        <p:txBody>
          <a:bodyPr vert="horz" wrap="square" lIns="0" tIns="0" rIns="0" bIns="0" rtlCol="0">
            <a:noAutofit/>
          </a:bodyPr>
          <a:lstStyle>
            <a:lvl1pPr>
              <a:defRPr lang="en-US" dirty="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5662960-ECF9-544A-B3EA-4102BD62AF1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04469" y="2216276"/>
            <a:ext cx="10496932" cy="2186940"/>
          </a:xfr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9E978879-4384-7944-8E60-E6FEF4E21A9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04469" y="5047241"/>
            <a:ext cx="10496932" cy="315212"/>
          </a:xfr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C179A9A-C7C8-7C48-A97C-FBC66812BEE9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704469" y="4410731"/>
            <a:ext cx="10496932" cy="631755"/>
          </a:xfr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B3B9C6-6CD9-D946-B1D5-9EF281530014}"/>
              </a:ext>
            </a:extLst>
          </p:cNvPr>
          <p:cNvSpPr txBox="1"/>
          <p:nvPr userDrawn="1"/>
        </p:nvSpPr>
        <p:spPr>
          <a:xfrm>
            <a:off x="12335975" y="2621005"/>
            <a:ext cx="1797275" cy="12088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1450" indent="-171450"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If the gradient is too dark for your photo, click the gradient (be sure your cursor is not in the text box). The gradient stops will appear in the right-hand panel. Adjust stops to your preference.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5E390240-9847-7A43-BCA8-8C0F50915B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520676" y="3926381"/>
            <a:ext cx="1369060" cy="5712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0A3EEEC6-4401-1743-AAC6-68892666C16A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F15734D-3D4F-794C-B7BE-A3B9327C002E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286D0E82-123E-B545-9DF7-622DBE8A2C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388E1658-E3F5-EB45-A3B5-B82A50EEB121}"/>
              </a:ext>
            </a:extLst>
          </p:cNvPr>
          <p:cNvSpPr/>
          <p:nvPr userDrawn="1"/>
        </p:nvSpPr>
        <p:spPr>
          <a:xfrm>
            <a:off x="12236449" y="-254000"/>
            <a:ext cx="2000251" cy="490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6" name="Right Triangle 65">
            <a:extLst>
              <a:ext uri="{FF2B5EF4-FFF2-40B4-BE49-F238E27FC236}">
                <a16:creationId xmlns:a16="http://schemas.microsoft.com/office/drawing/2014/main" id="{F8510B44-9E89-044B-95E4-414B7C382350}"/>
              </a:ext>
            </a:extLst>
          </p:cNvPr>
          <p:cNvSpPr/>
          <p:nvPr userDrawn="1"/>
        </p:nvSpPr>
        <p:spPr>
          <a:xfrm flipH="1">
            <a:off x="12065000" y="-254000"/>
            <a:ext cx="174111" cy="216371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D6FEADA-EC5A-3740-B89D-7ADE2FA19F0E}"/>
              </a:ext>
            </a:extLst>
          </p:cNvPr>
          <p:cNvSpPr txBox="1"/>
          <p:nvPr userDrawn="1"/>
        </p:nvSpPr>
        <p:spPr>
          <a:xfrm>
            <a:off x="12466110" y="-163571"/>
            <a:ext cx="1211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rPr>
              <a:t>SLIDE</a:t>
            </a:r>
            <a:r>
              <a:rPr lang="en-US" sz="1400" b="0" i="0" baseline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rPr>
              <a:t> TIPS</a:t>
            </a:r>
            <a:endParaRPr lang="en-US" sz="1400" b="0" i="0">
              <a:solidFill>
                <a:schemeClr val="bg1"/>
              </a:solidFill>
              <a:latin typeface="IBM Plex Sans Medm" panose="020B0503050203000203" pitchFamily="34" charset="0"/>
              <a:ea typeface="Roboto" charset="0"/>
              <a:cs typeface="Roboto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98EF550-E9C7-B541-AD3A-730CDCCB5F0B}"/>
              </a:ext>
            </a:extLst>
          </p:cNvPr>
          <p:cNvSpPr txBox="1"/>
          <p:nvPr userDrawn="1"/>
        </p:nvSpPr>
        <p:spPr>
          <a:xfrm>
            <a:off x="12318220" y="402836"/>
            <a:ext cx="1854980" cy="22750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</a:rPr>
              <a:t>To place your own photo, use Master slides like “Title Style 1” to create from scratch.</a:t>
            </a:r>
          </a:p>
          <a:p>
            <a:pPr marL="96838" indent="-968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You may also delete</a:t>
            </a:r>
            <a:b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existing photos to reveal the placeholder beneath. Then t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 add a photo, drag a photo onto the slide or click the icon in the placeholder to browse for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your image.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 Send to back”.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D126B4E-8341-F94A-867E-3248EFD26CFB}"/>
              </a:ext>
            </a:extLst>
          </p:cNvPr>
          <p:cNvGrpSpPr/>
          <p:nvPr userDrawn="1"/>
        </p:nvGrpSpPr>
        <p:grpSpPr>
          <a:xfrm>
            <a:off x="12237133" y="4775327"/>
            <a:ext cx="2011532" cy="985422"/>
            <a:chOff x="12272640" y="6571606"/>
            <a:chExt cx="1538402" cy="98542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86FC8C6-6A82-2C4E-B4D7-FC2BD26DADDD}"/>
                </a:ext>
              </a:extLst>
            </p:cNvPr>
            <p:cNvSpPr/>
            <p:nvPr userDrawn="1"/>
          </p:nvSpPr>
          <p:spPr>
            <a:xfrm>
              <a:off x="12272640" y="6571606"/>
              <a:ext cx="1538402" cy="985422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IBM Plex Sans" panose="020B0503050203000203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8A629F7-7A9C-9A44-B02C-71D0D5CBD2DC}"/>
                </a:ext>
              </a:extLst>
            </p:cNvPr>
            <p:cNvSpPr txBox="1"/>
            <p:nvPr userDrawn="1"/>
          </p:nvSpPr>
          <p:spPr>
            <a:xfrm>
              <a:off x="12425440" y="7002160"/>
              <a:ext cx="1161546" cy="461665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algn="l"/>
              <a:r>
                <a:rPr lang="en-US" sz="1000">
                  <a:solidFill>
                    <a:schemeClr val="tx2"/>
                  </a:solidFill>
                  <a:latin typeface="IBM Plex Sans" panose="020B0503050203000203" pitchFamily="34" charset="0"/>
                  <a:ea typeface="Arial" charset="0"/>
                  <a:cs typeface="Arial" charset="0"/>
                </a:rPr>
                <a:t>Access programmed text formats by using the ‘Indent More’ button.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12CC3522-7234-7843-BB65-0F5570211E1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/>
            <a:srcRect l="8882" t="5165" r="-1"/>
            <a:stretch/>
          </p:blipFill>
          <p:spPr>
            <a:xfrm>
              <a:off x="12426082" y="6665739"/>
              <a:ext cx="196784" cy="228984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AF4B8E-40E1-D34B-B754-D39A53353AA3}"/>
              </a:ext>
            </a:extLst>
          </p:cNvPr>
          <p:cNvGrpSpPr/>
          <p:nvPr userDrawn="1"/>
        </p:nvGrpSpPr>
        <p:grpSpPr>
          <a:xfrm>
            <a:off x="12236449" y="5846397"/>
            <a:ext cx="2147063" cy="2485366"/>
            <a:chOff x="12287249" y="1112812"/>
            <a:chExt cx="2147063" cy="308684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5B08DC7-4FAB-4C4E-BCD0-84A9F6A2630F}"/>
                </a:ext>
              </a:extLst>
            </p:cNvPr>
            <p:cNvSpPr/>
            <p:nvPr userDrawn="1"/>
          </p:nvSpPr>
          <p:spPr>
            <a:xfrm>
              <a:off x="12287249" y="1565888"/>
              <a:ext cx="2000251" cy="26337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3F955E2-7AEC-3349-BDB7-6F41362F2FE1}"/>
                </a:ext>
              </a:extLst>
            </p:cNvPr>
            <p:cNvSpPr/>
            <p:nvPr userDrawn="1"/>
          </p:nvSpPr>
          <p:spPr>
            <a:xfrm>
              <a:off x="12287249" y="1112812"/>
              <a:ext cx="2000251" cy="4906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0005B94-8246-F548-8FDE-453C27212A8D}"/>
                </a:ext>
              </a:extLst>
            </p:cNvPr>
            <p:cNvSpPr txBox="1"/>
            <p:nvPr userDrawn="1"/>
          </p:nvSpPr>
          <p:spPr>
            <a:xfrm>
              <a:off x="12516910" y="1189721"/>
              <a:ext cx="1917402" cy="382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GUIDELINES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316A304-EA78-C348-B1FC-9F5EC649EE88}"/>
                </a:ext>
              </a:extLst>
            </p:cNvPr>
            <p:cNvSpPr txBox="1"/>
            <p:nvPr userDrawn="1"/>
          </p:nvSpPr>
          <p:spPr>
            <a:xfrm>
              <a:off x="12369020" y="1842802"/>
              <a:ext cx="1797275" cy="210584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Each layout has its own custom gridlines to help build your slides. Keep content within the guides and do not go past them.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make guides visible right-click your slide &gt; Grids &amp; Guides &gt; Ensure ‘Guides’ is checked</a:t>
              </a:r>
            </a:p>
          </p:txBody>
        </p:sp>
      </p:grpSp>
      <p:pic>
        <p:nvPicPr>
          <p:cNvPr id="56" name="Picture 5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F0250C-B7D9-3146-A826-407B5DE3B7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29724" t="14641" r="46863" b="57996"/>
          <a:stretch/>
        </p:blipFill>
        <p:spPr>
          <a:xfrm>
            <a:off x="12520795" y="7956885"/>
            <a:ext cx="1365354" cy="106382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D8F8C9-F49E-3048-826A-0937FBC04EBF}"/>
              </a:ext>
            </a:extLst>
          </p:cNvPr>
          <p:cNvCxnSpPr>
            <a:cxnSpLocks/>
          </p:cNvCxnSpPr>
          <p:nvPr userDrawn="1"/>
        </p:nvCxnSpPr>
        <p:spPr>
          <a:xfrm>
            <a:off x="694023" y="5586047"/>
            <a:ext cx="470529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Glendon | York University Logo">
            <a:extLst>
              <a:ext uri="{FF2B5EF4-FFF2-40B4-BE49-F238E27FC236}">
                <a16:creationId xmlns:a16="http://schemas.microsoft.com/office/drawing/2014/main" id="{E7792306-5A27-4A48-893D-C35D2FF52AE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704469" y="5857565"/>
            <a:ext cx="3424005" cy="372680"/>
          </a:xfrm>
          <a:prstGeom prst="rect">
            <a:avLst/>
          </a:prstGeom>
        </p:spPr>
      </p:pic>
      <p:sp>
        <p:nvSpPr>
          <p:cNvPr id="35" name="Colour Pillar">
            <a:extLst>
              <a:ext uri="{FF2B5EF4-FFF2-40B4-BE49-F238E27FC236}">
                <a16:creationId xmlns:a16="http://schemas.microsoft.com/office/drawing/2014/main" id="{70B62D3F-128B-B745-A802-092EB8053FB2}"/>
              </a:ext>
            </a:extLst>
          </p:cNvPr>
          <p:cNvSpPr/>
          <p:nvPr userDrawn="1"/>
        </p:nvSpPr>
        <p:spPr>
          <a:xfrm>
            <a:off x="11830843" y="360000"/>
            <a:ext cx="360045" cy="61391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13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9512E45-9B20-744C-82C6-01AAA946D7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0001" y="360002"/>
            <a:ext cx="5376000" cy="6137999"/>
          </a:xfrm>
          <a:custGeom>
            <a:avLst/>
            <a:gdLst>
              <a:gd name="connsiteX0" fmla="*/ 0 w 5376000"/>
              <a:gd name="connsiteY0" fmla="*/ 0 h 6137999"/>
              <a:gd name="connsiteX1" fmla="*/ 5376000 w 5376000"/>
              <a:gd name="connsiteY1" fmla="*/ 0 h 6137999"/>
              <a:gd name="connsiteX2" fmla="*/ 5376000 w 5376000"/>
              <a:gd name="connsiteY2" fmla="*/ 3634098 h 6137999"/>
              <a:gd name="connsiteX3" fmla="*/ 2875021 w 5376000"/>
              <a:gd name="connsiteY3" fmla="*/ 3634098 h 6137999"/>
              <a:gd name="connsiteX4" fmla="*/ 2875021 w 5376000"/>
              <a:gd name="connsiteY4" fmla="*/ 6137999 h 6137999"/>
              <a:gd name="connsiteX5" fmla="*/ 0 w 5376000"/>
              <a:gd name="connsiteY5" fmla="*/ 6137999 h 613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76000" h="6137999">
                <a:moveTo>
                  <a:pt x="0" y="0"/>
                </a:moveTo>
                <a:lnTo>
                  <a:pt x="5376000" y="0"/>
                </a:lnTo>
                <a:lnTo>
                  <a:pt x="5376000" y="3634098"/>
                </a:lnTo>
                <a:lnTo>
                  <a:pt x="2875021" y="3634098"/>
                </a:lnTo>
                <a:lnTo>
                  <a:pt x="2875021" y="6137999"/>
                </a:lnTo>
                <a:lnTo>
                  <a:pt x="0" y="6137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180000" rIns="36000" bIns="1080000" anchor="ctr">
            <a:noAutofit/>
          </a:bodyPr>
          <a:lstStyle>
            <a:lvl1pPr algn="l">
              <a:defRPr/>
            </a:lvl1pPr>
          </a:lstStyle>
          <a:p>
            <a:r>
              <a:rPr lang="en-US"/>
              <a:t>Drop photo here</a:t>
            </a:r>
            <a:br>
              <a:rPr lang="en-US"/>
            </a:br>
            <a:r>
              <a:rPr lang="en-US"/>
              <a:t>to add background photo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E04B78-677A-6B46-914C-0B0515F95B2D}"/>
              </a:ext>
            </a:extLst>
          </p:cNvPr>
          <p:cNvSpPr/>
          <p:nvPr userDrawn="1"/>
        </p:nvSpPr>
        <p:spPr>
          <a:xfrm rot="5400000">
            <a:off x="2991208" y="3814165"/>
            <a:ext cx="175565" cy="5912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E83E69-D9AC-584D-8346-2152F0FC075C}"/>
              </a:ext>
            </a:extLst>
          </p:cNvPr>
          <p:cNvSpPr/>
          <p:nvPr userDrawn="1"/>
        </p:nvSpPr>
        <p:spPr>
          <a:xfrm>
            <a:off x="3226003" y="3994099"/>
            <a:ext cx="2691994" cy="2691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70CB6-9138-0745-9CD9-E339F3DB91E2}"/>
              </a:ext>
            </a:extLst>
          </p:cNvPr>
          <p:cNvSpPr txBox="1"/>
          <p:nvPr userDrawn="1"/>
        </p:nvSpPr>
        <p:spPr>
          <a:xfrm>
            <a:off x="3724664" y="5053507"/>
            <a:ext cx="181171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i="0" kern="1200">
                <a:solidFill>
                  <a:schemeClr val="bg1"/>
                </a:solidFill>
                <a:latin typeface="IBM Plex Sans SmBld" panose="020B0503050203000203" pitchFamily="34" charset="0"/>
                <a:ea typeface="Roboto Thin" pitchFamily="2" charset="0"/>
                <a:cs typeface="+mj-cs"/>
              </a:rPr>
              <a:t>Agenda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94AC1224-3BA0-134E-BC2C-FA6E6F4DBC3F}"/>
              </a:ext>
            </a:extLst>
          </p:cNvPr>
          <p:cNvSpPr/>
          <p:nvPr userDrawn="1"/>
        </p:nvSpPr>
        <p:spPr>
          <a:xfrm rot="5400000">
            <a:off x="-380999" y="381000"/>
            <a:ext cx="6858000" cy="6096001"/>
          </a:xfrm>
          <a:custGeom>
            <a:avLst/>
            <a:gdLst>
              <a:gd name="connsiteX0" fmla="*/ 360000 w 6858000"/>
              <a:gd name="connsiteY0" fmla="*/ 5736001 h 6096001"/>
              <a:gd name="connsiteX1" fmla="*/ 6497999 w 6858000"/>
              <a:gd name="connsiteY1" fmla="*/ 5736001 h 6096001"/>
              <a:gd name="connsiteX2" fmla="*/ 6497999 w 6858000"/>
              <a:gd name="connsiteY2" fmla="*/ 360001 h 6096001"/>
              <a:gd name="connsiteX3" fmla="*/ 360000 w 6858000"/>
              <a:gd name="connsiteY3" fmla="*/ 360001 h 6096001"/>
              <a:gd name="connsiteX4" fmla="*/ 0 w 6858000"/>
              <a:gd name="connsiteY4" fmla="*/ 360001 h 6096001"/>
              <a:gd name="connsiteX5" fmla="*/ 0 w 6858000"/>
              <a:gd name="connsiteY5" fmla="*/ 1 h 6096001"/>
              <a:gd name="connsiteX6" fmla="*/ 6497999 w 6858000"/>
              <a:gd name="connsiteY6" fmla="*/ 1 h 6096001"/>
              <a:gd name="connsiteX7" fmla="*/ 6497999 w 6858000"/>
              <a:gd name="connsiteY7" fmla="*/ 0 h 6096001"/>
              <a:gd name="connsiteX8" fmla="*/ 6857999 w 6858000"/>
              <a:gd name="connsiteY8" fmla="*/ 0 h 6096001"/>
              <a:gd name="connsiteX9" fmla="*/ 6857999 w 6858000"/>
              <a:gd name="connsiteY9" fmla="*/ 1 h 6096001"/>
              <a:gd name="connsiteX10" fmla="*/ 6858000 w 6858000"/>
              <a:gd name="connsiteY10" fmla="*/ 1 h 6096001"/>
              <a:gd name="connsiteX11" fmla="*/ 6858000 w 6858000"/>
              <a:gd name="connsiteY11" fmla="*/ 360001 h 6096001"/>
              <a:gd name="connsiteX12" fmla="*/ 6857999 w 6858000"/>
              <a:gd name="connsiteY12" fmla="*/ 360001 h 6096001"/>
              <a:gd name="connsiteX13" fmla="*/ 6857999 w 6858000"/>
              <a:gd name="connsiteY13" fmla="*/ 5736001 h 6096001"/>
              <a:gd name="connsiteX14" fmla="*/ 6858000 w 6858000"/>
              <a:gd name="connsiteY14" fmla="*/ 5736001 h 6096001"/>
              <a:gd name="connsiteX15" fmla="*/ 6858000 w 6858000"/>
              <a:gd name="connsiteY15" fmla="*/ 6096001 h 6096001"/>
              <a:gd name="connsiteX16" fmla="*/ 0 w 6858000"/>
              <a:gd name="connsiteY16" fmla="*/ 6096001 h 6096001"/>
              <a:gd name="connsiteX17" fmla="*/ 0 w 6858000"/>
              <a:gd name="connsiteY17" fmla="*/ 5736001 h 6096001"/>
              <a:gd name="connsiteX18" fmla="*/ 0 w 6858000"/>
              <a:gd name="connsiteY18" fmla="*/ 5736001 h 6096001"/>
              <a:gd name="connsiteX19" fmla="*/ 0 w 6858000"/>
              <a:gd name="connsiteY19" fmla="*/ 360001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6096001">
                <a:moveTo>
                  <a:pt x="360000" y="5736001"/>
                </a:moveTo>
                <a:lnTo>
                  <a:pt x="6497999" y="5736001"/>
                </a:lnTo>
                <a:lnTo>
                  <a:pt x="6497999" y="360001"/>
                </a:lnTo>
                <a:lnTo>
                  <a:pt x="360000" y="360001"/>
                </a:lnTo>
                <a:close/>
                <a:moveTo>
                  <a:pt x="0" y="360001"/>
                </a:moveTo>
                <a:lnTo>
                  <a:pt x="0" y="1"/>
                </a:lnTo>
                <a:lnTo>
                  <a:pt x="6497999" y="1"/>
                </a:lnTo>
                <a:lnTo>
                  <a:pt x="6497999" y="0"/>
                </a:lnTo>
                <a:lnTo>
                  <a:pt x="6857999" y="0"/>
                </a:lnTo>
                <a:lnTo>
                  <a:pt x="6857999" y="1"/>
                </a:lnTo>
                <a:lnTo>
                  <a:pt x="6858000" y="1"/>
                </a:lnTo>
                <a:lnTo>
                  <a:pt x="6858000" y="360001"/>
                </a:lnTo>
                <a:lnTo>
                  <a:pt x="6857999" y="360001"/>
                </a:lnTo>
                <a:lnTo>
                  <a:pt x="6857999" y="5736001"/>
                </a:lnTo>
                <a:lnTo>
                  <a:pt x="6858000" y="5736001"/>
                </a:lnTo>
                <a:lnTo>
                  <a:pt x="6858000" y="6096001"/>
                </a:lnTo>
                <a:lnTo>
                  <a:pt x="0" y="6096001"/>
                </a:lnTo>
                <a:lnTo>
                  <a:pt x="0" y="5736001"/>
                </a:lnTo>
                <a:lnTo>
                  <a:pt x="0" y="5736001"/>
                </a:lnTo>
                <a:lnTo>
                  <a:pt x="0" y="36000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A462FD6-DA7F-E841-80C1-0DC1593E8B87}"/>
              </a:ext>
            </a:extLst>
          </p:cNvPr>
          <p:cNvGrpSpPr/>
          <p:nvPr userDrawn="1"/>
        </p:nvGrpSpPr>
        <p:grpSpPr>
          <a:xfrm>
            <a:off x="-2038845" y="-254000"/>
            <a:ext cx="2177691" cy="2304743"/>
            <a:chOff x="12287249" y="0"/>
            <a:chExt cx="2177691" cy="230474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BA94468-A2BB-F441-AD0D-A90037823960}"/>
                </a:ext>
              </a:extLst>
            </p:cNvPr>
            <p:cNvSpPr/>
            <p:nvPr userDrawn="1"/>
          </p:nvSpPr>
          <p:spPr>
            <a:xfrm>
              <a:off x="12287249" y="453077"/>
              <a:ext cx="2000251" cy="185166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F74113C-DF41-4B41-808A-0065015BB352}"/>
                </a:ext>
              </a:extLst>
            </p:cNvPr>
            <p:cNvSpPr/>
            <p:nvPr userDrawn="1"/>
          </p:nvSpPr>
          <p:spPr>
            <a:xfrm>
              <a:off x="12287249" y="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61F99654-2C4D-BE4A-B0BE-3BFEFB1995E9}"/>
                </a:ext>
              </a:extLst>
            </p:cNvPr>
            <p:cNvSpPr/>
            <p:nvPr userDrawn="1"/>
          </p:nvSpPr>
          <p:spPr>
            <a:xfrm>
              <a:off x="14290829" y="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DE8FF7-D256-FC4B-A9F8-77042FCED6E6}"/>
                </a:ext>
              </a:extLst>
            </p:cNvPr>
            <p:cNvSpPr txBox="1"/>
            <p:nvPr userDrawn="1"/>
          </p:nvSpPr>
          <p:spPr>
            <a:xfrm>
              <a:off x="12516910" y="90429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810034E-E1F7-6547-BF42-50ED98B718BD}"/>
                </a:ext>
              </a:extLst>
            </p:cNvPr>
            <p:cNvSpPr txBox="1"/>
            <p:nvPr userDrawn="1"/>
          </p:nvSpPr>
          <p:spPr>
            <a:xfrm>
              <a:off x="12369020" y="725950"/>
              <a:ext cx="1797275" cy="136055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  <a:endPara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endParaRPr>
            </a:p>
          </p:txBody>
        </p:sp>
      </p:grpSp>
      <p:pic>
        <p:nvPicPr>
          <p:cNvPr id="19" name="Picture 18" descr="Glendon | York University Logo">
            <a:extLst>
              <a:ext uri="{FF2B5EF4-FFF2-40B4-BE49-F238E27FC236}">
                <a16:creationId xmlns:a16="http://schemas.microsoft.com/office/drawing/2014/main" id="{061155A8-A422-D24B-AE05-1D037E8CBF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229504" y="6376445"/>
            <a:ext cx="2432017" cy="26470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C9FAC432-66BF-9E40-9581-4AA35B2AE70A}"/>
              </a:ext>
            </a:extLst>
          </p:cNvPr>
          <p:cNvGrpSpPr/>
          <p:nvPr userDrawn="1"/>
        </p:nvGrpSpPr>
        <p:grpSpPr>
          <a:xfrm>
            <a:off x="-2318657" y="-1023543"/>
            <a:ext cx="2318657" cy="584775"/>
            <a:chOff x="12192000" y="-947343"/>
            <a:chExt cx="2318657" cy="58477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3ED565F-760D-2A4D-84E6-C9C27DD1F6C9}"/>
                </a:ext>
              </a:extLst>
            </p:cNvPr>
            <p:cNvSpPr txBox="1"/>
            <p:nvPr userDrawn="1"/>
          </p:nvSpPr>
          <p:spPr>
            <a:xfrm>
              <a:off x="12192000" y="-947343"/>
              <a:ext cx="2057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95563FD-F5DA-E14E-82A7-0355410309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182271" y="-874778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428611D5-FB4F-8B43-84A5-66355A2D6AE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527800" y="512763"/>
            <a:ext cx="5133721" cy="5659437"/>
          </a:xfrm>
        </p:spPr>
        <p:txBody>
          <a:bodyPr>
            <a:noAutofit/>
          </a:bodyPr>
          <a:lstStyle>
            <a:lvl1pPr marL="285750" indent="-285750">
              <a:buFontTx/>
              <a:buBlip>
                <a:blip r:embed="rId4"/>
              </a:buBlip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add agenda items</a:t>
            </a:r>
          </a:p>
        </p:txBody>
      </p:sp>
      <p:sp>
        <p:nvSpPr>
          <p:cNvPr id="21" name="Colour Pillar">
            <a:extLst>
              <a:ext uri="{FF2B5EF4-FFF2-40B4-BE49-F238E27FC236}">
                <a16:creationId xmlns:a16="http://schemas.microsoft.com/office/drawing/2014/main" id="{BE2BE3C3-C810-5241-986B-88BC2119A0C2}"/>
              </a:ext>
            </a:extLst>
          </p:cNvPr>
          <p:cNvSpPr/>
          <p:nvPr userDrawn="1"/>
        </p:nvSpPr>
        <p:spPr>
          <a:xfrm>
            <a:off x="-1" y="360000"/>
            <a:ext cx="3708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50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4112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7" orient="horz" pos="323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D7AB16D9-F5FC-9B4C-860C-800B521B7B78}"/>
              </a:ext>
            </a:extLst>
          </p:cNvPr>
          <p:cNvSpPr/>
          <p:nvPr userDrawn="1"/>
        </p:nvSpPr>
        <p:spPr>
          <a:xfrm rot="16200000">
            <a:off x="2667000" y="-2667001"/>
            <a:ext cx="6858000" cy="12192002"/>
          </a:xfrm>
          <a:custGeom>
            <a:avLst/>
            <a:gdLst>
              <a:gd name="connsiteX0" fmla="*/ 5418000 w 6858000"/>
              <a:gd name="connsiteY0" fmla="*/ 1440001 h 12192002"/>
              <a:gd name="connsiteX1" fmla="*/ 1440000 w 6858000"/>
              <a:gd name="connsiteY1" fmla="*/ 1440001 h 12192002"/>
              <a:gd name="connsiteX2" fmla="*/ 1440000 w 6858000"/>
              <a:gd name="connsiteY2" fmla="*/ 10752001 h 12192002"/>
              <a:gd name="connsiteX3" fmla="*/ 5418000 w 6858000"/>
              <a:gd name="connsiteY3" fmla="*/ 10752001 h 12192002"/>
              <a:gd name="connsiteX4" fmla="*/ 6858000 w 6858000"/>
              <a:gd name="connsiteY4" fmla="*/ 1 h 12192002"/>
              <a:gd name="connsiteX5" fmla="*/ 6858000 w 6858000"/>
              <a:gd name="connsiteY5" fmla="*/ 1440001 h 12192002"/>
              <a:gd name="connsiteX6" fmla="*/ 6858000 w 6858000"/>
              <a:gd name="connsiteY6" fmla="*/ 1440001 h 12192002"/>
              <a:gd name="connsiteX7" fmla="*/ 6858000 w 6858000"/>
              <a:gd name="connsiteY7" fmla="*/ 10752001 h 12192002"/>
              <a:gd name="connsiteX8" fmla="*/ 6858000 w 6858000"/>
              <a:gd name="connsiteY8" fmla="*/ 10752001 h 12192002"/>
              <a:gd name="connsiteX9" fmla="*/ 6858000 w 6858000"/>
              <a:gd name="connsiteY9" fmla="*/ 12192001 h 12192002"/>
              <a:gd name="connsiteX10" fmla="*/ 6858000 w 6858000"/>
              <a:gd name="connsiteY10" fmla="*/ 12192001 h 12192002"/>
              <a:gd name="connsiteX11" fmla="*/ 6858000 w 6858000"/>
              <a:gd name="connsiteY11" fmla="*/ 12192002 h 12192002"/>
              <a:gd name="connsiteX12" fmla="*/ 5418000 w 6858000"/>
              <a:gd name="connsiteY12" fmla="*/ 12192002 h 12192002"/>
              <a:gd name="connsiteX13" fmla="*/ 5418000 w 6858000"/>
              <a:gd name="connsiteY13" fmla="*/ 12192001 h 12192002"/>
              <a:gd name="connsiteX14" fmla="*/ 1440000 w 6858000"/>
              <a:gd name="connsiteY14" fmla="*/ 12192001 h 12192002"/>
              <a:gd name="connsiteX15" fmla="*/ 1440000 w 6858000"/>
              <a:gd name="connsiteY15" fmla="*/ 12192002 h 12192002"/>
              <a:gd name="connsiteX16" fmla="*/ 0 w 6858000"/>
              <a:gd name="connsiteY16" fmla="*/ 12192002 h 12192002"/>
              <a:gd name="connsiteX17" fmla="*/ 0 w 6858000"/>
              <a:gd name="connsiteY17" fmla="*/ 12192001 h 12192002"/>
              <a:gd name="connsiteX18" fmla="*/ 0 w 6858000"/>
              <a:gd name="connsiteY18" fmla="*/ 10752001 h 12192002"/>
              <a:gd name="connsiteX19" fmla="*/ 0 w 6858000"/>
              <a:gd name="connsiteY19" fmla="*/ 1440001 h 12192002"/>
              <a:gd name="connsiteX20" fmla="*/ 0 w 6858000"/>
              <a:gd name="connsiteY20" fmla="*/ 1 h 12192002"/>
              <a:gd name="connsiteX21" fmla="*/ 0 w 6858000"/>
              <a:gd name="connsiteY21" fmla="*/ 0 h 12192002"/>
              <a:gd name="connsiteX22" fmla="*/ 1440000 w 6858000"/>
              <a:gd name="connsiteY22" fmla="*/ 0 h 12192002"/>
              <a:gd name="connsiteX23" fmla="*/ 1440000 w 6858000"/>
              <a:gd name="connsiteY23" fmla="*/ 1 h 12192002"/>
              <a:gd name="connsiteX24" fmla="*/ 5418000 w 6858000"/>
              <a:gd name="connsiteY24" fmla="*/ 1 h 12192002"/>
              <a:gd name="connsiteX25" fmla="*/ 5418000 w 6858000"/>
              <a:gd name="connsiteY25" fmla="*/ 0 h 12192002"/>
              <a:gd name="connsiteX26" fmla="*/ 6858000 w 6858000"/>
              <a:gd name="connsiteY26" fmla="*/ 0 h 12192002"/>
              <a:gd name="connsiteX27" fmla="*/ 6858000 w 6858000"/>
              <a:gd name="connsiteY27" fmla="*/ 1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858000" h="12192002">
                <a:moveTo>
                  <a:pt x="5418000" y="1440001"/>
                </a:moveTo>
                <a:lnTo>
                  <a:pt x="1440000" y="1440001"/>
                </a:lnTo>
                <a:lnTo>
                  <a:pt x="1440000" y="10752001"/>
                </a:lnTo>
                <a:lnTo>
                  <a:pt x="5418000" y="10752001"/>
                </a:lnTo>
                <a:close/>
                <a:moveTo>
                  <a:pt x="6858000" y="1"/>
                </a:moveTo>
                <a:lnTo>
                  <a:pt x="6858000" y="1440001"/>
                </a:lnTo>
                <a:lnTo>
                  <a:pt x="6858000" y="1440001"/>
                </a:lnTo>
                <a:lnTo>
                  <a:pt x="6858000" y="10752001"/>
                </a:lnTo>
                <a:lnTo>
                  <a:pt x="6858000" y="10752001"/>
                </a:lnTo>
                <a:lnTo>
                  <a:pt x="6858000" y="12192001"/>
                </a:lnTo>
                <a:lnTo>
                  <a:pt x="6858000" y="12192001"/>
                </a:lnTo>
                <a:lnTo>
                  <a:pt x="6858000" y="12192002"/>
                </a:lnTo>
                <a:lnTo>
                  <a:pt x="5418000" y="12192002"/>
                </a:lnTo>
                <a:lnTo>
                  <a:pt x="5418000" y="12192001"/>
                </a:lnTo>
                <a:lnTo>
                  <a:pt x="1440000" y="12192001"/>
                </a:lnTo>
                <a:lnTo>
                  <a:pt x="1440000" y="12192002"/>
                </a:lnTo>
                <a:lnTo>
                  <a:pt x="0" y="12192002"/>
                </a:lnTo>
                <a:lnTo>
                  <a:pt x="0" y="12192001"/>
                </a:lnTo>
                <a:lnTo>
                  <a:pt x="0" y="10752001"/>
                </a:lnTo>
                <a:lnTo>
                  <a:pt x="0" y="1440001"/>
                </a:lnTo>
                <a:lnTo>
                  <a:pt x="0" y="1"/>
                </a:lnTo>
                <a:lnTo>
                  <a:pt x="0" y="0"/>
                </a:lnTo>
                <a:lnTo>
                  <a:pt x="1440000" y="0"/>
                </a:lnTo>
                <a:lnTo>
                  <a:pt x="1440000" y="1"/>
                </a:lnTo>
                <a:lnTo>
                  <a:pt x="5418000" y="1"/>
                </a:lnTo>
                <a:lnTo>
                  <a:pt x="5418000" y="0"/>
                </a:lnTo>
                <a:lnTo>
                  <a:pt x="6858000" y="0"/>
                </a:lnTo>
                <a:lnTo>
                  <a:pt x="6858000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B15DF3-21ED-6E41-B51C-925362B13EF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36914" y="1438680"/>
            <a:ext cx="9305486" cy="3980134"/>
          </a:xfrm>
          <a:prstGeom prst="rect">
            <a:avLst/>
          </a:prstGeom>
          <a:noFill/>
        </p:spPr>
        <p:txBody>
          <a:bodyPr wrap="square" rIns="288000" anchor="ctr">
            <a:noAutofit/>
          </a:bodyPr>
          <a:lstStyle>
            <a:lvl1pPr algn="r">
              <a:defRPr/>
            </a:lvl1pPr>
          </a:lstStyle>
          <a:p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 </a:t>
            </a:r>
          </a:p>
          <a:p>
            <a:r>
              <a:rPr lang="en-US"/>
              <a:t>This layout works best</a:t>
            </a:r>
            <a:br>
              <a:rPr lang="en-US"/>
            </a:br>
            <a:r>
              <a:rPr lang="en-US"/>
              <a:t>with dark photos.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DE443D4-724C-5D4E-9520-760A3A8238B2}"/>
              </a:ext>
            </a:extLst>
          </p:cNvPr>
          <p:cNvSpPr/>
          <p:nvPr userDrawn="1"/>
        </p:nvSpPr>
        <p:spPr>
          <a:xfrm rot="16200000">
            <a:off x="2667001" y="-2667001"/>
            <a:ext cx="6858000" cy="12192002"/>
          </a:xfrm>
          <a:custGeom>
            <a:avLst/>
            <a:gdLst>
              <a:gd name="connsiteX0" fmla="*/ 5418000 w 6858000"/>
              <a:gd name="connsiteY0" fmla="*/ 1440001 h 12192002"/>
              <a:gd name="connsiteX1" fmla="*/ 1440000 w 6858000"/>
              <a:gd name="connsiteY1" fmla="*/ 1440001 h 12192002"/>
              <a:gd name="connsiteX2" fmla="*/ 1440000 w 6858000"/>
              <a:gd name="connsiteY2" fmla="*/ 10752001 h 12192002"/>
              <a:gd name="connsiteX3" fmla="*/ 5418000 w 6858000"/>
              <a:gd name="connsiteY3" fmla="*/ 10752001 h 12192002"/>
              <a:gd name="connsiteX4" fmla="*/ 6858000 w 6858000"/>
              <a:gd name="connsiteY4" fmla="*/ 1 h 12192002"/>
              <a:gd name="connsiteX5" fmla="*/ 6858000 w 6858000"/>
              <a:gd name="connsiteY5" fmla="*/ 1440001 h 12192002"/>
              <a:gd name="connsiteX6" fmla="*/ 6858000 w 6858000"/>
              <a:gd name="connsiteY6" fmla="*/ 1440001 h 12192002"/>
              <a:gd name="connsiteX7" fmla="*/ 6858000 w 6858000"/>
              <a:gd name="connsiteY7" fmla="*/ 10752001 h 12192002"/>
              <a:gd name="connsiteX8" fmla="*/ 6858000 w 6858000"/>
              <a:gd name="connsiteY8" fmla="*/ 10752001 h 12192002"/>
              <a:gd name="connsiteX9" fmla="*/ 6858000 w 6858000"/>
              <a:gd name="connsiteY9" fmla="*/ 12192001 h 12192002"/>
              <a:gd name="connsiteX10" fmla="*/ 6858000 w 6858000"/>
              <a:gd name="connsiteY10" fmla="*/ 12192001 h 12192002"/>
              <a:gd name="connsiteX11" fmla="*/ 6858000 w 6858000"/>
              <a:gd name="connsiteY11" fmla="*/ 12192002 h 12192002"/>
              <a:gd name="connsiteX12" fmla="*/ 5418000 w 6858000"/>
              <a:gd name="connsiteY12" fmla="*/ 12192002 h 12192002"/>
              <a:gd name="connsiteX13" fmla="*/ 5418000 w 6858000"/>
              <a:gd name="connsiteY13" fmla="*/ 12192001 h 12192002"/>
              <a:gd name="connsiteX14" fmla="*/ 1440000 w 6858000"/>
              <a:gd name="connsiteY14" fmla="*/ 12192001 h 12192002"/>
              <a:gd name="connsiteX15" fmla="*/ 1440000 w 6858000"/>
              <a:gd name="connsiteY15" fmla="*/ 12192002 h 12192002"/>
              <a:gd name="connsiteX16" fmla="*/ 0 w 6858000"/>
              <a:gd name="connsiteY16" fmla="*/ 12192002 h 12192002"/>
              <a:gd name="connsiteX17" fmla="*/ 0 w 6858000"/>
              <a:gd name="connsiteY17" fmla="*/ 12192001 h 12192002"/>
              <a:gd name="connsiteX18" fmla="*/ 0 w 6858000"/>
              <a:gd name="connsiteY18" fmla="*/ 10752001 h 12192002"/>
              <a:gd name="connsiteX19" fmla="*/ 0 w 6858000"/>
              <a:gd name="connsiteY19" fmla="*/ 1440001 h 12192002"/>
              <a:gd name="connsiteX20" fmla="*/ 0 w 6858000"/>
              <a:gd name="connsiteY20" fmla="*/ 1 h 12192002"/>
              <a:gd name="connsiteX21" fmla="*/ 0 w 6858000"/>
              <a:gd name="connsiteY21" fmla="*/ 0 h 12192002"/>
              <a:gd name="connsiteX22" fmla="*/ 1440000 w 6858000"/>
              <a:gd name="connsiteY22" fmla="*/ 0 h 12192002"/>
              <a:gd name="connsiteX23" fmla="*/ 1440000 w 6858000"/>
              <a:gd name="connsiteY23" fmla="*/ 1 h 12192002"/>
              <a:gd name="connsiteX24" fmla="*/ 5418000 w 6858000"/>
              <a:gd name="connsiteY24" fmla="*/ 1 h 12192002"/>
              <a:gd name="connsiteX25" fmla="*/ 5418000 w 6858000"/>
              <a:gd name="connsiteY25" fmla="*/ 0 h 12192002"/>
              <a:gd name="connsiteX26" fmla="*/ 6858000 w 6858000"/>
              <a:gd name="connsiteY26" fmla="*/ 0 h 12192002"/>
              <a:gd name="connsiteX27" fmla="*/ 6858000 w 6858000"/>
              <a:gd name="connsiteY27" fmla="*/ 1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858000" h="12192002">
                <a:moveTo>
                  <a:pt x="5418000" y="1440001"/>
                </a:moveTo>
                <a:lnTo>
                  <a:pt x="1440000" y="1440001"/>
                </a:lnTo>
                <a:lnTo>
                  <a:pt x="1440000" y="10752001"/>
                </a:lnTo>
                <a:lnTo>
                  <a:pt x="5418000" y="10752001"/>
                </a:lnTo>
                <a:close/>
                <a:moveTo>
                  <a:pt x="6858000" y="1"/>
                </a:moveTo>
                <a:lnTo>
                  <a:pt x="6858000" y="1440001"/>
                </a:lnTo>
                <a:lnTo>
                  <a:pt x="6858000" y="1440001"/>
                </a:lnTo>
                <a:lnTo>
                  <a:pt x="6858000" y="10752001"/>
                </a:lnTo>
                <a:lnTo>
                  <a:pt x="6858000" y="10752001"/>
                </a:lnTo>
                <a:lnTo>
                  <a:pt x="6858000" y="12192001"/>
                </a:lnTo>
                <a:lnTo>
                  <a:pt x="6858000" y="12192001"/>
                </a:lnTo>
                <a:lnTo>
                  <a:pt x="6858000" y="12192002"/>
                </a:lnTo>
                <a:lnTo>
                  <a:pt x="5418000" y="12192002"/>
                </a:lnTo>
                <a:lnTo>
                  <a:pt x="5418000" y="12192001"/>
                </a:lnTo>
                <a:lnTo>
                  <a:pt x="1440000" y="12192001"/>
                </a:lnTo>
                <a:lnTo>
                  <a:pt x="1440000" y="12192002"/>
                </a:lnTo>
                <a:lnTo>
                  <a:pt x="0" y="12192002"/>
                </a:lnTo>
                <a:lnTo>
                  <a:pt x="0" y="12192001"/>
                </a:lnTo>
                <a:lnTo>
                  <a:pt x="0" y="10752001"/>
                </a:lnTo>
                <a:lnTo>
                  <a:pt x="0" y="1440001"/>
                </a:lnTo>
                <a:lnTo>
                  <a:pt x="0" y="1"/>
                </a:lnTo>
                <a:lnTo>
                  <a:pt x="0" y="0"/>
                </a:lnTo>
                <a:lnTo>
                  <a:pt x="1440000" y="0"/>
                </a:lnTo>
                <a:lnTo>
                  <a:pt x="1440000" y="1"/>
                </a:lnTo>
                <a:lnTo>
                  <a:pt x="5418000" y="1"/>
                </a:lnTo>
                <a:lnTo>
                  <a:pt x="5418000" y="0"/>
                </a:lnTo>
                <a:lnTo>
                  <a:pt x="6858000" y="0"/>
                </a:lnTo>
                <a:lnTo>
                  <a:pt x="6858000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4931A-81CD-7C42-B650-1CE7B707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40181" y="1439186"/>
            <a:ext cx="9293406" cy="3969427"/>
          </a:xfr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75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vert="horz" wrap="square" lIns="0" tIns="0" rIns="0" bIns="0" rtlCol="0">
            <a:noAutofit/>
          </a:bodyPr>
          <a:lstStyle>
            <a:lvl1pPr>
              <a:defRPr lang="en-US" dirty="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175" y="1622515"/>
            <a:ext cx="5136590" cy="3612970"/>
          </a:xfr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6FE8D3-5020-FA4A-93A6-A924E6842031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FF0402-B084-3140-9474-17B688567F1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47E5553-42E8-214B-8692-AFA89A60C62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851112D0-A102-B94E-9E6E-F98D4703FFB3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ECDDC64-EAE4-D244-911F-5B8ED585D270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9279FFC-66C3-B042-B96B-BF6CB40B2BD6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42E593-F1B4-124F-8AC6-A6699C6A6E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FECB44D9-EE80-9C43-A9E0-9662CA5B261E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EF20F1F1-3723-C14E-B0BB-E0F140543767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6771EF3-297D-8D43-A376-6AE328A5FB92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7C44F7-FFF6-184B-A502-159F3C31EF31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F1D56EC-AC82-8149-A725-DF50B51AE9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3" name="Colour Pillar">
            <a:extLst>
              <a:ext uri="{FF2B5EF4-FFF2-40B4-BE49-F238E27FC236}">
                <a16:creationId xmlns:a16="http://schemas.microsoft.com/office/drawing/2014/main" id="{ACB84B2D-350F-054B-AADF-7A4D914E439E}"/>
              </a:ext>
            </a:extLst>
          </p:cNvPr>
          <p:cNvSpPr/>
          <p:nvPr userDrawn="1"/>
        </p:nvSpPr>
        <p:spPr>
          <a:xfrm>
            <a:off x="10742400" y="1438679"/>
            <a:ext cx="1458416" cy="39699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22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6766" userDrawn="1">
          <p15:clr>
            <a:srgbClr val="FBAE40"/>
          </p15:clr>
        </p15:guide>
        <p15:guide id="5" orient="horz" pos="3407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2_Th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1DD35D-8795-6E48-9089-530B53B7B85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57729 w 12192000"/>
              <a:gd name="connsiteY0" fmla="*/ 1085850 h 6858000"/>
              <a:gd name="connsiteX1" fmla="*/ 11359044 w 12192000"/>
              <a:gd name="connsiteY1" fmla="*/ 1085850 h 6858000"/>
              <a:gd name="connsiteX2" fmla="*/ 11359044 w 12192000"/>
              <a:gd name="connsiteY2" fmla="*/ 5815013 h 6858000"/>
              <a:gd name="connsiteX3" fmla="*/ 857729 w 12192000"/>
              <a:gd name="connsiteY3" fmla="*/ 5815013 h 6858000"/>
              <a:gd name="connsiteX4" fmla="*/ 500542 w 12192000"/>
              <a:gd name="connsiteY4" fmla="*/ 728663 h 6858000"/>
              <a:gd name="connsiteX5" fmla="*/ 500542 w 12192000"/>
              <a:gd name="connsiteY5" fmla="*/ 6129339 h 6858000"/>
              <a:gd name="connsiteX6" fmla="*/ 500543 w 12192000"/>
              <a:gd name="connsiteY6" fmla="*/ 6129339 h 6858000"/>
              <a:gd name="connsiteX7" fmla="*/ 500543 w 12192000"/>
              <a:gd name="connsiteY7" fmla="*/ 6172200 h 6858000"/>
              <a:gd name="connsiteX8" fmla="*/ 11712576 w 12192000"/>
              <a:gd name="connsiteY8" fmla="*/ 6172200 h 6858000"/>
              <a:gd name="connsiteX9" fmla="*/ 11712576 w 12192000"/>
              <a:gd name="connsiteY9" fmla="*/ 6129340 h 6858000"/>
              <a:gd name="connsiteX10" fmla="*/ 11716230 w 12192000"/>
              <a:gd name="connsiteY10" fmla="*/ 6129340 h 6858000"/>
              <a:gd name="connsiteX11" fmla="*/ 11716230 w 12192000"/>
              <a:gd name="connsiteY11" fmla="*/ 728664 h 6858000"/>
              <a:gd name="connsiteX12" fmla="*/ 11712576 w 12192000"/>
              <a:gd name="connsiteY12" fmla="*/ 728664 h 6858000"/>
              <a:gd name="connsiteX13" fmla="*/ 11712576 w 12192000"/>
              <a:gd name="connsiteY13" fmla="*/ 728663 h 6858000"/>
              <a:gd name="connsiteX14" fmla="*/ 857729 w 12192000"/>
              <a:gd name="connsiteY14" fmla="*/ 728663 h 6858000"/>
              <a:gd name="connsiteX15" fmla="*/ 0 w 12192000"/>
              <a:gd name="connsiteY15" fmla="*/ 0 h 6858000"/>
              <a:gd name="connsiteX16" fmla="*/ 12192000 w 12192000"/>
              <a:gd name="connsiteY16" fmla="*/ 0 h 6858000"/>
              <a:gd name="connsiteX17" fmla="*/ 12192000 w 12192000"/>
              <a:gd name="connsiteY17" fmla="*/ 6858000 h 6858000"/>
              <a:gd name="connsiteX18" fmla="*/ 0 w 12192000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858000">
                <a:moveTo>
                  <a:pt x="857729" y="1085850"/>
                </a:moveTo>
                <a:lnTo>
                  <a:pt x="11359044" y="1085850"/>
                </a:lnTo>
                <a:lnTo>
                  <a:pt x="11359044" y="5815013"/>
                </a:lnTo>
                <a:lnTo>
                  <a:pt x="857729" y="5815013"/>
                </a:lnTo>
                <a:close/>
                <a:moveTo>
                  <a:pt x="500542" y="728663"/>
                </a:moveTo>
                <a:lnTo>
                  <a:pt x="500542" y="6129339"/>
                </a:lnTo>
                <a:lnTo>
                  <a:pt x="500543" y="6129339"/>
                </a:lnTo>
                <a:lnTo>
                  <a:pt x="500543" y="6172200"/>
                </a:lnTo>
                <a:lnTo>
                  <a:pt x="11712576" y="6172200"/>
                </a:lnTo>
                <a:lnTo>
                  <a:pt x="11712576" y="6129340"/>
                </a:lnTo>
                <a:lnTo>
                  <a:pt x="11716230" y="6129340"/>
                </a:lnTo>
                <a:lnTo>
                  <a:pt x="11716230" y="728664"/>
                </a:lnTo>
                <a:lnTo>
                  <a:pt x="11712576" y="728664"/>
                </a:lnTo>
                <a:lnTo>
                  <a:pt x="11712576" y="728663"/>
                </a:lnTo>
                <a:lnTo>
                  <a:pt x="857729" y="72866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1188000" anchor="ctr" anchorCtr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</a:t>
            </a:r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90D4015A-9A81-034F-AC64-D2D5054A73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57729 w 12192000"/>
              <a:gd name="connsiteY0" fmla="*/ 1085850 h 6858000"/>
              <a:gd name="connsiteX1" fmla="*/ 11359044 w 12192000"/>
              <a:gd name="connsiteY1" fmla="*/ 1085850 h 6858000"/>
              <a:gd name="connsiteX2" fmla="*/ 11359044 w 12192000"/>
              <a:gd name="connsiteY2" fmla="*/ 5815013 h 6858000"/>
              <a:gd name="connsiteX3" fmla="*/ 857729 w 12192000"/>
              <a:gd name="connsiteY3" fmla="*/ 5815012 h 6858000"/>
              <a:gd name="connsiteX4" fmla="*/ 500542 w 12192000"/>
              <a:gd name="connsiteY4" fmla="*/ 728662 h 6858000"/>
              <a:gd name="connsiteX5" fmla="*/ 500542 w 12192000"/>
              <a:gd name="connsiteY5" fmla="*/ 6129338 h 6858000"/>
              <a:gd name="connsiteX6" fmla="*/ 500543 w 12192000"/>
              <a:gd name="connsiteY6" fmla="*/ 6129338 h 6858000"/>
              <a:gd name="connsiteX7" fmla="*/ 500543 w 12192000"/>
              <a:gd name="connsiteY7" fmla="*/ 6172199 h 6858000"/>
              <a:gd name="connsiteX8" fmla="*/ 11712576 w 12192000"/>
              <a:gd name="connsiteY8" fmla="*/ 6172200 h 6858000"/>
              <a:gd name="connsiteX9" fmla="*/ 11712576 w 12192000"/>
              <a:gd name="connsiteY9" fmla="*/ 6129339 h 6858000"/>
              <a:gd name="connsiteX10" fmla="*/ 11716230 w 12192000"/>
              <a:gd name="connsiteY10" fmla="*/ 6129339 h 6858000"/>
              <a:gd name="connsiteX11" fmla="*/ 11716230 w 12192000"/>
              <a:gd name="connsiteY11" fmla="*/ 728663 h 6858000"/>
              <a:gd name="connsiteX12" fmla="*/ 11712576 w 12192000"/>
              <a:gd name="connsiteY12" fmla="*/ 728663 h 6858000"/>
              <a:gd name="connsiteX13" fmla="*/ 857729 w 12192000"/>
              <a:gd name="connsiteY13" fmla="*/ 728663 h 6858000"/>
              <a:gd name="connsiteX14" fmla="*/ 857729 w 12192000"/>
              <a:gd name="connsiteY14" fmla="*/ 728662 h 6858000"/>
              <a:gd name="connsiteX15" fmla="*/ 0 w 12192000"/>
              <a:gd name="connsiteY15" fmla="*/ 0 h 6858000"/>
              <a:gd name="connsiteX16" fmla="*/ 12192000 w 12192000"/>
              <a:gd name="connsiteY16" fmla="*/ 0 h 6858000"/>
              <a:gd name="connsiteX17" fmla="*/ 12192000 w 12192000"/>
              <a:gd name="connsiteY17" fmla="*/ 6858000 h 6858000"/>
              <a:gd name="connsiteX18" fmla="*/ 0 w 12192000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858000">
                <a:moveTo>
                  <a:pt x="857729" y="1085850"/>
                </a:moveTo>
                <a:lnTo>
                  <a:pt x="11359044" y="1085850"/>
                </a:lnTo>
                <a:lnTo>
                  <a:pt x="11359044" y="5815013"/>
                </a:lnTo>
                <a:lnTo>
                  <a:pt x="857729" y="5815012"/>
                </a:lnTo>
                <a:close/>
                <a:moveTo>
                  <a:pt x="500542" y="728662"/>
                </a:moveTo>
                <a:lnTo>
                  <a:pt x="500542" y="6129338"/>
                </a:lnTo>
                <a:lnTo>
                  <a:pt x="500543" y="6129338"/>
                </a:lnTo>
                <a:lnTo>
                  <a:pt x="500543" y="6172199"/>
                </a:lnTo>
                <a:lnTo>
                  <a:pt x="11712576" y="6172200"/>
                </a:lnTo>
                <a:lnTo>
                  <a:pt x="11712576" y="6129339"/>
                </a:lnTo>
                <a:lnTo>
                  <a:pt x="11716230" y="6129339"/>
                </a:lnTo>
                <a:lnTo>
                  <a:pt x="11716230" y="728663"/>
                </a:lnTo>
                <a:lnTo>
                  <a:pt x="11712576" y="728663"/>
                </a:lnTo>
                <a:lnTo>
                  <a:pt x="857729" y="728663"/>
                </a:lnTo>
                <a:lnTo>
                  <a:pt x="857729" y="7286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82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28954" y="1453020"/>
            <a:ext cx="6044301" cy="3951962"/>
          </a:xfrm>
          <a:noFill/>
          <a:ln>
            <a:noFill/>
          </a:ln>
        </p:spPr>
        <p:txBody>
          <a:bodyPr wrap="square" lIns="0" tIns="360000" rIns="180000" bIns="0" anchor="ctr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4800" b="1" i="0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84B4DA2E-2D00-194E-8177-1800958BB9EF}"/>
              </a:ext>
            </a:extLst>
          </p:cNvPr>
          <p:cNvSpPr/>
          <p:nvPr userDrawn="1"/>
        </p:nvSpPr>
        <p:spPr>
          <a:xfrm rot="5400000">
            <a:off x="3386617" y="-2157413"/>
            <a:ext cx="5443538" cy="11215688"/>
          </a:xfrm>
          <a:custGeom>
            <a:avLst/>
            <a:gdLst>
              <a:gd name="connsiteX0" fmla="*/ 357188 w 5443538"/>
              <a:gd name="connsiteY0" fmla="*/ 10858501 h 11215688"/>
              <a:gd name="connsiteX1" fmla="*/ 5086350 w 5443538"/>
              <a:gd name="connsiteY1" fmla="*/ 10858501 h 11215688"/>
              <a:gd name="connsiteX2" fmla="*/ 5086351 w 5443538"/>
              <a:gd name="connsiteY2" fmla="*/ 357186 h 11215688"/>
              <a:gd name="connsiteX3" fmla="*/ 357188 w 5443538"/>
              <a:gd name="connsiteY3" fmla="*/ 357186 h 11215688"/>
              <a:gd name="connsiteX4" fmla="*/ 0 w 5443538"/>
              <a:gd name="connsiteY4" fmla="*/ 11215688 h 11215688"/>
              <a:gd name="connsiteX5" fmla="*/ 0 w 5443538"/>
              <a:gd name="connsiteY5" fmla="*/ 10858501 h 11215688"/>
              <a:gd name="connsiteX6" fmla="*/ 1 w 5443538"/>
              <a:gd name="connsiteY6" fmla="*/ 10858501 h 11215688"/>
              <a:gd name="connsiteX7" fmla="*/ 1 w 5443538"/>
              <a:gd name="connsiteY7" fmla="*/ 3654 h 11215688"/>
              <a:gd name="connsiteX8" fmla="*/ 1 w 5443538"/>
              <a:gd name="connsiteY8" fmla="*/ 3654 h 11215688"/>
              <a:gd name="connsiteX9" fmla="*/ 1 w 5443538"/>
              <a:gd name="connsiteY9" fmla="*/ 0 h 11215688"/>
              <a:gd name="connsiteX10" fmla="*/ 5400677 w 5443538"/>
              <a:gd name="connsiteY10" fmla="*/ 0 h 11215688"/>
              <a:gd name="connsiteX11" fmla="*/ 5400677 w 5443538"/>
              <a:gd name="connsiteY11" fmla="*/ 3654 h 11215688"/>
              <a:gd name="connsiteX12" fmla="*/ 5443538 w 5443538"/>
              <a:gd name="connsiteY12" fmla="*/ 3654 h 11215688"/>
              <a:gd name="connsiteX13" fmla="*/ 5443537 w 5443538"/>
              <a:gd name="connsiteY13" fmla="*/ 11215687 h 11215688"/>
              <a:gd name="connsiteX14" fmla="*/ 5400676 w 5443538"/>
              <a:gd name="connsiteY14" fmla="*/ 11215687 h 11215688"/>
              <a:gd name="connsiteX15" fmla="*/ 5400676 w 5443538"/>
              <a:gd name="connsiteY15" fmla="*/ 11215688 h 112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443538" h="11215688">
                <a:moveTo>
                  <a:pt x="357188" y="10858501"/>
                </a:moveTo>
                <a:lnTo>
                  <a:pt x="5086350" y="10858501"/>
                </a:lnTo>
                <a:lnTo>
                  <a:pt x="5086351" y="357186"/>
                </a:lnTo>
                <a:lnTo>
                  <a:pt x="357188" y="357186"/>
                </a:lnTo>
                <a:close/>
                <a:moveTo>
                  <a:pt x="0" y="11215688"/>
                </a:moveTo>
                <a:lnTo>
                  <a:pt x="0" y="10858501"/>
                </a:lnTo>
                <a:lnTo>
                  <a:pt x="1" y="10858501"/>
                </a:lnTo>
                <a:lnTo>
                  <a:pt x="1" y="3654"/>
                </a:lnTo>
                <a:lnTo>
                  <a:pt x="1" y="3654"/>
                </a:lnTo>
                <a:lnTo>
                  <a:pt x="1" y="0"/>
                </a:lnTo>
                <a:lnTo>
                  <a:pt x="5400677" y="0"/>
                </a:lnTo>
                <a:lnTo>
                  <a:pt x="5400677" y="3654"/>
                </a:lnTo>
                <a:lnTo>
                  <a:pt x="5443538" y="3654"/>
                </a:lnTo>
                <a:lnTo>
                  <a:pt x="5443537" y="11215687"/>
                </a:lnTo>
                <a:lnTo>
                  <a:pt x="5400676" y="11215687"/>
                </a:lnTo>
                <a:lnTo>
                  <a:pt x="5400676" y="11215688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645C9CA-D96A-1849-B7FE-BD95C3C81402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F11E215-87B6-984C-8BFD-4FCD677A158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CF8C5AC-89CA-C846-9CED-D11C62FE8E1E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Right Triangle 26">
              <a:extLst>
                <a:ext uri="{FF2B5EF4-FFF2-40B4-BE49-F238E27FC236}">
                  <a16:creationId xmlns:a16="http://schemas.microsoft.com/office/drawing/2014/main" id="{552457E2-D461-BA4B-A211-40B35D8B8CC5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D80C2DD-052A-2F4F-A501-1FE2CF95DD7E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E2240F4-AA30-CA45-BAF5-6F2E199D5CDA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CEBAD05-0A27-F141-8F86-F6E4245630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FF65664-0508-004A-B25A-16A5C8EB84F3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15D9F76-FD2A-324F-B420-284508869BE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996F0F22-650E-2047-8A1C-BD89AB85ED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F64ED-82FC-284E-AD88-58763D6CE8C5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F98B3B5D-27E9-BA4B-86BF-A337246C67CE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ur Pillar">
            <a:extLst>
              <a:ext uri="{FF2B5EF4-FFF2-40B4-BE49-F238E27FC236}">
                <a16:creationId xmlns:a16="http://schemas.microsoft.com/office/drawing/2014/main" id="{5C530E51-255E-5F41-B4C5-62011B43DD1E}"/>
              </a:ext>
            </a:extLst>
          </p:cNvPr>
          <p:cNvSpPr/>
          <p:nvPr userDrawn="1"/>
        </p:nvSpPr>
        <p:spPr>
          <a:xfrm>
            <a:off x="11347200" y="1090800"/>
            <a:ext cx="374400" cy="471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6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78">
          <p15:clr>
            <a:srgbClr val="FBAE40"/>
          </p15:clr>
        </p15:guide>
        <p15:guide id="4" orient="horz" pos="3884">
          <p15:clr>
            <a:srgbClr val="FBAE40"/>
          </p15:clr>
        </p15:guide>
        <p15:guide id="5" pos="7378">
          <p15:clr>
            <a:srgbClr val="FBAE40"/>
          </p15:clr>
        </p15:guide>
        <p15:guide id="6" orient="horz" pos="459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2_Th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FACCA2D9-CDD7-A74F-9151-CF6D728F3E9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64511 w 12192000"/>
              <a:gd name="connsiteY0" fmla="*/ 887497 h 6858000"/>
              <a:gd name="connsiteX1" fmla="*/ 11527491 w 12192000"/>
              <a:gd name="connsiteY1" fmla="*/ 887497 h 6858000"/>
              <a:gd name="connsiteX2" fmla="*/ 11527491 w 12192000"/>
              <a:gd name="connsiteY2" fmla="*/ 5967543 h 6858000"/>
              <a:gd name="connsiteX3" fmla="*/ 664511 w 12192000"/>
              <a:gd name="connsiteY3" fmla="*/ 5967543 h 6858000"/>
              <a:gd name="connsiteX4" fmla="*/ 484509 w 12192000"/>
              <a:gd name="connsiteY4" fmla="*/ 707497 h 6858000"/>
              <a:gd name="connsiteX5" fmla="*/ 484509 w 12192000"/>
              <a:gd name="connsiteY5" fmla="*/ 887497 h 6858000"/>
              <a:gd name="connsiteX6" fmla="*/ 484510 w 12192000"/>
              <a:gd name="connsiteY6" fmla="*/ 887497 h 6858000"/>
              <a:gd name="connsiteX7" fmla="*/ 484510 w 12192000"/>
              <a:gd name="connsiteY7" fmla="*/ 5967543 h 6858000"/>
              <a:gd name="connsiteX8" fmla="*/ 484509 w 12192000"/>
              <a:gd name="connsiteY8" fmla="*/ 5967543 h 6858000"/>
              <a:gd name="connsiteX9" fmla="*/ 484509 w 12192000"/>
              <a:gd name="connsiteY9" fmla="*/ 6147543 h 6858000"/>
              <a:gd name="connsiteX10" fmla="*/ 484510 w 12192000"/>
              <a:gd name="connsiteY10" fmla="*/ 6147543 h 6858000"/>
              <a:gd name="connsiteX11" fmla="*/ 484510 w 12192000"/>
              <a:gd name="connsiteY11" fmla="*/ 6150504 h 6858000"/>
              <a:gd name="connsiteX12" fmla="*/ 664511 w 12192000"/>
              <a:gd name="connsiteY12" fmla="*/ 6150504 h 6858000"/>
              <a:gd name="connsiteX13" fmla="*/ 664511 w 12192000"/>
              <a:gd name="connsiteY13" fmla="*/ 6147543 h 6858000"/>
              <a:gd name="connsiteX14" fmla="*/ 11527491 w 12192000"/>
              <a:gd name="connsiteY14" fmla="*/ 6147543 h 6858000"/>
              <a:gd name="connsiteX15" fmla="*/ 11527491 w 12192000"/>
              <a:gd name="connsiteY15" fmla="*/ 6150504 h 6858000"/>
              <a:gd name="connsiteX16" fmla="*/ 11707491 w 12192000"/>
              <a:gd name="connsiteY16" fmla="*/ 6150504 h 6858000"/>
              <a:gd name="connsiteX17" fmla="*/ 11707491 w 12192000"/>
              <a:gd name="connsiteY17" fmla="*/ 6147543 h 6858000"/>
              <a:gd name="connsiteX18" fmla="*/ 11707491 w 12192000"/>
              <a:gd name="connsiteY18" fmla="*/ 5967543 h 6858000"/>
              <a:gd name="connsiteX19" fmla="*/ 11707491 w 12192000"/>
              <a:gd name="connsiteY19" fmla="*/ 887497 h 6858000"/>
              <a:gd name="connsiteX20" fmla="*/ 11707491 w 12192000"/>
              <a:gd name="connsiteY20" fmla="*/ 734964 h 6858000"/>
              <a:gd name="connsiteX21" fmla="*/ 11707491 w 12192000"/>
              <a:gd name="connsiteY21" fmla="*/ 707497 h 6858000"/>
              <a:gd name="connsiteX22" fmla="*/ 0 w 12192000"/>
              <a:gd name="connsiteY22" fmla="*/ 0 h 6858000"/>
              <a:gd name="connsiteX23" fmla="*/ 12192000 w 12192000"/>
              <a:gd name="connsiteY23" fmla="*/ 0 h 6858000"/>
              <a:gd name="connsiteX24" fmla="*/ 12192000 w 12192000"/>
              <a:gd name="connsiteY24" fmla="*/ 6858000 h 6858000"/>
              <a:gd name="connsiteX25" fmla="*/ 0 w 12192000"/>
              <a:gd name="connsiteY2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0" h="6858000">
                <a:moveTo>
                  <a:pt x="664511" y="887497"/>
                </a:moveTo>
                <a:lnTo>
                  <a:pt x="11527491" y="887497"/>
                </a:lnTo>
                <a:lnTo>
                  <a:pt x="11527491" y="5967543"/>
                </a:lnTo>
                <a:lnTo>
                  <a:pt x="664511" y="5967543"/>
                </a:lnTo>
                <a:close/>
                <a:moveTo>
                  <a:pt x="484509" y="707497"/>
                </a:moveTo>
                <a:lnTo>
                  <a:pt x="484509" y="887497"/>
                </a:lnTo>
                <a:lnTo>
                  <a:pt x="484510" y="887497"/>
                </a:lnTo>
                <a:lnTo>
                  <a:pt x="484510" y="5967543"/>
                </a:lnTo>
                <a:lnTo>
                  <a:pt x="484509" y="5967543"/>
                </a:lnTo>
                <a:lnTo>
                  <a:pt x="484509" y="6147543"/>
                </a:lnTo>
                <a:lnTo>
                  <a:pt x="484510" y="6147543"/>
                </a:lnTo>
                <a:lnTo>
                  <a:pt x="484510" y="6150504"/>
                </a:lnTo>
                <a:lnTo>
                  <a:pt x="664511" y="6150504"/>
                </a:lnTo>
                <a:lnTo>
                  <a:pt x="664511" y="6147543"/>
                </a:lnTo>
                <a:lnTo>
                  <a:pt x="11527491" y="6147543"/>
                </a:lnTo>
                <a:lnTo>
                  <a:pt x="11527491" y="6150504"/>
                </a:lnTo>
                <a:lnTo>
                  <a:pt x="11707491" y="6150504"/>
                </a:lnTo>
                <a:lnTo>
                  <a:pt x="11707491" y="6147543"/>
                </a:lnTo>
                <a:lnTo>
                  <a:pt x="11707491" y="5967543"/>
                </a:lnTo>
                <a:lnTo>
                  <a:pt x="11707491" y="887497"/>
                </a:lnTo>
                <a:lnTo>
                  <a:pt x="11707491" y="734964"/>
                </a:lnTo>
                <a:lnTo>
                  <a:pt x="11707491" y="70749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1188000" anchor="ctr" anchorCtr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39316D4C-C12B-3449-B9EE-F7CCDFBAA4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64511 w 12192000"/>
              <a:gd name="connsiteY0" fmla="*/ 887497 h 6858000"/>
              <a:gd name="connsiteX1" fmla="*/ 11527491 w 12192000"/>
              <a:gd name="connsiteY1" fmla="*/ 887497 h 6858000"/>
              <a:gd name="connsiteX2" fmla="*/ 11527491 w 12192000"/>
              <a:gd name="connsiteY2" fmla="*/ 5967543 h 6858000"/>
              <a:gd name="connsiteX3" fmla="*/ 664511 w 12192000"/>
              <a:gd name="connsiteY3" fmla="*/ 5967543 h 6858000"/>
              <a:gd name="connsiteX4" fmla="*/ 484509 w 12192000"/>
              <a:gd name="connsiteY4" fmla="*/ 707497 h 6858000"/>
              <a:gd name="connsiteX5" fmla="*/ 484509 w 12192000"/>
              <a:gd name="connsiteY5" fmla="*/ 887497 h 6858000"/>
              <a:gd name="connsiteX6" fmla="*/ 484510 w 12192000"/>
              <a:gd name="connsiteY6" fmla="*/ 887497 h 6858000"/>
              <a:gd name="connsiteX7" fmla="*/ 484510 w 12192000"/>
              <a:gd name="connsiteY7" fmla="*/ 5967543 h 6858000"/>
              <a:gd name="connsiteX8" fmla="*/ 484509 w 12192000"/>
              <a:gd name="connsiteY8" fmla="*/ 5967543 h 6858000"/>
              <a:gd name="connsiteX9" fmla="*/ 484509 w 12192000"/>
              <a:gd name="connsiteY9" fmla="*/ 6147543 h 6858000"/>
              <a:gd name="connsiteX10" fmla="*/ 484510 w 12192000"/>
              <a:gd name="connsiteY10" fmla="*/ 6147543 h 6858000"/>
              <a:gd name="connsiteX11" fmla="*/ 484510 w 12192000"/>
              <a:gd name="connsiteY11" fmla="*/ 6150504 h 6858000"/>
              <a:gd name="connsiteX12" fmla="*/ 664511 w 12192000"/>
              <a:gd name="connsiteY12" fmla="*/ 6150504 h 6858000"/>
              <a:gd name="connsiteX13" fmla="*/ 664511 w 12192000"/>
              <a:gd name="connsiteY13" fmla="*/ 6147543 h 6858000"/>
              <a:gd name="connsiteX14" fmla="*/ 11527491 w 12192000"/>
              <a:gd name="connsiteY14" fmla="*/ 6147543 h 6858000"/>
              <a:gd name="connsiteX15" fmla="*/ 11527491 w 12192000"/>
              <a:gd name="connsiteY15" fmla="*/ 6150504 h 6858000"/>
              <a:gd name="connsiteX16" fmla="*/ 11707491 w 12192000"/>
              <a:gd name="connsiteY16" fmla="*/ 6150504 h 6858000"/>
              <a:gd name="connsiteX17" fmla="*/ 11707491 w 12192000"/>
              <a:gd name="connsiteY17" fmla="*/ 6147543 h 6858000"/>
              <a:gd name="connsiteX18" fmla="*/ 11707491 w 12192000"/>
              <a:gd name="connsiteY18" fmla="*/ 5967543 h 6858000"/>
              <a:gd name="connsiteX19" fmla="*/ 11707491 w 12192000"/>
              <a:gd name="connsiteY19" fmla="*/ 887497 h 6858000"/>
              <a:gd name="connsiteX20" fmla="*/ 11707491 w 12192000"/>
              <a:gd name="connsiteY20" fmla="*/ 734964 h 6858000"/>
              <a:gd name="connsiteX21" fmla="*/ 11707491 w 12192000"/>
              <a:gd name="connsiteY21" fmla="*/ 707497 h 6858000"/>
              <a:gd name="connsiteX22" fmla="*/ 0 w 12192000"/>
              <a:gd name="connsiteY22" fmla="*/ 0 h 6858000"/>
              <a:gd name="connsiteX23" fmla="*/ 12192000 w 12192000"/>
              <a:gd name="connsiteY23" fmla="*/ 0 h 6858000"/>
              <a:gd name="connsiteX24" fmla="*/ 12192000 w 12192000"/>
              <a:gd name="connsiteY24" fmla="*/ 6858000 h 6858000"/>
              <a:gd name="connsiteX25" fmla="*/ 0 w 12192000"/>
              <a:gd name="connsiteY2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0" h="6858000">
                <a:moveTo>
                  <a:pt x="664511" y="887497"/>
                </a:moveTo>
                <a:lnTo>
                  <a:pt x="11527491" y="887497"/>
                </a:lnTo>
                <a:lnTo>
                  <a:pt x="11527491" y="5967543"/>
                </a:lnTo>
                <a:lnTo>
                  <a:pt x="664511" y="5967543"/>
                </a:lnTo>
                <a:close/>
                <a:moveTo>
                  <a:pt x="484509" y="707497"/>
                </a:moveTo>
                <a:lnTo>
                  <a:pt x="484509" y="887497"/>
                </a:lnTo>
                <a:lnTo>
                  <a:pt x="484510" y="887497"/>
                </a:lnTo>
                <a:lnTo>
                  <a:pt x="484510" y="5967543"/>
                </a:lnTo>
                <a:lnTo>
                  <a:pt x="484509" y="5967543"/>
                </a:lnTo>
                <a:lnTo>
                  <a:pt x="484509" y="6147543"/>
                </a:lnTo>
                <a:lnTo>
                  <a:pt x="484510" y="6147543"/>
                </a:lnTo>
                <a:lnTo>
                  <a:pt x="484510" y="6150504"/>
                </a:lnTo>
                <a:lnTo>
                  <a:pt x="664511" y="6150504"/>
                </a:lnTo>
                <a:lnTo>
                  <a:pt x="664511" y="6147543"/>
                </a:lnTo>
                <a:lnTo>
                  <a:pt x="11527491" y="6147543"/>
                </a:lnTo>
                <a:lnTo>
                  <a:pt x="11527491" y="6150504"/>
                </a:lnTo>
                <a:lnTo>
                  <a:pt x="11707491" y="6150504"/>
                </a:lnTo>
                <a:lnTo>
                  <a:pt x="11707491" y="6147543"/>
                </a:lnTo>
                <a:lnTo>
                  <a:pt x="11707491" y="5967543"/>
                </a:lnTo>
                <a:lnTo>
                  <a:pt x="11707491" y="887497"/>
                </a:lnTo>
                <a:lnTo>
                  <a:pt x="11707491" y="734964"/>
                </a:lnTo>
                <a:lnTo>
                  <a:pt x="11707491" y="70749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82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28954" y="1453020"/>
            <a:ext cx="6044301" cy="3951962"/>
          </a:xfrm>
          <a:noFill/>
          <a:ln>
            <a:noFill/>
          </a:ln>
        </p:spPr>
        <p:txBody>
          <a:bodyPr wrap="square" lIns="0" tIns="360000" rIns="180000" bIns="0" anchor="ctr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4800" b="1" i="0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2C857AFE-1172-BA41-AF85-C4A51E95B2CA}"/>
              </a:ext>
            </a:extLst>
          </p:cNvPr>
          <p:cNvSpPr>
            <a:spLocks/>
          </p:cNvSpPr>
          <p:nvPr userDrawn="1"/>
        </p:nvSpPr>
        <p:spPr>
          <a:xfrm>
            <a:off x="484509" y="707497"/>
            <a:ext cx="11222982" cy="5443007"/>
          </a:xfrm>
          <a:custGeom>
            <a:avLst/>
            <a:gdLst>
              <a:gd name="connsiteX0" fmla="*/ 180002 w 11222982"/>
              <a:gd name="connsiteY0" fmla="*/ 180000 h 5443007"/>
              <a:gd name="connsiteX1" fmla="*/ 180002 w 11222982"/>
              <a:gd name="connsiteY1" fmla="*/ 5260046 h 5443007"/>
              <a:gd name="connsiteX2" fmla="*/ 11042982 w 11222982"/>
              <a:gd name="connsiteY2" fmla="*/ 5260046 h 5443007"/>
              <a:gd name="connsiteX3" fmla="*/ 11042982 w 11222982"/>
              <a:gd name="connsiteY3" fmla="*/ 180000 h 5443007"/>
              <a:gd name="connsiteX4" fmla="*/ 0 w 11222982"/>
              <a:gd name="connsiteY4" fmla="*/ 0 h 5443007"/>
              <a:gd name="connsiteX5" fmla="*/ 11222982 w 11222982"/>
              <a:gd name="connsiteY5" fmla="*/ 0 h 5443007"/>
              <a:gd name="connsiteX6" fmla="*/ 11222982 w 11222982"/>
              <a:gd name="connsiteY6" fmla="*/ 27467 h 5443007"/>
              <a:gd name="connsiteX7" fmla="*/ 11222982 w 11222982"/>
              <a:gd name="connsiteY7" fmla="*/ 180000 h 5443007"/>
              <a:gd name="connsiteX8" fmla="*/ 11222982 w 11222982"/>
              <a:gd name="connsiteY8" fmla="*/ 5260046 h 5443007"/>
              <a:gd name="connsiteX9" fmla="*/ 11222982 w 11222982"/>
              <a:gd name="connsiteY9" fmla="*/ 5440046 h 5443007"/>
              <a:gd name="connsiteX10" fmla="*/ 11222982 w 11222982"/>
              <a:gd name="connsiteY10" fmla="*/ 5443007 h 5443007"/>
              <a:gd name="connsiteX11" fmla="*/ 11042982 w 11222982"/>
              <a:gd name="connsiteY11" fmla="*/ 5443007 h 5443007"/>
              <a:gd name="connsiteX12" fmla="*/ 11042982 w 11222982"/>
              <a:gd name="connsiteY12" fmla="*/ 5440046 h 5443007"/>
              <a:gd name="connsiteX13" fmla="*/ 180002 w 11222982"/>
              <a:gd name="connsiteY13" fmla="*/ 5440046 h 5443007"/>
              <a:gd name="connsiteX14" fmla="*/ 180002 w 11222982"/>
              <a:gd name="connsiteY14" fmla="*/ 5443007 h 5443007"/>
              <a:gd name="connsiteX15" fmla="*/ 1 w 11222982"/>
              <a:gd name="connsiteY15" fmla="*/ 5443007 h 5443007"/>
              <a:gd name="connsiteX16" fmla="*/ 1 w 11222982"/>
              <a:gd name="connsiteY16" fmla="*/ 5440046 h 5443007"/>
              <a:gd name="connsiteX17" fmla="*/ 0 w 11222982"/>
              <a:gd name="connsiteY17" fmla="*/ 5440046 h 5443007"/>
              <a:gd name="connsiteX18" fmla="*/ 0 w 11222982"/>
              <a:gd name="connsiteY18" fmla="*/ 5260046 h 5443007"/>
              <a:gd name="connsiteX19" fmla="*/ 1 w 11222982"/>
              <a:gd name="connsiteY19" fmla="*/ 5260046 h 5443007"/>
              <a:gd name="connsiteX20" fmla="*/ 1 w 11222982"/>
              <a:gd name="connsiteY20" fmla="*/ 180000 h 5443007"/>
              <a:gd name="connsiteX21" fmla="*/ 0 w 11222982"/>
              <a:gd name="connsiteY21" fmla="*/ 180000 h 544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222982" h="5443007">
                <a:moveTo>
                  <a:pt x="180002" y="180000"/>
                </a:moveTo>
                <a:lnTo>
                  <a:pt x="180002" y="5260046"/>
                </a:lnTo>
                <a:lnTo>
                  <a:pt x="11042982" y="5260046"/>
                </a:lnTo>
                <a:lnTo>
                  <a:pt x="11042982" y="180000"/>
                </a:lnTo>
                <a:close/>
                <a:moveTo>
                  <a:pt x="0" y="0"/>
                </a:moveTo>
                <a:lnTo>
                  <a:pt x="11222982" y="0"/>
                </a:lnTo>
                <a:lnTo>
                  <a:pt x="11222982" y="27467"/>
                </a:lnTo>
                <a:lnTo>
                  <a:pt x="11222982" y="180000"/>
                </a:lnTo>
                <a:lnTo>
                  <a:pt x="11222982" y="5260046"/>
                </a:lnTo>
                <a:lnTo>
                  <a:pt x="11222982" y="5440046"/>
                </a:lnTo>
                <a:lnTo>
                  <a:pt x="11222982" y="5443007"/>
                </a:lnTo>
                <a:lnTo>
                  <a:pt x="11042982" y="5443007"/>
                </a:lnTo>
                <a:lnTo>
                  <a:pt x="11042982" y="5440046"/>
                </a:lnTo>
                <a:lnTo>
                  <a:pt x="180002" y="5440046"/>
                </a:lnTo>
                <a:lnTo>
                  <a:pt x="180002" y="5443007"/>
                </a:lnTo>
                <a:lnTo>
                  <a:pt x="1" y="5443007"/>
                </a:lnTo>
                <a:lnTo>
                  <a:pt x="1" y="5440046"/>
                </a:lnTo>
                <a:lnTo>
                  <a:pt x="0" y="5440046"/>
                </a:lnTo>
                <a:lnTo>
                  <a:pt x="0" y="5260046"/>
                </a:lnTo>
                <a:lnTo>
                  <a:pt x="1" y="5260046"/>
                </a:lnTo>
                <a:lnTo>
                  <a:pt x="1" y="180000"/>
                </a:lnTo>
                <a:lnTo>
                  <a:pt x="0" y="18000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7576C4F-62D2-A649-89CC-B5F477AF2131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132313F-BB60-6541-AA5A-1433E1436693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D69ECF7-1513-C847-A7B4-EAF4D568CACF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Right Triangle 25">
              <a:extLst>
                <a:ext uri="{FF2B5EF4-FFF2-40B4-BE49-F238E27FC236}">
                  <a16:creationId xmlns:a16="http://schemas.microsoft.com/office/drawing/2014/main" id="{81CDDA92-D6E0-8644-9E0A-C6E22C3E3646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CDA2F76-FD30-B54E-A079-2A32C9E74F7D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7AD415A-E36D-0547-98ED-6475692A59BB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7560C23-3BAD-904B-AEB4-F0C7053D54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6BA55DB-C16C-8C40-8F00-93A352900FFF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DEACC10-B9DA-A44B-9760-F8AEF2BC368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E38E325-939A-2F47-99E2-F015D729A7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A856A60-19A2-5340-8FD1-6F32F3310DE4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666FB80D-2180-A048-8E1E-A8E36AFE0B15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olour Pillar">
            <a:extLst>
              <a:ext uri="{FF2B5EF4-FFF2-40B4-BE49-F238E27FC236}">
                <a16:creationId xmlns:a16="http://schemas.microsoft.com/office/drawing/2014/main" id="{5A3DEA04-3928-2B45-95F7-A9F44E17C98D}"/>
              </a:ext>
            </a:extLst>
          </p:cNvPr>
          <p:cNvSpPr/>
          <p:nvPr userDrawn="1"/>
        </p:nvSpPr>
        <p:spPr>
          <a:xfrm>
            <a:off x="11513091" y="895350"/>
            <a:ext cx="198000" cy="506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85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78" userDrawn="1">
          <p15:clr>
            <a:srgbClr val="FBAE40"/>
          </p15:clr>
        </p15:guide>
        <p15:guide id="4" orient="horz" pos="3884">
          <p15:clr>
            <a:srgbClr val="FBAE40"/>
          </p15:clr>
        </p15:guide>
        <p15:guide id="5" pos="7378">
          <p15:clr>
            <a:srgbClr val="FBAE40"/>
          </p15:clr>
        </p15:guide>
        <p15:guide id="6" orient="horz" pos="459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Glendon | York University Logo">
            <a:extLst>
              <a:ext uri="{FF2B5EF4-FFF2-40B4-BE49-F238E27FC236}">
                <a16:creationId xmlns:a16="http://schemas.microsoft.com/office/drawing/2014/main" id="{9C3BBD24-06A8-1A4A-99ED-8A60807077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3B2061-D856-4A41-B120-2B85C6C79AA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4618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2468097"/>
            <a:ext cx="5400000" cy="455613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5" name="Text Placeholder 53">
            <a:extLst>
              <a:ext uri="{FF2B5EF4-FFF2-40B4-BE49-F238E27FC236}">
                <a16:creationId xmlns:a16="http://schemas.microsoft.com/office/drawing/2014/main" id="{85171A1C-33F0-154B-A90A-134189461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4399" y="2468097"/>
            <a:ext cx="5412090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AA6FF0F-EF68-C34F-8441-557C608E34D2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9C4D6D-A922-1345-A1A8-1C756DCF58EF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1AF0F73F-121B-4645-901F-267B00C591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5411922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D832DB65-C34A-724C-BC2D-C88133F6D6C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64399" y="3015397"/>
            <a:ext cx="5421633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294C7FA-C886-C644-899E-C57AD06876B3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E00E72-917B-EB4A-B4FA-89040CCDFB2B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97474BE-BD02-DB4E-8593-210D7243723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05E3FCD1-BE72-FF47-A2A4-68B95B0635F4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E6CCB0E-541E-E547-AA3A-3C3D5FBF9CA6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08C6FF2-2E78-0745-9DEC-69D558B3DE0B}"/>
                </a:ext>
              </a:extLst>
            </p:cNvPr>
            <p:cNvSpPr txBox="1"/>
            <p:nvPr userDrawn="1"/>
          </p:nvSpPr>
          <p:spPr>
            <a:xfrm>
              <a:off x="12335975" y="461900"/>
              <a:ext cx="1797275" cy="384231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This slide is built with layered placeholders. You will need to move the dark overlay in order to click the photo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crop.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Once the overlay is moved aside, right-click </a:t>
              </a: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on the image. Choose ‘Crop’ from the menu. Adjust size &amp; position. Press esc or click outside image area to exit cropping mode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EAD049-4EF0-C74A-869D-75BA93F08107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FDDBC3A-F6EE-A145-BB54-0B5D845DE7C4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563D341-B3BC-2544-AE04-77E07AD48F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0" name="Colour Pillar">
            <a:extLst>
              <a:ext uri="{FF2B5EF4-FFF2-40B4-BE49-F238E27FC236}">
                <a16:creationId xmlns:a16="http://schemas.microsoft.com/office/drawing/2014/main" id="{CD34493C-11C4-0A43-AB93-0E6E8EBA5409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63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39" userDrawn="1">
          <p15:clr>
            <a:srgbClr val="FBAE40"/>
          </p15:clr>
        </p15:guide>
        <p15:guide id="5" pos="3940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1842" userDrawn="1">
          <p15:clr>
            <a:srgbClr val="FBAE40"/>
          </p15:clr>
        </p15:guide>
        <p15:guide id="10" orient="horz" pos="3884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3B2061-D856-4A41-B120-2B85C6C79AA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24926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59" y="2468097"/>
            <a:ext cx="3514725" cy="455613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5" name="Text Placeholder 53">
            <a:extLst>
              <a:ext uri="{FF2B5EF4-FFF2-40B4-BE49-F238E27FC236}">
                <a16:creationId xmlns:a16="http://schemas.microsoft.com/office/drawing/2014/main" id="{85171A1C-33F0-154B-A90A-134189461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38637" y="2468097"/>
            <a:ext cx="3514725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6" name="Text Placeholder 53">
            <a:extLst>
              <a:ext uri="{FF2B5EF4-FFF2-40B4-BE49-F238E27FC236}">
                <a16:creationId xmlns:a16="http://schemas.microsoft.com/office/drawing/2014/main" id="{A0CAE2A1-4EB9-AE45-A294-C7AF8E330E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75244" y="2468097"/>
            <a:ext cx="3513519" cy="455613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AA6FF0F-EF68-C34F-8441-557C608E34D2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3A69CB-0B60-2E46-9CE9-075656CED18E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57">
            <a:extLst>
              <a:ext uri="{FF2B5EF4-FFF2-40B4-BE49-F238E27FC236}">
                <a16:creationId xmlns:a16="http://schemas.microsoft.com/office/drawing/2014/main" id="{A0685936-FD89-8644-B6EC-36AD7532FB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3523302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1490539A-E4E2-DE44-B3A7-F6ADD2E83C6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8637" y="3015397"/>
            <a:ext cx="3510000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6A290EEA-CFEC-614B-B849-D38F318885F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75244" y="3015397"/>
            <a:ext cx="3514385" cy="3138341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ABD4336-A394-8946-8261-758F2EC73039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678B5D3-5E3C-F746-975F-BDCD08C8F4DC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1A4D6CF-AB15-9E40-B8B5-72B13906F0DA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37C83726-8860-9C43-9F54-83491053B49C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37F699A-5DEF-6D4D-B350-C10DFAB8DB40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565D00-8523-3A41-AF1A-5EDE41AE8B5E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4902E00-9141-2942-BE5E-1EBFADC0CC8C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6BB5F2F-F596-C249-8BD4-AC755C6C33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B93398-B2F0-0D4B-8824-7FF221E7D0E9}"/>
              </a:ext>
            </a:extLst>
          </p:cNvPr>
          <p:cNvSpPr txBox="1"/>
          <p:nvPr userDrawn="1"/>
        </p:nvSpPr>
        <p:spPr>
          <a:xfrm>
            <a:off x="12335975" y="461900"/>
            <a:ext cx="1797275" cy="3842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add a photo, drag a photo onto the slide or click the icon in the placeholder to browse for your image.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Send to back”.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To change the image, delete the existing image to reset the photo placeholder functionality.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Cropping the image: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This slide is built with layered placeholders. You will need to move the dark overlay in order to click the photo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crop.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Once the overlay is moved aside, right-click 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 the image. Choose ‘Crop’ from the menu. Adjust size &amp; position. Press esc or click outside image area to exit cropping mode</a:t>
            </a:r>
          </a:p>
        </p:txBody>
      </p:sp>
      <p:sp>
        <p:nvSpPr>
          <p:cNvPr id="32" name="Colour Pillar">
            <a:extLst>
              <a:ext uri="{FF2B5EF4-FFF2-40B4-BE49-F238E27FC236}">
                <a16:creationId xmlns:a16="http://schemas.microsoft.com/office/drawing/2014/main" id="{36615C5B-A847-1446-B7FE-CC0C4E15CA87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Glendon | York University Logo">
            <a:extLst>
              <a:ext uri="{FF2B5EF4-FFF2-40B4-BE49-F238E27FC236}">
                <a16:creationId xmlns:a16="http://schemas.microsoft.com/office/drawing/2014/main" id="{1D9B6D80-5BEE-7646-BD3E-5ECB8C8284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10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2547" userDrawn="1">
          <p15:clr>
            <a:srgbClr val="FBAE40"/>
          </p15:clr>
        </p15:guide>
        <p15:guide id="5" pos="2732" userDrawn="1">
          <p15:clr>
            <a:srgbClr val="FBAE40"/>
          </p15:clr>
        </p15:guide>
        <p15:guide id="6" pos="4947" userDrawn="1">
          <p15:clr>
            <a:srgbClr val="FBAE40"/>
          </p15:clr>
        </p15:guide>
        <p15:guide id="7" pos="5148" userDrawn="1">
          <p15:clr>
            <a:srgbClr val="FBAE40"/>
          </p15:clr>
        </p15:guide>
        <p15:guide id="8" pos="7363" userDrawn="1">
          <p15:clr>
            <a:srgbClr val="FBAE40"/>
          </p15:clr>
        </p15:guide>
        <p15:guide id="11" orient="horz" pos="1843" userDrawn="1">
          <p15:clr>
            <a:srgbClr val="FBAE40"/>
          </p15:clr>
        </p15:guide>
        <p15:guide id="12" orient="horz" pos="388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ty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 descr="Glendon | York University Logo">
            <a:extLst>
              <a:ext uri="{FF2B5EF4-FFF2-40B4-BE49-F238E27FC236}">
                <a16:creationId xmlns:a16="http://schemas.microsoft.com/office/drawing/2014/main" id="{58C577D5-343B-6C45-A119-B6AEA16834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25219" y="5880718"/>
            <a:ext cx="3424001" cy="3726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F82B35-F4CA-DE48-914A-B88E50670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769A60-1E88-804F-A912-2CBC69B8429D}"/>
              </a:ext>
            </a:extLst>
          </p:cNvPr>
          <p:cNvCxnSpPr>
            <a:cxnSpLocks/>
          </p:cNvCxnSpPr>
          <p:nvPr userDrawn="1"/>
        </p:nvCxnSpPr>
        <p:spPr>
          <a:xfrm>
            <a:off x="874698" y="5433456"/>
            <a:ext cx="467803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960A480-D3F7-A841-9ED5-0C19AF80E3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959" y="4930275"/>
            <a:ext cx="4697775" cy="315212"/>
          </a:xfrm>
          <a:noFill/>
          <a:ln>
            <a:noFill/>
          </a:ln>
        </p:spPr>
        <p:txBody>
          <a:bodyPr lIns="0" tIns="0" rIns="180000" bIns="0" anchor="b">
            <a:noAutofit/>
          </a:bodyPr>
          <a:lstStyle>
            <a:lvl1pPr>
              <a:defRPr sz="1200" b="1" i="0" cap="all" baseline="0">
                <a:solidFill>
                  <a:schemeClr val="tx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0C7D67F-0EF8-B94F-8A1D-26E39847D4F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4959" y="4293765"/>
            <a:ext cx="4697775" cy="631755"/>
          </a:xfrm>
          <a:noFill/>
          <a:ln>
            <a:noFill/>
          </a:ln>
        </p:spPr>
        <p:txBody>
          <a:bodyPr lIns="0" tIns="72000" rIns="180000" bIns="0" anchor="t">
            <a:noAutofit/>
          </a:bodyPr>
          <a:lstStyle>
            <a:lvl1pPr>
              <a:lnSpc>
                <a:spcPct val="95000"/>
              </a:lnSpc>
              <a:spcBef>
                <a:spcPts val="0"/>
              </a:spcBef>
              <a:defRPr sz="1600" b="0" i="0" cap="none" baseline="0">
                <a:solidFill>
                  <a:schemeClr val="tx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10F37B83-DB99-014C-A42F-9DA46E46F394}"/>
              </a:ext>
            </a:extLst>
          </p:cNvPr>
          <p:cNvSpPr/>
          <p:nvPr userDrawn="1"/>
        </p:nvSpPr>
        <p:spPr>
          <a:xfrm rot="5400000">
            <a:off x="5714999" y="381000"/>
            <a:ext cx="6858001" cy="6096001"/>
          </a:xfrm>
          <a:custGeom>
            <a:avLst/>
            <a:gdLst>
              <a:gd name="connsiteX0" fmla="*/ 360000 w 6858001"/>
              <a:gd name="connsiteY0" fmla="*/ 5736001 h 6096001"/>
              <a:gd name="connsiteX1" fmla="*/ 6498001 w 6858001"/>
              <a:gd name="connsiteY1" fmla="*/ 5736001 h 6096001"/>
              <a:gd name="connsiteX2" fmla="*/ 6498001 w 6858001"/>
              <a:gd name="connsiteY2" fmla="*/ 360001 h 6096001"/>
              <a:gd name="connsiteX3" fmla="*/ 360000 w 6858001"/>
              <a:gd name="connsiteY3" fmla="*/ 360001 h 6096001"/>
              <a:gd name="connsiteX4" fmla="*/ 0 w 6858001"/>
              <a:gd name="connsiteY4" fmla="*/ 6096000 h 6096001"/>
              <a:gd name="connsiteX5" fmla="*/ 0 w 6858001"/>
              <a:gd name="connsiteY5" fmla="*/ 0 h 6096001"/>
              <a:gd name="connsiteX6" fmla="*/ 360000 w 6858001"/>
              <a:gd name="connsiteY6" fmla="*/ 0 h 6096001"/>
              <a:gd name="connsiteX7" fmla="*/ 360000 w 6858001"/>
              <a:gd name="connsiteY7" fmla="*/ 1 h 6096001"/>
              <a:gd name="connsiteX8" fmla="*/ 6498001 w 6858001"/>
              <a:gd name="connsiteY8" fmla="*/ 1 h 6096001"/>
              <a:gd name="connsiteX9" fmla="*/ 6498001 w 6858001"/>
              <a:gd name="connsiteY9" fmla="*/ 0 h 6096001"/>
              <a:gd name="connsiteX10" fmla="*/ 6858001 w 6858001"/>
              <a:gd name="connsiteY10" fmla="*/ 0 h 6096001"/>
              <a:gd name="connsiteX11" fmla="*/ 6858001 w 6858001"/>
              <a:gd name="connsiteY11" fmla="*/ 6096000 h 6096001"/>
              <a:gd name="connsiteX12" fmla="*/ 6679406 w 6858001"/>
              <a:gd name="connsiteY12" fmla="*/ 6096000 h 6096001"/>
              <a:gd name="connsiteX13" fmla="*/ 6679406 w 6858001"/>
              <a:gd name="connsiteY13" fmla="*/ 6096001 h 6096001"/>
              <a:gd name="connsiteX14" fmla="*/ 212725 w 6858001"/>
              <a:gd name="connsiteY14" fmla="*/ 6096001 h 6096001"/>
              <a:gd name="connsiteX15" fmla="*/ 212725 w 6858001"/>
              <a:gd name="connsiteY15" fmla="*/ 6096000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8001" h="6096001">
                <a:moveTo>
                  <a:pt x="360000" y="5736001"/>
                </a:moveTo>
                <a:lnTo>
                  <a:pt x="6498001" y="5736001"/>
                </a:lnTo>
                <a:lnTo>
                  <a:pt x="6498001" y="360001"/>
                </a:lnTo>
                <a:lnTo>
                  <a:pt x="360000" y="360001"/>
                </a:lnTo>
                <a:close/>
                <a:moveTo>
                  <a:pt x="0" y="6096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6498001" y="1"/>
                </a:lnTo>
                <a:lnTo>
                  <a:pt x="6498001" y="0"/>
                </a:lnTo>
                <a:lnTo>
                  <a:pt x="6858001" y="0"/>
                </a:lnTo>
                <a:lnTo>
                  <a:pt x="6858001" y="6096000"/>
                </a:lnTo>
                <a:lnTo>
                  <a:pt x="6679406" y="6096000"/>
                </a:lnTo>
                <a:lnTo>
                  <a:pt x="6679406" y="6096001"/>
                </a:lnTo>
                <a:lnTo>
                  <a:pt x="212725" y="6096001"/>
                </a:lnTo>
                <a:lnTo>
                  <a:pt x="212725" y="609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Left Bracket 49">
            <a:extLst>
              <a:ext uri="{FF2B5EF4-FFF2-40B4-BE49-F238E27FC236}">
                <a16:creationId xmlns:a16="http://schemas.microsoft.com/office/drawing/2014/main" id="{8E5E8E52-358B-FD42-93B7-0D1FE5C58028}"/>
              </a:ext>
            </a:extLst>
          </p:cNvPr>
          <p:cNvSpPr/>
          <p:nvPr userDrawn="1"/>
        </p:nvSpPr>
        <p:spPr>
          <a:xfrm>
            <a:off x="-273423" y="4276676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BD05D62C-299F-8F4A-ADC5-A5B240E4E89A}"/>
              </a:ext>
            </a:extLst>
          </p:cNvPr>
          <p:cNvSpPr/>
          <p:nvPr userDrawn="1"/>
        </p:nvSpPr>
        <p:spPr>
          <a:xfrm flipH="1">
            <a:off x="-276510" y="960634"/>
            <a:ext cx="133564" cy="3102795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Picture Placeholder 5">
            <a:extLst>
              <a:ext uri="{FF2B5EF4-FFF2-40B4-BE49-F238E27FC236}">
                <a16:creationId xmlns:a16="http://schemas.microsoft.com/office/drawing/2014/main" id="{20CEDC29-5AA0-A644-B60C-D80C69C12B4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456044" y="356400"/>
            <a:ext cx="5364481" cy="6145200"/>
          </a:xfrm>
          <a:solidFill>
            <a:schemeClr val="bg1"/>
          </a:solidFill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4996675-1CA6-5B4C-95CC-C958A36E4AEA}"/>
              </a:ext>
            </a:extLst>
          </p:cNvPr>
          <p:cNvGrpSpPr/>
          <p:nvPr userDrawn="1"/>
        </p:nvGrpSpPr>
        <p:grpSpPr>
          <a:xfrm>
            <a:off x="12065000" y="-947342"/>
            <a:ext cx="2554514" cy="8075345"/>
            <a:chOff x="12065000" y="-947342"/>
            <a:chExt cx="2554514" cy="807534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6D18AE4-4FE2-BA4B-BE2C-79298D8F7DF7}"/>
                </a:ext>
              </a:extLst>
            </p:cNvPr>
            <p:cNvGrpSpPr/>
            <p:nvPr userDrawn="1"/>
          </p:nvGrpSpPr>
          <p:grpSpPr>
            <a:xfrm>
              <a:off x="12192000" y="-947342"/>
              <a:ext cx="2427514" cy="605550"/>
              <a:chOff x="12192000" y="-947342"/>
              <a:chExt cx="2427514" cy="605550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3A418B17-B6D9-C948-A4CA-39BA0BF2AAD0}"/>
                  </a:ext>
                </a:extLst>
              </p:cNvPr>
              <p:cNvSpPr txBox="1"/>
              <p:nvPr userDrawn="1"/>
            </p:nvSpPr>
            <p:spPr>
              <a:xfrm>
                <a:off x="12192000" y="-947342"/>
                <a:ext cx="2144486" cy="605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To remove slide tips,</a:t>
                </a:r>
              </a:p>
              <a:p>
                <a:pPr>
                  <a:lnSpc>
                    <a:spcPct val="90000"/>
                  </a:lnSpc>
                  <a:spcAft>
                    <a:spcPts val="4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click View &gt; Slide Master.</a:t>
                </a:r>
              </a:p>
              <a:p>
                <a:pPr>
                  <a:lnSpc>
                    <a:spcPct val="90000"/>
                  </a:lnSpc>
                  <a:spcAft>
                    <a:spcPts val="200"/>
                  </a:spcAft>
                </a:pPr>
                <a:r>
                  <a:rPr lang="en-US" sz="1000" b="0" i="0">
                    <a:solidFill>
                      <a:schemeClr val="tx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After removing, click ‘X’ to exit.  </a:t>
                </a:r>
              </a:p>
            </p:txBody>
          </p:sp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160A8CA0-0DA8-C649-93CF-7EE9AE05818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14291128" y="-853006"/>
                <a:ext cx="328386" cy="44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</p:pic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951661F-2C3A-8E43-9EF6-278867F13B7E}"/>
                </a:ext>
              </a:extLst>
            </p:cNvPr>
            <p:cNvGrpSpPr/>
            <p:nvPr userDrawn="1"/>
          </p:nvGrpSpPr>
          <p:grpSpPr>
            <a:xfrm>
              <a:off x="12065000" y="-254000"/>
              <a:ext cx="2171700" cy="3007249"/>
              <a:chOff x="12115800" y="0"/>
              <a:chExt cx="2171700" cy="3007249"/>
            </a:xfrm>
          </p:grpSpPr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A09E6200-3B4D-B945-B27E-F0F91A456CEC}"/>
                  </a:ext>
                </a:extLst>
              </p:cNvPr>
              <p:cNvSpPr/>
              <p:nvPr userDrawn="1"/>
            </p:nvSpPr>
            <p:spPr>
              <a:xfrm>
                <a:off x="12287249" y="453077"/>
                <a:ext cx="2000251" cy="255417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F90FF5DD-1834-A44E-A2E2-EF8D09964715}"/>
                  </a:ext>
                </a:extLst>
              </p:cNvPr>
              <p:cNvSpPr/>
              <p:nvPr userDrawn="1"/>
            </p:nvSpPr>
            <p:spPr>
              <a:xfrm>
                <a:off x="12287249" y="0"/>
                <a:ext cx="2000251" cy="4906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5" name="Right Triangle 94">
                <a:extLst>
                  <a:ext uri="{FF2B5EF4-FFF2-40B4-BE49-F238E27FC236}">
                    <a16:creationId xmlns:a16="http://schemas.microsoft.com/office/drawing/2014/main" id="{97D90916-53A2-5145-BB6D-F7C0A118CA7D}"/>
                  </a:ext>
                </a:extLst>
              </p:cNvPr>
              <p:cNvSpPr/>
              <p:nvPr userDrawn="1"/>
            </p:nvSpPr>
            <p:spPr>
              <a:xfrm flipH="1">
                <a:off x="12115800" y="0"/>
                <a:ext cx="174111" cy="216371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D6AB4E01-41FE-054C-B4F1-43AAFC89A949}"/>
                  </a:ext>
                </a:extLst>
              </p:cNvPr>
              <p:cNvSpPr txBox="1"/>
              <p:nvPr userDrawn="1"/>
            </p:nvSpPr>
            <p:spPr>
              <a:xfrm>
                <a:off x="12516910" y="90429"/>
                <a:ext cx="12117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SLIDE</a:t>
                </a:r>
                <a:r>
                  <a:rPr lang="en-US" sz="1400" b="0" i="0" baseline="0">
                    <a:solidFill>
                      <a:schemeClr val="bg1"/>
                    </a:solidFill>
                    <a:latin typeface="IBM Plex Sans Medm" panose="020B0503050203000203" pitchFamily="34" charset="0"/>
                    <a:ea typeface="Roboto" charset="0"/>
                    <a:cs typeface="Roboto" charset="0"/>
                  </a:rPr>
                  <a:t> TIPS</a:t>
                </a:r>
                <a:endPara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endParaRP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B59FA107-1773-164A-9967-2A541775DF5F}"/>
                  </a:ext>
                </a:extLst>
              </p:cNvPr>
              <p:cNvSpPr txBox="1"/>
              <p:nvPr userDrawn="1"/>
            </p:nvSpPr>
            <p:spPr>
              <a:xfrm>
                <a:off x="12369020" y="656836"/>
                <a:ext cx="1854980" cy="225997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</a:rPr>
                  <a:t>To place your own photo, use Master slides like “Title Style 1” to create from scratch.</a:t>
                </a:r>
              </a:p>
              <a:p>
                <a:pPr marL="96838" indent="-96838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 may also delete</a:t>
                </a:r>
                <a:b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existing photos to reveal the placeholder beneath. Then t</a:t>
                </a: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o add a photo, drag a photo onto the slide or click the icon in the placeholder to browse for</a:t>
                </a:r>
                <a:b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</a:b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your image.</a:t>
                </a:r>
              </a:p>
              <a:p>
                <a:pPr marL="96838" indent="-96838">
                  <a:spcAft>
                    <a:spcPts val="600"/>
                  </a:spcAft>
                  <a:buClr>
                    <a:schemeClr val="accent1"/>
                  </a:buClr>
                  <a:buFont typeface="Wingdings" charset="2"/>
                  <a:buChar char="§"/>
                </a:pPr>
                <a:r>
                  <a:rPr lang="en-US" sz="900" b="0" i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BM Plex Sans" panose="020B0503050203000203" pitchFamily="34" charset="77"/>
                    <a:ea typeface="Roboto" charset="0"/>
                    <a:cs typeface="Roboto" charset="0"/>
                  </a:rPr>
                  <a:t>If the image covers your text, right click the image, and select “Arrange - &gt; Send to back”.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FB90258-5776-FC4D-A656-A223C9C821DB}"/>
                </a:ext>
              </a:extLst>
            </p:cNvPr>
            <p:cNvGrpSpPr/>
            <p:nvPr userDrawn="1"/>
          </p:nvGrpSpPr>
          <p:grpSpPr>
            <a:xfrm>
              <a:off x="12237133" y="2882622"/>
              <a:ext cx="2011532" cy="985422"/>
              <a:chOff x="12272640" y="6571606"/>
              <a:chExt cx="1538402" cy="985422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376D3EA6-AA03-A84E-AAC1-BA88F9049FB0}"/>
                  </a:ext>
                </a:extLst>
              </p:cNvPr>
              <p:cNvSpPr/>
              <p:nvPr userDrawn="1"/>
            </p:nvSpPr>
            <p:spPr>
              <a:xfrm>
                <a:off x="12272640" y="6571606"/>
                <a:ext cx="1538402" cy="98542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IBM Plex Sans" panose="020B0503050203000203" pitchFamily="34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54E431D4-31A9-8542-905F-B452EA7B2EBD}"/>
                  </a:ext>
                </a:extLst>
              </p:cNvPr>
              <p:cNvSpPr txBox="1"/>
              <p:nvPr userDrawn="1"/>
            </p:nvSpPr>
            <p:spPr>
              <a:xfrm>
                <a:off x="12425440" y="7002160"/>
                <a:ext cx="1161546" cy="4616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algn="l"/>
                <a:r>
                  <a:rPr lang="en-US" sz="1000">
                    <a:solidFill>
                      <a:schemeClr val="tx2"/>
                    </a:solidFill>
                    <a:latin typeface="IBM Plex Sans" panose="020B0503050203000203" pitchFamily="34" charset="0"/>
                    <a:ea typeface="Arial" charset="0"/>
                    <a:cs typeface="Arial" charset="0"/>
                  </a:rPr>
                  <a:t>Access programmed text formats by using the ‘Indent More’ button.</a:t>
                </a:r>
              </a:p>
            </p:txBody>
          </p:sp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1E2F0FC3-5AA8-1F44-AB86-0D37542D9CF9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/>
              <a:srcRect l="8882" t="5165" r="-1"/>
              <a:stretch/>
            </p:blipFill>
            <p:spPr>
              <a:xfrm>
                <a:off x="12426082" y="6665739"/>
                <a:ext cx="196784" cy="228984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</p:pic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6EA36200-0A37-7245-9185-9E629ED69999}"/>
                </a:ext>
              </a:extLst>
            </p:cNvPr>
            <p:cNvGrpSpPr/>
            <p:nvPr userDrawn="1"/>
          </p:nvGrpSpPr>
          <p:grpSpPr>
            <a:xfrm>
              <a:off x="12236449" y="4009675"/>
              <a:ext cx="2147063" cy="3118328"/>
              <a:chOff x="12236449" y="4803495"/>
              <a:chExt cx="2147063" cy="3118328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B412A0CE-A92D-DF42-B87F-D64BCEC5A094}"/>
                  </a:ext>
                </a:extLst>
              </p:cNvPr>
              <p:cNvGrpSpPr/>
              <p:nvPr userDrawn="1"/>
            </p:nvGrpSpPr>
            <p:grpSpPr>
              <a:xfrm>
                <a:off x="12236449" y="4803495"/>
                <a:ext cx="2147063" cy="2485366"/>
                <a:chOff x="12287249" y="1112812"/>
                <a:chExt cx="2147063" cy="3086847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88DFBAC4-3E5A-844D-9FF0-3A6546D2BBCA}"/>
                    </a:ext>
                  </a:extLst>
                </p:cNvPr>
                <p:cNvSpPr/>
                <p:nvPr userDrawn="1"/>
              </p:nvSpPr>
              <p:spPr>
                <a:xfrm>
                  <a:off x="12287249" y="1565888"/>
                  <a:ext cx="2000251" cy="2633771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BC61A75C-74F2-B24E-ADFA-6B76D9607CF7}"/>
                    </a:ext>
                  </a:extLst>
                </p:cNvPr>
                <p:cNvSpPr/>
                <p:nvPr userDrawn="1"/>
              </p:nvSpPr>
              <p:spPr>
                <a:xfrm>
                  <a:off x="12287249" y="1112812"/>
                  <a:ext cx="2000251" cy="49061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29D18AE-93B8-0348-8C35-9693A151B1BC}"/>
                    </a:ext>
                  </a:extLst>
                </p:cNvPr>
                <p:cNvSpPr txBox="1"/>
                <p:nvPr userDrawn="1"/>
              </p:nvSpPr>
              <p:spPr>
                <a:xfrm>
                  <a:off x="12516910" y="1189721"/>
                  <a:ext cx="1917402" cy="3822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0" i="0">
                      <a:solidFill>
                        <a:schemeClr val="bg1"/>
                      </a:solidFill>
                      <a:latin typeface="IBM Plex Sans Medm" panose="020B0503050203000203" pitchFamily="34" charset="0"/>
                      <a:ea typeface="Roboto" charset="0"/>
                      <a:cs typeface="Roboto" charset="0"/>
                    </a:rPr>
                    <a:t>GUIDELINES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BE14E0F2-0CC8-4943-BDEE-BAF3A3945AA3}"/>
                    </a:ext>
                  </a:extLst>
                </p:cNvPr>
                <p:cNvSpPr txBox="1"/>
                <p:nvPr userDrawn="1"/>
              </p:nvSpPr>
              <p:spPr>
                <a:xfrm>
                  <a:off x="12369020" y="1842802"/>
                  <a:ext cx="1797275" cy="2105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Each layout has its own custom gridlines to help build your slides. Keep content within the guides and do not go past them.</a:t>
                  </a:r>
                </a:p>
                <a:p>
                  <a:pPr marL="96838" indent="-96838">
                    <a:spcAft>
                      <a:spcPts val="600"/>
                    </a:spcAft>
                    <a:buClr>
                      <a:schemeClr val="accent1"/>
                    </a:buClr>
                    <a:buFont typeface="Wingdings" charset="2"/>
                    <a:buChar char="§"/>
                  </a:pPr>
                  <a:r>
                    <a:rPr lang="en-US" sz="900" b="0" i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IBM Plex Sans" panose="020B0503050203000203" pitchFamily="34" charset="77"/>
                      <a:ea typeface="Roboto" charset="0"/>
                      <a:cs typeface="Roboto" charset="0"/>
                    </a:rPr>
                    <a:t>To make guides visible right-click your slide &gt; Grids &amp; Guides &gt; Ensure ‘Guides’ is checked</a:t>
                  </a:r>
                </a:p>
              </p:txBody>
            </p:sp>
          </p:grpSp>
          <p:pic>
            <p:nvPicPr>
              <p:cNvPr id="85" name="Picture 84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BC6B5C1E-F6E3-8A41-A345-E6115B5A4BAF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5"/>
              <a:srcRect l="29724" t="14641" r="46863" b="57996"/>
              <a:stretch/>
            </p:blipFill>
            <p:spPr>
              <a:xfrm>
                <a:off x="12520795" y="6858000"/>
                <a:ext cx="1365354" cy="106382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F32233DF-79EA-BB48-AA9D-097EA2F4D528}"/>
              </a:ext>
            </a:extLst>
          </p:cNvPr>
          <p:cNvSpPr/>
          <p:nvPr userDrawn="1"/>
        </p:nvSpPr>
        <p:spPr>
          <a:xfrm>
            <a:off x="-1606668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C615163-8B7A-5848-904C-544A6FB4FB4F}"/>
              </a:ext>
            </a:extLst>
          </p:cNvPr>
          <p:cNvSpPr/>
          <p:nvPr userDrawn="1"/>
        </p:nvSpPr>
        <p:spPr>
          <a:xfrm>
            <a:off x="-1606668" y="4229718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35" name="Colour Pillar">
            <a:extLst>
              <a:ext uri="{FF2B5EF4-FFF2-40B4-BE49-F238E27FC236}">
                <a16:creationId xmlns:a16="http://schemas.microsoft.com/office/drawing/2014/main" id="{DE82F32C-6C9F-C349-945E-A0A9E8DB5FF6}"/>
              </a:ext>
            </a:extLst>
          </p:cNvPr>
          <p:cNvSpPr/>
          <p:nvPr userDrawn="1"/>
        </p:nvSpPr>
        <p:spPr>
          <a:xfrm>
            <a:off x="11820525" y="356400"/>
            <a:ext cx="370363" cy="614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127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29" userDrawn="1">
          <p15:clr>
            <a:srgbClr val="FBAE40"/>
          </p15:clr>
        </p15:guide>
        <p15:guide id="3" pos="3500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6">
            <a:extLst>
              <a:ext uri="{FF2B5EF4-FFF2-40B4-BE49-F238E27FC236}">
                <a16:creationId xmlns:a16="http://schemas.microsoft.com/office/drawing/2014/main" id="{E55F0531-8A67-5B46-8504-4E5A79665BC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5512" y="358954"/>
            <a:ext cx="11480977" cy="1558925"/>
          </a:xfrm>
        </p:spPr>
        <p:txBody>
          <a:bodyPr bIns="180000" anchor="b">
            <a:normAutofit/>
          </a:bodyPr>
          <a:lstStyle>
            <a:lvl1pPr algn="ctr">
              <a:spcBef>
                <a:spcPts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Drag and drop photo onto slide to add header image</a:t>
            </a:r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20E1D805-0FBE-4047-AA28-F7B71DA35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00" y="357216"/>
            <a:ext cx="11480400" cy="1562400"/>
          </a:xfrm>
          <a:solidFill>
            <a:schemeClr val="tx1">
              <a:alpha val="35000"/>
            </a:schemeClr>
          </a:solidFill>
        </p:spPr>
        <p:txBody>
          <a:bodyPr anchor="ctr"/>
          <a:lstStyle>
            <a:lvl1pPr algn="ctr">
              <a:defRPr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A81A7D1D-57C2-7F4D-86FF-CCB8244B5FD9}"/>
              </a:ext>
            </a:extLst>
          </p:cNvPr>
          <p:cNvSpPr/>
          <p:nvPr userDrawn="1"/>
        </p:nvSpPr>
        <p:spPr>
          <a:xfrm rot="5400000">
            <a:off x="4957584" y="-4957585"/>
            <a:ext cx="2276833" cy="12192003"/>
          </a:xfrm>
          <a:custGeom>
            <a:avLst/>
            <a:gdLst>
              <a:gd name="connsiteX0" fmla="*/ 360000 w 2276833"/>
              <a:gd name="connsiteY0" fmla="*/ 11832003 h 12192003"/>
              <a:gd name="connsiteX1" fmla="*/ 1916832 w 2276833"/>
              <a:gd name="connsiteY1" fmla="*/ 11832003 h 12192003"/>
              <a:gd name="connsiteX2" fmla="*/ 1916833 w 2276833"/>
              <a:gd name="connsiteY2" fmla="*/ 360002 h 12192003"/>
              <a:gd name="connsiteX3" fmla="*/ 360000 w 2276833"/>
              <a:gd name="connsiteY3" fmla="*/ 360002 h 12192003"/>
              <a:gd name="connsiteX4" fmla="*/ 0 w 2276833"/>
              <a:gd name="connsiteY4" fmla="*/ 12192000 h 12192003"/>
              <a:gd name="connsiteX5" fmla="*/ 0 w 2276833"/>
              <a:gd name="connsiteY5" fmla="*/ 0 h 12192003"/>
              <a:gd name="connsiteX6" fmla="*/ 360000 w 2276833"/>
              <a:gd name="connsiteY6" fmla="*/ 0 h 12192003"/>
              <a:gd name="connsiteX7" fmla="*/ 360000 w 2276833"/>
              <a:gd name="connsiteY7" fmla="*/ 1 h 12192003"/>
              <a:gd name="connsiteX8" fmla="*/ 1916833 w 2276833"/>
              <a:gd name="connsiteY8" fmla="*/ 1 h 12192003"/>
              <a:gd name="connsiteX9" fmla="*/ 1916833 w 2276833"/>
              <a:gd name="connsiteY9" fmla="*/ 0 h 12192003"/>
              <a:gd name="connsiteX10" fmla="*/ 2276833 w 2276833"/>
              <a:gd name="connsiteY10" fmla="*/ 0 h 12192003"/>
              <a:gd name="connsiteX11" fmla="*/ 2276832 w 2276833"/>
              <a:gd name="connsiteY11" fmla="*/ 12192000 h 12192003"/>
              <a:gd name="connsiteX12" fmla="*/ 2266791 w 2276833"/>
              <a:gd name="connsiteY12" fmla="*/ 12192000 h 12192003"/>
              <a:gd name="connsiteX13" fmla="*/ 2266791 w 2276833"/>
              <a:gd name="connsiteY13" fmla="*/ 12192003 h 12192003"/>
              <a:gd name="connsiteX14" fmla="*/ 0 w 2276833"/>
              <a:gd name="connsiteY14" fmla="*/ 12192003 h 12192003"/>
              <a:gd name="connsiteX15" fmla="*/ 0 w 2276833"/>
              <a:gd name="connsiteY15" fmla="*/ 12192000 h 1219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276833" h="12192003">
                <a:moveTo>
                  <a:pt x="360000" y="11832003"/>
                </a:moveTo>
                <a:lnTo>
                  <a:pt x="1916832" y="11832003"/>
                </a:lnTo>
                <a:lnTo>
                  <a:pt x="1916833" y="360002"/>
                </a:lnTo>
                <a:lnTo>
                  <a:pt x="360000" y="360002"/>
                </a:lnTo>
                <a:close/>
                <a:moveTo>
                  <a:pt x="0" y="12192000"/>
                </a:moveTo>
                <a:lnTo>
                  <a:pt x="0" y="0"/>
                </a:lnTo>
                <a:lnTo>
                  <a:pt x="360000" y="0"/>
                </a:lnTo>
                <a:lnTo>
                  <a:pt x="360000" y="1"/>
                </a:lnTo>
                <a:lnTo>
                  <a:pt x="1916833" y="1"/>
                </a:lnTo>
                <a:lnTo>
                  <a:pt x="1916833" y="0"/>
                </a:lnTo>
                <a:lnTo>
                  <a:pt x="2276833" y="0"/>
                </a:lnTo>
                <a:lnTo>
                  <a:pt x="2276832" y="12192000"/>
                </a:lnTo>
                <a:lnTo>
                  <a:pt x="2266791" y="12192000"/>
                </a:lnTo>
                <a:lnTo>
                  <a:pt x="2266791" y="12192003"/>
                </a:lnTo>
                <a:lnTo>
                  <a:pt x="0" y="12192003"/>
                </a:lnTo>
                <a:lnTo>
                  <a:pt x="0" y="12192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26145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DA1CF8A-1741-6B40-A154-613324130EC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467711"/>
            <a:ext cx="2539980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57" name="Text Placeholder 53">
            <a:extLst>
              <a:ext uri="{FF2B5EF4-FFF2-40B4-BE49-F238E27FC236}">
                <a16:creationId xmlns:a16="http://schemas.microsoft.com/office/drawing/2014/main" id="{05ABEBBB-8B74-7A42-8A9F-A3DDD027B0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82808" y="2467711"/>
            <a:ext cx="2552855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2" name="Text Placeholder 53">
            <a:extLst>
              <a:ext uri="{FF2B5EF4-FFF2-40B4-BE49-F238E27FC236}">
                <a16:creationId xmlns:a16="http://schemas.microsoft.com/office/drawing/2014/main" id="{4952AB17-501E-A84A-B8E5-47E1F3E0544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54750" y="2467711"/>
            <a:ext cx="2562128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4" name="Text Placeholder 53">
            <a:extLst>
              <a:ext uri="{FF2B5EF4-FFF2-40B4-BE49-F238E27FC236}">
                <a16:creationId xmlns:a16="http://schemas.microsoft.com/office/drawing/2014/main" id="{DF00A96C-E66D-9343-B080-A9DE193668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2890" y="2467711"/>
            <a:ext cx="2555873" cy="455613"/>
          </a:xfrm>
        </p:spPr>
        <p:txBody>
          <a:bodyPr lIns="0" anchor="b">
            <a:noAutofit/>
          </a:bodyPr>
          <a:lstStyle>
            <a:lvl1pPr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9E4E51C-FB87-8B4E-8FE3-8608D1425507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CD95C082-98A0-6748-A678-AAFE8DE67E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015397"/>
            <a:ext cx="2540254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57">
            <a:extLst>
              <a:ext uri="{FF2B5EF4-FFF2-40B4-BE49-F238E27FC236}">
                <a16:creationId xmlns:a16="http://schemas.microsoft.com/office/drawing/2014/main" id="{D443BBF1-455E-AF49-A986-7358896677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82530" y="3015397"/>
            <a:ext cx="2553130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7">
            <a:extLst>
              <a:ext uri="{FF2B5EF4-FFF2-40B4-BE49-F238E27FC236}">
                <a16:creationId xmlns:a16="http://schemas.microsoft.com/office/drawing/2014/main" id="{993B8260-5652-8746-BF74-85470FB855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54751" y="3015397"/>
            <a:ext cx="2562404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0E4B3554-1F36-134D-A7B1-C7726BF5C8C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32890" y="3015397"/>
            <a:ext cx="2556148" cy="3138341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0B7A318-AF95-C64A-9742-DB1B6ECAFEC7}"/>
              </a:ext>
            </a:extLst>
          </p:cNvPr>
          <p:cNvGrpSpPr/>
          <p:nvPr userDrawn="1"/>
        </p:nvGrpSpPr>
        <p:grpSpPr>
          <a:xfrm>
            <a:off x="12087188" y="-254000"/>
            <a:ext cx="2167267" cy="4917440"/>
            <a:chOff x="12087188" y="-254000"/>
            <a:chExt cx="2167267" cy="49174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6EAEB48-48CA-924E-80EB-0D1797E4D96E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4643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59D891-5A58-AD47-95FC-E659DE2EB075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" name="Right Triangle 29">
              <a:extLst>
                <a:ext uri="{FF2B5EF4-FFF2-40B4-BE49-F238E27FC236}">
                  <a16:creationId xmlns:a16="http://schemas.microsoft.com/office/drawing/2014/main" id="{AEC968F2-950A-BB4A-AE63-A6C35D8C4E2C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C9B3ED5-A7F5-F04D-B2FF-378CE1BBBA9F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7E0ECFF-121E-054B-8DCF-5C911603445C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A22C250-B3C1-6644-99DF-533EEC469E0B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F1A7A67-75D1-B346-90CF-2827CAC823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4AED740-9869-424A-98FC-8ABAD1295394}"/>
              </a:ext>
            </a:extLst>
          </p:cNvPr>
          <p:cNvSpPr txBox="1"/>
          <p:nvPr userDrawn="1"/>
        </p:nvSpPr>
        <p:spPr>
          <a:xfrm>
            <a:off x="12335975" y="461900"/>
            <a:ext cx="1797275" cy="3842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add a photo, drag a photo onto the slide or click the icon in the placeholder to browse for your image.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Send to back”.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To change the image, delete the existing image to reset the photo placeholder functionality.</a:t>
            </a:r>
          </a:p>
          <a:p>
            <a:pPr marL="96838" marR="0" lvl="0" indent="-96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charset="2"/>
              <a:buChar char="§"/>
              <a:tabLst/>
              <a:defRPr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Cropping the image: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This slide is built with layered placeholders. You will need to move the dark overlay in order to click the photo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to crop.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Once the overlay is moved aside, right-click 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on the image. Choose ‘Crop’ from the menu. Adjust size &amp; position. Press esc or click outside image area to exit cropping mode</a:t>
            </a:r>
          </a:p>
        </p:txBody>
      </p:sp>
      <p:sp>
        <p:nvSpPr>
          <p:cNvPr id="34" name="Colour Pillar">
            <a:extLst>
              <a:ext uri="{FF2B5EF4-FFF2-40B4-BE49-F238E27FC236}">
                <a16:creationId xmlns:a16="http://schemas.microsoft.com/office/drawing/2014/main" id="{C90E7454-B991-C647-963E-FFE0FE9DE67A}"/>
              </a:ext>
            </a:extLst>
          </p:cNvPr>
          <p:cNvSpPr/>
          <p:nvPr userDrawn="1"/>
        </p:nvSpPr>
        <p:spPr>
          <a:xfrm>
            <a:off x="11822263" y="357216"/>
            <a:ext cx="369737" cy="15589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Glendon | York University Logo">
            <a:extLst>
              <a:ext uri="{FF2B5EF4-FFF2-40B4-BE49-F238E27FC236}">
                <a16:creationId xmlns:a16="http://schemas.microsoft.com/office/drawing/2014/main" id="{9474C5C8-375E-064C-B4FE-5A7E3AC3DC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30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userDrawn="1">
          <p15:clr>
            <a:srgbClr val="FBAE40"/>
          </p15:clr>
        </p15:guide>
        <p15:guide id="2" pos="7680" userDrawn="1">
          <p15:clr>
            <a:srgbClr val="FBAE40"/>
          </p15:clr>
        </p15:guide>
        <p15:guide id="3" pos="316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1" orient="horz" userDrawn="1">
          <p15:clr>
            <a:srgbClr val="FBAE40"/>
          </p15:clr>
        </p15:guide>
        <p15:guide id="12" orient="horz" pos="4320" userDrawn="1">
          <p15:clr>
            <a:srgbClr val="FBAE40"/>
          </p15:clr>
        </p15:guide>
        <p15:guide id="13" orient="horz" pos="1843" userDrawn="1">
          <p15:clr>
            <a:srgbClr val="FBAE40"/>
          </p15:clr>
        </p15:guide>
        <p15:guide id="14" orient="horz" pos="3888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0C011D8-2A62-E249-872A-5B51381422F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4983481"/>
            <a:ext cx="12192000" cy="1182370"/>
          </a:xfrm>
          <a:solidFill>
            <a:schemeClr val="accent1"/>
          </a:solidFill>
        </p:spPr>
        <p:txBody>
          <a:bodyPr lIns="360000" rIns="360000" anchor="ctr">
            <a:noAutofit/>
          </a:bodyPr>
          <a:lstStyle>
            <a:lvl1pPr algn="ctr">
              <a:spcBef>
                <a:spcPts val="0"/>
              </a:spcBef>
              <a:defRPr sz="25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Click to add key message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57">
            <a:extLst>
              <a:ext uri="{FF2B5EF4-FFF2-40B4-BE49-F238E27FC236}">
                <a16:creationId xmlns:a16="http://schemas.microsoft.com/office/drawing/2014/main" id="{82A7616C-08E1-5C4A-94C3-59BF9457407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196975"/>
            <a:ext cx="5469192" cy="3631399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470C1-9891-4042-9E4B-7B72C488D56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9187" y="1196975"/>
            <a:ext cx="5481638" cy="3631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96B68CE1-D495-EB40-BB58-67C7640CCE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083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72" userDrawn="1">
          <p15:clr>
            <a:srgbClr val="FBAE40"/>
          </p15:clr>
        </p15:guide>
        <p15:guide id="5" pos="3908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7" orient="horz" pos="3045" userDrawn="1">
          <p15:clr>
            <a:srgbClr val="FBAE40"/>
          </p15:clr>
        </p15:guide>
        <p15:guide id="9" orient="horz" pos="754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ane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8830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EF7FFA-B04E-C541-A81B-39886A3ECF51}"/>
              </a:ext>
            </a:extLst>
          </p:cNvPr>
          <p:cNvSpPr/>
          <p:nvPr userDrawn="1"/>
        </p:nvSpPr>
        <p:spPr>
          <a:xfrm>
            <a:off x="7464425" y="1196976"/>
            <a:ext cx="4727575" cy="49689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4EFEAB-5229-BC4B-901B-5A2A517F55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906871" y="1400175"/>
            <a:ext cx="3795771" cy="2173288"/>
          </a:xfrm>
          <a:prstGeom prst="callout1">
            <a:avLst>
              <a:gd name="adj1" fmla="val 99688"/>
              <a:gd name="adj2" fmla="val 118"/>
              <a:gd name="adj3" fmla="val 99626"/>
              <a:gd name="adj4" fmla="val 99603"/>
            </a:avLst>
          </a:prstGeom>
          <a:ln w="12700">
            <a:solidFill>
              <a:schemeClr val="bg1"/>
            </a:solidFill>
          </a:ln>
        </p:spPr>
        <p:txBody>
          <a:bodyPr bIns="180000" anchor="b">
            <a:noAutofit/>
          </a:bodyPr>
          <a:lstStyle>
            <a:lvl1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XX% </a:t>
            </a:r>
          </a:p>
          <a:p>
            <a:pPr lvl="0"/>
            <a:r>
              <a:rPr lang="en-US"/>
              <a:t>Key takeaway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D292504-3200-184C-B462-F52FB17C00F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04938" y="3789363"/>
            <a:ext cx="3775886" cy="2200376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supporting text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5B00F938-8D68-9B4D-9BF9-D2B9ADDA70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9197" y="1196975"/>
            <a:ext cx="6773796" cy="23774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AB37550-8A87-7441-9466-8056CD272C0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19197" y="3789040"/>
            <a:ext cx="6773796" cy="237749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 descr="Glendon | York University Logo">
            <a:extLst>
              <a:ext uri="{FF2B5EF4-FFF2-40B4-BE49-F238E27FC236}">
                <a16:creationId xmlns:a16="http://schemas.microsoft.com/office/drawing/2014/main" id="{B5D50486-E88A-B642-AF49-C7F3D3606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3185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5" pos="4702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2251" userDrawn="1">
          <p15:clr>
            <a:srgbClr val="FBAE40"/>
          </p15:clr>
        </p15:guide>
        <p15:guide id="10" orient="horz" pos="2387" userDrawn="1">
          <p15:clr>
            <a:srgbClr val="FBAE40"/>
          </p15:clr>
        </p15:guide>
        <p15:guide id="11" orient="horz" pos="754" userDrawn="1">
          <p15:clr>
            <a:srgbClr val="FBAE40"/>
          </p15:clr>
        </p15:guide>
        <p15:guide id="12" orient="horz" pos="3884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anel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82438-6E57-9647-843B-BA5F13D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0295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EF7FFA-B04E-C541-A81B-39886A3ECF51}"/>
              </a:ext>
            </a:extLst>
          </p:cNvPr>
          <p:cNvSpPr/>
          <p:nvPr userDrawn="1"/>
        </p:nvSpPr>
        <p:spPr>
          <a:xfrm>
            <a:off x="0" y="1196975"/>
            <a:ext cx="4709020" cy="4975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4EFEAB-5229-BC4B-901B-5A2A517F55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1175" y="1400175"/>
            <a:ext cx="3708487" cy="2215480"/>
          </a:xfrm>
          <a:prstGeom prst="callout1">
            <a:avLst>
              <a:gd name="adj1" fmla="val 99688"/>
              <a:gd name="adj2" fmla="val 118"/>
              <a:gd name="adj3" fmla="val 99626"/>
              <a:gd name="adj4" fmla="val 99603"/>
            </a:avLst>
          </a:prstGeom>
          <a:ln w="12700">
            <a:solidFill>
              <a:schemeClr val="bg1"/>
            </a:solidFill>
          </a:ln>
        </p:spPr>
        <p:txBody>
          <a:bodyPr bIns="0" anchor="b">
            <a:noAutofit/>
          </a:bodyPr>
          <a:lstStyle>
            <a:lvl1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XX% </a:t>
            </a:r>
          </a:p>
          <a:p>
            <a:pPr lvl="0"/>
            <a:r>
              <a:rPr lang="en-US"/>
              <a:t>Key takeaway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D292504-3200-184C-B462-F52FB17C00F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8784" y="3741738"/>
            <a:ext cx="3689059" cy="2248001"/>
          </a:xfrm>
        </p:spPr>
        <p:txBody>
          <a:bodyPr bIns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supporting text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3C53C104-C340-4445-B597-ADA10F22926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07029" y="1196975"/>
            <a:ext cx="6773796" cy="23774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27D0DAE-E129-5445-8C07-39C5633DAD93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907029" y="3789040"/>
            <a:ext cx="6773796" cy="237749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 descr="Glendon | York University Logo">
            <a:extLst>
              <a:ext uri="{FF2B5EF4-FFF2-40B4-BE49-F238E27FC236}">
                <a16:creationId xmlns:a16="http://schemas.microsoft.com/office/drawing/2014/main" id="{AE6859E8-2DF7-A941-8059-ABF7ED024B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327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7" orient="horz" pos="754" userDrawn="1">
          <p15:clr>
            <a:srgbClr val="FBAE40"/>
          </p15:clr>
        </p15:guide>
        <p15:guide id="8" orient="horz" pos="2251" userDrawn="1">
          <p15:clr>
            <a:srgbClr val="FBAE40"/>
          </p15:clr>
        </p15:guide>
        <p15:guide id="9" orient="horz" pos="2387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hoto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2718D5-9D0C-8349-B83F-55829CC37D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472940" y="6304235"/>
            <a:ext cx="480517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0960A72-CFDD-F747-A1D3-7264486AF54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738"/>
            <a:ext cx="4258733" cy="6856262"/>
          </a:xfrm>
          <a:custGeom>
            <a:avLst/>
            <a:gdLst>
              <a:gd name="connsiteX0" fmla="*/ 362982 w 4258733"/>
              <a:gd name="connsiteY0" fmla="*/ 357707 h 6856262"/>
              <a:gd name="connsiteX1" fmla="*/ 3914316 w 4258733"/>
              <a:gd name="connsiteY1" fmla="*/ 357707 h 6856262"/>
              <a:gd name="connsiteX2" fmla="*/ 3914316 w 4258733"/>
              <a:gd name="connsiteY2" fmla="*/ 6496176 h 6856262"/>
              <a:gd name="connsiteX3" fmla="*/ 362982 w 4258733"/>
              <a:gd name="connsiteY3" fmla="*/ 6496176 h 6856262"/>
              <a:gd name="connsiteX4" fmla="*/ 182982 w 4258733"/>
              <a:gd name="connsiteY4" fmla="*/ 177707 h 6856262"/>
              <a:gd name="connsiteX5" fmla="*/ 182982 w 4258733"/>
              <a:gd name="connsiteY5" fmla="*/ 357707 h 6856262"/>
              <a:gd name="connsiteX6" fmla="*/ 182982 w 4258733"/>
              <a:gd name="connsiteY6" fmla="*/ 6496176 h 6856262"/>
              <a:gd name="connsiteX7" fmla="*/ 182982 w 4258733"/>
              <a:gd name="connsiteY7" fmla="*/ 6676176 h 6856262"/>
              <a:gd name="connsiteX8" fmla="*/ 182982 w 4258733"/>
              <a:gd name="connsiteY8" fmla="*/ 6677040 h 6856262"/>
              <a:gd name="connsiteX9" fmla="*/ 362982 w 4258733"/>
              <a:gd name="connsiteY9" fmla="*/ 6677040 h 6856262"/>
              <a:gd name="connsiteX10" fmla="*/ 362982 w 4258733"/>
              <a:gd name="connsiteY10" fmla="*/ 6676176 h 6856262"/>
              <a:gd name="connsiteX11" fmla="*/ 3914316 w 4258733"/>
              <a:gd name="connsiteY11" fmla="*/ 6676176 h 6856262"/>
              <a:gd name="connsiteX12" fmla="*/ 3914316 w 4258733"/>
              <a:gd name="connsiteY12" fmla="*/ 6677040 h 6856262"/>
              <a:gd name="connsiteX13" fmla="*/ 4094316 w 4258733"/>
              <a:gd name="connsiteY13" fmla="*/ 6677040 h 6856262"/>
              <a:gd name="connsiteX14" fmla="*/ 4094316 w 4258733"/>
              <a:gd name="connsiteY14" fmla="*/ 6676176 h 6856262"/>
              <a:gd name="connsiteX15" fmla="*/ 4096011 w 4258733"/>
              <a:gd name="connsiteY15" fmla="*/ 6676176 h 6856262"/>
              <a:gd name="connsiteX16" fmla="*/ 4096011 w 4258733"/>
              <a:gd name="connsiteY16" fmla="*/ 6496176 h 6856262"/>
              <a:gd name="connsiteX17" fmla="*/ 4094316 w 4258733"/>
              <a:gd name="connsiteY17" fmla="*/ 6496176 h 6856262"/>
              <a:gd name="connsiteX18" fmla="*/ 4094316 w 4258733"/>
              <a:gd name="connsiteY18" fmla="*/ 357707 h 6856262"/>
              <a:gd name="connsiteX19" fmla="*/ 4096011 w 4258733"/>
              <a:gd name="connsiteY19" fmla="*/ 357707 h 6856262"/>
              <a:gd name="connsiteX20" fmla="*/ 4096011 w 4258733"/>
              <a:gd name="connsiteY20" fmla="*/ 177707 h 6856262"/>
              <a:gd name="connsiteX21" fmla="*/ 0 w 4258733"/>
              <a:gd name="connsiteY21" fmla="*/ 0 h 6856262"/>
              <a:gd name="connsiteX22" fmla="*/ 4258733 w 4258733"/>
              <a:gd name="connsiteY22" fmla="*/ 0 h 6856262"/>
              <a:gd name="connsiteX23" fmla="*/ 4258733 w 4258733"/>
              <a:gd name="connsiteY23" fmla="*/ 6856262 h 6856262"/>
              <a:gd name="connsiteX24" fmla="*/ 0 w 4258733"/>
              <a:gd name="connsiteY24" fmla="*/ 6856262 h 685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258733" h="6856262">
                <a:moveTo>
                  <a:pt x="362982" y="357707"/>
                </a:moveTo>
                <a:lnTo>
                  <a:pt x="3914316" y="357707"/>
                </a:lnTo>
                <a:lnTo>
                  <a:pt x="3914316" y="6496176"/>
                </a:lnTo>
                <a:lnTo>
                  <a:pt x="362982" y="6496176"/>
                </a:lnTo>
                <a:close/>
                <a:moveTo>
                  <a:pt x="182982" y="177707"/>
                </a:moveTo>
                <a:lnTo>
                  <a:pt x="182982" y="357707"/>
                </a:lnTo>
                <a:lnTo>
                  <a:pt x="182982" y="6496176"/>
                </a:lnTo>
                <a:lnTo>
                  <a:pt x="182982" y="6676176"/>
                </a:lnTo>
                <a:lnTo>
                  <a:pt x="182982" y="6677040"/>
                </a:lnTo>
                <a:lnTo>
                  <a:pt x="362982" y="6677040"/>
                </a:lnTo>
                <a:lnTo>
                  <a:pt x="362982" y="6676176"/>
                </a:lnTo>
                <a:lnTo>
                  <a:pt x="3914316" y="6676176"/>
                </a:lnTo>
                <a:lnTo>
                  <a:pt x="3914316" y="6677040"/>
                </a:lnTo>
                <a:lnTo>
                  <a:pt x="4094316" y="6677040"/>
                </a:lnTo>
                <a:lnTo>
                  <a:pt x="4094316" y="6676176"/>
                </a:lnTo>
                <a:lnTo>
                  <a:pt x="4096011" y="6676176"/>
                </a:lnTo>
                <a:lnTo>
                  <a:pt x="4096011" y="6496176"/>
                </a:lnTo>
                <a:lnTo>
                  <a:pt x="4094316" y="6496176"/>
                </a:lnTo>
                <a:lnTo>
                  <a:pt x="4094316" y="357707"/>
                </a:lnTo>
                <a:lnTo>
                  <a:pt x="4096011" y="357707"/>
                </a:lnTo>
                <a:lnTo>
                  <a:pt x="4096011" y="177707"/>
                </a:lnTo>
                <a:close/>
                <a:moveTo>
                  <a:pt x="0" y="0"/>
                </a:moveTo>
                <a:lnTo>
                  <a:pt x="4258733" y="0"/>
                </a:lnTo>
                <a:lnTo>
                  <a:pt x="4258733" y="6856262"/>
                </a:lnTo>
                <a:lnTo>
                  <a:pt x="0" y="6856262"/>
                </a:lnTo>
                <a:close/>
              </a:path>
            </a:pathLst>
          </a:custGeom>
        </p:spPr>
        <p:txBody>
          <a:bodyPr wrap="square" bIns="180000" anchor="ctr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/>
              <a:t>Drag and drop photo onto slide</a:t>
            </a:r>
            <a:br>
              <a:rPr lang="en-US"/>
            </a:br>
            <a:r>
              <a:rPr lang="en-US"/>
              <a:t>to add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33E130-96B9-2A4D-8ECC-62AAABB50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8866" y="225425"/>
            <a:ext cx="7197753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9D18FA23-2CD1-AD41-99C8-1AC86935DD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78866" y="1268412"/>
            <a:ext cx="7201959" cy="489743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43A43FB6-03C7-CC41-BCE9-0DF5F24BF3CB}"/>
              </a:ext>
            </a:extLst>
          </p:cNvPr>
          <p:cNvSpPr/>
          <p:nvPr userDrawn="1"/>
        </p:nvSpPr>
        <p:spPr>
          <a:xfrm>
            <a:off x="182982" y="179445"/>
            <a:ext cx="3913029" cy="6499333"/>
          </a:xfrm>
          <a:custGeom>
            <a:avLst/>
            <a:gdLst>
              <a:gd name="connsiteX0" fmla="*/ 180000 w 3913029"/>
              <a:gd name="connsiteY0" fmla="*/ 180000 h 6499333"/>
              <a:gd name="connsiteX1" fmla="*/ 180000 w 3913029"/>
              <a:gd name="connsiteY1" fmla="*/ 6318469 h 6499333"/>
              <a:gd name="connsiteX2" fmla="*/ 3731334 w 3913029"/>
              <a:gd name="connsiteY2" fmla="*/ 6318469 h 6499333"/>
              <a:gd name="connsiteX3" fmla="*/ 3731334 w 3913029"/>
              <a:gd name="connsiteY3" fmla="*/ 180000 h 6499333"/>
              <a:gd name="connsiteX4" fmla="*/ 0 w 3913029"/>
              <a:gd name="connsiteY4" fmla="*/ 0 h 6499333"/>
              <a:gd name="connsiteX5" fmla="*/ 3913029 w 3913029"/>
              <a:gd name="connsiteY5" fmla="*/ 0 h 6499333"/>
              <a:gd name="connsiteX6" fmla="*/ 3913029 w 3913029"/>
              <a:gd name="connsiteY6" fmla="*/ 180000 h 6499333"/>
              <a:gd name="connsiteX7" fmla="*/ 3911334 w 3913029"/>
              <a:gd name="connsiteY7" fmla="*/ 180000 h 6499333"/>
              <a:gd name="connsiteX8" fmla="*/ 3911334 w 3913029"/>
              <a:gd name="connsiteY8" fmla="*/ 6318469 h 6499333"/>
              <a:gd name="connsiteX9" fmla="*/ 3913029 w 3913029"/>
              <a:gd name="connsiteY9" fmla="*/ 6318469 h 6499333"/>
              <a:gd name="connsiteX10" fmla="*/ 3913029 w 3913029"/>
              <a:gd name="connsiteY10" fmla="*/ 6498469 h 6499333"/>
              <a:gd name="connsiteX11" fmla="*/ 3911334 w 3913029"/>
              <a:gd name="connsiteY11" fmla="*/ 6498469 h 6499333"/>
              <a:gd name="connsiteX12" fmla="*/ 3911334 w 3913029"/>
              <a:gd name="connsiteY12" fmla="*/ 6499333 h 6499333"/>
              <a:gd name="connsiteX13" fmla="*/ 3731334 w 3913029"/>
              <a:gd name="connsiteY13" fmla="*/ 6499333 h 6499333"/>
              <a:gd name="connsiteX14" fmla="*/ 3731334 w 3913029"/>
              <a:gd name="connsiteY14" fmla="*/ 6498469 h 6499333"/>
              <a:gd name="connsiteX15" fmla="*/ 180000 w 3913029"/>
              <a:gd name="connsiteY15" fmla="*/ 6498469 h 6499333"/>
              <a:gd name="connsiteX16" fmla="*/ 180000 w 3913029"/>
              <a:gd name="connsiteY16" fmla="*/ 6499333 h 6499333"/>
              <a:gd name="connsiteX17" fmla="*/ 0 w 3913029"/>
              <a:gd name="connsiteY17" fmla="*/ 6499333 h 6499333"/>
              <a:gd name="connsiteX18" fmla="*/ 0 w 3913029"/>
              <a:gd name="connsiteY18" fmla="*/ 6498469 h 6499333"/>
              <a:gd name="connsiteX19" fmla="*/ 0 w 3913029"/>
              <a:gd name="connsiteY19" fmla="*/ 6318469 h 6499333"/>
              <a:gd name="connsiteX20" fmla="*/ 0 w 3913029"/>
              <a:gd name="connsiteY20" fmla="*/ 180000 h 6499333"/>
              <a:gd name="connsiteX21" fmla="*/ 0 w 3913029"/>
              <a:gd name="connsiteY21" fmla="*/ 180000 h 649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13029" h="6499333">
                <a:moveTo>
                  <a:pt x="180000" y="180000"/>
                </a:moveTo>
                <a:lnTo>
                  <a:pt x="180000" y="6318469"/>
                </a:lnTo>
                <a:lnTo>
                  <a:pt x="3731334" y="6318469"/>
                </a:lnTo>
                <a:lnTo>
                  <a:pt x="3731334" y="180000"/>
                </a:lnTo>
                <a:close/>
                <a:moveTo>
                  <a:pt x="0" y="0"/>
                </a:moveTo>
                <a:lnTo>
                  <a:pt x="3913029" y="0"/>
                </a:lnTo>
                <a:lnTo>
                  <a:pt x="3913029" y="180000"/>
                </a:lnTo>
                <a:lnTo>
                  <a:pt x="3911334" y="180000"/>
                </a:lnTo>
                <a:lnTo>
                  <a:pt x="3911334" y="6318469"/>
                </a:lnTo>
                <a:lnTo>
                  <a:pt x="3913029" y="6318469"/>
                </a:lnTo>
                <a:lnTo>
                  <a:pt x="3913029" y="6498469"/>
                </a:lnTo>
                <a:lnTo>
                  <a:pt x="3911334" y="6498469"/>
                </a:lnTo>
                <a:lnTo>
                  <a:pt x="3911334" y="6499333"/>
                </a:lnTo>
                <a:lnTo>
                  <a:pt x="3731334" y="6499333"/>
                </a:lnTo>
                <a:lnTo>
                  <a:pt x="3731334" y="6498469"/>
                </a:lnTo>
                <a:lnTo>
                  <a:pt x="180000" y="6498469"/>
                </a:lnTo>
                <a:lnTo>
                  <a:pt x="180000" y="6499333"/>
                </a:lnTo>
                <a:lnTo>
                  <a:pt x="0" y="6499333"/>
                </a:lnTo>
                <a:lnTo>
                  <a:pt x="0" y="6498469"/>
                </a:lnTo>
                <a:lnTo>
                  <a:pt x="0" y="6318469"/>
                </a:lnTo>
                <a:lnTo>
                  <a:pt x="0" y="180000"/>
                </a:lnTo>
                <a:lnTo>
                  <a:pt x="0" y="18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D4B6989-F90F-3540-B459-E0BE32A07163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7D2173E-D878-4740-90EB-CA07169DA88F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CED0850-027D-4E45-B12D-7FB26A0F98A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CD2A2308-A29F-F24B-9343-825F7C12ECFF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816774A-34AD-5B46-885F-33D516C7EEBA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996C894-1126-CC4E-B48F-FABE58430EC9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42DE9D7-90CC-8047-8F7B-835D25D3B0E1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DC16862-5469-E448-AEB8-7C21763B1CF5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F7B01E6-D212-7445-9084-4B465A1B82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17" name="Colour Pillar">
            <a:extLst>
              <a:ext uri="{FF2B5EF4-FFF2-40B4-BE49-F238E27FC236}">
                <a16:creationId xmlns:a16="http://schemas.microsoft.com/office/drawing/2014/main" id="{0FBB6323-1821-3B4F-9A28-841F944296D5}"/>
              </a:ext>
            </a:extLst>
          </p:cNvPr>
          <p:cNvSpPr/>
          <p:nvPr userDrawn="1"/>
        </p:nvSpPr>
        <p:spPr>
          <a:xfrm>
            <a:off x="180000" y="360000"/>
            <a:ext cx="1836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Glendon | York University Logo">
            <a:extLst>
              <a:ext uri="{FF2B5EF4-FFF2-40B4-BE49-F238E27FC236}">
                <a16:creationId xmlns:a16="http://schemas.microsoft.com/office/drawing/2014/main" id="{0394C79F-F12F-0645-AB17-CA6C189254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09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2819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hoto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2718D5-9D0C-8349-B83F-55829CC37D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672221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E8C51-D1B6-3643-AD72-C9F9FFBE28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33E130-96B9-2A4D-8ECC-62AAABB50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641" y="225425"/>
            <a:ext cx="7197753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8B73989-1E96-2A4E-8D17-EFA6D8591E1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933267" y="1738"/>
            <a:ext cx="4258733" cy="6856262"/>
          </a:xfrm>
          <a:custGeom>
            <a:avLst/>
            <a:gdLst>
              <a:gd name="connsiteX0" fmla="*/ 362982 w 4258733"/>
              <a:gd name="connsiteY0" fmla="*/ 357707 h 6856262"/>
              <a:gd name="connsiteX1" fmla="*/ 3914316 w 4258733"/>
              <a:gd name="connsiteY1" fmla="*/ 357707 h 6856262"/>
              <a:gd name="connsiteX2" fmla="*/ 3914316 w 4258733"/>
              <a:gd name="connsiteY2" fmla="*/ 6496176 h 6856262"/>
              <a:gd name="connsiteX3" fmla="*/ 362982 w 4258733"/>
              <a:gd name="connsiteY3" fmla="*/ 6496176 h 6856262"/>
              <a:gd name="connsiteX4" fmla="*/ 182982 w 4258733"/>
              <a:gd name="connsiteY4" fmla="*/ 177707 h 6856262"/>
              <a:gd name="connsiteX5" fmla="*/ 182982 w 4258733"/>
              <a:gd name="connsiteY5" fmla="*/ 357707 h 6856262"/>
              <a:gd name="connsiteX6" fmla="*/ 182982 w 4258733"/>
              <a:gd name="connsiteY6" fmla="*/ 6496176 h 6856262"/>
              <a:gd name="connsiteX7" fmla="*/ 182982 w 4258733"/>
              <a:gd name="connsiteY7" fmla="*/ 6676176 h 6856262"/>
              <a:gd name="connsiteX8" fmla="*/ 182982 w 4258733"/>
              <a:gd name="connsiteY8" fmla="*/ 6677040 h 6856262"/>
              <a:gd name="connsiteX9" fmla="*/ 362982 w 4258733"/>
              <a:gd name="connsiteY9" fmla="*/ 6677040 h 6856262"/>
              <a:gd name="connsiteX10" fmla="*/ 362982 w 4258733"/>
              <a:gd name="connsiteY10" fmla="*/ 6676176 h 6856262"/>
              <a:gd name="connsiteX11" fmla="*/ 3914316 w 4258733"/>
              <a:gd name="connsiteY11" fmla="*/ 6676176 h 6856262"/>
              <a:gd name="connsiteX12" fmla="*/ 3914316 w 4258733"/>
              <a:gd name="connsiteY12" fmla="*/ 6677040 h 6856262"/>
              <a:gd name="connsiteX13" fmla="*/ 4094316 w 4258733"/>
              <a:gd name="connsiteY13" fmla="*/ 6677040 h 6856262"/>
              <a:gd name="connsiteX14" fmla="*/ 4094316 w 4258733"/>
              <a:gd name="connsiteY14" fmla="*/ 6676176 h 6856262"/>
              <a:gd name="connsiteX15" fmla="*/ 4096011 w 4258733"/>
              <a:gd name="connsiteY15" fmla="*/ 6676176 h 6856262"/>
              <a:gd name="connsiteX16" fmla="*/ 4096011 w 4258733"/>
              <a:gd name="connsiteY16" fmla="*/ 6496176 h 6856262"/>
              <a:gd name="connsiteX17" fmla="*/ 4094316 w 4258733"/>
              <a:gd name="connsiteY17" fmla="*/ 6496176 h 6856262"/>
              <a:gd name="connsiteX18" fmla="*/ 4094316 w 4258733"/>
              <a:gd name="connsiteY18" fmla="*/ 357707 h 6856262"/>
              <a:gd name="connsiteX19" fmla="*/ 4096011 w 4258733"/>
              <a:gd name="connsiteY19" fmla="*/ 357707 h 6856262"/>
              <a:gd name="connsiteX20" fmla="*/ 4096011 w 4258733"/>
              <a:gd name="connsiteY20" fmla="*/ 177707 h 6856262"/>
              <a:gd name="connsiteX21" fmla="*/ 0 w 4258733"/>
              <a:gd name="connsiteY21" fmla="*/ 0 h 6856262"/>
              <a:gd name="connsiteX22" fmla="*/ 4258733 w 4258733"/>
              <a:gd name="connsiteY22" fmla="*/ 0 h 6856262"/>
              <a:gd name="connsiteX23" fmla="*/ 4258733 w 4258733"/>
              <a:gd name="connsiteY23" fmla="*/ 6856262 h 6856262"/>
              <a:gd name="connsiteX24" fmla="*/ 0 w 4258733"/>
              <a:gd name="connsiteY24" fmla="*/ 6856262 h 685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258733" h="6856262">
                <a:moveTo>
                  <a:pt x="362982" y="357707"/>
                </a:moveTo>
                <a:lnTo>
                  <a:pt x="3914316" y="357707"/>
                </a:lnTo>
                <a:lnTo>
                  <a:pt x="3914316" y="6496176"/>
                </a:lnTo>
                <a:lnTo>
                  <a:pt x="362982" y="6496176"/>
                </a:lnTo>
                <a:close/>
                <a:moveTo>
                  <a:pt x="182982" y="177707"/>
                </a:moveTo>
                <a:lnTo>
                  <a:pt x="182982" y="357707"/>
                </a:lnTo>
                <a:lnTo>
                  <a:pt x="182982" y="6496176"/>
                </a:lnTo>
                <a:lnTo>
                  <a:pt x="182982" y="6676176"/>
                </a:lnTo>
                <a:lnTo>
                  <a:pt x="182982" y="6677040"/>
                </a:lnTo>
                <a:lnTo>
                  <a:pt x="362982" y="6677040"/>
                </a:lnTo>
                <a:lnTo>
                  <a:pt x="362982" y="6676176"/>
                </a:lnTo>
                <a:lnTo>
                  <a:pt x="3914316" y="6676176"/>
                </a:lnTo>
                <a:lnTo>
                  <a:pt x="3914316" y="6677040"/>
                </a:lnTo>
                <a:lnTo>
                  <a:pt x="4094316" y="6677040"/>
                </a:lnTo>
                <a:lnTo>
                  <a:pt x="4094316" y="6676176"/>
                </a:lnTo>
                <a:lnTo>
                  <a:pt x="4096011" y="6676176"/>
                </a:lnTo>
                <a:lnTo>
                  <a:pt x="4096011" y="6496176"/>
                </a:lnTo>
                <a:lnTo>
                  <a:pt x="4094316" y="6496176"/>
                </a:lnTo>
                <a:lnTo>
                  <a:pt x="4094316" y="357707"/>
                </a:lnTo>
                <a:lnTo>
                  <a:pt x="4096011" y="357707"/>
                </a:lnTo>
                <a:lnTo>
                  <a:pt x="4096011" y="177707"/>
                </a:lnTo>
                <a:close/>
                <a:moveTo>
                  <a:pt x="0" y="0"/>
                </a:moveTo>
                <a:lnTo>
                  <a:pt x="4258733" y="0"/>
                </a:lnTo>
                <a:lnTo>
                  <a:pt x="4258733" y="6856262"/>
                </a:lnTo>
                <a:lnTo>
                  <a:pt x="0" y="6856262"/>
                </a:lnTo>
                <a:close/>
              </a:path>
            </a:pathLst>
          </a:custGeom>
        </p:spPr>
        <p:txBody>
          <a:bodyPr wrap="square" bIns="180000" anchor="ctr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/>
              <a:t>Drag and drop photo onto slide</a:t>
            </a:r>
            <a:br>
              <a:rPr lang="en-US"/>
            </a:br>
            <a:r>
              <a:rPr lang="en-US"/>
              <a:t>to add image here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F8F1147-DAD1-334F-B034-7921149D6AFE}"/>
              </a:ext>
            </a:extLst>
          </p:cNvPr>
          <p:cNvSpPr/>
          <p:nvPr userDrawn="1"/>
        </p:nvSpPr>
        <p:spPr>
          <a:xfrm>
            <a:off x="8116249" y="179445"/>
            <a:ext cx="3913029" cy="6499333"/>
          </a:xfrm>
          <a:custGeom>
            <a:avLst/>
            <a:gdLst>
              <a:gd name="connsiteX0" fmla="*/ 180000 w 3913029"/>
              <a:gd name="connsiteY0" fmla="*/ 180000 h 6499333"/>
              <a:gd name="connsiteX1" fmla="*/ 180000 w 3913029"/>
              <a:gd name="connsiteY1" fmla="*/ 6318469 h 6499333"/>
              <a:gd name="connsiteX2" fmla="*/ 3731334 w 3913029"/>
              <a:gd name="connsiteY2" fmla="*/ 6318469 h 6499333"/>
              <a:gd name="connsiteX3" fmla="*/ 3731334 w 3913029"/>
              <a:gd name="connsiteY3" fmla="*/ 180000 h 6499333"/>
              <a:gd name="connsiteX4" fmla="*/ 0 w 3913029"/>
              <a:gd name="connsiteY4" fmla="*/ 0 h 6499333"/>
              <a:gd name="connsiteX5" fmla="*/ 3913029 w 3913029"/>
              <a:gd name="connsiteY5" fmla="*/ 0 h 6499333"/>
              <a:gd name="connsiteX6" fmla="*/ 3913029 w 3913029"/>
              <a:gd name="connsiteY6" fmla="*/ 180000 h 6499333"/>
              <a:gd name="connsiteX7" fmla="*/ 3911334 w 3913029"/>
              <a:gd name="connsiteY7" fmla="*/ 180000 h 6499333"/>
              <a:gd name="connsiteX8" fmla="*/ 3911334 w 3913029"/>
              <a:gd name="connsiteY8" fmla="*/ 6318469 h 6499333"/>
              <a:gd name="connsiteX9" fmla="*/ 3913029 w 3913029"/>
              <a:gd name="connsiteY9" fmla="*/ 6318469 h 6499333"/>
              <a:gd name="connsiteX10" fmla="*/ 3913029 w 3913029"/>
              <a:gd name="connsiteY10" fmla="*/ 6498469 h 6499333"/>
              <a:gd name="connsiteX11" fmla="*/ 3911334 w 3913029"/>
              <a:gd name="connsiteY11" fmla="*/ 6498469 h 6499333"/>
              <a:gd name="connsiteX12" fmla="*/ 3911334 w 3913029"/>
              <a:gd name="connsiteY12" fmla="*/ 6499333 h 6499333"/>
              <a:gd name="connsiteX13" fmla="*/ 3731334 w 3913029"/>
              <a:gd name="connsiteY13" fmla="*/ 6499333 h 6499333"/>
              <a:gd name="connsiteX14" fmla="*/ 3731334 w 3913029"/>
              <a:gd name="connsiteY14" fmla="*/ 6498469 h 6499333"/>
              <a:gd name="connsiteX15" fmla="*/ 180000 w 3913029"/>
              <a:gd name="connsiteY15" fmla="*/ 6498469 h 6499333"/>
              <a:gd name="connsiteX16" fmla="*/ 180000 w 3913029"/>
              <a:gd name="connsiteY16" fmla="*/ 6499333 h 6499333"/>
              <a:gd name="connsiteX17" fmla="*/ 0 w 3913029"/>
              <a:gd name="connsiteY17" fmla="*/ 6499333 h 6499333"/>
              <a:gd name="connsiteX18" fmla="*/ 0 w 3913029"/>
              <a:gd name="connsiteY18" fmla="*/ 6498469 h 6499333"/>
              <a:gd name="connsiteX19" fmla="*/ 0 w 3913029"/>
              <a:gd name="connsiteY19" fmla="*/ 6318469 h 6499333"/>
              <a:gd name="connsiteX20" fmla="*/ 0 w 3913029"/>
              <a:gd name="connsiteY20" fmla="*/ 180000 h 6499333"/>
              <a:gd name="connsiteX21" fmla="*/ 0 w 3913029"/>
              <a:gd name="connsiteY21" fmla="*/ 180000 h 649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13029" h="6499333">
                <a:moveTo>
                  <a:pt x="180000" y="180000"/>
                </a:moveTo>
                <a:lnTo>
                  <a:pt x="180000" y="6318469"/>
                </a:lnTo>
                <a:lnTo>
                  <a:pt x="3731334" y="6318469"/>
                </a:lnTo>
                <a:lnTo>
                  <a:pt x="3731334" y="180000"/>
                </a:lnTo>
                <a:close/>
                <a:moveTo>
                  <a:pt x="0" y="0"/>
                </a:moveTo>
                <a:lnTo>
                  <a:pt x="3913029" y="0"/>
                </a:lnTo>
                <a:lnTo>
                  <a:pt x="3913029" y="180000"/>
                </a:lnTo>
                <a:lnTo>
                  <a:pt x="3911334" y="180000"/>
                </a:lnTo>
                <a:lnTo>
                  <a:pt x="3911334" y="6318469"/>
                </a:lnTo>
                <a:lnTo>
                  <a:pt x="3913029" y="6318469"/>
                </a:lnTo>
                <a:lnTo>
                  <a:pt x="3913029" y="6498469"/>
                </a:lnTo>
                <a:lnTo>
                  <a:pt x="3911334" y="6498469"/>
                </a:lnTo>
                <a:lnTo>
                  <a:pt x="3911334" y="6499333"/>
                </a:lnTo>
                <a:lnTo>
                  <a:pt x="3731334" y="6499333"/>
                </a:lnTo>
                <a:lnTo>
                  <a:pt x="3731334" y="6498469"/>
                </a:lnTo>
                <a:lnTo>
                  <a:pt x="180000" y="6498469"/>
                </a:lnTo>
                <a:lnTo>
                  <a:pt x="180000" y="6499333"/>
                </a:lnTo>
                <a:lnTo>
                  <a:pt x="0" y="6499333"/>
                </a:lnTo>
                <a:lnTo>
                  <a:pt x="0" y="6498469"/>
                </a:lnTo>
                <a:lnTo>
                  <a:pt x="0" y="6318469"/>
                </a:lnTo>
                <a:lnTo>
                  <a:pt x="0" y="180000"/>
                </a:lnTo>
                <a:lnTo>
                  <a:pt x="0" y="18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8046148-C3C4-4143-90BF-3DA8EB1FD09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6" y="1268412"/>
            <a:ext cx="7197753" cy="4897437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49B0C24-814C-1040-908B-A0A3895EA50D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B8AA228-1239-7F4A-87A7-406D7279A98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2E753BE-14D9-9841-9B8E-842B2AEA9B98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EEB03640-B3DC-6141-8963-CA85ADD62A55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D041DCC-2730-F94F-8430-ACB27754D8DA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E3F4016-C4AF-3243-BCD6-E609952A7EF9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235C1CE-EAE6-9C42-B8C0-6592D849FE6E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D5BAD28-2BC6-E645-AAF7-DE9E1B4E4F97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9E4F316-DB5E-534E-8678-2B126D6FA5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19" name="Colour Pillar">
            <a:extLst>
              <a:ext uri="{FF2B5EF4-FFF2-40B4-BE49-F238E27FC236}">
                <a16:creationId xmlns:a16="http://schemas.microsoft.com/office/drawing/2014/main" id="{1865E192-50E8-734E-AF8D-EE5B38F32B69}"/>
              </a:ext>
            </a:extLst>
          </p:cNvPr>
          <p:cNvSpPr/>
          <p:nvPr userDrawn="1"/>
        </p:nvSpPr>
        <p:spPr>
          <a:xfrm>
            <a:off x="11845042" y="360000"/>
            <a:ext cx="1836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01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4861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5A40D6-3962-3843-866A-C5845A9048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5631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AC99A-40A8-394A-8D4C-61EB6EC27A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5941B86-A173-6A4C-B2F0-E5F8F8FAB03D}"/>
              </a:ext>
            </a:extLst>
          </p:cNvPr>
          <p:cNvSpPr/>
          <p:nvPr userDrawn="1"/>
        </p:nvSpPr>
        <p:spPr>
          <a:xfrm>
            <a:off x="-1914524" y="1940613"/>
            <a:ext cx="1585730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Quote area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FE461102-160B-E941-BE9A-9457FD743B27}"/>
              </a:ext>
            </a:extLst>
          </p:cNvPr>
          <p:cNvSpPr/>
          <p:nvPr userDrawn="1"/>
        </p:nvSpPr>
        <p:spPr>
          <a:xfrm>
            <a:off x="-279399" y="1463675"/>
            <a:ext cx="120650" cy="314960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4C0373C-6C5D-1F40-86FF-5BD9724B62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7344" y="1390650"/>
            <a:ext cx="10497312" cy="3443288"/>
          </a:xfrm>
          <a:solidFill>
            <a:schemeClr val="bg1"/>
          </a:solidFill>
        </p:spPr>
        <p:txBody>
          <a:bodyPr anchor="ctr"/>
          <a:lstStyle>
            <a:lvl1pPr algn="ctr">
              <a:defRPr sz="3600" b="0" i="0">
                <a:latin typeface="IBM Plex Serif Medm" panose="02060503050406000203" pitchFamily="18" charset="77"/>
              </a:defRPr>
            </a:lvl1pPr>
          </a:lstStyle>
          <a:p>
            <a:pPr lvl="0"/>
            <a:r>
              <a:rPr lang="en-US"/>
              <a:t>Click to add quote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4A35A8FC-F629-EA4D-B295-B916CFA54C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1175" y="5719865"/>
            <a:ext cx="11169650" cy="338036"/>
          </a:xfrm>
          <a:solidFill>
            <a:schemeClr val="bg1"/>
          </a:solidFill>
        </p:spPr>
        <p:txBody>
          <a:bodyPr anchor="ctr"/>
          <a:lstStyle>
            <a:lvl1pPr algn="r">
              <a:defRPr sz="1600" b="0" i="0">
                <a:latin typeface="IBM Plex Serif ExtLt" panose="02060303050406000203" pitchFamily="18" charset="77"/>
              </a:defRPr>
            </a:lvl1pPr>
          </a:lstStyle>
          <a:p>
            <a:pPr lvl="0"/>
            <a:r>
              <a:rPr lang="en-US"/>
              <a:t>- Click to add name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BB48568B-1C7F-1043-8FB4-C34722649442}"/>
              </a:ext>
            </a:extLst>
          </p:cNvPr>
          <p:cNvSpPr/>
          <p:nvPr userDrawn="1"/>
        </p:nvSpPr>
        <p:spPr>
          <a:xfrm>
            <a:off x="603504" y="877824"/>
            <a:ext cx="10991088" cy="548640"/>
          </a:xfrm>
          <a:custGeom>
            <a:avLst/>
            <a:gdLst>
              <a:gd name="connsiteX0" fmla="*/ 0 w 10991088"/>
              <a:gd name="connsiteY0" fmla="*/ 493776 h 530352"/>
              <a:gd name="connsiteX1" fmla="*/ 0 w 10991088"/>
              <a:gd name="connsiteY1" fmla="*/ 0 h 530352"/>
              <a:gd name="connsiteX2" fmla="*/ 10991088 w 10991088"/>
              <a:gd name="connsiteY2" fmla="*/ 0 h 530352"/>
              <a:gd name="connsiteX3" fmla="*/ 10991088 w 10991088"/>
              <a:gd name="connsiteY3" fmla="*/ 530352 h 53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1088" h="530352">
                <a:moveTo>
                  <a:pt x="0" y="493776"/>
                </a:moveTo>
                <a:lnTo>
                  <a:pt x="0" y="0"/>
                </a:lnTo>
                <a:lnTo>
                  <a:pt x="10991088" y="0"/>
                </a:lnTo>
                <a:lnTo>
                  <a:pt x="10991088" y="530352"/>
                </a:lnTo>
              </a:path>
            </a:pathLst>
          </a:custGeom>
          <a:noFill/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0FD2320-9916-B945-8520-A2418121744A}"/>
              </a:ext>
            </a:extLst>
          </p:cNvPr>
          <p:cNvSpPr/>
          <p:nvPr userDrawn="1"/>
        </p:nvSpPr>
        <p:spPr>
          <a:xfrm flipV="1">
            <a:off x="603504" y="4642485"/>
            <a:ext cx="10991088" cy="548640"/>
          </a:xfrm>
          <a:custGeom>
            <a:avLst/>
            <a:gdLst>
              <a:gd name="connsiteX0" fmla="*/ 0 w 10991088"/>
              <a:gd name="connsiteY0" fmla="*/ 493776 h 530352"/>
              <a:gd name="connsiteX1" fmla="*/ 0 w 10991088"/>
              <a:gd name="connsiteY1" fmla="*/ 0 h 530352"/>
              <a:gd name="connsiteX2" fmla="*/ 10991088 w 10991088"/>
              <a:gd name="connsiteY2" fmla="*/ 0 h 530352"/>
              <a:gd name="connsiteX3" fmla="*/ 10991088 w 10991088"/>
              <a:gd name="connsiteY3" fmla="*/ 530352 h 530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1088" h="530352">
                <a:moveTo>
                  <a:pt x="0" y="493776"/>
                </a:moveTo>
                <a:lnTo>
                  <a:pt x="0" y="0"/>
                </a:lnTo>
                <a:lnTo>
                  <a:pt x="10991088" y="0"/>
                </a:lnTo>
                <a:lnTo>
                  <a:pt x="10991088" y="530352"/>
                </a:lnTo>
              </a:path>
            </a:pathLst>
          </a:custGeom>
          <a:noFill/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410E56-EAA4-184C-A88F-39DBFF3B3134}"/>
              </a:ext>
            </a:extLst>
          </p:cNvPr>
          <p:cNvSpPr/>
          <p:nvPr userDrawn="1"/>
        </p:nvSpPr>
        <p:spPr>
          <a:xfrm>
            <a:off x="688881" y="0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accent3"/>
                </a:solidFill>
                <a:latin typeface="IBM Plex Serif" panose="02060503050406000203" pitchFamily="18" charset="77"/>
              </a:rPr>
              <a:t>“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CCB49D-21BD-7E44-AE19-8BE23A6D654A}"/>
              </a:ext>
            </a:extLst>
          </p:cNvPr>
          <p:cNvSpPr/>
          <p:nvPr userDrawn="1"/>
        </p:nvSpPr>
        <p:spPr>
          <a:xfrm>
            <a:off x="10308452" y="4533255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accent3"/>
                </a:solidFill>
                <a:latin typeface="IBM Plex Serif" panose="02060503050406000203" pitchFamily="18" charset="77"/>
              </a:rPr>
              <a:t>”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0452ECE0-DA0D-A946-BB81-C8F34296C6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46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25" userDrawn="1">
          <p15:clr>
            <a:srgbClr val="FBAE40"/>
          </p15:clr>
        </p15:guide>
        <p15:guide id="4" pos="7355" userDrawn="1">
          <p15:clr>
            <a:srgbClr val="FBAE40"/>
          </p15:clr>
        </p15:guide>
        <p15:guide id="7" orient="horz" pos="867" userDrawn="1">
          <p15:clr>
            <a:srgbClr val="FBAE40"/>
          </p15:clr>
        </p15:guide>
        <p15:guide id="8" orient="horz" pos="3612" userDrawn="1">
          <p15:clr>
            <a:srgbClr val="FBAE40"/>
          </p15:clr>
        </p15:guide>
        <p15:guide id="9" orient="horz" pos="3045" userDrawn="1">
          <p15:clr>
            <a:srgbClr val="FBAE40"/>
          </p15:clr>
        </p15:guide>
        <p15:guide id="10" orient="horz" pos="3816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4C0373C-6C5D-1F40-86FF-5BD9724B62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27443" y="768858"/>
            <a:ext cx="4953381" cy="4589526"/>
          </a:xfrm>
          <a:noFill/>
        </p:spPr>
        <p:txBody>
          <a:bodyPr anchor="ctr"/>
          <a:lstStyle>
            <a:lvl1pPr algn="ctr">
              <a:defRPr sz="3600" b="0" i="0">
                <a:latin typeface="IBM Plex Serif Medm" panose="02060503050406000203" pitchFamily="18" charset="77"/>
              </a:defRPr>
            </a:lvl1pPr>
          </a:lstStyle>
          <a:p>
            <a:pPr lvl="0"/>
            <a:r>
              <a:rPr lang="en-US"/>
              <a:t>Click to add quote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4A35A8FC-F629-EA4D-B295-B916CFA54C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27444" y="5734050"/>
            <a:ext cx="4953382" cy="326765"/>
          </a:xfrm>
          <a:solidFill>
            <a:schemeClr val="bg1"/>
          </a:solidFill>
        </p:spPr>
        <p:txBody>
          <a:bodyPr anchor="ctr"/>
          <a:lstStyle>
            <a:lvl1pPr algn="r">
              <a:defRPr sz="1600" b="0" i="0">
                <a:latin typeface="IBM Plex Serif ExtLt" panose="02060303050406000203" pitchFamily="18" charset="77"/>
              </a:defRPr>
            </a:lvl1pPr>
          </a:lstStyle>
          <a:p>
            <a:pPr lvl="0"/>
            <a:r>
              <a:rPr lang="en-US"/>
              <a:t>- Click to add name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410E56-EAA4-184C-A88F-39DBFF3B3134}"/>
              </a:ext>
            </a:extLst>
          </p:cNvPr>
          <p:cNvSpPr/>
          <p:nvPr userDrawn="1"/>
        </p:nvSpPr>
        <p:spPr>
          <a:xfrm>
            <a:off x="6096000" y="0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tx2"/>
                </a:solidFill>
                <a:latin typeface="IBM Plex Serif" panose="02060503050406000203" pitchFamily="18" charset="77"/>
              </a:rPr>
              <a:t>“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73AC0119-2425-DB42-917D-CE92E1BED7B2}"/>
              </a:ext>
            </a:extLst>
          </p:cNvPr>
          <p:cNvSpPr/>
          <p:nvPr userDrawn="1"/>
        </p:nvSpPr>
        <p:spPr>
          <a:xfrm>
            <a:off x="0" y="0"/>
            <a:ext cx="6096000" cy="6866389"/>
          </a:xfrm>
          <a:custGeom>
            <a:avLst/>
            <a:gdLst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0 w 6096000"/>
              <a:gd name="connsiteY4" fmla="*/ 0 h 6866389"/>
              <a:gd name="connsiteX5" fmla="*/ 180000 w 6096000"/>
              <a:gd name="connsiteY5" fmla="*/ 0 h 6866389"/>
              <a:gd name="connsiteX6" fmla="*/ 180000 w 6096000"/>
              <a:gd name="connsiteY6" fmla="*/ 1 h 6866389"/>
              <a:gd name="connsiteX7" fmla="*/ 5916000 w 6096000"/>
              <a:gd name="connsiteY7" fmla="*/ 1 h 6866389"/>
              <a:gd name="connsiteX8" fmla="*/ 5916000 w 6096000"/>
              <a:gd name="connsiteY8" fmla="*/ 0 h 6866389"/>
              <a:gd name="connsiteX9" fmla="*/ 6096000 w 6096000"/>
              <a:gd name="connsiteY9" fmla="*/ 0 h 6866389"/>
              <a:gd name="connsiteX10" fmla="*/ 6096000 w 6096000"/>
              <a:gd name="connsiteY10" fmla="*/ 6858000 h 6866389"/>
              <a:gd name="connsiteX11" fmla="*/ 6006096 w 6096000"/>
              <a:gd name="connsiteY11" fmla="*/ 6858000 h 6866389"/>
              <a:gd name="connsiteX12" fmla="*/ 6006096 w 6096000"/>
              <a:gd name="connsiteY12" fmla="*/ 6866389 h 6866389"/>
              <a:gd name="connsiteX13" fmla="*/ 1 w 6096000"/>
              <a:gd name="connsiteY13" fmla="*/ 6866389 h 6866389"/>
              <a:gd name="connsiteX14" fmla="*/ 1 w 6096000"/>
              <a:gd name="connsiteY14" fmla="*/ 6858000 h 6866389"/>
              <a:gd name="connsiteX15" fmla="*/ 0 w 6096000"/>
              <a:gd name="connsiteY15" fmla="*/ 6858000 h 6866389"/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180000 w 6096000"/>
              <a:gd name="connsiteY4" fmla="*/ 180001 h 6866389"/>
              <a:gd name="connsiteX5" fmla="*/ 0 w 6096000"/>
              <a:gd name="connsiteY5" fmla="*/ 0 h 6866389"/>
              <a:gd name="connsiteX6" fmla="*/ 180000 w 6096000"/>
              <a:gd name="connsiteY6" fmla="*/ 0 h 6866389"/>
              <a:gd name="connsiteX7" fmla="*/ 180000 w 6096000"/>
              <a:gd name="connsiteY7" fmla="*/ 1 h 6866389"/>
              <a:gd name="connsiteX8" fmla="*/ 5916000 w 6096000"/>
              <a:gd name="connsiteY8" fmla="*/ 1 h 6866389"/>
              <a:gd name="connsiteX9" fmla="*/ 5916000 w 6096000"/>
              <a:gd name="connsiteY9" fmla="*/ 0 h 6866389"/>
              <a:gd name="connsiteX10" fmla="*/ 6096000 w 6096000"/>
              <a:gd name="connsiteY10" fmla="*/ 0 h 6866389"/>
              <a:gd name="connsiteX11" fmla="*/ 6096000 w 6096000"/>
              <a:gd name="connsiteY11" fmla="*/ 6858000 h 6866389"/>
              <a:gd name="connsiteX12" fmla="*/ 6006096 w 6096000"/>
              <a:gd name="connsiteY12" fmla="*/ 6858000 h 6866389"/>
              <a:gd name="connsiteX13" fmla="*/ 1 w 6096000"/>
              <a:gd name="connsiteY13" fmla="*/ 6866389 h 6866389"/>
              <a:gd name="connsiteX14" fmla="*/ 1 w 6096000"/>
              <a:gd name="connsiteY14" fmla="*/ 6858000 h 6866389"/>
              <a:gd name="connsiteX15" fmla="*/ 0 w 6096000"/>
              <a:gd name="connsiteY15" fmla="*/ 6858000 h 6866389"/>
              <a:gd name="connsiteX16" fmla="*/ 0 w 6096000"/>
              <a:gd name="connsiteY16" fmla="*/ 0 h 6866389"/>
              <a:gd name="connsiteX0" fmla="*/ 180000 w 6096000"/>
              <a:gd name="connsiteY0" fmla="*/ 180001 h 6866389"/>
              <a:gd name="connsiteX1" fmla="*/ 180000 w 6096000"/>
              <a:gd name="connsiteY1" fmla="*/ 6686389 h 6866389"/>
              <a:gd name="connsiteX2" fmla="*/ 5916000 w 6096000"/>
              <a:gd name="connsiteY2" fmla="*/ 6686389 h 6866389"/>
              <a:gd name="connsiteX3" fmla="*/ 5916000 w 6096000"/>
              <a:gd name="connsiteY3" fmla="*/ 180001 h 6866389"/>
              <a:gd name="connsiteX4" fmla="*/ 180000 w 6096000"/>
              <a:gd name="connsiteY4" fmla="*/ 180001 h 6866389"/>
              <a:gd name="connsiteX5" fmla="*/ 0 w 6096000"/>
              <a:gd name="connsiteY5" fmla="*/ 0 h 6866389"/>
              <a:gd name="connsiteX6" fmla="*/ 180000 w 6096000"/>
              <a:gd name="connsiteY6" fmla="*/ 0 h 6866389"/>
              <a:gd name="connsiteX7" fmla="*/ 180000 w 6096000"/>
              <a:gd name="connsiteY7" fmla="*/ 1 h 6866389"/>
              <a:gd name="connsiteX8" fmla="*/ 5916000 w 6096000"/>
              <a:gd name="connsiteY8" fmla="*/ 1 h 6866389"/>
              <a:gd name="connsiteX9" fmla="*/ 5916000 w 6096000"/>
              <a:gd name="connsiteY9" fmla="*/ 0 h 6866389"/>
              <a:gd name="connsiteX10" fmla="*/ 6096000 w 6096000"/>
              <a:gd name="connsiteY10" fmla="*/ 0 h 6866389"/>
              <a:gd name="connsiteX11" fmla="*/ 6096000 w 6096000"/>
              <a:gd name="connsiteY11" fmla="*/ 6858000 h 6866389"/>
              <a:gd name="connsiteX12" fmla="*/ 1 w 6096000"/>
              <a:gd name="connsiteY12" fmla="*/ 6866389 h 6866389"/>
              <a:gd name="connsiteX13" fmla="*/ 1 w 6096000"/>
              <a:gd name="connsiteY13" fmla="*/ 6858000 h 6866389"/>
              <a:gd name="connsiteX14" fmla="*/ 0 w 6096000"/>
              <a:gd name="connsiteY14" fmla="*/ 6858000 h 6866389"/>
              <a:gd name="connsiteX15" fmla="*/ 0 w 6096000"/>
              <a:gd name="connsiteY15" fmla="*/ 0 h 686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096000" h="6866389">
                <a:moveTo>
                  <a:pt x="180000" y="180001"/>
                </a:moveTo>
                <a:lnTo>
                  <a:pt x="180000" y="6686389"/>
                </a:lnTo>
                <a:lnTo>
                  <a:pt x="5916000" y="6686389"/>
                </a:lnTo>
                <a:lnTo>
                  <a:pt x="5916000" y="180001"/>
                </a:lnTo>
                <a:lnTo>
                  <a:pt x="180000" y="180001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1"/>
                </a:lnTo>
                <a:lnTo>
                  <a:pt x="5916000" y="1"/>
                </a:lnTo>
                <a:lnTo>
                  <a:pt x="5916000" y="0"/>
                </a:lnTo>
                <a:lnTo>
                  <a:pt x="6096000" y="0"/>
                </a:lnTo>
                <a:lnTo>
                  <a:pt x="6096000" y="6858000"/>
                </a:lnTo>
                <a:lnTo>
                  <a:pt x="1" y="6866389"/>
                </a:lnTo>
                <a:lnTo>
                  <a:pt x="1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73AF9339-E113-EA49-B120-160ADDC548F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77799" y="178129"/>
            <a:ext cx="5740401" cy="6511595"/>
          </a:xfrm>
          <a:prstGeom prst="rect">
            <a:avLst/>
          </a:prstGeom>
          <a:solidFill>
            <a:schemeClr val="bg1"/>
          </a:solidFill>
        </p:spPr>
        <p:txBody>
          <a:bodyPr wrap="square" rIns="36000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Drop photo here</a:t>
            </a:r>
            <a:br>
              <a:rPr lang="en-US"/>
            </a:br>
            <a:r>
              <a:rPr lang="en-US"/>
              <a:t>to add background photo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CCB49D-21BD-7E44-AE19-8BE23A6D654A}"/>
              </a:ext>
            </a:extLst>
          </p:cNvPr>
          <p:cNvSpPr/>
          <p:nvPr userDrawn="1"/>
        </p:nvSpPr>
        <p:spPr>
          <a:xfrm>
            <a:off x="10760656" y="4450959"/>
            <a:ext cx="1285929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600" b="1" i="0">
                <a:solidFill>
                  <a:schemeClr val="tx2"/>
                </a:solidFill>
                <a:latin typeface="IBM Plex Serif" panose="02060503050406000203" pitchFamily="18" charset="77"/>
              </a:rPr>
              <a:t>”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9F41714-F924-A244-BE72-B26C0FF4E3AF}"/>
              </a:ext>
            </a:extLst>
          </p:cNvPr>
          <p:cNvGrpSpPr/>
          <p:nvPr userDrawn="1"/>
        </p:nvGrpSpPr>
        <p:grpSpPr>
          <a:xfrm>
            <a:off x="12087188" y="-254000"/>
            <a:ext cx="2167267" cy="2173235"/>
            <a:chOff x="12087188" y="-254000"/>
            <a:chExt cx="2167267" cy="217323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CE7BC2F-831C-944A-8470-701424192F58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17201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01ED7C-4A2C-4B4D-9216-D8952D75E436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B6A7134A-CEF3-FE4F-8F91-9A5C7405DA0B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E54909-2FBE-1442-ADE2-383CA8D7C399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519FFAA-9F8D-794C-AE44-2E1CAF20267D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14171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217B99-8742-3E46-B2BF-71FB0F5C24BD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DDA80C0-2944-9A4D-BA36-E44D2CA0422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587CC0E-8820-D748-832A-58923F3A35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1" name="Colour Pillar">
            <a:extLst>
              <a:ext uri="{FF2B5EF4-FFF2-40B4-BE49-F238E27FC236}">
                <a16:creationId xmlns:a16="http://schemas.microsoft.com/office/drawing/2014/main" id="{8B73D891-1430-FA47-8D6F-29D23FE013FE}"/>
              </a:ext>
            </a:extLst>
          </p:cNvPr>
          <p:cNvSpPr/>
          <p:nvPr userDrawn="1"/>
        </p:nvSpPr>
        <p:spPr>
          <a:xfrm>
            <a:off x="5918200" y="178128"/>
            <a:ext cx="176400" cy="65115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Glendon | York University Logo">
            <a:extLst>
              <a:ext uri="{FF2B5EF4-FFF2-40B4-BE49-F238E27FC236}">
                <a16:creationId xmlns:a16="http://schemas.microsoft.com/office/drawing/2014/main" id="{D108BE56-CEB7-2F42-A5B2-1C36CF327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57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7363" userDrawn="1">
          <p15:clr>
            <a:srgbClr val="FBAE40"/>
          </p15:clr>
        </p15:guide>
        <p15:guide id="7" orient="horz" pos="3612" userDrawn="1">
          <p15:clr>
            <a:srgbClr val="FBAE40"/>
          </p15:clr>
        </p15:guide>
        <p15:guide id="8" orient="horz" pos="3816" userDrawn="1">
          <p15:clr>
            <a:srgbClr val="FBAE40"/>
          </p15:clr>
        </p15:guide>
        <p15:guide id="9" orient="horz" pos="482" userDrawn="1">
          <p15:clr>
            <a:srgbClr val="FBAE40"/>
          </p15:clr>
        </p15:guide>
        <p15:guide id="10" pos="4226" userDrawn="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767623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2808EE8-9812-924F-92E0-A705FC0A1140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 Placeholder 53">
            <a:extLst>
              <a:ext uri="{FF2B5EF4-FFF2-40B4-BE49-F238E27FC236}">
                <a16:creationId xmlns:a16="http://schemas.microsoft.com/office/drawing/2014/main" id="{A0672088-1724-3342-BFB3-A9C3D78E98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1" y="1196975"/>
            <a:ext cx="5420895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63" name="Text Placeholder 53">
            <a:extLst>
              <a:ext uri="{FF2B5EF4-FFF2-40B4-BE49-F238E27FC236}">
                <a16:creationId xmlns:a16="http://schemas.microsoft.com/office/drawing/2014/main" id="{A88E9F13-81DC-8F4C-8230-3311B1E57D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4750" y="1196975"/>
            <a:ext cx="5430910" cy="522097"/>
          </a:xfrm>
        </p:spPr>
        <p:txBody>
          <a:bodyPr lIns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10" name="Text Placeholder 57">
            <a:extLst>
              <a:ext uri="{FF2B5EF4-FFF2-40B4-BE49-F238E27FC236}">
                <a16:creationId xmlns:a16="http://schemas.microsoft.com/office/drawing/2014/main" id="{76B0A7DC-3DDF-4F4C-9115-94893364EA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9"/>
            <a:ext cx="5420468" cy="445193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57">
            <a:extLst>
              <a:ext uri="{FF2B5EF4-FFF2-40B4-BE49-F238E27FC236}">
                <a16:creationId xmlns:a16="http://schemas.microsoft.com/office/drawing/2014/main" id="{FBDE887A-1A03-0340-A830-921CEFD4973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54634" y="1773238"/>
            <a:ext cx="5434130" cy="4451939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78044BE8-7483-4C40-82CD-54CAF24B61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1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3739" userDrawn="1">
          <p15:clr>
            <a:srgbClr val="FBAE40"/>
          </p15:clr>
        </p15:guide>
        <p15:guide id="5" pos="3940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754" userDrawn="1">
          <p15:clr>
            <a:srgbClr val="FBAE40"/>
          </p15:clr>
        </p15:guide>
        <p15:guide id="10" orient="horz" pos="1117" userDrawn="1">
          <p15:clr>
            <a:srgbClr val="FBAE40"/>
          </p15:clr>
        </p15:guide>
        <p15:guide id="12" orient="horz" pos="3884" userDrawn="1">
          <p15:clr>
            <a:srgbClr val="FBAE40"/>
          </p15:clr>
        </p15:guide>
        <p15:guide id="13" orient="horz" pos="4269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273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2808EE8-9812-924F-92E0-A705FC0A1140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57">
            <a:extLst>
              <a:ext uri="{FF2B5EF4-FFF2-40B4-BE49-F238E27FC236}">
                <a16:creationId xmlns:a16="http://schemas.microsoft.com/office/drawing/2014/main" id="{8FDBC224-29B7-D94D-A917-7189CF9D8DF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8"/>
            <a:ext cx="3523302" cy="4392612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7">
            <a:extLst>
              <a:ext uri="{FF2B5EF4-FFF2-40B4-BE49-F238E27FC236}">
                <a16:creationId xmlns:a16="http://schemas.microsoft.com/office/drawing/2014/main" id="{1ED52BD2-E8AE-D447-A7FC-9FAAD041AC0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8637" y="1773238"/>
            <a:ext cx="3510000" cy="4392612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57">
            <a:extLst>
              <a:ext uri="{FF2B5EF4-FFF2-40B4-BE49-F238E27FC236}">
                <a16:creationId xmlns:a16="http://schemas.microsoft.com/office/drawing/2014/main" id="{70C5ADD5-F228-C64F-9A1A-553837A1E71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83540" y="1773238"/>
            <a:ext cx="3492560" cy="4392612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3">
            <a:extLst>
              <a:ext uri="{FF2B5EF4-FFF2-40B4-BE49-F238E27FC236}">
                <a16:creationId xmlns:a16="http://schemas.microsoft.com/office/drawing/2014/main" id="{413C845C-EAE6-AF41-B604-B795A78D3EE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1196975"/>
            <a:ext cx="3524932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0" name="Text Placeholder 53">
            <a:extLst>
              <a:ext uri="{FF2B5EF4-FFF2-40B4-BE49-F238E27FC236}">
                <a16:creationId xmlns:a16="http://schemas.microsoft.com/office/drawing/2014/main" id="{231CCB01-79F2-F34F-BC4D-1031450FD5B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2288" y="1196975"/>
            <a:ext cx="3524932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1" name="Text Placeholder 53">
            <a:extLst>
              <a:ext uri="{FF2B5EF4-FFF2-40B4-BE49-F238E27FC236}">
                <a16:creationId xmlns:a16="http://schemas.microsoft.com/office/drawing/2014/main" id="{CF16F710-257F-5041-8125-90E471B9BAE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84232" y="1196975"/>
            <a:ext cx="350453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pic>
        <p:nvPicPr>
          <p:cNvPr id="13" name="Picture 12" descr="Glendon | York University Logo">
            <a:extLst>
              <a:ext uri="{FF2B5EF4-FFF2-40B4-BE49-F238E27FC236}">
                <a16:creationId xmlns:a16="http://schemas.microsoft.com/office/drawing/2014/main" id="{BBA10C88-CD6B-234F-862F-3FCB78C33E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3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6" pos="7363" userDrawn="1">
          <p15:clr>
            <a:srgbClr val="FBAE40"/>
          </p15:clr>
        </p15:guide>
        <p15:guide id="9" orient="horz" pos="1117" userDrawn="1">
          <p15:clr>
            <a:srgbClr val="FBAE40"/>
          </p15:clr>
        </p15:guide>
        <p15:guide id="12" orient="horz" pos="3888" userDrawn="1">
          <p15:clr>
            <a:srgbClr val="FBAE40"/>
          </p15:clr>
        </p15:guide>
        <p15:guide id="13" orient="horz" pos="754" userDrawn="1">
          <p15:clr>
            <a:srgbClr val="FBAE40"/>
          </p15:clr>
        </p15:guide>
        <p15:guide id="14" pos="2729" userDrawn="1">
          <p15:clr>
            <a:srgbClr val="FBAE40"/>
          </p15:clr>
        </p15:guide>
        <p15:guide id="15" pos="2547" userDrawn="1">
          <p15:clr>
            <a:srgbClr val="FBAE40"/>
          </p15:clr>
        </p15:guide>
        <p15:guide id="16" pos="4951" userDrawn="1">
          <p15:clr>
            <a:srgbClr val="FBAE40"/>
          </p15:clr>
        </p15:guide>
        <p15:guide id="17" pos="515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1_Thi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BE0C7251-CD37-454F-9097-5A53D2472D7D}"/>
              </a:ext>
            </a:extLst>
          </p:cNvPr>
          <p:cNvSpPr/>
          <p:nvPr userDrawn="1"/>
        </p:nvSpPr>
        <p:spPr>
          <a:xfrm>
            <a:off x="12236449" y="199076"/>
            <a:ext cx="2000251" cy="45035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924A13-79EE-1D47-B49D-1565C986DA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599" y="358815"/>
            <a:ext cx="11485301" cy="6146157"/>
          </a:xfrm>
          <a:prstGeom prst="rect">
            <a:avLst/>
          </a:prstGeom>
          <a:solidFill>
            <a:schemeClr val="bg1"/>
          </a:solidFill>
        </p:spPr>
        <p:txBody>
          <a:bodyPr wrap="square" rIns="288000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Drop photo here to add background photo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27E5C04-A6BF-204B-B6E3-68227002AE82}"/>
              </a:ext>
            </a:extLst>
          </p:cNvPr>
          <p:cNvSpPr/>
          <p:nvPr userDrawn="1"/>
        </p:nvSpPr>
        <p:spPr>
          <a:xfrm>
            <a:off x="-1" y="1"/>
            <a:ext cx="12192002" cy="6858000"/>
          </a:xfrm>
          <a:custGeom>
            <a:avLst/>
            <a:gdLst>
              <a:gd name="connsiteX0" fmla="*/ 360001 w 12192002"/>
              <a:gd name="connsiteY0" fmla="*/ 360000 h 6858000"/>
              <a:gd name="connsiteX1" fmla="*/ 360001 w 12192002"/>
              <a:gd name="connsiteY1" fmla="*/ 6497999 h 6858000"/>
              <a:gd name="connsiteX2" fmla="*/ 11832001 w 12192002"/>
              <a:gd name="connsiteY2" fmla="*/ 6497999 h 6858000"/>
              <a:gd name="connsiteX3" fmla="*/ 11832001 w 12192002"/>
              <a:gd name="connsiteY3" fmla="*/ 360000 h 6858000"/>
              <a:gd name="connsiteX4" fmla="*/ 1 w 12192002"/>
              <a:gd name="connsiteY4" fmla="*/ 0 h 6858000"/>
              <a:gd name="connsiteX5" fmla="*/ 360001 w 12192002"/>
              <a:gd name="connsiteY5" fmla="*/ 0 h 6858000"/>
              <a:gd name="connsiteX6" fmla="*/ 360001 w 12192002"/>
              <a:gd name="connsiteY6" fmla="*/ 0 h 6858000"/>
              <a:gd name="connsiteX7" fmla="*/ 11832001 w 12192002"/>
              <a:gd name="connsiteY7" fmla="*/ 0 h 6858000"/>
              <a:gd name="connsiteX8" fmla="*/ 12192001 w 12192002"/>
              <a:gd name="connsiteY8" fmla="*/ 0 h 6858000"/>
              <a:gd name="connsiteX9" fmla="*/ 12192002 w 12192002"/>
              <a:gd name="connsiteY9" fmla="*/ 0 h 6858000"/>
              <a:gd name="connsiteX10" fmla="*/ 12192002 w 12192002"/>
              <a:gd name="connsiteY10" fmla="*/ 360000 h 6858000"/>
              <a:gd name="connsiteX11" fmla="*/ 12192001 w 12192002"/>
              <a:gd name="connsiteY11" fmla="*/ 360000 h 6858000"/>
              <a:gd name="connsiteX12" fmla="*/ 12192001 w 12192002"/>
              <a:gd name="connsiteY12" fmla="*/ 6497999 h 6858000"/>
              <a:gd name="connsiteX13" fmla="*/ 12192002 w 12192002"/>
              <a:gd name="connsiteY13" fmla="*/ 6497999 h 6858000"/>
              <a:gd name="connsiteX14" fmla="*/ 12192002 w 12192002"/>
              <a:gd name="connsiteY14" fmla="*/ 6857999 h 6858000"/>
              <a:gd name="connsiteX15" fmla="*/ 12192001 w 12192002"/>
              <a:gd name="connsiteY15" fmla="*/ 6857999 h 6858000"/>
              <a:gd name="connsiteX16" fmla="*/ 12192001 w 12192002"/>
              <a:gd name="connsiteY16" fmla="*/ 6858000 h 6858000"/>
              <a:gd name="connsiteX17" fmla="*/ 11832001 w 12192002"/>
              <a:gd name="connsiteY17" fmla="*/ 6858000 h 6858000"/>
              <a:gd name="connsiteX18" fmla="*/ 11832001 w 12192002"/>
              <a:gd name="connsiteY18" fmla="*/ 6857999 h 6858000"/>
              <a:gd name="connsiteX19" fmla="*/ 360001 w 12192002"/>
              <a:gd name="connsiteY19" fmla="*/ 6857999 h 6858000"/>
              <a:gd name="connsiteX20" fmla="*/ 360001 w 12192002"/>
              <a:gd name="connsiteY20" fmla="*/ 6858000 h 6858000"/>
              <a:gd name="connsiteX21" fmla="*/ 1 w 12192002"/>
              <a:gd name="connsiteY21" fmla="*/ 6858000 h 6858000"/>
              <a:gd name="connsiteX22" fmla="*/ 1 w 12192002"/>
              <a:gd name="connsiteY22" fmla="*/ 6857999 h 6858000"/>
              <a:gd name="connsiteX23" fmla="*/ 0 w 12192002"/>
              <a:gd name="connsiteY23" fmla="*/ 6857999 h 6858000"/>
              <a:gd name="connsiteX24" fmla="*/ 0 w 12192002"/>
              <a:gd name="connsiteY24" fmla="*/ 6497999 h 6858000"/>
              <a:gd name="connsiteX25" fmla="*/ 1 w 12192002"/>
              <a:gd name="connsiteY25" fmla="*/ 6497999 h 6858000"/>
              <a:gd name="connsiteX26" fmla="*/ 1 w 12192002"/>
              <a:gd name="connsiteY26" fmla="*/ 360000 h 6858000"/>
              <a:gd name="connsiteX27" fmla="*/ 0 w 12192002"/>
              <a:gd name="connsiteY27" fmla="*/ 360000 h 6858000"/>
              <a:gd name="connsiteX28" fmla="*/ 0 w 12192002"/>
              <a:gd name="connsiteY28" fmla="*/ 0 h 6858000"/>
              <a:gd name="connsiteX29" fmla="*/ 1 w 12192002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2" h="6858000">
                <a:moveTo>
                  <a:pt x="360001" y="360000"/>
                </a:moveTo>
                <a:lnTo>
                  <a:pt x="360001" y="6497999"/>
                </a:lnTo>
                <a:lnTo>
                  <a:pt x="11832001" y="6497999"/>
                </a:lnTo>
                <a:lnTo>
                  <a:pt x="11832001" y="360000"/>
                </a:lnTo>
                <a:close/>
                <a:moveTo>
                  <a:pt x="1" y="0"/>
                </a:moveTo>
                <a:lnTo>
                  <a:pt x="360001" y="0"/>
                </a:lnTo>
                <a:lnTo>
                  <a:pt x="360001" y="0"/>
                </a:lnTo>
                <a:lnTo>
                  <a:pt x="11832001" y="0"/>
                </a:lnTo>
                <a:lnTo>
                  <a:pt x="12192001" y="0"/>
                </a:lnTo>
                <a:lnTo>
                  <a:pt x="12192002" y="0"/>
                </a:lnTo>
                <a:lnTo>
                  <a:pt x="12192002" y="360000"/>
                </a:lnTo>
                <a:lnTo>
                  <a:pt x="12192001" y="360000"/>
                </a:lnTo>
                <a:lnTo>
                  <a:pt x="12192001" y="6497999"/>
                </a:lnTo>
                <a:lnTo>
                  <a:pt x="12192002" y="6497999"/>
                </a:lnTo>
                <a:lnTo>
                  <a:pt x="12192002" y="6857999"/>
                </a:lnTo>
                <a:lnTo>
                  <a:pt x="12192001" y="6857999"/>
                </a:lnTo>
                <a:lnTo>
                  <a:pt x="12192001" y="6858000"/>
                </a:lnTo>
                <a:lnTo>
                  <a:pt x="11832001" y="6858000"/>
                </a:lnTo>
                <a:lnTo>
                  <a:pt x="11832001" y="6857999"/>
                </a:lnTo>
                <a:lnTo>
                  <a:pt x="360001" y="6857999"/>
                </a:lnTo>
                <a:lnTo>
                  <a:pt x="360001" y="6858000"/>
                </a:lnTo>
                <a:lnTo>
                  <a:pt x="1" y="6858000"/>
                </a:lnTo>
                <a:lnTo>
                  <a:pt x="1" y="6857999"/>
                </a:lnTo>
                <a:lnTo>
                  <a:pt x="0" y="6857999"/>
                </a:lnTo>
                <a:lnTo>
                  <a:pt x="0" y="6497999"/>
                </a:lnTo>
                <a:lnTo>
                  <a:pt x="1" y="6497999"/>
                </a:lnTo>
                <a:lnTo>
                  <a:pt x="1" y="360000"/>
                </a:lnTo>
                <a:lnTo>
                  <a:pt x="0" y="36000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5EFF4A-70A8-9248-B4BA-E3DED7A31700}"/>
              </a:ext>
            </a:extLst>
          </p:cNvPr>
          <p:cNvSpPr/>
          <p:nvPr userDrawn="1"/>
        </p:nvSpPr>
        <p:spPr>
          <a:xfrm>
            <a:off x="-1607336" y="146187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Presentation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4 lines max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AEFE7-B037-6846-9200-FA1D40FA2490}"/>
              </a:ext>
            </a:extLst>
          </p:cNvPr>
          <p:cNvSpPr/>
          <p:nvPr userDrawn="1"/>
        </p:nvSpPr>
        <p:spPr>
          <a:xfrm>
            <a:off x="-1607336" y="3654952"/>
            <a:ext cx="1278541" cy="6115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Subtitle</a:t>
            </a:r>
          </a:p>
          <a:p>
            <a:pPr algn="r"/>
            <a:r>
              <a:rPr lang="en-US" sz="1100" b="1" i="0">
                <a:solidFill>
                  <a:schemeClr val="tx1"/>
                </a:solidFill>
                <a:latin typeface="IBM Plex Sans SmBld" panose="020B0503050203000203" pitchFamily="34" charset="0"/>
              </a:rPr>
              <a:t>2 lines max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0EEB4F-ABEE-814D-8EF3-50DC5B4DAC66}"/>
              </a:ext>
            </a:extLst>
          </p:cNvPr>
          <p:cNvSpPr/>
          <p:nvPr userDrawn="1"/>
        </p:nvSpPr>
        <p:spPr>
          <a:xfrm>
            <a:off x="-282633" y="1463040"/>
            <a:ext cx="133004" cy="2194560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E87ECFFE-7F36-694E-8F11-4253B1666900}"/>
              </a:ext>
            </a:extLst>
          </p:cNvPr>
          <p:cNvSpPr/>
          <p:nvPr userDrawn="1"/>
        </p:nvSpPr>
        <p:spPr>
          <a:xfrm>
            <a:off x="-282633" y="3684494"/>
            <a:ext cx="130233" cy="576844"/>
          </a:xfrm>
          <a:prstGeom prst="lef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B0AA002-EEF2-0444-877C-29A9E5603201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59230" y="1439185"/>
            <a:ext cx="11470500" cy="5066972"/>
          </a:xfrm>
          <a:gradFill flip="none" rotWithShape="1">
            <a:gsLst>
              <a:gs pos="32000">
                <a:srgbClr val="000000">
                  <a:alpha val="51000"/>
                </a:srgb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</p:spPr>
        <p:txBody>
          <a:bodyPr vert="horz" wrap="square" lIns="0" tIns="0" rIns="0" bIns="0" rtlCol="0">
            <a:noAutofit/>
          </a:bodyPr>
          <a:lstStyle>
            <a:lvl1pPr>
              <a:defRPr lang="en-US" dirty="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5662960-ECF9-544A-B3EA-4102BD62AF1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04469" y="2216276"/>
            <a:ext cx="10496932" cy="2186940"/>
          </a:xfr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Presentation Title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9E978879-4384-7944-8E60-E6FEF4E21A9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04469" y="5047241"/>
            <a:ext cx="10496932" cy="315212"/>
          </a:xfr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>
              <a:defRPr sz="1200" b="1" i="0" cap="all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C179A9A-C7C8-7C48-A97C-FBC66812BEE9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704469" y="4410731"/>
            <a:ext cx="10496932" cy="631755"/>
          </a:xfr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i="0" cap="none" baseline="0">
                <a:solidFill>
                  <a:schemeClr val="bg1"/>
                </a:solidFill>
                <a:latin typeface="IBM Plex Sans Light" panose="020B04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Presentation subtitle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8B3B9C6-6CD9-D946-B1D5-9EF281530014}"/>
              </a:ext>
            </a:extLst>
          </p:cNvPr>
          <p:cNvSpPr txBox="1"/>
          <p:nvPr userDrawn="1"/>
        </p:nvSpPr>
        <p:spPr>
          <a:xfrm>
            <a:off x="12335975" y="2621005"/>
            <a:ext cx="1797275" cy="12088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1450" indent="-171450"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Arial" charset="0"/>
              </a:rPr>
              <a:t>If the gradient is too dark for your photo, click the gradient (be sure your cursor is not in the text box). The gradient stops will appear in the right-hand panel. Adjust stops to your preference.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5E390240-9847-7A43-BCA8-8C0F50915B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520676" y="3926381"/>
            <a:ext cx="1369060" cy="5712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0A3EEEC6-4401-1743-AAC6-68892666C16A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F15734D-3D4F-794C-B7BE-A3B9327C002E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286D0E82-123E-B545-9DF7-622DBE8A2C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388E1658-E3F5-EB45-A3B5-B82A50EEB121}"/>
              </a:ext>
            </a:extLst>
          </p:cNvPr>
          <p:cNvSpPr/>
          <p:nvPr userDrawn="1"/>
        </p:nvSpPr>
        <p:spPr>
          <a:xfrm>
            <a:off x="12236449" y="-254000"/>
            <a:ext cx="2000251" cy="490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6" name="Right Triangle 65">
            <a:extLst>
              <a:ext uri="{FF2B5EF4-FFF2-40B4-BE49-F238E27FC236}">
                <a16:creationId xmlns:a16="http://schemas.microsoft.com/office/drawing/2014/main" id="{F8510B44-9E89-044B-95E4-414B7C382350}"/>
              </a:ext>
            </a:extLst>
          </p:cNvPr>
          <p:cNvSpPr/>
          <p:nvPr userDrawn="1"/>
        </p:nvSpPr>
        <p:spPr>
          <a:xfrm flipH="1">
            <a:off x="12065000" y="-254000"/>
            <a:ext cx="174111" cy="216371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D6FEADA-EC5A-3740-B89D-7ADE2FA19F0E}"/>
              </a:ext>
            </a:extLst>
          </p:cNvPr>
          <p:cNvSpPr txBox="1"/>
          <p:nvPr userDrawn="1"/>
        </p:nvSpPr>
        <p:spPr>
          <a:xfrm>
            <a:off x="12466110" y="-163571"/>
            <a:ext cx="1211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rPr>
              <a:t>SLIDE</a:t>
            </a:r>
            <a:r>
              <a:rPr lang="en-US" sz="1400" b="0" i="0" baseline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rPr>
              <a:t> TIPS</a:t>
            </a:r>
            <a:endParaRPr lang="en-US" sz="1400" b="0" i="0">
              <a:solidFill>
                <a:schemeClr val="bg1"/>
              </a:solidFill>
              <a:latin typeface="IBM Plex Sans Medm" panose="020B0503050203000203" pitchFamily="34" charset="0"/>
              <a:ea typeface="Roboto" charset="0"/>
              <a:cs typeface="Roboto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98EF550-E9C7-B541-AD3A-730CDCCB5F0B}"/>
              </a:ext>
            </a:extLst>
          </p:cNvPr>
          <p:cNvSpPr txBox="1"/>
          <p:nvPr userDrawn="1"/>
        </p:nvSpPr>
        <p:spPr>
          <a:xfrm>
            <a:off x="12318220" y="402836"/>
            <a:ext cx="1854980" cy="22750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96838" indent="-968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</a:rPr>
              <a:t>To place your own photo, use Master slides like “Title Style 1” to create from scratch.</a:t>
            </a:r>
          </a:p>
          <a:p>
            <a:pPr marL="96838" indent="-9683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You may also delete</a:t>
            </a:r>
            <a:b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existing photos to reveal the placeholder beneath. Then t</a:t>
            </a: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o add a photo, drag a photo onto the slide or click the icon in the placeholder to browse for</a:t>
            </a:r>
            <a:b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</a:b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your image.</a:t>
            </a:r>
          </a:p>
          <a:p>
            <a:pPr marL="96838" indent="-96838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</a:pPr>
            <a:r>
              <a:rPr lang="en-US" sz="900" b="0" i="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rPr>
              <a:t>If the image covers your text, right click the image, and select “Arrange - &gt; Send to back”.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D126B4E-8341-F94A-867E-3248EFD26CFB}"/>
              </a:ext>
            </a:extLst>
          </p:cNvPr>
          <p:cNvGrpSpPr/>
          <p:nvPr userDrawn="1"/>
        </p:nvGrpSpPr>
        <p:grpSpPr>
          <a:xfrm>
            <a:off x="12237133" y="4775327"/>
            <a:ext cx="2011532" cy="985422"/>
            <a:chOff x="12272640" y="6571606"/>
            <a:chExt cx="1538402" cy="98542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86FC8C6-6A82-2C4E-B4D7-FC2BD26DADDD}"/>
                </a:ext>
              </a:extLst>
            </p:cNvPr>
            <p:cNvSpPr/>
            <p:nvPr userDrawn="1"/>
          </p:nvSpPr>
          <p:spPr>
            <a:xfrm>
              <a:off x="12272640" y="6571606"/>
              <a:ext cx="1538402" cy="985422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IBM Plex Sans" panose="020B0503050203000203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8A629F7-7A9C-9A44-B02C-71D0D5CBD2DC}"/>
                </a:ext>
              </a:extLst>
            </p:cNvPr>
            <p:cNvSpPr txBox="1"/>
            <p:nvPr userDrawn="1"/>
          </p:nvSpPr>
          <p:spPr>
            <a:xfrm>
              <a:off x="12425440" y="7002160"/>
              <a:ext cx="1161546" cy="461665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algn="l"/>
              <a:r>
                <a:rPr lang="en-US" sz="1000">
                  <a:solidFill>
                    <a:schemeClr val="tx2"/>
                  </a:solidFill>
                  <a:latin typeface="IBM Plex Sans" panose="020B0503050203000203" pitchFamily="34" charset="0"/>
                  <a:ea typeface="Arial" charset="0"/>
                  <a:cs typeface="Arial" charset="0"/>
                </a:rPr>
                <a:t>Access programmed text formats by using the ‘Indent More’ button.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12CC3522-7234-7843-BB65-0F5570211E1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/>
            <a:srcRect l="8882" t="5165" r="-1"/>
            <a:stretch/>
          </p:blipFill>
          <p:spPr>
            <a:xfrm>
              <a:off x="12426082" y="6665739"/>
              <a:ext cx="196784" cy="228984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1AF4B8E-40E1-D34B-B754-D39A53353AA3}"/>
              </a:ext>
            </a:extLst>
          </p:cNvPr>
          <p:cNvGrpSpPr/>
          <p:nvPr userDrawn="1"/>
        </p:nvGrpSpPr>
        <p:grpSpPr>
          <a:xfrm>
            <a:off x="12236449" y="5846397"/>
            <a:ext cx="2147063" cy="2485366"/>
            <a:chOff x="12287249" y="1112812"/>
            <a:chExt cx="2147063" cy="308684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5B08DC7-4FAB-4C4E-BCD0-84A9F6A2630F}"/>
                </a:ext>
              </a:extLst>
            </p:cNvPr>
            <p:cNvSpPr/>
            <p:nvPr userDrawn="1"/>
          </p:nvSpPr>
          <p:spPr>
            <a:xfrm>
              <a:off x="12287249" y="1565888"/>
              <a:ext cx="2000251" cy="26337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3F955E2-7AEC-3349-BDB7-6F41362F2FE1}"/>
                </a:ext>
              </a:extLst>
            </p:cNvPr>
            <p:cNvSpPr/>
            <p:nvPr userDrawn="1"/>
          </p:nvSpPr>
          <p:spPr>
            <a:xfrm>
              <a:off x="12287249" y="1112812"/>
              <a:ext cx="2000251" cy="4906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0005B94-8246-F548-8FDE-453C27212A8D}"/>
                </a:ext>
              </a:extLst>
            </p:cNvPr>
            <p:cNvSpPr txBox="1"/>
            <p:nvPr userDrawn="1"/>
          </p:nvSpPr>
          <p:spPr>
            <a:xfrm>
              <a:off x="12516910" y="1189721"/>
              <a:ext cx="1917402" cy="382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GUIDELINES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316A304-EA78-C348-B1FC-9F5EC649EE88}"/>
                </a:ext>
              </a:extLst>
            </p:cNvPr>
            <p:cNvSpPr txBox="1"/>
            <p:nvPr userDrawn="1"/>
          </p:nvSpPr>
          <p:spPr>
            <a:xfrm>
              <a:off x="12369020" y="1842802"/>
              <a:ext cx="1797275" cy="210584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Each layout has its own custom gridlines to help build your slides. Keep content within the guides and do not go past them.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make guides visible right-click your slide &gt; Grids &amp; Guides &gt; Ensure ‘Guides’ is checked</a:t>
              </a:r>
            </a:p>
          </p:txBody>
        </p:sp>
      </p:grpSp>
      <p:pic>
        <p:nvPicPr>
          <p:cNvPr id="56" name="Picture 5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F0250C-B7D9-3146-A826-407B5DE3B7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29724" t="14641" r="46863" b="57996"/>
          <a:stretch/>
        </p:blipFill>
        <p:spPr>
          <a:xfrm>
            <a:off x="12520795" y="7956885"/>
            <a:ext cx="1365354" cy="106382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D8F8C9-F49E-3048-826A-0937FBC04EBF}"/>
              </a:ext>
            </a:extLst>
          </p:cNvPr>
          <p:cNvCxnSpPr>
            <a:cxnSpLocks/>
          </p:cNvCxnSpPr>
          <p:nvPr userDrawn="1"/>
        </p:nvCxnSpPr>
        <p:spPr>
          <a:xfrm>
            <a:off x="694023" y="5586047"/>
            <a:ext cx="470529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Glendon | York University Logo">
            <a:extLst>
              <a:ext uri="{FF2B5EF4-FFF2-40B4-BE49-F238E27FC236}">
                <a16:creationId xmlns:a16="http://schemas.microsoft.com/office/drawing/2014/main" id="{E7792306-5A27-4A48-893D-C35D2FF52AE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704469" y="5857565"/>
            <a:ext cx="3424005" cy="372680"/>
          </a:xfrm>
          <a:prstGeom prst="rect">
            <a:avLst/>
          </a:prstGeom>
        </p:spPr>
      </p:pic>
      <p:sp>
        <p:nvSpPr>
          <p:cNvPr id="35" name="Colour Pillar">
            <a:extLst>
              <a:ext uri="{FF2B5EF4-FFF2-40B4-BE49-F238E27FC236}">
                <a16:creationId xmlns:a16="http://schemas.microsoft.com/office/drawing/2014/main" id="{70B62D3F-128B-B745-A802-092EB8053FB2}"/>
              </a:ext>
            </a:extLst>
          </p:cNvPr>
          <p:cNvSpPr/>
          <p:nvPr userDrawn="1"/>
        </p:nvSpPr>
        <p:spPr>
          <a:xfrm>
            <a:off x="11830843" y="360000"/>
            <a:ext cx="360045" cy="61391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13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A2716-629B-9C45-AADD-DE61D864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8593E-DD51-5A43-8811-462C3D56F1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32241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7C10F-9D8C-A146-A92B-CA4D61DD15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ACEF09-F0CD-7449-9B9E-747B150BFF64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57">
            <a:extLst>
              <a:ext uri="{FF2B5EF4-FFF2-40B4-BE49-F238E27FC236}">
                <a16:creationId xmlns:a16="http://schemas.microsoft.com/office/drawing/2014/main" id="{E695CA26-1919-114C-BC11-38C996B851D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773238"/>
            <a:ext cx="2540528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ext Placeholder 57">
            <a:extLst>
              <a:ext uri="{FF2B5EF4-FFF2-40B4-BE49-F238E27FC236}">
                <a16:creationId xmlns:a16="http://schemas.microsoft.com/office/drawing/2014/main" id="{E13C6EED-B55A-9647-A753-CA6B53800D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78200" y="1773238"/>
            <a:ext cx="2553131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57">
            <a:extLst>
              <a:ext uri="{FF2B5EF4-FFF2-40B4-BE49-F238E27FC236}">
                <a16:creationId xmlns:a16="http://schemas.microsoft.com/office/drawing/2014/main" id="{F78578F5-EFC6-BC40-9724-A634789392C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54750" y="1773238"/>
            <a:ext cx="2547914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 Placeholder 57">
            <a:extLst>
              <a:ext uri="{FF2B5EF4-FFF2-40B4-BE49-F238E27FC236}">
                <a16:creationId xmlns:a16="http://schemas.microsoft.com/office/drawing/2014/main" id="{F63C3783-BFD5-CE47-813A-DDB4E37BAA6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14518" y="1773238"/>
            <a:ext cx="2549800" cy="4392612"/>
          </a:xfrm>
        </p:spPr>
        <p:txBody>
          <a:bodyPr lIns="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ext Placeholder 53">
            <a:extLst>
              <a:ext uri="{FF2B5EF4-FFF2-40B4-BE49-F238E27FC236}">
                <a16:creationId xmlns:a16="http://schemas.microsoft.com/office/drawing/2014/main" id="{214B3C36-FAD2-2946-B5D2-577C63AC01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432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4" name="Text Placeholder 53">
            <a:extLst>
              <a:ext uri="{FF2B5EF4-FFF2-40B4-BE49-F238E27FC236}">
                <a16:creationId xmlns:a16="http://schemas.microsoft.com/office/drawing/2014/main" id="{364A19A7-DFB3-7E45-9878-76EAFAAC771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78200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6" name="Text Placeholder 53">
            <a:extLst>
              <a:ext uri="{FF2B5EF4-FFF2-40B4-BE49-F238E27FC236}">
                <a16:creationId xmlns:a16="http://schemas.microsoft.com/office/drawing/2014/main" id="{D881590F-FC81-0046-A179-47970EA06CB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54750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sp>
        <p:nvSpPr>
          <p:cNvPr id="27" name="Text Placeholder 53">
            <a:extLst>
              <a:ext uri="{FF2B5EF4-FFF2-40B4-BE49-F238E27FC236}">
                <a16:creationId xmlns:a16="http://schemas.microsoft.com/office/drawing/2014/main" id="{EE21CEE7-7C87-8948-B4EA-C94A787492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14518" y="1196975"/>
            <a:ext cx="2540681" cy="522097"/>
          </a:xfrm>
        </p:spPr>
        <p:txBody>
          <a:bodyPr lIns="0" anchor="b">
            <a:noAutofit/>
          </a:bodyPr>
          <a:lstStyle>
            <a:lvl1pPr>
              <a:spcBef>
                <a:spcPts val="0"/>
              </a:spcBef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SUBHEADER</a:t>
            </a:r>
          </a:p>
        </p:txBody>
      </p:sp>
      <p:pic>
        <p:nvPicPr>
          <p:cNvPr id="15" name="Picture 14" descr="Glendon | York University Logo">
            <a:extLst>
              <a:ext uri="{FF2B5EF4-FFF2-40B4-BE49-F238E27FC236}">
                <a16:creationId xmlns:a16="http://schemas.microsoft.com/office/drawing/2014/main" id="{067A07E9-D84C-1A46-8C87-7FC1D5E10A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500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4" orient="horz" pos="1117" userDrawn="1">
          <p15:clr>
            <a:srgbClr val="FBAE40"/>
          </p15:clr>
        </p15:guide>
        <p15:guide id="15" orient="horz" pos="754" userDrawn="1">
          <p15:clr>
            <a:srgbClr val="FBAE40"/>
          </p15:clr>
        </p15:guide>
        <p15:guide id="16" orient="horz" pos="3888" userDrawn="1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F8830-8DE6-E743-9B67-82BF481503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2683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DF6FD-C686-2643-ADA9-64A255B0A6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3" name="Text Placeholder 53">
            <a:extLst>
              <a:ext uri="{FF2B5EF4-FFF2-40B4-BE49-F238E27FC236}">
                <a16:creationId xmlns:a16="http://schemas.microsoft.com/office/drawing/2014/main" id="{CB29EAEC-ED52-734C-A9C2-9238F3800E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986560"/>
            <a:ext cx="2535912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44" name="Text Placeholder 57">
            <a:extLst>
              <a:ext uri="{FF2B5EF4-FFF2-40B4-BE49-F238E27FC236}">
                <a16:creationId xmlns:a16="http://schemas.microsoft.com/office/drawing/2014/main" id="{CE216B64-AA64-524F-9D96-7653A498F7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8860" y="4100286"/>
            <a:ext cx="2530185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D45634A0-916A-374A-AECC-DB9660BE4A8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069470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2EF84AE-0FCA-C143-B4C1-5475E6B0CF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8860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57" name="Text Placeholder 53">
            <a:extLst>
              <a:ext uri="{FF2B5EF4-FFF2-40B4-BE49-F238E27FC236}">
                <a16:creationId xmlns:a16="http://schemas.microsoft.com/office/drawing/2014/main" id="{4D67E01E-ABB3-D343-838B-79B17CFC4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78200" y="2986560"/>
            <a:ext cx="2557595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59" name="Picture Placeholder 51">
            <a:extLst>
              <a:ext uri="{FF2B5EF4-FFF2-40B4-BE49-F238E27FC236}">
                <a16:creationId xmlns:a16="http://schemas.microsoft.com/office/drawing/2014/main" id="{ED70D57D-04C2-8342-83BC-C6EEBFEF8485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918853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1" name="Text Placeholder 53">
            <a:extLst>
              <a:ext uri="{FF2B5EF4-FFF2-40B4-BE49-F238E27FC236}">
                <a16:creationId xmlns:a16="http://schemas.microsoft.com/office/drawing/2014/main" id="{12CD07E1-6CC0-AA46-91C2-A71FBE06790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70326" y="2986560"/>
            <a:ext cx="2541888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63" name="Picture Placeholder 51">
            <a:extLst>
              <a:ext uri="{FF2B5EF4-FFF2-40B4-BE49-F238E27FC236}">
                <a16:creationId xmlns:a16="http://schemas.microsoft.com/office/drawing/2014/main" id="{EC3C3F17-35BA-9F44-8BC1-0F7A808E730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846665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5" name="Text Placeholder 53">
            <a:extLst>
              <a:ext uri="{FF2B5EF4-FFF2-40B4-BE49-F238E27FC236}">
                <a16:creationId xmlns:a16="http://schemas.microsoft.com/office/drawing/2014/main" id="{A9826A4D-4FF0-C741-B6E8-3C5612F35DB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23114" y="2986560"/>
            <a:ext cx="2570123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67" name="Picture Placeholder 51">
            <a:extLst>
              <a:ext uri="{FF2B5EF4-FFF2-40B4-BE49-F238E27FC236}">
                <a16:creationId xmlns:a16="http://schemas.microsoft.com/office/drawing/2014/main" id="{CC8ADDD2-BB68-E040-8A63-24C2E6F0F0F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9696048" y="1443947"/>
            <a:ext cx="1426482" cy="1426480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7054129-068B-B64A-9610-DFCA5A05A8E9}"/>
              </a:ext>
            </a:extLst>
          </p:cNvPr>
          <p:cNvSpPr/>
          <p:nvPr userDrawn="1"/>
        </p:nvSpPr>
        <p:spPr>
          <a:xfrm>
            <a:off x="-1607336" y="3031767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Name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F249D7DA-19EC-0346-83DB-15F20B047E46}"/>
              </a:ext>
            </a:extLst>
          </p:cNvPr>
          <p:cNvSpPr/>
          <p:nvPr userDrawn="1"/>
        </p:nvSpPr>
        <p:spPr>
          <a:xfrm>
            <a:off x="-279399" y="3001069"/>
            <a:ext cx="120650" cy="446837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cap="all" baseline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73E399E-C323-5743-A1D2-2EB70C5A6D2E}"/>
              </a:ext>
            </a:extLst>
          </p:cNvPr>
          <p:cNvSpPr/>
          <p:nvPr userDrawn="1"/>
        </p:nvSpPr>
        <p:spPr>
          <a:xfrm>
            <a:off x="-1607336" y="3558743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Role or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4909290-5599-4443-9F34-5778A1B1FEAE}"/>
              </a:ext>
            </a:extLst>
          </p:cNvPr>
          <p:cNvSpPr/>
          <p:nvPr userDrawn="1"/>
        </p:nvSpPr>
        <p:spPr>
          <a:xfrm>
            <a:off x="-279399" y="3554279"/>
            <a:ext cx="120650" cy="39563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C51042-5426-6840-9776-176F18AE763C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57">
            <a:extLst>
              <a:ext uri="{FF2B5EF4-FFF2-40B4-BE49-F238E27FC236}">
                <a16:creationId xmlns:a16="http://schemas.microsoft.com/office/drawing/2014/main" id="{0A0C6D09-59C1-3E46-829F-A0F092E7382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83976" y="4100286"/>
            <a:ext cx="2551819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bio</a:t>
            </a:r>
          </a:p>
        </p:txBody>
      </p:sp>
      <p:sp>
        <p:nvSpPr>
          <p:cNvPr id="30" name="Text Placeholder 57">
            <a:extLst>
              <a:ext uri="{FF2B5EF4-FFF2-40B4-BE49-F238E27FC236}">
                <a16:creationId xmlns:a16="http://schemas.microsoft.com/office/drawing/2014/main" id="{F9010CEB-567B-504A-B18C-A4831904CF1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76130" y="4100286"/>
            <a:ext cx="2536148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31" name="Text Placeholder 57">
            <a:extLst>
              <a:ext uri="{FF2B5EF4-FFF2-40B4-BE49-F238E27FC236}">
                <a16:creationId xmlns:a16="http://schemas.microsoft.com/office/drawing/2014/main" id="{0DD6DE0E-D360-EA4A-8410-36D2A64AD91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123114" y="4100286"/>
            <a:ext cx="2564319" cy="2065564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2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7CD537F-2C2A-4545-8055-1CA5AAC9921A}"/>
              </a:ext>
            </a:extLst>
          </p:cNvPr>
          <p:cNvGrpSpPr/>
          <p:nvPr userDrawn="1"/>
        </p:nvGrpSpPr>
        <p:grpSpPr>
          <a:xfrm>
            <a:off x="12065000" y="-254000"/>
            <a:ext cx="2405602" cy="3262377"/>
            <a:chOff x="12065000" y="-254000"/>
            <a:chExt cx="2405602" cy="326237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8031130-C249-1746-834C-EDC3C8A96FB1}"/>
                </a:ext>
              </a:extLst>
            </p:cNvPr>
            <p:cNvSpPr/>
            <p:nvPr userDrawn="1"/>
          </p:nvSpPr>
          <p:spPr>
            <a:xfrm>
              <a:off x="12236449" y="199077"/>
              <a:ext cx="2000251" cy="2809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6C16B82-78DE-8048-B823-C08F79348C86}"/>
                </a:ext>
              </a:extLst>
            </p:cNvPr>
            <p:cNvSpPr/>
            <p:nvPr userDrawn="1"/>
          </p:nvSpPr>
          <p:spPr>
            <a:xfrm>
              <a:off x="12236449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2" name="Right Triangle 31">
              <a:extLst>
                <a:ext uri="{FF2B5EF4-FFF2-40B4-BE49-F238E27FC236}">
                  <a16:creationId xmlns:a16="http://schemas.microsoft.com/office/drawing/2014/main" id="{7F562556-E27E-264E-99C0-D1C63D75E375}"/>
                </a:ext>
              </a:extLst>
            </p:cNvPr>
            <p:cNvSpPr/>
            <p:nvPr userDrawn="1"/>
          </p:nvSpPr>
          <p:spPr>
            <a:xfrm flipH="1">
              <a:off x="12065000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208AE33-3367-1343-A4A0-5F83F47BE3EF}"/>
                </a:ext>
              </a:extLst>
            </p:cNvPr>
            <p:cNvSpPr txBox="1"/>
            <p:nvPr userDrawn="1"/>
          </p:nvSpPr>
          <p:spPr>
            <a:xfrm>
              <a:off x="12466110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E9B2F54-ABA6-894C-BC43-0C34C2F3316E}"/>
                </a:ext>
              </a:extLst>
            </p:cNvPr>
            <p:cNvSpPr txBox="1"/>
            <p:nvPr userDrawn="1"/>
          </p:nvSpPr>
          <p:spPr>
            <a:xfrm>
              <a:off x="12318220" y="429245"/>
              <a:ext cx="1796791" cy="24436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 Images will fill left to right. 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Right-click on the image. Choose ‘Crop’ from the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menu. Adjust the size &amp; position to your preference. Press ‘esc’ or click outside image area to exit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mode.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your image doesn’t fully fill the box: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Click the arrow beside ‘Crop’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Select ‘Fill’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85F7CEC-08AE-3344-BA91-D2AE197E42F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33684" t="12097" r="43371" b="20368"/>
            <a:stretch/>
          </p:blipFill>
          <p:spPr>
            <a:xfrm>
              <a:off x="14061142" y="1344710"/>
              <a:ext cx="228679" cy="356879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256C73F-8090-0044-8E83-F95C9D9DA87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9626" t="9096" r="59420" b="9075"/>
            <a:stretch/>
          </p:blipFill>
          <p:spPr>
            <a:xfrm>
              <a:off x="14047433" y="2596811"/>
              <a:ext cx="423169" cy="320454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458F036-9685-8C4F-82BC-3B6F801B664F}"/>
              </a:ext>
            </a:extLst>
          </p:cNvPr>
          <p:cNvGrpSpPr/>
          <p:nvPr userDrawn="1"/>
        </p:nvGrpSpPr>
        <p:grpSpPr>
          <a:xfrm>
            <a:off x="12236449" y="3186320"/>
            <a:ext cx="2000251" cy="2958448"/>
            <a:chOff x="12236449" y="3360056"/>
            <a:chExt cx="2000251" cy="2958448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173A873-10DD-8A4D-9887-2B3DDE038277}"/>
                </a:ext>
              </a:extLst>
            </p:cNvPr>
            <p:cNvSpPr/>
            <p:nvPr userDrawn="1"/>
          </p:nvSpPr>
          <p:spPr>
            <a:xfrm>
              <a:off x="12236449" y="3813133"/>
              <a:ext cx="2000251" cy="25053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6AF1BE5-D210-3146-8D96-BEE6EB11EFC8}"/>
                </a:ext>
              </a:extLst>
            </p:cNvPr>
            <p:cNvSpPr/>
            <p:nvPr userDrawn="1"/>
          </p:nvSpPr>
          <p:spPr>
            <a:xfrm>
              <a:off x="12236449" y="3360056"/>
              <a:ext cx="2000251" cy="59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73F170C-277D-954A-ABAA-EDF5AA994B7A}"/>
                </a:ext>
              </a:extLst>
            </p:cNvPr>
            <p:cNvSpPr txBox="1"/>
            <p:nvPr userDrawn="1"/>
          </p:nvSpPr>
          <p:spPr>
            <a:xfrm>
              <a:off x="12466109" y="3417829"/>
              <a:ext cx="16635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HEADSHOTS: CROPPING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0F81BD9-B2FB-A74B-A7A3-BFE3CA73B553}"/>
                </a:ext>
              </a:extLst>
            </p:cNvPr>
            <p:cNvSpPr txBox="1"/>
            <p:nvPr userDrawn="1"/>
          </p:nvSpPr>
          <p:spPr>
            <a:xfrm>
              <a:off x="12318220" y="4096342"/>
              <a:ext cx="1693055" cy="10242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When resizing headshots, maintain the same amount of white space around each person. If possible, align the top of each person’s head and adjust them to be the same size.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6E39219-D9D2-604C-B964-CE1DE3755DC5}"/>
                </a:ext>
              </a:extLst>
            </p:cNvPr>
            <p:cNvGrpSpPr/>
            <p:nvPr userDrawn="1"/>
          </p:nvGrpSpPr>
          <p:grpSpPr>
            <a:xfrm>
              <a:off x="12455525" y="5714968"/>
              <a:ext cx="1597025" cy="438944"/>
              <a:chOff x="12455525" y="5733256"/>
              <a:chExt cx="1597025" cy="438944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D9AECD0E-D0DC-B846-AFC7-8EB3FD29148B}"/>
                  </a:ext>
                </a:extLst>
              </p:cNvPr>
              <p:cNvGrpSpPr/>
              <p:nvPr userDrawn="1"/>
            </p:nvGrpSpPr>
            <p:grpSpPr>
              <a:xfrm>
                <a:off x="12518315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6" name="Graphic 5">
                  <a:extLst>
                    <a:ext uri="{FF2B5EF4-FFF2-40B4-BE49-F238E27FC236}">
                      <a16:creationId xmlns:a16="http://schemas.microsoft.com/office/drawing/2014/main" id="{15E05C98-E599-DA41-A9D4-C8E65D4054E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EF272C75-FC1A-1043-8DC4-B72713FD77B8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79679A78-1706-AA47-819F-89B16333C96F}"/>
                  </a:ext>
                </a:extLst>
              </p:cNvPr>
              <p:cNvGrpSpPr/>
              <p:nvPr userDrawn="1"/>
            </p:nvGrpSpPr>
            <p:grpSpPr>
              <a:xfrm>
                <a:off x="12872679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77" name="Graphic 76">
                  <a:extLst>
                    <a:ext uri="{FF2B5EF4-FFF2-40B4-BE49-F238E27FC236}">
                      <a16:creationId xmlns:a16="http://schemas.microsoft.com/office/drawing/2014/main" id="{28F5CF5C-490F-5348-93B5-EDB1B57FDF67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AD017EFA-8353-634B-9923-771C47807566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4124EDD7-5A48-DF48-BC5E-F8C59BC9D076}"/>
                  </a:ext>
                </a:extLst>
              </p:cNvPr>
              <p:cNvGrpSpPr/>
              <p:nvPr userDrawn="1"/>
            </p:nvGrpSpPr>
            <p:grpSpPr>
              <a:xfrm>
                <a:off x="13227043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0" name="Graphic 79">
                  <a:extLst>
                    <a:ext uri="{FF2B5EF4-FFF2-40B4-BE49-F238E27FC236}">
                      <a16:creationId xmlns:a16="http://schemas.microsoft.com/office/drawing/2014/main" id="{C2FB88DE-8515-3443-9D4E-C0C0F1480B6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23B09CFF-8074-4C4F-9B18-63E3646174FE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6672421C-D6EE-0441-97C2-BABC1C35B2B1}"/>
                  </a:ext>
                </a:extLst>
              </p:cNvPr>
              <p:cNvGrpSpPr/>
              <p:nvPr userDrawn="1"/>
            </p:nvGrpSpPr>
            <p:grpSpPr>
              <a:xfrm>
                <a:off x="13581406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3" name="Graphic 82">
                  <a:extLst>
                    <a:ext uri="{FF2B5EF4-FFF2-40B4-BE49-F238E27FC236}">
                      <a16:creationId xmlns:a16="http://schemas.microsoft.com/office/drawing/2014/main" id="{3F529CAD-6F24-6745-91A5-63FEE7BB4FFC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91535187-B13A-E64E-A8B4-DA3E6BAB34CB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8" name="Rounded Rectangle 97">
                <a:extLst>
                  <a:ext uri="{FF2B5EF4-FFF2-40B4-BE49-F238E27FC236}">
                    <a16:creationId xmlns:a16="http://schemas.microsoft.com/office/drawing/2014/main" id="{ADF3EE22-A317-C34E-B1C5-45F13115A0AF}"/>
                  </a:ext>
                </a:extLst>
              </p:cNvPr>
              <p:cNvSpPr/>
              <p:nvPr userDrawn="1"/>
            </p:nvSpPr>
            <p:spPr>
              <a:xfrm>
                <a:off x="12455525" y="5733256"/>
                <a:ext cx="1489075" cy="390525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820A1A98-04BB-B142-BC0C-76CE4F11DBD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3893800" y="6013450"/>
                <a:ext cx="158750" cy="158750"/>
              </a:xfrm>
              <a:prstGeom prst="rect">
                <a:avLst/>
              </a:prstGeom>
            </p:spPr>
          </p:pic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AABEC2F-3FCB-ED4A-A3AB-89D9DCEDBFF3}"/>
                </a:ext>
              </a:extLst>
            </p:cNvPr>
            <p:cNvGrpSpPr/>
            <p:nvPr userDrawn="1"/>
          </p:nvGrpSpPr>
          <p:grpSpPr>
            <a:xfrm>
              <a:off x="12455525" y="5229987"/>
              <a:ext cx="1597025" cy="431800"/>
              <a:chOff x="12455525" y="5248275"/>
              <a:chExt cx="1597025" cy="431800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6198A7D5-B941-1346-9E26-41C79270CD1A}"/>
                  </a:ext>
                </a:extLst>
              </p:cNvPr>
              <p:cNvGrpSpPr/>
              <p:nvPr userDrawn="1"/>
            </p:nvGrpSpPr>
            <p:grpSpPr>
              <a:xfrm>
                <a:off x="12518315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87" name="Graphic 86">
                  <a:extLst>
                    <a:ext uri="{FF2B5EF4-FFF2-40B4-BE49-F238E27FC236}">
                      <a16:creationId xmlns:a16="http://schemas.microsoft.com/office/drawing/2014/main" id="{7BBD8531-3FAC-C04D-B79F-7B16B2A917FA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19045" t="-2291" r="20594" b="49026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A05322F6-E29B-3948-AADC-7043106F260E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865E01D8-F5E5-7E4F-9539-65C2911130DF}"/>
                  </a:ext>
                </a:extLst>
              </p:cNvPr>
              <p:cNvGrpSpPr/>
              <p:nvPr userDrawn="1"/>
            </p:nvGrpSpPr>
            <p:grpSpPr>
              <a:xfrm>
                <a:off x="12843992" y="5290124"/>
                <a:ext cx="334126" cy="294851"/>
                <a:chOff x="12489628" y="5394466"/>
                <a:chExt cx="334126" cy="294851"/>
              </a:xfrm>
            </p:grpSpPr>
            <p:pic>
              <p:nvPicPr>
                <p:cNvPr id="90" name="Graphic 89">
                  <a:extLst>
                    <a:ext uri="{FF2B5EF4-FFF2-40B4-BE49-F238E27FC236}">
                      <a16:creationId xmlns:a16="http://schemas.microsoft.com/office/drawing/2014/main" id="{94443BB8-83CA-E640-A68C-79948441AF06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489628" y="5394466"/>
                  <a:ext cx="334126" cy="294851"/>
                </a:xfrm>
                <a:prstGeom prst="rect">
                  <a:avLst/>
                </a:prstGeom>
              </p:spPr>
            </p:pic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940B5F43-28EE-7241-8A12-90831744FACC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2FE00A1C-A059-394A-9B71-52DAD00D86E3}"/>
                  </a:ext>
                </a:extLst>
              </p:cNvPr>
              <p:cNvGrpSpPr/>
              <p:nvPr userDrawn="1"/>
            </p:nvGrpSpPr>
            <p:grpSpPr>
              <a:xfrm>
                <a:off x="13194770" y="5302400"/>
                <a:ext cx="334764" cy="283172"/>
                <a:chOff x="12486042" y="5406742"/>
                <a:chExt cx="334764" cy="283172"/>
              </a:xfrm>
            </p:grpSpPr>
            <p:pic>
              <p:nvPicPr>
                <p:cNvPr id="93" name="Graphic 92">
                  <a:extLst>
                    <a:ext uri="{FF2B5EF4-FFF2-40B4-BE49-F238E27FC236}">
                      <a16:creationId xmlns:a16="http://schemas.microsoft.com/office/drawing/2014/main" id="{47FDF333-60E2-4F46-8070-391A9948ECB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l="28387" t="1" r="29379" b="69441"/>
                <a:stretch/>
              </p:blipFill>
              <p:spPr>
                <a:xfrm>
                  <a:off x="12486042" y="5447692"/>
                  <a:ext cx="334764" cy="242222"/>
                </a:xfrm>
                <a:prstGeom prst="rect">
                  <a:avLst/>
                </a:prstGeom>
              </p:spPr>
            </p:pic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509B3085-E7F8-AF48-B9FE-91E73E017EB6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B70C983C-AAB1-C242-A881-D852981C1A2D}"/>
                  </a:ext>
                </a:extLst>
              </p:cNvPr>
              <p:cNvGrpSpPr/>
              <p:nvPr userDrawn="1"/>
            </p:nvGrpSpPr>
            <p:grpSpPr>
              <a:xfrm>
                <a:off x="13581406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96" name="Graphic 95">
                  <a:extLst>
                    <a:ext uri="{FF2B5EF4-FFF2-40B4-BE49-F238E27FC236}">
                      <a16:creationId xmlns:a16="http://schemas.microsoft.com/office/drawing/2014/main" id="{5A1F7849-60D2-FB42-95FF-D2733BB4ACC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9333" t="-984" r="12772" b="32248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E831ED36-DC9A-F148-BF1D-396A2295B413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0AE5C59A-E79A-C345-AE89-38388F37C4BA}"/>
                  </a:ext>
                </a:extLst>
              </p:cNvPr>
              <p:cNvSpPr/>
              <p:nvPr userDrawn="1"/>
            </p:nvSpPr>
            <p:spPr>
              <a:xfrm>
                <a:off x="12455525" y="5248275"/>
                <a:ext cx="1489075" cy="390525"/>
              </a:xfrm>
              <a:prstGeom prst="round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396BE36-6A47-5248-A759-56E70A96166E}"/>
                  </a:ext>
                </a:extLst>
              </p:cNvPr>
              <p:cNvGrpSpPr/>
              <p:nvPr userDrawn="1"/>
            </p:nvGrpSpPr>
            <p:grpSpPr>
              <a:xfrm>
                <a:off x="13898562" y="5526087"/>
                <a:ext cx="153988" cy="153988"/>
                <a:chOff x="13949362" y="5565775"/>
                <a:chExt cx="120650" cy="120650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12E049D4-D6D5-604E-9DE0-8C2B8478A2BE}"/>
                    </a:ext>
                  </a:extLst>
                </p:cNvPr>
                <p:cNvSpPr/>
                <p:nvPr userDrawn="1"/>
              </p:nvSpPr>
              <p:spPr>
                <a:xfrm>
                  <a:off x="13955712" y="5572125"/>
                  <a:ext cx="107950" cy="10795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1600"/>
                </a:p>
              </p:txBody>
            </p:sp>
            <p:pic>
              <p:nvPicPr>
                <p:cNvPr id="15" name="Graphic 14">
                  <a:extLst>
                    <a:ext uri="{FF2B5EF4-FFF2-40B4-BE49-F238E27FC236}">
                      <a16:creationId xmlns:a16="http://schemas.microsoft.com/office/drawing/2014/main" id="{4CE49B2D-AF95-0644-A288-2C74EB8DD69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949362" y="5565775"/>
                  <a:ext cx="120650" cy="12065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74" name="Text Placeholder 53">
            <a:extLst>
              <a:ext uri="{FF2B5EF4-FFF2-40B4-BE49-F238E27FC236}">
                <a16:creationId xmlns:a16="http://schemas.microsoft.com/office/drawing/2014/main" id="{F201B278-13BC-D14B-B7C9-B7A3219F172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78200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75" name="Text Placeholder 53">
            <a:extLst>
              <a:ext uri="{FF2B5EF4-FFF2-40B4-BE49-F238E27FC236}">
                <a16:creationId xmlns:a16="http://schemas.microsoft.com/office/drawing/2014/main" id="{66A7B0E5-DAB0-5348-8990-BC0887040BD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0326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85" name="Text Placeholder 53">
            <a:extLst>
              <a:ext uri="{FF2B5EF4-FFF2-40B4-BE49-F238E27FC236}">
                <a16:creationId xmlns:a16="http://schemas.microsoft.com/office/drawing/2014/main" id="{408B7542-48A6-B14C-A817-B961F060DED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23114" y="3521089"/>
            <a:ext cx="2535912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tx2"/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4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 or title</a:t>
            </a:r>
          </a:p>
        </p:txBody>
      </p:sp>
      <p:sp>
        <p:nvSpPr>
          <p:cNvPr id="99" name="Title 1">
            <a:extLst>
              <a:ext uri="{FF2B5EF4-FFF2-40B4-BE49-F238E27FC236}">
                <a16:creationId xmlns:a16="http://schemas.microsoft.com/office/drawing/2014/main" id="{8F57AE45-33D9-C440-9135-ACD7B9712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072ED127-4BC0-EB4B-9A56-7F0D38A9A10A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D635F6A5-5BE4-CC42-8EAF-5D27A136987E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1D26444B-1D65-E146-B587-93BA7E4BCA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pic>
        <p:nvPicPr>
          <p:cNvPr id="103" name="Picture 102" descr="Glendon | York University Logo">
            <a:extLst>
              <a:ext uri="{FF2B5EF4-FFF2-40B4-BE49-F238E27FC236}">
                <a16:creationId xmlns:a16="http://schemas.microsoft.com/office/drawing/2014/main" id="{49512105-BB19-9047-BE79-680DF1BF8ED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83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25" userDrawn="1">
          <p15:clr>
            <a:srgbClr val="FBAE40"/>
          </p15:clr>
        </p15:guide>
        <p15:guide id="4" pos="1927" userDrawn="1">
          <p15:clr>
            <a:srgbClr val="FBAE40"/>
          </p15:clr>
        </p15:guide>
        <p15:guide id="5" pos="2128" userDrawn="1">
          <p15:clr>
            <a:srgbClr val="FBAE40"/>
          </p15:clr>
        </p15:guide>
        <p15:guide id="6" pos="3739" userDrawn="1">
          <p15:clr>
            <a:srgbClr val="FBAE40"/>
          </p15:clr>
        </p15:guide>
        <p15:guide id="7" pos="3940" userDrawn="1">
          <p15:clr>
            <a:srgbClr val="FBAE40"/>
          </p15:clr>
        </p15:guide>
        <p15:guide id="8" pos="5551" userDrawn="1">
          <p15:clr>
            <a:srgbClr val="FBAE40"/>
          </p15:clr>
        </p15:guide>
        <p15:guide id="9" pos="5752" userDrawn="1">
          <p15:clr>
            <a:srgbClr val="FBAE40"/>
          </p15:clr>
        </p15:guide>
        <p15:guide id="10" pos="7363" userDrawn="1">
          <p15:clr>
            <a:srgbClr val="FBAE40"/>
          </p15:clr>
        </p15:guide>
        <p15:guide id="13" orient="horz" pos="1933" userDrawn="1">
          <p15:clr>
            <a:srgbClr val="FBAE40"/>
          </p15:clr>
        </p15:guide>
        <p15:guide id="14" orient="horz" pos="2505" userDrawn="1">
          <p15:clr>
            <a:srgbClr val="FBAE40"/>
          </p15:clr>
        </p15:guide>
        <p15:guide id="16" orient="horz" pos="3888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Te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9F8830-8DE6-E743-9B67-82BF481503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151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DF6FD-C686-2643-ADA9-64A255B0A6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3" name="Text Placeholder 53">
            <a:extLst>
              <a:ext uri="{FF2B5EF4-FFF2-40B4-BE49-F238E27FC236}">
                <a16:creationId xmlns:a16="http://schemas.microsoft.com/office/drawing/2014/main" id="{CB29EAEC-ED52-734C-A9C2-9238F3800E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860" y="2683883"/>
            <a:ext cx="1581403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44" name="Text Placeholder 57">
            <a:extLst>
              <a:ext uri="{FF2B5EF4-FFF2-40B4-BE49-F238E27FC236}">
                <a16:creationId xmlns:a16="http://schemas.microsoft.com/office/drawing/2014/main" id="{CE216B64-AA64-524F-9D96-7653A498F7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8860" y="3941379"/>
            <a:ext cx="1577832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D45634A0-916A-374A-AECC-DB9660BE4A8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53112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7054129-068B-B64A-9610-DFCA5A05A8E9}"/>
              </a:ext>
            </a:extLst>
          </p:cNvPr>
          <p:cNvSpPr/>
          <p:nvPr userDrawn="1"/>
        </p:nvSpPr>
        <p:spPr>
          <a:xfrm>
            <a:off x="-1607336" y="2740747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Name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F249D7DA-19EC-0346-83DB-15F20B047E46}"/>
              </a:ext>
            </a:extLst>
          </p:cNvPr>
          <p:cNvSpPr/>
          <p:nvPr userDrawn="1"/>
        </p:nvSpPr>
        <p:spPr>
          <a:xfrm>
            <a:off x="-279399" y="2710049"/>
            <a:ext cx="120650" cy="446837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73E399E-C323-5743-A1D2-2EB70C5A6D2E}"/>
              </a:ext>
            </a:extLst>
          </p:cNvPr>
          <p:cNvSpPr/>
          <p:nvPr userDrawn="1"/>
        </p:nvSpPr>
        <p:spPr>
          <a:xfrm>
            <a:off x="-1607336" y="3342613"/>
            <a:ext cx="1278541" cy="38544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Role or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2 lines max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4909290-5599-4443-9F34-5778A1B1FEAE}"/>
              </a:ext>
            </a:extLst>
          </p:cNvPr>
          <p:cNvSpPr/>
          <p:nvPr userDrawn="1"/>
        </p:nvSpPr>
        <p:spPr>
          <a:xfrm>
            <a:off x="-279399" y="3338149"/>
            <a:ext cx="120650" cy="395630"/>
          </a:xfrm>
          <a:custGeom>
            <a:avLst/>
            <a:gdLst>
              <a:gd name="connsiteX0" fmla="*/ 187325 w 187325"/>
              <a:gd name="connsiteY0" fmla="*/ 0 h 3140075"/>
              <a:gd name="connsiteX1" fmla="*/ 0 w 187325"/>
              <a:gd name="connsiteY1" fmla="*/ 0 h 3140075"/>
              <a:gd name="connsiteX2" fmla="*/ 0 w 187325"/>
              <a:gd name="connsiteY2" fmla="*/ 3140075 h 3140075"/>
              <a:gd name="connsiteX3" fmla="*/ 171450 w 187325"/>
              <a:gd name="connsiteY3" fmla="*/ 3140075 h 314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25" h="3140075">
                <a:moveTo>
                  <a:pt x="187325" y="0"/>
                </a:moveTo>
                <a:lnTo>
                  <a:pt x="0" y="0"/>
                </a:lnTo>
                <a:lnTo>
                  <a:pt x="0" y="3140075"/>
                </a:lnTo>
                <a:lnTo>
                  <a:pt x="171450" y="3140075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C51042-5426-6840-9776-176F18AE763C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 Placeholder 53">
            <a:extLst>
              <a:ext uri="{FF2B5EF4-FFF2-40B4-BE49-F238E27FC236}">
                <a16:creationId xmlns:a16="http://schemas.microsoft.com/office/drawing/2014/main" id="{06CAEA96-2878-B245-955A-C064999E857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426376" y="2683883"/>
            <a:ext cx="1591587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53" name="Text Placeholder 57">
            <a:extLst>
              <a:ext uri="{FF2B5EF4-FFF2-40B4-BE49-F238E27FC236}">
                <a16:creationId xmlns:a16="http://schemas.microsoft.com/office/drawing/2014/main" id="{4CD8161C-F44E-9747-B2F5-E5F3BF12299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426376" y="3941379"/>
            <a:ext cx="1587993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55" name="Picture Placeholder 51">
            <a:extLst>
              <a:ext uri="{FF2B5EF4-FFF2-40B4-BE49-F238E27FC236}">
                <a16:creationId xmlns:a16="http://schemas.microsoft.com/office/drawing/2014/main" id="{C3F8A6EA-78B6-BA43-865C-3168695EDF7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677436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58" name="Text Placeholder 53">
            <a:extLst>
              <a:ext uri="{FF2B5EF4-FFF2-40B4-BE49-F238E27FC236}">
                <a16:creationId xmlns:a16="http://schemas.microsoft.com/office/drawing/2014/main" id="{6ADC9296-D983-A440-8899-67951C7DB3F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33892" y="2683883"/>
            <a:ext cx="1604945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62" name="Text Placeholder 57">
            <a:extLst>
              <a:ext uri="{FF2B5EF4-FFF2-40B4-BE49-F238E27FC236}">
                <a16:creationId xmlns:a16="http://schemas.microsoft.com/office/drawing/2014/main" id="{52BC0239-2F6E-8842-99B6-AE65448851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333892" y="3941379"/>
            <a:ext cx="1601321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66" name="Picture Placeholder 51">
            <a:extLst>
              <a:ext uri="{FF2B5EF4-FFF2-40B4-BE49-F238E27FC236}">
                <a16:creationId xmlns:a16="http://schemas.microsoft.com/office/drawing/2014/main" id="{93F41111-0F44-DC42-B5BE-8909EF9C5AD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593704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75" name="Text Placeholder 53">
            <a:extLst>
              <a:ext uri="{FF2B5EF4-FFF2-40B4-BE49-F238E27FC236}">
                <a16:creationId xmlns:a16="http://schemas.microsoft.com/office/drawing/2014/main" id="{3B4D9B3E-D53C-AC48-85E4-875FED9FB6C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267434" y="2683883"/>
            <a:ext cx="1585930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76" name="Text Placeholder 57">
            <a:extLst>
              <a:ext uri="{FF2B5EF4-FFF2-40B4-BE49-F238E27FC236}">
                <a16:creationId xmlns:a16="http://schemas.microsoft.com/office/drawing/2014/main" id="{7806A4E7-B327-0046-8314-CAFD62446B5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267357" y="3941379"/>
            <a:ext cx="1582349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77" name="Picture Placeholder 51">
            <a:extLst>
              <a:ext uri="{FF2B5EF4-FFF2-40B4-BE49-F238E27FC236}">
                <a16:creationId xmlns:a16="http://schemas.microsoft.com/office/drawing/2014/main" id="{5B013573-0C79-9F41-AA00-3F7FB91E831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512081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79" name="Text Placeholder 53">
            <a:extLst>
              <a:ext uri="{FF2B5EF4-FFF2-40B4-BE49-F238E27FC236}">
                <a16:creationId xmlns:a16="http://schemas.microsoft.com/office/drawing/2014/main" id="{2C1B9669-1232-1241-BC3E-CCAB215E7F8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174950" y="2683883"/>
            <a:ext cx="1596114" cy="458904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80" name="Text Placeholder 57">
            <a:extLst>
              <a:ext uri="{FF2B5EF4-FFF2-40B4-BE49-F238E27FC236}">
                <a16:creationId xmlns:a16="http://schemas.microsoft.com/office/drawing/2014/main" id="{295CEA97-A4AD-5045-8868-68FBFF6BCEC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174873" y="3941379"/>
            <a:ext cx="1592510" cy="2224471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81" name="Picture Placeholder 51">
            <a:extLst>
              <a:ext uri="{FF2B5EF4-FFF2-40B4-BE49-F238E27FC236}">
                <a16:creationId xmlns:a16="http://schemas.microsoft.com/office/drawing/2014/main" id="{FBB025E6-F57E-5B4A-98CF-3628C5CC3147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428348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83" name="Text Placeholder 53">
            <a:extLst>
              <a:ext uri="{FF2B5EF4-FFF2-40B4-BE49-F238E27FC236}">
                <a16:creationId xmlns:a16="http://schemas.microsoft.com/office/drawing/2014/main" id="{D910779B-D90D-C04A-9119-D80FAB77652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0090150" y="2683883"/>
            <a:ext cx="1597243" cy="455613"/>
          </a:xfrm>
        </p:spPr>
        <p:txBody>
          <a:bodyPr lIns="0" anchor="b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 b="0" i="0" cap="all" spc="10" baseline="0">
                <a:solidFill>
                  <a:schemeClr val="accent1"/>
                </a:solidFill>
                <a:latin typeface="IBM Plex Sans Medm" panose="020B0503050203000203" pitchFamily="34" charset="0"/>
              </a:defRPr>
            </a:lvl1pPr>
          </a:lstStyle>
          <a:p>
            <a:pPr lvl="0"/>
            <a:r>
              <a:rPr lang="en-US"/>
              <a:t>CLICK TO</a:t>
            </a:r>
            <a:br>
              <a:rPr lang="en-US"/>
            </a:br>
            <a:r>
              <a:rPr lang="en-US"/>
              <a:t>ADD NAME</a:t>
            </a:r>
          </a:p>
        </p:txBody>
      </p:sp>
      <p:sp>
        <p:nvSpPr>
          <p:cNvPr id="84" name="Text Placeholder 57">
            <a:extLst>
              <a:ext uri="{FF2B5EF4-FFF2-40B4-BE49-F238E27FC236}">
                <a16:creationId xmlns:a16="http://schemas.microsoft.com/office/drawing/2014/main" id="{9E02C987-7A42-024C-8B45-909B6D51F05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0090074" y="3931920"/>
            <a:ext cx="1593636" cy="2233930"/>
          </a:xfrm>
        </p:spPr>
        <p:txBody>
          <a:bodyPr lIns="0">
            <a:noAutofit/>
          </a:bodyPr>
          <a:lstStyle>
            <a:lvl1pPr>
              <a:defRPr sz="12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400" b="0" i="0">
                <a:latin typeface="IBM Plex Sans" panose="020B0503050203000203" pitchFamily="34" charset="0"/>
              </a:defRPr>
            </a:lvl5pPr>
          </a:lstStyle>
          <a:p>
            <a:pPr lvl="0"/>
            <a:r>
              <a:rPr lang="en-US"/>
              <a:t>Click to add bio</a:t>
            </a:r>
          </a:p>
        </p:txBody>
      </p:sp>
      <p:sp>
        <p:nvSpPr>
          <p:cNvPr id="85" name="Picture Placeholder 51">
            <a:extLst>
              <a:ext uri="{FF2B5EF4-FFF2-40B4-BE49-F238E27FC236}">
                <a16:creationId xmlns:a16="http://schemas.microsoft.com/office/drawing/2014/main" id="{FF4EAC8B-F283-6449-851F-E4346DC117B3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0343784" y="1456684"/>
            <a:ext cx="1086216" cy="1086214"/>
          </a:xfrm>
          <a:prstGeom prst="rect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txBody>
          <a:bodyPr lIns="36000" rIns="0" anchor="ctr">
            <a:normAutofit/>
          </a:bodyPr>
          <a:lstStyle>
            <a:lvl1pPr algn="ctr">
              <a:defRPr sz="1400"/>
            </a:lvl1pPr>
          </a:lstStyle>
          <a:p>
            <a:r>
              <a:rPr lang="en-US"/>
              <a:t>Click icon</a:t>
            </a:r>
            <a:br>
              <a:rPr lang="en-US"/>
            </a:br>
            <a:r>
              <a:rPr lang="en-US"/>
              <a:t>to add headshot</a:t>
            </a:r>
          </a:p>
        </p:txBody>
      </p:sp>
      <p:sp>
        <p:nvSpPr>
          <p:cNvPr id="91" name="Text Placeholder 53">
            <a:extLst>
              <a:ext uri="{FF2B5EF4-FFF2-40B4-BE49-F238E27FC236}">
                <a16:creationId xmlns:a16="http://schemas.microsoft.com/office/drawing/2014/main" id="{D2327015-1342-7E4C-8742-B28789BD7E0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886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2" name="Text Placeholder 53">
            <a:extLst>
              <a:ext uri="{FF2B5EF4-FFF2-40B4-BE49-F238E27FC236}">
                <a16:creationId xmlns:a16="http://schemas.microsoft.com/office/drawing/2014/main" id="{58F7DAC5-0332-5249-81AC-331B18B63C8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426376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3" name="Text Placeholder 53">
            <a:extLst>
              <a:ext uri="{FF2B5EF4-FFF2-40B4-BE49-F238E27FC236}">
                <a16:creationId xmlns:a16="http://schemas.microsoft.com/office/drawing/2014/main" id="{AEEC703D-B097-6C4A-BFAC-AD6663F38FE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333892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4" name="Text Placeholder 53">
            <a:extLst>
              <a:ext uri="{FF2B5EF4-FFF2-40B4-BE49-F238E27FC236}">
                <a16:creationId xmlns:a16="http://schemas.microsoft.com/office/drawing/2014/main" id="{96271100-947F-944C-B637-3389D4A5333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267434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5" name="Text Placeholder 53">
            <a:extLst>
              <a:ext uri="{FF2B5EF4-FFF2-40B4-BE49-F238E27FC236}">
                <a16:creationId xmlns:a16="http://schemas.microsoft.com/office/drawing/2014/main" id="{FD54AC4C-B9D4-5A4B-AF6D-3104EBA2D016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17495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sp>
        <p:nvSpPr>
          <p:cNvPr id="96" name="Text Placeholder 53">
            <a:extLst>
              <a:ext uri="{FF2B5EF4-FFF2-40B4-BE49-F238E27FC236}">
                <a16:creationId xmlns:a16="http://schemas.microsoft.com/office/drawing/2014/main" id="{E0DB9001-F12D-074A-9638-8D44C4BDD83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0090150" y="3296645"/>
            <a:ext cx="1567635" cy="478256"/>
          </a:xfrm>
          <a:prstGeom prst="callout1">
            <a:avLst>
              <a:gd name="adj1" fmla="val 101582"/>
              <a:gd name="adj2" fmla="val 245"/>
              <a:gd name="adj3" fmla="val 102134"/>
              <a:gd name="adj4" fmla="val 99664"/>
            </a:avLst>
          </a:prstGeom>
          <a:ln>
            <a:solidFill>
              <a:schemeClr val="bg2">
                <a:lumMod val="90000"/>
              </a:schemeClr>
            </a:solidFill>
          </a:ln>
        </p:spPr>
        <p:txBody>
          <a:bodyPr lIns="0" tIns="0" bIns="108000"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spcAft>
                <a:spcPts val="100"/>
              </a:spcAft>
              <a:defRPr sz="1200" b="0" i="0" spc="10" baseline="0">
                <a:solidFill>
                  <a:schemeClr val="tx1"/>
                </a:solidFill>
                <a:latin typeface="IBM Plex Sans ExtraLight" panose="020B0303050203000203" pitchFamily="34" charset="0"/>
              </a:defRPr>
            </a:lvl1pPr>
          </a:lstStyle>
          <a:p>
            <a:pPr lvl="0"/>
            <a:r>
              <a:rPr lang="en-US"/>
              <a:t>Click to  add role</a:t>
            </a:r>
            <a:br>
              <a:rPr lang="en-US"/>
            </a:br>
            <a:r>
              <a:rPr lang="en-US"/>
              <a:t>or title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E4A02773-01CC-D64B-B9AC-A6930FCF84E4}"/>
              </a:ext>
            </a:extLst>
          </p:cNvPr>
          <p:cNvGrpSpPr/>
          <p:nvPr userDrawn="1"/>
        </p:nvGrpSpPr>
        <p:grpSpPr>
          <a:xfrm>
            <a:off x="12065000" y="-254000"/>
            <a:ext cx="2405602" cy="3262377"/>
            <a:chOff x="12065000" y="-254000"/>
            <a:chExt cx="2405602" cy="3262377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BE2975E-BFCC-B04B-A3C4-22F8CC4D73C5}"/>
                </a:ext>
              </a:extLst>
            </p:cNvPr>
            <p:cNvSpPr/>
            <p:nvPr userDrawn="1"/>
          </p:nvSpPr>
          <p:spPr>
            <a:xfrm>
              <a:off x="12236449" y="199077"/>
              <a:ext cx="2000251" cy="2809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3F7EEFE5-0536-EB4D-82E7-7499D4C1B436}"/>
                </a:ext>
              </a:extLst>
            </p:cNvPr>
            <p:cNvSpPr/>
            <p:nvPr userDrawn="1"/>
          </p:nvSpPr>
          <p:spPr>
            <a:xfrm>
              <a:off x="12236449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0" name="Right Triangle 99">
              <a:extLst>
                <a:ext uri="{FF2B5EF4-FFF2-40B4-BE49-F238E27FC236}">
                  <a16:creationId xmlns:a16="http://schemas.microsoft.com/office/drawing/2014/main" id="{BB6A6CD0-31A2-E24E-BCBE-5527273729D7}"/>
                </a:ext>
              </a:extLst>
            </p:cNvPr>
            <p:cNvSpPr/>
            <p:nvPr userDrawn="1"/>
          </p:nvSpPr>
          <p:spPr>
            <a:xfrm flipH="1">
              <a:off x="12065000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5153E950-D6F3-FC47-A9A1-E573C11C3EB0}"/>
                </a:ext>
              </a:extLst>
            </p:cNvPr>
            <p:cNvSpPr txBox="1"/>
            <p:nvPr userDrawn="1"/>
          </p:nvSpPr>
          <p:spPr>
            <a:xfrm>
              <a:off x="12466110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3BE3E69-AD14-A24B-96EF-714EA6F1A7B7}"/>
                </a:ext>
              </a:extLst>
            </p:cNvPr>
            <p:cNvSpPr txBox="1"/>
            <p:nvPr userDrawn="1"/>
          </p:nvSpPr>
          <p:spPr>
            <a:xfrm>
              <a:off x="12318220" y="429245"/>
              <a:ext cx="1796791" cy="24436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 Images will fill left to right. 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the image: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Right-click on the image. Choose ‘Crop’ from the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menu. Adjust the size &amp; position to your preference. Press ‘esc’ or click outside image area to exit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cropping mode.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your image doesn’t fully fill the box: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Click the arrow beside ‘Crop’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Select ‘Fill’</a:t>
              </a:r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630612A7-4561-2D4C-AFC7-1C44F6A7E51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33684" t="12097" r="43371" b="20368"/>
            <a:stretch/>
          </p:blipFill>
          <p:spPr>
            <a:xfrm>
              <a:off x="14061142" y="1344710"/>
              <a:ext cx="228679" cy="356879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841B8593-D052-6248-AAD7-A60142A4538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9626" t="9096" r="59420" b="9075"/>
            <a:stretch/>
          </p:blipFill>
          <p:spPr>
            <a:xfrm>
              <a:off x="14047433" y="2596811"/>
              <a:ext cx="423169" cy="320454"/>
            </a:xfrm>
            <a:prstGeom prst="rect">
              <a:avLst/>
            </a:prstGeom>
            <a:ln w="1905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</p:grpSp>
      <p:sp>
        <p:nvSpPr>
          <p:cNvPr id="82" name="Title 1">
            <a:extLst>
              <a:ext uri="{FF2B5EF4-FFF2-40B4-BE49-F238E27FC236}">
                <a16:creationId xmlns:a16="http://schemas.microsoft.com/office/drawing/2014/main" id="{6E2A8AFB-F209-8C42-ACBB-8E2C93426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4AECDF4-070C-B84E-B79D-44DA0BB4C134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B3F16A9-707D-084E-B842-A7BF1754DC4B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9BDB8535-F2F4-174C-A07C-97E7AB7C25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4045F6F-13D9-5A4A-985C-1AD4041F4933}"/>
              </a:ext>
            </a:extLst>
          </p:cNvPr>
          <p:cNvGrpSpPr/>
          <p:nvPr userDrawn="1"/>
        </p:nvGrpSpPr>
        <p:grpSpPr>
          <a:xfrm>
            <a:off x="12236449" y="3186320"/>
            <a:ext cx="2000251" cy="2958448"/>
            <a:chOff x="12236449" y="3360056"/>
            <a:chExt cx="2000251" cy="2958448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4D869570-1F20-284F-BBA2-1FD290A0F228}"/>
                </a:ext>
              </a:extLst>
            </p:cNvPr>
            <p:cNvSpPr/>
            <p:nvPr userDrawn="1"/>
          </p:nvSpPr>
          <p:spPr>
            <a:xfrm>
              <a:off x="12236449" y="3813133"/>
              <a:ext cx="2000251" cy="25053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A458544E-BC44-BD44-874C-3C06A06FC58D}"/>
                </a:ext>
              </a:extLst>
            </p:cNvPr>
            <p:cNvSpPr/>
            <p:nvPr userDrawn="1"/>
          </p:nvSpPr>
          <p:spPr>
            <a:xfrm>
              <a:off x="12236449" y="3360056"/>
              <a:ext cx="2000251" cy="59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CF4D731-4A70-B64D-BF46-3FFED79DB712}"/>
                </a:ext>
              </a:extLst>
            </p:cNvPr>
            <p:cNvSpPr txBox="1"/>
            <p:nvPr userDrawn="1"/>
          </p:nvSpPr>
          <p:spPr>
            <a:xfrm>
              <a:off x="12466109" y="3417829"/>
              <a:ext cx="16635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HEADSHOTS: CROPPING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90C27151-A189-4243-9646-8C2B57D4EF41}"/>
                </a:ext>
              </a:extLst>
            </p:cNvPr>
            <p:cNvSpPr txBox="1"/>
            <p:nvPr userDrawn="1"/>
          </p:nvSpPr>
          <p:spPr>
            <a:xfrm>
              <a:off x="12318220" y="4096342"/>
              <a:ext cx="1693055" cy="10242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When resizing headshots, maintain the same amount of white space around each person. If possible, align the top of each person’s head and adjust them to be the same size.</a:t>
              </a: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F918CD6-719D-1646-BE7C-9BBBB6D32A10}"/>
                </a:ext>
              </a:extLst>
            </p:cNvPr>
            <p:cNvGrpSpPr/>
            <p:nvPr userDrawn="1"/>
          </p:nvGrpSpPr>
          <p:grpSpPr>
            <a:xfrm>
              <a:off x="12455525" y="5714968"/>
              <a:ext cx="1597025" cy="438944"/>
              <a:chOff x="12455525" y="5733256"/>
              <a:chExt cx="1597025" cy="438944"/>
            </a:xfrm>
          </p:grpSpPr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9DBE7EEF-8B94-644D-91F4-F0022B5CD894}"/>
                  </a:ext>
                </a:extLst>
              </p:cNvPr>
              <p:cNvGrpSpPr/>
              <p:nvPr userDrawn="1"/>
            </p:nvGrpSpPr>
            <p:grpSpPr>
              <a:xfrm>
                <a:off x="12518315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6" name="Graphic 175">
                  <a:extLst>
                    <a:ext uri="{FF2B5EF4-FFF2-40B4-BE49-F238E27FC236}">
                      <a16:creationId xmlns:a16="http://schemas.microsoft.com/office/drawing/2014/main" id="{3E4697DC-66D7-6A4E-9F8B-011E764E88A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7" name="Rectangle 176">
                  <a:extLst>
                    <a:ext uri="{FF2B5EF4-FFF2-40B4-BE49-F238E27FC236}">
                      <a16:creationId xmlns:a16="http://schemas.microsoft.com/office/drawing/2014/main" id="{0A432778-1DE6-B04E-9062-428FEF7B5F9C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74F450D2-C154-194D-8B30-6095B43726D0}"/>
                  </a:ext>
                </a:extLst>
              </p:cNvPr>
              <p:cNvGrpSpPr/>
              <p:nvPr userDrawn="1"/>
            </p:nvGrpSpPr>
            <p:grpSpPr>
              <a:xfrm>
                <a:off x="12872679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4" name="Graphic 173">
                  <a:extLst>
                    <a:ext uri="{FF2B5EF4-FFF2-40B4-BE49-F238E27FC236}">
                      <a16:creationId xmlns:a16="http://schemas.microsoft.com/office/drawing/2014/main" id="{06743E87-CCDC-DC4F-9F4F-69BDD79726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5" name="Rectangle 174">
                  <a:extLst>
                    <a:ext uri="{FF2B5EF4-FFF2-40B4-BE49-F238E27FC236}">
                      <a16:creationId xmlns:a16="http://schemas.microsoft.com/office/drawing/2014/main" id="{9A1FA1BD-3982-7947-85EA-C90055A14695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A27585DB-AA11-2C48-A075-28DAF0A85FAA}"/>
                  </a:ext>
                </a:extLst>
              </p:cNvPr>
              <p:cNvGrpSpPr/>
              <p:nvPr userDrawn="1"/>
            </p:nvGrpSpPr>
            <p:grpSpPr>
              <a:xfrm>
                <a:off x="13227043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2" name="Graphic 171">
                  <a:extLst>
                    <a:ext uri="{FF2B5EF4-FFF2-40B4-BE49-F238E27FC236}">
                      <a16:creationId xmlns:a16="http://schemas.microsoft.com/office/drawing/2014/main" id="{1B2BBB97-5D28-7B40-8904-4105F5C39DB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8EFA5E71-FF92-DF45-AE9A-BD7892BBB50F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1BB83D9A-1B52-B741-8102-EA9FBAEF7B56}"/>
                  </a:ext>
                </a:extLst>
              </p:cNvPr>
              <p:cNvGrpSpPr/>
              <p:nvPr userDrawn="1"/>
            </p:nvGrpSpPr>
            <p:grpSpPr>
              <a:xfrm>
                <a:off x="13581406" y="5792785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70" name="Graphic 169">
                  <a:extLst>
                    <a:ext uri="{FF2B5EF4-FFF2-40B4-BE49-F238E27FC236}">
                      <a16:creationId xmlns:a16="http://schemas.microsoft.com/office/drawing/2014/main" id="{944F1BC2-A5FA-6048-94D9-AC9F6077718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71" name="Rectangle 170">
                  <a:extLst>
                    <a:ext uri="{FF2B5EF4-FFF2-40B4-BE49-F238E27FC236}">
                      <a16:creationId xmlns:a16="http://schemas.microsoft.com/office/drawing/2014/main" id="{0DE7D893-D97C-BD40-853E-01E3B0245832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8" name="Rounded Rectangle 167">
                <a:extLst>
                  <a:ext uri="{FF2B5EF4-FFF2-40B4-BE49-F238E27FC236}">
                    <a16:creationId xmlns:a16="http://schemas.microsoft.com/office/drawing/2014/main" id="{CECBA6A8-54BB-E544-88C0-7CFBBFC05FE4}"/>
                  </a:ext>
                </a:extLst>
              </p:cNvPr>
              <p:cNvSpPr/>
              <p:nvPr userDrawn="1"/>
            </p:nvSpPr>
            <p:spPr>
              <a:xfrm>
                <a:off x="12455525" y="5733256"/>
                <a:ext cx="1489075" cy="390525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9" name="Graphic 168">
                <a:extLst>
                  <a:ext uri="{FF2B5EF4-FFF2-40B4-BE49-F238E27FC236}">
                    <a16:creationId xmlns:a16="http://schemas.microsoft.com/office/drawing/2014/main" id="{4EB7906A-6EFC-FA4D-9B5E-467A4A4A34B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3893800" y="6013450"/>
                <a:ext cx="158750" cy="158750"/>
              </a:xfrm>
              <a:prstGeom prst="rect">
                <a:avLst/>
              </a:prstGeom>
            </p:spPr>
          </p:pic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492F96F-8FFC-2F4B-AAD5-FDBEFE0FA13C}"/>
                </a:ext>
              </a:extLst>
            </p:cNvPr>
            <p:cNvGrpSpPr/>
            <p:nvPr userDrawn="1"/>
          </p:nvGrpSpPr>
          <p:grpSpPr>
            <a:xfrm>
              <a:off x="12455525" y="5229987"/>
              <a:ext cx="1597025" cy="431800"/>
              <a:chOff x="12455525" y="5248275"/>
              <a:chExt cx="1597025" cy="431800"/>
            </a:xfrm>
          </p:grpSpPr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8818B4B3-77ED-E04C-9726-BF81640A753A}"/>
                  </a:ext>
                </a:extLst>
              </p:cNvPr>
              <p:cNvGrpSpPr/>
              <p:nvPr userDrawn="1"/>
            </p:nvGrpSpPr>
            <p:grpSpPr>
              <a:xfrm>
                <a:off x="12518315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62" name="Graphic 161">
                  <a:extLst>
                    <a:ext uri="{FF2B5EF4-FFF2-40B4-BE49-F238E27FC236}">
                      <a16:creationId xmlns:a16="http://schemas.microsoft.com/office/drawing/2014/main" id="{D50ACC86-1EE3-404A-AD4A-518C9D628FFA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19045" t="-2291" r="20594" b="49026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63" name="Rectangle 162">
                  <a:extLst>
                    <a:ext uri="{FF2B5EF4-FFF2-40B4-BE49-F238E27FC236}">
                      <a16:creationId xmlns:a16="http://schemas.microsoft.com/office/drawing/2014/main" id="{9094C92C-D87B-964C-93EC-CF28FE742757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745E6F33-6EBE-174B-BB1B-3F626D315F6D}"/>
                  </a:ext>
                </a:extLst>
              </p:cNvPr>
              <p:cNvGrpSpPr/>
              <p:nvPr userDrawn="1"/>
            </p:nvGrpSpPr>
            <p:grpSpPr>
              <a:xfrm>
                <a:off x="12843992" y="5290124"/>
                <a:ext cx="334126" cy="294851"/>
                <a:chOff x="12489628" y="5394466"/>
                <a:chExt cx="334126" cy="294851"/>
              </a:xfrm>
            </p:grpSpPr>
            <p:pic>
              <p:nvPicPr>
                <p:cNvPr id="160" name="Graphic 159">
                  <a:extLst>
                    <a:ext uri="{FF2B5EF4-FFF2-40B4-BE49-F238E27FC236}">
                      <a16:creationId xmlns:a16="http://schemas.microsoft.com/office/drawing/2014/main" id="{C9C71DB5-1AC7-B940-B74D-A6DA5AE8672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2730"/>
                <a:stretch/>
              </p:blipFill>
              <p:spPr>
                <a:xfrm>
                  <a:off x="12489628" y="5394466"/>
                  <a:ext cx="334126" cy="294851"/>
                </a:xfrm>
                <a:prstGeom prst="rect">
                  <a:avLst/>
                </a:prstGeom>
              </p:spPr>
            </p:pic>
            <p:sp>
              <p:nvSpPr>
                <p:cNvPr id="161" name="Rectangle 160">
                  <a:extLst>
                    <a:ext uri="{FF2B5EF4-FFF2-40B4-BE49-F238E27FC236}">
                      <a16:creationId xmlns:a16="http://schemas.microsoft.com/office/drawing/2014/main" id="{D259B0B2-A7FD-C44A-837D-7A6E3A967FB5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4D8A11DD-CFE0-1A4B-8235-1A1EC1F642D7}"/>
                  </a:ext>
                </a:extLst>
              </p:cNvPr>
              <p:cNvGrpSpPr/>
              <p:nvPr userDrawn="1"/>
            </p:nvGrpSpPr>
            <p:grpSpPr>
              <a:xfrm>
                <a:off x="13194770" y="5302400"/>
                <a:ext cx="334764" cy="283172"/>
                <a:chOff x="12486042" y="5406742"/>
                <a:chExt cx="334764" cy="283172"/>
              </a:xfrm>
            </p:grpSpPr>
            <p:pic>
              <p:nvPicPr>
                <p:cNvPr id="121" name="Graphic 120">
                  <a:extLst>
                    <a:ext uri="{FF2B5EF4-FFF2-40B4-BE49-F238E27FC236}">
                      <a16:creationId xmlns:a16="http://schemas.microsoft.com/office/drawing/2014/main" id="{14C901B2-FB86-724A-B844-E00FDE152EF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 l="28387" t="1" r="29379" b="69441"/>
                <a:stretch/>
              </p:blipFill>
              <p:spPr>
                <a:xfrm>
                  <a:off x="12486042" y="5447692"/>
                  <a:ext cx="334764" cy="242222"/>
                </a:xfrm>
                <a:prstGeom prst="rect">
                  <a:avLst/>
                </a:prstGeom>
              </p:spPr>
            </p:pic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C9849945-381C-064D-8F0A-13F531142601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EA625E7A-99F8-7644-ABDF-ED8D7C10779B}"/>
                  </a:ext>
                </a:extLst>
              </p:cNvPr>
              <p:cNvGrpSpPr/>
              <p:nvPr userDrawn="1"/>
            </p:nvGrpSpPr>
            <p:grpSpPr>
              <a:xfrm>
                <a:off x="13581406" y="5302400"/>
                <a:ext cx="283285" cy="282575"/>
                <a:chOff x="12518315" y="5406742"/>
                <a:chExt cx="283285" cy="282575"/>
              </a:xfrm>
            </p:grpSpPr>
            <p:pic>
              <p:nvPicPr>
                <p:cNvPr id="119" name="Graphic 118">
                  <a:extLst>
                    <a:ext uri="{FF2B5EF4-FFF2-40B4-BE49-F238E27FC236}">
                      <a16:creationId xmlns:a16="http://schemas.microsoft.com/office/drawing/2014/main" id="{021B87C9-26FA-8944-B789-3AE987C061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5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 l="9333" t="-984" r="12772" b="32248"/>
                <a:stretch/>
              </p:blipFill>
              <p:spPr>
                <a:xfrm>
                  <a:off x="12518315" y="5439331"/>
                  <a:ext cx="283285" cy="249986"/>
                </a:xfrm>
                <a:prstGeom prst="rect">
                  <a:avLst/>
                </a:prstGeom>
              </p:spPr>
            </p:pic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4FDCCA8D-CED3-C942-8513-4B85E8255750}"/>
                    </a:ext>
                  </a:extLst>
                </p:cNvPr>
                <p:cNvSpPr/>
                <p:nvPr userDrawn="1"/>
              </p:nvSpPr>
              <p:spPr>
                <a:xfrm>
                  <a:off x="12518670" y="5406742"/>
                  <a:ext cx="282575" cy="282575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4483E3E8-23BF-9742-9D43-740A52C0E5CE}"/>
                  </a:ext>
                </a:extLst>
              </p:cNvPr>
              <p:cNvSpPr/>
              <p:nvPr userDrawn="1"/>
            </p:nvSpPr>
            <p:spPr>
              <a:xfrm>
                <a:off x="12455525" y="5248275"/>
                <a:ext cx="1489075" cy="390525"/>
              </a:xfrm>
              <a:prstGeom prst="round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42B899EE-A633-DA49-86D1-A136BF20CF03}"/>
                  </a:ext>
                </a:extLst>
              </p:cNvPr>
              <p:cNvGrpSpPr/>
              <p:nvPr userDrawn="1"/>
            </p:nvGrpSpPr>
            <p:grpSpPr>
              <a:xfrm>
                <a:off x="13898562" y="5526087"/>
                <a:ext cx="153988" cy="153988"/>
                <a:chOff x="13949362" y="5565775"/>
                <a:chExt cx="120650" cy="120650"/>
              </a:xfrm>
            </p:grpSpPr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AEE6354F-E8CE-A546-B682-0116A3C51B35}"/>
                    </a:ext>
                  </a:extLst>
                </p:cNvPr>
                <p:cNvSpPr/>
                <p:nvPr userDrawn="1"/>
              </p:nvSpPr>
              <p:spPr>
                <a:xfrm>
                  <a:off x="13955712" y="5572125"/>
                  <a:ext cx="107950" cy="10795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1600"/>
                </a:p>
              </p:txBody>
            </p:sp>
            <p:pic>
              <p:nvPicPr>
                <p:cNvPr id="118" name="Graphic 117">
                  <a:extLst>
                    <a:ext uri="{FF2B5EF4-FFF2-40B4-BE49-F238E27FC236}">
                      <a16:creationId xmlns:a16="http://schemas.microsoft.com/office/drawing/2014/main" id="{4D81D274-AD4C-C64F-8C51-B4D1BD55B88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949362" y="5565775"/>
                  <a:ext cx="120650" cy="120650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89" name="Picture 88" descr="Glendon | York University Logo">
            <a:extLst>
              <a:ext uri="{FF2B5EF4-FFF2-40B4-BE49-F238E27FC236}">
                <a16:creationId xmlns:a16="http://schemas.microsoft.com/office/drawing/2014/main" id="{2D91EBAF-8091-8749-912F-1C3436C1908A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10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1323" userDrawn="1">
          <p15:clr>
            <a:srgbClr val="FBAE40"/>
          </p15:clr>
        </p15:guide>
        <p15:guide id="5" pos="1524" userDrawn="1">
          <p15:clr>
            <a:srgbClr val="FBAE40"/>
          </p15:clr>
        </p15:guide>
        <p15:guide id="6" pos="2525" userDrawn="1">
          <p15:clr>
            <a:srgbClr val="FBAE40"/>
          </p15:clr>
        </p15:guide>
        <p15:guide id="7" pos="2732" userDrawn="1">
          <p15:clr>
            <a:srgbClr val="FBAE40"/>
          </p15:clr>
        </p15:guide>
        <p15:guide id="8" pos="3739" userDrawn="1">
          <p15:clr>
            <a:srgbClr val="FBAE40"/>
          </p15:clr>
        </p15:guide>
        <p15:guide id="9" pos="3940" userDrawn="1">
          <p15:clr>
            <a:srgbClr val="FBAE40"/>
          </p15:clr>
        </p15:guide>
        <p15:guide id="10" pos="4947" userDrawn="1">
          <p15:clr>
            <a:srgbClr val="FBAE40"/>
          </p15:clr>
        </p15:guide>
        <p15:guide id="11" pos="5148" userDrawn="1">
          <p15:clr>
            <a:srgbClr val="FBAE40"/>
          </p15:clr>
        </p15:guide>
        <p15:guide id="12" pos="6155" userDrawn="1">
          <p15:clr>
            <a:srgbClr val="FBAE40"/>
          </p15:clr>
        </p15:guide>
        <p15:guide id="13" pos="6356" userDrawn="1">
          <p15:clr>
            <a:srgbClr val="FBAE40"/>
          </p15:clr>
        </p15:guide>
        <p15:guide id="14" pos="7363" userDrawn="1">
          <p15:clr>
            <a:srgbClr val="FBAE40"/>
          </p15:clr>
        </p15:guide>
        <p15:guide id="17" orient="horz" pos="1933" userDrawn="1">
          <p15:clr>
            <a:srgbClr val="FBAE40"/>
          </p15:clr>
        </p15:guide>
        <p15:guide id="18" orient="horz" pos="2505" userDrawn="1">
          <p15:clr>
            <a:srgbClr val="FBAE40"/>
          </p15:clr>
        </p15:guide>
        <p15:guide id="20" orient="horz" pos="3888" userDrawn="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64C34-46C3-CF47-86FC-801C5C79F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004465" y="6304235"/>
            <a:ext cx="815172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E6109-2268-364C-8CD6-E955F7C544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BDC70-74B9-044C-8E4F-7A7CA082BF9A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5B00F938-8D68-9B4D-9BF9-D2B9ADDA70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0615" y="1196975"/>
            <a:ext cx="6791343" cy="237749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AB37550-8A87-7441-9466-8056CD272C0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10615" y="3796153"/>
            <a:ext cx="6791343" cy="2369698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B4CAAB5D-0925-2346-BEC1-0B343C01636A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7464425" y="3796153"/>
            <a:ext cx="4212195" cy="2369698"/>
          </a:xfrm>
        </p:spPr>
        <p:txBody>
          <a:bodyPr lIns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8EBA71C-0E20-6E4F-B108-F26C9CC9F31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478712" y="1197263"/>
            <a:ext cx="4211638" cy="2377210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5BEAB38-C748-2248-8770-3109CF347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>
            <a:noAutofit/>
          </a:bodyPr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4" name="Picture 13" descr="Glendon | York University Logo">
            <a:extLst>
              <a:ext uri="{FF2B5EF4-FFF2-40B4-BE49-F238E27FC236}">
                <a16:creationId xmlns:a16="http://schemas.microsoft.com/office/drawing/2014/main" id="{59378E92-4889-634F-B378-7DD662127B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146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>
          <p15:clr>
            <a:srgbClr val="FBAE40"/>
          </p15:clr>
        </p15:guide>
        <p15:guide id="5" pos="4702">
          <p15:clr>
            <a:srgbClr val="FBAE40"/>
          </p15:clr>
        </p15:guide>
        <p15:guide id="6" pos="7363">
          <p15:clr>
            <a:srgbClr val="FBAE40"/>
          </p15:clr>
        </p15:guide>
        <p15:guide id="9" orient="horz" pos="2251">
          <p15:clr>
            <a:srgbClr val="FBAE40"/>
          </p15:clr>
        </p15:guide>
        <p15:guide id="10" orient="horz" pos="2387">
          <p15:clr>
            <a:srgbClr val="FBAE40"/>
          </p15:clr>
        </p15:guide>
        <p15:guide id="11" orient="horz" pos="754">
          <p15:clr>
            <a:srgbClr val="FBAE40"/>
          </p15:clr>
        </p15:guide>
        <p15:guide id="12" orient="horz" pos="3884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93916-EA4C-D34B-8794-BD8EBAD8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1039" y="6304235"/>
            <a:ext cx="959962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AFBAB-FE6B-244E-B462-18CE5282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DD6444-7929-724E-BB2A-0AFE5BF6CFDF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2BED61-216A-7F41-90CF-1CE1747456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5" y="1196975"/>
            <a:ext cx="11169650" cy="4968875"/>
          </a:xfrm>
        </p:spPr>
        <p:txBody>
          <a:bodyPr r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C008195-F589-284C-88E0-4291E0E17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54E493A4-DD30-7949-B464-60D7F0278D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165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6" orient="horz" pos="4320" userDrawn="1">
          <p15:clr>
            <a:srgbClr val="FBAE40"/>
          </p15:clr>
        </p15:guide>
        <p15:guide id="7" orient="horz" pos="754" userDrawn="1">
          <p15:clr>
            <a:srgbClr val="FBAE40"/>
          </p15:clr>
        </p15:guide>
        <p15:guide id="10" orient="horz" pos="3888" userDrawn="1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Righ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93916-EA4C-D34B-8794-BD8EBAD83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4465" y="6304235"/>
            <a:ext cx="815172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AFBAB-FE6B-244E-B462-18CE5282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DD6444-7929-724E-BB2A-0AFE5BF6CFDF}"/>
              </a:ext>
            </a:extLst>
          </p:cNvPr>
          <p:cNvSpPr/>
          <p:nvPr userDrawn="1"/>
        </p:nvSpPr>
        <p:spPr>
          <a:xfrm rot="5400000">
            <a:off x="8734199" y="3400200"/>
            <a:ext cx="68580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92BED61-216A-7F41-90CF-1CE1747456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1175" y="1196975"/>
            <a:ext cx="11169650" cy="496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D6D2240-FA47-0D4F-A2AD-9029D0943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Glendon | York University Logo">
            <a:extLst>
              <a:ext uri="{FF2B5EF4-FFF2-40B4-BE49-F238E27FC236}">
                <a16:creationId xmlns:a16="http://schemas.microsoft.com/office/drawing/2014/main" id="{F5D9059C-D7BA-BB4D-848A-D03220823A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07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>
          <p15:clr>
            <a:srgbClr val="FBAE40"/>
          </p15:clr>
        </p15:guide>
        <p15:guide id="4" pos="7363">
          <p15:clr>
            <a:srgbClr val="FBAE40"/>
          </p15:clr>
        </p15:guide>
        <p15:guide id="6" orient="horz" pos="4320">
          <p15:clr>
            <a:srgbClr val="FBAE40"/>
          </p15:clr>
        </p15:guide>
        <p15:guide id="7" orient="horz" pos="754">
          <p15:clr>
            <a:srgbClr val="FBAE40"/>
          </p15:clr>
        </p15:guide>
        <p15:guide id="10" orient="horz" pos="3888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E2D209-A393-9C4C-ADA3-22DEC2BB1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4465" y="6304235"/>
            <a:ext cx="80663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3E068-BDC1-CD48-959B-6E94C600D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fld id="{5B64C28E-966E-6B4A-816A-311B7D0A2E6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8626B5-9424-544A-997E-D29151C33BF4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C53F225-B7C0-C74B-A467-EE9BF5427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59" y="225425"/>
            <a:ext cx="11161240" cy="720000"/>
          </a:xfrm>
        </p:spPr>
        <p:txBody>
          <a:bodyPr/>
          <a:lstStyle>
            <a:lvl1pPr>
              <a:defRPr b="1" i="0">
                <a:latin typeface="IBM Plex Sans SmBld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 descr="Glendon | York University Logo">
            <a:extLst>
              <a:ext uri="{FF2B5EF4-FFF2-40B4-BE49-F238E27FC236}">
                <a16:creationId xmlns:a16="http://schemas.microsoft.com/office/drawing/2014/main" id="{B6D04916-E19D-0842-A9A9-B67266951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31740" y="6376449"/>
            <a:ext cx="2433600" cy="26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2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8" orient="horz" pos="3884" userDrawn="1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1B8E7FC-F693-0945-B178-887A17B1B56C}"/>
              </a:ext>
            </a:extLst>
          </p:cNvPr>
          <p:cNvSpPr/>
          <p:nvPr userDrawn="1"/>
        </p:nvSpPr>
        <p:spPr>
          <a:xfrm>
            <a:off x="0" y="6799943"/>
            <a:ext cx="12192000" cy="58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9425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7" orient="horz" pos="300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9512E45-9B20-744C-82C6-01AAA946D7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0001" y="360002"/>
            <a:ext cx="5376000" cy="6137999"/>
          </a:xfrm>
          <a:custGeom>
            <a:avLst/>
            <a:gdLst>
              <a:gd name="connsiteX0" fmla="*/ 0 w 5376000"/>
              <a:gd name="connsiteY0" fmla="*/ 0 h 6137999"/>
              <a:gd name="connsiteX1" fmla="*/ 5376000 w 5376000"/>
              <a:gd name="connsiteY1" fmla="*/ 0 h 6137999"/>
              <a:gd name="connsiteX2" fmla="*/ 5376000 w 5376000"/>
              <a:gd name="connsiteY2" fmla="*/ 3634098 h 6137999"/>
              <a:gd name="connsiteX3" fmla="*/ 2875021 w 5376000"/>
              <a:gd name="connsiteY3" fmla="*/ 3634098 h 6137999"/>
              <a:gd name="connsiteX4" fmla="*/ 2875021 w 5376000"/>
              <a:gd name="connsiteY4" fmla="*/ 6137999 h 6137999"/>
              <a:gd name="connsiteX5" fmla="*/ 0 w 5376000"/>
              <a:gd name="connsiteY5" fmla="*/ 6137999 h 613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76000" h="6137999">
                <a:moveTo>
                  <a:pt x="0" y="0"/>
                </a:moveTo>
                <a:lnTo>
                  <a:pt x="5376000" y="0"/>
                </a:lnTo>
                <a:lnTo>
                  <a:pt x="5376000" y="3634098"/>
                </a:lnTo>
                <a:lnTo>
                  <a:pt x="2875021" y="3634098"/>
                </a:lnTo>
                <a:lnTo>
                  <a:pt x="2875021" y="6137999"/>
                </a:lnTo>
                <a:lnTo>
                  <a:pt x="0" y="6137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180000" rIns="36000" bIns="1080000" anchor="ctr">
            <a:noAutofit/>
          </a:bodyPr>
          <a:lstStyle>
            <a:lvl1pPr algn="l">
              <a:defRPr/>
            </a:lvl1pPr>
          </a:lstStyle>
          <a:p>
            <a:r>
              <a:rPr lang="en-US"/>
              <a:t>Drop photo here</a:t>
            </a:r>
            <a:br>
              <a:rPr lang="en-US"/>
            </a:br>
            <a:r>
              <a:rPr lang="en-US"/>
              <a:t>to add background photo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E04B78-677A-6B46-914C-0B0515F95B2D}"/>
              </a:ext>
            </a:extLst>
          </p:cNvPr>
          <p:cNvSpPr/>
          <p:nvPr userDrawn="1"/>
        </p:nvSpPr>
        <p:spPr>
          <a:xfrm rot="5400000">
            <a:off x="2991208" y="3814165"/>
            <a:ext cx="175565" cy="5912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E83E69-D9AC-584D-8346-2152F0FC075C}"/>
              </a:ext>
            </a:extLst>
          </p:cNvPr>
          <p:cNvSpPr/>
          <p:nvPr userDrawn="1"/>
        </p:nvSpPr>
        <p:spPr>
          <a:xfrm>
            <a:off x="3226003" y="3994099"/>
            <a:ext cx="2691994" cy="2691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170CB6-9138-0745-9CD9-E339F3DB91E2}"/>
              </a:ext>
            </a:extLst>
          </p:cNvPr>
          <p:cNvSpPr txBox="1"/>
          <p:nvPr userDrawn="1"/>
        </p:nvSpPr>
        <p:spPr>
          <a:xfrm>
            <a:off x="3724664" y="5053507"/>
            <a:ext cx="181171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i="0" kern="1200">
                <a:solidFill>
                  <a:schemeClr val="bg1"/>
                </a:solidFill>
                <a:latin typeface="IBM Plex Sans SmBld" panose="020B0503050203000203" pitchFamily="34" charset="0"/>
                <a:ea typeface="Roboto Thin" pitchFamily="2" charset="0"/>
                <a:cs typeface="+mj-cs"/>
              </a:rPr>
              <a:t>Agenda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94AC1224-3BA0-134E-BC2C-FA6E6F4DBC3F}"/>
              </a:ext>
            </a:extLst>
          </p:cNvPr>
          <p:cNvSpPr/>
          <p:nvPr userDrawn="1"/>
        </p:nvSpPr>
        <p:spPr>
          <a:xfrm rot="5400000">
            <a:off x="-380999" y="381000"/>
            <a:ext cx="6858000" cy="6096001"/>
          </a:xfrm>
          <a:custGeom>
            <a:avLst/>
            <a:gdLst>
              <a:gd name="connsiteX0" fmla="*/ 360000 w 6858000"/>
              <a:gd name="connsiteY0" fmla="*/ 5736001 h 6096001"/>
              <a:gd name="connsiteX1" fmla="*/ 6497999 w 6858000"/>
              <a:gd name="connsiteY1" fmla="*/ 5736001 h 6096001"/>
              <a:gd name="connsiteX2" fmla="*/ 6497999 w 6858000"/>
              <a:gd name="connsiteY2" fmla="*/ 360001 h 6096001"/>
              <a:gd name="connsiteX3" fmla="*/ 360000 w 6858000"/>
              <a:gd name="connsiteY3" fmla="*/ 360001 h 6096001"/>
              <a:gd name="connsiteX4" fmla="*/ 0 w 6858000"/>
              <a:gd name="connsiteY4" fmla="*/ 360001 h 6096001"/>
              <a:gd name="connsiteX5" fmla="*/ 0 w 6858000"/>
              <a:gd name="connsiteY5" fmla="*/ 1 h 6096001"/>
              <a:gd name="connsiteX6" fmla="*/ 6497999 w 6858000"/>
              <a:gd name="connsiteY6" fmla="*/ 1 h 6096001"/>
              <a:gd name="connsiteX7" fmla="*/ 6497999 w 6858000"/>
              <a:gd name="connsiteY7" fmla="*/ 0 h 6096001"/>
              <a:gd name="connsiteX8" fmla="*/ 6857999 w 6858000"/>
              <a:gd name="connsiteY8" fmla="*/ 0 h 6096001"/>
              <a:gd name="connsiteX9" fmla="*/ 6857999 w 6858000"/>
              <a:gd name="connsiteY9" fmla="*/ 1 h 6096001"/>
              <a:gd name="connsiteX10" fmla="*/ 6858000 w 6858000"/>
              <a:gd name="connsiteY10" fmla="*/ 1 h 6096001"/>
              <a:gd name="connsiteX11" fmla="*/ 6858000 w 6858000"/>
              <a:gd name="connsiteY11" fmla="*/ 360001 h 6096001"/>
              <a:gd name="connsiteX12" fmla="*/ 6857999 w 6858000"/>
              <a:gd name="connsiteY12" fmla="*/ 360001 h 6096001"/>
              <a:gd name="connsiteX13" fmla="*/ 6857999 w 6858000"/>
              <a:gd name="connsiteY13" fmla="*/ 5736001 h 6096001"/>
              <a:gd name="connsiteX14" fmla="*/ 6858000 w 6858000"/>
              <a:gd name="connsiteY14" fmla="*/ 5736001 h 6096001"/>
              <a:gd name="connsiteX15" fmla="*/ 6858000 w 6858000"/>
              <a:gd name="connsiteY15" fmla="*/ 6096001 h 6096001"/>
              <a:gd name="connsiteX16" fmla="*/ 0 w 6858000"/>
              <a:gd name="connsiteY16" fmla="*/ 6096001 h 6096001"/>
              <a:gd name="connsiteX17" fmla="*/ 0 w 6858000"/>
              <a:gd name="connsiteY17" fmla="*/ 5736001 h 6096001"/>
              <a:gd name="connsiteX18" fmla="*/ 0 w 6858000"/>
              <a:gd name="connsiteY18" fmla="*/ 5736001 h 6096001"/>
              <a:gd name="connsiteX19" fmla="*/ 0 w 6858000"/>
              <a:gd name="connsiteY19" fmla="*/ 360001 h 609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6096001">
                <a:moveTo>
                  <a:pt x="360000" y="5736001"/>
                </a:moveTo>
                <a:lnTo>
                  <a:pt x="6497999" y="5736001"/>
                </a:lnTo>
                <a:lnTo>
                  <a:pt x="6497999" y="360001"/>
                </a:lnTo>
                <a:lnTo>
                  <a:pt x="360000" y="360001"/>
                </a:lnTo>
                <a:close/>
                <a:moveTo>
                  <a:pt x="0" y="360001"/>
                </a:moveTo>
                <a:lnTo>
                  <a:pt x="0" y="1"/>
                </a:lnTo>
                <a:lnTo>
                  <a:pt x="6497999" y="1"/>
                </a:lnTo>
                <a:lnTo>
                  <a:pt x="6497999" y="0"/>
                </a:lnTo>
                <a:lnTo>
                  <a:pt x="6857999" y="0"/>
                </a:lnTo>
                <a:lnTo>
                  <a:pt x="6857999" y="1"/>
                </a:lnTo>
                <a:lnTo>
                  <a:pt x="6858000" y="1"/>
                </a:lnTo>
                <a:lnTo>
                  <a:pt x="6858000" y="360001"/>
                </a:lnTo>
                <a:lnTo>
                  <a:pt x="6857999" y="360001"/>
                </a:lnTo>
                <a:lnTo>
                  <a:pt x="6857999" y="5736001"/>
                </a:lnTo>
                <a:lnTo>
                  <a:pt x="6858000" y="5736001"/>
                </a:lnTo>
                <a:lnTo>
                  <a:pt x="6858000" y="6096001"/>
                </a:lnTo>
                <a:lnTo>
                  <a:pt x="0" y="6096001"/>
                </a:lnTo>
                <a:lnTo>
                  <a:pt x="0" y="5736001"/>
                </a:lnTo>
                <a:lnTo>
                  <a:pt x="0" y="5736001"/>
                </a:lnTo>
                <a:lnTo>
                  <a:pt x="0" y="36000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A462FD6-DA7F-E841-80C1-0DC1593E8B87}"/>
              </a:ext>
            </a:extLst>
          </p:cNvPr>
          <p:cNvGrpSpPr/>
          <p:nvPr userDrawn="1"/>
        </p:nvGrpSpPr>
        <p:grpSpPr>
          <a:xfrm>
            <a:off x="-2038845" y="-254000"/>
            <a:ext cx="2177691" cy="2304743"/>
            <a:chOff x="12287249" y="0"/>
            <a:chExt cx="2177691" cy="230474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BA94468-A2BB-F441-AD0D-A90037823960}"/>
                </a:ext>
              </a:extLst>
            </p:cNvPr>
            <p:cNvSpPr/>
            <p:nvPr userDrawn="1"/>
          </p:nvSpPr>
          <p:spPr>
            <a:xfrm>
              <a:off x="12287249" y="453077"/>
              <a:ext cx="2000251" cy="185166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F74113C-DF41-4B41-808A-0065015BB352}"/>
                </a:ext>
              </a:extLst>
            </p:cNvPr>
            <p:cNvSpPr/>
            <p:nvPr userDrawn="1"/>
          </p:nvSpPr>
          <p:spPr>
            <a:xfrm>
              <a:off x="12287249" y="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61F99654-2C4D-BE4A-B0BE-3BFEFB1995E9}"/>
                </a:ext>
              </a:extLst>
            </p:cNvPr>
            <p:cNvSpPr/>
            <p:nvPr userDrawn="1"/>
          </p:nvSpPr>
          <p:spPr>
            <a:xfrm>
              <a:off x="14290829" y="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DE8FF7-D256-FC4B-A9F8-77042FCED6E6}"/>
                </a:ext>
              </a:extLst>
            </p:cNvPr>
            <p:cNvSpPr txBox="1"/>
            <p:nvPr userDrawn="1"/>
          </p:nvSpPr>
          <p:spPr>
            <a:xfrm>
              <a:off x="12516910" y="90429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810034E-E1F7-6547-BF42-50ED98B718BD}"/>
                </a:ext>
              </a:extLst>
            </p:cNvPr>
            <p:cNvSpPr txBox="1"/>
            <p:nvPr userDrawn="1"/>
          </p:nvSpPr>
          <p:spPr>
            <a:xfrm>
              <a:off x="12369020" y="725950"/>
              <a:ext cx="1797275" cy="136055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  <a:endParaRPr lang="en-US" sz="9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IBM Plex Sans" panose="020B0503050203000203" pitchFamily="34" charset="77"/>
                <a:ea typeface="Roboto" charset="0"/>
                <a:cs typeface="Roboto" charset="0"/>
              </a:endParaRPr>
            </a:p>
          </p:txBody>
        </p:sp>
      </p:grpSp>
      <p:pic>
        <p:nvPicPr>
          <p:cNvPr id="19" name="Picture 18" descr="Glendon | York University Logo">
            <a:extLst>
              <a:ext uri="{FF2B5EF4-FFF2-40B4-BE49-F238E27FC236}">
                <a16:creationId xmlns:a16="http://schemas.microsoft.com/office/drawing/2014/main" id="{061155A8-A422-D24B-AE05-1D037E8CBF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229504" y="6376445"/>
            <a:ext cx="2432017" cy="26470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C9FAC432-66BF-9E40-9581-4AA35B2AE70A}"/>
              </a:ext>
            </a:extLst>
          </p:cNvPr>
          <p:cNvGrpSpPr/>
          <p:nvPr userDrawn="1"/>
        </p:nvGrpSpPr>
        <p:grpSpPr>
          <a:xfrm>
            <a:off x="-2318657" y="-1023543"/>
            <a:ext cx="2318657" cy="584775"/>
            <a:chOff x="12192000" y="-947343"/>
            <a:chExt cx="2318657" cy="58477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3ED565F-760D-2A4D-84E6-C9C27DD1F6C9}"/>
                </a:ext>
              </a:extLst>
            </p:cNvPr>
            <p:cNvSpPr txBox="1"/>
            <p:nvPr userDrawn="1"/>
          </p:nvSpPr>
          <p:spPr>
            <a:xfrm>
              <a:off x="12192000" y="-947343"/>
              <a:ext cx="2057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95563FD-F5DA-E14E-82A7-0355410309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182271" y="-874778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428611D5-FB4F-8B43-84A5-66355A2D6AE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527800" y="512763"/>
            <a:ext cx="5133721" cy="5659437"/>
          </a:xfrm>
        </p:spPr>
        <p:txBody>
          <a:bodyPr>
            <a:noAutofit/>
          </a:bodyPr>
          <a:lstStyle>
            <a:lvl1pPr marL="285750" indent="-285750">
              <a:buFontTx/>
              <a:buBlip>
                <a:blip r:embed="rId4"/>
              </a:buBlip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add agenda items</a:t>
            </a:r>
          </a:p>
        </p:txBody>
      </p:sp>
      <p:sp>
        <p:nvSpPr>
          <p:cNvPr id="21" name="Colour Pillar">
            <a:extLst>
              <a:ext uri="{FF2B5EF4-FFF2-40B4-BE49-F238E27FC236}">
                <a16:creationId xmlns:a16="http://schemas.microsoft.com/office/drawing/2014/main" id="{BE2BE3C3-C810-5241-986B-88BC2119A0C2}"/>
              </a:ext>
            </a:extLst>
          </p:cNvPr>
          <p:cNvSpPr/>
          <p:nvPr userDrawn="1"/>
        </p:nvSpPr>
        <p:spPr>
          <a:xfrm>
            <a:off x="-1" y="360000"/>
            <a:ext cx="370800" cy="613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50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4112" userDrawn="1">
          <p15:clr>
            <a:srgbClr val="FBAE40"/>
          </p15:clr>
        </p15:guide>
        <p15:guide id="4" pos="7363" userDrawn="1">
          <p15:clr>
            <a:srgbClr val="FBAE40"/>
          </p15:clr>
        </p15:guide>
        <p15:guide id="7" orient="horz" pos="323" userDrawn="1">
          <p15:clr>
            <a:srgbClr val="FBAE40"/>
          </p15:clr>
        </p15:guide>
        <p15:guide id="8" orient="horz" pos="388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D7AB16D9-F5FC-9B4C-860C-800B521B7B78}"/>
              </a:ext>
            </a:extLst>
          </p:cNvPr>
          <p:cNvSpPr/>
          <p:nvPr userDrawn="1"/>
        </p:nvSpPr>
        <p:spPr>
          <a:xfrm rot="16200000">
            <a:off x="2667000" y="-2667001"/>
            <a:ext cx="6858000" cy="12192002"/>
          </a:xfrm>
          <a:custGeom>
            <a:avLst/>
            <a:gdLst>
              <a:gd name="connsiteX0" fmla="*/ 5418000 w 6858000"/>
              <a:gd name="connsiteY0" fmla="*/ 1440001 h 12192002"/>
              <a:gd name="connsiteX1" fmla="*/ 1440000 w 6858000"/>
              <a:gd name="connsiteY1" fmla="*/ 1440001 h 12192002"/>
              <a:gd name="connsiteX2" fmla="*/ 1440000 w 6858000"/>
              <a:gd name="connsiteY2" fmla="*/ 10752001 h 12192002"/>
              <a:gd name="connsiteX3" fmla="*/ 5418000 w 6858000"/>
              <a:gd name="connsiteY3" fmla="*/ 10752001 h 12192002"/>
              <a:gd name="connsiteX4" fmla="*/ 6858000 w 6858000"/>
              <a:gd name="connsiteY4" fmla="*/ 1 h 12192002"/>
              <a:gd name="connsiteX5" fmla="*/ 6858000 w 6858000"/>
              <a:gd name="connsiteY5" fmla="*/ 1440001 h 12192002"/>
              <a:gd name="connsiteX6" fmla="*/ 6858000 w 6858000"/>
              <a:gd name="connsiteY6" fmla="*/ 1440001 h 12192002"/>
              <a:gd name="connsiteX7" fmla="*/ 6858000 w 6858000"/>
              <a:gd name="connsiteY7" fmla="*/ 10752001 h 12192002"/>
              <a:gd name="connsiteX8" fmla="*/ 6858000 w 6858000"/>
              <a:gd name="connsiteY8" fmla="*/ 10752001 h 12192002"/>
              <a:gd name="connsiteX9" fmla="*/ 6858000 w 6858000"/>
              <a:gd name="connsiteY9" fmla="*/ 12192001 h 12192002"/>
              <a:gd name="connsiteX10" fmla="*/ 6858000 w 6858000"/>
              <a:gd name="connsiteY10" fmla="*/ 12192001 h 12192002"/>
              <a:gd name="connsiteX11" fmla="*/ 6858000 w 6858000"/>
              <a:gd name="connsiteY11" fmla="*/ 12192002 h 12192002"/>
              <a:gd name="connsiteX12" fmla="*/ 5418000 w 6858000"/>
              <a:gd name="connsiteY12" fmla="*/ 12192002 h 12192002"/>
              <a:gd name="connsiteX13" fmla="*/ 5418000 w 6858000"/>
              <a:gd name="connsiteY13" fmla="*/ 12192001 h 12192002"/>
              <a:gd name="connsiteX14" fmla="*/ 1440000 w 6858000"/>
              <a:gd name="connsiteY14" fmla="*/ 12192001 h 12192002"/>
              <a:gd name="connsiteX15" fmla="*/ 1440000 w 6858000"/>
              <a:gd name="connsiteY15" fmla="*/ 12192002 h 12192002"/>
              <a:gd name="connsiteX16" fmla="*/ 0 w 6858000"/>
              <a:gd name="connsiteY16" fmla="*/ 12192002 h 12192002"/>
              <a:gd name="connsiteX17" fmla="*/ 0 w 6858000"/>
              <a:gd name="connsiteY17" fmla="*/ 12192001 h 12192002"/>
              <a:gd name="connsiteX18" fmla="*/ 0 w 6858000"/>
              <a:gd name="connsiteY18" fmla="*/ 10752001 h 12192002"/>
              <a:gd name="connsiteX19" fmla="*/ 0 w 6858000"/>
              <a:gd name="connsiteY19" fmla="*/ 1440001 h 12192002"/>
              <a:gd name="connsiteX20" fmla="*/ 0 w 6858000"/>
              <a:gd name="connsiteY20" fmla="*/ 1 h 12192002"/>
              <a:gd name="connsiteX21" fmla="*/ 0 w 6858000"/>
              <a:gd name="connsiteY21" fmla="*/ 0 h 12192002"/>
              <a:gd name="connsiteX22" fmla="*/ 1440000 w 6858000"/>
              <a:gd name="connsiteY22" fmla="*/ 0 h 12192002"/>
              <a:gd name="connsiteX23" fmla="*/ 1440000 w 6858000"/>
              <a:gd name="connsiteY23" fmla="*/ 1 h 12192002"/>
              <a:gd name="connsiteX24" fmla="*/ 5418000 w 6858000"/>
              <a:gd name="connsiteY24" fmla="*/ 1 h 12192002"/>
              <a:gd name="connsiteX25" fmla="*/ 5418000 w 6858000"/>
              <a:gd name="connsiteY25" fmla="*/ 0 h 12192002"/>
              <a:gd name="connsiteX26" fmla="*/ 6858000 w 6858000"/>
              <a:gd name="connsiteY26" fmla="*/ 0 h 12192002"/>
              <a:gd name="connsiteX27" fmla="*/ 6858000 w 6858000"/>
              <a:gd name="connsiteY27" fmla="*/ 1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858000" h="12192002">
                <a:moveTo>
                  <a:pt x="5418000" y="1440001"/>
                </a:moveTo>
                <a:lnTo>
                  <a:pt x="1440000" y="1440001"/>
                </a:lnTo>
                <a:lnTo>
                  <a:pt x="1440000" y="10752001"/>
                </a:lnTo>
                <a:lnTo>
                  <a:pt x="5418000" y="10752001"/>
                </a:lnTo>
                <a:close/>
                <a:moveTo>
                  <a:pt x="6858000" y="1"/>
                </a:moveTo>
                <a:lnTo>
                  <a:pt x="6858000" y="1440001"/>
                </a:lnTo>
                <a:lnTo>
                  <a:pt x="6858000" y="1440001"/>
                </a:lnTo>
                <a:lnTo>
                  <a:pt x="6858000" y="10752001"/>
                </a:lnTo>
                <a:lnTo>
                  <a:pt x="6858000" y="10752001"/>
                </a:lnTo>
                <a:lnTo>
                  <a:pt x="6858000" y="12192001"/>
                </a:lnTo>
                <a:lnTo>
                  <a:pt x="6858000" y="12192001"/>
                </a:lnTo>
                <a:lnTo>
                  <a:pt x="6858000" y="12192002"/>
                </a:lnTo>
                <a:lnTo>
                  <a:pt x="5418000" y="12192002"/>
                </a:lnTo>
                <a:lnTo>
                  <a:pt x="5418000" y="12192001"/>
                </a:lnTo>
                <a:lnTo>
                  <a:pt x="1440000" y="12192001"/>
                </a:lnTo>
                <a:lnTo>
                  <a:pt x="1440000" y="12192002"/>
                </a:lnTo>
                <a:lnTo>
                  <a:pt x="0" y="12192002"/>
                </a:lnTo>
                <a:lnTo>
                  <a:pt x="0" y="12192001"/>
                </a:lnTo>
                <a:lnTo>
                  <a:pt x="0" y="10752001"/>
                </a:lnTo>
                <a:lnTo>
                  <a:pt x="0" y="1440001"/>
                </a:lnTo>
                <a:lnTo>
                  <a:pt x="0" y="1"/>
                </a:lnTo>
                <a:lnTo>
                  <a:pt x="0" y="0"/>
                </a:lnTo>
                <a:lnTo>
                  <a:pt x="1440000" y="0"/>
                </a:lnTo>
                <a:lnTo>
                  <a:pt x="1440000" y="1"/>
                </a:lnTo>
                <a:lnTo>
                  <a:pt x="5418000" y="1"/>
                </a:lnTo>
                <a:lnTo>
                  <a:pt x="5418000" y="0"/>
                </a:lnTo>
                <a:lnTo>
                  <a:pt x="6858000" y="0"/>
                </a:lnTo>
                <a:lnTo>
                  <a:pt x="6858000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B15DF3-21ED-6E41-B51C-925362B13EF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36914" y="1438680"/>
            <a:ext cx="9305486" cy="3980134"/>
          </a:xfrm>
          <a:prstGeom prst="rect">
            <a:avLst/>
          </a:prstGeom>
          <a:noFill/>
        </p:spPr>
        <p:txBody>
          <a:bodyPr wrap="square" rIns="288000" anchor="ctr">
            <a:noAutofit/>
          </a:bodyPr>
          <a:lstStyle>
            <a:lvl1pPr algn="r">
              <a:defRPr/>
            </a:lvl1pPr>
          </a:lstStyle>
          <a:p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 </a:t>
            </a:r>
          </a:p>
          <a:p>
            <a:r>
              <a:rPr lang="en-US"/>
              <a:t>This layout works best</a:t>
            </a:r>
            <a:br>
              <a:rPr lang="en-US"/>
            </a:br>
            <a:r>
              <a:rPr lang="en-US"/>
              <a:t>with dark photos.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DE443D4-724C-5D4E-9520-760A3A8238B2}"/>
              </a:ext>
            </a:extLst>
          </p:cNvPr>
          <p:cNvSpPr/>
          <p:nvPr userDrawn="1"/>
        </p:nvSpPr>
        <p:spPr>
          <a:xfrm rot="16200000">
            <a:off x="2667001" y="-2667001"/>
            <a:ext cx="6858000" cy="12192002"/>
          </a:xfrm>
          <a:custGeom>
            <a:avLst/>
            <a:gdLst>
              <a:gd name="connsiteX0" fmla="*/ 5418000 w 6858000"/>
              <a:gd name="connsiteY0" fmla="*/ 1440001 h 12192002"/>
              <a:gd name="connsiteX1" fmla="*/ 1440000 w 6858000"/>
              <a:gd name="connsiteY1" fmla="*/ 1440001 h 12192002"/>
              <a:gd name="connsiteX2" fmla="*/ 1440000 w 6858000"/>
              <a:gd name="connsiteY2" fmla="*/ 10752001 h 12192002"/>
              <a:gd name="connsiteX3" fmla="*/ 5418000 w 6858000"/>
              <a:gd name="connsiteY3" fmla="*/ 10752001 h 12192002"/>
              <a:gd name="connsiteX4" fmla="*/ 6858000 w 6858000"/>
              <a:gd name="connsiteY4" fmla="*/ 1 h 12192002"/>
              <a:gd name="connsiteX5" fmla="*/ 6858000 w 6858000"/>
              <a:gd name="connsiteY5" fmla="*/ 1440001 h 12192002"/>
              <a:gd name="connsiteX6" fmla="*/ 6858000 w 6858000"/>
              <a:gd name="connsiteY6" fmla="*/ 1440001 h 12192002"/>
              <a:gd name="connsiteX7" fmla="*/ 6858000 w 6858000"/>
              <a:gd name="connsiteY7" fmla="*/ 10752001 h 12192002"/>
              <a:gd name="connsiteX8" fmla="*/ 6858000 w 6858000"/>
              <a:gd name="connsiteY8" fmla="*/ 10752001 h 12192002"/>
              <a:gd name="connsiteX9" fmla="*/ 6858000 w 6858000"/>
              <a:gd name="connsiteY9" fmla="*/ 12192001 h 12192002"/>
              <a:gd name="connsiteX10" fmla="*/ 6858000 w 6858000"/>
              <a:gd name="connsiteY10" fmla="*/ 12192001 h 12192002"/>
              <a:gd name="connsiteX11" fmla="*/ 6858000 w 6858000"/>
              <a:gd name="connsiteY11" fmla="*/ 12192002 h 12192002"/>
              <a:gd name="connsiteX12" fmla="*/ 5418000 w 6858000"/>
              <a:gd name="connsiteY12" fmla="*/ 12192002 h 12192002"/>
              <a:gd name="connsiteX13" fmla="*/ 5418000 w 6858000"/>
              <a:gd name="connsiteY13" fmla="*/ 12192001 h 12192002"/>
              <a:gd name="connsiteX14" fmla="*/ 1440000 w 6858000"/>
              <a:gd name="connsiteY14" fmla="*/ 12192001 h 12192002"/>
              <a:gd name="connsiteX15" fmla="*/ 1440000 w 6858000"/>
              <a:gd name="connsiteY15" fmla="*/ 12192002 h 12192002"/>
              <a:gd name="connsiteX16" fmla="*/ 0 w 6858000"/>
              <a:gd name="connsiteY16" fmla="*/ 12192002 h 12192002"/>
              <a:gd name="connsiteX17" fmla="*/ 0 w 6858000"/>
              <a:gd name="connsiteY17" fmla="*/ 12192001 h 12192002"/>
              <a:gd name="connsiteX18" fmla="*/ 0 w 6858000"/>
              <a:gd name="connsiteY18" fmla="*/ 10752001 h 12192002"/>
              <a:gd name="connsiteX19" fmla="*/ 0 w 6858000"/>
              <a:gd name="connsiteY19" fmla="*/ 1440001 h 12192002"/>
              <a:gd name="connsiteX20" fmla="*/ 0 w 6858000"/>
              <a:gd name="connsiteY20" fmla="*/ 1 h 12192002"/>
              <a:gd name="connsiteX21" fmla="*/ 0 w 6858000"/>
              <a:gd name="connsiteY21" fmla="*/ 0 h 12192002"/>
              <a:gd name="connsiteX22" fmla="*/ 1440000 w 6858000"/>
              <a:gd name="connsiteY22" fmla="*/ 0 h 12192002"/>
              <a:gd name="connsiteX23" fmla="*/ 1440000 w 6858000"/>
              <a:gd name="connsiteY23" fmla="*/ 1 h 12192002"/>
              <a:gd name="connsiteX24" fmla="*/ 5418000 w 6858000"/>
              <a:gd name="connsiteY24" fmla="*/ 1 h 12192002"/>
              <a:gd name="connsiteX25" fmla="*/ 5418000 w 6858000"/>
              <a:gd name="connsiteY25" fmla="*/ 0 h 12192002"/>
              <a:gd name="connsiteX26" fmla="*/ 6858000 w 6858000"/>
              <a:gd name="connsiteY26" fmla="*/ 0 h 12192002"/>
              <a:gd name="connsiteX27" fmla="*/ 6858000 w 6858000"/>
              <a:gd name="connsiteY27" fmla="*/ 1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858000" h="12192002">
                <a:moveTo>
                  <a:pt x="5418000" y="1440001"/>
                </a:moveTo>
                <a:lnTo>
                  <a:pt x="1440000" y="1440001"/>
                </a:lnTo>
                <a:lnTo>
                  <a:pt x="1440000" y="10752001"/>
                </a:lnTo>
                <a:lnTo>
                  <a:pt x="5418000" y="10752001"/>
                </a:lnTo>
                <a:close/>
                <a:moveTo>
                  <a:pt x="6858000" y="1"/>
                </a:moveTo>
                <a:lnTo>
                  <a:pt x="6858000" y="1440001"/>
                </a:lnTo>
                <a:lnTo>
                  <a:pt x="6858000" y="1440001"/>
                </a:lnTo>
                <a:lnTo>
                  <a:pt x="6858000" y="10752001"/>
                </a:lnTo>
                <a:lnTo>
                  <a:pt x="6858000" y="10752001"/>
                </a:lnTo>
                <a:lnTo>
                  <a:pt x="6858000" y="12192001"/>
                </a:lnTo>
                <a:lnTo>
                  <a:pt x="6858000" y="12192001"/>
                </a:lnTo>
                <a:lnTo>
                  <a:pt x="6858000" y="12192002"/>
                </a:lnTo>
                <a:lnTo>
                  <a:pt x="5418000" y="12192002"/>
                </a:lnTo>
                <a:lnTo>
                  <a:pt x="5418000" y="12192001"/>
                </a:lnTo>
                <a:lnTo>
                  <a:pt x="1440000" y="12192001"/>
                </a:lnTo>
                <a:lnTo>
                  <a:pt x="1440000" y="12192002"/>
                </a:lnTo>
                <a:lnTo>
                  <a:pt x="0" y="12192002"/>
                </a:lnTo>
                <a:lnTo>
                  <a:pt x="0" y="12192001"/>
                </a:lnTo>
                <a:lnTo>
                  <a:pt x="0" y="10752001"/>
                </a:lnTo>
                <a:lnTo>
                  <a:pt x="0" y="1440001"/>
                </a:lnTo>
                <a:lnTo>
                  <a:pt x="0" y="1"/>
                </a:lnTo>
                <a:lnTo>
                  <a:pt x="0" y="0"/>
                </a:lnTo>
                <a:lnTo>
                  <a:pt x="1440000" y="0"/>
                </a:lnTo>
                <a:lnTo>
                  <a:pt x="1440000" y="1"/>
                </a:lnTo>
                <a:lnTo>
                  <a:pt x="5418000" y="1"/>
                </a:lnTo>
                <a:lnTo>
                  <a:pt x="5418000" y="0"/>
                </a:lnTo>
                <a:lnTo>
                  <a:pt x="6858000" y="0"/>
                </a:lnTo>
                <a:lnTo>
                  <a:pt x="6858000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4931A-81CD-7C42-B650-1CE7B707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40181" y="1439186"/>
            <a:ext cx="9293406" cy="3969427"/>
          </a:xfr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75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vert="horz" wrap="square" lIns="0" tIns="0" rIns="0" bIns="0" rtlCol="0">
            <a:noAutofit/>
          </a:bodyPr>
          <a:lstStyle>
            <a:lvl1pPr>
              <a:defRPr lang="en-US" dirty="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175" y="1622515"/>
            <a:ext cx="5136590" cy="3612970"/>
          </a:xfr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4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6FE8D3-5020-FA4A-93A6-A924E6842031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FF0402-B084-3140-9474-17B688567F1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47E5553-42E8-214B-8692-AFA89A60C62C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Right Triangle 23">
              <a:extLst>
                <a:ext uri="{FF2B5EF4-FFF2-40B4-BE49-F238E27FC236}">
                  <a16:creationId xmlns:a16="http://schemas.microsoft.com/office/drawing/2014/main" id="{851112D0-A102-B94E-9E6E-F98D4703FFB3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ECDDC64-EAE4-D244-911F-5B8ED585D270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9279FFC-66C3-B042-B96B-BF6CB40B2BD6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42E593-F1B4-124F-8AC6-A6699C6A6E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FECB44D9-EE80-9C43-A9E0-9662CA5B261E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EF20F1F1-3723-C14E-B0BB-E0F140543767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6771EF3-297D-8D43-A376-6AE328A5FB92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7C44F7-FFF6-184B-A502-159F3C31EF31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F1D56EC-AC82-8149-A725-DF50B51AE9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23" name="Colour Pillar">
            <a:extLst>
              <a:ext uri="{FF2B5EF4-FFF2-40B4-BE49-F238E27FC236}">
                <a16:creationId xmlns:a16="http://schemas.microsoft.com/office/drawing/2014/main" id="{ACB84B2D-350F-054B-AADF-7A4D914E439E}"/>
              </a:ext>
            </a:extLst>
          </p:cNvPr>
          <p:cNvSpPr/>
          <p:nvPr userDrawn="1"/>
        </p:nvSpPr>
        <p:spPr>
          <a:xfrm>
            <a:off x="10742400" y="1438679"/>
            <a:ext cx="1458416" cy="39699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22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16" userDrawn="1">
          <p15:clr>
            <a:srgbClr val="FBAE40"/>
          </p15:clr>
        </p15:guide>
        <p15:guide id="4" pos="6766" userDrawn="1">
          <p15:clr>
            <a:srgbClr val="FBAE40"/>
          </p15:clr>
        </p15:guide>
        <p15:guide id="5" orient="horz" pos="340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2_Th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1DD35D-8795-6E48-9089-530B53B7B85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57729 w 12192000"/>
              <a:gd name="connsiteY0" fmla="*/ 1085850 h 6858000"/>
              <a:gd name="connsiteX1" fmla="*/ 11359044 w 12192000"/>
              <a:gd name="connsiteY1" fmla="*/ 1085850 h 6858000"/>
              <a:gd name="connsiteX2" fmla="*/ 11359044 w 12192000"/>
              <a:gd name="connsiteY2" fmla="*/ 5815013 h 6858000"/>
              <a:gd name="connsiteX3" fmla="*/ 857729 w 12192000"/>
              <a:gd name="connsiteY3" fmla="*/ 5815013 h 6858000"/>
              <a:gd name="connsiteX4" fmla="*/ 500542 w 12192000"/>
              <a:gd name="connsiteY4" fmla="*/ 728663 h 6858000"/>
              <a:gd name="connsiteX5" fmla="*/ 500542 w 12192000"/>
              <a:gd name="connsiteY5" fmla="*/ 6129339 h 6858000"/>
              <a:gd name="connsiteX6" fmla="*/ 500543 w 12192000"/>
              <a:gd name="connsiteY6" fmla="*/ 6129339 h 6858000"/>
              <a:gd name="connsiteX7" fmla="*/ 500543 w 12192000"/>
              <a:gd name="connsiteY7" fmla="*/ 6172200 h 6858000"/>
              <a:gd name="connsiteX8" fmla="*/ 11712576 w 12192000"/>
              <a:gd name="connsiteY8" fmla="*/ 6172200 h 6858000"/>
              <a:gd name="connsiteX9" fmla="*/ 11712576 w 12192000"/>
              <a:gd name="connsiteY9" fmla="*/ 6129340 h 6858000"/>
              <a:gd name="connsiteX10" fmla="*/ 11716230 w 12192000"/>
              <a:gd name="connsiteY10" fmla="*/ 6129340 h 6858000"/>
              <a:gd name="connsiteX11" fmla="*/ 11716230 w 12192000"/>
              <a:gd name="connsiteY11" fmla="*/ 728664 h 6858000"/>
              <a:gd name="connsiteX12" fmla="*/ 11712576 w 12192000"/>
              <a:gd name="connsiteY12" fmla="*/ 728664 h 6858000"/>
              <a:gd name="connsiteX13" fmla="*/ 11712576 w 12192000"/>
              <a:gd name="connsiteY13" fmla="*/ 728663 h 6858000"/>
              <a:gd name="connsiteX14" fmla="*/ 857729 w 12192000"/>
              <a:gd name="connsiteY14" fmla="*/ 728663 h 6858000"/>
              <a:gd name="connsiteX15" fmla="*/ 0 w 12192000"/>
              <a:gd name="connsiteY15" fmla="*/ 0 h 6858000"/>
              <a:gd name="connsiteX16" fmla="*/ 12192000 w 12192000"/>
              <a:gd name="connsiteY16" fmla="*/ 0 h 6858000"/>
              <a:gd name="connsiteX17" fmla="*/ 12192000 w 12192000"/>
              <a:gd name="connsiteY17" fmla="*/ 6858000 h 6858000"/>
              <a:gd name="connsiteX18" fmla="*/ 0 w 12192000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858000">
                <a:moveTo>
                  <a:pt x="857729" y="1085850"/>
                </a:moveTo>
                <a:lnTo>
                  <a:pt x="11359044" y="1085850"/>
                </a:lnTo>
                <a:lnTo>
                  <a:pt x="11359044" y="5815013"/>
                </a:lnTo>
                <a:lnTo>
                  <a:pt x="857729" y="5815013"/>
                </a:lnTo>
                <a:close/>
                <a:moveTo>
                  <a:pt x="500542" y="728663"/>
                </a:moveTo>
                <a:lnTo>
                  <a:pt x="500542" y="6129339"/>
                </a:lnTo>
                <a:lnTo>
                  <a:pt x="500543" y="6129339"/>
                </a:lnTo>
                <a:lnTo>
                  <a:pt x="500543" y="6172200"/>
                </a:lnTo>
                <a:lnTo>
                  <a:pt x="11712576" y="6172200"/>
                </a:lnTo>
                <a:lnTo>
                  <a:pt x="11712576" y="6129340"/>
                </a:lnTo>
                <a:lnTo>
                  <a:pt x="11716230" y="6129340"/>
                </a:lnTo>
                <a:lnTo>
                  <a:pt x="11716230" y="728664"/>
                </a:lnTo>
                <a:lnTo>
                  <a:pt x="11712576" y="728664"/>
                </a:lnTo>
                <a:lnTo>
                  <a:pt x="11712576" y="728663"/>
                </a:lnTo>
                <a:lnTo>
                  <a:pt x="857729" y="72866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1188000" anchor="ctr" anchorCtr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</a:t>
            </a:r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90D4015A-9A81-034F-AC64-D2D5054A73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57729 w 12192000"/>
              <a:gd name="connsiteY0" fmla="*/ 1085850 h 6858000"/>
              <a:gd name="connsiteX1" fmla="*/ 11359044 w 12192000"/>
              <a:gd name="connsiteY1" fmla="*/ 1085850 h 6858000"/>
              <a:gd name="connsiteX2" fmla="*/ 11359044 w 12192000"/>
              <a:gd name="connsiteY2" fmla="*/ 5815013 h 6858000"/>
              <a:gd name="connsiteX3" fmla="*/ 857729 w 12192000"/>
              <a:gd name="connsiteY3" fmla="*/ 5815012 h 6858000"/>
              <a:gd name="connsiteX4" fmla="*/ 500542 w 12192000"/>
              <a:gd name="connsiteY4" fmla="*/ 728662 h 6858000"/>
              <a:gd name="connsiteX5" fmla="*/ 500542 w 12192000"/>
              <a:gd name="connsiteY5" fmla="*/ 6129338 h 6858000"/>
              <a:gd name="connsiteX6" fmla="*/ 500543 w 12192000"/>
              <a:gd name="connsiteY6" fmla="*/ 6129338 h 6858000"/>
              <a:gd name="connsiteX7" fmla="*/ 500543 w 12192000"/>
              <a:gd name="connsiteY7" fmla="*/ 6172199 h 6858000"/>
              <a:gd name="connsiteX8" fmla="*/ 11712576 w 12192000"/>
              <a:gd name="connsiteY8" fmla="*/ 6172200 h 6858000"/>
              <a:gd name="connsiteX9" fmla="*/ 11712576 w 12192000"/>
              <a:gd name="connsiteY9" fmla="*/ 6129339 h 6858000"/>
              <a:gd name="connsiteX10" fmla="*/ 11716230 w 12192000"/>
              <a:gd name="connsiteY10" fmla="*/ 6129339 h 6858000"/>
              <a:gd name="connsiteX11" fmla="*/ 11716230 w 12192000"/>
              <a:gd name="connsiteY11" fmla="*/ 728663 h 6858000"/>
              <a:gd name="connsiteX12" fmla="*/ 11712576 w 12192000"/>
              <a:gd name="connsiteY12" fmla="*/ 728663 h 6858000"/>
              <a:gd name="connsiteX13" fmla="*/ 857729 w 12192000"/>
              <a:gd name="connsiteY13" fmla="*/ 728663 h 6858000"/>
              <a:gd name="connsiteX14" fmla="*/ 857729 w 12192000"/>
              <a:gd name="connsiteY14" fmla="*/ 728662 h 6858000"/>
              <a:gd name="connsiteX15" fmla="*/ 0 w 12192000"/>
              <a:gd name="connsiteY15" fmla="*/ 0 h 6858000"/>
              <a:gd name="connsiteX16" fmla="*/ 12192000 w 12192000"/>
              <a:gd name="connsiteY16" fmla="*/ 0 h 6858000"/>
              <a:gd name="connsiteX17" fmla="*/ 12192000 w 12192000"/>
              <a:gd name="connsiteY17" fmla="*/ 6858000 h 6858000"/>
              <a:gd name="connsiteX18" fmla="*/ 0 w 12192000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858000">
                <a:moveTo>
                  <a:pt x="857729" y="1085850"/>
                </a:moveTo>
                <a:lnTo>
                  <a:pt x="11359044" y="1085850"/>
                </a:lnTo>
                <a:lnTo>
                  <a:pt x="11359044" y="5815013"/>
                </a:lnTo>
                <a:lnTo>
                  <a:pt x="857729" y="5815012"/>
                </a:lnTo>
                <a:close/>
                <a:moveTo>
                  <a:pt x="500542" y="728662"/>
                </a:moveTo>
                <a:lnTo>
                  <a:pt x="500542" y="6129338"/>
                </a:lnTo>
                <a:lnTo>
                  <a:pt x="500543" y="6129338"/>
                </a:lnTo>
                <a:lnTo>
                  <a:pt x="500543" y="6172199"/>
                </a:lnTo>
                <a:lnTo>
                  <a:pt x="11712576" y="6172200"/>
                </a:lnTo>
                <a:lnTo>
                  <a:pt x="11712576" y="6129339"/>
                </a:lnTo>
                <a:lnTo>
                  <a:pt x="11716230" y="6129339"/>
                </a:lnTo>
                <a:lnTo>
                  <a:pt x="11716230" y="728663"/>
                </a:lnTo>
                <a:lnTo>
                  <a:pt x="11712576" y="728663"/>
                </a:lnTo>
                <a:lnTo>
                  <a:pt x="857729" y="728663"/>
                </a:lnTo>
                <a:lnTo>
                  <a:pt x="857729" y="72866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82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28954" y="1453020"/>
            <a:ext cx="6044301" cy="3951962"/>
          </a:xfrm>
          <a:noFill/>
          <a:ln>
            <a:noFill/>
          </a:ln>
        </p:spPr>
        <p:txBody>
          <a:bodyPr wrap="square" lIns="0" tIns="360000" rIns="180000" bIns="0" anchor="ctr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4800" b="1" i="0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84B4DA2E-2D00-194E-8177-1800958BB9EF}"/>
              </a:ext>
            </a:extLst>
          </p:cNvPr>
          <p:cNvSpPr/>
          <p:nvPr userDrawn="1"/>
        </p:nvSpPr>
        <p:spPr>
          <a:xfrm rot="5400000">
            <a:off x="3386617" y="-2157413"/>
            <a:ext cx="5443538" cy="11215688"/>
          </a:xfrm>
          <a:custGeom>
            <a:avLst/>
            <a:gdLst>
              <a:gd name="connsiteX0" fmla="*/ 357188 w 5443538"/>
              <a:gd name="connsiteY0" fmla="*/ 10858501 h 11215688"/>
              <a:gd name="connsiteX1" fmla="*/ 5086350 w 5443538"/>
              <a:gd name="connsiteY1" fmla="*/ 10858501 h 11215688"/>
              <a:gd name="connsiteX2" fmla="*/ 5086351 w 5443538"/>
              <a:gd name="connsiteY2" fmla="*/ 357186 h 11215688"/>
              <a:gd name="connsiteX3" fmla="*/ 357188 w 5443538"/>
              <a:gd name="connsiteY3" fmla="*/ 357186 h 11215688"/>
              <a:gd name="connsiteX4" fmla="*/ 0 w 5443538"/>
              <a:gd name="connsiteY4" fmla="*/ 11215688 h 11215688"/>
              <a:gd name="connsiteX5" fmla="*/ 0 w 5443538"/>
              <a:gd name="connsiteY5" fmla="*/ 10858501 h 11215688"/>
              <a:gd name="connsiteX6" fmla="*/ 1 w 5443538"/>
              <a:gd name="connsiteY6" fmla="*/ 10858501 h 11215688"/>
              <a:gd name="connsiteX7" fmla="*/ 1 w 5443538"/>
              <a:gd name="connsiteY7" fmla="*/ 3654 h 11215688"/>
              <a:gd name="connsiteX8" fmla="*/ 1 w 5443538"/>
              <a:gd name="connsiteY8" fmla="*/ 3654 h 11215688"/>
              <a:gd name="connsiteX9" fmla="*/ 1 w 5443538"/>
              <a:gd name="connsiteY9" fmla="*/ 0 h 11215688"/>
              <a:gd name="connsiteX10" fmla="*/ 5400677 w 5443538"/>
              <a:gd name="connsiteY10" fmla="*/ 0 h 11215688"/>
              <a:gd name="connsiteX11" fmla="*/ 5400677 w 5443538"/>
              <a:gd name="connsiteY11" fmla="*/ 3654 h 11215688"/>
              <a:gd name="connsiteX12" fmla="*/ 5443538 w 5443538"/>
              <a:gd name="connsiteY12" fmla="*/ 3654 h 11215688"/>
              <a:gd name="connsiteX13" fmla="*/ 5443537 w 5443538"/>
              <a:gd name="connsiteY13" fmla="*/ 11215687 h 11215688"/>
              <a:gd name="connsiteX14" fmla="*/ 5400676 w 5443538"/>
              <a:gd name="connsiteY14" fmla="*/ 11215687 h 11215688"/>
              <a:gd name="connsiteX15" fmla="*/ 5400676 w 5443538"/>
              <a:gd name="connsiteY15" fmla="*/ 11215688 h 1121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443538" h="11215688">
                <a:moveTo>
                  <a:pt x="357188" y="10858501"/>
                </a:moveTo>
                <a:lnTo>
                  <a:pt x="5086350" y="10858501"/>
                </a:lnTo>
                <a:lnTo>
                  <a:pt x="5086351" y="357186"/>
                </a:lnTo>
                <a:lnTo>
                  <a:pt x="357188" y="357186"/>
                </a:lnTo>
                <a:close/>
                <a:moveTo>
                  <a:pt x="0" y="11215688"/>
                </a:moveTo>
                <a:lnTo>
                  <a:pt x="0" y="10858501"/>
                </a:lnTo>
                <a:lnTo>
                  <a:pt x="1" y="10858501"/>
                </a:lnTo>
                <a:lnTo>
                  <a:pt x="1" y="3654"/>
                </a:lnTo>
                <a:lnTo>
                  <a:pt x="1" y="3654"/>
                </a:lnTo>
                <a:lnTo>
                  <a:pt x="1" y="0"/>
                </a:lnTo>
                <a:lnTo>
                  <a:pt x="5400677" y="0"/>
                </a:lnTo>
                <a:lnTo>
                  <a:pt x="5400677" y="3654"/>
                </a:lnTo>
                <a:lnTo>
                  <a:pt x="5443538" y="3654"/>
                </a:lnTo>
                <a:lnTo>
                  <a:pt x="5443537" y="11215687"/>
                </a:lnTo>
                <a:lnTo>
                  <a:pt x="5400676" y="11215687"/>
                </a:lnTo>
                <a:lnTo>
                  <a:pt x="5400676" y="11215688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645C9CA-D96A-1849-B7FE-BD95C3C81402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F11E215-87B6-984C-8BFD-4FCD677A158A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CF8C5AC-89CA-C846-9CED-D11C62FE8E1E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Right Triangle 26">
              <a:extLst>
                <a:ext uri="{FF2B5EF4-FFF2-40B4-BE49-F238E27FC236}">
                  <a16:creationId xmlns:a16="http://schemas.microsoft.com/office/drawing/2014/main" id="{552457E2-D461-BA4B-A211-40B35D8B8CC5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D80C2DD-052A-2F4F-A501-1FE2CF95DD7E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E2240F4-AA30-CA45-BAF5-6F2E199D5CDA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CEBAD05-0A27-F141-8F86-F6E4245630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FF65664-0508-004A-B25A-16A5C8EB84F3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15D9F76-FD2A-324F-B420-284508869BE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996F0F22-650E-2047-8A1C-BD89AB85ED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F64ED-82FC-284E-AD88-58763D6CE8C5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F98B3B5D-27E9-BA4B-86BF-A337246C67CE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ur Pillar">
            <a:extLst>
              <a:ext uri="{FF2B5EF4-FFF2-40B4-BE49-F238E27FC236}">
                <a16:creationId xmlns:a16="http://schemas.microsoft.com/office/drawing/2014/main" id="{5C530E51-255E-5F41-B4C5-62011B43DD1E}"/>
              </a:ext>
            </a:extLst>
          </p:cNvPr>
          <p:cNvSpPr/>
          <p:nvPr userDrawn="1"/>
        </p:nvSpPr>
        <p:spPr>
          <a:xfrm>
            <a:off x="11347200" y="1090800"/>
            <a:ext cx="374400" cy="471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6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78">
          <p15:clr>
            <a:srgbClr val="FBAE40"/>
          </p15:clr>
        </p15:guide>
        <p15:guide id="4" orient="horz" pos="3884">
          <p15:clr>
            <a:srgbClr val="FBAE40"/>
          </p15:clr>
        </p15:guide>
        <p15:guide id="5" pos="7378">
          <p15:clr>
            <a:srgbClr val="FBAE40"/>
          </p15:clr>
        </p15:guide>
        <p15:guide id="6" orient="horz" pos="45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yle 2_Th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FACCA2D9-CDD7-A74F-9151-CF6D728F3E9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64511 w 12192000"/>
              <a:gd name="connsiteY0" fmla="*/ 887497 h 6858000"/>
              <a:gd name="connsiteX1" fmla="*/ 11527491 w 12192000"/>
              <a:gd name="connsiteY1" fmla="*/ 887497 h 6858000"/>
              <a:gd name="connsiteX2" fmla="*/ 11527491 w 12192000"/>
              <a:gd name="connsiteY2" fmla="*/ 5967543 h 6858000"/>
              <a:gd name="connsiteX3" fmla="*/ 664511 w 12192000"/>
              <a:gd name="connsiteY3" fmla="*/ 5967543 h 6858000"/>
              <a:gd name="connsiteX4" fmla="*/ 484509 w 12192000"/>
              <a:gd name="connsiteY4" fmla="*/ 707497 h 6858000"/>
              <a:gd name="connsiteX5" fmla="*/ 484509 w 12192000"/>
              <a:gd name="connsiteY5" fmla="*/ 887497 h 6858000"/>
              <a:gd name="connsiteX6" fmla="*/ 484510 w 12192000"/>
              <a:gd name="connsiteY6" fmla="*/ 887497 h 6858000"/>
              <a:gd name="connsiteX7" fmla="*/ 484510 w 12192000"/>
              <a:gd name="connsiteY7" fmla="*/ 5967543 h 6858000"/>
              <a:gd name="connsiteX8" fmla="*/ 484509 w 12192000"/>
              <a:gd name="connsiteY8" fmla="*/ 5967543 h 6858000"/>
              <a:gd name="connsiteX9" fmla="*/ 484509 w 12192000"/>
              <a:gd name="connsiteY9" fmla="*/ 6147543 h 6858000"/>
              <a:gd name="connsiteX10" fmla="*/ 484510 w 12192000"/>
              <a:gd name="connsiteY10" fmla="*/ 6147543 h 6858000"/>
              <a:gd name="connsiteX11" fmla="*/ 484510 w 12192000"/>
              <a:gd name="connsiteY11" fmla="*/ 6150504 h 6858000"/>
              <a:gd name="connsiteX12" fmla="*/ 664511 w 12192000"/>
              <a:gd name="connsiteY12" fmla="*/ 6150504 h 6858000"/>
              <a:gd name="connsiteX13" fmla="*/ 664511 w 12192000"/>
              <a:gd name="connsiteY13" fmla="*/ 6147543 h 6858000"/>
              <a:gd name="connsiteX14" fmla="*/ 11527491 w 12192000"/>
              <a:gd name="connsiteY14" fmla="*/ 6147543 h 6858000"/>
              <a:gd name="connsiteX15" fmla="*/ 11527491 w 12192000"/>
              <a:gd name="connsiteY15" fmla="*/ 6150504 h 6858000"/>
              <a:gd name="connsiteX16" fmla="*/ 11707491 w 12192000"/>
              <a:gd name="connsiteY16" fmla="*/ 6150504 h 6858000"/>
              <a:gd name="connsiteX17" fmla="*/ 11707491 w 12192000"/>
              <a:gd name="connsiteY17" fmla="*/ 6147543 h 6858000"/>
              <a:gd name="connsiteX18" fmla="*/ 11707491 w 12192000"/>
              <a:gd name="connsiteY18" fmla="*/ 5967543 h 6858000"/>
              <a:gd name="connsiteX19" fmla="*/ 11707491 w 12192000"/>
              <a:gd name="connsiteY19" fmla="*/ 887497 h 6858000"/>
              <a:gd name="connsiteX20" fmla="*/ 11707491 w 12192000"/>
              <a:gd name="connsiteY20" fmla="*/ 734964 h 6858000"/>
              <a:gd name="connsiteX21" fmla="*/ 11707491 w 12192000"/>
              <a:gd name="connsiteY21" fmla="*/ 707497 h 6858000"/>
              <a:gd name="connsiteX22" fmla="*/ 0 w 12192000"/>
              <a:gd name="connsiteY22" fmla="*/ 0 h 6858000"/>
              <a:gd name="connsiteX23" fmla="*/ 12192000 w 12192000"/>
              <a:gd name="connsiteY23" fmla="*/ 0 h 6858000"/>
              <a:gd name="connsiteX24" fmla="*/ 12192000 w 12192000"/>
              <a:gd name="connsiteY24" fmla="*/ 6858000 h 6858000"/>
              <a:gd name="connsiteX25" fmla="*/ 0 w 12192000"/>
              <a:gd name="connsiteY2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0" h="6858000">
                <a:moveTo>
                  <a:pt x="664511" y="887497"/>
                </a:moveTo>
                <a:lnTo>
                  <a:pt x="11527491" y="887497"/>
                </a:lnTo>
                <a:lnTo>
                  <a:pt x="11527491" y="5967543"/>
                </a:lnTo>
                <a:lnTo>
                  <a:pt x="664511" y="5967543"/>
                </a:lnTo>
                <a:close/>
                <a:moveTo>
                  <a:pt x="484509" y="707497"/>
                </a:moveTo>
                <a:lnTo>
                  <a:pt x="484509" y="887497"/>
                </a:lnTo>
                <a:lnTo>
                  <a:pt x="484510" y="887497"/>
                </a:lnTo>
                <a:lnTo>
                  <a:pt x="484510" y="5967543"/>
                </a:lnTo>
                <a:lnTo>
                  <a:pt x="484509" y="5967543"/>
                </a:lnTo>
                <a:lnTo>
                  <a:pt x="484509" y="6147543"/>
                </a:lnTo>
                <a:lnTo>
                  <a:pt x="484510" y="6147543"/>
                </a:lnTo>
                <a:lnTo>
                  <a:pt x="484510" y="6150504"/>
                </a:lnTo>
                <a:lnTo>
                  <a:pt x="664511" y="6150504"/>
                </a:lnTo>
                <a:lnTo>
                  <a:pt x="664511" y="6147543"/>
                </a:lnTo>
                <a:lnTo>
                  <a:pt x="11527491" y="6147543"/>
                </a:lnTo>
                <a:lnTo>
                  <a:pt x="11527491" y="6150504"/>
                </a:lnTo>
                <a:lnTo>
                  <a:pt x="11707491" y="6150504"/>
                </a:lnTo>
                <a:lnTo>
                  <a:pt x="11707491" y="6147543"/>
                </a:lnTo>
                <a:lnTo>
                  <a:pt x="11707491" y="5967543"/>
                </a:lnTo>
                <a:lnTo>
                  <a:pt x="11707491" y="887497"/>
                </a:lnTo>
                <a:lnTo>
                  <a:pt x="11707491" y="734964"/>
                </a:lnTo>
                <a:lnTo>
                  <a:pt x="11707491" y="70749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rIns="1188000" anchor="ctr" anchorCtr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Drop photo here to add</a:t>
            </a:r>
            <a:br>
              <a:rPr lang="en-US"/>
            </a:br>
            <a:r>
              <a:rPr lang="en-US"/>
              <a:t>background photo.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39316D4C-C12B-3449-B9EE-F7CCDFBAA4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64511 w 12192000"/>
              <a:gd name="connsiteY0" fmla="*/ 887497 h 6858000"/>
              <a:gd name="connsiteX1" fmla="*/ 11527491 w 12192000"/>
              <a:gd name="connsiteY1" fmla="*/ 887497 h 6858000"/>
              <a:gd name="connsiteX2" fmla="*/ 11527491 w 12192000"/>
              <a:gd name="connsiteY2" fmla="*/ 5967543 h 6858000"/>
              <a:gd name="connsiteX3" fmla="*/ 664511 w 12192000"/>
              <a:gd name="connsiteY3" fmla="*/ 5967543 h 6858000"/>
              <a:gd name="connsiteX4" fmla="*/ 484509 w 12192000"/>
              <a:gd name="connsiteY4" fmla="*/ 707497 h 6858000"/>
              <a:gd name="connsiteX5" fmla="*/ 484509 w 12192000"/>
              <a:gd name="connsiteY5" fmla="*/ 887497 h 6858000"/>
              <a:gd name="connsiteX6" fmla="*/ 484510 w 12192000"/>
              <a:gd name="connsiteY6" fmla="*/ 887497 h 6858000"/>
              <a:gd name="connsiteX7" fmla="*/ 484510 w 12192000"/>
              <a:gd name="connsiteY7" fmla="*/ 5967543 h 6858000"/>
              <a:gd name="connsiteX8" fmla="*/ 484509 w 12192000"/>
              <a:gd name="connsiteY8" fmla="*/ 5967543 h 6858000"/>
              <a:gd name="connsiteX9" fmla="*/ 484509 w 12192000"/>
              <a:gd name="connsiteY9" fmla="*/ 6147543 h 6858000"/>
              <a:gd name="connsiteX10" fmla="*/ 484510 w 12192000"/>
              <a:gd name="connsiteY10" fmla="*/ 6147543 h 6858000"/>
              <a:gd name="connsiteX11" fmla="*/ 484510 w 12192000"/>
              <a:gd name="connsiteY11" fmla="*/ 6150504 h 6858000"/>
              <a:gd name="connsiteX12" fmla="*/ 664511 w 12192000"/>
              <a:gd name="connsiteY12" fmla="*/ 6150504 h 6858000"/>
              <a:gd name="connsiteX13" fmla="*/ 664511 w 12192000"/>
              <a:gd name="connsiteY13" fmla="*/ 6147543 h 6858000"/>
              <a:gd name="connsiteX14" fmla="*/ 11527491 w 12192000"/>
              <a:gd name="connsiteY14" fmla="*/ 6147543 h 6858000"/>
              <a:gd name="connsiteX15" fmla="*/ 11527491 w 12192000"/>
              <a:gd name="connsiteY15" fmla="*/ 6150504 h 6858000"/>
              <a:gd name="connsiteX16" fmla="*/ 11707491 w 12192000"/>
              <a:gd name="connsiteY16" fmla="*/ 6150504 h 6858000"/>
              <a:gd name="connsiteX17" fmla="*/ 11707491 w 12192000"/>
              <a:gd name="connsiteY17" fmla="*/ 6147543 h 6858000"/>
              <a:gd name="connsiteX18" fmla="*/ 11707491 w 12192000"/>
              <a:gd name="connsiteY18" fmla="*/ 5967543 h 6858000"/>
              <a:gd name="connsiteX19" fmla="*/ 11707491 w 12192000"/>
              <a:gd name="connsiteY19" fmla="*/ 887497 h 6858000"/>
              <a:gd name="connsiteX20" fmla="*/ 11707491 w 12192000"/>
              <a:gd name="connsiteY20" fmla="*/ 734964 h 6858000"/>
              <a:gd name="connsiteX21" fmla="*/ 11707491 w 12192000"/>
              <a:gd name="connsiteY21" fmla="*/ 707497 h 6858000"/>
              <a:gd name="connsiteX22" fmla="*/ 0 w 12192000"/>
              <a:gd name="connsiteY22" fmla="*/ 0 h 6858000"/>
              <a:gd name="connsiteX23" fmla="*/ 12192000 w 12192000"/>
              <a:gd name="connsiteY23" fmla="*/ 0 h 6858000"/>
              <a:gd name="connsiteX24" fmla="*/ 12192000 w 12192000"/>
              <a:gd name="connsiteY24" fmla="*/ 6858000 h 6858000"/>
              <a:gd name="connsiteX25" fmla="*/ 0 w 12192000"/>
              <a:gd name="connsiteY2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0" h="6858000">
                <a:moveTo>
                  <a:pt x="664511" y="887497"/>
                </a:moveTo>
                <a:lnTo>
                  <a:pt x="11527491" y="887497"/>
                </a:lnTo>
                <a:lnTo>
                  <a:pt x="11527491" y="5967543"/>
                </a:lnTo>
                <a:lnTo>
                  <a:pt x="664511" y="5967543"/>
                </a:lnTo>
                <a:close/>
                <a:moveTo>
                  <a:pt x="484509" y="707497"/>
                </a:moveTo>
                <a:lnTo>
                  <a:pt x="484509" y="887497"/>
                </a:lnTo>
                <a:lnTo>
                  <a:pt x="484510" y="887497"/>
                </a:lnTo>
                <a:lnTo>
                  <a:pt x="484510" y="5967543"/>
                </a:lnTo>
                <a:lnTo>
                  <a:pt x="484509" y="5967543"/>
                </a:lnTo>
                <a:lnTo>
                  <a:pt x="484509" y="6147543"/>
                </a:lnTo>
                <a:lnTo>
                  <a:pt x="484510" y="6147543"/>
                </a:lnTo>
                <a:lnTo>
                  <a:pt x="484510" y="6150504"/>
                </a:lnTo>
                <a:lnTo>
                  <a:pt x="664511" y="6150504"/>
                </a:lnTo>
                <a:lnTo>
                  <a:pt x="664511" y="6147543"/>
                </a:lnTo>
                <a:lnTo>
                  <a:pt x="11527491" y="6147543"/>
                </a:lnTo>
                <a:lnTo>
                  <a:pt x="11527491" y="6150504"/>
                </a:lnTo>
                <a:lnTo>
                  <a:pt x="11707491" y="6150504"/>
                </a:lnTo>
                <a:lnTo>
                  <a:pt x="11707491" y="6147543"/>
                </a:lnTo>
                <a:lnTo>
                  <a:pt x="11707491" y="5967543"/>
                </a:lnTo>
                <a:lnTo>
                  <a:pt x="11707491" y="887497"/>
                </a:lnTo>
                <a:lnTo>
                  <a:pt x="11707491" y="734964"/>
                </a:lnTo>
                <a:lnTo>
                  <a:pt x="11707491" y="70749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41000">
                <a:srgbClr val="000000">
                  <a:alpha val="45000"/>
                </a:srgbClr>
              </a:gs>
              <a:gs pos="12000">
                <a:schemeClr val="tx1">
                  <a:alpha val="55000"/>
                </a:schemeClr>
              </a:gs>
              <a:gs pos="82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82C19CA-5429-ED46-80CD-8B93DBDD0825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28954" y="1453020"/>
            <a:ext cx="6044301" cy="3951962"/>
          </a:xfrm>
          <a:noFill/>
          <a:ln>
            <a:noFill/>
          </a:ln>
        </p:spPr>
        <p:txBody>
          <a:bodyPr wrap="square" lIns="0" tIns="360000" rIns="180000" bIns="0" anchor="ctr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4800" b="1" i="0" baseline="0">
                <a:solidFill>
                  <a:schemeClr val="bg1"/>
                </a:solidFill>
                <a:latin typeface="IBM Plex Sans SmBld" panose="020B0503050203000203" pitchFamily="34" charset="0"/>
              </a:defRPr>
            </a:lvl1pPr>
            <a:lvl2pPr>
              <a:defRPr sz="28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2pPr>
            <a:lvl3pPr>
              <a:defRPr sz="24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3pPr>
            <a:lvl4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4pPr>
            <a:lvl5pPr>
              <a:defRPr sz="2000" b="1" i="0">
                <a:solidFill>
                  <a:schemeClr val="bg1"/>
                </a:solidFill>
                <a:latin typeface="IBM Plex Sans SmBld" panose="020B0503050203000203" pitchFamily="34" charset="0"/>
              </a:defRPr>
            </a:lvl5pPr>
          </a:lstStyle>
          <a:p>
            <a:pPr lvl="0"/>
            <a:r>
              <a:rPr lang="en-US"/>
              <a:t>Click to add text</a:t>
            </a:r>
            <a:br>
              <a:rPr lang="en-US"/>
            </a:br>
            <a:r>
              <a:rPr lang="en-US"/>
              <a:t>to your divider slide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2C857AFE-1172-BA41-AF85-C4A51E95B2CA}"/>
              </a:ext>
            </a:extLst>
          </p:cNvPr>
          <p:cNvSpPr>
            <a:spLocks/>
          </p:cNvSpPr>
          <p:nvPr userDrawn="1"/>
        </p:nvSpPr>
        <p:spPr>
          <a:xfrm>
            <a:off x="484509" y="707497"/>
            <a:ext cx="11222982" cy="5443007"/>
          </a:xfrm>
          <a:custGeom>
            <a:avLst/>
            <a:gdLst>
              <a:gd name="connsiteX0" fmla="*/ 180002 w 11222982"/>
              <a:gd name="connsiteY0" fmla="*/ 180000 h 5443007"/>
              <a:gd name="connsiteX1" fmla="*/ 180002 w 11222982"/>
              <a:gd name="connsiteY1" fmla="*/ 5260046 h 5443007"/>
              <a:gd name="connsiteX2" fmla="*/ 11042982 w 11222982"/>
              <a:gd name="connsiteY2" fmla="*/ 5260046 h 5443007"/>
              <a:gd name="connsiteX3" fmla="*/ 11042982 w 11222982"/>
              <a:gd name="connsiteY3" fmla="*/ 180000 h 5443007"/>
              <a:gd name="connsiteX4" fmla="*/ 0 w 11222982"/>
              <a:gd name="connsiteY4" fmla="*/ 0 h 5443007"/>
              <a:gd name="connsiteX5" fmla="*/ 11222982 w 11222982"/>
              <a:gd name="connsiteY5" fmla="*/ 0 h 5443007"/>
              <a:gd name="connsiteX6" fmla="*/ 11222982 w 11222982"/>
              <a:gd name="connsiteY6" fmla="*/ 27467 h 5443007"/>
              <a:gd name="connsiteX7" fmla="*/ 11222982 w 11222982"/>
              <a:gd name="connsiteY7" fmla="*/ 180000 h 5443007"/>
              <a:gd name="connsiteX8" fmla="*/ 11222982 w 11222982"/>
              <a:gd name="connsiteY8" fmla="*/ 5260046 h 5443007"/>
              <a:gd name="connsiteX9" fmla="*/ 11222982 w 11222982"/>
              <a:gd name="connsiteY9" fmla="*/ 5440046 h 5443007"/>
              <a:gd name="connsiteX10" fmla="*/ 11222982 w 11222982"/>
              <a:gd name="connsiteY10" fmla="*/ 5443007 h 5443007"/>
              <a:gd name="connsiteX11" fmla="*/ 11042982 w 11222982"/>
              <a:gd name="connsiteY11" fmla="*/ 5443007 h 5443007"/>
              <a:gd name="connsiteX12" fmla="*/ 11042982 w 11222982"/>
              <a:gd name="connsiteY12" fmla="*/ 5440046 h 5443007"/>
              <a:gd name="connsiteX13" fmla="*/ 180002 w 11222982"/>
              <a:gd name="connsiteY13" fmla="*/ 5440046 h 5443007"/>
              <a:gd name="connsiteX14" fmla="*/ 180002 w 11222982"/>
              <a:gd name="connsiteY14" fmla="*/ 5443007 h 5443007"/>
              <a:gd name="connsiteX15" fmla="*/ 1 w 11222982"/>
              <a:gd name="connsiteY15" fmla="*/ 5443007 h 5443007"/>
              <a:gd name="connsiteX16" fmla="*/ 1 w 11222982"/>
              <a:gd name="connsiteY16" fmla="*/ 5440046 h 5443007"/>
              <a:gd name="connsiteX17" fmla="*/ 0 w 11222982"/>
              <a:gd name="connsiteY17" fmla="*/ 5440046 h 5443007"/>
              <a:gd name="connsiteX18" fmla="*/ 0 w 11222982"/>
              <a:gd name="connsiteY18" fmla="*/ 5260046 h 5443007"/>
              <a:gd name="connsiteX19" fmla="*/ 1 w 11222982"/>
              <a:gd name="connsiteY19" fmla="*/ 5260046 h 5443007"/>
              <a:gd name="connsiteX20" fmla="*/ 1 w 11222982"/>
              <a:gd name="connsiteY20" fmla="*/ 180000 h 5443007"/>
              <a:gd name="connsiteX21" fmla="*/ 0 w 11222982"/>
              <a:gd name="connsiteY21" fmla="*/ 180000 h 5443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222982" h="5443007">
                <a:moveTo>
                  <a:pt x="180002" y="180000"/>
                </a:moveTo>
                <a:lnTo>
                  <a:pt x="180002" y="5260046"/>
                </a:lnTo>
                <a:lnTo>
                  <a:pt x="11042982" y="5260046"/>
                </a:lnTo>
                <a:lnTo>
                  <a:pt x="11042982" y="180000"/>
                </a:lnTo>
                <a:close/>
                <a:moveTo>
                  <a:pt x="0" y="0"/>
                </a:moveTo>
                <a:lnTo>
                  <a:pt x="11222982" y="0"/>
                </a:lnTo>
                <a:lnTo>
                  <a:pt x="11222982" y="27467"/>
                </a:lnTo>
                <a:lnTo>
                  <a:pt x="11222982" y="180000"/>
                </a:lnTo>
                <a:lnTo>
                  <a:pt x="11222982" y="5260046"/>
                </a:lnTo>
                <a:lnTo>
                  <a:pt x="11222982" y="5440046"/>
                </a:lnTo>
                <a:lnTo>
                  <a:pt x="11222982" y="5443007"/>
                </a:lnTo>
                <a:lnTo>
                  <a:pt x="11042982" y="5443007"/>
                </a:lnTo>
                <a:lnTo>
                  <a:pt x="11042982" y="5440046"/>
                </a:lnTo>
                <a:lnTo>
                  <a:pt x="180002" y="5440046"/>
                </a:lnTo>
                <a:lnTo>
                  <a:pt x="180002" y="5443007"/>
                </a:lnTo>
                <a:lnTo>
                  <a:pt x="1" y="5443007"/>
                </a:lnTo>
                <a:lnTo>
                  <a:pt x="1" y="5440046"/>
                </a:lnTo>
                <a:lnTo>
                  <a:pt x="0" y="5440046"/>
                </a:lnTo>
                <a:lnTo>
                  <a:pt x="0" y="5260046"/>
                </a:lnTo>
                <a:lnTo>
                  <a:pt x="1" y="5260046"/>
                </a:lnTo>
                <a:lnTo>
                  <a:pt x="1" y="180000"/>
                </a:lnTo>
                <a:lnTo>
                  <a:pt x="0" y="18000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7576C4F-62D2-A649-89CC-B5F477AF2131}"/>
              </a:ext>
            </a:extLst>
          </p:cNvPr>
          <p:cNvGrpSpPr/>
          <p:nvPr userDrawn="1"/>
        </p:nvGrpSpPr>
        <p:grpSpPr>
          <a:xfrm>
            <a:off x="12087188" y="-254000"/>
            <a:ext cx="2167267" cy="4655178"/>
            <a:chOff x="12087188" y="-254000"/>
            <a:chExt cx="2167267" cy="465517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132313F-BB60-6541-AA5A-1433E1436693}"/>
                </a:ext>
              </a:extLst>
            </p:cNvPr>
            <p:cNvSpPr/>
            <p:nvPr userDrawn="1"/>
          </p:nvSpPr>
          <p:spPr>
            <a:xfrm>
              <a:off x="12254204" y="199076"/>
              <a:ext cx="2000251" cy="420210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D69ECF7-1513-C847-A7B4-EAF4D568CACF}"/>
                </a:ext>
              </a:extLst>
            </p:cNvPr>
            <p:cNvSpPr/>
            <p:nvPr userDrawn="1"/>
          </p:nvSpPr>
          <p:spPr>
            <a:xfrm>
              <a:off x="12254204" y="-254000"/>
              <a:ext cx="2000251" cy="4906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Right Triangle 25">
              <a:extLst>
                <a:ext uri="{FF2B5EF4-FFF2-40B4-BE49-F238E27FC236}">
                  <a16:creationId xmlns:a16="http://schemas.microsoft.com/office/drawing/2014/main" id="{81CDDA92-D6E0-8644-9E0A-C6E22C3E3646}"/>
                </a:ext>
              </a:extLst>
            </p:cNvPr>
            <p:cNvSpPr/>
            <p:nvPr userDrawn="1"/>
          </p:nvSpPr>
          <p:spPr>
            <a:xfrm flipH="1">
              <a:off x="12087188" y="-254000"/>
              <a:ext cx="174111" cy="216371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CDA2F76-FD30-B54E-A079-2A32C9E74F7D}"/>
                </a:ext>
              </a:extLst>
            </p:cNvPr>
            <p:cNvSpPr txBox="1"/>
            <p:nvPr userDrawn="1"/>
          </p:nvSpPr>
          <p:spPr>
            <a:xfrm>
              <a:off x="12483865" y="-163571"/>
              <a:ext cx="1211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SLIDE</a:t>
              </a:r>
              <a:r>
                <a:rPr lang="en-US" sz="1400" b="0" i="0" baseline="0">
                  <a:solidFill>
                    <a:schemeClr val="bg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 TIPS</a:t>
              </a:r>
              <a:endParaRPr lang="en-US" sz="1400" b="0" i="0">
                <a:solidFill>
                  <a:schemeClr val="bg1"/>
                </a:solidFill>
                <a:latin typeface="IBM Plex Sans Medm" panose="020B0503050203000203" pitchFamily="34" charset="0"/>
                <a:ea typeface="Roboto" charset="0"/>
                <a:cs typeface="Roboto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7AD415A-E36D-0547-98ED-6475692A59BB}"/>
                </a:ext>
              </a:extLst>
            </p:cNvPr>
            <p:cNvSpPr txBox="1"/>
            <p:nvPr userDrawn="1"/>
          </p:nvSpPr>
          <p:spPr>
            <a:xfrm>
              <a:off x="12335975" y="461901"/>
              <a:ext cx="1797275" cy="30349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To add a photo, drag a photo onto the slide or click the icon in the placeholder to browse for your image.</a:t>
              </a:r>
            </a:p>
            <a:p>
              <a:pPr marL="96838" marR="0" lvl="0" indent="-96838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charset="2"/>
                <a:buChar char="§"/>
                <a:tabLst/>
                <a:defRPr/>
              </a:pP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If the image covers your text, right click the image, and select “Arrange - &gt;</a:t>
              </a:r>
              <a:b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</a:br>
              <a:r>
                <a:rPr lang="en-US" sz="900" b="0" i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Roboto" charset="0"/>
                </a:rPr>
                <a:t>Send to back”.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To change the image, delete the existing image to reset the photo placeholder functionality.</a:t>
              </a:r>
            </a:p>
            <a:p>
              <a:pPr marL="96838" indent="-96838">
                <a:spcAft>
                  <a:spcPts val="600"/>
                </a:spcAft>
                <a:buClr>
                  <a:schemeClr val="accent1"/>
                </a:buClr>
                <a:buFont typeface="Wingdings" charset="2"/>
                <a:buChar char="§"/>
              </a:pPr>
              <a:r>
                <a:rPr lang="en-US" sz="900" b="0" i="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IBM Plex Sans" panose="020B0503050203000203" pitchFamily="34" charset="77"/>
                  <a:ea typeface="Roboto" charset="0"/>
                  <a:cs typeface="Arial" charset="0"/>
                </a:rPr>
                <a:t>If the gradient is too dark for your photo, click the gradient (be sure your cursor is not in the text box). The gradient stops will appear in the right-hand panel. Adjust stops to your preference.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7560C23-3BAD-904B-AEB4-F0C7053D54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2520676" y="3588842"/>
              <a:ext cx="1369060" cy="5712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6BA55DB-C16C-8C40-8F00-93A352900FFF}"/>
              </a:ext>
            </a:extLst>
          </p:cNvPr>
          <p:cNvGrpSpPr/>
          <p:nvPr userDrawn="1"/>
        </p:nvGrpSpPr>
        <p:grpSpPr>
          <a:xfrm>
            <a:off x="12192000" y="-947342"/>
            <a:ext cx="2427514" cy="605550"/>
            <a:chOff x="12192000" y="-947342"/>
            <a:chExt cx="2427514" cy="60555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DEACC10-B9DA-A44B-9760-F8AEF2BC3686}"/>
                </a:ext>
              </a:extLst>
            </p:cNvPr>
            <p:cNvSpPr txBox="1"/>
            <p:nvPr userDrawn="1"/>
          </p:nvSpPr>
          <p:spPr>
            <a:xfrm>
              <a:off x="12192000" y="-947342"/>
              <a:ext cx="2144486" cy="605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To remove slide tips,</a:t>
              </a:r>
            </a:p>
            <a:p>
              <a:pPr>
                <a:lnSpc>
                  <a:spcPct val="90000"/>
                </a:lnSpc>
                <a:spcAft>
                  <a:spcPts val="4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click View &gt; Slide Master.</a:t>
              </a:r>
            </a:p>
            <a:p>
              <a:pPr>
                <a:lnSpc>
                  <a:spcPct val="90000"/>
                </a:lnSpc>
                <a:spcAft>
                  <a:spcPts val="200"/>
                </a:spcAft>
              </a:pPr>
              <a:r>
                <a:rPr lang="en-US" sz="1000" b="0" i="0">
                  <a:solidFill>
                    <a:schemeClr val="tx1"/>
                  </a:solidFill>
                  <a:latin typeface="IBM Plex Sans Medm" panose="020B0503050203000203" pitchFamily="34" charset="0"/>
                  <a:ea typeface="Roboto" charset="0"/>
                  <a:cs typeface="Roboto" charset="0"/>
                </a:rPr>
                <a:t>After removing, click ‘X’ to exit.  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E38E325-939A-2F47-99E2-F015D729A7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291128" y="-853006"/>
              <a:ext cx="328386" cy="446605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A856A60-19A2-5340-8FD1-6F32F3310DE4}"/>
              </a:ext>
            </a:extLst>
          </p:cNvPr>
          <p:cNvSpPr/>
          <p:nvPr userDrawn="1"/>
        </p:nvSpPr>
        <p:spPr>
          <a:xfrm>
            <a:off x="-1722055" y="2355814"/>
            <a:ext cx="1278541" cy="21957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>
                <a:solidFill>
                  <a:schemeClr val="tx1"/>
                </a:solidFill>
                <a:latin typeface="IBM Plex Sans" panose="020B0503050203000203" pitchFamily="34" charset="0"/>
              </a:rPr>
              <a:t>Divider title</a:t>
            </a:r>
          </a:p>
          <a:p>
            <a:pPr algn="r"/>
            <a:r>
              <a:rPr lang="en-US" sz="1100" b="1" i="0" kern="1200">
                <a:solidFill>
                  <a:schemeClr val="tx1"/>
                </a:solidFill>
                <a:latin typeface="IBM Plex Sans SmBld" panose="020B0503050203000203" pitchFamily="34" charset="0"/>
                <a:ea typeface="+mn-ea"/>
                <a:cs typeface="+mn-cs"/>
              </a:rPr>
              <a:t>6 lines max</a:t>
            </a:r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666FB80D-2180-A048-8E1E-A8E36AFE0B15}"/>
              </a:ext>
            </a:extLst>
          </p:cNvPr>
          <p:cNvSpPr/>
          <p:nvPr userDrawn="1"/>
        </p:nvSpPr>
        <p:spPr>
          <a:xfrm flipH="1">
            <a:off x="-330334" y="1527423"/>
            <a:ext cx="106172" cy="3852506"/>
          </a:xfrm>
          <a:custGeom>
            <a:avLst/>
            <a:gdLst>
              <a:gd name="connsiteX0" fmla="*/ 0 w 133564"/>
              <a:gd name="connsiteY0" fmla="*/ 0 h 590764"/>
              <a:gd name="connsiteX1" fmla="*/ 133564 w 133564"/>
              <a:gd name="connsiteY1" fmla="*/ 0 h 590764"/>
              <a:gd name="connsiteX2" fmla="*/ 133564 w 133564"/>
              <a:gd name="connsiteY2" fmla="*/ 590764 h 590764"/>
              <a:gd name="connsiteX3" fmla="*/ 10274 w 133564"/>
              <a:gd name="connsiteY3" fmla="*/ 590764 h 59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564" h="590764">
                <a:moveTo>
                  <a:pt x="0" y="0"/>
                </a:moveTo>
                <a:lnTo>
                  <a:pt x="133564" y="0"/>
                </a:lnTo>
                <a:lnTo>
                  <a:pt x="133564" y="590764"/>
                </a:lnTo>
                <a:lnTo>
                  <a:pt x="10274" y="5907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olour Pillar">
            <a:extLst>
              <a:ext uri="{FF2B5EF4-FFF2-40B4-BE49-F238E27FC236}">
                <a16:creationId xmlns:a16="http://schemas.microsoft.com/office/drawing/2014/main" id="{5A3DEA04-3928-2B45-95F7-A9F44E17C98D}"/>
              </a:ext>
            </a:extLst>
          </p:cNvPr>
          <p:cNvSpPr/>
          <p:nvPr userDrawn="1"/>
        </p:nvSpPr>
        <p:spPr>
          <a:xfrm>
            <a:off x="11513091" y="895350"/>
            <a:ext cx="198000" cy="5067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85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78" userDrawn="1">
          <p15:clr>
            <a:srgbClr val="FBAE40"/>
          </p15:clr>
        </p15:guide>
        <p15:guide id="4" orient="horz" pos="3884">
          <p15:clr>
            <a:srgbClr val="FBAE40"/>
          </p15:clr>
        </p15:guide>
        <p15:guide id="5" pos="7378">
          <p15:clr>
            <a:srgbClr val="FBAE40"/>
          </p15:clr>
        </p15:guide>
        <p15:guide id="6" orient="horz" pos="45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1.png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253D2C-6994-1A4B-B186-EB08A79B3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2"/>
            <a:ext cx="11161240" cy="72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F22706-D16B-A443-80FC-CC2BD4601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380" y="1268413"/>
            <a:ext cx="11188940" cy="48974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First level is this main paragraph style</a:t>
            </a:r>
          </a:p>
          <a:p>
            <a:pPr lvl="1"/>
            <a:r>
              <a:rPr lang="en-US"/>
              <a:t>Second level is this arrow bullet style</a:t>
            </a:r>
          </a:p>
          <a:p>
            <a:pPr lvl="2"/>
            <a:r>
              <a:rPr lang="en-US"/>
              <a:t>Third level is this red heading style</a:t>
            </a:r>
          </a:p>
          <a:p>
            <a:pPr lvl="3"/>
            <a:r>
              <a:rPr lang="en-US"/>
              <a:t>Fourth level is this RED HEADING style</a:t>
            </a:r>
          </a:p>
          <a:p>
            <a:pPr lvl="4"/>
            <a:r>
              <a:rPr lang="en-US"/>
              <a:t>Fifth level is this bold paragraph style.</a:t>
            </a:r>
          </a:p>
          <a:p>
            <a:pPr lvl="5"/>
            <a:r>
              <a:rPr lang="en-US"/>
              <a:t>Sixth level is this italicized paragraph style. Use this for quote names or photo descriptions.</a:t>
            </a:r>
          </a:p>
          <a:p>
            <a:pPr lvl="6"/>
            <a:r>
              <a:rPr lang="en-US"/>
              <a:t>Seventh level is this dark, smaller font style. Use this as a photo overlay caption. See asset slide for more.</a:t>
            </a:r>
          </a:p>
          <a:p>
            <a:pPr lvl="7"/>
            <a:r>
              <a:rPr lang="en-US"/>
              <a:t>Eighth level is IBM Plex Serif. Use this for bolded items within quoted text.</a:t>
            </a:r>
          </a:p>
          <a:p>
            <a:pPr lvl="8"/>
            <a:r>
              <a:rPr lang="en-US"/>
              <a:t>Ninth level is IBM Plex Serif Extra Light. Use this for quoted text.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7A7BF-D5D1-0B4B-80C6-18963FA52B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4465" y="6304235"/>
            <a:ext cx="95996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IBM Plex Sans Light" panose="020B040305020300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ABA29-9870-8F4F-AA47-A88FCC3E1F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5380" y="6304235"/>
            <a:ext cx="4182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latin typeface="IBM Plex Sans Light" panose="020B0403050203000203" pitchFamily="34" charset="0"/>
              </a:defRPr>
            </a:lvl1pPr>
          </a:lstStyle>
          <a:p>
            <a:fld id="{5B64C28E-966E-6B4A-816A-311B7D0A2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5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656" r:id="rId29"/>
    <p:sldLayoutId id="2147483677" r:id="rId30"/>
    <p:sldLayoutId id="2147483680" r:id="rId31"/>
    <p:sldLayoutId id="2147483666" r:id="rId32"/>
    <p:sldLayoutId id="2147483681" r:id="rId33"/>
    <p:sldLayoutId id="2147483673" r:id="rId34"/>
    <p:sldLayoutId id="2147483657" r:id="rId35"/>
    <p:sldLayoutId id="2147483682" r:id="rId36"/>
    <p:sldLayoutId id="2147483676" r:id="rId37"/>
    <p:sldLayoutId id="2147483661" r:id="rId38"/>
    <p:sldLayoutId id="2147483663" r:id="rId39"/>
    <p:sldLayoutId id="2147483660" r:id="rId40"/>
    <p:sldLayoutId id="2147483667" r:id="rId41"/>
    <p:sldLayoutId id="2147483668" r:id="rId42"/>
    <p:sldLayoutId id="2147483669" r:id="rId43"/>
    <p:sldLayoutId id="2147483671" r:id="rId44"/>
    <p:sldLayoutId id="2147483672" r:id="rId45"/>
    <p:sldLayoutId id="2147483658" r:id="rId46"/>
    <p:sldLayoutId id="2147483674" r:id="rId47"/>
    <p:sldLayoutId id="2147483659" r:id="rId48"/>
    <p:sldLayoutId id="2147483664" r:id="rId49"/>
    <p:sldLayoutId id="2147483662" r:id="rId50"/>
    <p:sldLayoutId id="2147483665" r:id="rId51"/>
    <p:sldLayoutId id="2147483670" r:id="rId52"/>
    <p:sldLayoutId id="2147483679" r:id="rId53"/>
    <p:sldLayoutId id="2147483650" r:id="rId54"/>
    <p:sldLayoutId id="2147483678" r:id="rId55"/>
    <p:sldLayoutId id="2147483654" r:id="rId56"/>
    <p:sldLayoutId id="2147483655" r:id="rId57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800" b="1" i="0" kern="1200">
          <a:solidFill>
            <a:schemeClr val="accent1"/>
          </a:solidFill>
          <a:latin typeface="IBM Plex Sans SmBld" panose="020B0503050203000203" pitchFamily="34" charset="0"/>
          <a:ea typeface="Roboto Thin" pitchFamily="2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b="0" i="0" kern="120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Roboto Thin" pitchFamily="2" charset="0"/>
          <a:cs typeface="+mn-cs"/>
        </a:defRPr>
      </a:lvl1pPr>
      <a:lvl2pPr marL="215900" indent="-2159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Blip>
          <a:blip r:embed="rId59"/>
        </a:buBlip>
        <a:tabLst/>
        <a:defRPr sz="1600" b="0" i="0" kern="120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Roboto Thin" pitchFamily="2" charset="0"/>
          <a:cs typeface="+mn-cs"/>
        </a:defRPr>
      </a:lvl2pPr>
      <a:lvl3pPr marL="429750" indent="-21375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 cap="none" spc="30" baseline="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Roboto Thin" pitchFamily="2" charset="0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1" i="0" kern="1200" cap="all" baseline="0">
          <a:solidFill>
            <a:schemeClr val="accent3"/>
          </a:solidFill>
          <a:latin typeface="IBM Plex Sans SmBld" panose="020B0503050203000203" pitchFamily="34" charset="0"/>
          <a:ea typeface="Roboto Thin" pitchFamily="2" charset="0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1" i="0" kern="1200">
          <a:solidFill>
            <a:schemeClr val="tx1">
              <a:lumMod val="85000"/>
              <a:lumOff val="15000"/>
            </a:schemeClr>
          </a:solidFill>
          <a:latin typeface="IBM Plex Sans SmBld" panose="020B0503050203000203" pitchFamily="34" charset="0"/>
          <a:ea typeface="Roboto Thin" pitchFamily="2" charset="0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0" i="1" kern="1200">
          <a:solidFill>
            <a:schemeClr val="tx1">
              <a:lumMod val="85000"/>
              <a:lumOff val="15000"/>
            </a:schemeClr>
          </a:solidFill>
          <a:latin typeface="IBM Plex Sans ExtraLight" panose="020B0303050203000203" pitchFamily="34" charset="0"/>
          <a:ea typeface="+mn-ea"/>
          <a:cs typeface="+mn-cs"/>
        </a:defRPr>
      </a:lvl6pPr>
      <a:lvl7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100" b="0" i="0" kern="1200">
          <a:solidFill>
            <a:schemeClr val="tx1">
              <a:lumMod val="85000"/>
              <a:lumOff val="15000"/>
            </a:schemeClr>
          </a:solidFill>
          <a:latin typeface="IBM Plex Sans" panose="020B0503050203000203" pitchFamily="34" charset="0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600" b="0" i="0" kern="1200">
          <a:solidFill>
            <a:schemeClr val="tx1">
              <a:lumMod val="85000"/>
              <a:lumOff val="15000"/>
            </a:schemeClr>
          </a:solidFill>
          <a:latin typeface="IBM Plex Serif Medm" panose="02060503050406000203" pitchFamily="18" charset="77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500" b="0" i="0" kern="1200">
          <a:solidFill>
            <a:schemeClr val="tx1">
              <a:lumMod val="85000"/>
              <a:lumOff val="15000"/>
            </a:schemeClr>
          </a:solidFill>
          <a:latin typeface="IBM Plex Serif ExtLt" panose="02060303050406000203" pitchFamily="18" charset="77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microsoft.com/office/2018/10/relationships/comments" Target="../comments/modernComment_1DD_36748206.xml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microsoft.com/office/2018/10/relationships/comments" Target="../comments/modernComment_1E2_74E7C8EC.xml"/><Relationship Id="rId1" Type="http://schemas.openxmlformats.org/officeDocument/2006/relationships/slideLayout" Target="../slideLayouts/slideLayout4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microsoft.com/office/2018/10/relationships/comments" Target="../comments/modernComment_1E3_4CEC782F.xml"/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microsoft.com/office/2018/10/relationships/comments" Target="../comments/modernComment_1EB_F8110D01.xml"/><Relationship Id="rId1" Type="http://schemas.openxmlformats.org/officeDocument/2006/relationships/slideLayout" Target="../slideLayouts/slideLayout4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D4_BED03FDF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54.xml"/><Relationship Id="rId1" Type="http://schemas.openxmlformats.org/officeDocument/2006/relationships/video" Target="https://www.youtube.com/embed/pMj8xUa1jOA?feature=oembe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5D1E84-802D-2147-84BC-B33E031391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0610" y="1242060"/>
            <a:ext cx="4301133" cy="2186940"/>
          </a:xfrm>
        </p:spPr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L’abrégé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6547D5-02E9-5D4C-A466-B7095B2CE4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0610" y="3429000"/>
            <a:ext cx="4504841" cy="631755"/>
          </a:xfrm>
        </p:spPr>
        <p:txBody>
          <a:bodyPr/>
          <a:lstStyle/>
          <a:p>
            <a:r>
              <a:rPr lang="fr-CA" dirty="0">
                <a:latin typeface="IBM Plex Sans Light"/>
                <a:ea typeface="Roboto Thin"/>
              </a:rPr>
              <a:t>Comment captiver un public en 40 mots et moins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BC763B-0ED4-9FD3-7CA7-445FA8344628}"/>
              </a:ext>
            </a:extLst>
          </p:cNvPr>
          <p:cNvSpPr txBox="1"/>
          <p:nvPr/>
        </p:nvSpPr>
        <p:spPr>
          <a:xfrm>
            <a:off x="4691743" y="1295400"/>
            <a:ext cx="6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US" sz="1400">
              <a:solidFill>
                <a:schemeClr val="tx1"/>
              </a:solidFill>
            </a:endParaRPr>
          </a:p>
        </p:txBody>
      </p:sp>
      <p:pic>
        <p:nvPicPr>
          <p:cNvPr id="7" name="Picture 7" descr="Text, letter&#10;&#10;Description automatically generated">
            <a:extLst>
              <a:ext uri="{FF2B5EF4-FFF2-40B4-BE49-F238E27FC236}">
                <a16:creationId xmlns:a16="http://schemas.microsoft.com/office/drawing/2014/main" id="{FD8BA007-3C18-D086-EB54-36FCC861A0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9862" b="9862"/>
          <a:stretch/>
        </p:blipFill>
        <p:spPr>
          <a:xfrm>
            <a:off x="315913" y="371475"/>
            <a:ext cx="11485562" cy="6146800"/>
          </a:xfrm>
        </p:spPr>
      </p:pic>
    </p:spTree>
    <p:extLst>
      <p:ext uri="{BB962C8B-B14F-4D97-AF65-F5344CB8AC3E}">
        <p14:creationId xmlns:p14="http://schemas.microsoft.com/office/powerpoint/2010/main" val="41823754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>
            <a:extLst>
              <a:ext uri="{FF2B5EF4-FFF2-40B4-BE49-F238E27FC236}">
                <a16:creationId xmlns:a16="http://schemas.microsoft.com/office/drawing/2014/main" id="{E0B5393D-8785-8215-1F3C-A97B5F6C01D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39815" b="39815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0ACD9CD-2095-E921-A9CF-D04D0F0CE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Éléments de récit</a:t>
            </a:r>
            <a:endParaRPr lang="fr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09E450-7086-233D-A096-DFE9D7BA2A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99665" y="6304235"/>
            <a:ext cx="8249263" cy="365125"/>
          </a:xfrm>
        </p:spPr>
        <p:txBody>
          <a:bodyPr/>
          <a:lstStyle/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D8078-4B7D-AE92-D815-E4C4CB7B9F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7B6A47D-3F85-809C-717D-E2643D1766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CA" dirty="0">
                <a:latin typeface="IBM Plex Sans Medm"/>
                <a:ea typeface="Roboto Thin"/>
              </a:rPr>
              <a:t>Conflit ou antagoniste</a:t>
            </a:r>
            <a:endParaRPr lang="fr-C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F1504B-9F32-58C8-38A3-8D441C6862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>
                <a:latin typeface="IBM Plex Sans Medm"/>
                <a:ea typeface="Roboto Thin"/>
              </a:rPr>
              <a:t>Action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AC594B1-8D80-4B24-26AD-882B3C5E2A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A" dirty="0">
                <a:latin typeface="IBM Plex Sans Medm"/>
                <a:ea typeface="Roboto Thin"/>
              </a:rPr>
              <a:t>Enjeu</a:t>
            </a:r>
            <a:endParaRPr lang="fr-CA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0A97780-E7D8-09C1-65D6-2133FA6FE3A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173548"/>
            <a:ext cx="3523302" cy="313834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r-CA" i="1" dirty="0"/>
              <a:t>Le personnage, la force ou la chose qui va à l’encontre de la ou du protagoniste, qui lui nuit, et qui l’empêche d’atteindre son objectif. </a:t>
            </a:r>
            <a:endParaRPr lang="en-US" sz="2200" dirty="0">
              <a:latin typeface="IBM Plex Sans"/>
              <a:ea typeface="Roboto Thin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AD5A2A-6187-A9E9-A488-263C99357C4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8637" y="3173548"/>
            <a:ext cx="3510000" cy="2146304"/>
          </a:xfrm>
        </p:spPr>
        <p:txBody>
          <a:bodyPr vert="horz" lIns="0" tIns="0" rIns="0" bIns="0" rtlCol="0" anchor="t">
            <a:noAutofit/>
          </a:bodyPr>
          <a:lstStyle/>
          <a:p>
            <a:pPr marL="0" lvl="1" indent="0">
              <a:buNone/>
            </a:pPr>
            <a:r>
              <a:rPr lang="fr-CA" i="1" dirty="0"/>
              <a:t>Ce que fait la ou le protagoniste pour atteindre son objectif. </a:t>
            </a:r>
            <a:endParaRPr lang="en-CA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3D94927-BD3F-224B-403F-287663ED023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75244" y="3173548"/>
            <a:ext cx="3514385" cy="1873135"/>
          </a:xfrm>
        </p:spPr>
        <p:txBody>
          <a:bodyPr vert="horz" lIns="0" tIns="0" rIns="0" bIns="0" rtlCol="0" anchor="t">
            <a:noAutofit/>
          </a:bodyPr>
          <a:lstStyle/>
          <a:p>
            <a:pPr marL="0" lvl="1" indent="0">
              <a:buNone/>
            </a:pPr>
            <a:r>
              <a:rPr lang="fr-CA" i="1" dirty="0"/>
              <a:t>Ce qui se passera si la ou le protagoniste n’atteint pas son objectif.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1133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A picture containing text, indoor, document&#10;&#10;Description automatically generated">
            <a:extLst>
              <a:ext uri="{FF2B5EF4-FFF2-40B4-BE49-F238E27FC236}">
                <a16:creationId xmlns:a16="http://schemas.microsoft.com/office/drawing/2014/main" id="{9550831B-924F-68CD-2E05-CDD81928835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39816" b="39816"/>
          <a:stretch/>
        </p:blipFill>
        <p:spPr/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BBEB11E-73B4-FFBD-61DA-44787133D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Les formules des abrégés</a:t>
            </a:r>
            <a:endParaRPr lang="fr-C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6B5DDF7-61AE-EF79-92F2-2625E30CFF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99669" y="6304235"/>
            <a:ext cx="8146185" cy="365125"/>
          </a:xfrm>
        </p:spPr>
        <p:txBody>
          <a:bodyPr/>
          <a:lstStyle/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F9E932-B513-F764-BE78-1D176ED9BE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0350A3-33D6-8F0A-2C98-6F18CC5FA5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CA" sz="2400" dirty="0">
                <a:latin typeface="IBM Plex Sans Medm"/>
                <a:ea typeface="Roboto Thin"/>
              </a:rPr>
              <a:t>Formule A: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CCA1A88-C6D8-7392-054A-87F3073C13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A" sz="2400" dirty="0">
                <a:latin typeface="IBM Plex Sans Medm"/>
                <a:ea typeface="Roboto Thin"/>
              </a:rPr>
              <a:t>Formule B:</a:t>
            </a:r>
            <a:endParaRPr lang="fr-CA" sz="24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51A7B77-2C09-C11C-AAFA-730C257BDB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3178683"/>
            <a:ext cx="5411922" cy="3138341"/>
          </a:xfrm>
        </p:spPr>
        <p:txBody>
          <a:bodyPr vert="horz" lIns="0" tIns="0" rIns="0" bIns="0" rtlCol="0" anchor="t">
            <a:noAutofit/>
          </a:bodyPr>
          <a:lstStyle/>
          <a:p>
            <a:pPr marL="0" lvl="1" indent="0">
              <a:buNone/>
            </a:pPr>
            <a:r>
              <a:rPr lang="fr-CA" sz="3600" i="1" dirty="0">
                <a:latin typeface="IBM Plex Sans"/>
                <a:ea typeface="Roboto Thin"/>
              </a:rPr>
              <a:t>Incident déclencheur </a:t>
            </a:r>
            <a:endParaRPr lang="fr-CA" sz="3600" dirty="0">
              <a:latin typeface="IBM Plex Sans"/>
              <a:ea typeface="Roboto Thin"/>
            </a:endParaRPr>
          </a:p>
          <a:p>
            <a:pPr marL="0" lvl="1" indent="0">
              <a:buNone/>
            </a:pPr>
            <a:r>
              <a:rPr lang="fr-CA" sz="3600" i="1" dirty="0">
                <a:latin typeface="IBM Plex Sans"/>
                <a:ea typeface="Roboto Thin"/>
              </a:rPr>
              <a:t>+ Protagoniste </a:t>
            </a:r>
            <a:endParaRPr lang="fr-CA" sz="3600" dirty="0">
              <a:latin typeface="IBM Plex Sans"/>
              <a:ea typeface="Roboto Thin"/>
            </a:endParaRPr>
          </a:p>
          <a:p>
            <a:pPr marL="0" lvl="1" indent="0">
              <a:buNone/>
            </a:pPr>
            <a:r>
              <a:rPr lang="fr-CA" sz="3600" i="1" dirty="0">
                <a:latin typeface="IBM Plex Sans"/>
                <a:ea typeface="Roboto Thin"/>
              </a:rPr>
              <a:t>+ Action </a:t>
            </a:r>
            <a:endParaRPr lang="fr-CA" sz="3600" dirty="0">
              <a:latin typeface="IBM Plex Sans"/>
              <a:ea typeface="Roboto Thin"/>
            </a:endParaRPr>
          </a:p>
          <a:p>
            <a:pPr marL="0" lvl="1" indent="0">
              <a:buNone/>
            </a:pPr>
            <a:r>
              <a:rPr lang="fr-CA" sz="3600" i="1" dirty="0">
                <a:latin typeface="IBM Plex Sans"/>
                <a:ea typeface="Roboto Thin"/>
              </a:rPr>
              <a:t>+ Antagoniste</a:t>
            </a:r>
            <a:endParaRPr lang="fr-CA" sz="3600" dirty="0">
              <a:latin typeface="IBM Plex Sans"/>
              <a:ea typeface="Roboto Thin"/>
            </a:endParaRPr>
          </a:p>
          <a:p>
            <a:endParaRPr lang="en-US" sz="36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D2AA4A-A6AA-CC0B-3CB0-DF2EADAE63F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50792" y="3178683"/>
            <a:ext cx="5421633" cy="3138341"/>
          </a:xfrm>
        </p:spPr>
        <p:txBody>
          <a:bodyPr vert="horz" lIns="0" tIns="0" rIns="0" bIns="0" rtlCol="0" anchor="t">
            <a:noAutofit/>
          </a:bodyPr>
          <a:lstStyle/>
          <a:p>
            <a:pPr marL="0" lvl="1" indent="0">
              <a:buNone/>
            </a:pPr>
            <a:r>
              <a:rPr lang="fr-CA" sz="3600" i="1" dirty="0">
                <a:latin typeface="IBM Plex Sans"/>
                <a:ea typeface="Roboto Thin"/>
              </a:rPr>
              <a:t>Protagoniste</a:t>
            </a:r>
            <a:endParaRPr lang="fr-CA" sz="3600" dirty="0">
              <a:latin typeface="IBM Plex Sans"/>
              <a:ea typeface="Roboto Thin"/>
            </a:endParaRPr>
          </a:p>
          <a:p>
            <a:pPr marL="0" lvl="1" indent="0">
              <a:buNone/>
            </a:pPr>
            <a:r>
              <a:rPr lang="fr-CA" sz="3600" i="1" dirty="0">
                <a:latin typeface="IBM Plex Sans"/>
                <a:ea typeface="Roboto Thin"/>
              </a:rPr>
              <a:t>+ Action </a:t>
            </a:r>
            <a:endParaRPr lang="fr-CA" sz="3600" dirty="0">
              <a:latin typeface="IBM Plex Sans"/>
              <a:ea typeface="Roboto Thin"/>
            </a:endParaRPr>
          </a:p>
          <a:p>
            <a:pPr marL="0" lvl="1" indent="0">
              <a:buNone/>
            </a:pPr>
            <a:r>
              <a:rPr lang="fr-CA" sz="3600" i="1" dirty="0">
                <a:latin typeface="IBM Plex Sans"/>
                <a:ea typeface="Roboto Thin"/>
              </a:rPr>
              <a:t>+ Antagoniste </a:t>
            </a:r>
            <a:endParaRPr lang="fr-CA" sz="3600" dirty="0">
              <a:latin typeface="IBM Plex Sans"/>
              <a:ea typeface="Roboto Thin"/>
            </a:endParaRPr>
          </a:p>
          <a:p>
            <a:pPr marL="0" lvl="1" indent="0">
              <a:buNone/>
            </a:pPr>
            <a:r>
              <a:rPr lang="fr-CA" sz="3600" i="1" dirty="0">
                <a:latin typeface="IBM Plex Sans"/>
                <a:ea typeface="Roboto Thin"/>
              </a:rPr>
              <a:t>+ Objectif </a:t>
            </a:r>
            <a:endParaRPr lang="fr-CA" sz="3600" dirty="0">
              <a:latin typeface="IBM Plex Sans"/>
              <a:ea typeface="Roboto Thin"/>
            </a:endParaRPr>
          </a:p>
          <a:p>
            <a:pPr marL="0" lvl="1" indent="0">
              <a:buNone/>
            </a:pPr>
            <a:r>
              <a:rPr lang="fr-CA" sz="3600" i="1" dirty="0">
                <a:latin typeface="IBM Plex Sans"/>
                <a:ea typeface="Roboto Thin"/>
              </a:rPr>
              <a:t>+ Enjeu</a:t>
            </a:r>
            <a:endParaRPr lang="fr-CA" sz="3600" dirty="0">
              <a:latin typeface="IBM Plex Sans"/>
              <a:ea typeface="Roboto Thin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014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erson writing in a notebook&#10;&#10;Description automatically generated">
            <a:extLst>
              <a:ext uri="{FF2B5EF4-FFF2-40B4-BE49-F238E27FC236}">
                <a16:creationId xmlns:a16="http://schemas.microsoft.com/office/drawing/2014/main" id="{EB04A577-397B-83E3-AD98-46C85C225A1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3409" r="3409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34453E6-943C-2934-0F4E-E0DC08146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8866" y="147524"/>
            <a:ext cx="7197753" cy="720000"/>
          </a:xfrm>
        </p:spPr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Les formules d’abrégé</a:t>
            </a:r>
            <a:endParaRPr lang="fr-CA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D0A30B-1C91-324E-FE5B-3923258A657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74660" y="1319236"/>
            <a:ext cx="7201959" cy="5203007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buChar char="•"/>
            </a:pPr>
            <a:r>
              <a:rPr lang="fr-CA" sz="2000" dirty="0">
                <a:latin typeface="Calibri"/>
                <a:ea typeface="Calibri" panose="020F0502020204030204" pitchFamily="34" charset="0"/>
                <a:cs typeface="Calibri"/>
              </a:rPr>
              <a:t>N</a:t>
            </a:r>
            <a:r>
              <a:rPr lang="fr-CA" sz="2000" dirty="0">
                <a:effectLst/>
                <a:latin typeface="Calibri"/>
                <a:ea typeface="Calibri" panose="020F0502020204030204" pitchFamily="34" charset="0"/>
                <a:cs typeface="Calibri"/>
              </a:rPr>
              <a:t>i l’une ni l’autre des formules n’est supérieure à l’autre.</a:t>
            </a:r>
            <a:r>
              <a:rPr lang="en-CA" sz="2000" dirty="0">
                <a:latin typeface="IBM Plex Sans"/>
                <a:ea typeface="Roboto Thin"/>
              </a:rPr>
              <a:t> </a:t>
            </a:r>
            <a:endParaRPr lang="en-US" dirty="0"/>
          </a:p>
          <a:p>
            <a:pPr marL="285750" indent="-285750">
              <a:buChar char="•"/>
            </a:pPr>
            <a:r>
              <a:rPr lang="fr-CA" sz="2000" dirty="0">
                <a:effectLst/>
                <a:latin typeface="Calibri"/>
                <a:ea typeface="Calibri" panose="020F0502020204030204" pitchFamily="34" charset="0"/>
                <a:cs typeface="Calibri"/>
              </a:rPr>
              <a:t>Toutefois, la formule A tend à produire un abrégé qui met le personnage au premier plan alors que la formule B tend à produire un abrégé qui met l’intrigue au premier plan.</a:t>
            </a:r>
          </a:p>
          <a:p>
            <a:pPr marL="285750" indent="-285750">
              <a:buChar char="•"/>
            </a:pPr>
            <a:r>
              <a:rPr lang="fr-CA" sz="2000" dirty="0">
                <a:latin typeface="Calibri"/>
                <a:ea typeface="Calibri" panose="020F0502020204030204" pitchFamily="34" charset="0"/>
                <a:cs typeface="Calibri"/>
              </a:rPr>
              <a:t>Choisit</a:t>
            </a:r>
            <a:r>
              <a:rPr lang="fr-CA" sz="2000" dirty="0">
                <a:effectLst/>
                <a:latin typeface="Calibri"/>
                <a:ea typeface="Calibri" panose="020F0502020204030204" pitchFamily="34" charset="0"/>
                <a:cs typeface="Calibri"/>
              </a:rPr>
              <a:t> la formule qui reflète le mieux votre style d’écriture.</a:t>
            </a:r>
          </a:p>
          <a:p>
            <a:pPr marL="285750" indent="-285750">
              <a:buChar char="•"/>
            </a:pPr>
            <a:r>
              <a:rPr lang="fr-CA" sz="2000" dirty="0">
                <a:effectLst/>
                <a:latin typeface="Calibri"/>
                <a:ea typeface="Calibri" panose="020F0502020204030204" pitchFamily="34" charset="0"/>
                <a:cs typeface="Calibri"/>
              </a:rPr>
              <a:t>Diff</a:t>
            </a:r>
            <a:r>
              <a:rPr lang="fr-CA" sz="2000" dirty="0">
                <a:latin typeface="Calibri"/>
                <a:ea typeface="Calibri" panose="020F0502020204030204" pitchFamily="34" charset="0"/>
                <a:cs typeface="Calibri"/>
              </a:rPr>
              <a:t>érents </a:t>
            </a:r>
            <a:r>
              <a:rPr lang="fr-CA" sz="2000" dirty="0">
                <a:effectLst/>
                <a:latin typeface="Calibri"/>
                <a:ea typeface="Calibri" panose="020F0502020204030204" pitchFamily="34" charset="0"/>
                <a:cs typeface="Calibri"/>
              </a:rPr>
              <a:t>récits peuvent bénéficier de différentes formules d’abrégé.</a:t>
            </a:r>
            <a:r>
              <a:rPr lang="fr-CA" sz="2000" dirty="0">
                <a:latin typeface="Calibri"/>
                <a:ea typeface="Calibri" panose="020F0502020204030204" pitchFamily="34" charset="0"/>
                <a:cs typeface="Calibri"/>
              </a:rPr>
              <a:t> </a:t>
            </a:r>
            <a:endParaRPr lang="en-US" sz="2000" dirty="0">
              <a:latin typeface="IBM Plex Sans"/>
              <a:ea typeface="Roboto Thin"/>
            </a:endParaRPr>
          </a:p>
          <a:p>
            <a:pPr marL="285750" indent="-285750">
              <a:buChar char="•"/>
            </a:pPr>
            <a:r>
              <a:rPr lang="fr-CA" sz="2000" dirty="0">
                <a:effectLst/>
                <a:latin typeface="Calibri"/>
                <a:ea typeface="Calibri" panose="020F0502020204030204" pitchFamily="34" charset="0"/>
                <a:cs typeface="Calibri"/>
              </a:rPr>
              <a:t>Il est impossible de savoir quelle formule est la meilleure pour un récit avant d’avoir tenté de rédiger différentes versions de l’abrégé.</a:t>
            </a:r>
            <a:r>
              <a:rPr lang="fr-CA" sz="2000" dirty="0">
                <a:latin typeface="Calibri"/>
                <a:ea typeface="Calibri" panose="020F0502020204030204" pitchFamily="34" charset="0"/>
                <a:cs typeface="Calibri"/>
              </a:rPr>
              <a:t> </a:t>
            </a:r>
            <a:endParaRPr lang="fr-CA" sz="2000" dirty="0">
              <a:latin typeface="Calibri" panose="020F0502020204030204" pitchFamily="34" charset="0"/>
              <a:ea typeface="Roboto Thin"/>
              <a:cs typeface="Calibri" panose="020F0502020204030204" pitchFamily="34" charset="0"/>
            </a:endParaRPr>
          </a:p>
          <a:p>
            <a:pPr marL="285750" indent="-285750">
              <a:buChar char="•"/>
            </a:pPr>
            <a:r>
              <a:rPr lang="fr-CA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Dans le cadre de l’atelier d’aujourd’hui, nous nous contenterons d’essayer de rédiger une ou deux versions d’un abrégé. </a:t>
            </a:r>
            <a:endParaRPr lang="en-US" sz="2000" dirty="0">
              <a:latin typeface="IBM Plex Sans"/>
              <a:ea typeface="Roboto Thin"/>
            </a:endParaRPr>
          </a:p>
        </p:txBody>
      </p:sp>
    </p:spTree>
    <p:extLst>
      <p:ext uri="{BB962C8B-B14F-4D97-AF65-F5344CB8AC3E}">
        <p14:creationId xmlns:p14="http://schemas.microsoft.com/office/powerpoint/2010/main" val="1376650628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C2FB8C8-BB29-7AC2-599B-A62238E243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300664" y="6304235"/>
            <a:ext cx="4805172" cy="365125"/>
          </a:xfrm>
        </p:spPr>
        <p:txBody>
          <a:bodyPr/>
          <a:lstStyle/>
          <a:p>
            <a:r>
              <a:rPr lang="en-US" dirty="0"/>
              <a:t>13 </a:t>
            </a:r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pic>
        <p:nvPicPr>
          <p:cNvPr id="7" name="Picture Placeholder 6" descr="A person writing in a notebook&#10;&#10;Description automatically generated">
            <a:extLst>
              <a:ext uri="{FF2B5EF4-FFF2-40B4-BE49-F238E27FC236}">
                <a16:creationId xmlns:a16="http://schemas.microsoft.com/office/drawing/2014/main" id="{DBB6E825-F4D2-7A65-3FF2-82DC6A0F757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3409" r="3409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34453E6-943C-2934-0F4E-E0DC08146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Les formules d’abrégé</a:t>
            </a:r>
            <a:endParaRPr lang="fr-CA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D0A30B-1C91-324E-FE5B-3923258A657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285750" indent="-285750">
              <a:buChar char="•"/>
            </a:pPr>
            <a:r>
              <a:rPr lang="fr-C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faut s’en tenir à 40 mots, tout au plus</a:t>
            </a:r>
            <a:r>
              <a:rPr lang="en-CA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800" dirty="0">
              <a:latin typeface="Arial" panose="020B0604020202020204" pitchFamily="34" charset="0"/>
              <a:ea typeface="Roboto Thin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fr-CA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 verbes doivent être au présent. </a:t>
            </a:r>
            <a:endParaRPr lang="en-US" sz="2800" dirty="0">
              <a:latin typeface="Arial" panose="020B0604020202020204" pitchFamily="34" charset="0"/>
              <a:ea typeface="Roboto Thi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224787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D72142-153B-9F5C-9AAA-07E377426E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26170" y="6304235"/>
            <a:ext cx="7676239" cy="365125"/>
          </a:xfrm>
        </p:spPr>
        <p:txBody>
          <a:bodyPr/>
          <a:lstStyle/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3AC17-F9E8-4F13-9C6A-691671F19E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8F5327-DE9D-6FBE-B927-01D9279750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2538" y="665013"/>
            <a:ext cx="5420895" cy="522097"/>
          </a:xfrm>
        </p:spPr>
        <p:txBody>
          <a:bodyPr/>
          <a:lstStyle/>
          <a:p>
            <a:r>
              <a:rPr lang="fr-CA" sz="2400" dirty="0">
                <a:latin typeface="IBM Plex Sans Medm"/>
                <a:ea typeface="Roboto Thin"/>
              </a:rPr>
              <a:t>Abrégé a:</a:t>
            </a:r>
            <a:endParaRPr lang="fr-CA" sz="2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2B68A3-752D-AE98-429F-875AF40AEF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54750" y="665013"/>
            <a:ext cx="5430910" cy="522097"/>
          </a:xfrm>
        </p:spPr>
        <p:txBody>
          <a:bodyPr/>
          <a:lstStyle/>
          <a:p>
            <a:r>
              <a:rPr lang="fr-CA" sz="2400" dirty="0">
                <a:latin typeface="IBM Plex Sans Medm"/>
                <a:ea typeface="Roboto Thin"/>
              </a:rPr>
              <a:t>Abrégé B:</a:t>
            </a:r>
            <a:endParaRPr lang="fr-CA" sz="24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53E129C-D025-9DB7-C84F-43E2D8E0C49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2966" y="1505205"/>
            <a:ext cx="4467968" cy="3115284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r-CA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Lorsque sa jeune sœur est choisie pour participer à un tournoi à la mort télévisé pour divertir les riches, une adolescente pauvre, tireuse à l’arc, s’offre pour la remplacer devenant alors la coqueluche des médias et l’ennemie du gouvernement corrompu. </a:t>
            </a:r>
            <a:endParaRPr lang="en-US" sz="32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F37141-8FF8-5A8A-B8A9-6CA7635E0AB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54634" y="1505204"/>
            <a:ext cx="4644916" cy="3115285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r-CA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Une adolescente pauvre, tireuse à l’arc, conquiert le public mais antagonise le gouvernement, tandis qu’elle lutte pour survivre à un tournoi à la mort télévisé pour pouvoir rentrer chez elle et s’occuper de sa sœur et de sa mère malade.</a:t>
            </a:r>
            <a:r>
              <a:rPr lang="en-CA" sz="2400" dirty="0">
                <a:effectLst/>
              </a:rPr>
              <a:t> </a:t>
            </a:r>
            <a:endParaRPr lang="en-US" sz="2400" dirty="0">
              <a:latin typeface="IBM Plex Sans"/>
              <a:ea typeface="Roboto Thi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636755-CCDD-3B3D-3E1D-D25506A937DE}"/>
              </a:ext>
            </a:extLst>
          </p:cNvPr>
          <p:cNvSpPr txBox="1"/>
          <p:nvPr/>
        </p:nvSpPr>
        <p:spPr>
          <a:xfrm>
            <a:off x="721894" y="4932947"/>
            <a:ext cx="412014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CA" sz="2400" b="1" dirty="0">
                <a:solidFill>
                  <a:schemeClr val="accent1">
                    <a:lumMod val="75000"/>
                  </a:schemeClr>
                </a:solidFill>
                <a:latin typeface="IBM Plex Sans"/>
                <a:ea typeface="Roboto Thin"/>
              </a:rPr>
              <a:t>Personnage au premier plan</a:t>
            </a:r>
            <a:endParaRPr lang="fr-CA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F13AE1-B4E4-ED49-FF32-1EE8C206FC9B}"/>
              </a:ext>
            </a:extLst>
          </p:cNvPr>
          <p:cNvSpPr txBox="1"/>
          <p:nvPr/>
        </p:nvSpPr>
        <p:spPr>
          <a:xfrm>
            <a:off x="6250358" y="4933686"/>
            <a:ext cx="412014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CA" sz="2400" b="1" dirty="0">
                <a:solidFill>
                  <a:schemeClr val="accent1">
                    <a:lumMod val="75000"/>
                  </a:schemeClr>
                </a:solidFill>
                <a:latin typeface="IBM Plex Sans"/>
                <a:ea typeface="Roboto Thin"/>
              </a:rPr>
              <a:t>L’</a:t>
            </a:r>
            <a:r>
              <a:rPr lang="fr-CA" sz="2400" b="1" dirty="0" err="1">
                <a:solidFill>
                  <a:schemeClr val="accent1">
                    <a:lumMod val="75000"/>
                  </a:schemeClr>
                </a:solidFill>
                <a:latin typeface="IBM Plex Sans"/>
                <a:ea typeface="Roboto Thin"/>
              </a:rPr>
              <a:t>intringue</a:t>
            </a:r>
            <a:r>
              <a:rPr lang="fr-CA" sz="2400" b="1" dirty="0">
                <a:solidFill>
                  <a:schemeClr val="accent1">
                    <a:lumMod val="75000"/>
                  </a:schemeClr>
                </a:solidFill>
                <a:latin typeface="IBM Plex Sans"/>
                <a:ea typeface="Roboto Thin"/>
              </a:rPr>
              <a:t> au premier plan</a:t>
            </a:r>
            <a:endParaRPr lang="fr-CA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69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901A04-85F1-396D-74B7-A02D3661BC0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1929" y="1229897"/>
            <a:ext cx="11169650" cy="4373560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fr-CA" sz="40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Lorsque sa jeune sœur est choisie pour participer à un tournoi à la mort télévisé pour divertir les riches, une adolescente pauvre, tireuse à l’arc, s’offre pour la remplacer devenant alors la coqueluche des médias et l’ennemie du gouvernement corrompu. </a:t>
            </a:r>
            <a:endParaRPr lang="en-US" sz="6600" dirty="0">
              <a:ea typeface="Roboto Thin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6BAC7D-22A7-4E57-19A5-4906D9DE8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318" y="6350778"/>
            <a:ext cx="8463306" cy="418598"/>
          </a:xfrm>
        </p:spPr>
        <p:txBody>
          <a:bodyPr/>
          <a:lstStyle/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35D925-BDFB-76EF-5B1F-211A57354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172" y="6404251"/>
            <a:ext cx="418293" cy="365125"/>
          </a:xfrm>
        </p:spPr>
        <p:txBody>
          <a:bodyPr/>
          <a:lstStyle/>
          <a:p>
            <a:fld id="{5B64C28E-966E-6B4A-816A-311B7D0A2E6D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2F155-6ABB-F465-3A8B-4E22EAE1E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Abrégé A:</a:t>
            </a:r>
            <a:endParaRPr lang="fr-CA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7175E0C-8F37-A327-C884-BA187F3AF46D}"/>
              </a:ext>
            </a:extLst>
          </p:cNvPr>
          <p:cNvSpPr/>
          <p:nvPr/>
        </p:nvSpPr>
        <p:spPr>
          <a:xfrm>
            <a:off x="476465" y="1508760"/>
            <a:ext cx="11118127" cy="5303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F86B25-811A-7DD5-0E17-8576B82F6F42}"/>
              </a:ext>
            </a:extLst>
          </p:cNvPr>
          <p:cNvSpPr/>
          <p:nvPr/>
        </p:nvSpPr>
        <p:spPr>
          <a:xfrm>
            <a:off x="476465" y="2435050"/>
            <a:ext cx="9965983" cy="5303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F014A2-7EC1-3957-9DC6-ECD5E6A88A3E}"/>
              </a:ext>
            </a:extLst>
          </p:cNvPr>
          <p:cNvSpPr txBox="1"/>
          <p:nvPr/>
        </p:nvSpPr>
        <p:spPr>
          <a:xfrm>
            <a:off x="530421" y="1224288"/>
            <a:ext cx="23408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A" b="1" dirty="0">
                <a:solidFill>
                  <a:srgbClr val="FF0000"/>
                </a:solidFill>
              </a:rPr>
              <a:t>Incident déclencheur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233F382A-1242-3CC4-518D-A9F731109C67}"/>
              </a:ext>
            </a:extLst>
          </p:cNvPr>
          <p:cNvSpPr/>
          <p:nvPr/>
        </p:nvSpPr>
        <p:spPr>
          <a:xfrm>
            <a:off x="476465" y="3336199"/>
            <a:ext cx="7167920" cy="530352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788A6AC-5B84-DE52-AEA5-46768FC98CF7}"/>
              </a:ext>
            </a:extLst>
          </p:cNvPr>
          <p:cNvSpPr/>
          <p:nvPr/>
        </p:nvSpPr>
        <p:spPr>
          <a:xfrm>
            <a:off x="10522673" y="2430641"/>
            <a:ext cx="1071919" cy="530352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183EF2-E197-1C84-D3F7-E9A259AF4D2A}"/>
              </a:ext>
            </a:extLst>
          </p:cNvPr>
          <p:cNvSpPr txBox="1"/>
          <p:nvPr/>
        </p:nvSpPr>
        <p:spPr>
          <a:xfrm>
            <a:off x="518859" y="3059200"/>
            <a:ext cx="23408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A" b="1" dirty="0">
                <a:solidFill>
                  <a:srgbClr val="00B0F0"/>
                </a:solidFill>
              </a:rPr>
              <a:t>Protagoniste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52CD19E-1585-82E7-682E-7C7F51AD8241}"/>
              </a:ext>
            </a:extLst>
          </p:cNvPr>
          <p:cNvSpPr/>
          <p:nvPr/>
        </p:nvSpPr>
        <p:spPr>
          <a:xfrm>
            <a:off x="7735825" y="3336199"/>
            <a:ext cx="3858768" cy="53035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5725188-ACA6-F9D1-09BC-DBF1C76D1ABB}"/>
              </a:ext>
            </a:extLst>
          </p:cNvPr>
          <p:cNvSpPr/>
          <p:nvPr/>
        </p:nvSpPr>
        <p:spPr>
          <a:xfrm>
            <a:off x="476465" y="4297348"/>
            <a:ext cx="11118126" cy="53035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F1B6D0-D39F-7A60-193C-FF795401375E}"/>
              </a:ext>
            </a:extLst>
          </p:cNvPr>
          <p:cNvSpPr/>
          <p:nvPr/>
        </p:nvSpPr>
        <p:spPr>
          <a:xfrm>
            <a:off x="476465" y="5120004"/>
            <a:ext cx="2028991" cy="53035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FA1E6B5-D3C0-0433-8C90-BE44FCDBBFAA}"/>
              </a:ext>
            </a:extLst>
          </p:cNvPr>
          <p:cNvSpPr txBox="1"/>
          <p:nvPr/>
        </p:nvSpPr>
        <p:spPr>
          <a:xfrm>
            <a:off x="7735825" y="3042301"/>
            <a:ext cx="23408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B050"/>
                </a:solidFill>
              </a:rPr>
              <a:t>Action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DB08132-235F-9EE9-2663-E5562F7F07CA}"/>
              </a:ext>
            </a:extLst>
          </p:cNvPr>
          <p:cNvSpPr/>
          <p:nvPr/>
        </p:nvSpPr>
        <p:spPr>
          <a:xfrm>
            <a:off x="2584928" y="5124547"/>
            <a:ext cx="5946424" cy="530352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CAA542B-8460-229C-CB6C-C50BF4BE7AC8}"/>
              </a:ext>
            </a:extLst>
          </p:cNvPr>
          <p:cNvSpPr txBox="1"/>
          <p:nvPr/>
        </p:nvSpPr>
        <p:spPr>
          <a:xfrm>
            <a:off x="2584928" y="4875476"/>
            <a:ext cx="23408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A" b="1" dirty="0">
                <a:solidFill>
                  <a:srgbClr val="FFC000"/>
                </a:solidFill>
              </a:rPr>
              <a:t>Antagoniste</a:t>
            </a:r>
          </a:p>
        </p:txBody>
      </p:sp>
    </p:spTree>
    <p:extLst>
      <p:ext uri="{BB962C8B-B14F-4D97-AF65-F5344CB8AC3E}">
        <p14:creationId xmlns:p14="http://schemas.microsoft.com/office/powerpoint/2010/main" val="7649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  <p:bldP spid="21" grpId="0" animBg="1"/>
      <p:bldP spid="23" grpId="0" animBg="1"/>
      <p:bldP spid="24" grpId="0"/>
      <p:bldP spid="25" grpId="0" animBg="1"/>
      <p:bldP spid="26" grpId="0" animBg="1"/>
      <p:bldP spid="27" grpId="0" animBg="1"/>
      <p:bldP spid="28" grpId="0"/>
      <p:bldP spid="29" grpId="0" animBg="1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A2660C-6EB9-9256-BD1E-3A15EF0C3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462" y="6432827"/>
            <a:ext cx="418293" cy="365125"/>
          </a:xfrm>
        </p:spPr>
        <p:txBody>
          <a:bodyPr/>
          <a:lstStyle/>
          <a:p>
            <a:fld id="{5B64C28E-966E-6B4A-816A-311B7D0A2E6D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D91A04-736E-653E-F4AD-99C02C6A40C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fr-CA" sz="4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Une adolescente pauvre, tireuse à l’arc, conquiert le public mais antagonise le gouvernement, tandis qu’elle lutte pour survivre à un tournoi à la mort télévisé pour pouvoir rentrer chez elle et s’occuper de sa sœur et de sa mère malade.</a:t>
            </a:r>
            <a:endParaRPr lang="en-US" sz="8000" dirty="0">
              <a:latin typeface="IBM Plex Sans"/>
              <a:ea typeface="Roboto Thin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390D359-7EC0-8549-4D3E-9B87C4876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Abrégé B:</a:t>
            </a:r>
            <a:endParaRPr lang="fr-CA" dirty="0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9C73B113-3D45-1D53-6AA5-A38993DA9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210" y="6389963"/>
            <a:ext cx="8463306" cy="418598"/>
          </a:xfrm>
        </p:spPr>
        <p:txBody>
          <a:bodyPr/>
          <a:lstStyle/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69E020A-BD7C-CEDB-F7CA-4367D8836F35}"/>
              </a:ext>
            </a:extLst>
          </p:cNvPr>
          <p:cNvSpPr/>
          <p:nvPr/>
        </p:nvSpPr>
        <p:spPr>
          <a:xfrm>
            <a:off x="490755" y="1444752"/>
            <a:ext cx="8900133" cy="70408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670069-D8E9-D29B-C06C-AA8930F000BD}"/>
              </a:ext>
            </a:extLst>
          </p:cNvPr>
          <p:cNvSpPr txBox="1"/>
          <p:nvPr/>
        </p:nvSpPr>
        <p:spPr>
          <a:xfrm>
            <a:off x="518859" y="1167753"/>
            <a:ext cx="23042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A" b="1" dirty="0">
                <a:solidFill>
                  <a:srgbClr val="FF0000"/>
                </a:solidFill>
              </a:rPr>
              <a:t>Protagoniste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21B57A8-F524-EC11-657A-A8C6F917AD46}"/>
              </a:ext>
            </a:extLst>
          </p:cNvPr>
          <p:cNvSpPr/>
          <p:nvPr/>
        </p:nvSpPr>
        <p:spPr>
          <a:xfrm>
            <a:off x="9479306" y="1444752"/>
            <a:ext cx="2221939" cy="70408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D28D627-650D-F085-4AD4-2F3295C4ADA2}"/>
              </a:ext>
            </a:extLst>
          </p:cNvPr>
          <p:cNvSpPr/>
          <p:nvPr/>
        </p:nvSpPr>
        <p:spPr>
          <a:xfrm>
            <a:off x="490755" y="2398522"/>
            <a:ext cx="1941549" cy="70408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29F5F9-BC92-8C7B-07F1-B344F1777297}"/>
              </a:ext>
            </a:extLst>
          </p:cNvPr>
          <p:cNvSpPr txBox="1"/>
          <p:nvPr/>
        </p:nvSpPr>
        <p:spPr>
          <a:xfrm>
            <a:off x="9507411" y="1167752"/>
            <a:ext cx="23042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B050"/>
                </a:solidFill>
              </a:rPr>
              <a:t>Action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CA6A1B1-0A1D-CD0D-A8EB-26E350FC2E32}"/>
              </a:ext>
            </a:extLst>
          </p:cNvPr>
          <p:cNvSpPr/>
          <p:nvPr/>
        </p:nvSpPr>
        <p:spPr>
          <a:xfrm>
            <a:off x="2523744" y="2396617"/>
            <a:ext cx="9177502" cy="704088"/>
          </a:xfrm>
          <a:prstGeom prst="roundRect">
            <a:avLst/>
          </a:prstGeom>
          <a:noFill/>
          <a:ln w="38100">
            <a:solidFill>
              <a:srgbClr val="F89B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89B53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704088-9063-D83C-0343-AF5DCE96B4B1}"/>
              </a:ext>
            </a:extLst>
          </p:cNvPr>
          <p:cNvSpPr txBox="1"/>
          <p:nvPr/>
        </p:nvSpPr>
        <p:spPr>
          <a:xfrm>
            <a:off x="2523743" y="2141294"/>
            <a:ext cx="23042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A" b="1" dirty="0">
                <a:solidFill>
                  <a:srgbClr val="F89B53"/>
                </a:solidFill>
              </a:rPr>
              <a:t>Antagoniste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474A954D-DCB6-B252-F70B-2EA76AB89877}"/>
              </a:ext>
            </a:extLst>
          </p:cNvPr>
          <p:cNvSpPr/>
          <p:nvPr/>
        </p:nvSpPr>
        <p:spPr>
          <a:xfrm>
            <a:off x="511176" y="3453257"/>
            <a:ext cx="11190070" cy="70408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89B53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77C28B43-AA34-21F7-0C0D-2F68E165D020}"/>
              </a:ext>
            </a:extLst>
          </p:cNvPr>
          <p:cNvSpPr/>
          <p:nvPr/>
        </p:nvSpPr>
        <p:spPr>
          <a:xfrm>
            <a:off x="490029" y="4457509"/>
            <a:ext cx="2993835" cy="70408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89B53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717A9CE-28F2-7FE8-8EAB-9B536276E66A}"/>
              </a:ext>
            </a:extLst>
          </p:cNvPr>
          <p:cNvSpPr txBox="1"/>
          <p:nvPr/>
        </p:nvSpPr>
        <p:spPr>
          <a:xfrm>
            <a:off x="518859" y="3145546"/>
            <a:ext cx="23042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70C0"/>
                </a:solidFill>
              </a:rPr>
              <a:t>Objectif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67A536EB-F5B1-D911-A0C9-D38AC406C021}"/>
              </a:ext>
            </a:extLst>
          </p:cNvPr>
          <p:cNvSpPr/>
          <p:nvPr/>
        </p:nvSpPr>
        <p:spPr>
          <a:xfrm>
            <a:off x="3575304" y="4457510"/>
            <a:ext cx="8104796" cy="704088"/>
          </a:xfrm>
          <a:prstGeom prst="roundRect">
            <a:avLst/>
          </a:prstGeom>
          <a:noFill/>
          <a:ln w="38100">
            <a:solidFill>
              <a:srgbClr val="E637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37A5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0918DE8C-8858-1D47-DBF5-1AD967AA7A4B}"/>
              </a:ext>
            </a:extLst>
          </p:cNvPr>
          <p:cNvSpPr/>
          <p:nvPr/>
        </p:nvSpPr>
        <p:spPr>
          <a:xfrm>
            <a:off x="490028" y="5477118"/>
            <a:ext cx="11169649" cy="704088"/>
          </a:xfrm>
          <a:prstGeom prst="roundRect">
            <a:avLst/>
          </a:prstGeom>
          <a:noFill/>
          <a:ln w="38100">
            <a:solidFill>
              <a:srgbClr val="E637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37A5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F1CA1F-48A5-14B3-4E2F-1ABAD86A2BF8}"/>
              </a:ext>
            </a:extLst>
          </p:cNvPr>
          <p:cNvSpPr txBox="1"/>
          <p:nvPr/>
        </p:nvSpPr>
        <p:spPr>
          <a:xfrm>
            <a:off x="3575304" y="4168927"/>
            <a:ext cx="23042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A" b="1" dirty="0">
                <a:solidFill>
                  <a:srgbClr val="E637A5"/>
                </a:solidFill>
              </a:rPr>
              <a:t>Enjeu</a:t>
            </a:r>
          </a:p>
        </p:txBody>
      </p:sp>
    </p:spTree>
    <p:extLst>
      <p:ext uri="{BB962C8B-B14F-4D97-AF65-F5344CB8AC3E}">
        <p14:creationId xmlns:p14="http://schemas.microsoft.com/office/powerpoint/2010/main" val="291101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2" grpId="0" animBg="1"/>
      <p:bldP spid="14" grpId="0" animBg="1"/>
      <p:bldP spid="15" grpId="0"/>
      <p:bldP spid="16" grpId="0" animBg="1"/>
      <p:bldP spid="18" grpId="0"/>
      <p:bldP spid="20" grpId="0" animBg="1"/>
      <p:bldP spid="29" grpId="0" animBg="1"/>
      <p:bldP spid="30" grpId="0"/>
      <p:bldP spid="31" grpId="0" animBg="1"/>
      <p:bldP spid="32" grpId="0" animBg="1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group of people in a movie theater&#10;&#10;Description automatically generated">
            <a:extLst>
              <a:ext uri="{FF2B5EF4-FFF2-40B4-BE49-F238E27FC236}">
                <a16:creationId xmlns:a16="http://schemas.microsoft.com/office/drawing/2014/main" id="{CC128D7A-1B34-9DA5-704B-1C6CEA1CE9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7813" b="7813"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78D6C-4746-BFDD-D5E9-E5C622168E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4C86D2-F76F-E629-404C-64F2F3525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8954" y="1453020"/>
            <a:ext cx="6398086" cy="3951962"/>
          </a:xfrm>
        </p:spPr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Partie 3 : Activité des bandes-annonces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612213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F5A462-7336-B15F-DAE4-9AF22E7F2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80" y="241403"/>
            <a:ext cx="11161240" cy="720000"/>
          </a:xfrm>
        </p:spPr>
        <p:txBody>
          <a:bodyPr anchor="b">
            <a:normAutofit/>
          </a:bodyPr>
          <a:lstStyle/>
          <a:p>
            <a:r>
              <a:rPr lang="fr-CA" dirty="0"/>
              <a:t>Activité des bandes-annonces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23B3FC-CDE0-D8BE-24B5-850B8C8860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2460" y="6418539"/>
            <a:ext cx="418293" cy="365125"/>
          </a:xfrm>
        </p:spPr>
        <p:txBody>
          <a:bodyPr anchor="ctr">
            <a:normAutofit/>
          </a:bodyPr>
          <a:lstStyle/>
          <a:p>
            <a:fld id="{5B64C28E-966E-6B4A-816A-311B7D0A2E6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4FD59156-F12C-8824-6703-022505738CA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1292225"/>
            <a:ext cx="5469192" cy="4795965"/>
          </a:xfrm>
        </p:spPr>
        <p:txBody>
          <a:bodyPr vert="horz" lIns="0" tIns="0" rIns="0" bIns="0" rtlCol="0" anchor="t">
            <a:noAutofit/>
          </a:bodyPr>
          <a:lstStyle/>
          <a:p>
            <a:pPr marL="342900" lvl="0" indent="-342900">
              <a:lnSpc>
                <a:spcPct val="107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fr-CA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Formez de trois à cinq groupes. </a:t>
            </a:r>
            <a:endParaRPr lang="en-C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fr-CA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Saisissez le code QR qui figure sur la diapositive. </a:t>
            </a:r>
          </a:p>
          <a:p>
            <a:pPr marL="342900" lvl="0" indent="-342900">
              <a:lnSpc>
                <a:spcPct val="107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fr-C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Visionnez la bande-annonce attribuée à votre groupe.</a:t>
            </a:r>
            <a:endParaRPr lang="en-C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fr-CA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CA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édigez un abrégé à l’aide d’une des formules présentées dans l’activité précédente. </a:t>
            </a:r>
          </a:p>
          <a:p>
            <a:pPr marL="558800" lvl="1" indent="-342900">
              <a:lnSpc>
                <a:spcPct val="107000"/>
              </a:lnSpc>
              <a:spcAft>
                <a:spcPts val="1500"/>
              </a:spcAft>
              <a:buFont typeface="Calibri"/>
              <a:buChar char="-"/>
            </a:pPr>
            <a:r>
              <a:rPr lang="fr-CA" sz="2000" dirty="0">
                <a:latin typeface="Calibri"/>
                <a:ea typeface="Times New Roman" panose="02020603050405020304" pitchFamily="18" charset="0"/>
                <a:cs typeface="Times New Roman"/>
              </a:rPr>
              <a:t>Indice: Commencez par identifier autant d’élément du récit que possible avant de rédiger votre abrégé. </a:t>
            </a:r>
            <a:endParaRPr lang="fr-C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1500"/>
              </a:spcAft>
              <a:buFont typeface="+mj-lt"/>
              <a:buAutoNum type="arabicPeriod"/>
            </a:pPr>
            <a:r>
              <a:rPr lang="fr-CA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Après dix minutes, vous auriez la chance de présenter. </a:t>
            </a:r>
            <a:endParaRPr lang="en-US" sz="2000" dirty="0">
              <a:latin typeface="IBM Plex Sans"/>
              <a:ea typeface="Roboto Thin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152C550-9A65-E713-12D4-8C6CFD7686A2}"/>
              </a:ext>
            </a:extLst>
          </p:cNvPr>
          <p:cNvSpPr txBox="1">
            <a:spLocks/>
          </p:cNvSpPr>
          <p:nvPr/>
        </p:nvSpPr>
        <p:spPr>
          <a:xfrm>
            <a:off x="275210" y="6389963"/>
            <a:ext cx="8463306" cy="418598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000" b="0" i="0" kern="1200">
                <a:solidFill>
                  <a:schemeClr val="bg2">
                    <a:lumMod val="50000"/>
                  </a:schemeClr>
                </a:solidFill>
                <a:latin typeface="IBM Plex Sans Light" panose="020B0403050203000203" pitchFamily="34" charset="0"/>
                <a:ea typeface="Roboto Thin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pic>
        <p:nvPicPr>
          <p:cNvPr id="8" name="Content Placeholder 7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3B730755-D7F2-AA59-618F-7739FD2CA253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6964266" y="961403"/>
            <a:ext cx="4708875" cy="4708875"/>
          </a:xfrm>
        </p:spPr>
      </p:pic>
    </p:spTree>
    <p:extLst>
      <p:ext uri="{BB962C8B-B14F-4D97-AF65-F5344CB8AC3E}">
        <p14:creationId xmlns:p14="http://schemas.microsoft.com/office/powerpoint/2010/main" val="913605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hand holding a yellow post it note">
            <a:extLst>
              <a:ext uri="{FF2B5EF4-FFF2-40B4-BE49-F238E27FC236}">
                <a16:creationId xmlns:a16="http://schemas.microsoft.com/office/drawing/2014/main" id="{F9F94B13-F590-4050-211D-22877A2C8E6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7536" b="7536"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B46B03-4F0E-1025-3587-FBD3A17E9E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DB2705-1C06-6C88-F0A8-1B3D4BA1C4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8954" y="1453020"/>
            <a:ext cx="8207654" cy="3951962"/>
          </a:xfrm>
        </p:spPr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Partie 4 : </a:t>
            </a:r>
            <a:endParaRPr lang="fr-CA" dirty="0"/>
          </a:p>
          <a:p>
            <a:r>
              <a:rPr lang="fr-CA" dirty="0">
                <a:latin typeface="IBM Plex Sans SmBld"/>
                <a:ea typeface="Roboto Thin"/>
              </a:rPr>
              <a:t>La méthode des listes au service de l’abrégé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7371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AD8D1-9BAF-304D-9DAF-E8850DB6F5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endParaRPr lang="en-US" b="1"/>
          </a:p>
          <a:p>
            <a:pPr marL="0" indent="0">
              <a:buNone/>
            </a:pPr>
            <a:endParaRPr lang="en-US" b="1"/>
          </a:p>
          <a:p>
            <a:pPr>
              <a:buFont typeface="Arial"/>
              <a:buChar char="•"/>
            </a:pPr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317717B3-71D6-BF6B-B1CF-DE5AD6FBD54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11941" b="11941"/>
          <a:stretch/>
        </p:blipFill>
        <p:spPr/>
      </p:pic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66202E52-CB6C-A7C3-6BAE-85706DBB06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511058"/>
              </p:ext>
            </p:extLst>
          </p:nvPr>
        </p:nvGraphicFramePr>
        <p:xfrm>
          <a:off x="6233020" y="360946"/>
          <a:ext cx="5718844" cy="5758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3716">
                  <a:extLst>
                    <a:ext uri="{9D8B030D-6E8A-4147-A177-3AD203B41FA5}">
                      <a16:colId xmlns:a16="http://schemas.microsoft.com/office/drawing/2014/main" val="1506101682"/>
                    </a:ext>
                  </a:extLst>
                </a:gridCol>
                <a:gridCol w="4305128">
                  <a:extLst>
                    <a:ext uri="{9D8B030D-6E8A-4147-A177-3AD203B41FA5}">
                      <a16:colId xmlns:a16="http://schemas.microsoft.com/office/drawing/2014/main" val="129898911"/>
                    </a:ext>
                  </a:extLst>
                </a:gridCol>
              </a:tblGrid>
              <a:tr h="561801">
                <a:tc>
                  <a:txBody>
                    <a:bodyPr/>
                    <a:lstStyle/>
                    <a:p>
                      <a:r>
                        <a:rPr lang="fr-CA" noProof="0" dirty="0"/>
                        <a:t>Durée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noProof="0" dirty="0"/>
                        <a:t>Activité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814893"/>
                  </a:ext>
                </a:extLst>
              </a:tr>
              <a:tr h="561801">
                <a:tc>
                  <a:txBody>
                    <a:bodyPr/>
                    <a:lstStyle/>
                    <a:p>
                      <a:r>
                        <a:rPr lang="fr-CA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minutes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CA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Introduction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678644"/>
                  </a:ext>
                </a:extLst>
              </a:tr>
              <a:tr h="983152">
                <a:tc>
                  <a:txBody>
                    <a:bodyPr/>
                    <a:lstStyle/>
                    <a:p>
                      <a:r>
                        <a:rPr lang="fr-CA" noProof="0" dirty="0"/>
                        <a:t>10 minutes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CA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Partie 1: Jeu-questionnaire: De quel film ou émission de télévision s’agit-il?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9411643"/>
                  </a:ext>
                </a:extLst>
              </a:tr>
              <a:tr h="561801">
                <a:tc>
                  <a:txBody>
                    <a:bodyPr/>
                    <a:lstStyle/>
                    <a:p>
                      <a:r>
                        <a:rPr lang="fr-CA" noProof="0" dirty="0"/>
                        <a:t>15 minutes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CA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Partie 2: Qu’est-ce qu’un abrégé?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752484"/>
                  </a:ext>
                </a:extLst>
              </a:tr>
              <a:tr h="561801">
                <a:tc>
                  <a:txBody>
                    <a:bodyPr/>
                    <a:lstStyle/>
                    <a:p>
                      <a:r>
                        <a:rPr lang="fr-CA" noProof="0" dirty="0"/>
                        <a:t>15 minutes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CA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Partie 3: Activité des bandes-annonces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3852569"/>
                  </a:ext>
                </a:extLst>
              </a:tr>
              <a:tr h="983152">
                <a:tc>
                  <a:txBody>
                    <a:bodyPr/>
                    <a:lstStyle/>
                    <a:p>
                      <a:r>
                        <a:rPr lang="fr-CA" noProof="0" dirty="0"/>
                        <a:t>10 minutes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CA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Partie 4: La méthode des listes au service de l’abrégé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56920"/>
                  </a:ext>
                </a:extLst>
              </a:tr>
              <a:tr h="561801">
                <a:tc>
                  <a:txBody>
                    <a:bodyPr/>
                    <a:lstStyle/>
                    <a:p>
                      <a:r>
                        <a:rPr lang="fr-CA" noProof="0" dirty="0"/>
                        <a:t>15 minutes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CA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Partie 5: Rédige ton propre abrégé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065873"/>
                  </a:ext>
                </a:extLst>
              </a:tr>
              <a:tr h="983152">
                <a:tc>
                  <a:txBody>
                    <a:bodyPr/>
                    <a:lstStyle/>
                    <a:p>
                      <a:r>
                        <a:rPr lang="fr-CA" noProof="0" dirty="0"/>
                        <a:t> 5 minutes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CA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Réflexions, remerciements et sondage d’évaluation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132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51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 building with red banners on the front&#10;&#10;Description automatically generated">
            <a:extLst>
              <a:ext uri="{FF2B5EF4-FFF2-40B4-BE49-F238E27FC236}">
                <a16:creationId xmlns:a16="http://schemas.microsoft.com/office/drawing/2014/main" id="{A338D062-E391-AC8C-8D37-A867CB98AC2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12540" r="12540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F3FE2AC-3284-1375-2A04-5B0925B38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La méthode des listes</a:t>
            </a:r>
            <a:endParaRPr lang="fr-CA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C114D4-014D-B5FE-4300-7717EB7687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78866" y="1060703"/>
            <a:ext cx="7201959" cy="5243531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buChar char="•"/>
            </a:pPr>
            <a:r>
              <a:rPr lang="fr-CA" sz="2400" dirty="0">
                <a:latin typeface="IBM Plex Sans"/>
                <a:ea typeface="Roboto Thin"/>
              </a:rPr>
              <a:t>La méthode utilisée par les humoristes de Second City. </a:t>
            </a:r>
          </a:p>
          <a:p>
            <a:pPr marL="285750" indent="-285750">
              <a:buChar char="•"/>
            </a:pPr>
            <a:endParaRPr lang="fr-CA" sz="2400" dirty="0">
              <a:latin typeface="IBM Plex Sans"/>
              <a:ea typeface="Roboto Thin"/>
            </a:endParaRPr>
          </a:p>
          <a:p>
            <a:pPr marL="285750" indent="-285750">
              <a:buChar char="•"/>
            </a:pPr>
            <a:r>
              <a:rPr lang="fr-CA" sz="2400" dirty="0">
                <a:latin typeface="IBM Plex Sans"/>
                <a:ea typeface="Roboto Thin"/>
              </a:rPr>
              <a:t>Une méthode pour générer des idées de récits originales. </a:t>
            </a:r>
          </a:p>
          <a:p>
            <a:pPr marL="285750" indent="-285750">
              <a:buChar char="•"/>
            </a:pPr>
            <a:endParaRPr lang="fr-CA" sz="2400" dirty="0">
              <a:latin typeface="IBM Plex Sans"/>
              <a:ea typeface="Roboto Thin"/>
            </a:endParaRPr>
          </a:p>
          <a:p>
            <a:pPr marL="285750" indent="-285750">
              <a:buChar char="•"/>
            </a:pPr>
            <a:r>
              <a:rPr lang="fr-CA" sz="2400" dirty="0">
                <a:latin typeface="IBM Plex Sans"/>
                <a:ea typeface="Roboto Thin"/>
              </a:rPr>
              <a:t>Nous passerons en revue tous les éléments du récit, un par un, et dresserons une liste d’idées pour chacun d’eux. </a:t>
            </a:r>
          </a:p>
          <a:p>
            <a:pPr marL="285750" indent="-285750">
              <a:buChar char="•"/>
            </a:pPr>
            <a:endParaRPr lang="fr-CA" sz="2400" dirty="0">
              <a:latin typeface="IBM Plex Sans"/>
              <a:ea typeface="Roboto Thin"/>
            </a:endParaRPr>
          </a:p>
          <a:p>
            <a:pPr marL="285750" indent="-285750">
              <a:buChar char="•"/>
            </a:pPr>
            <a:r>
              <a:rPr lang="fr-CA" sz="2400" dirty="0">
                <a:latin typeface="IBM Plex Sans"/>
                <a:ea typeface="Roboto Thin"/>
              </a:rPr>
              <a:t>Avant de passer à l'élément suivant du récit, nous choisirons UNE idée dans la liste que nous venons de créer et l'utiliserons comme base pour la liste suivante.</a:t>
            </a: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DB9005AC-18CB-9AD6-AA70-EFA1447F27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342609" y="6419512"/>
            <a:ext cx="4805172" cy="365125"/>
          </a:xfrm>
        </p:spPr>
        <p:txBody>
          <a:bodyPr/>
          <a:lstStyle/>
          <a:p>
            <a:r>
              <a:rPr lang="en-US" dirty="0"/>
              <a:t>20 </a:t>
            </a:r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96134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 building with red banners on the front&#10;&#10;Description automatically generated">
            <a:extLst>
              <a:ext uri="{FF2B5EF4-FFF2-40B4-BE49-F238E27FC236}">
                <a16:creationId xmlns:a16="http://schemas.microsoft.com/office/drawing/2014/main" id="{A338D062-E391-AC8C-8D37-A867CB98AC2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12540" r="12540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F3FE2AC-3284-1375-2A04-5B0925B38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La méthode des listes</a:t>
            </a:r>
            <a:endParaRPr lang="fr-CA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C114D4-014D-B5FE-4300-7717EB7687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78866" y="995244"/>
            <a:ext cx="7201959" cy="4969622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buChar char="•"/>
            </a:pPr>
            <a:r>
              <a:rPr lang="fr-CA" sz="2000" dirty="0">
                <a:latin typeface="IBM Plex Sans"/>
                <a:ea typeface="Roboto Thin"/>
              </a:rPr>
              <a:t>Par exemple, si nous choisissons la "plage" comme environnement/monde du récit, toutes les idées que nous suggérons pour le protagoniste doivent être des personnages que l'on pourrait trouver à la plage. Chaque nouvel élément doit s'ajouter aux éléments précédemment choisis de manière logique.</a:t>
            </a:r>
          </a:p>
          <a:p>
            <a:pPr marL="285750" indent="-285750">
              <a:buChar char="•"/>
            </a:pPr>
            <a:endParaRPr lang="fr-CA" sz="2000" dirty="0">
              <a:latin typeface="IBM Plex Sans"/>
              <a:ea typeface="Roboto Thin"/>
            </a:endParaRPr>
          </a:p>
          <a:p>
            <a:pPr marL="285750" indent="-285750">
              <a:buChar char="•"/>
            </a:pPr>
            <a:r>
              <a:rPr lang="fr-CA" sz="2000" dirty="0">
                <a:latin typeface="IBM Plex Sans"/>
                <a:ea typeface="Roboto Thin"/>
              </a:rPr>
              <a:t>Vous aurez 60 secondes par élément du récit pour proposer autant d'idées que possible. Ne réfléchissez pas trop à vos suggestions ! Suggérez simplement les idées qui vous viennent à l'esprit !</a:t>
            </a:r>
          </a:p>
          <a:p>
            <a:pPr marL="285750" indent="-285750">
              <a:buChar char="•"/>
            </a:pPr>
            <a:endParaRPr lang="fr-CA" sz="2300" dirty="0">
              <a:latin typeface="IBM Plex Sans"/>
              <a:ea typeface="Roboto Thin"/>
            </a:endParaRPr>
          </a:p>
          <a:p>
            <a:pPr marL="285750" indent="-285750">
              <a:buChar char="•"/>
            </a:pPr>
            <a:r>
              <a:rPr lang="fr-CA" sz="2300" b="1" dirty="0">
                <a:latin typeface="IBM Plex Sans"/>
                <a:ea typeface="Roboto Thin"/>
              </a:rPr>
              <a:t>Soyez </a:t>
            </a:r>
            <a:r>
              <a:rPr lang="fr-CA" sz="2300" b="1" dirty="0" err="1">
                <a:latin typeface="IBM Plex Sans"/>
                <a:ea typeface="Roboto Thin"/>
              </a:rPr>
              <a:t>respectueuses.eux</a:t>
            </a:r>
            <a:r>
              <a:rPr lang="fr-CA" sz="2300" b="1" dirty="0">
                <a:latin typeface="IBM Plex Sans"/>
                <a:ea typeface="Roboto Thin"/>
              </a:rPr>
              <a:t> et soutenez les idées des autres. </a:t>
            </a: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9154448C-2D41-33F2-56CA-B39FB10849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300664" y="6304235"/>
            <a:ext cx="4805172" cy="365125"/>
          </a:xfrm>
        </p:spPr>
        <p:txBody>
          <a:bodyPr/>
          <a:lstStyle/>
          <a:p>
            <a:r>
              <a:rPr lang="en-US" dirty="0"/>
              <a:t>21 </a:t>
            </a:r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9261434"/>
      </p:ext>
    </p:extLst>
  </p:cSld>
  <p:clrMapOvr>
    <a:masterClrMapping/>
  </p:clrMapOvr>
  <p:transition spd="slow">
    <p:comb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D36218-1B48-4D99-95FE-EA5C38FFC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301" y="6423503"/>
            <a:ext cx="418293" cy="365125"/>
          </a:xfrm>
        </p:spPr>
        <p:txBody>
          <a:bodyPr/>
          <a:lstStyle/>
          <a:p>
            <a:fld id="{5B64C28E-966E-6B4A-816A-311B7D0A2E6D}" type="slidenum">
              <a:rPr lang="en-US" smtClean="0"/>
              <a:t>22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110F7A-1A28-6024-E94A-F01A49CA6B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0" tIns="0" rIns="0" bIns="0" rtlCol="0" anchor="ctr">
            <a:noAutofit/>
          </a:bodyPr>
          <a:lstStyle/>
          <a:p>
            <a:pPr marL="1143000" indent="-1143000">
              <a:buAutoNum type="arabicPeriod"/>
            </a:pPr>
            <a:r>
              <a:rPr lang="fr-CA" sz="6100" b="1" dirty="0">
                <a:solidFill>
                  <a:schemeClr val="accent1">
                    <a:lumMod val="75000"/>
                  </a:schemeClr>
                </a:solidFill>
                <a:latin typeface="IBM Plex Sans"/>
                <a:ea typeface="Roboto Thin"/>
              </a:rPr>
              <a:t>Quelque chose vaut mieux que rien du tout. </a:t>
            </a:r>
            <a:endParaRPr lang="fr-CA" sz="6100" dirty="0">
              <a:solidFill>
                <a:schemeClr val="accent1">
                  <a:lumMod val="75000"/>
                </a:schemeClr>
              </a:solidFill>
            </a:endParaRPr>
          </a:p>
          <a:p>
            <a:pPr marL="1143000" indent="-1143000">
              <a:buAutoNum type="arabicPeriod"/>
            </a:pPr>
            <a:r>
              <a:rPr lang="fr-CA" sz="6100" b="1" dirty="0">
                <a:solidFill>
                  <a:schemeClr val="accent1">
                    <a:lumMod val="75000"/>
                  </a:schemeClr>
                </a:solidFill>
                <a:latin typeface="IBM Plex Sans"/>
                <a:ea typeface="Roboto Thin"/>
              </a:rPr>
              <a:t>Il faut arriver à un résultat, et non pas à la perfection.</a:t>
            </a:r>
            <a:r>
              <a:rPr lang="fr-CA" sz="6600" b="1" dirty="0">
                <a:solidFill>
                  <a:schemeClr val="accent1">
                    <a:lumMod val="75000"/>
                  </a:schemeClr>
                </a:solidFill>
                <a:latin typeface="IBM Plex Sans"/>
                <a:ea typeface="Roboto Thin"/>
              </a:rPr>
              <a:t> </a:t>
            </a:r>
            <a:endParaRPr lang="fr-CA" sz="6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9A1BC14-B0F9-0E15-6DA1-B71986CA1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chemeClr val="accent2">
                    <a:lumMod val="75000"/>
                  </a:schemeClr>
                </a:solidFill>
                <a:latin typeface="IBM Plex Sans SmBld"/>
                <a:ea typeface="Roboto Thin"/>
              </a:rPr>
              <a:t>N.B.!</a:t>
            </a:r>
            <a:endParaRPr lang="en-US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D3FA5C94-0A67-5163-188E-186D56F8E56D}"/>
              </a:ext>
            </a:extLst>
          </p:cNvPr>
          <p:cNvSpPr txBox="1">
            <a:spLocks/>
          </p:cNvSpPr>
          <p:nvPr/>
        </p:nvSpPr>
        <p:spPr>
          <a:xfrm>
            <a:off x="275210" y="6389963"/>
            <a:ext cx="8463306" cy="418598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000" b="0" i="0" kern="1200">
                <a:solidFill>
                  <a:schemeClr val="bg2">
                    <a:lumMod val="50000"/>
                  </a:schemeClr>
                </a:solidFill>
                <a:latin typeface="IBM Plex Sans Light" panose="020B0403050203000203" pitchFamily="34" charset="0"/>
                <a:ea typeface="Roboto Thin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67041220"/>
      </p:ext>
    </p:extLst>
  </p:cSld>
  <p:clrMapOvr>
    <a:masterClrMapping/>
  </p:clrMapOvr>
  <p:transition spd="slow">
    <p:wheel spokes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EC299277-CA38-D060-3F78-4EC62E9F5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2</a:t>
            </a:r>
            <a:r>
              <a:rPr lang="fr-CA" baseline="30000" dirty="0">
                <a:latin typeface="IBM Plex Sans SmBld"/>
                <a:ea typeface="Roboto Thin"/>
              </a:rPr>
              <a:t>e</a:t>
            </a:r>
            <a:r>
              <a:rPr lang="fr-CA" dirty="0">
                <a:latin typeface="IBM Plex Sans SmBld"/>
                <a:ea typeface="Roboto Thin"/>
              </a:rPr>
              <a:t>  ROUND: PROTAGONISTES</a:t>
            </a:r>
            <a:endParaRPr lang="fr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010097-3037-31DD-C1F0-436210B9A9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959" y="4293765"/>
            <a:ext cx="4697775" cy="1048698"/>
          </a:xfrm>
        </p:spPr>
        <p:txBody>
          <a:bodyPr vert="horz" lIns="0" tIns="72000" rIns="180000" bIns="0" rtlCol="0" anchor="t">
            <a:noAutofit/>
          </a:bodyPr>
          <a:lstStyle/>
          <a:p>
            <a:r>
              <a:rPr lang="fr-CA" sz="2000" dirty="0">
                <a:latin typeface="IBM Plex Sans Light"/>
                <a:ea typeface="Roboto Thin"/>
              </a:rPr>
              <a:t>Personnages principaux qui </a:t>
            </a:r>
            <a:r>
              <a:rPr lang="fr-CA" sz="2000" b="1" dirty="0">
                <a:latin typeface="IBM Plex Sans Light"/>
                <a:ea typeface="Roboto Thin"/>
              </a:rPr>
              <a:t>pourraient</a:t>
            </a:r>
            <a:r>
              <a:rPr lang="fr-CA" sz="2000" dirty="0">
                <a:latin typeface="IBM Plex Sans Light"/>
                <a:ea typeface="Roboto Thin"/>
              </a:rPr>
              <a:t> exister dans l'environnement/le monde du récit que vous avez choisi.</a:t>
            </a:r>
            <a:endParaRPr lang="fr-CA" sz="2000" dirty="0"/>
          </a:p>
        </p:txBody>
      </p:sp>
      <p:pic>
        <p:nvPicPr>
          <p:cNvPr id="5" name="Picture 5" descr="A dog wearing a garment&#10;&#10;Description automatically generated">
            <a:extLst>
              <a:ext uri="{FF2B5EF4-FFF2-40B4-BE49-F238E27FC236}">
                <a16:creationId xmlns:a16="http://schemas.microsoft.com/office/drawing/2014/main" id="{D451D353-1830-C8E3-248A-9DCC80398CD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/>
          <a:srcRect t="8514" r="2" b="15023"/>
          <a:stretch/>
        </p:blipFill>
        <p:spPr>
          <a:xfrm>
            <a:off x="6456044" y="356400"/>
            <a:ext cx="5364481" cy="6145200"/>
          </a:xfrm>
          <a:noFill/>
        </p:spPr>
      </p:pic>
    </p:spTree>
    <p:extLst>
      <p:ext uri="{BB962C8B-B14F-4D97-AF65-F5344CB8AC3E}">
        <p14:creationId xmlns:p14="http://schemas.microsoft.com/office/powerpoint/2010/main" val="2529425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5317403-6870-79F6-DC1C-28B345C14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5068049" cy="3071018"/>
          </a:xfrm>
        </p:spPr>
        <p:txBody>
          <a:bodyPr/>
          <a:lstStyle/>
          <a:p>
            <a:r>
              <a:rPr lang="fr-CA" sz="3600" dirty="0">
                <a:latin typeface="IBM Plex Sans SmBld"/>
                <a:ea typeface="Roboto Thin"/>
              </a:rPr>
              <a:t>1ère ROUND : Environnement/Monde du récit </a:t>
            </a:r>
            <a:endParaRPr lang="fr-CA" sz="36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B2EBCA-BE0C-071A-20C1-3D66CCF698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959" y="4293765"/>
            <a:ext cx="4697775" cy="1063075"/>
          </a:xfrm>
        </p:spPr>
        <p:txBody>
          <a:bodyPr anchor="t">
            <a:normAutofit/>
          </a:bodyPr>
          <a:lstStyle/>
          <a:p>
            <a:r>
              <a:rPr lang="fr-FR" sz="2200" dirty="0">
                <a:latin typeface="IBM Plex Sans Light"/>
                <a:ea typeface="Roboto Thin"/>
              </a:rPr>
              <a:t>Le temps et/ou le lieux où se déroule le récit.  </a:t>
            </a:r>
          </a:p>
        </p:txBody>
      </p:sp>
      <p:pic>
        <p:nvPicPr>
          <p:cNvPr id="5" name="Picture 5" descr="A fish in a tank&#10;&#10;Description automatically generated">
            <a:extLst>
              <a:ext uri="{FF2B5EF4-FFF2-40B4-BE49-F238E27FC236}">
                <a16:creationId xmlns:a16="http://schemas.microsoft.com/office/drawing/2014/main" id="{C87EEAB8-4841-6F3C-5533-5AFEEE62A4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l="19505" r="22226" b="1"/>
          <a:stretch/>
        </p:blipFill>
        <p:spPr>
          <a:xfrm>
            <a:off x="6456044" y="356400"/>
            <a:ext cx="5364481" cy="6145200"/>
          </a:xfrm>
          <a:noFill/>
        </p:spPr>
      </p:pic>
    </p:spTree>
    <p:extLst>
      <p:ext uri="{BB962C8B-B14F-4D97-AF65-F5344CB8AC3E}">
        <p14:creationId xmlns:p14="http://schemas.microsoft.com/office/powerpoint/2010/main" val="1290565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23CD7BB-537C-41BA-258E-D628A7139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1" y="981075"/>
            <a:ext cx="4880975" cy="3071018"/>
          </a:xfrm>
        </p:spPr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3</a:t>
            </a:r>
            <a:r>
              <a:rPr lang="fr-CA" baseline="30000" dirty="0">
                <a:latin typeface="IBM Plex Sans SmBld"/>
                <a:ea typeface="Roboto Thin"/>
              </a:rPr>
              <a:t>e</a:t>
            </a:r>
            <a:r>
              <a:rPr lang="fr-CA" dirty="0">
                <a:latin typeface="IBM Plex Sans SmBld"/>
                <a:ea typeface="Roboto Thin"/>
              </a:rPr>
              <a:t> ROUND : OBJECTIFS</a:t>
            </a:r>
            <a:endParaRPr lang="fr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7F2A0D-DCA2-567A-ABA8-453761F450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959" y="4293765"/>
            <a:ext cx="4697775" cy="1120585"/>
          </a:xfrm>
        </p:spPr>
        <p:txBody>
          <a:bodyPr vert="horz" lIns="0" tIns="72000" rIns="180000" bIns="0" rtlCol="0" anchor="t">
            <a:noAutofit/>
          </a:bodyPr>
          <a:lstStyle/>
          <a:p>
            <a:r>
              <a:rPr lang="fr-CA" sz="2200" dirty="0">
                <a:latin typeface="IBM Plex Sans Light"/>
                <a:ea typeface="Roboto Thin"/>
              </a:rPr>
              <a:t>Que doit accomplir votre protagoniste avant la fin du récit?</a:t>
            </a:r>
          </a:p>
        </p:txBody>
      </p:sp>
      <p:pic>
        <p:nvPicPr>
          <p:cNvPr id="7" name="Picture 7" descr="A close up of a dart board&#10;&#10;Description automatically generated">
            <a:extLst>
              <a:ext uri="{FF2B5EF4-FFF2-40B4-BE49-F238E27FC236}">
                <a16:creationId xmlns:a16="http://schemas.microsoft.com/office/drawing/2014/main" id="{A37ADB14-90BF-76B9-C821-F053F335588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/>
          <a:srcRect l="30346" r="11385" b="1"/>
          <a:stretch/>
        </p:blipFill>
        <p:spPr>
          <a:xfrm>
            <a:off x="6456044" y="356400"/>
            <a:ext cx="5364481" cy="6145200"/>
          </a:xfrm>
          <a:noFill/>
        </p:spPr>
      </p:pic>
    </p:spTree>
    <p:extLst>
      <p:ext uri="{BB962C8B-B14F-4D97-AF65-F5344CB8AC3E}">
        <p14:creationId xmlns:p14="http://schemas.microsoft.com/office/powerpoint/2010/main" val="2630244650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137C582-60B8-6259-C537-C9C7291A9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4</a:t>
            </a:r>
            <a:r>
              <a:rPr lang="fr-CA" baseline="30000" dirty="0">
                <a:latin typeface="IBM Plex Sans SmBld"/>
                <a:ea typeface="Roboto Thin"/>
              </a:rPr>
              <a:t>e</a:t>
            </a:r>
            <a:r>
              <a:rPr lang="fr-CA" dirty="0">
                <a:latin typeface="IBM Plex Sans SmBld"/>
                <a:ea typeface="Roboto Thin"/>
              </a:rPr>
              <a:t> ROUND : CONFLITS OU ANTAGONISTES</a:t>
            </a:r>
            <a:endParaRPr lang="fr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38816B-AACE-C718-4E86-EC7E000E74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959" y="4293765"/>
            <a:ext cx="4697775" cy="1120585"/>
          </a:xfrm>
        </p:spPr>
        <p:txBody>
          <a:bodyPr vert="horz" lIns="0" tIns="72000" rIns="180000" bIns="0" rtlCol="0" anchor="t">
            <a:noAutofit/>
          </a:bodyPr>
          <a:lstStyle/>
          <a:p>
            <a:r>
              <a:rPr lang="fr-CA" sz="2200" dirty="0">
                <a:latin typeface="IBM Plex Sans Light"/>
                <a:ea typeface="Roboto Thin"/>
              </a:rPr>
              <a:t>Qui ou quoi empêche votre protagoniste d'atteindre son objectif?</a:t>
            </a:r>
          </a:p>
        </p:txBody>
      </p:sp>
      <p:pic>
        <p:nvPicPr>
          <p:cNvPr id="5" name="Picture 5" descr="A brick wall with black lines&#10;&#10;Description automatically generated">
            <a:extLst>
              <a:ext uri="{FF2B5EF4-FFF2-40B4-BE49-F238E27FC236}">
                <a16:creationId xmlns:a16="http://schemas.microsoft.com/office/drawing/2014/main" id="{BEFCFABF-B804-0F23-0140-08588E79A2F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/>
          <a:srcRect l="20505" r="21226" b="1"/>
          <a:stretch/>
        </p:blipFill>
        <p:spPr>
          <a:xfrm>
            <a:off x="6456044" y="356400"/>
            <a:ext cx="5364481" cy="6145200"/>
          </a:xfrm>
          <a:noFill/>
        </p:spPr>
      </p:pic>
    </p:spTree>
    <p:extLst>
      <p:ext uri="{BB962C8B-B14F-4D97-AF65-F5344CB8AC3E}">
        <p14:creationId xmlns:p14="http://schemas.microsoft.com/office/powerpoint/2010/main" val="380503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4B516A5-315B-EDE8-7738-0C5C259BA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5</a:t>
            </a:r>
            <a:r>
              <a:rPr lang="fr-CA" baseline="30000" dirty="0">
                <a:latin typeface="IBM Plex Sans SmBld"/>
                <a:ea typeface="Roboto Thin"/>
              </a:rPr>
              <a:t>e</a:t>
            </a:r>
            <a:r>
              <a:rPr lang="fr-CA" dirty="0">
                <a:latin typeface="IBM Plex Sans SmBld"/>
                <a:ea typeface="Roboto Thin"/>
              </a:rPr>
              <a:t> ROUND : ENJEUX</a:t>
            </a:r>
            <a:endParaRPr lang="fr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57F0FB-4A7A-5C45-2F95-7848A20F9A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959" y="4293765"/>
            <a:ext cx="4697775" cy="1106207"/>
          </a:xfrm>
        </p:spPr>
        <p:txBody>
          <a:bodyPr anchor="t">
            <a:noAutofit/>
          </a:bodyPr>
          <a:lstStyle/>
          <a:p>
            <a:r>
              <a:rPr lang="fr-CA" sz="2200" dirty="0">
                <a:latin typeface="IBM Plex Sans Light"/>
                <a:ea typeface="Roboto Thin"/>
              </a:rPr>
              <a:t>Quel malheur se produira si le protagoniste n'atteint pas son objectif ?</a:t>
            </a:r>
          </a:p>
        </p:txBody>
      </p:sp>
      <p:pic>
        <p:nvPicPr>
          <p:cNvPr id="5" name="Picture 5" descr="A stack of poker chips&#10;&#10;Description automatically generated">
            <a:extLst>
              <a:ext uri="{FF2B5EF4-FFF2-40B4-BE49-F238E27FC236}">
                <a16:creationId xmlns:a16="http://schemas.microsoft.com/office/drawing/2014/main" id="{35CEE22B-4EBE-2293-B8A0-31304413B08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/>
          <a:srcRect t="11899" b="16791"/>
          <a:stretch/>
        </p:blipFill>
        <p:spPr>
          <a:xfrm>
            <a:off x="6456044" y="356400"/>
            <a:ext cx="5364481" cy="6145200"/>
          </a:xfrm>
          <a:noFill/>
        </p:spPr>
      </p:pic>
    </p:spTree>
    <p:extLst>
      <p:ext uri="{BB962C8B-B14F-4D97-AF65-F5344CB8AC3E}">
        <p14:creationId xmlns:p14="http://schemas.microsoft.com/office/powerpoint/2010/main" val="2730929289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7D6B461-70A7-63E3-AF05-04C6879BB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6</a:t>
            </a:r>
            <a:r>
              <a:rPr lang="fr-CA" baseline="30000" dirty="0">
                <a:latin typeface="IBM Plex Sans SmBld"/>
                <a:ea typeface="Roboto Thin"/>
              </a:rPr>
              <a:t>e</a:t>
            </a:r>
            <a:r>
              <a:rPr lang="fr-CA" dirty="0">
                <a:latin typeface="IBM Plex Sans SmBld"/>
                <a:ea typeface="Roboto Thin"/>
              </a:rPr>
              <a:t> ROUND : INCIDENTS DÉCLENCHEURS</a:t>
            </a:r>
            <a:endParaRPr lang="fr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3E7593-D04C-5E42-DE10-C8DC051ADC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959" y="4293765"/>
            <a:ext cx="4697775" cy="1163717"/>
          </a:xfrm>
        </p:spPr>
        <p:txBody>
          <a:bodyPr anchor="t">
            <a:normAutofit/>
          </a:bodyPr>
          <a:lstStyle/>
          <a:p>
            <a:r>
              <a:rPr lang="fr-CA" sz="2200" dirty="0">
                <a:latin typeface="IBM Plex Sans Light"/>
                <a:ea typeface="Roboto Thin"/>
              </a:rPr>
              <a:t>Quel événement survient </a:t>
            </a:r>
            <a:r>
              <a:rPr lang="fr-CA" sz="2200" b="1" i="1" dirty="0">
                <a:latin typeface="IBM Plex Sans Light"/>
                <a:ea typeface="Roboto Thin"/>
              </a:rPr>
              <a:t>au</a:t>
            </a:r>
            <a:r>
              <a:rPr lang="fr-CA" sz="2200" dirty="0">
                <a:latin typeface="IBM Plex Sans Light"/>
                <a:ea typeface="Roboto Thin"/>
              </a:rPr>
              <a:t> protagoniste et perturbe sa vie normale ?</a:t>
            </a:r>
          </a:p>
        </p:txBody>
      </p:sp>
      <p:pic>
        <p:nvPicPr>
          <p:cNvPr id="5" name="Picture 5" descr="A white and black coffee cups&#10;&#10;Description automatically generated">
            <a:extLst>
              <a:ext uri="{FF2B5EF4-FFF2-40B4-BE49-F238E27FC236}">
                <a16:creationId xmlns:a16="http://schemas.microsoft.com/office/drawing/2014/main" id="{3D494898-1723-326B-BA7E-92780A0B07C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/>
          <a:srcRect t="20357" r="2" b="3180"/>
          <a:stretch/>
        </p:blipFill>
        <p:spPr>
          <a:xfrm>
            <a:off x="6456044" y="356400"/>
            <a:ext cx="5364481" cy="6145200"/>
          </a:xfrm>
          <a:noFill/>
        </p:spPr>
      </p:pic>
    </p:spTree>
    <p:extLst>
      <p:ext uri="{BB962C8B-B14F-4D97-AF65-F5344CB8AC3E}">
        <p14:creationId xmlns:p14="http://schemas.microsoft.com/office/powerpoint/2010/main" val="70108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7D6B461-70A7-63E3-AF05-04C6879BB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981075"/>
            <a:ext cx="4694238" cy="3071018"/>
          </a:xfrm>
        </p:spPr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ROUND FINALE: ABRÉGÉ!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3E7593-D04C-5E42-DE10-C8DC051ADC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959" y="4629562"/>
            <a:ext cx="4697775" cy="1163717"/>
          </a:xfrm>
        </p:spPr>
        <p:txBody>
          <a:bodyPr anchor="t">
            <a:normAutofit/>
          </a:bodyPr>
          <a:lstStyle/>
          <a:p>
            <a:r>
              <a:rPr lang="fr-CA" sz="2200" dirty="0">
                <a:latin typeface="IBM Plex Sans Light"/>
                <a:ea typeface="Roboto Thin"/>
              </a:rPr>
              <a:t>Combinons tous ces éléments du récit en un seul abrégé.</a:t>
            </a:r>
          </a:p>
        </p:txBody>
      </p:sp>
      <p:pic>
        <p:nvPicPr>
          <p:cNvPr id="8" name="Picture 8" descr="A puzzle pieces on a table&#10;&#10;Description automatically generated">
            <a:extLst>
              <a:ext uri="{FF2B5EF4-FFF2-40B4-BE49-F238E27FC236}">
                <a16:creationId xmlns:a16="http://schemas.microsoft.com/office/drawing/2014/main" id="{B5A76F8A-7ADA-7758-D2DA-FEC706A8F3D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1820" b="11820"/>
          <a:stretch/>
        </p:blipFill>
        <p:spPr/>
      </p:pic>
    </p:spTree>
    <p:extLst>
      <p:ext uri="{BB962C8B-B14F-4D97-AF65-F5344CB8AC3E}">
        <p14:creationId xmlns:p14="http://schemas.microsoft.com/office/powerpoint/2010/main" val="333686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onfetti flying in the sky&#10;&#10;Description automatically generated">
            <a:extLst>
              <a:ext uri="{FF2B5EF4-FFF2-40B4-BE49-F238E27FC236}">
                <a16:creationId xmlns:a16="http://schemas.microsoft.com/office/drawing/2014/main" id="{4FB70F75-C09A-34EC-0808-3E989105D45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7813" b="7813"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D4D9BC-0936-36D5-6DF8-38A65D14C7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CFCFA4-A090-5BF7-42B4-A3610E8D9F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Partie 1: Jeu-questionnaire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4420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close up of a pen&#10;&#10;Description automatically generated">
            <a:extLst>
              <a:ext uri="{FF2B5EF4-FFF2-40B4-BE49-F238E27FC236}">
                <a16:creationId xmlns:a16="http://schemas.microsoft.com/office/drawing/2014/main" id="{B74BD7D3-057C-1391-3B7E-516EAAFEF6C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12544" b="12544"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66FFB4-018C-3DA9-AFFC-6C3040723C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A73856-C03A-977B-470C-B37E45F75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8954" y="1453020"/>
            <a:ext cx="7000029" cy="3951962"/>
          </a:xfrm>
        </p:spPr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Partie 5: </a:t>
            </a:r>
          </a:p>
          <a:p>
            <a:r>
              <a:rPr lang="fr-CA" dirty="0">
                <a:latin typeface="IBM Plex Sans SmBld"/>
                <a:ea typeface="Roboto Thin"/>
              </a:rPr>
              <a:t>Rédige ton propre abrégé!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62347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FBDF9542-71D4-718F-A7D4-097FDC09B0B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29287" r="29287"/>
          <a:stretch/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DC3B0EB-B4BF-2D7F-7816-826813EF7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Rédige ton propre abrégé!</a:t>
            </a:r>
            <a:endParaRPr lang="fr-CA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8ED2868-E652-67E0-0EB0-7D5205EDD5A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78866" y="1116420"/>
            <a:ext cx="7201959" cy="5049430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buChar char="•"/>
            </a:pPr>
            <a:r>
              <a:rPr lang="fr-CA" sz="2000" dirty="0">
                <a:latin typeface="Calibri" panose="020F0502020204030204" pitchFamily="34" charset="0"/>
                <a:ea typeface="Calibri" panose="020F0502020204030204" pitchFamily="34" charset="0"/>
              </a:rPr>
              <a:t>D</a:t>
            </a:r>
            <a:r>
              <a:rPr lang="fr-CA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ix (10) minutes pour penser, individuellement, à une idée de récit et pour produire un abrégé de l’idée. </a:t>
            </a:r>
          </a:p>
          <a:p>
            <a:endParaRPr lang="fr-CA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Char char="•"/>
            </a:pPr>
            <a:r>
              <a:rPr lang="fr-CA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 peut s’agir d’un abrégé de film, d’émission de télévision, de jeu vidéo, de roman, d’illustré, etc.</a:t>
            </a:r>
            <a:r>
              <a:rPr lang="fr-CA" sz="2000" dirty="0">
                <a:effectLst/>
              </a:rPr>
              <a:t> </a:t>
            </a:r>
            <a:endParaRPr lang="fr-CA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CA" sz="2200" dirty="0">
              <a:latin typeface="IBM Plex Sans"/>
              <a:ea typeface="Roboto Thin"/>
            </a:endParaRPr>
          </a:p>
          <a:p>
            <a:pPr marL="285750" indent="-285750">
              <a:buChar char="•"/>
            </a:pPr>
            <a:r>
              <a:rPr lang="fr-CA" sz="2000" dirty="0">
                <a:latin typeface="IBM Plex Sans"/>
                <a:ea typeface="Roboto Thin"/>
              </a:rPr>
              <a:t>Vous pouvez utiliser la méthode des listes pour générer des idées ou vous pouvez utiliser une idée que vous avez déjà en tête. </a:t>
            </a:r>
            <a:r>
              <a:rPr lang="fr-CA" sz="2000" b="1" dirty="0">
                <a:latin typeface="IBM Plex Sans"/>
                <a:ea typeface="Roboto Thin"/>
              </a:rPr>
              <a:t>L’idée doit être la tienne. </a:t>
            </a:r>
          </a:p>
          <a:p>
            <a:endParaRPr lang="fr-CA" sz="2200" dirty="0">
              <a:latin typeface="IBM Plex Sans"/>
              <a:ea typeface="Roboto Thin"/>
            </a:endParaRPr>
          </a:p>
          <a:p>
            <a:pPr marL="285750" indent="-285750">
              <a:buChar char="•"/>
            </a:pPr>
            <a:r>
              <a:rPr lang="fr-CA" sz="2000" dirty="0">
                <a:latin typeface="IBM Plex Sans"/>
                <a:ea typeface="Roboto Thin"/>
              </a:rPr>
              <a:t>À la fin des dix minutes vous devez avoir </a:t>
            </a:r>
            <a:r>
              <a:rPr lang="fr-CA" sz="2000" b="1" dirty="0">
                <a:latin typeface="IBM Plex Sans"/>
                <a:ea typeface="Roboto Thin"/>
              </a:rPr>
              <a:t>un abrégé au complet </a:t>
            </a:r>
            <a:r>
              <a:rPr lang="fr-CA" sz="2000" dirty="0">
                <a:latin typeface="IBM Plex Sans"/>
                <a:ea typeface="Roboto Thin"/>
              </a:rPr>
              <a:t>(même si vous penser qu’il n’est pas bon).</a:t>
            </a:r>
            <a:endParaRPr lang="fr-CA" sz="2200" dirty="0">
              <a:latin typeface="IBM Plex Sans"/>
              <a:ea typeface="Roboto Thin"/>
            </a:endParaRPr>
          </a:p>
          <a:p>
            <a:pPr marL="285750" indent="-285750">
              <a:buChar char="•"/>
            </a:pPr>
            <a:endParaRPr lang="fr-CA" sz="2200" dirty="0">
              <a:latin typeface="IBM Plex Sans"/>
              <a:ea typeface="Roboto Thin"/>
            </a:endParaRPr>
          </a:p>
          <a:p>
            <a:pPr marL="285750" indent="-285750">
              <a:buChar char="•"/>
            </a:pPr>
            <a:r>
              <a:rPr lang="fr-CA" sz="2200" dirty="0">
                <a:latin typeface="IBM Plex Sans"/>
                <a:ea typeface="Roboto Thin"/>
              </a:rPr>
              <a:t>N.B.: Quelque chose vaut mieux que rien du tout; et il faut arriver à un résultat, et non à la perfection.</a:t>
            </a:r>
            <a:endParaRPr lang="fr-CA" sz="2000" dirty="0">
              <a:latin typeface="IBM Plex Sans"/>
              <a:ea typeface="Roboto Thin"/>
            </a:endParaRP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7F4C0004-953F-5132-5BA2-9A4FE9D327E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300664" y="6304235"/>
            <a:ext cx="4805172" cy="365125"/>
          </a:xfrm>
        </p:spPr>
        <p:txBody>
          <a:bodyPr/>
          <a:lstStyle/>
          <a:p>
            <a:r>
              <a:rPr lang="en-US" dirty="0"/>
              <a:t>31 </a:t>
            </a:r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61867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 descr="A large cloud in the sky&#10;&#10;Description automatically generated">
            <a:extLst>
              <a:ext uri="{FF2B5EF4-FFF2-40B4-BE49-F238E27FC236}">
                <a16:creationId xmlns:a16="http://schemas.microsoft.com/office/drawing/2014/main" id="{5917CB59-8347-403A-1AE1-0D22B5653CE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39816" b="39816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462AFDB-AF54-B150-1CE0-139015B35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Fonds pour la stratégie d’accès aux marches pour les communautés de langue officielle en situation minoritaire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62E1F-2736-B3EE-5A7A-8BB16C0F73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4806" y="6423503"/>
            <a:ext cx="418293" cy="365125"/>
          </a:xfrm>
        </p:spPr>
        <p:txBody>
          <a:bodyPr/>
          <a:lstStyle/>
          <a:p>
            <a:fld id="{5B64C28E-966E-6B4A-816A-311B7D0A2E6D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29BE03D-88AD-0B55-45D5-6AB97ED7876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2627713"/>
            <a:ext cx="5411922" cy="3526025"/>
          </a:xfrm>
        </p:spPr>
        <p:txBody>
          <a:bodyPr vert="horz" lIns="0" tIns="0" rIns="0" bIns="0" rtlCol="0" anchor="t">
            <a:noAutofit/>
          </a:bodyPr>
          <a:lstStyle/>
          <a:p>
            <a:pPr marL="285750" indent="-285750">
              <a:buChar char="•"/>
            </a:pPr>
            <a:r>
              <a:rPr lang="fr-CA" dirty="0">
                <a:latin typeface="IBM Plex Sans"/>
                <a:ea typeface="Roboto Thin"/>
              </a:rPr>
              <a:t>Une subvention destinée aux artistes professionnels appartenant à une communauté de langue officielle en situation minoritaire (anglophones au Québec ou francophones hors Québec).</a:t>
            </a:r>
          </a:p>
          <a:p>
            <a:pPr marL="285750" indent="-285750">
              <a:buChar char="•"/>
            </a:pPr>
            <a:r>
              <a:rPr lang="fr-CA" dirty="0">
                <a:latin typeface="IBM Plex Sans"/>
                <a:ea typeface="Roboto Thin"/>
              </a:rPr>
              <a:t>Jusqu'à 60 000$ en subvention pour aider avec :</a:t>
            </a:r>
          </a:p>
          <a:p>
            <a:pPr marL="501650" lvl="1" indent="-285750">
              <a:buChar char="•"/>
            </a:pPr>
            <a:r>
              <a:rPr lang="fr-CA" dirty="0">
                <a:latin typeface="IBM Plex Sans"/>
                <a:ea typeface="Roboto Thin"/>
              </a:rPr>
              <a:t>Études de marché</a:t>
            </a:r>
          </a:p>
          <a:p>
            <a:pPr marL="501650" lvl="1" indent="-285750">
              <a:buChar char="•"/>
            </a:pPr>
            <a:r>
              <a:rPr lang="fr-CA" dirty="0">
                <a:latin typeface="IBM Plex Sans"/>
                <a:ea typeface="Roboto Thin"/>
              </a:rPr>
              <a:t>Mentorat et développent professionnel </a:t>
            </a:r>
          </a:p>
          <a:p>
            <a:pPr marL="501650" lvl="1" indent="-285750">
              <a:buChar char="•"/>
            </a:pPr>
            <a:r>
              <a:rPr lang="fr-CA" dirty="0">
                <a:latin typeface="IBM Plex Sans"/>
                <a:ea typeface="Roboto Thin"/>
              </a:rPr>
              <a:t>Traduction</a:t>
            </a:r>
          </a:p>
          <a:p>
            <a:pPr marL="501650" lvl="1" indent="-285750">
              <a:buChar char="•"/>
            </a:pPr>
            <a:r>
              <a:rPr lang="fr-CA" dirty="0">
                <a:latin typeface="IBM Plex Sans"/>
                <a:ea typeface="Roboto Thin"/>
              </a:rPr>
              <a:t>Etc.</a:t>
            </a:r>
          </a:p>
          <a:p>
            <a:pPr marL="285750" indent="-285750">
              <a:buChar char="•"/>
            </a:pPr>
            <a:r>
              <a:rPr lang="fr-CA" dirty="0">
                <a:latin typeface="IBM Plex Sans"/>
                <a:ea typeface="Roboto Thin"/>
              </a:rPr>
              <a:t>Tout type d’artiste peuvent poser sa candidature, donc si vous pouvez créer un projet basé sur l’abrégé que vous avez écrit aujourd’hui. Vous pouvez poser votre candidature pour cette bourse!</a:t>
            </a:r>
          </a:p>
          <a:p>
            <a:pPr marL="285750" indent="-285750">
              <a:buChar char="•"/>
            </a:pPr>
            <a:endParaRPr lang="fr-CA" dirty="0">
              <a:latin typeface="IBM Plex Sans"/>
              <a:ea typeface="Roboto Thin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6B17E2-6544-E109-6E06-BF34F8C8BA7C}"/>
              </a:ext>
            </a:extLst>
          </p:cNvPr>
          <p:cNvSpPr txBox="1">
            <a:spLocks/>
          </p:cNvSpPr>
          <p:nvPr/>
        </p:nvSpPr>
        <p:spPr>
          <a:xfrm>
            <a:off x="275210" y="6389963"/>
            <a:ext cx="8463306" cy="418598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000" b="0" i="0" kern="1200">
                <a:solidFill>
                  <a:schemeClr val="bg2">
                    <a:lumMod val="50000"/>
                  </a:schemeClr>
                </a:solidFill>
                <a:latin typeface="IBM Plex Sans Light" panose="020B0403050203000203" pitchFamily="34" charset="0"/>
                <a:ea typeface="Roboto Thin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pic>
        <p:nvPicPr>
          <p:cNvPr id="6" name="Picture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ED1913D0-4192-8319-E777-E226D1DE4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546" y="2326927"/>
            <a:ext cx="3948249" cy="394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59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A blue and white specks&#10;&#10;Description automatically generated">
            <a:extLst>
              <a:ext uri="{FF2B5EF4-FFF2-40B4-BE49-F238E27FC236}">
                <a16:creationId xmlns:a16="http://schemas.microsoft.com/office/drawing/2014/main" id="{02B034AD-B105-FDD3-8EAD-C8754B75740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45473" b="45473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2949A3-69E2-ECAC-265F-149DD34B4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Revue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336F09-301B-AC1A-61D6-AE22301450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4807" y="6423503"/>
            <a:ext cx="418293" cy="365125"/>
          </a:xfrm>
        </p:spPr>
        <p:txBody>
          <a:bodyPr/>
          <a:lstStyle/>
          <a:p>
            <a:fld id="{5B64C28E-966E-6B4A-816A-311B7D0A2E6D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ECE621-9742-4B14-2529-94B7E0BE729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8859" y="2584077"/>
            <a:ext cx="11306638" cy="3569661"/>
          </a:xfrm>
        </p:spPr>
        <p:txBody>
          <a:bodyPr vert="horz" lIns="0" tIns="0" rIns="0" bIns="0" rtlCol="0" anchor="ctr">
            <a:noAutofit/>
          </a:bodyPr>
          <a:lstStyle/>
          <a:p>
            <a:pPr algn="ctr"/>
            <a:r>
              <a:rPr lang="fr-CA" sz="4000" dirty="0">
                <a:latin typeface="IBM Plex Sans"/>
                <a:ea typeface="Roboto Thin"/>
              </a:rPr>
              <a:t>Qu’est-ce que vous avez appris de nouveau aujourd’hui ?</a:t>
            </a:r>
            <a:endParaRPr lang="fr-CA" sz="32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783467B-F434-9633-35AD-531C7BD81EDC}"/>
              </a:ext>
            </a:extLst>
          </p:cNvPr>
          <p:cNvSpPr txBox="1">
            <a:spLocks/>
          </p:cNvSpPr>
          <p:nvPr/>
        </p:nvSpPr>
        <p:spPr>
          <a:xfrm>
            <a:off x="275210" y="6389963"/>
            <a:ext cx="8463306" cy="418598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000" b="0" i="0" kern="1200">
                <a:solidFill>
                  <a:schemeClr val="bg2">
                    <a:lumMod val="50000"/>
                  </a:schemeClr>
                </a:solidFill>
                <a:latin typeface="IBM Plex Sans Light" panose="020B0403050203000203" pitchFamily="34" charset="0"/>
                <a:ea typeface="Roboto Thin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45728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D444DE-801F-BE0A-3F56-D230E1AE2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808" y="6423503"/>
            <a:ext cx="418293" cy="365125"/>
          </a:xfrm>
        </p:spPr>
        <p:txBody>
          <a:bodyPr/>
          <a:lstStyle/>
          <a:p>
            <a:fld id="{5B64C28E-966E-6B4A-816A-311B7D0A2E6D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EFC569-C311-DE69-DAC3-8A283ECE3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sz="4000" dirty="0">
                <a:latin typeface="IBM Plex Sans SmBld"/>
                <a:ea typeface="Roboto Thin"/>
              </a:rPr>
              <a:t>Sondage, dernières réflexions, questions</a:t>
            </a:r>
            <a:endParaRPr lang="fr-CA" sz="3200" dirty="0"/>
          </a:p>
        </p:txBody>
      </p:sp>
      <p:pic>
        <p:nvPicPr>
          <p:cNvPr id="10" name="Picture 10" descr="A building with a glass wall&#10;&#10;Description automatically generated">
            <a:extLst>
              <a:ext uri="{FF2B5EF4-FFF2-40B4-BE49-F238E27FC236}">
                <a16:creationId xmlns:a16="http://schemas.microsoft.com/office/drawing/2014/main" id="{EB28D54F-9E58-2935-8454-5B953AB69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845" y="2057099"/>
            <a:ext cx="6195718" cy="2743801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C37823-9290-A2DB-3A48-1A5DDB845C75}"/>
              </a:ext>
            </a:extLst>
          </p:cNvPr>
          <p:cNvSpPr txBox="1">
            <a:spLocks/>
          </p:cNvSpPr>
          <p:nvPr/>
        </p:nvSpPr>
        <p:spPr>
          <a:xfrm>
            <a:off x="275210" y="6389963"/>
            <a:ext cx="8463306" cy="418598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000" b="0" i="0" kern="1200">
                <a:solidFill>
                  <a:schemeClr val="bg2">
                    <a:lumMod val="50000"/>
                  </a:schemeClr>
                </a:solidFill>
                <a:latin typeface="IBM Plex Sans Light" panose="020B0403050203000203" pitchFamily="34" charset="0"/>
                <a:ea typeface="Roboto Thin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pic>
        <p:nvPicPr>
          <p:cNvPr id="7" name="Picture 6" descr="A qr code with blue border&#10;&#10;Description automatically generated">
            <a:extLst>
              <a:ext uri="{FF2B5EF4-FFF2-40B4-BE49-F238E27FC236}">
                <a16:creationId xmlns:a16="http://schemas.microsoft.com/office/drawing/2014/main" id="{32248349-DD93-7B3A-CED4-5829CD2904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90" t="1754" r="29437" b="14490"/>
          <a:stretch/>
        </p:blipFill>
        <p:spPr>
          <a:xfrm>
            <a:off x="7474590" y="1490547"/>
            <a:ext cx="3936855" cy="387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56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2B7562D-D6C9-B243-929A-24E89C017B9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9519" t="43046" r="2954" b="24131"/>
          <a:stretch/>
        </p:blipFill>
        <p:spPr>
          <a:xfrm>
            <a:off x="0" y="0"/>
            <a:ext cx="12192000" cy="68580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920C2-62F9-D142-95C9-E023FE4685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gradFill>
            <a:gsLst>
              <a:gs pos="22000">
                <a:srgbClr val="000000">
                  <a:alpha val="45000"/>
                </a:srgbClr>
              </a:gs>
              <a:gs pos="1000">
                <a:schemeClr val="tx1">
                  <a:alpha val="55000"/>
                </a:schemeClr>
              </a:gs>
              <a:gs pos="82000">
                <a:schemeClr val="tx1">
                  <a:alpha val="0"/>
                </a:schemeClr>
              </a:gs>
            </a:gsLst>
          </a:gradFill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EB7C26-46BC-5A40-802F-B26012757E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IBM Plex Sans SmBld"/>
                <a:ea typeface="Roboto Thin"/>
              </a:rPr>
              <a:t>MERCI!</a:t>
            </a:r>
          </a:p>
        </p:txBody>
      </p:sp>
    </p:spTree>
    <p:extLst>
      <p:ext uri="{BB962C8B-B14F-4D97-AF65-F5344CB8AC3E}">
        <p14:creationId xmlns:p14="http://schemas.microsoft.com/office/powerpoint/2010/main" val="9739792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99A57-58BF-BB41-A88D-5982DAEF9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519" y="1430204"/>
            <a:ext cx="4694238" cy="3071018"/>
          </a:xfrm>
        </p:spPr>
        <p:txBody>
          <a:bodyPr/>
          <a:lstStyle/>
          <a:p>
            <a:r>
              <a:rPr lang="fr-CA" dirty="0" err="1">
                <a:latin typeface="IBM Plex Sans SmBld"/>
                <a:ea typeface="Roboto Thin"/>
              </a:rPr>
              <a:t>Mentimeter</a:t>
            </a:r>
            <a:r>
              <a:rPr lang="fr-CA" dirty="0">
                <a:latin typeface="IBM Plex Sans SmBld"/>
                <a:ea typeface="Roboto Thin"/>
              </a:rPr>
              <a:t> : De quel film ou émission de télévision s’agit-il?</a:t>
            </a:r>
            <a:endParaRPr lang="fr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5800F0-F3DE-254A-AD02-C3B4E9DD37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982" y="4796041"/>
            <a:ext cx="4697775" cy="631755"/>
          </a:xfrm>
        </p:spPr>
        <p:txBody>
          <a:bodyPr/>
          <a:lstStyle/>
          <a:p>
            <a:r>
              <a:rPr lang="en-CA">
                <a:latin typeface="IBM Plex Sans Light"/>
                <a:ea typeface="Roboto Thin"/>
              </a:rPr>
              <a:t>Quiz!</a:t>
            </a:r>
          </a:p>
          <a:p>
            <a:endParaRPr lang="en-US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7CFADD2-F216-084D-8F22-1B8F351A823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6352" r="6352"/>
          <a:stretch/>
        </p:blipFill>
        <p:spPr>
          <a:xfrm>
            <a:off x="6456044" y="356400"/>
            <a:ext cx="5364481" cy="6145200"/>
          </a:xfrm>
        </p:spPr>
      </p:pic>
    </p:spTree>
    <p:extLst>
      <p:ext uri="{BB962C8B-B14F-4D97-AF65-F5344CB8AC3E}">
        <p14:creationId xmlns:p14="http://schemas.microsoft.com/office/powerpoint/2010/main" val="331971755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99A57-58BF-BB41-A88D-5982DAEF9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982" y="1725023"/>
            <a:ext cx="4694238" cy="3071018"/>
          </a:xfrm>
        </p:spPr>
        <p:txBody>
          <a:bodyPr/>
          <a:lstStyle/>
          <a:p>
            <a:r>
              <a:rPr lang="fr-CA" b="0" dirty="0">
                <a:latin typeface="IBM Plex Sans SmBld"/>
                <a:ea typeface="Roboto Thin"/>
              </a:rPr>
              <a:t>Allez à </a:t>
            </a:r>
            <a:r>
              <a:rPr lang="fr-CA" b="0" dirty="0" err="1">
                <a:latin typeface="IBM Plex Sans SmBld"/>
                <a:ea typeface="Roboto Thin"/>
              </a:rPr>
              <a:t>mentimeter.com</a:t>
            </a:r>
            <a:r>
              <a:rPr lang="fr-CA" b="0" dirty="0">
                <a:latin typeface="IBM Plex Sans SmBld"/>
                <a:ea typeface="Roboto Thin"/>
              </a:rPr>
              <a:t> et entrez le code 1671 5150 ou scannez le code QR:</a:t>
            </a:r>
            <a:endParaRPr lang="fr-CA" b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5800F0-F3DE-254A-AD02-C3B4E9DD37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982" y="4796041"/>
            <a:ext cx="4697775" cy="631755"/>
          </a:xfrm>
        </p:spPr>
        <p:txBody>
          <a:bodyPr/>
          <a:lstStyle/>
          <a:p>
            <a:endParaRPr lang="en-CA"/>
          </a:p>
          <a:p>
            <a:endParaRPr lang="en-US"/>
          </a:p>
        </p:txBody>
      </p:sp>
      <p:pic>
        <p:nvPicPr>
          <p:cNvPr id="8" name="Picture Placeholder 7" descr="A qr code with a white background&#10;&#10;Description automatically generated">
            <a:extLst>
              <a:ext uri="{FF2B5EF4-FFF2-40B4-BE49-F238E27FC236}">
                <a16:creationId xmlns:a16="http://schemas.microsoft.com/office/drawing/2014/main" id="{629D209B-7069-6D73-80ED-0258765ED4E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6344" r="63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125057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blue question mark on a pink surface">
            <a:extLst>
              <a:ext uri="{FF2B5EF4-FFF2-40B4-BE49-F238E27FC236}">
                <a16:creationId xmlns:a16="http://schemas.microsoft.com/office/drawing/2014/main" id="{872B8A44-CFFE-E658-2888-5A1FEB9EB34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7849" b="7849"/>
          <a:stretch/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C764D-C7EA-40A6-FAD1-C2D2F60CBC1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C7C53B-B1B8-F53F-65DD-1F7BE7A47B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>
                <a:latin typeface="IBM Plex Sans SmBld"/>
                <a:ea typeface="Roboto Thin"/>
              </a:rPr>
              <a:t>Partie 2 : </a:t>
            </a:r>
            <a:endParaRPr lang="fr-CA" dirty="0"/>
          </a:p>
          <a:p>
            <a:r>
              <a:rPr lang="fr-CA" dirty="0">
                <a:latin typeface="IBM Plex Sans SmBld"/>
                <a:ea typeface="Roboto Thin"/>
              </a:rPr>
              <a:t>Qu’est-ce qu’un abrégé?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1392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58EAB07-29FA-29CF-DB7A-292797E6DD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61558" y="6304235"/>
            <a:ext cx="3881860" cy="365125"/>
          </a:xfrm>
        </p:spPr>
        <p:txBody>
          <a:bodyPr/>
          <a:lstStyle/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7626D8-67BB-92B9-D1F0-F33439470E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6DEE8-5BAF-0383-4104-9404828647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A" sz="4400" i="1" dirty="0">
                <a:latin typeface="IBM Plex Serif Medm"/>
                <a:ea typeface="Roboto Thin"/>
              </a:rPr>
              <a:t>Synopsis d’une phrase ou deux d’une émission, d’un script, d’un scénario ou d’un livre, souvent </a:t>
            </a:r>
            <a:r>
              <a:rPr lang="fr-CA" sz="4400" i="1" dirty="0" err="1">
                <a:latin typeface="IBM Plex Serif Medm"/>
                <a:ea typeface="Roboto Thin"/>
              </a:rPr>
              <a:t>utilizé</a:t>
            </a:r>
            <a:r>
              <a:rPr lang="fr-CA" sz="4400" i="1" dirty="0">
                <a:latin typeface="IBM Plex Serif Medm"/>
                <a:ea typeface="Roboto Thin"/>
              </a:rPr>
              <a:t> pour vendre l’</a:t>
            </a:r>
            <a:r>
              <a:rPr lang="fr-CA" sz="4400" i="1" dirty="0" err="1">
                <a:latin typeface="IBM Plex Serif Medm"/>
                <a:ea typeface="Roboto Thin"/>
              </a:rPr>
              <a:t>oeuvre</a:t>
            </a:r>
            <a:r>
              <a:rPr lang="fr-CA" sz="4400" i="1" dirty="0">
                <a:latin typeface="IBM Plex Serif Medm"/>
                <a:ea typeface="Roboto Thin"/>
              </a:rPr>
              <a:t> à un producteur ou à un éditeur.</a:t>
            </a:r>
            <a:endParaRPr lang="fr-CA" sz="4400" dirty="0">
              <a:latin typeface="IBM Plex Serif Medm"/>
              <a:ea typeface="Roboto Thin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FD6695-08BB-DD2E-11AB-7631C0FEB6E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A" dirty="0">
                <a:latin typeface="IBM Plex Serif ExtLt"/>
                <a:ea typeface="Roboto Thin"/>
              </a:rPr>
              <a:t>(</a:t>
            </a:r>
            <a:r>
              <a:rPr lang="fr-CA" dirty="0" err="1">
                <a:latin typeface="IBM Plex Serif ExtLt"/>
                <a:ea typeface="Roboto Thin"/>
              </a:rPr>
              <a:t>dictionnary.com</a:t>
            </a:r>
            <a:r>
              <a:rPr lang="fr-CA" dirty="0">
                <a:latin typeface="IBM Plex Serif ExtLt"/>
                <a:ea typeface="Roboto Thin"/>
              </a:rPr>
              <a:t> [traduction libre])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0131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53F5F34-BDF0-C6F5-883F-E9521E34A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8303" y="6304235"/>
            <a:ext cx="8383095" cy="338389"/>
          </a:xfrm>
        </p:spPr>
        <p:txBody>
          <a:bodyPr/>
          <a:lstStyle/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162048-DD86-EC73-81F4-A2EA3968D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t>8</a:t>
            </a:fld>
            <a:endParaRPr lang="en-US"/>
          </a:p>
        </p:txBody>
      </p:sp>
      <p:pic>
        <p:nvPicPr>
          <p:cNvPr id="6" name="Online Media 5" title="How to Write a Logline — TV Writing &amp; Development Course: Ep4">
            <a:hlinkClick r:id="" action="ppaction://media"/>
            <a:extLst>
              <a:ext uri="{FF2B5EF4-FFF2-40B4-BE49-F238E27FC236}">
                <a16:creationId xmlns:a16="http://schemas.microsoft.com/office/drawing/2014/main" id="{DF93ECFF-BA56-3A77-9102-DFC7FEA4F87A}"/>
              </a:ext>
            </a:extLst>
          </p:cNvPr>
          <p:cNvPicPr>
            <a:picLocks noGrp="1" noRot="1" noChangeAspect="1"/>
          </p:cNvPicPr>
          <p:nvPr>
            <p:ph sz="quarter" idx="13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78000" y="1084597"/>
            <a:ext cx="8448842" cy="4993104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9D81635-7565-7E9A-FA2C-4A8A63D25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Comment rédiger un abrégé: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1345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>
            <a:extLst>
              <a:ext uri="{FF2B5EF4-FFF2-40B4-BE49-F238E27FC236}">
                <a16:creationId xmlns:a16="http://schemas.microsoft.com/office/drawing/2014/main" id="{9D9C5B91-CB94-0E71-E5EE-F3F1A4FB108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39815" b="39815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95E2B64-C6DD-BC9F-690E-7D21046AD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IBM Plex Sans SmBld"/>
                <a:ea typeface="Roboto Thin"/>
              </a:rPr>
              <a:t>Éléments de récit</a:t>
            </a:r>
            <a:endParaRPr lang="fr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BC113C-6429-D033-03E6-F278518403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33404" y="6304235"/>
            <a:ext cx="8249263" cy="365125"/>
          </a:xfrm>
        </p:spPr>
        <p:txBody>
          <a:bodyPr/>
          <a:lstStyle/>
          <a:p>
            <a:r>
              <a:rPr lang="fr-CA" dirty="0">
                <a:latin typeface="IBM Plex Sans Light"/>
                <a:ea typeface="Roboto Thin"/>
              </a:rPr>
              <a:t>L’abrégé: Comment captiver un public en 40 mots et moins</a:t>
            </a:r>
            <a:endParaRPr lang="fr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506DE5-F068-517C-7A63-5CA62B6FD2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64C28E-966E-6B4A-816A-311B7D0A2E6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E8D7DA-D585-13B2-84B3-AE7190DCFE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CA" dirty="0">
                <a:latin typeface="IBM Plex Sans Medm"/>
                <a:ea typeface="Roboto Thin"/>
              </a:rPr>
              <a:t>Incident déclencheur</a:t>
            </a:r>
            <a:endParaRPr lang="fr-C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538051D-9247-F98F-115B-2CFECE2D76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A" dirty="0">
                <a:latin typeface="IBM Plex Sans Medm"/>
                <a:ea typeface="Roboto Thin"/>
              </a:rPr>
              <a:t>Protagoniste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947865-42F6-DD78-728B-D1BD795437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>
                <a:latin typeface="IBM Plex Sans Medm"/>
                <a:ea typeface="Roboto Thin"/>
              </a:rPr>
              <a:t>Objectif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931B2D-9F66-5603-B7A7-5F543FC6B6E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5252" y="3124254"/>
            <a:ext cx="3523302" cy="313834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r-CA" i="1" dirty="0"/>
              <a:t>Il s’agit d’un événement inattendu ou perturbateur qui touche la ou le protagoniste et bouleverse sa vie normale, déclenchant ainsi l’intrigue principale du récit. </a:t>
            </a:r>
            <a:endParaRPr lang="en-US" sz="2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0A7E70B-8384-4D7A-8056-0678A44BD8A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8637" y="3124254"/>
            <a:ext cx="3510000" cy="313834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r-CA" i="1" dirty="0"/>
              <a:t>Le personnage principal.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A2457F4-06C1-99EC-777A-1F7AD00794E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75244" y="3124254"/>
            <a:ext cx="3514385" cy="313834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r-CA" i="1" dirty="0"/>
              <a:t>Ce que la ou le protagoniste doit accomplir. L’objectif est toujours lié à l’incident déclencheur et (dans un récit bien ficelé) ne peut être atteint qu’après une certaine transformation intérieure.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2406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Glendon_YU Colours2020">
      <a:dk1>
        <a:srgbClr val="000000"/>
      </a:dk1>
      <a:lt1>
        <a:srgbClr val="FFFFFF"/>
      </a:lt1>
      <a:dk2>
        <a:srgbClr val="68625F"/>
      </a:dk2>
      <a:lt2>
        <a:srgbClr val="F2F2F2"/>
      </a:lt2>
      <a:accent1>
        <a:srgbClr val="005E9E"/>
      </a:accent1>
      <a:accent2>
        <a:srgbClr val="D39F0E"/>
      </a:accent2>
      <a:accent3>
        <a:srgbClr val="E21836"/>
      </a:accent3>
      <a:accent4>
        <a:srgbClr val="AE0D19"/>
      </a:accent4>
      <a:accent5>
        <a:srgbClr val="B6AEA8"/>
      </a:accent5>
      <a:accent6>
        <a:srgbClr val="E1DEDB"/>
      </a:accent6>
      <a:hlink>
        <a:srgbClr val="E21E38"/>
      </a:hlink>
      <a:folHlink>
        <a:srgbClr val="AF1F24"/>
      </a:folHlink>
    </a:clrScheme>
    <a:fontScheme name="YorkU">
      <a:majorFont>
        <a:latin typeface="IBM Plex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IBM Plex Sans Light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400" dirty="0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LEN_YorkU_Template_Aug2020_r2.pptx" id="{18F8A4E6-F463-F542-87FF-F704A0CD1397}" vid="{12D40156-3866-5C41-963F-1066551B7A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E45D5FD32B774BA3DF66EC1F99201B" ma:contentTypeVersion="23" ma:contentTypeDescription="Create a new document." ma:contentTypeScope="" ma:versionID="00f7574f0a9868b8029afbbcf5019938">
  <xsd:schema xmlns:xsd="http://www.w3.org/2001/XMLSchema" xmlns:xs="http://www.w3.org/2001/XMLSchema" xmlns:p="http://schemas.microsoft.com/office/2006/metadata/properties" xmlns:ns2="c075e844-c6ea-4c5d-9447-7eac30e22959" xmlns:ns3="8b868721-7ad1-47b7-bba7-108dae03098e" targetNamespace="http://schemas.microsoft.com/office/2006/metadata/properties" ma:root="true" ma:fieldsID="2e057b53f43789d3f2a6076b0cea2548" ns2:_="" ns3:_="">
    <xsd:import namespace="c075e844-c6ea-4c5d-9447-7eac30e22959"/>
    <xsd:import namespace="8b868721-7ad1-47b7-bba7-108dae0309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75e844-c6ea-4c5d-9447-7eac30e229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71e4e8f-6a1f-4875-a71b-ff038a1f7e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868721-7ad1-47b7-bba7-108dae03098e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9e43e39-e02f-4e9d-a2a7-0b04d0d4822d}" ma:internalName="TaxCatchAll" ma:showField="CatchAllData" ma:web="8b868721-7ad1-47b7-bba7-108dae0309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b868721-7ad1-47b7-bba7-108dae03098e" xsi:nil="true"/>
    <lcf76f155ced4ddcb4097134ff3c332f xmlns="c075e844-c6ea-4c5d-9447-7eac30e2295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697CC05-BD8F-42CC-BD74-92D69650A023}">
  <ds:schemaRefs>
    <ds:schemaRef ds:uri="8b868721-7ad1-47b7-bba7-108dae03098e"/>
    <ds:schemaRef ds:uri="c075e844-c6ea-4c5d-9447-7eac30e2295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E0001E3-46A5-4E3A-B9DD-361C9A0566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B6D0DF-B082-4CAB-99E5-6315CA19DCB8}">
  <ds:schemaRefs>
    <ds:schemaRef ds:uri="8b868721-7ad1-47b7-bba7-108dae03098e"/>
    <ds:schemaRef ds:uri="c075e844-c6ea-4c5d-9447-7eac30e2295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7343</TotalTime>
  <Words>1578</Words>
  <Application>Microsoft Office PowerPoint</Application>
  <PresentationFormat>Widescreen</PresentationFormat>
  <Paragraphs>192</Paragraphs>
  <Slides>35</Slides>
  <Notes>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PowerPoint Presentation</vt:lpstr>
      <vt:lpstr>PowerPoint Presentation</vt:lpstr>
      <vt:lpstr>PowerPoint Presentation</vt:lpstr>
      <vt:lpstr>Mentimeter : De quel film ou émission de télévision s’agit-il?</vt:lpstr>
      <vt:lpstr>Allez à mentimeter.com et entrez le code 1671 5150 ou scannez le code QR:</vt:lpstr>
      <vt:lpstr>PowerPoint Presentation</vt:lpstr>
      <vt:lpstr>PowerPoint Presentation</vt:lpstr>
      <vt:lpstr>Comment rédiger un abrégé:</vt:lpstr>
      <vt:lpstr>Éléments de récit</vt:lpstr>
      <vt:lpstr>Éléments de récit</vt:lpstr>
      <vt:lpstr>Les formules des abrégés</vt:lpstr>
      <vt:lpstr>Les formules d’abrégé</vt:lpstr>
      <vt:lpstr>Les formules d’abrégé</vt:lpstr>
      <vt:lpstr>PowerPoint Presentation</vt:lpstr>
      <vt:lpstr>Abrégé A:</vt:lpstr>
      <vt:lpstr>Abrégé B:</vt:lpstr>
      <vt:lpstr>PowerPoint Presentation</vt:lpstr>
      <vt:lpstr>Activité des bandes-annonces</vt:lpstr>
      <vt:lpstr>PowerPoint Presentation</vt:lpstr>
      <vt:lpstr>La méthode des listes</vt:lpstr>
      <vt:lpstr>La méthode des listes</vt:lpstr>
      <vt:lpstr>N.B.!</vt:lpstr>
      <vt:lpstr>2e  ROUND: PROTAGONISTES</vt:lpstr>
      <vt:lpstr>1ère ROUND : Environnement/Monde du récit </vt:lpstr>
      <vt:lpstr>3e ROUND : OBJECTIFS</vt:lpstr>
      <vt:lpstr>4e ROUND : CONFLITS OU ANTAGONISTES</vt:lpstr>
      <vt:lpstr>5e ROUND : ENJEUX</vt:lpstr>
      <vt:lpstr>6e ROUND : INCIDENTS DÉCLENCHEURS</vt:lpstr>
      <vt:lpstr>ROUND FINALE: ABRÉGÉ!</vt:lpstr>
      <vt:lpstr>PowerPoint Presentation</vt:lpstr>
      <vt:lpstr>Rédige ton propre abrégé!</vt:lpstr>
      <vt:lpstr>Fonds pour la stratégie d’accès aux marches pour les communautés de langue officielle en situation minoritaire</vt:lpstr>
      <vt:lpstr>Revue</vt:lpstr>
      <vt:lpstr>Sondage, dernières réflexions, questions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York University PowerPoint Template</dc:title>
  <dc:subject/>
  <dc:creator>Alain Saleh</dc:creator>
  <cp:keywords/>
  <dc:description/>
  <cp:lastModifiedBy>Megan Olivia St-Pierre</cp:lastModifiedBy>
  <cp:revision>63</cp:revision>
  <dcterms:created xsi:type="dcterms:W3CDTF">2021-05-19T21:23:40Z</dcterms:created>
  <dcterms:modified xsi:type="dcterms:W3CDTF">2023-11-15T18:13:29Z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0x010100D4E45D5FD32B774BA3DF66EC1F99201B</vt:lpwstr>
  </property>
  <property fmtid="{D5CDD505-2E9C-101B-9397-08002B2CF9AE}" pid="3" name="MediaServiceImageTags">
    <vt:lpwstr/>
  </property>
</Properties>
</file>