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comments/modernComment_1EC_8768F5E4.xml" ContentType="application/vnd.ms-powerpoint.comments+xml"/>
  <Override PartName="/ppt/comments/modernComment_1AB_15E6021A.xml" ContentType="application/vnd.ms-powerpoint.comments+xml"/>
  <Override PartName="/ppt/notesSlides/notesSlide10.xml" ContentType="application/vnd.openxmlformats-officedocument.presentationml.notesSlide+xml"/>
  <Override PartName="/ppt/comments/modernComment_1CF_1DB07833.xml" ContentType="application/vnd.ms-powerpoint.comments+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comments/modernComment_1EE_BA3ADA5F.xml" ContentType="application/vnd.ms-powerpoint.comments+xml"/>
  <Override PartName="/ppt/notesSlides/notesSlide14.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autoCompressPictures="0">
  <p:sldMasterIdLst>
    <p:sldMasterId id="2147483648" r:id="rId4"/>
  </p:sldMasterIdLst>
  <p:notesMasterIdLst>
    <p:notesMasterId r:id="rId28"/>
  </p:notesMasterIdLst>
  <p:sldIdLst>
    <p:sldId id="390" r:id="rId5"/>
    <p:sldId id="485" r:id="rId6"/>
    <p:sldId id="431" r:id="rId7"/>
    <p:sldId id="433" r:id="rId8"/>
    <p:sldId id="434" r:id="rId9"/>
    <p:sldId id="466" r:id="rId10"/>
    <p:sldId id="486" r:id="rId11"/>
    <p:sldId id="465" r:id="rId12"/>
    <p:sldId id="496" r:id="rId13"/>
    <p:sldId id="488" r:id="rId14"/>
    <p:sldId id="489" r:id="rId15"/>
    <p:sldId id="490" r:id="rId16"/>
    <p:sldId id="491" r:id="rId17"/>
    <p:sldId id="492" r:id="rId18"/>
    <p:sldId id="427" r:id="rId19"/>
    <p:sldId id="461" r:id="rId20"/>
    <p:sldId id="463" r:id="rId21"/>
    <p:sldId id="497" r:id="rId22"/>
    <p:sldId id="464" r:id="rId23"/>
    <p:sldId id="487" r:id="rId24"/>
    <p:sldId id="494" r:id="rId25"/>
    <p:sldId id="467" r:id="rId26"/>
    <p:sldId id="495" r:id="rId27"/>
  </p:sldIdLst>
  <p:sldSz cx="12192000" cy="6858000"/>
  <p:notesSz cx="6858000" cy="9144000"/>
  <p:embeddedFontLst>
    <p:embeddedFont>
      <p:font typeface="Calibri" panose="020F0502020204030204" pitchFamily="34" charset="0"/>
      <p:regular r:id="rId29"/>
      <p:bold r:id="rId29"/>
      <p:italic r:id="rId29"/>
      <p:boldItalic r:id="rId29"/>
    </p:embeddedFont>
    <p:embeddedFont>
      <p:font typeface="IBM Plex Sans" panose="020B0503050203000203" pitchFamily="34" charset="0"/>
      <p:regular r:id="rId29"/>
      <p:bold r:id="rId29"/>
      <p:italic r:id="rId29"/>
      <p:boldItalic r:id="rId29"/>
    </p:embeddedFont>
    <p:embeddedFont>
      <p:font typeface="IBM Plex Sans ExtraLight" panose="020B0303050203000203" pitchFamily="34" charset="0"/>
      <p:regular r:id="rId29"/>
      <p:italic r:id="rId29"/>
    </p:embeddedFont>
    <p:embeddedFont>
      <p:font typeface="IBM Plex Sans Light" panose="020B0403050203000203" pitchFamily="34" charset="0"/>
      <p:regular r:id="rId29"/>
      <p:italic r:id="rId29"/>
    </p:embeddedFont>
    <p:embeddedFont>
      <p:font typeface="IBM Plex Sans Medm" panose="020B0604020202020204" charset="0"/>
      <p:regular r:id="rId30"/>
      <p:bold r:id="rId31"/>
      <p:italic r:id="rId32"/>
      <p:boldItalic r:id="rId33"/>
    </p:embeddedFont>
    <p:embeddedFont>
      <p:font typeface="IBM Plex Sans SmBld" panose="020B0604020202020204" charset="0"/>
      <p:regular r:id="rId34"/>
      <p:bold r:id="rId35"/>
      <p:italic r:id="rId36"/>
      <p:boldItalic r:id="rId37"/>
    </p:embeddedFont>
    <p:embeddedFont>
      <p:font typeface="IBM Plex Serif" panose="02060503050406000203" pitchFamily="18" charset="0"/>
      <p:regular r:id="rId29"/>
      <p:bold r:id="rId29"/>
      <p:italic r:id="rId29"/>
      <p:boldItalic r:id="rId29"/>
    </p:embeddedFont>
    <p:embeddedFont>
      <p:font typeface="IBM Plex Serif ExtLt" panose="020B0604020202020204" charset="0"/>
      <p:regular r:id="rId38"/>
      <p:bold r:id="rId39"/>
      <p:italic r:id="rId40"/>
      <p:boldItalic r:id="rId41"/>
    </p:embeddedFont>
    <p:embeddedFont>
      <p:font typeface="IBM Plex Serif Medm" panose="020B0604020202020204" charset="0"/>
      <p:regular r:id="rId42"/>
      <p:bold r:id="rId43"/>
      <p:italic r:id="rId44"/>
      <p:boldItalic r:id="rId45"/>
    </p:embeddedFont>
  </p:embeddedFontLst>
  <p:defaultTextStyle>
    <a:defPPr>
      <a:defRPr lang="en-US"/>
    </a:defPPr>
    <a:lvl1pPr marL="0" indent="0" algn="l" defTabSz="914400" rtl="0" eaLnBrk="1" latinLnBrk="0" hangingPunct="1">
      <a:lnSpc>
        <a:spcPct val="100000"/>
      </a:lnSpc>
      <a:spcBef>
        <a:spcPts val="0"/>
      </a:spcBef>
      <a:spcAft>
        <a:spcPts val="300"/>
      </a:spcAft>
      <a:buFont typeface="Arial" panose="020B0604020202020204" pitchFamily="34" charset="0"/>
      <a:buNone/>
      <a:defRPr sz="1800" b="0" i="0" kern="1200">
        <a:solidFill>
          <a:schemeClr val="accent2"/>
        </a:solidFill>
        <a:latin typeface="IBM Plex Sans" panose="020B0503050203000203" pitchFamily="34" charset="0"/>
        <a:ea typeface="Roboto Thin" pitchFamily="2" charset="0"/>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9CB20EE7-6FC3-534A-A1FE-763947930825}">
          <p14:sldIdLst>
            <p14:sldId id="390"/>
            <p14:sldId id="485"/>
            <p14:sldId id="431"/>
            <p14:sldId id="433"/>
            <p14:sldId id="434"/>
            <p14:sldId id="466"/>
            <p14:sldId id="486"/>
            <p14:sldId id="465"/>
            <p14:sldId id="496"/>
            <p14:sldId id="488"/>
            <p14:sldId id="489"/>
            <p14:sldId id="490"/>
            <p14:sldId id="491"/>
            <p14:sldId id="492"/>
            <p14:sldId id="427"/>
            <p14:sldId id="461"/>
            <p14:sldId id="463"/>
            <p14:sldId id="497"/>
            <p14:sldId id="464"/>
            <p14:sldId id="487"/>
            <p14:sldId id="494"/>
            <p14:sldId id="467"/>
            <p14:sldId id="495"/>
          </p14:sldIdLst>
        </p14:section>
        <p14:section name="Assets" id="{BF786290-9368-8C4E-B4A0-BF4990570977}">
          <p14:sldIdLst/>
        </p14:section>
      </p14:sectionLst>
    </p:ext>
    <p:ext uri="{EFAFB233-063F-42B5-8137-9DF3F51BA10A}">
      <p15:sldGuideLst xmlns:p15="http://schemas.microsoft.com/office/powerpoint/2012/main"/>
    </p:ext>
    <p:ext uri="{2D200454-40CA-4A62-9FC3-DE9A4176ACB9}">
      <p15:notesGuideLst xmlns:p15="http://schemas.microsoft.com/office/powerpoint/2012/main">
        <p15:guide id="1" orient="horz" pos="2880" userDrawn="1">
          <p15:clr>
            <a:srgbClr val="A4A3A4"/>
          </p15:clr>
        </p15:guide>
        <p15:guide id="2" pos="2160" userDrawn="1">
          <p15:clr>
            <a:srgbClr val="A4A3A4"/>
          </p15:clr>
        </p15:guide>
      </p15:notes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ED543700-2313-0866-55F4-8D0AD64EE3B6}" name="Tylar Robin" initials="TR" userId="Tylar Robin" providerId="None"/>
  <p188:author id="{3DD8CF97-D6D5-3854-DECF-BD8C3020116E}" name="Alain Saleh" initials="AS" userId="S::alains@yorku.ca::039d1f4c-e284-49fb-82d8-3ace0e393fd6" providerId="AD"/>
  <p188:author id="{BD744BEA-2587-D273-7480-C602AC2BBA86}" name="Quentin Thibault Bassine" initials="QTB" userId="S::bassineq@yorku.ca::a5663318-cadf-41e4-bdd2-711e1bc43b06"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Arousyak Housepian" initials="AH" lastIdx="1" clrIdx="0">
    <p:extLst>
      <p:ext uri="{19B8F6BF-5375-455C-9EA6-DF929625EA0E}">
        <p15:presenceInfo xmlns:p15="http://schemas.microsoft.com/office/powerpoint/2012/main" userId="S::arousyak@stinsondesign.com::1b197580-4156-4b48-b0c5-eb7dbb91f388"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004A8D"/>
    <a:srgbClr val="000000"/>
    <a:srgbClr val="EB3647"/>
    <a:srgbClr val="E637A5"/>
    <a:srgbClr val="ECECEC"/>
    <a:srgbClr val="BFBFBF"/>
    <a:srgbClr val="00AB60"/>
    <a:srgbClr val="F89B53"/>
    <a:srgbClr val="A9D6A1"/>
    <a:srgbClr val="F47421"/>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3B8036C-5269-48C8-A236-E4099B193562}" v="656" dt="2022-05-05T18:28:55.806"/>
    <p1510:client id="{59F81F01-5A7D-4FEE-A543-C2226C381A23}" v="17" vWet="18" dt="2022-05-05T17:33:52.378"/>
    <p1510:client id="{91B66922-A7C9-5340-9216-16F8EACC48B5}" v="14" dt="2022-05-05T18:42:03.871"/>
    <p1510:client id="{C98297DD-A946-978E-385E-1F7FABE7529A}" v="182" dt="2022-05-18T17:43:35.336"/>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slideViewPr>
    <p:cSldViewPr snapToGrid="0">
      <p:cViewPr>
        <p:scale>
          <a:sx n="1" d="2"/>
          <a:sy n="1" d="2"/>
        </p:scale>
        <p:origin x="0" y="0"/>
      </p:cViewPr>
      <p:guideLst/>
    </p:cSldViewPr>
  </p:slideViewPr>
  <p:notesViewPr>
    <p:cSldViewPr snapToGrid="0">
      <p:cViewPr>
        <p:scale>
          <a:sx n="1" d="2"/>
          <a:sy n="1" d="2"/>
        </p:scale>
        <p:origin x="0" y="0"/>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font" Target="fonts/font10.fntdata"/><Relationship Id="rId21" Type="http://schemas.openxmlformats.org/officeDocument/2006/relationships/slide" Target="slides/slide17.xml"/><Relationship Id="rId34" Type="http://schemas.openxmlformats.org/officeDocument/2006/relationships/font" Target="fonts/font5.fntdata"/><Relationship Id="rId42" Type="http://schemas.openxmlformats.org/officeDocument/2006/relationships/font" Target="fonts/font13.fntdata"/><Relationship Id="rId47" Type="http://schemas.openxmlformats.org/officeDocument/2006/relationships/presProps" Target="presProps.xml"/><Relationship Id="rId50" Type="http://schemas.openxmlformats.org/officeDocument/2006/relationships/tableStyles" Target="tableStyles.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font" Target="NUL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font" Target="fonts/font3.fntdata"/><Relationship Id="rId37" Type="http://schemas.openxmlformats.org/officeDocument/2006/relationships/font" Target="fonts/font8.fntdata"/><Relationship Id="rId40" Type="http://schemas.openxmlformats.org/officeDocument/2006/relationships/font" Target="fonts/font11.fntdata"/><Relationship Id="rId45" Type="http://schemas.openxmlformats.org/officeDocument/2006/relationships/font" Target="fonts/font16.fntdata"/><Relationship Id="rId53" Type="http://schemas.microsoft.com/office/2018/10/relationships/authors" Target="authors.xml"/><Relationship Id="rId5" Type="http://schemas.openxmlformats.org/officeDocument/2006/relationships/slide" Target="slides/slide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font" Target="fonts/font2.fntdata"/><Relationship Id="rId44" Type="http://schemas.openxmlformats.org/officeDocument/2006/relationships/font" Target="fonts/font15.fntdata"/><Relationship Id="rId52" Type="http://schemas.microsoft.com/office/2015/10/relationships/revisionInfo" Target="revisionInfo.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font" Target="fonts/font1.fntdata"/><Relationship Id="rId35" Type="http://schemas.openxmlformats.org/officeDocument/2006/relationships/font" Target="fonts/font6.fntdata"/><Relationship Id="rId43" Type="http://schemas.openxmlformats.org/officeDocument/2006/relationships/font" Target="fonts/font14.fntdata"/><Relationship Id="rId48" Type="http://schemas.openxmlformats.org/officeDocument/2006/relationships/viewProps" Target="viewProps.xml"/><Relationship Id="rId8" Type="http://schemas.openxmlformats.org/officeDocument/2006/relationships/slide" Target="slides/slide4.xml"/><Relationship Id="rId51" Type="http://schemas.microsoft.com/office/2016/11/relationships/changesInfo" Target="changesInfos/changesInfo1.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font" Target="fonts/font4.fntdata"/><Relationship Id="rId38" Type="http://schemas.openxmlformats.org/officeDocument/2006/relationships/font" Target="fonts/font9.fntdata"/><Relationship Id="rId46" Type="http://schemas.openxmlformats.org/officeDocument/2006/relationships/commentAuthors" Target="commentAuthors.xml"/><Relationship Id="rId20" Type="http://schemas.openxmlformats.org/officeDocument/2006/relationships/slide" Target="slides/slide16.xml"/><Relationship Id="rId41" Type="http://schemas.openxmlformats.org/officeDocument/2006/relationships/font" Target="fonts/font12.fntdata"/><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notesMaster" Target="notesMasters/notesMaster1.xml"/><Relationship Id="rId36" Type="http://schemas.openxmlformats.org/officeDocument/2006/relationships/font" Target="fonts/font7.fntdata"/><Relationship Id="rId49"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Tylar Robin" userId="S::tylar24@yorku.ca::1cd1c560-9499-4d93-ae8e-166fb5ffc9c8" providerId="AD" clId="Web-{C98297DD-A946-978E-385E-1F7FABE7529A}"/>
    <pc:docChg chg="modSld">
      <pc:chgData name="Tylar Robin" userId="S::tylar24@yorku.ca::1cd1c560-9499-4d93-ae8e-166fb5ffc9c8" providerId="AD" clId="Web-{C98297DD-A946-978E-385E-1F7FABE7529A}" dt="2022-05-18T17:43:35.336" v="162" actId="20577"/>
      <pc:docMkLst>
        <pc:docMk/>
      </pc:docMkLst>
      <pc:sldChg chg="modSp">
        <pc:chgData name="Tylar Robin" userId="S::tylar24@yorku.ca::1cd1c560-9499-4d93-ae8e-166fb5ffc9c8" providerId="AD" clId="Web-{C98297DD-A946-978E-385E-1F7FABE7529A}" dt="2022-05-18T16:37:44.662" v="77"/>
        <pc:sldMkLst>
          <pc:docMk/>
          <pc:sldMk cId="3588517277" sldId="433"/>
        </pc:sldMkLst>
        <pc:graphicFrameChg chg="mod modGraphic">
          <ac:chgData name="Tylar Robin" userId="S::tylar24@yorku.ca::1cd1c560-9499-4d93-ae8e-166fb5ffc9c8" providerId="AD" clId="Web-{C98297DD-A946-978E-385E-1F7FABE7529A}" dt="2022-05-18T16:37:44.662" v="77"/>
          <ac:graphicFrameMkLst>
            <pc:docMk/>
            <pc:sldMk cId="3588517277" sldId="433"/>
            <ac:graphicFrameMk id="6" creationId="{E82BE86B-CA22-FC40-967B-2099D5CB4A7A}"/>
          </ac:graphicFrameMkLst>
        </pc:graphicFrameChg>
      </pc:sldChg>
      <pc:sldChg chg="modSp">
        <pc:chgData name="Tylar Robin" userId="S::tylar24@yorku.ca::1cd1c560-9499-4d93-ae8e-166fb5ffc9c8" providerId="AD" clId="Web-{C98297DD-A946-978E-385E-1F7FABE7529A}" dt="2022-05-18T17:36:40.533" v="154" actId="20577"/>
        <pc:sldMkLst>
          <pc:docMk/>
          <pc:sldMk cId="503564418" sldId="461"/>
        </pc:sldMkLst>
        <pc:spChg chg="mod">
          <ac:chgData name="Tylar Robin" userId="S::tylar24@yorku.ca::1cd1c560-9499-4d93-ae8e-166fb5ffc9c8" providerId="AD" clId="Web-{C98297DD-A946-978E-385E-1F7FABE7529A}" dt="2022-05-18T17:36:40.533" v="154" actId="20577"/>
          <ac:spMkLst>
            <pc:docMk/>
            <pc:sldMk cId="503564418" sldId="461"/>
            <ac:spMk id="9" creationId="{39C3020F-AF77-9A47-AD9A-F7B0021F4790}"/>
          </ac:spMkLst>
        </pc:spChg>
      </pc:sldChg>
      <pc:sldChg chg="modSp">
        <pc:chgData name="Tylar Robin" userId="S::tylar24@yorku.ca::1cd1c560-9499-4d93-ae8e-166fb5ffc9c8" providerId="AD" clId="Web-{C98297DD-A946-978E-385E-1F7FABE7529A}" dt="2022-05-18T16:46:33.405" v="150" actId="20577"/>
        <pc:sldMkLst>
          <pc:docMk/>
          <pc:sldMk cId="3573008469" sldId="489"/>
        </pc:sldMkLst>
        <pc:spChg chg="mod">
          <ac:chgData name="Tylar Robin" userId="S::tylar24@yorku.ca::1cd1c560-9499-4d93-ae8e-166fb5ffc9c8" providerId="AD" clId="Web-{C98297DD-A946-978E-385E-1F7FABE7529A}" dt="2022-05-18T16:46:33.405" v="150" actId="20577"/>
          <ac:spMkLst>
            <pc:docMk/>
            <pc:sldMk cId="3573008469" sldId="489"/>
            <ac:spMk id="19" creationId="{429BF117-50E3-476F-EA99-6B06446F7ADF}"/>
          </ac:spMkLst>
        </pc:spChg>
      </pc:sldChg>
      <pc:sldChg chg="modSp">
        <pc:chgData name="Tylar Robin" userId="S::tylar24@yorku.ca::1cd1c560-9499-4d93-ae8e-166fb5ffc9c8" providerId="AD" clId="Web-{C98297DD-A946-978E-385E-1F7FABE7529A}" dt="2022-05-18T17:43:35.336" v="162" actId="20577"/>
        <pc:sldMkLst>
          <pc:docMk/>
          <pc:sldMk cId="2271802852" sldId="492"/>
        </pc:sldMkLst>
        <pc:spChg chg="mod">
          <ac:chgData name="Tylar Robin" userId="S::tylar24@yorku.ca::1cd1c560-9499-4d93-ae8e-166fb5ffc9c8" providerId="AD" clId="Web-{C98297DD-A946-978E-385E-1F7FABE7529A}" dt="2022-05-18T17:43:35.336" v="162" actId="20577"/>
          <ac:spMkLst>
            <pc:docMk/>
            <pc:sldMk cId="2271802852" sldId="492"/>
            <ac:spMk id="5" creationId="{7EC1B441-C755-41FB-BA84-C563642EA3FC}"/>
          </ac:spMkLst>
        </pc:spChg>
      </pc:sldChg>
    </pc:docChg>
  </pc:docChgLst>
  <pc:docChgLst>
    <pc:chgData name="Quentin Thibault Bassine" userId="a5663318-cadf-41e4-bdd2-711e1bc43b06" providerId="ADAL" clId="{40394C13-5863-F74E-8FBE-6D6E337A100C}"/>
    <pc:docChg chg="custSel modSld">
      <pc:chgData name="Quentin Thibault Bassine" userId="a5663318-cadf-41e4-bdd2-711e1bc43b06" providerId="ADAL" clId="{40394C13-5863-F74E-8FBE-6D6E337A100C}" dt="2022-05-03T21:29:50.304" v="17"/>
      <pc:docMkLst>
        <pc:docMk/>
      </pc:docMkLst>
      <pc:sldChg chg="addCm modCm">
        <pc:chgData name="Quentin Thibault Bassine" userId="a5663318-cadf-41e4-bdd2-711e1bc43b06" providerId="ADAL" clId="{40394C13-5863-F74E-8FBE-6D6E337A100C}" dt="2022-05-03T21:29:50.304" v="17"/>
        <pc:sldMkLst>
          <pc:docMk/>
          <pc:sldMk cId="367395354" sldId="427"/>
        </pc:sldMkLst>
      </pc:sldChg>
      <pc:sldChg chg="addCm">
        <pc:chgData name="Quentin Thibault Bassine" userId="a5663318-cadf-41e4-bdd2-711e1bc43b06" providerId="ADAL" clId="{40394C13-5863-F74E-8FBE-6D6E337A100C}" dt="2022-05-03T20:35:45.707" v="0"/>
        <pc:sldMkLst>
          <pc:docMk/>
          <pc:sldMk cId="3499880527" sldId="431"/>
        </pc:sldMkLst>
      </pc:sldChg>
      <pc:sldChg chg="modCm">
        <pc:chgData name="Quentin Thibault Bassine" userId="a5663318-cadf-41e4-bdd2-711e1bc43b06" providerId="ADAL" clId="{40394C13-5863-F74E-8FBE-6D6E337A100C}" dt="2022-05-03T20:37:10.056" v="1"/>
        <pc:sldMkLst>
          <pc:docMk/>
          <pc:sldMk cId="503564418" sldId="461"/>
        </pc:sldMkLst>
      </pc:sldChg>
      <pc:sldChg chg="addCm">
        <pc:chgData name="Quentin Thibault Bassine" userId="a5663318-cadf-41e4-bdd2-711e1bc43b06" providerId="ADAL" clId="{40394C13-5863-F74E-8FBE-6D6E337A100C}" dt="2022-05-03T20:40:26.669" v="3"/>
        <pc:sldMkLst>
          <pc:docMk/>
          <pc:sldMk cId="498104371" sldId="463"/>
        </pc:sldMkLst>
      </pc:sldChg>
      <pc:sldChg chg="addSp delSp modSp mod addCm modCm">
        <pc:chgData name="Quentin Thibault Bassine" userId="a5663318-cadf-41e4-bdd2-711e1bc43b06" providerId="ADAL" clId="{40394C13-5863-F74E-8FBE-6D6E337A100C}" dt="2022-05-03T20:44:57.987" v="14"/>
        <pc:sldMkLst>
          <pc:docMk/>
          <pc:sldMk cId="1536548038" sldId="466"/>
        </pc:sldMkLst>
        <pc:spChg chg="mod">
          <ac:chgData name="Quentin Thibault Bassine" userId="a5663318-cadf-41e4-bdd2-711e1bc43b06" providerId="ADAL" clId="{40394C13-5863-F74E-8FBE-6D6E337A100C}" dt="2022-05-03T20:44:32.199" v="13" actId="1076"/>
          <ac:spMkLst>
            <pc:docMk/>
            <pc:sldMk cId="1536548038" sldId="466"/>
            <ac:spMk id="2" creationId="{811662D0-9C0F-4F03-A1A9-ABFDD7B69F86}"/>
          </ac:spMkLst>
        </pc:spChg>
        <pc:spChg chg="del">
          <ac:chgData name="Quentin Thibault Bassine" userId="a5663318-cadf-41e4-bdd2-711e1bc43b06" providerId="ADAL" clId="{40394C13-5863-F74E-8FBE-6D6E337A100C}" dt="2022-05-03T20:44:14.222" v="10" actId="478"/>
          <ac:spMkLst>
            <pc:docMk/>
            <pc:sldMk cId="1536548038" sldId="466"/>
            <ac:spMk id="6" creationId="{3FBBD492-E311-461C-9425-44D1AA75F9E2}"/>
          </ac:spMkLst>
        </pc:spChg>
        <pc:spChg chg="add del mod">
          <ac:chgData name="Quentin Thibault Bassine" userId="a5663318-cadf-41e4-bdd2-711e1bc43b06" providerId="ADAL" clId="{40394C13-5863-F74E-8FBE-6D6E337A100C}" dt="2022-05-03T20:44:08.842" v="8" actId="478"/>
          <ac:spMkLst>
            <pc:docMk/>
            <pc:sldMk cId="1536548038" sldId="466"/>
            <ac:spMk id="11" creationId="{B85F1FDC-97B6-67DF-B53F-5B4F58D0927D}"/>
          </ac:spMkLst>
        </pc:spChg>
        <pc:picChg chg="mod">
          <ac:chgData name="Quentin Thibault Bassine" userId="a5663318-cadf-41e4-bdd2-711e1bc43b06" providerId="ADAL" clId="{40394C13-5863-F74E-8FBE-6D6E337A100C}" dt="2022-05-03T20:44:19.247" v="11" actId="1076"/>
          <ac:picMkLst>
            <pc:docMk/>
            <pc:sldMk cId="1536548038" sldId="466"/>
            <ac:picMk id="1030" creationId="{8653934A-3C93-421A-ABD2-B23187578DFF}"/>
          </ac:picMkLst>
        </pc:picChg>
      </pc:sldChg>
      <pc:sldChg chg="addCm">
        <pc:chgData name="Quentin Thibault Bassine" userId="a5663318-cadf-41e4-bdd2-711e1bc43b06" providerId="ADAL" clId="{40394C13-5863-F74E-8FBE-6D6E337A100C}" dt="2022-05-03T20:50:44.421" v="15"/>
        <pc:sldMkLst>
          <pc:docMk/>
          <pc:sldMk cId="723073740" sldId="488"/>
        </pc:sldMkLst>
      </pc:sldChg>
      <pc:sldChg chg="modCm">
        <pc:chgData name="Quentin Thibault Bassine" userId="a5663318-cadf-41e4-bdd2-711e1bc43b06" providerId="ADAL" clId="{40394C13-5863-F74E-8FBE-6D6E337A100C}" dt="2022-05-03T20:38:50.952" v="2"/>
        <pc:sldMkLst>
          <pc:docMk/>
          <pc:sldMk cId="1128625994" sldId="490"/>
        </pc:sldMkLst>
      </pc:sldChg>
      <pc:sldChg chg="modSp mod modCm">
        <pc:chgData name="Quentin Thibault Bassine" userId="a5663318-cadf-41e4-bdd2-711e1bc43b06" providerId="ADAL" clId="{40394C13-5863-F74E-8FBE-6D6E337A100C}" dt="2022-05-03T20:40:54.933" v="5" actId="20577"/>
        <pc:sldMkLst>
          <pc:docMk/>
          <pc:sldMk cId="2271802852" sldId="492"/>
        </pc:sldMkLst>
        <pc:spChg chg="mod">
          <ac:chgData name="Quentin Thibault Bassine" userId="a5663318-cadf-41e4-bdd2-711e1bc43b06" providerId="ADAL" clId="{40394C13-5863-F74E-8FBE-6D6E337A100C}" dt="2022-05-03T20:40:54.933" v="5" actId="20577"/>
          <ac:spMkLst>
            <pc:docMk/>
            <pc:sldMk cId="2271802852" sldId="492"/>
            <ac:spMk id="5" creationId="{7EC1B441-C755-41FB-BA84-C563642EA3FC}"/>
          </ac:spMkLst>
        </pc:spChg>
      </pc:sldChg>
    </pc:docChg>
  </pc:docChgLst>
  <pc:docChgLst>
    <pc:chgData name="Tylar" userId="1cd1c560-9499-4d93-ae8e-166fb5ffc9c8" providerId="ADAL" clId="{13B8036C-5269-48C8-A236-E4099B193562}"/>
    <pc:docChg chg="undo custSel addSld modSld sldOrd modSection">
      <pc:chgData name="Tylar" userId="1cd1c560-9499-4d93-ae8e-166fb5ffc9c8" providerId="ADAL" clId="{13B8036C-5269-48C8-A236-E4099B193562}" dt="2022-05-05T18:30:24.627" v="973"/>
      <pc:docMkLst>
        <pc:docMk/>
      </pc:docMkLst>
      <pc:sldChg chg="ord modCm">
        <pc:chgData name="Tylar" userId="1cd1c560-9499-4d93-ae8e-166fb5ffc9c8" providerId="ADAL" clId="{13B8036C-5269-48C8-A236-E4099B193562}" dt="2022-05-05T18:22:25.927" v="715"/>
        <pc:sldMkLst>
          <pc:docMk/>
          <pc:sldMk cId="367395354" sldId="427"/>
        </pc:sldMkLst>
      </pc:sldChg>
      <pc:sldChg chg="ord modCm">
        <pc:chgData name="Tylar" userId="1cd1c560-9499-4d93-ae8e-166fb5ffc9c8" providerId="ADAL" clId="{13B8036C-5269-48C8-A236-E4099B193562}" dt="2022-05-05T17:41:34.499" v="636"/>
        <pc:sldMkLst>
          <pc:docMk/>
          <pc:sldMk cId="503564418" sldId="461"/>
        </pc:sldMkLst>
      </pc:sldChg>
      <pc:sldChg chg="modCm modNotesTx">
        <pc:chgData name="Tylar" userId="1cd1c560-9499-4d93-ae8e-166fb5ffc9c8" providerId="ADAL" clId="{13B8036C-5269-48C8-A236-E4099B193562}" dt="2022-05-05T18:30:24.627" v="973"/>
        <pc:sldMkLst>
          <pc:docMk/>
          <pc:sldMk cId="498104371" sldId="463"/>
        </pc:sldMkLst>
      </pc:sldChg>
      <pc:sldChg chg="addSp delSp modSp mod modCm">
        <pc:chgData name="Tylar" userId="1cd1c560-9499-4d93-ae8e-166fb5ffc9c8" providerId="ADAL" clId="{13B8036C-5269-48C8-A236-E4099B193562}" dt="2022-05-05T18:16:36.110" v="657"/>
        <pc:sldMkLst>
          <pc:docMk/>
          <pc:sldMk cId="1536548038" sldId="466"/>
        </pc:sldMkLst>
        <pc:spChg chg="add del mod">
          <ac:chgData name="Tylar" userId="1cd1c560-9499-4d93-ae8e-166fb5ffc9c8" providerId="ADAL" clId="{13B8036C-5269-48C8-A236-E4099B193562}" dt="2022-05-05T18:15:00.506" v="640" actId="931"/>
          <ac:spMkLst>
            <pc:docMk/>
            <pc:sldMk cId="1536548038" sldId="466"/>
            <ac:spMk id="4" creationId="{C7E43413-2B8F-432B-BFDE-7637C35E454A}"/>
          </ac:spMkLst>
        </pc:spChg>
        <pc:picChg chg="add mod">
          <ac:chgData name="Tylar" userId="1cd1c560-9499-4d93-ae8e-166fb5ffc9c8" providerId="ADAL" clId="{13B8036C-5269-48C8-A236-E4099B193562}" dt="2022-05-05T18:16:13.650" v="655" actId="14100"/>
          <ac:picMkLst>
            <pc:docMk/>
            <pc:sldMk cId="1536548038" sldId="466"/>
            <ac:picMk id="6" creationId="{2934A5F6-A9B6-4546-9C14-D9B67E121284}"/>
          </ac:picMkLst>
        </pc:picChg>
        <pc:picChg chg="add mod modCrop">
          <ac:chgData name="Tylar" userId="1cd1c560-9499-4d93-ae8e-166fb5ffc9c8" providerId="ADAL" clId="{13B8036C-5269-48C8-A236-E4099B193562}" dt="2022-05-05T18:16:02.732" v="653" actId="1076"/>
          <ac:picMkLst>
            <pc:docMk/>
            <pc:sldMk cId="1536548038" sldId="466"/>
            <ac:picMk id="9" creationId="{ED095579-8928-48A3-9CB1-32E4D2413C27}"/>
          </ac:picMkLst>
        </pc:picChg>
        <pc:picChg chg="mod">
          <ac:chgData name="Tylar" userId="1cd1c560-9499-4d93-ae8e-166fb5ffc9c8" providerId="ADAL" clId="{13B8036C-5269-48C8-A236-E4099B193562}" dt="2022-05-05T18:16:09.786" v="654" actId="14100"/>
          <ac:picMkLst>
            <pc:docMk/>
            <pc:sldMk cId="1536548038" sldId="466"/>
            <ac:picMk id="1030" creationId="{8653934A-3C93-421A-ABD2-B23187578DFF}"/>
          </ac:picMkLst>
        </pc:picChg>
        <pc:picChg chg="del">
          <ac:chgData name="Tylar" userId="1cd1c560-9499-4d93-ae8e-166fb5ffc9c8" providerId="ADAL" clId="{13B8036C-5269-48C8-A236-E4099B193562}" dt="2022-05-05T18:14:46.435" v="639" actId="478"/>
          <ac:picMkLst>
            <pc:docMk/>
            <pc:sldMk cId="1536548038" sldId="466"/>
            <ac:picMk id="1032" creationId="{F54817C9-B6C2-4BED-B53C-E2A0D7E71DB1}"/>
          </ac:picMkLst>
        </pc:picChg>
        <pc:picChg chg="del mod">
          <ac:chgData name="Tylar" userId="1cd1c560-9499-4d93-ae8e-166fb5ffc9c8" providerId="ADAL" clId="{13B8036C-5269-48C8-A236-E4099B193562}" dt="2022-05-05T18:15:15.406" v="646" actId="478"/>
          <ac:picMkLst>
            <pc:docMk/>
            <pc:sldMk cId="1536548038" sldId="466"/>
            <ac:picMk id="1034" creationId="{79FB3A78-A897-4894-8D73-9E0B61B1F5C8}"/>
          </ac:picMkLst>
        </pc:picChg>
        <pc:picChg chg="mod">
          <ac:chgData name="Tylar" userId="1cd1c560-9499-4d93-ae8e-166fb5ffc9c8" providerId="ADAL" clId="{13B8036C-5269-48C8-A236-E4099B193562}" dt="2022-05-05T18:16:18.148" v="656" actId="14100"/>
          <ac:picMkLst>
            <pc:docMk/>
            <pc:sldMk cId="1536548038" sldId="466"/>
            <ac:picMk id="1036" creationId="{FD365094-8075-4571-8D9F-4B583F109D41}"/>
          </ac:picMkLst>
        </pc:picChg>
      </pc:sldChg>
      <pc:sldChg chg="addSp delSp modSp mod modCm modNotesTx">
        <pc:chgData name="Tylar" userId="1cd1c560-9499-4d93-ae8e-166fb5ffc9c8" providerId="ADAL" clId="{13B8036C-5269-48C8-A236-E4099B193562}" dt="2022-05-05T17:37:15.738" v="259" actId="1076"/>
        <pc:sldMkLst>
          <pc:docMk/>
          <pc:sldMk cId="3573008469" sldId="489"/>
        </pc:sldMkLst>
        <pc:spChg chg="add del mod">
          <ac:chgData name="Tylar" userId="1cd1c560-9499-4d93-ae8e-166fb5ffc9c8" providerId="ADAL" clId="{13B8036C-5269-48C8-A236-E4099B193562}" dt="2022-05-05T17:33:30.396" v="3" actId="931"/>
          <ac:spMkLst>
            <pc:docMk/>
            <pc:sldMk cId="3573008469" sldId="489"/>
            <ac:spMk id="5" creationId="{C68F02C5-6FFF-4E64-8B23-C5DAEB1F8CDF}"/>
          </ac:spMkLst>
        </pc:spChg>
        <pc:spChg chg="mod">
          <ac:chgData name="Tylar" userId="1cd1c560-9499-4d93-ae8e-166fb5ffc9c8" providerId="ADAL" clId="{13B8036C-5269-48C8-A236-E4099B193562}" dt="2022-05-05T17:35:10.431" v="91" actId="20577"/>
          <ac:spMkLst>
            <pc:docMk/>
            <pc:sldMk cId="3573008469" sldId="489"/>
            <ac:spMk id="19" creationId="{429BF117-50E3-476F-EA99-6B06446F7ADF}"/>
          </ac:spMkLst>
        </pc:spChg>
        <pc:picChg chg="add mod">
          <ac:chgData name="Tylar" userId="1cd1c560-9499-4d93-ae8e-166fb5ffc9c8" providerId="ADAL" clId="{13B8036C-5269-48C8-A236-E4099B193562}" dt="2022-05-05T17:37:15.738" v="259" actId="1076"/>
          <ac:picMkLst>
            <pc:docMk/>
            <pc:sldMk cId="3573008469" sldId="489"/>
            <ac:picMk id="7" creationId="{7EAE222F-2B87-4E1D-8D60-A10CFCC34796}"/>
          </ac:picMkLst>
        </pc:picChg>
        <pc:picChg chg="del">
          <ac:chgData name="Tylar" userId="1cd1c560-9499-4d93-ae8e-166fb5ffc9c8" providerId="ADAL" clId="{13B8036C-5269-48C8-A236-E4099B193562}" dt="2022-05-05T17:33:18.264" v="1" actId="478"/>
          <ac:picMkLst>
            <pc:docMk/>
            <pc:sldMk cId="3573008469" sldId="489"/>
            <ac:picMk id="10" creationId="{1328AC17-34ED-4A19-BFF0-913A06FE6B8B}"/>
          </ac:picMkLst>
        </pc:picChg>
      </pc:sldChg>
      <pc:sldChg chg="modSp mod modCm modNotesTx">
        <pc:chgData name="Tylar" userId="1cd1c560-9499-4d93-ae8e-166fb5ffc9c8" providerId="ADAL" clId="{13B8036C-5269-48C8-A236-E4099B193562}" dt="2022-05-05T17:40:21.469" v="631"/>
        <pc:sldMkLst>
          <pc:docMk/>
          <pc:sldMk cId="1128625994" sldId="490"/>
        </pc:sldMkLst>
        <pc:spChg chg="mod">
          <ac:chgData name="Tylar" userId="1cd1c560-9499-4d93-ae8e-166fb5ffc9c8" providerId="ADAL" clId="{13B8036C-5269-48C8-A236-E4099B193562}" dt="2022-05-05T17:36:57.302" v="256" actId="12"/>
          <ac:spMkLst>
            <pc:docMk/>
            <pc:sldMk cId="1128625994" sldId="490"/>
            <ac:spMk id="19" creationId="{E31FE29B-D98F-3E50-E715-00BDD94CDE60}"/>
          </ac:spMkLst>
        </pc:spChg>
      </pc:sldChg>
      <pc:sldChg chg="modSp mod modCm modNotesTx">
        <pc:chgData name="Tylar" userId="1cd1c560-9499-4d93-ae8e-166fb5ffc9c8" providerId="ADAL" clId="{13B8036C-5269-48C8-A236-E4099B193562}" dt="2022-05-05T17:39:49.235" v="630"/>
        <pc:sldMkLst>
          <pc:docMk/>
          <pc:sldMk cId="878556923" sldId="491"/>
        </pc:sldMkLst>
        <pc:spChg chg="mod">
          <ac:chgData name="Tylar" userId="1cd1c560-9499-4d93-ae8e-166fb5ffc9c8" providerId="ADAL" clId="{13B8036C-5269-48C8-A236-E4099B193562}" dt="2022-05-05T17:38:38.785" v="479" actId="20577"/>
          <ac:spMkLst>
            <pc:docMk/>
            <pc:sldMk cId="878556923" sldId="491"/>
            <ac:spMk id="5" creationId="{9E4CDBCA-E359-44DD-A715-D65247EAF112}"/>
          </ac:spMkLst>
        </pc:spChg>
      </pc:sldChg>
      <pc:sldChg chg="modSp mod modCm modNotesTx">
        <pc:chgData name="Tylar" userId="1cd1c560-9499-4d93-ae8e-166fb5ffc9c8" providerId="ADAL" clId="{13B8036C-5269-48C8-A236-E4099B193562}" dt="2022-05-05T17:39:45.670" v="629"/>
        <pc:sldMkLst>
          <pc:docMk/>
          <pc:sldMk cId="2271802852" sldId="492"/>
        </pc:sldMkLst>
        <pc:spChg chg="mod">
          <ac:chgData name="Tylar" userId="1cd1c560-9499-4d93-ae8e-166fb5ffc9c8" providerId="ADAL" clId="{13B8036C-5269-48C8-A236-E4099B193562}" dt="2022-05-05T17:39:36.803" v="628" actId="20577"/>
          <ac:spMkLst>
            <pc:docMk/>
            <pc:sldMk cId="2271802852" sldId="492"/>
            <ac:spMk id="5" creationId="{7EC1B441-C755-41FB-BA84-C563642EA3FC}"/>
          </ac:spMkLst>
        </pc:spChg>
      </pc:sldChg>
      <pc:sldChg chg="addSp delSp modSp new mod">
        <pc:chgData name="Tylar" userId="1cd1c560-9499-4d93-ae8e-166fb5ffc9c8" providerId="ADAL" clId="{13B8036C-5269-48C8-A236-E4099B193562}" dt="2022-05-05T18:22:13.038" v="714" actId="27614"/>
        <pc:sldMkLst>
          <pc:docMk/>
          <pc:sldMk cId="2077356118" sldId="496"/>
        </pc:sldMkLst>
        <pc:spChg chg="add del">
          <ac:chgData name="Tylar" userId="1cd1c560-9499-4d93-ae8e-166fb5ffc9c8" providerId="ADAL" clId="{13B8036C-5269-48C8-A236-E4099B193562}" dt="2022-05-05T18:22:03.528" v="712"/>
          <ac:spMkLst>
            <pc:docMk/>
            <pc:sldMk cId="2077356118" sldId="496"/>
            <ac:spMk id="2" creationId="{84B5E475-66E2-4865-B8CA-453EEB6A482D}"/>
          </ac:spMkLst>
        </pc:spChg>
        <pc:spChg chg="mod">
          <ac:chgData name="Tylar" userId="1cd1c560-9499-4d93-ae8e-166fb5ffc9c8" providerId="ADAL" clId="{13B8036C-5269-48C8-A236-E4099B193562}" dt="2022-05-05T18:22:11.671" v="713" actId="1076"/>
          <ac:spMkLst>
            <pc:docMk/>
            <pc:sldMk cId="2077356118" sldId="496"/>
            <ac:spMk id="4" creationId="{353B8F9D-8BCC-403B-AA11-145300941D4A}"/>
          </ac:spMkLst>
        </pc:spChg>
        <pc:picChg chg="add del mod">
          <ac:chgData name="Tylar" userId="1cd1c560-9499-4d93-ae8e-166fb5ffc9c8" providerId="ADAL" clId="{13B8036C-5269-48C8-A236-E4099B193562}" dt="2022-05-05T18:21:58.268" v="711"/>
          <ac:picMkLst>
            <pc:docMk/>
            <pc:sldMk cId="2077356118" sldId="496"/>
            <ac:picMk id="6" creationId="{8212B4CE-809E-4B9F-8CDD-9FC0101C569D}"/>
          </ac:picMkLst>
        </pc:picChg>
        <pc:picChg chg="add del mod">
          <ac:chgData name="Tylar" userId="1cd1c560-9499-4d93-ae8e-166fb5ffc9c8" providerId="ADAL" clId="{13B8036C-5269-48C8-A236-E4099B193562}" dt="2022-05-05T18:21:56.167" v="707"/>
          <ac:picMkLst>
            <pc:docMk/>
            <pc:sldMk cId="2077356118" sldId="496"/>
            <ac:picMk id="8" creationId="{D0B2A37B-1162-4C10-89A6-77BF698F654A}"/>
          </ac:picMkLst>
        </pc:picChg>
        <pc:picChg chg="add mod">
          <ac:chgData name="Tylar" userId="1cd1c560-9499-4d93-ae8e-166fb5ffc9c8" providerId="ADAL" clId="{13B8036C-5269-48C8-A236-E4099B193562}" dt="2022-05-05T18:22:13.038" v="714" actId="27614"/>
          <ac:picMkLst>
            <pc:docMk/>
            <pc:sldMk cId="2077356118" sldId="496"/>
            <ac:picMk id="10" creationId="{D078C59B-190C-453F-9EB4-0115F349D118}"/>
          </ac:picMkLst>
        </pc:picChg>
      </pc:sldChg>
      <pc:sldChg chg="addSp delSp modSp new mod modNotesTx">
        <pc:chgData name="Tylar" userId="1cd1c560-9499-4d93-ae8e-166fb5ffc9c8" providerId="ADAL" clId="{13B8036C-5269-48C8-A236-E4099B193562}" dt="2022-05-05T18:30:14.995" v="972"/>
        <pc:sldMkLst>
          <pc:docMk/>
          <pc:sldMk cId="2608993372" sldId="497"/>
        </pc:sldMkLst>
        <pc:spChg chg="mod">
          <ac:chgData name="Tylar" userId="1cd1c560-9499-4d93-ae8e-166fb5ffc9c8" providerId="ADAL" clId="{13B8036C-5269-48C8-A236-E4099B193562}" dt="2022-05-05T18:24:51.538" v="822" actId="20577"/>
          <ac:spMkLst>
            <pc:docMk/>
            <pc:sldMk cId="2608993372" sldId="497"/>
            <ac:spMk id="2" creationId="{6E0D4E9A-AD2C-4681-A42D-4FD86DD00CBC}"/>
          </ac:spMkLst>
        </pc:spChg>
        <pc:spChg chg="mod">
          <ac:chgData name="Tylar" userId="1cd1c560-9499-4d93-ae8e-166fb5ffc9c8" providerId="ADAL" clId="{13B8036C-5269-48C8-A236-E4099B193562}" dt="2022-05-05T18:29:54.382" v="970" actId="20577"/>
          <ac:spMkLst>
            <pc:docMk/>
            <pc:sldMk cId="2608993372" sldId="497"/>
            <ac:spMk id="5" creationId="{B5C70630-4936-4C9E-86D6-8C78C4A103EF}"/>
          </ac:spMkLst>
        </pc:spChg>
        <pc:spChg chg="mod">
          <ac:chgData name="Tylar" userId="1cd1c560-9499-4d93-ae8e-166fb5ffc9c8" providerId="ADAL" clId="{13B8036C-5269-48C8-A236-E4099B193562}" dt="2022-05-05T18:27:19.075" v="832" actId="20577"/>
          <ac:spMkLst>
            <pc:docMk/>
            <pc:sldMk cId="2608993372" sldId="497"/>
            <ac:spMk id="6" creationId="{565A5FEA-D3F8-4486-AB55-36F53DFFEDE8}"/>
          </ac:spMkLst>
        </pc:spChg>
        <pc:spChg chg="del mod">
          <ac:chgData name="Tylar" userId="1cd1c560-9499-4d93-ae8e-166fb5ffc9c8" providerId="ADAL" clId="{13B8036C-5269-48C8-A236-E4099B193562}" dt="2022-05-05T18:25:32.270" v="825" actId="931"/>
          <ac:spMkLst>
            <pc:docMk/>
            <pc:sldMk cId="2608993372" sldId="497"/>
            <ac:spMk id="7" creationId="{4DA16AD5-43D8-4DDE-B92C-1B8B8CC42702}"/>
          </ac:spMkLst>
        </pc:spChg>
        <pc:spChg chg="del">
          <ac:chgData name="Tylar" userId="1cd1c560-9499-4d93-ae8e-166fb5ffc9c8" providerId="ADAL" clId="{13B8036C-5269-48C8-A236-E4099B193562}" dt="2022-05-05T18:27:11.585" v="830" actId="931"/>
          <ac:spMkLst>
            <pc:docMk/>
            <pc:sldMk cId="2608993372" sldId="497"/>
            <ac:spMk id="8" creationId="{975968D8-6206-4186-8C59-01E8081732E9}"/>
          </ac:spMkLst>
        </pc:spChg>
        <pc:picChg chg="add mod">
          <ac:chgData name="Tylar" userId="1cd1c560-9499-4d93-ae8e-166fb5ffc9c8" providerId="ADAL" clId="{13B8036C-5269-48C8-A236-E4099B193562}" dt="2022-05-05T18:25:41.066" v="829" actId="14100"/>
          <ac:picMkLst>
            <pc:docMk/>
            <pc:sldMk cId="2608993372" sldId="497"/>
            <ac:picMk id="10" creationId="{7580E14F-387E-41EB-8701-2ECF231626E3}"/>
          </ac:picMkLst>
        </pc:picChg>
        <pc:picChg chg="add mod">
          <ac:chgData name="Tylar" userId="1cd1c560-9499-4d93-ae8e-166fb5ffc9c8" providerId="ADAL" clId="{13B8036C-5269-48C8-A236-E4099B193562}" dt="2022-05-05T18:27:14.679" v="831" actId="1076"/>
          <ac:picMkLst>
            <pc:docMk/>
            <pc:sldMk cId="2608993372" sldId="497"/>
            <ac:picMk id="12" creationId="{F61035CC-7954-4E95-BDC1-E585306F6279}"/>
          </ac:picMkLst>
        </pc:picChg>
        <pc:picChg chg="add mod">
          <ac:chgData name="Tylar" userId="1cd1c560-9499-4d93-ae8e-166fb5ffc9c8" providerId="ADAL" clId="{13B8036C-5269-48C8-A236-E4099B193562}" dt="2022-05-05T18:28:16.537" v="838" actId="14100"/>
          <ac:picMkLst>
            <pc:docMk/>
            <pc:sldMk cId="2608993372" sldId="497"/>
            <ac:picMk id="14" creationId="{AF8C49B8-6798-4C77-BAA3-C79C3EA7AF87}"/>
          </ac:picMkLst>
        </pc:picChg>
        <pc:picChg chg="add mod modCrop">
          <ac:chgData name="Tylar" userId="1cd1c560-9499-4d93-ae8e-166fb5ffc9c8" providerId="ADAL" clId="{13B8036C-5269-48C8-A236-E4099B193562}" dt="2022-05-05T18:29:23.665" v="847" actId="1076"/>
          <ac:picMkLst>
            <pc:docMk/>
            <pc:sldMk cId="2608993372" sldId="497"/>
            <ac:picMk id="16" creationId="{A6EE2A85-C82E-4C3F-9056-002571278F15}"/>
          </ac:picMkLst>
        </pc:picChg>
      </pc:sldChg>
    </pc:docChg>
  </pc:docChgLst>
  <pc:docChgLst>
    <pc:chgData name="Tylar Robin" userId="S::tylar24@yorku.ca::1cd1c560-9499-4d93-ae8e-166fb5ffc9c8" providerId="AD" clId="Web-{59F81F01-5A7D-4FEE-A543-C2226C381A23}"/>
    <pc:docChg chg="modSld">
      <pc:chgData name="Tylar Robin" userId="S::tylar24@yorku.ca::1cd1c560-9499-4d93-ae8e-166fb5ffc9c8" providerId="AD" clId="Web-{59F81F01-5A7D-4FEE-A543-C2226C381A23}" dt="2022-05-05T17:33:51.613" v="115" actId="20577"/>
      <pc:docMkLst>
        <pc:docMk/>
      </pc:docMkLst>
      <pc:sldChg chg="modSp modCm">
        <pc:chgData name="Tylar Robin" userId="S::tylar24@yorku.ca::1cd1c560-9499-4d93-ae8e-166fb5ffc9c8" providerId="AD" clId="Web-{59F81F01-5A7D-4FEE-A543-C2226C381A23}" dt="2022-05-05T17:31:05.954" v="99"/>
        <pc:sldMkLst>
          <pc:docMk/>
          <pc:sldMk cId="1379794725" sldId="487"/>
        </pc:sldMkLst>
        <pc:spChg chg="mod">
          <ac:chgData name="Tylar Robin" userId="S::tylar24@yorku.ca::1cd1c560-9499-4d93-ae8e-166fb5ffc9c8" providerId="AD" clId="Web-{59F81F01-5A7D-4FEE-A543-C2226C381A23}" dt="2022-05-05T17:31:02.657" v="98" actId="1076"/>
          <ac:spMkLst>
            <pc:docMk/>
            <pc:sldMk cId="1379794725" sldId="487"/>
            <ac:spMk id="6" creationId="{D82016DE-E90F-4022-919E-721C89286DA0}"/>
          </ac:spMkLst>
        </pc:spChg>
      </pc:sldChg>
      <pc:sldChg chg="modSp modCm">
        <pc:chgData name="Tylar Robin" userId="S::tylar24@yorku.ca::1cd1c560-9499-4d93-ae8e-166fb5ffc9c8" providerId="AD" clId="Web-{59F81F01-5A7D-4FEE-A543-C2226C381A23}" dt="2022-05-05T17:33:51.613" v="115" actId="20577"/>
        <pc:sldMkLst>
          <pc:docMk/>
          <pc:sldMk cId="3573008469" sldId="489"/>
        </pc:sldMkLst>
        <pc:spChg chg="mod">
          <ac:chgData name="Tylar Robin" userId="S::tylar24@yorku.ca::1cd1c560-9499-4d93-ae8e-166fb5ffc9c8" providerId="AD" clId="Web-{59F81F01-5A7D-4FEE-A543-C2226C381A23}" dt="2022-05-05T17:33:51.613" v="115" actId="20577"/>
          <ac:spMkLst>
            <pc:docMk/>
            <pc:sldMk cId="3573008469" sldId="489"/>
            <ac:spMk id="19" creationId="{429BF117-50E3-476F-EA99-6B06446F7ADF}"/>
          </ac:spMkLst>
        </pc:spChg>
      </pc:sldChg>
      <pc:sldChg chg="modCm">
        <pc:chgData name="Tylar Robin" userId="S::tylar24@yorku.ca::1cd1c560-9499-4d93-ae8e-166fb5ffc9c8" providerId="AD" clId="Web-{59F81F01-5A7D-4FEE-A543-C2226C381A23}" dt="2022-05-05T17:30:11.407" v="0"/>
        <pc:sldMkLst>
          <pc:docMk/>
          <pc:sldMk cId="3124419167" sldId="494"/>
        </pc:sldMkLst>
      </pc:sldChg>
    </pc:docChg>
  </pc:docChgLst>
  <pc:docChgLst>
    <pc:chgData name="Alain Saleh" userId="039d1f4c-e284-49fb-82d8-3ace0e393fd6" providerId="ADAL" clId="{91B66922-A7C9-5340-9216-16F8EACC48B5}"/>
    <pc:docChg chg="addSld delSld modSld modSection">
      <pc:chgData name="Alain Saleh" userId="039d1f4c-e284-49fb-82d8-3ace0e393fd6" providerId="ADAL" clId="{91B66922-A7C9-5340-9216-16F8EACC48B5}" dt="2022-05-05T18:42:03.872" v="220"/>
      <pc:docMkLst>
        <pc:docMk/>
      </pc:docMkLst>
      <pc:sldChg chg="delCm modCm">
        <pc:chgData name="Alain Saleh" userId="039d1f4c-e284-49fb-82d8-3ace0e393fd6" providerId="ADAL" clId="{91B66922-A7C9-5340-9216-16F8EACC48B5}" dt="2022-05-05T16:01:39.630" v="207"/>
        <pc:sldMkLst>
          <pc:docMk/>
          <pc:sldMk cId="3499880527" sldId="431"/>
        </pc:sldMkLst>
      </pc:sldChg>
      <pc:sldChg chg="modSp add mod">
        <pc:chgData name="Alain Saleh" userId="039d1f4c-e284-49fb-82d8-3ace0e393fd6" providerId="ADAL" clId="{91B66922-A7C9-5340-9216-16F8EACC48B5}" dt="2022-05-05T16:01:11.198" v="204" actId="20577"/>
        <pc:sldMkLst>
          <pc:docMk/>
          <pc:sldMk cId="3786874363" sldId="434"/>
        </pc:sldMkLst>
        <pc:spChg chg="mod">
          <ac:chgData name="Alain Saleh" userId="039d1f4c-e284-49fb-82d8-3ace0e393fd6" providerId="ADAL" clId="{91B66922-A7C9-5340-9216-16F8EACC48B5}" dt="2022-05-05T15:57:51.027" v="12" actId="20577"/>
          <ac:spMkLst>
            <pc:docMk/>
            <pc:sldMk cId="3786874363" sldId="434"/>
            <ac:spMk id="2" creationId="{87D89809-E39A-5141-BDA1-729E35C89024}"/>
          </ac:spMkLst>
        </pc:spChg>
        <pc:spChg chg="mod">
          <ac:chgData name="Alain Saleh" userId="039d1f4c-e284-49fb-82d8-3ace0e393fd6" providerId="ADAL" clId="{91B66922-A7C9-5340-9216-16F8EACC48B5}" dt="2022-05-05T16:01:11.198" v="204" actId="20577"/>
          <ac:spMkLst>
            <pc:docMk/>
            <pc:sldMk cId="3786874363" sldId="434"/>
            <ac:spMk id="4" creationId="{7EABC734-F95D-8D48-964D-15182C0FAAD1}"/>
          </ac:spMkLst>
        </pc:spChg>
      </pc:sldChg>
      <pc:sldChg chg="delCm">
        <pc:chgData name="Alain Saleh" userId="039d1f4c-e284-49fb-82d8-3ace0e393fd6" providerId="ADAL" clId="{91B66922-A7C9-5340-9216-16F8EACC48B5}" dt="2022-05-05T18:41:22.742" v="218"/>
        <pc:sldMkLst>
          <pc:docMk/>
          <pc:sldMk cId="503564418" sldId="461"/>
        </pc:sldMkLst>
      </pc:sldChg>
      <pc:sldChg chg="modCm">
        <pc:chgData name="Alain Saleh" userId="039d1f4c-e284-49fb-82d8-3ace0e393fd6" providerId="ADAL" clId="{91B66922-A7C9-5340-9216-16F8EACC48B5}" dt="2022-05-05T16:06:11.520" v="210"/>
        <pc:sldMkLst>
          <pc:docMk/>
          <pc:sldMk cId="498104371" sldId="463"/>
        </pc:sldMkLst>
      </pc:sldChg>
      <pc:sldChg chg="delCm">
        <pc:chgData name="Alain Saleh" userId="039d1f4c-e284-49fb-82d8-3ace0e393fd6" providerId="ADAL" clId="{91B66922-A7C9-5340-9216-16F8EACC48B5}" dt="2022-05-05T18:39:35.319" v="212"/>
        <pc:sldMkLst>
          <pc:docMk/>
          <pc:sldMk cId="1536548038" sldId="466"/>
        </pc:sldMkLst>
      </pc:sldChg>
      <pc:sldChg chg="delCm">
        <pc:chgData name="Alain Saleh" userId="039d1f4c-e284-49fb-82d8-3ace0e393fd6" providerId="ADAL" clId="{91B66922-A7C9-5340-9216-16F8EACC48B5}" dt="2022-05-05T18:41:52.273" v="219"/>
        <pc:sldMkLst>
          <pc:docMk/>
          <pc:sldMk cId="1379794725" sldId="487"/>
        </pc:sldMkLst>
      </pc:sldChg>
      <pc:sldChg chg="delCm">
        <pc:chgData name="Alain Saleh" userId="039d1f4c-e284-49fb-82d8-3ace0e393fd6" providerId="ADAL" clId="{91B66922-A7C9-5340-9216-16F8EACC48B5}" dt="2022-05-05T18:42:03.872" v="220"/>
        <pc:sldMkLst>
          <pc:docMk/>
          <pc:sldMk cId="723073740" sldId="488"/>
        </pc:sldMkLst>
      </pc:sldChg>
      <pc:sldChg chg="delCm modCm">
        <pc:chgData name="Alain Saleh" userId="039d1f4c-e284-49fb-82d8-3ace0e393fd6" providerId="ADAL" clId="{91B66922-A7C9-5340-9216-16F8EACC48B5}" dt="2022-05-05T18:40:05.797" v="215"/>
        <pc:sldMkLst>
          <pc:docMk/>
          <pc:sldMk cId="3573008469" sldId="489"/>
        </pc:sldMkLst>
      </pc:sldChg>
      <pc:sldChg chg="delCm">
        <pc:chgData name="Alain Saleh" userId="039d1f4c-e284-49fb-82d8-3ace0e393fd6" providerId="ADAL" clId="{91B66922-A7C9-5340-9216-16F8EACC48B5}" dt="2022-05-05T18:40:39.374" v="216"/>
        <pc:sldMkLst>
          <pc:docMk/>
          <pc:sldMk cId="1128625994" sldId="490"/>
        </pc:sldMkLst>
      </pc:sldChg>
      <pc:sldChg chg="delCm">
        <pc:chgData name="Alain Saleh" userId="039d1f4c-e284-49fb-82d8-3ace0e393fd6" providerId="ADAL" clId="{91B66922-A7C9-5340-9216-16F8EACC48B5}" dt="2022-05-05T18:40:47.825" v="217"/>
        <pc:sldMkLst>
          <pc:docMk/>
          <pc:sldMk cId="878556923" sldId="491"/>
        </pc:sldMkLst>
      </pc:sldChg>
      <pc:sldChg chg="add del">
        <pc:chgData name="Alain Saleh" userId="039d1f4c-e284-49fb-82d8-3ace0e393fd6" providerId="ADAL" clId="{91B66922-A7C9-5340-9216-16F8EACC48B5}" dt="2022-05-05T16:04:07.245" v="209" actId="2696"/>
        <pc:sldMkLst>
          <pc:docMk/>
          <pc:sldMk cId="396080136" sldId="496"/>
        </pc:sldMkLst>
      </pc:sldChg>
    </pc:docChg>
  </pc:docChgLst>
</pc:chgInfo>
</file>

<file path=ppt/comments/modernComment_1AB_15E6021A.xml><?xml version="1.0" encoding="utf-8"?>
<p188:cmLst xmlns:a="http://schemas.openxmlformats.org/drawingml/2006/main" xmlns:r="http://schemas.openxmlformats.org/officeDocument/2006/relationships" xmlns:p188="http://schemas.microsoft.com/office/powerpoint/2018/8/main">
  <p188:cm id="{D2A9F7D2-C03B-734B-9DE5-D70914EEB88B}" authorId="{BD744BEA-2587-D273-7480-C602AC2BBA86}" status="resolved" created="2022-05-03T21:29:37.474">
    <pc:sldMkLst xmlns:pc="http://schemas.microsoft.com/office/powerpoint/2013/main/command">
      <pc:docMk/>
      <pc:sldMk cId="367395354" sldId="427"/>
    </pc:sldMkLst>
    <p188:txBody>
      <a:bodyPr/>
      <a:lstStyle/>
      <a:p>
        <a:r>
          <a:rPr lang="en-CA"/>
          <a:t>Titles don’t match the titles on the Master doc</a:t>
        </a:r>
      </a:p>
    </p188:txBody>
  </p188:cm>
</p188:cmLst>
</file>

<file path=ppt/comments/modernComment_1CF_1DB07833.xml><?xml version="1.0" encoding="utf-8"?>
<p188:cmLst xmlns:a="http://schemas.openxmlformats.org/drawingml/2006/main" xmlns:r="http://schemas.openxmlformats.org/officeDocument/2006/relationships" xmlns:p188="http://schemas.microsoft.com/office/powerpoint/2018/8/main">
  <p188:cm id="{B5808C3C-8540-DB4A-9A9F-BA3AEDED59F1}" authorId="{BD744BEA-2587-D273-7480-C602AC2BBA86}" status="resolved" created="2022-05-03T20:40:26.547">
    <pc:sldMkLst xmlns:pc="http://schemas.microsoft.com/office/powerpoint/2013/main/command">
      <pc:docMk/>
      <pc:sldMk cId="498104371" sldId="463"/>
    </pc:sldMkLst>
    <p188:replyLst>
      <p188:reply id="{1FB3CC3D-E8D3-C448-B463-1418FDC1457F}" authorId="{3DD8CF97-D6D5-3854-DECF-BD8C3020116E}" created="2022-05-05T16:06:11.402">
        <p188:txBody>
          <a:bodyPr/>
          <a:lstStyle/>
          <a:p>
            <a:r>
              <a:rPr lang="en-US"/>
              <a:t>Great idea!</a:t>
            </a:r>
          </a:p>
        </p188:txBody>
      </p188:reply>
    </p188:replyLst>
    <p188:txBody>
      <a:bodyPr/>
      <a:lstStyle/>
      <a:p>
        <a:r>
          <a:rPr lang="en-CA"/>
          <a:t>I would add a slide with pictures from the louvres, la Joconde and a thief, to immerse the participants while they are solving the problems. </a:t>
        </a:r>
      </a:p>
    </p188:txBody>
  </p188:cm>
</p188:cmLst>
</file>

<file path=ppt/comments/modernComment_1EC_8768F5E4.xml><?xml version="1.0" encoding="utf-8"?>
<p188:cmLst xmlns:a="http://schemas.openxmlformats.org/drawingml/2006/main" xmlns:r="http://schemas.openxmlformats.org/officeDocument/2006/relationships" xmlns:p188="http://schemas.microsoft.com/office/powerpoint/2018/8/main">
  <p188:cm id="{3824E984-39B4-FE40-AFF1-3EFB6E730312}" authorId="{3DD8CF97-D6D5-3854-DECF-BD8C3020116E}" status="resolved" created="2022-04-29T19:25:29.218">
    <ac:txMkLst xmlns:ac="http://schemas.microsoft.com/office/drawing/2013/main/command">
      <pc:docMk xmlns:pc="http://schemas.microsoft.com/office/powerpoint/2013/main/command"/>
      <pc:sldMk xmlns:pc="http://schemas.microsoft.com/office/powerpoint/2013/main/command" cId="2271802852" sldId="492"/>
      <ac:spMk id="5" creationId="{7EC1B441-C755-41FB-BA84-C563642EA3FC}"/>
      <ac:txMk cp="120">
        <ac:context len="121" hash="3390745592"/>
      </ac:txMk>
    </ac:txMkLst>
    <p188:pos x="3823167" y="571501"/>
    <p188:txBody>
      <a:bodyPr/>
      <a:lstStyle/>
      <a:p>
        <a:r>
          <a:rPr lang="en-US"/>
          <a:t>Shorten</a:t>
        </a:r>
      </a:p>
    </p188:txBody>
  </p188:cm>
</p188:cmLst>
</file>

<file path=ppt/comments/modernComment_1EE_BA3ADA5F.xml><?xml version="1.0" encoding="utf-8"?>
<p188:cmLst xmlns:a="http://schemas.openxmlformats.org/drawingml/2006/main" xmlns:r="http://schemas.openxmlformats.org/officeDocument/2006/relationships" xmlns:p188="http://schemas.microsoft.com/office/powerpoint/2018/8/main">
  <p188:cm id="{D75ACF7E-42B2-ED41-A750-17278132D69B}" authorId="{3DD8CF97-D6D5-3854-DECF-BD8C3020116E}" status="resolved" created="2022-04-29T19:30:26.589" complete="100000">
    <ac:deMkLst xmlns:ac="http://schemas.microsoft.com/office/drawing/2013/main/command">
      <pc:docMk xmlns:pc="http://schemas.microsoft.com/office/powerpoint/2013/main/command"/>
      <pc:sldMk xmlns:pc="http://schemas.microsoft.com/office/powerpoint/2013/main/command" cId="3124419167" sldId="494"/>
      <ac:spMk id="2" creationId="{5F6E94C4-83D3-EC2C-D3D4-0124F81E7A50}"/>
    </ac:deMkLst>
    <p188:txBody>
      <a:bodyPr/>
      <a:lstStyle/>
      <a:p>
        <a:r>
          <a:rPr lang="en-US"/>
          <a:t>I added an arrow that reveals the right answer when you click</a:t>
        </a:r>
      </a:p>
    </p188:txBody>
  </p188:cm>
</p188:cmLst>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EE970D4-BDDA-914A-83D5-0BA0FBC1D874}" type="datetimeFigureOut">
              <a:rPr lang="en-US" smtClean="0"/>
              <a:t>5/18/2022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D6C0F6B-90C6-CD41-AF20-328E4F0F7295}" type="slidenum">
              <a:rPr lang="en-US" smtClean="0"/>
              <a:t>‹#›</a:t>
            </a:fld>
            <a:endParaRPr lang="en-US"/>
          </a:p>
        </p:txBody>
      </p:sp>
    </p:spTree>
    <p:extLst>
      <p:ext uri="{BB962C8B-B14F-4D97-AF65-F5344CB8AC3E}">
        <p14:creationId xmlns:p14="http://schemas.microsoft.com/office/powerpoint/2010/main" val="351035581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3" Type="http://schemas.openxmlformats.org/officeDocument/2006/relationships/hyperlink" Target="https://forms.office.com/Pages/ResponsePage.aspx?id=GBNTNBFw1E-H8KQ4FsSb0EwfnQOE4vtJgtg6zg45P9ZURVlGTTNDWlZRUEZLMTU3T0pEWDFFWjUxQy4u" TargetMode="External"/><Relationship Id="rId2" Type="http://schemas.openxmlformats.org/officeDocument/2006/relationships/slide" Target="../slides/slide22.xml"/><Relationship Id="rId1" Type="http://schemas.openxmlformats.org/officeDocument/2006/relationships/notesMaster" Target="../notesMasters/notesMaster1.xml"/><Relationship Id="rId4" Type="http://schemas.openxmlformats.org/officeDocument/2006/relationships/hyperlink" Target="https://forms.office.com/Pages/ResponsePage.aspx?id=GBNTNBFw1E-H8KQ4FsSb0EwfnQOE4vtJgtg6zg45P9ZUQUVZWVc0U0oyNDVZQTVBU1dWQUZORlQ5UC4u" TargetMode="Externa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200"/>
          </a:p>
        </p:txBody>
      </p:sp>
      <p:sp>
        <p:nvSpPr>
          <p:cNvPr id="4" name="Slide Number Placeholder 3"/>
          <p:cNvSpPr>
            <a:spLocks noGrp="1"/>
          </p:cNvSpPr>
          <p:nvPr>
            <p:ph type="sldNum" sz="quarter" idx="5"/>
          </p:nvPr>
        </p:nvSpPr>
        <p:spPr/>
        <p:txBody>
          <a:bodyPr/>
          <a:lstStyle/>
          <a:p>
            <a:fld id="{2D6C0F6B-90C6-CD41-AF20-328E4F0F7295}" type="slidenum">
              <a:rPr lang="en-US" smtClean="0"/>
              <a:t>1</a:t>
            </a:fld>
            <a:endParaRPr lang="en-US"/>
          </a:p>
        </p:txBody>
      </p:sp>
    </p:spTree>
    <p:extLst>
      <p:ext uri="{BB962C8B-B14F-4D97-AF65-F5344CB8AC3E}">
        <p14:creationId xmlns:p14="http://schemas.microsoft.com/office/powerpoint/2010/main" val="31037023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2D6C0F6B-90C6-CD41-AF20-328E4F0F7295}" type="slidenum">
              <a:rPr lang="en-US" smtClean="0"/>
              <a:t>17</a:t>
            </a:fld>
            <a:endParaRPr lang="en-US"/>
          </a:p>
        </p:txBody>
      </p:sp>
    </p:spTree>
    <p:extLst>
      <p:ext uri="{BB962C8B-B14F-4D97-AF65-F5344CB8AC3E}">
        <p14:creationId xmlns:p14="http://schemas.microsoft.com/office/powerpoint/2010/main" val="412510641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Facilitator can open the google forms and share their screen in order to read the instructions with the students.</a:t>
            </a:r>
          </a:p>
          <a:p>
            <a:r>
              <a:rPr lang="en-US"/>
              <a:t>Moderator can send the google forms link to the students: https://docs.google.com/forms/d/e/1FAIpQLSelRK0ezMGmUbGOqiHA7Kwlu9YZGxu0cTO2L_aUykjd6psxxw/viewform?usp=sf_link</a:t>
            </a:r>
          </a:p>
          <a:p>
            <a:endParaRPr lang="en-CA"/>
          </a:p>
        </p:txBody>
      </p:sp>
      <p:sp>
        <p:nvSpPr>
          <p:cNvPr id="4" name="Slide Number Placeholder 3"/>
          <p:cNvSpPr>
            <a:spLocks noGrp="1"/>
          </p:cNvSpPr>
          <p:nvPr>
            <p:ph type="sldNum" sz="quarter" idx="5"/>
          </p:nvPr>
        </p:nvSpPr>
        <p:spPr/>
        <p:txBody>
          <a:bodyPr/>
          <a:lstStyle/>
          <a:p>
            <a:fld id="{2D6C0F6B-90C6-CD41-AF20-328E4F0F7295}" type="slidenum">
              <a:rPr lang="en-US" smtClean="0"/>
              <a:t>18</a:t>
            </a:fld>
            <a:endParaRPr lang="en-US"/>
          </a:p>
        </p:txBody>
      </p:sp>
    </p:spTree>
    <p:extLst>
      <p:ext uri="{BB962C8B-B14F-4D97-AF65-F5344CB8AC3E}">
        <p14:creationId xmlns:p14="http://schemas.microsoft.com/office/powerpoint/2010/main" val="381664736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In the facilitator notes there are example answers in the cases that the students do not have an answer.</a:t>
            </a:r>
          </a:p>
        </p:txBody>
      </p:sp>
      <p:sp>
        <p:nvSpPr>
          <p:cNvPr id="4" name="Slide Number Placeholder 3"/>
          <p:cNvSpPr>
            <a:spLocks noGrp="1"/>
          </p:cNvSpPr>
          <p:nvPr>
            <p:ph type="sldNum" sz="quarter" idx="5"/>
          </p:nvPr>
        </p:nvSpPr>
        <p:spPr/>
        <p:txBody>
          <a:bodyPr/>
          <a:lstStyle/>
          <a:p>
            <a:fld id="{2D6C0F6B-90C6-CD41-AF20-328E4F0F7295}" type="slidenum">
              <a:rPr lang="en-US" smtClean="0"/>
              <a:t>20</a:t>
            </a:fld>
            <a:endParaRPr lang="en-US"/>
          </a:p>
        </p:txBody>
      </p:sp>
    </p:spTree>
    <p:extLst>
      <p:ext uri="{BB962C8B-B14F-4D97-AF65-F5344CB8AC3E}">
        <p14:creationId xmlns:p14="http://schemas.microsoft.com/office/powerpoint/2010/main" val="73984314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Optional activity (if time permits)</a:t>
            </a:r>
          </a:p>
          <a:p>
            <a:r>
              <a:rPr lang="en-US"/>
              <a:t>Video (does not need to be played but can be): https://</a:t>
            </a:r>
            <a:r>
              <a:rPr lang="en-US" err="1"/>
              <a:t>www.youtube.com</a:t>
            </a:r>
            <a:r>
              <a:rPr lang="en-US"/>
              <a:t>/</a:t>
            </a:r>
            <a:r>
              <a:rPr lang="en-US" err="1"/>
              <a:t>watch?v</a:t>
            </a:r>
            <a:r>
              <a:rPr lang="en-US"/>
              <a:t>=SeE8FjuT84w</a:t>
            </a:r>
          </a:p>
          <a:p>
            <a:r>
              <a:rPr lang="en-US"/>
              <a:t>Answer: 18</a:t>
            </a:r>
          </a:p>
        </p:txBody>
      </p:sp>
      <p:sp>
        <p:nvSpPr>
          <p:cNvPr id="4" name="Slide Number Placeholder 3"/>
          <p:cNvSpPr>
            <a:spLocks noGrp="1"/>
          </p:cNvSpPr>
          <p:nvPr>
            <p:ph type="sldNum" sz="quarter" idx="5"/>
          </p:nvPr>
        </p:nvSpPr>
        <p:spPr/>
        <p:txBody>
          <a:bodyPr/>
          <a:lstStyle/>
          <a:p>
            <a:fld id="{2D6C0F6B-90C6-CD41-AF20-328E4F0F7295}" type="slidenum">
              <a:rPr lang="en-US" smtClean="0"/>
              <a:t>21</a:t>
            </a:fld>
            <a:endParaRPr lang="en-US"/>
          </a:p>
        </p:txBody>
      </p:sp>
    </p:spTree>
    <p:extLst>
      <p:ext uri="{BB962C8B-B14F-4D97-AF65-F5344CB8AC3E}">
        <p14:creationId xmlns:p14="http://schemas.microsoft.com/office/powerpoint/2010/main" val="220820948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fontAlgn="base"/>
            <a:r>
              <a:rPr lang="en-CA" sz="1200" b="0" i="0" kern="1200">
                <a:solidFill>
                  <a:schemeClr val="tx1"/>
                </a:solidFill>
                <a:effectLst/>
                <a:latin typeface="+mn-lt"/>
                <a:ea typeface="+mn-ea"/>
                <a:cs typeface="+mn-cs"/>
              </a:rPr>
              <a:t>Student survey (EN): </a:t>
            </a:r>
            <a:r>
              <a:rPr lang="en-CA" sz="1200" b="0" i="0" u="sng" strike="noStrike" kern="1200">
                <a:solidFill>
                  <a:schemeClr val="tx1"/>
                </a:solidFill>
                <a:effectLst/>
                <a:latin typeface="+mn-lt"/>
                <a:ea typeface="+mn-ea"/>
                <a:cs typeface="+mn-cs"/>
                <a:hlinkClick r:id="rId3"/>
              </a:rPr>
              <a:t>https://forms.office.com/Pages/ResponsePage.aspx?id=GBNTNBFw1E-H8KQ4FsSb0EwfnQOE4vtJgtg6zg45P9ZURVlGTTNDWlZRUEZLMTU3T0pEWDFFWjUxQy4u</a:t>
            </a:r>
            <a:r>
              <a:rPr lang="en-CA" sz="1200" b="0" i="0" kern="1200">
                <a:solidFill>
                  <a:schemeClr val="tx1"/>
                </a:solidFill>
                <a:effectLst/>
                <a:latin typeface="+mn-lt"/>
                <a:ea typeface="+mn-ea"/>
                <a:cs typeface="+mn-cs"/>
              </a:rPr>
              <a:t> </a:t>
            </a:r>
          </a:p>
          <a:p>
            <a:pPr rtl="0" fontAlgn="base"/>
            <a:r>
              <a:rPr lang="en-CA" sz="1200" b="0" i="0" kern="1200">
                <a:solidFill>
                  <a:schemeClr val="tx1"/>
                </a:solidFill>
                <a:effectLst/>
                <a:latin typeface="+mn-lt"/>
                <a:ea typeface="+mn-ea"/>
                <a:cs typeface="+mn-cs"/>
              </a:rPr>
              <a:t>Teacher Survey (EN): </a:t>
            </a:r>
            <a:r>
              <a:rPr lang="en-CA" sz="1200" b="0" i="0" u="sng" strike="noStrike" kern="1200">
                <a:solidFill>
                  <a:schemeClr val="tx1"/>
                </a:solidFill>
                <a:effectLst/>
                <a:latin typeface="+mn-lt"/>
                <a:ea typeface="+mn-ea"/>
                <a:cs typeface="+mn-cs"/>
                <a:hlinkClick r:id="rId4"/>
              </a:rPr>
              <a:t>https://forms.office.com/Pages/ResponsePage.aspx?id=GBNTNBFw1E-H8KQ4FsSb0EwfnQOE4vtJgtg6zg45P9ZUQUVZWVc0U0oyNDVZQTVBU1dWQUZORlQ5UC4u</a:t>
            </a:r>
            <a:r>
              <a:rPr lang="en-CA" sz="1200" b="0" i="0" kern="1200">
                <a:solidFill>
                  <a:schemeClr val="tx1"/>
                </a:solidFill>
                <a:effectLst/>
                <a:latin typeface="+mn-lt"/>
                <a:ea typeface="+mn-ea"/>
                <a:cs typeface="+mn-cs"/>
              </a:rPr>
              <a:t>  </a:t>
            </a:r>
          </a:p>
          <a:p>
            <a:endParaRPr lang="en-US"/>
          </a:p>
        </p:txBody>
      </p:sp>
      <p:sp>
        <p:nvSpPr>
          <p:cNvPr id="4" name="Slide Number Placeholder 3"/>
          <p:cNvSpPr>
            <a:spLocks noGrp="1"/>
          </p:cNvSpPr>
          <p:nvPr>
            <p:ph type="sldNum" sz="quarter" idx="5"/>
          </p:nvPr>
        </p:nvSpPr>
        <p:spPr/>
        <p:txBody>
          <a:bodyPr/>
          <a:lstStyle/>
          <a:p>
            <a:fld id="{2D6C0F6B-90C6-CD41-AF20-328E4F0F7295}" type="slidenum">
              <a:rPr lang="en-US" smtClean="0"/>
              <a:t>22</a:t>
            </a:fld>
            <a:endParaRPr lang="en-US"/>
          </a:p>
        </p:txBody>
      </p:sp>
    </p:spTree>
    <p:extLst>
      <p:ext uri="{BB962C8B-B14F-4D97-AF65-F5344CB8AC3E}">
        <p14:creationId xmlns:p14="http://schemas.microsoft.com/office/powerpoint/2010/main" val="400563963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200"/>
          </a:p>
        </p:txBody>
      </p:sp>
      <p:sp>
        <p:nvSpPr>
          <p:cNvPr id="4" name="Slide Number Placeholder 3"/>
          <p:cNvSpPr>
            <a:spLocks noGrp="1"/>
          </p:cNvSpPr>
          <p:nvPr>
            <p:ph type="sldNum" sz="quarter" idx="5"/>
          </p:nvPr>
        </p:nvSpPr>
        <p:spPr/>
        <p:txBody>
          <a:bodyPr/>
          <a:lstStyle/>
          <a:p>
            <a:fld id="{2D6C0F6B-90C6-CD41-AF20-328E4F0F7295}" type="slidenum">
              <a:rPr lang="en-US" smtClean="0"/>
              <a:t>2</a:t>
            </a:fld>
            <a:endParaRPr lang="en-US"/>
          </a:p>
        </p:txBody>
      </p:sp>
    </p:spTree>
    <p:extLst>
      <p:ext uri="{BB962C8B-B14F-4D97-AF65-F5344CB8AC3E}">
        <p14:creationId xmlns:p14="http://schemas.microsoft.com/office/powerpoint/2010/main" val="318412892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2D6C0F6B-90C6-CD41-AF20-328E4F0F7295}" type="slidenum">
              <a:rPr lang="en-US" smtClean="0"/>
              <a:t>5</a:t>
            </a:fld>
            <a:endParaRPr lang="en-US"/>
          </a:p>
        </p:txBody>
      </p:sp>
    </p:spTree>
    <p:extLst>
      <p:ext uri="{BB962C8B-B14F-4D97-AF65-F5344CB8AC3E}">
        <p14:creationId xmlns:p14="http://schemas.microsoft.com/office/powerpoint/2010/main" val="148552576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Facilitator can express to students that triangles can be found everywhere in our daily lives, such as the examples above. This means that trigonometry can be found and used in these every day circumstances as well.</a:t>
            </a:r>
          </a:p>
        </p:txBody>
      </p:sp>
      <p:sp>
        <p:nvSpPr>
          <p:cNvPr id="4" name="Slide Number Placeholder 3"/>
          <p:cNvSpPr>
            <a:spLocks noGrp="1"/>
          </p:cNvSpPr>
          <p:nvPr>
            <p:ph type="sldNum" sz="quarter" idx="5"/>
          </p:nvPr>
        </p:nvSpPr>
        <p:spPr/>
        <p:txBody>
          <a:bodyPr/>
          <a:lstStyle/>
          <a:p>
            <a:fld id="{2D6C0F6B-90C6-CD41-AF20-328E4F0F7295}" type="slidenum">
              <a:rPr lang="en-US" smtClean="0"/>
              <a:t>6</a:t>
            </a:fld>
            <a:endParaRPr lang="en-US"/>
          </a:p>
        </p:txBody>
      </p:sp>
    </p:spTree>
    <p:extLst>
      <p:ext uri="{BB962C8B-B14F-4D97-AF65-F5344CB8AC3E}">
        <p14:creationId xmlns:p14="http://schemas.microsoft.com/office/powerpoint/2010/main" val="111785882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Facilitator can give architecture and animation as two examples of careers that involve the uses of triangles and trigonometry.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a:t>The facilitator can then play the following video beginning at 35 seconds https://</a:t>
            </a:r>
            <a:r>
              <a:rPr lang="en-US" err="1"/>
              <a:t>www.youtube.com</a:t>
            </a:r>
            <a:r>
              <a:rPr lang="en-US"/>
              <a:t>/</a:t>
            </a:r>
            <a:r>
              <a:rPr lang="en-US" err="1"/>
              <a:t>watch?v</a:t>
            </a:r>
            <a:r>
              <a:rPr lang="en-US"/>
              <a:t>=Kd1y5Gobu8I&amp;t=35s&amp;ab_channel=</a:t>
            </a:r>
            <a:r>
              <a:rPr lang="en-US" err="1"/>
              <a:t>MarkRodriguez</a:t>
            </a:r>
            <a:endParaRPr lang="en-US" b="0" i="0" u="sng" strike="noStrike">
              <a:effectLst/>
            </a:endParaRPr>
          </a:p>
          <a:p>
            <a:endParaRPr lang="en-US"/>
          </a:p>
        </p:txBody>
      </p:sp>
      <p:sp>
        <p:nvSpPr>
          <p:cNvPr id="4" name="Slide Number Placeholder 3"/>
          <p:cNvSpPr>
            <a:spLocks noGrp="1"/>
          </p:cNvSpPr>
          <p:nvPr>
            <p:ph type="sldNum" sz="quarter" idx="5"/>
          </p:nvPr>
        </p:nvSpPr>
        <p:spPr/>
        <p:txBody>
          <a:bodyPr/>
          <a:lstStyle/>
          <a:p>
            <a:fld id="{2D6C0F6B-90C6-CD41-AF20-328E4F0F7295}" type="slidenum">
              <a:rPr lang="en-US" smtClean="0"/>
              <a:t>8</a:t>
            </a:fld>
            <a:endParaRPr lang="en-US"/>
          </a:p>
        </p:txBody>
      </p:sp>
    </p:spTree>
    <p:extLst>
      <p:ext uri="{BB962C8B-B14F-4D97-AF65-F5344CB8AC3E}">
        <p14:creationId xmlns:p14="http://schemas.microsoft.com/office/powerpoint/2010/main" val="225234063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CA" sz="1200" err="1">
                <a:effectLst/>
                <a:latin typeface="Calibri" panose="020F0502020204030204" pitchFamily="34" charset="0"/>
                <a:ea typeface="Calibri" panose="020F0502020204030204" pitchFamily="34" charset="0"/>
              </a:rPr>
              <a:t>Special</a:t>
            </a:r>
            <a:r>
              <a:rPr lang="fr-CA" sz="1200">
                <a:effectLst/>
                <a:latin typeface="Calibri" panose="020F0502020204030204" pitchFamily="34" charset="0"/>
                <a:ea typeface="Calibri" panose="020F0502020204030204" pitchFamily="34" charset="0"/>
              </a:rPr>
              <a:t> triangles are certain right triangles </a:t>
            </a:r>
            <a:r>
              <a:rPr lang="fr-CA" sz="1200" err="1">
                <a:effectLst/>
                <a:latin typeface="Calibri" panose="020F0502020204030204" pitchFamily="34" charset="0"/>
                <a:ea typeface="Calibri" panose="020F0502020204030204" pitchFamily="34" charset="0"/>
              </a:rPr>
              <a:t>that</a:t>
            </a:r>
            <a:r>
              <a:rPr lang="fr-CA" sz="1200">
                <a:effectLst/>
                <a:latin typeface="Calibri" panose="020F0502020204030204" pitchFamily="34" charset="0"/>
                <a:ea typeface="Calibri" panose="020F0502020204030204" pitchFamily="34" charset="0"/>
              </a:rPr>
              <a:t> have </a:t>
            </a:r>
            <a:r>
              <a:rPr lang="fr-CA" sz="1200" err="1">
                <a:effectLst/>
                <a:latin typeface="Calibri" panose="020F0502020204030204" pitchFamily="34" charset="0"/>
                <a:ea typeface="Calibri" panose="020F0502020204030204" pitchFamily="34" charset="0"/>
              </a:rPr>
              <a:t>special</a:t>
            </a:r>
            <a:r>
              <a:rPr lang="fr-CA" sz="1200">
                <a:effectLst/>
                <a:latin typeface="Calibri" panose="020F0502020204030204" pitchFamily="34" charset="0"/>
                <a:ea typeface="Calibri" panose="020F0502020204030204" pitchFamily="34" charset="0"/>
              </a:rPr>
              <a:t> proportions for </a:t>
            </a:r>
            <a:r>
              <a:rPr lang="fr-CA" sz="1200" err="1">
                <a:effectLst/>
                <a:latin typeface="Calibri" panose="020F0502020204030204" pitchFamily="34" charset="0"/>
                <a:ea typeface="Calibri" panose="020F0502020204030204" pitchFamily="34" charset="0"/>
              </a:rPr>
              <a:t>their</a:t>
            </a:r>
            <a:r>
              <a:rPr lang="fr-CA" sz="1200">
                <a:effectLst/>
                <a:latin typeface="Calibri" panose="020F0502020204030204" pitchFamily="34" charset="0"/>
                <a:ea typeface="Calibri" panose="020F0502020204030204" pitchFamily="34" charset="0"/>
              </a:rPr>
              <a:t> </a:t>
            </a:r>
            <a:r>
              <a:rPr lang="fr-CA" sz="1200" err="1">
                <a:effectLst/>
                <a:latin typeface="Calibri" panose="020F0502020204030204" pitchFamily="34" charset="0"/>
                <a:ea typeface="Calibri" panose="020F0502020204030204" pitchFamily="34" charset="0"/>
              </a:rPr>
              <a:t>sides</a:t>
            </a:r>
            <a:r>
              <a:rPr lang="fr-CA" sz="1200">
                <a:effectLst/>
                <a:latin typeface="Calibri" panose="020F0502020204030204" pitchFamily="34" charset="0"/>
                <a:ea typeface="Calibri" panose="020F0502020204030204" pitchFamily="34" charset="0"/>
              </a:rPr>
              <a:t> </a:t>
            </a:r>
            <a:r>
              <a:rPr lang="fr-CA" sz="1200" err="1">
                <a:effectLst/>
                <a:latin typeface="Calibri" panose="020F0502020204030204" pitchFamily="34" charset="0"/>
                <a:ea typeface="Calibri" panose="020F0502020204030204" pitchFamily="34" charset="0"/>
              </a:rPr>
              <a:t>that</a:t>
            </a:r>
            <a:r>
              <a:rPr lang="fr-CA" sz="1200">
                <a:effectLst/>
                <a:latin typeface="Calibri" panose="020F0502020204030204" pitchFamily="34" charset="0"/>
                <a:ea typeface="Calibri" panose="020F0502020204030204" pitchFamily="34" charset="0"/>
              </a:rPr>
              <a:t> </a:t>
            </a:r>
            <a:r>
              <a:rPr lang="fr-CA" sz="1200" err="1">
                <a:effectLst/>
                <a:latin typeface="Calibri" panose="020F0502020204030204" pitchFamily="34" charset="0"/>
                <a:ea typeface="Calibri" panose="020F0502020204030204" pitchFamily="34" charset="0"/>
              </a:rPr>
              <a:t>make</a:t>
            </a:r>
            <a:r>
              <a:rPr lang="fr-CA" sz="1200">
                <a:effectLst/>
                <a:latin typeface="Calibri" panose="020F0502020204030204" pitchFamily="34" charset="0"/>
                <a:ea typeface="Calibri" panose="020F0502020204030204" pitchFamily="34" charset="0"/>
              </a:rPr>
              <a:t> </a:t>
            </a:r>
            <a:r>
              <a:rPr lang="fr-CA" sz="1200" err="1">
                <a:effectLst/>
                <a:latin typeface="Calibri" panose="020F0502020204030204" pitchFamily="34" charset="0"/>
                <a:ea typeface="Calibri" panose="020F0502020204030204" pitchFamily="34" charset="0"/>
              </a:rPr>
              <a:t>calculations</a:t>
            </a:r>
            <a:r>
              <a:rPr lang="fr-CA" sz="1200">
                <a:effectLst/>
                <a:latin typeface="Calibri" panose="020F0502020204030204" pitchFamily="34" charset="0"/>
                <a:ea typeface="Calibri" panose="020F0502020204030204" pitchFamily="34" charset="0"/>
              </a:rPr>
              <a:t> </a:t>
            </a:r>
            <a:r>
              <a:rPr lang="fr-CA" sz="1200" err="1">
                <a:effectLst/>
                <a:latin typeface="Calibri" panose="020F0502020204030204" pitchFamily="34" charset="0"/>
                <a:ea typeface="Calibri" panose="020F0502020204030204" pitchFamily="34" charset="0"/>
              </a:rPr>
              <a:t>easier</a:t>
            </a:r>
            <a:r>
              <a:rPr lang="fr-CA" sz="1200">
                <a:effectLst/>
                <a:latin typeface="Calibri" panose="020F0502020204030204" pitchFamily="34" charset="0"/>
                <a:ea typeface="Calibri" panose="020F0502020204030204" pitchFamily="34" charset="0"/>
              </a:rPr>
              <a:t>. </a:t>
            </a:r>
            <a:r>
              <a:rPr lang="fr-CA" sz="1200" err="1">
                <a:effectLst/>
                <a:latin typeface="Calibri" panose="020F0502020204030204" pitchFamily="34" charset="0"/>
                <a:ea typeface="Calibri" panose="020F0502020204030204" pitchFamily="34" charset="0"/>
              </a:rPr>
              <a:t>They</a:t>
            </a:r>
            <a:r>
              <a:rPr lang="fr-CA" sz="1200">
                <a:effectLst/>
                <a:latin typeface="Calibri" panose="020F0502020204030204" pitchFamily="34" charset="0"/>
                <a:ea typeface="Calibri" panose="020F0502020204030204" pitchFamily="34" charset="0"/>
              </a:rPr>
              <a:t> are </a:t>
            </a:r>
            <a:r>
              <a:rPr lang="fr-CA" sz="1200" err="1">
                <a:effectLst/>
                <a:latin typeface="Calibri" panose="020F0502020204030204" pitchFamily="34" charset="0"/>
                <a:ea typeface="Calibri" panose="020F0502020204030204" pitchFamily="34" charset="0"/>
              </a:rPr>
              <a:t>commonly</a:t>
            </a:r>
            <a:r>
              <a:rPr lang="fr-CA" sz="1200">
                <a:effectLst/>
                <a:latin typeface="Calibri" panose="020F0502020204030204" pitchFamily="34" charset="0"/>
                <a:ea typeface="Calibri" panose="020F0502020204030204" pitchFamily="34" charset="0"/>
              </a:rPr>
              <a:t> </a:t>
            </a:r>
            <a:r>
              <a:rPr lang="fr-CA" sz="1200" err="1">
                <a:effectLst/>
                <a:latin typeface="Calibri" panose="020F0502020204030204" pitchFamily="34" charset="0"/>
                <a:ea typeface="Calibri" panose="020F0502020204030204" pitchFamily="34" charset="0"/>
              </a:rPr>
              <a:t>found</a:t>
            </a:r>
            <a:r>
              <a:rPr lang="fr-CA" sz="1200">
                <a:effectLst/>
                <a:latin typeface="Calibri" panose="020F0502020204030204" pitchFamily="34" charset="0"/>
                <a:ea typeface="Calibri" panose="020F0502020204030204" pitchFamily="34" charset="0"/>
              </a:rPr>
              <a:t> in </a:t>
            </a:r>
            <a:r>
              <a:rPr lang="fr-CA" sz="1200" err="1">
                <a:effectLst/>
                <a:latin typeface="Calibri" panose="020F0502020204030204" pitchFamily="34" charset="0"/>
                <a:ea typeface="Calibri" panose="020F0502020204030204" pitchFamily="34" charset="0"/>
              </a:rPr>
              <a:t>trigonometry</a:t>
            </a:r>
            <a:r>
              <a:rPr lang="fr-CA" sz="1200">
                <a:effectLst/>
                <a:latin typeface="Calibri" panose="020F0502020204030204" pitchFamily="34" charset="0"/>
                <a:ea typeface="Calibri" panose="020F0502020204030204" pitchFamily="34" charset="0"/>
              </a:rPr>
              <a:t> and </a:t>
            </a:r>
            <a:r>
              <a:rPr lang="fr-CA" sz="1200" err="1">
                <a:effectLst/>
                <a:latin typeface="Calibri" panose="020F0502020204030204" pitchFamily="34" charset="0"/>
                <a:ea typeface="Calibri" panose="020F0502020204030204" pitchFamily="34" charset="0"/>
              </a:rPr>
              <a:t>when</a:t>
            </a:r>
            <a:r>
              <a:rPr lang="fr-CA" sz="1200">
                <a:effectLst/>
                <a:latin typeface="Calibri" panose="020F0502020204030204" pitchFamily="34" charset="0"/>
                <a:ea typeface="Calibri" panose="020F0502020204030204" pitchFamily="34" charset="0"/>
              </a:rPr>
              <a:t> </a:t>
            </a:r>
            <a:r>
              <a:rPr lang="fr-CA" sz="1200" err="1">
                <a:effectLst/>
                <a:latin typeface="Calibri" panose="020F0502020204030204" pitchFamily="34" charset="0"/>
                <a:ea typeface="Calibri" panose="020F0502020204030204" pitchFamily="34" charset="0"/>
              </a:rPr>
              <a:t>recognized</a:t>
            </a:r>
            <a:r>
              <a:rPr lang="fr-CA" sz="1200">
                <a:effectLst/>
                <a:latin typeface="Calibri" panose="020F0502020204030204" pitchFamily="34" charset="0"/>
                <a:ea typeface="Calibri" panose="020F0502020204030204" pitchFamily="34" charset="0"/>
              </a:rPr>
              <a:t> can </a:t>
            </a:r>
            <a:r>
              <a:rPr lang="fr-CA" sz="1200" err="1">
                <a:effectLst/>
                <a:latin typeface="Calibri" panose="020F0502020204030204" pitchFamily="34" charset="0"/>
                <a:ea typeface="Calibri" panose="020F0502020204030204" pitchFamily="34" charset="0"/>
              </a:rPr>
              <a:t>be</a:t>
            </a:r>
            <a:r>
              <a:rPr lang="fr-CA" sz="1200">
                <a:effectLst/>
                <a:latin typeface="Calibri" panose="020F0502020204030204" pitchFamily="34" charset="0"/>
                <a:ea typeface="Calibri" panose="020F0502020204030204" pitchFamily="34" charset="0"/>
              </a:rPr>
              <a:t> </a:t>
            </a:r>
            <a:r>
              <a:rPr lang="fr-CA" sz="1200" err="1">
                <a:effectLst/>
                <a:latin typeface="Calibri" panose="020F0502020204030204" pitchFamily="34" charset="0"/>
                <a:ea typeface="Calibri" panose="020F0502020204030204" pitchFamily="34" charset="0"/>
              </a:rPr>
              <a:t>used</a:t>
            </a:r>
            <a:r>
              <a:rPr lang="fr-CA" sz="1200">
                <a:effectLst/>
                <a:latin typeface="Calibri" panose="020F0502020204030204" pitchFamily="34" charset="0"/>
                <a:ea typeface="Calibri" panose="020F0502020204030204" pitchFamily="34" charset="0"/>
              </a:rPr>
              <a:t> to solve triangles </a:t>
            </a:r>
            <a:r>
              <a:rPr lang="fr-CA" sz="1200" err="1">
                <a:effectLst/>
                <a:latin typeface="Calibri" panose="020F0502020204030204" pitchFamily="34" charset="0"/>
                <a:ea typeface="Calibri" panose="020F0502020204030204" pitchFamily="34" charset="0"/>
              </a:rPr>
              <a:t>instead</a:t>
            </a:r>
            <a:r>
              <a:rPr lang="fr-CA" sz="1200">
                <a:effectLst/>
                <a:latin typeface="Calibri" panose="020F0502020204030204" pitchFamily="34" charset="0"/>
                <a:ea typeface="Calibri" panose="020F0502020204030204" pitchFamily="34" charset="0"/>
              </a:rPr>
              <a:t> of </a:t>
            </a:r>
            <a:r>
              <a:rPr lang="fr-CA" sz="1200" err="1">
                <a:effectLst/>
                <a:latin typeface="Calibri" panose="020F0502020204030204" pitchFamily="34" charset="0"/>
                <a:ea typeface="Calibri" panose="020F0502020204030204" pitchFamily="34" charset="0"/>
              </a:rPr>
              <a:t>making</a:t>
            </a:r>
            <a:r>
              <a:rPr lang="fr-CA" sz="1200">
                <a:effectLst/>
                <a:latin typeface="Calibri" panose="020F0502020204030204" pitchFamily="34" charset="0"/>
                <a:ea typeface="Calibri" panose="020F0502020204030204" pitchFamily="34" charset="0"/>
              </a:rPr>
              <a:t> </a:t>
            </a:r>
            <a:r>
              <a:rPr lang="fr-CA" sz="1200" err="1">
                <a:effectLst/>
                <a:latin typeface="Calibri" panose="020F0502020204030204" pitchFamily="34" charset="0"/>
                <a:ea typeface="Calibri" panose="020F0502020204030204" pitchFamily="34" charset="0"/>
              </a:rPr>
              <a:t>additional</a:t>
            </a:r>
            <a:r>
              <a:rPr lang="fr-CA" sz="1200">
                <a:effectLst/>
                <a:latin typeface="Calibri" panose="020F0502020204030204" pitchFamily="34" charset="0"/>
                <a:ea typeface="Calibri" panose="020F0502020204030204" pitchFamily="34" charset="0"/>
              </a:rPr>
              <a:t> </a:t>
            </a:r>
            <a:r>
              <a:rPr lang="fr-CA" sz="1200" err="1">
                <a:effectLst/>
                <a:latin typeface="Calibri" panose="020F0502020204030204" pitchFamily="34" charset="0"/>
                <a:ea typeface="Calibri" panose="020F0502020204030204" pitchFamily="34" charset="0"/>
              </a:rPr>
              <a:t>calculations</a:t>
            </a:r>
            <a:r>
              <a:rPr lang="fr-CA" sz="1200">
                <a:effectLst/>
                <a:latin typeface="Calibri" panose="020F0502020204030204" pitchFamily="34" charset="0"/>
                <a:ea typeface="Calibri" panose="020F0502020204030204" pitchFamily="34" charset="0"/>
              </a:rPr>
              <a:t>. </a:t>
            </a:r>
            <a:endParaRPr lang="en-US" sz="1200">
              <a:effectLst/>
              <a:latin typeface="Calibri" panose="020F0502020204030204" pitchFamily="34" charset="0"/>
              <a:ea typeface="Calibri" panose="020F0502020204030204" pitchFamily="34" charset="0"/>
            </a:endParaRPr>
          </a:p>
          <a:p>
            <a:endParaRPr lang="en-CA"/>
          </a:p>
        </p:txBody>
      </p:sp>
      <p:sp>
        <p:nvSpPr>
          <p:cNvPr id="4" name="Slide Number Placeholder 3"/>
          <p:cNvSpPr>
            <a:spLocks noGrp="1"/>
          </p:cNvSpPr>
          <p:nvPr>
            <p:ph type="sldNum" sz="quarter" idx="5"/>
          </p:nvPr>
        </p:nvSpPr>
        <p:spPr/>
        <p:txBody>
          <a:bodyPr/>
          <a:lstStyle/>
          <a:p>
            <a:fld id="{2D6C0F6B-90C6-CD41-AF20-328E4F0F7295}" type="slidenum">
              <a:rPr lang="en-US" smtClean="0"/>
              <a:t>11</a:t>
            </a:fld>
            <a:endParaRPr lang="en-US"/>
          </a:p>
        </p:txBody>
      </p:sp>
    </p:spTree>
    <p:extLst>
      <p:ext uri="{BB962C8B-B14F-4D97-AF65-F5344CB8AC3E}">
        <p14:creationId xmlns:p14="http://schemas.microsoft.com/office/powerpoint/2010/main" val="233335502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CA" sz="1200">
                <a:effectLst/>
                <a:latin typeface="Calibri" panose="020F0502020204030204" pitchFamily="34" charset="0"/>
                <a:ea typeface="Calibri" panose="020F0502020204030204" pitchFamily="34" charset="0"/>
              </a:rPr>
              <a:t>SOHCAHTOA </a:t>
            </a:r>
            <a:r>
              <a:rPr lang="fr-CA" sz="1200" err="1">
                <a:effectLst/>
                <a:latin typeface="Calibri" panose="020F0502020204030204" pitchFamily="34" charset="0"/>
                <a:ea typeface="Calibri" panose="020F0502020204030204" pitchFamily="34" charset="0"/>
              </a:rPr>
              <a:t>is</a:t>
            </a:r>
            <a:r>
              <a:rPr lang="fr-CA" sz="1200">
                <a:effectLst/>
                <a:latin typeface="Calibri" panose="020F0502020204030204" pitchFamily="34" charset="0"/>
                <a:ea typeface="Calibri" panose="020F0502020204030204" pitchFamily="34" charset="0"/>
              </a:rPr>
              <a:t> a </a:t>
            </a:r>
            <a:r>
              <a:rPr lang="fr-CA" sz="1200" err="1">
                <a:effectLst/>
                <a:latin typeface="Calibri" panose="020F0502020204030204" pitchFamily="34" charset="0"/>
                <a:ea typeface="Calibri" panose="020F0502020204030204" pitchFamily="34" charset="0"/>
              </a:rPr>
              <a:t>mnemonic</a:t>
            </a:r>
            <a:r>
              <a:rPr lang="fr-CA" sz="1200">
                <a:effectLst/>
                <a:latin typeface="Calibri" panose="020F0502020204030204" pitchFamily="34" charset="0"/>
                <a:ea typeface="Calibri" panose="020F0502020204030204" pitchFamily="34" charset="0"/>
              </a:rPr>
              <a:t> </a:t>
            </a:r>
            <a:r>
              <a:rPr lang="fr-CA" sz="1200" err="1">
                <a:effectLst/>
                <a:latin typeface="Calibri" panose="020F0502020204030204" pitchFamily="34" charset="0"/>
                <a:ea typeface="Calibri" panose="020F0502020204030204" pitchFamily="34" charset="0"/>
              </a:rPr>
              <a:t>device</a:t>
            </a:r>
            <a:r>
              <a:rPr lang="fr-CA" sz="1200">
                <a:effectLst/>
                <a:latin typeface="Calibri" panose="020F0502020204030204" pitchFamily="34" charset="0"/>
                <a:ea typeface="Calibri" panose="020F0502020204030204" pitchFamily="34" charset="0"/>
              </a:rPr>
              <a:t> </a:t>
            </a:r>
            <a:r>
              <a:rPr lang="fr-CA" sz="1200" err="1">
                <a:effectLst/>
                <a:latin typeface="Calibri" panose="020F0502020204030204" pitchFamily="34" charset="0"/>
                <a:ea typeface="Calibri" panose="020F0502020204030204" pitchFamily="34" charset="0"/>
              </a:rPr>
              <a:t>used</a:t>
            </a:r>
            <a:r>
              <a:rPr lang="fr-CA" sz="1200">
                <a:effectLst/>
                <a:latin typeface="Calibri" panose="020F0502020204030204" pitchFamily="34" charset="0"/>
                <a:ea typeface="Calibri" panose="020F0502020204030204" pitchFamily="34" charset="0"/>
              </a:rPr>
              <a:t> to </a:t>
            </a:r>
            <a:r>
              <a:rPr lang="fr-CA" sz="1200" err="1">
                <a:effectLst/>
                <a:latin typeface="Calibri" panose="020F0502020204030204" pitchFamily="34" charset="0"/>
                <a:ea typeface="Calibri" panose="020F0502020204030204" pitchFamily="34" charset="0"/>
              </a:rPr>
              <a:t>remember</a:t>
            </a:r>
            <a:r>
              <a:rPr lang="fr-CA" sz="1200">
                <a:effectLst/>
                <a:latin typeface="Calibri" panose="020F0502020204030204" pitchFamily="34" charset="0"/>
                <a:ea typeface="Calibri" panose="020F0502020204030204" pitchFamily="34" charset="0"/>
              </a:rPr>
              <a:t> the </a:t>
            </a:r>
            <a:r>
              <a:rPr lang="fr-CA" sz="1200" err="1">
                <a:effectLst/>
                <a:latin typeface="Calibri" panose="020F0502020204030204" pitchFamily="34" charset="0"/>
                <a:ea typeface="Calibri" panose="020F0502020204030204" pitchFamily="34" charset="0"/>
              </a:rPr>
              <a:t>definitions</a:t>
            </a:r>
            <a:r>
              <a:rPr lang="fr-CA" sz="1200">
                <a:effectLst/>
                <a:latin typeface="Calibri" panose="020F0502020204030204" pitchFamily="34" charset="0"/>
                <a:ea typeface="Calibri" panose="020F0502020204030204" pitchFamily="34" charset="0"/>
              </a:rPr>
              <a:t> of the </a:t>
            </a:r>
            <a:r>
              <a:rPr lang="fr-CA" sz="1200" err="1">
                <a:effectLst/>
                <a:latin typeface="Calibri" panose="020F0502020204030204" pitchFamily="34" charset="0"/>
                <a:ea typeface="Calibri" panose="020F0502020204030204" pitchFamily="34" charset="0"/>
              </a:rPr>
              <a:t>trigonometric</a:t>
            </a:r>
            <a:r>
              <a:rPr lang="fr-CA" sz="1200">
                <a:effectLst/>
                <a:latin typeface="Calibri" panose="020F0502020204030204" pitchFamily="34" charset="0"/>
                <a:ea typeface="Calibri" panose="020F0502020204030204" pitchFamily="34" charset="0"/>
              </a:rPr>
              <a:t> </a:t>
            </a:r>
            <a:r>
              <a:rPr lang="fr-CA" sz="1200" err="1">
                <a:effectLst/>
                <a:latin typeface="Calibri" panose="020F0502020204030204" pitchFamily="34" charset="0"/>
                <a:ea typeface="Calibri" panose="020F0502020204030204" pitchFamily="34" charset="0"/>
              </a:rPr>
              <a:t>functions</a:t>
            </a:r>
            <a:r>
              <a:rPr lang="fr-CA" sz="1200">
                <a:effectLst/>
                <a:latin typeface="Calibri" panose="020F0502020204030204" pitchFamily="34" charset="0"/>
                <a:ea typeface="Calibri" panose="020F0502020204030204" pitchFamily="34" charset="0"/>
              </a:rPr>
              <a:t> sine, </a:t>
            </a:r>
            <a:r>
              <a:rPr lang="fr-CA" sz="1200" err="1">
                <a:effectLst/>
                <a:latin typeface="Calibri" panose="020F0502020204030204" pitchFamily="34" charset="0"/>
                <a:ea typeface="Calibri" panose="020F0502020204030204" pitchFamily="34" charset="0"/>
              </a:rPr>
              <a:t>cosine</a:t>
            </a:r>
            <a:r>
              <a:rPr lang="fr-CA" sz="1200">
                <a:effectLst/>
                <a:latin typeface="Calibri" panose="020F0502020204030204" pitchFamily="34" charset="0"/>
                <a:ea typeface="Calibri" panose="020F0502020204030204" pitchFamily="34" charset="0"/>
              </a:rPr>
              <a:t>, and tangent. It </a:t>
            </a:r>
            <a:r>
              <a:rPr lang="fr-CA" sz="1200" err="1">
                <a:effectLst/>
                <a:latin typeface="Calibri" panose="020F0502020204030204" pitchFamily="34" charset="0"/>
                <a:ea typeface="Calibri" panose="020F0502020204030204" pitchFamily="34" charset="0"/>
              </a:rPr>
              <a:t>is</a:t>
            </a:r>
            <a:r>
              <a:rPr lang="fr-CA" sz="1200">
                <a:effectLst/>
                <a:latin typeface="Calibri" panose="020F0502020204030204" pitchFamily="34" charset="0"/>
                <a:ea typeface="Calibri" panose="020F0502020204030204" pitchFamily="34" charset="0"/>
              </a:rPr>
              <a:t> </a:t>
            </a:r>
            <a:r>
              <a:rPr lang="fr-CA" sz="1200" err="1">
                <a:effectLst/>
                <a:latin typeface="Calibri" panose="020F0502020204030204" pitchFamily="34" charset="0"/>
                <a:ea typeface="Calibri" panose="020F0502020204030204" pitchFamily="34" charset="0"/>
              </a:rPr>
              <a:t>used</a:t>
            </a:r>
            <a:r>
              <a:rPr lang="fr-CA" sz="1200">
                <a:effectLst/>
                <a:latin typeface="Calibri" panose="020F0502020204030204" pitchFamily="34" charset="0"/>
                <a:ea typeface="Calibri" panose="020F0502020204030204" pitchFamily="34" charset="0"/>
              </a:rPr>
              <a:t> for right triangles and </a:t>
            </a:r>
            <a:r>
              <a:rPr lang="fr-CA" sz="1200" err="1">
                <a:effectLst/>
                <a:latin typeface="Calibri" panose="020F0502020204030204" pitchFamily="34" charset="0"/>
                <a:ea typeface="Calibri" panose="020F0502020204030204" pitchFamily="34" charset="0"/>
              </a:rPr>
              <a:t>it</a:t>
            </a:r>
            <a:r>
              <a:rPr lang="fr-CA" sz="1200">
                <a:effectLst/>
                <a:latin typeface="Calibri" panose="020F0502020204030204" pitchFamily="34" charset="0"/>
                <a:ea typeface="Calibri" panose="020F0502020204030204" pitchFamily="34" charset="0"/>
              </a:rPr>
              <a:t> </a:t>
            </a:r>
            <a:r>
              <a:rPr lang="fr-CA" sz="1200" err="1">
                <a:effectLst/>
                <a:latin typeface="Calibri" panose="020F0502020204030204" pitchFamily="34" charset="0"/>
                <a:ea typeface="Calibri" panose="020F0502020204030204" pitchFamily="34" charset="0"/>
              </a:rPr>
              <a:t>represents</a:t>
            </a:r>
            <a:r>
              <a:rPr lang="fr-CA" sz="1200">
                <a:effectLst/>
                <a:latin typeface="Calibri" panose="020F0502020204030204" pitchFamily="34" charset="0"/>
                <a:ea typeface="Calibri" panose="020F0502020204030204" pitchFamily="34" charset="0"/>
              </a:rPr>
              <a:t> the </a:t>
            </a:r>
            <a:r>
              <a:rPr lang="fr-CA" sz="1200" err="1">
                <a:effectLst/>
                <a:latin typeface="Calibri" panose="020F0502020204030204" pitchFamily="34" charset="0"/>
                <a:ea typeface="Calibri" panose="020F0502020204030204" pitchFamily="34" charset="0"/>
              </a:rPr>
              <a:t>following</a:t>
            </a:r>
            <a:r>
              <a:rPr lang="fr-CA" sz="1200">
                <a:effectLst/>
                <a:latin typeface="Calibri" panose="020F0502020204030204" pitchFamily="34" charset="0"/>
                <a:ea typeface="Calibri" panose="020F0502020204030204" pitchFamily="34" charset="0"/>
              </a:rPr>
              <a:t> relations : SOH </a:t>
            </a:r>
            <a:r>
              <a:rPr lang="fr-CA" sz="1200" err="1">
                <a:effectLst/>
                <a:latin typeface="Calibri" panose="020F0502020204030204" pitchFamily="34" charset="0"/>
                <a:ea typeface="Calibri" panose="020F0502020204030204" pitchFamily="34" charset="0"/>
              </a:rPr>
              <a:t>is</a:t>
            </a:r>
            <a:r>
              <a:rPr lang="fr-CA" sz="1200">
                <a:effectLst/>
                <a:latin typeface="Calibri" panose="020F0502020204030204" pitchFamily="34" charset="0"/>
                <a:ea typeface="Calibri" panose="020F0502020204030204" pitchFamily="34" charset="0"/>
              </a:rPr>
              <a:t> sine </a:t>
            </a:r>
            <a:r>
              <a:rPr lang="fr-CA" sz="1200" err="1">
                <a:effectLst/>
                <a:latin typeface="Calibri" panose="020F0502020204030204" pitchFamily="34" charset="0"/>
                <a:ea typeface="Calibri" panose="020F0502020204030204" pitchFamily="34" charset="0"/>
              </a:rPr>
              <a:t>equals</a:t>
            </a:r>
            <a:r>
              <a:rPr lang="fr-CA" sz="1200">
                <a:effectLst/>
                <a:latin typeface="Calibri" panose="020F0502020204030204" pitchFamily="34" charset="0"/>
                <a:ea typeface="Calibri" panose="020F0502020204030204" pitchFamily="34" charset="0"/>
              </a:rPr>
              <a:t> opposite over </a:t>
            </a:r>
            <a:r>
              <a:rPr lang="fr-CA" sz="1200" err="1">
                <a:effectLst/>
                <a:latin typeface="Calibri" panose="020F0502020204030204" pitchFamily="34" charset="0"/>
                <a:ea typeface="Calibri" panose="020F0502020204030204" pitchFamily="34" charset="0"/>
              </a:rPr>
              <a:t>hypotenuse</a:t>
            </a:r>
            <a:r>
              <a:rPr lang="fr-CA" sz="1200">
                <a:effectLst/>
                <a:latin typeface="Calibri" panose="020F0502020204030204" pitchFamily="34" charset="0"/>
                <a:ea typeface="Calibri" panose="020F0502020204030204" pitchFamily="34" charset="0"/>
              </a:rPr>
              <a:t>, CAH </a:t>
            </a:r>
            <a:r>
              <a:rPr lang="fr-CA" sz="1200" err="1">
                <a:effectLst/>
                <a:latin typeface="Calibri" panose="020F0502020204030204" pitchFamily="34" charset="0"/>
                <a:ea typeface="Calibri" panose="020F0502020204030204" pitchFamily="34" charset="0"/>
              </a:rPr>
              <a:t>is</a:t>
            </a:r>
            <a:r>
              <a:rPr lang="fr-CA" sz="1200">
                <a:effectLst/>
                <a:latin typeface="Calibri" panose="020F0502020204030204" pitchFamily="34" charset="0"/>
                <a:ea typeface="Calibri" panose="020F0502020204030204" pitchFamily="34" charset="0"/>
              </a:rPr>
              <a:t> </a:t>
            </a:r>
            <a:r>
              <a:rPr lang="fr-CA" sz="1200" err="1">
                <a:effectLst/>
                <a:latin typeface="Calibri" panose="020F0502020204030204" pitchFamily="34" charset="0"/>
                <a:ea typeface="Calibri" panose="020F0502020204030204" pitchFamily="34" charset="0"/>
              </a:rPr>
              <a:t>cosine</a:t>
            </a:r>
            <a:r>
              <a:rPr lang="fr-CA" sz="1200">
                <a:effectLst/>
                <a:latin typeface="Calibri" panose="020F0502020204030204" pitchFamily="34" charset="0"/>
                <a:ea typeface="Calibri" panose="020F0502020204030204" pitchFamily="34" charset="0"/>
              </a:rPr>
              <a:t> </a:t>
            </a:r>
            <a:r>
              <a:rPr lang="fr-CA" sz="1200" err="1">
                <a:effectLst/>
                <a:latin typeface="Calibri" panose="020F0502020204030204" pitchFamily="34" charset="0"/>
                <a:ea typeface="Calibri" panose="020F0502020204030204" pitchFamily="34" charset="0"/>
              </a:rPr>
              <a:t>equals</a:t>
            </a:r>
            <a:r>
              <a:rPr lang="fr-CA" sz="1200">
                <a:effectLst/>
                <a:latin typeface="Calibri" panose="020F0502020204030204" pitchFamily="34" charset="0"/>
                <a:ea typeface="Calibri" panose="020F0502020204030204" pitchFamily="34" charset="0"/>
              </a:rPr>
              <a:t> adjacent over </a:t>
            </a:r>
            <a:r>
              <a:rPr lang="fr-CA" sz="1200" err="1">
                <a:effectLst/>
                <a:latin typeface="Calibri" panose="020F0502020204030204" pitchFamily="34" charset="0"/>
                <a:ea typeface="Calibri" panose="020F0502020204030204" pitchFamily="34" charset="0"/>
              </a:rPr>
              <a:t>hypotenuse</a:t>
            </a:r>
            <a:r>
              <a:rPr lang="fr-CA" sz="1200">
                <a:effectLst/>
                <a:latin typeface="Calibri" panose="020F0502020204030204" pitchFamily="34" charset="0"/>
                <a:ea typeface="Calibri" panose="020F0502020204030204" pitchFamily="34" charset="0"/>
              </a:rPr>
              <a:t>, and TOA </a:t>
            </a:r>
            <a:r>
              <a:rPr lang="fr-CA" sz="1200" err="1">
                <a:effectLst/>
                <a:latin typeface="Calibri" panose="020F0502020204030204" pitchFamily="34" charset="0"/>
                <a:ea typeface="Calibri" panose="020F0502020204030204" pitchFamily="34" charset="0"/>
              </a:rPr>
              <a:t>is</a:t>
            </a:r>
            <a:r>
              <a:rPr lang="fr-CA" sz="1200">
                <a:effectLst/>
                <a:latin typeface="Calibri" panose="020F0502020204030204" pitchFamily="34" charset="0"/>
                <a:ea typeface="Calibri" panose="020F0502020204030204" pitchFamily="34" charset="0"/>
              </a:rPr>
              <a:t> tan </a:t>
            </a:r>
            <a:r>
              <a:rPr lang="fr-CA" sz="1200" err="1">
                <a:effectLst/>
                <a:latin typeface="Calibri" panose="020F0502020204030204" pitchFamily="34" charset="0"/>
                <a:ea typeface="Calibri" panose="020F0502020204030204" pitchFamily="34" charset="0"/>
              </a:rPr>
              <a:t>equals</a:t>
            </a:r>
            <a:r>
              <a:rPr lang="fr-CA" sz="1200">
                <a:effectLst/>
                <a:latin typeface="Calibri" panose="020F0502020204030204" pitchFamily="34" charset="0"/>
                <a:ea typeface="Calibri" panose="020F0502020204030204" pitchFamily="34" charset="0"/>
              </a:rPr>
              <a:t> opposite over adjacent. </a:t>
            </a:r>
          </a:p>
          <a:p>
            <a:endParaRPr lang="en-CA"/>
          </a:p>
        </p:txBody>
      </p:sp>
      <p:sp>
        <p:nvSpPr>
          <p:cNvPr id="4" name="Slide Number Placeholder 3"/>
          <p:cNvSpPr>
            <a:spLocks noGrp="1"/>
          </p:cNvSpPr>
          <p:nvPr>
            <p:ph type="sldNum" sz="quarter" idx="5"/>
          </p:nvPr>
        </p:nvSpPr>
        <p:spPr/>
        <p:txBody>
          <a:bodyPr/>
          <a:lstStyle/>
          <a:p>
            <a:fld id="{2D6C0F6B-90C6-CD41-AF20-328E4F0F7295}" type="slidenum">
              <a:rPr lang="en-US" smtClean="0"/>
              <a:t>12</a:t>
            </a:fld>
            <a:endParaRPr lang="en-US"/>
          </a:p>
        </p:txBody>
      </p:sp>
    </p:spTree>
    <p:extLst>
      <p:ext uri="{BB962C8B-B14F-4D97-AF65-F5344CB8AC3E}">
        <p14:creationId xmlns:p14="http://schemas.microsoft.com/office/powerpoint/2010/main" val="125828051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CA" sz="1200">
                <a:effectLst/>
                <a:latin typeface="Calibri" panose="020F0502020204030204" pitchFamily="34" charset="0"/>
                <a:ea typeface="Calibri" panose="020F0502020204030204" pitchFamily="34" charset="0"/>
              </a:rPr>
              <a:t>The sine </a:t>
            </a:r>
            <a:r>
              <a:rPr lang="fr-CA" sz="1200" err="1">
                <a:effectLst/>
                <a:latin typeface="Calibri" panose="020F0502020204030204" pitchFamily="34" charset="0"/>
                <a:ea typeface="Calibri" panose="020F0502020204030204" pitchFamily="34" charset="0"/>
              </a:rPr>
              <a:t>law</a:t>
            </a:r>
            <a:r>
              <a:rPr lang="fr-CA" sz="1200">
                <a:effectLst/>
                <a:latin typeface="Calibri" panose="020F0502020204030204" pitchFamily="34" charset="0"/>
                <a:ea typeface="Calibri" panose="020F0502020204030204" pitchFamily="34" charset="0"/>
              </a:rPr>
              <a:t> </a:t>
            </a:r>
            <a:r>
              <a:rPr lang="fr-CA" sz="1200" err="1">
                <a:effectLst/>
                <a:latin typeface="Calibri" panose="020F0502020204030204" pitchFamily="34" charset="0"/>
                <a:ea typeface="Calibri" panose="020F0502020204030204" pitchFamily="34" charset="0"/>
              </a:rPr>
              <a:t>is</a:t>
            </a:r>
            <a:r>
              <a:rPr lang="fr-CA" sz="1200">
                <a:effectLst/>
                <a:latin typeface="Calibri" panose="020F0502020204030204" pitchFamily="34" charset="0"/>
                <a:ea typeface="Calibri" panose="020F0502020204030204" pitchFamily="34" charset="0"/>
              </a:rPr>
              <a:t> a formula </a:t>
            </a:r>
            <a:r>
              <a:rPr lang="fr-CA" sz="1200" err="1">
                <a:effectLst/>
                <a:latin typeface="Calibri" panose="020F0502020204030204" pitchFamily="34" charset="0"/>
                <a:ea typeface="Calibri" panose="020F0502020204030204" pitchFamily="34" charset="0"/>
              </a:rPr>
              <a:t>that</a:t>
            </a:r>
            <a:r>
              <a:rPr lang="fr-CA" sz="1200">
                <a:effectLst/>
                <a:latin typeface="Calibri" panose="020F0502020204030204" pitchFamily="34" charset="0"/>
                <a:ea typeface="Calibri" panose="020F0502020204030204" pitchFamily="34" charset="0"/>
              </a:rPr>
              <a:t> </a:t>
            </a:r>
            <a:r>
              <a:rPr lang="fr-CA" sz="1200" err="1">
                <a:effectLst/>
                <a:latin typeface="Calibri" panose="020F0502020204030204" pitchFamily="34" charset="0"/>
                <a:ea typeface="Calibri" panose="020F0502020204030204" pitchFamily="34" charset="0"/>
              </a:rPr>
              <a:t>represents</a:t>
            </a:r>
            <a:r>
              <a:rPr lang="fr-CA" sz="1200">
                <a:effectLst/>
                <a:latin typeface="Calibri" panose="020F0502020204030204" pitchFamily="34" charset="0"/>
                <a:ea typeface="Calibri" panose="020F0502020204030204" pitchFamily="34" charset="0"/>
              </a:rPr>
              <a:t> the ratio </a:t>
            </a:r>
            <a:r>
              <a:rPr lang="fr-CA" sz="1200" err="1">
                <a:effectLst/>
                <a:latin typeface="Calibri" panose="020F0502020204030204" pitchFamily="34" charset="0"/>
                <a:ea typeface="Calibri" panose="020F0502020204030204" pitchFamily="34" charset="0"/>
              </a:rPr>
              <a:t>between</a:t>
            </a:r>
            <a:r>
              <a:rPr lang="fr-CA" sz="1200">
                <a:effectLst/>
                <a:latin typeface="Calibri" panose="020F0502020204030204" pitchFamily="34" charset="0"/>
                <a:ea typeface="Calibri" panose="020F0502020204030204" pitchFamily="34" charset="0"/>
              </a:rPr>
              <a:t> the sine of the angles and the </a:t>
            </a:r>
            <a:r>
              <a:rPr lang="fr-CA" sz="1200" err="1">
                <a:effectLst/>
                <a:latin typeface="Calibri" panose="020F0502020204030204" pitchFamily="34" charset="0"/>
                <a:ea typeface="Calibri" panose="020F0502020204030204" pitchFamily="34" charset="0"/>
              </a:rPr>
              <a:t>lengths</a:t>
            </a:r>
            <a:r>
              <a:rPr lang="fr-CA" sz="1200">
                <a:effectLst/>
                <a:latin typeface="Calibri" panose="020F0502020204030204" pitchFamily="34" charset="0"/>
                <a:ea typeface="Calibri" panose="020F0502020204030204" pitchFamily="34" charset="0"/>
              </a:rPr>
              <a:t> of a non-right triangle </a:t>
            </a:r>
            <a:r>
              <a:rPr lang="fr-CA" sz="1200">
                <a:latin typeface="Calibri" panose="020F0502020204030204" pitchFamily="34" charset="0"/>
                <a:ea typeface="Calibri" panose="020F0502020204030204" pitchFamily="34" charset="0"/>
              </a:rPr>
              <a:t>.It </a:t>
            </a:r>
            <a:r>
              <a:rPr lang="fr-CA" sz="1200">
                <a:effectLst/>
                <a:latin typeface="Calibri" panose="020F0502020204030204" pitchFamily="34" charset="0"/>
                <a:ea typeface="Calibri" panose="020F0502020204030204" pitchFamily="34" charset="0"/>
              </a:rPr>
              <a:t>can </a:t>
            </a:r>
            <a:r>
              <a:rPr lang="fr-CA" sz="1200" err="1">
                <a:effectLst/>
                <a:latin typeface="Calibri" panose="020F0502020204030204" pitchFamily="34" charset="0"/>
                <a:ea typeface="Calibri" panose="020F0502020204030204" pitchFamily="34" charset="0"/>
              </a:rPr>
              <a:t>be</a:t>
            </a:r>
            <a:r>
              <a:rPr lang="fr-CA" sz="1200">
                <a:effectLst/>
                <a:latin typeface="Calibri" panose="020F0502020204030204" pitchFamily="34" charset="0"/>
                <a:ea typeface="Calibri" panose="020F0502020204030204" pitchFamily="34" charset="0"/>
              </a:rPr>
              <a:t> </a:t>
            </a:r>
            <a:r>
              <a:rPr lang="fr-CA" sz="1200" err="1">
                <a:effectLst/>
                <a:latin typeface="Calibri" panose="020F0502020204030204" pitchFamily="34" charset="0"/>
                <a:ea typeface="Calibri" panose="020F0502020204030204" pitchFamily="34" charset="0"/>
              </a:rPr>
              <a:t>used</a:t>
            </a:r>
            <a:r>
              <a:rPr lang="fr-CA" sz="1200">
                <a:effectLst/>
                <a:latin typeface="Calibri" panose="020F0502020204030204" pitchFamily="34" charset="0"/>
                <a:ea typeface="Calibri" panose="020F0502020204030204" pitchFamily="34" charset="0"/>
              </a:rPr>
              <a:t> to solve for the angles or </a:t>
            </a:r>
            <a:r>
              <a:rPr lang="fr-CA" sz="1200" err="1">
                <a:effectLst/>
                <a:latin typeface="Calibri" panose="020F0502020204030204" pitchFamily="34" charset="0"/>
                <a:ea typeface="Calibri" panose="020F0502020204030204" pitchFamily="34" charset="0"/>
              </a:rPr>
              <a:t>lengths</a:t>
            </a:r>
            <a:r>
              <a:rPr lang="fr-CA" sz="1200">
                <a:effectLst/>
                <a:latin typeface="Calibri" panose="020F0502020204030204" pitchFamily="34" charset="0"/>
                <a:ea typeface="Calibri" panose="020F0502020204030204" pitchFamily="34" charset="0"/>
              </a:rPr>
              <a:t> of non-right angles </a:t>
            </a:r>
            <a:r>
              <a:rPr lang="fr-CA" sz="1200" err="1">
                <a:effectLst/>
                <a:latin typeface="Calibri" panose="020F0502020204030204" pitchFamily="34" charset="0"/>
                <a:ea typeface="Calibri" panose="020F0502020204030204" pitchFamily="34" charset="0"/>
              </a:rPr>
              <a:t>where</a:t>
            </a:r>
            <a:r>
              <a:rPr lang="fr-CA" sz="1200">
                <a:effectLst/>
                <a:latin typeface="Calibri" panose="020F0502020204030204" pitchFamily="34" charset="0"/>
                <a:ea typeface="Calibri" panose="020F0502020204030204" pitchFamily="34" charset="0"/>
              </a:rPr>
              <a:t> a, b, and c </a:t>
            </a:r>
            <a:r>
              <a:rPr lang="fr-CA" sz="1200" err="1">
                <a:effectLst/>
                <a:latin typeface="Calibri" panose="020F0502020204030204" pitchFamily="34" charset="0"/>
                <a:ea typeface="Calibri" panose="020F0502020204030204" pitchFamily="34" charset="0"/>
              </a:rPr>
              <a:t>represent</a:t>
            </a:r>
            <a:r>
              <a:rPr lang="fr-CA" sz="1200">
                <a:effectLst/>
                <a:latin typeface="Calibri" panose="020F0502020204030204" pitchFamily="34" charset="0"/>
                <a:ea typeface="Calibri" panose="020F0502020204030204" pitchFamily="34" charset="0"/>
              </a:rPr>
              <a:t> the </a:t>
            </a:r>
            <a:r>
              <a:rPr lang="fr-CA" sz="1200" err="1">
                <a:effectLst/>
                <a:latin typeface="Calibri" panose="020F0502020204030204" pitchFamily="34" charset="0"/>
                <a:ea typeface="Calibri" panose="020F0502020204030204" pitchFamily="34" charset="0"/>
              </a:rPr>
              <a:t>sides</a:t>
            </a:r>
            <a:r>
              <a:rPr lang="fr-CA" sz="1200">
                <a:effectLst/>
                <a:latin typeface="Calibri" panose="020F0502020204030204" pitchFamily="34" charset="0"/>
                <a:ea typeface="Calibri" panose="020F0502020204030204" pitchFamily="34" charset="0"/>
              </a:rPr>
              <a:t> and A, B, and C </a:t>
            </a:r>
            <a:r>
              <a:rPr lang="fr-CA" sz="1200" err="1">
                <a:effectLst/>
                <a:latin typeface="Calibri" panose="020F0502020204030204" pitchFamily="34" charset="0"/>
                <a:ea typeface="Calibri" panose="020F0502020204030204" pitchFamily="34" charset="0"/>
              </a:rPr>
              <a:t>represent</a:t>
            </a:r>
            <a:r>
              <a:rPr lang="fr-CA" sz="1200">
                <a:effectLst/>
                <a:latin typeface="Calibri" panose="020F0502020204030204" pitchFamily="34" charset="0"/>
                <a:ea typeface="Calibri" panose="020F0502020204030204" pitchFamily="34" charset="0"/>
              </a:rPr>
              <a:t> the </a:t>
            </a:r>
            <a:r>
              <a:rPr lang="fr-CA" sz="1200" err="1">
                <a:effectLst/>
                <a:latin typeface="Calibri" panose="020F0502020204030204" pitchFamily="34" charset="0"/>
                <a:ea typeface="Calibri" panose="020F0502020204030204" pitchFamily="34" charset="0"/>
              </a:rPr>
              <a:t>corresponding</a:t>
            </a:r>
            <a:r>
              <a:rPr lang="fr-CA" sz="1200">
                <a:effectLst/>
                <a:latin typeface="Calibri" panose="020F0502020204030204" pitchFamily="34" charset="0"/>
                <a:ea typeface="Calibri" panose="020F0502020204030204" pitchFamily="34" charset="0"/>
              </a:rPr>
              <a:t> angles.</a:t>
            </a:r>
            <a:endParaRPr lang="en-US" sz="1200">
              <a:effectLst/>
              <a:latin typeface="Calibri" panose="020F0502020204030204" pitchFamily="34" charset="0"/>
              <a:ea typeface="Calibri" panose="020F0502020204030204" pitchFamily="34" charset="0"/>
            </a:endParaRPr>
          </a:p>
          <a:p>
            <a:endParaRPr lang="en-CA"/>
          </a:p>
        </p:txBody>
      </p:sp>
      <p:sp>
        <p:nvSpPr>
          <p:cNvPr id="4" name="Slide Number Placeholder 3"/>
          <p:cNvSpPr>
            <a:spLocks noGrp="1"/>
          </p:cNvSpPr>
          <p:nvPr>
            <p:ph type="sldNum" sz="quarter" idx="5"/>
          </p:nvPr>
        </p:nvSpPr>
        <p:spPr/>
        <p:txBody>
          <a:bodyPr/>
          <a:lstStyle/>
          <a:p>
            <a:fld id="{2D6C0F6B-90C6-CD41-AF20-328E4F0F7295}" type="slidenum">
              <a:rPr lang="en-US" smtClean="0"/>
              <a:t>13</a:t>
            </a:fld>
            <a:endParaRPr lang="en-US"/>
          </a:p>
        </p:txBody>
      </p:sp>
    </p:spTree>
    <p:extLst>
      <p:ext uri="{BB962C8B-B14F-4D97-AF65-F5344CB8AC3E}">
        <p14:creationId xmlns:p14="http://schemas.microsoft.com/office/powerpoint/2010/main" val="305579658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CA" sz="1200">
                <a:effectLst/>
                <a:latin typeface="Calibri" panose="020F0502020204030204" pitchFamily="34" charset="0"/>
                <a:ea typeface="Calibri" panose="020F0502020204030204" pitchFamily="34" charset="0"/>
              </a:rPr>
              <a:t>The </a:t>
            </a:r>
            <a:r>
              <a:rPr lang="fr-CA" sz="1200" err="1">
                <a:effectLst/>
                <a:latin typeface="Calibri" panose="020F0502020204030204" pitchFamily="34" charset="0"/>
                <a:ea typeface="Calibri" panose="020F0502020204030204" pitchFamily="34" charset="0"/>
              </a:rPr>
              <a:t>cosine</a:t>
            </a:r>
            <a:r>
              <a:rPr lang="fr-CA" sz="1200">
                <a:effectLst/>
                <a:latin typeface="Calibri" panose="020F0502020204030204" pitchFamily="34" charset="0"/>
                <a:ea typeface="Calibri" panose="020F0502020204030204" pitchFamily="34" charset="0"/>
              </a:rPr>
              <a:t> </a:t>
            </a:r>
            <a:r>
              <a:rPr lang="fr-CA" sz="1200" err="1">
                <a:effectLst/>
                <a:latin typeface="Calibri" panose="020F0502020204030204" pitchFamily="34" charset="0"/>
                <a:ea typeface="Calibri" panose="020F0502020204030204" pitchFamily="34" charset="0"/>
              </a:rPr>
              <a:t>law</a:t>
            </a:r>
            <a:r>
              <a:rPr lang="fr-CA" sz="1200">
                <a:effectLst/>
                <a:latin typeface="Calibri" panose="020F0502020204030204" pitchFamily="34" charset="0"/>
                <a:ea typeface="Calibri" panose="020F0502020204030204" pitchFamily="34" charset="0"/>
              </a:rPr>
              <a:t> </a:t>
            </a:r>
            <a:r>
              <a:rPr lang="fr-CA" sz="1200" err="1">
                <a:effectLst/>
                <a:latin typeface="Calibri" panose="020F0502020204030204" pitchFamily="34" charset="0"/>
                <a:ea typeface="Calibri" panose="020F0502020204030204" pitchFamily="34" charset="0"/>
              </a:rPr>
              <a:t>is</a:t>
            </a:r>
            <a:r>
              <a:rPr lang="fr-CA" sz="1200">
                <a:effectLst/>
                <a:latin typeface="Calibri" panose="020F0502020204030204" pitchFamily="34" charset="0"/>
                <a:ea typeface="Calibri" panose="020F0502020204030204" pitchFamily="34" charset="0"/>
              </a:rPr>
              <a:t> a formula </a:t>
            </a:r>
            <a:r>
              <a:rPr lang="fr-CA" sz="1200" err="1">
                <a:effectLst/>
                <a:latin typeface="Calibri" panose="020F0502020204030204" pitchFamily="34" charset="0"/>
                <a:ea typeface="Calibri" panose="020F0502020204030204" pitchFamily="34" charset="0"/>
              </a:rPr>
              <a:t>that</a:t>
            </a:r>
            <a:r>
              <a:rPr lang="fr-CA" sz="1200">
                <a:effectLst/>
                <a:latin typeface="Calibri" panose="020F0502020204030204" pitchFamily="34" charset="0"/>
                <a:ea typeface="Calibri" panose="020F0502020204030204" pitchFamily="34" charset="0"/>
              </a:rPr>
              <a:t> </a:t>
            </a:r>
            <a:r>
              <a:rPr lang="fr-CA" sz="1200" err="1">
                <a:effectLst/>
                <a:latin typeface="Calibri" panose="020F0502020204030204" pitchFamily="34" charset="0"/>
                <a:ea typeface="Calibri" panose="020F0502020204030204" pitchFamily="34" charset="0"/>
              </a:rPr>
              <a:t>correlates</a:t>
            </a:r>
            <a:r>
              <a:rPr lang="fr-CA" sz="1200">
                <a:effectLst/>
                <a:latin typeface="Calibri" panose="020F0502020204030204" pitchFamily="34" charset="0"/>
                <a:ea typeface="Calibri" panose="020F0502020204030204" pitchFamily="34" charset="0"/>
              </a:rPr>
              <a:t> the </a:t>
            </a:r>
            <a:r>
              <a:rPr lang="fr-CA" sz="1200" err="1">
                <a:effectLst/>
                <a:latin typeface="Calibri" panose="020F0502020204030204" pitchFamily="34" charset="0"/>
                <a:ea typeface="Calibri" panose="020F0502020204030204" pitchFamily="34" charset="0"/>
              </a:rPr>
              <a:t>cosine</a:t>
            </a:r>
            <a:r>
              <a:rPr lang="fr-CA" sz="1200">
                <a:effectLst/>
                <a:latin typeface="Calibri" panose="020F0502020204030204" pitchFamily="34" charset="0"/>
                <a:ea typeface="Calibri" panose="020F0502020204030204" pitchFamily="34" charset="0"/>
              </a:rPr>
              <a:t> of the angles and the </a:t>
            </a:r>
            <a:r>
              <a:rPr lang="fr-CA" sz="1200" err="1">
                <a:effectLst/>
                <a:latin typeface="Calibri" panose="020F0502020204030204" pitchFamily="34" charset="0"/>
                <a:ea typeface="Calibri" panose="020F0502020204030204" pitchFamily="34" charset="0"/>
              </a:rPr>
              <a:t>lengths</a:t>
            </a:r>
            <a:r>
              <a:rPr lang="fr-CA" sz="1200">
                <a:effectLst/>
                <a:latin typeface="Calibri" panose="020F0502020204030204" pitchFamily="34" charset="0"/>
                <a:ea typeface="Calibri" panose="020F0502020204030204" pitchFamily="34" charset="0"/>
              </a:rPr>
              <a:t> of a non-right triangle. It can </a:t>
            </a:r>
            <a:r>
              <a:rPr lang="fr-CA" sz="1200" err="1">
                <a:effectLst/>
                <a:latin typeface="Calibri" panose="020F0502020204030204" pitchFamily="34" charset="0"/>
                <a:ea typeface="Calibri" panose="020F0502020204030204" pitchFamily="34" charset="0"/>
              </a:rPr>
              <a:t>be</a:t>
            </a:r>
            <a:r>
              <a:rPr lang="fr-CA" sz="1200">
                <a:effectLst/>
                <a:latin typeface="Calibri" panose="020F0502020204030204" pitchFamily="34" charset="0"/>
                <a:ea typeface="Calibri" panose="020F0502020204030204" pitchFamily="34" charset="0"/>
              </a:rPr>
              <a:t> </a:t>
            </a:r>
            <a:r>
              <a:rPr lang="fr-CA" sz="1200" err="1">
                <a:effectLst/>
                <a:latin typeface="Calibri" panose="020F0502020204030204" pitchFamily="34" charset="0"/>
                <a:ea typeface="Calibri" panose="020F0502020204030204" pitchFamily="34" charset="0"/>
              </a:rPr>
              <a:t>used</a:t>
            </a:r>
            <a:r>
              <a:rPr lang="fr-CA" sz="1200">
                <a:effectLst/>
                <a:latin typeface="Calibri" panose="020F0502020204030204" pitchFamily="34" charset="0"/>
                <a:ea typeface="Calibri" panose="020F0502020204030204" pitchFamily="34" charset="0"/>
              </a:rPr>
              <a:t> to solve for the angles or </a:t>
            </a:r>
            <a:r>
              <a:rPr lang="fr-CA" sz="1200" err="1">
                <a:effectLst/>
                <a:latin typeface="Calibri" panose="020F0502020204030204" pitchFamily="34" charset="0"/>
                <a:ea typeface="Calibri" panose="020F0502020204030204" pitchFamily="34" charset="0"/>
              </a:rPr>
              <a:t>lengths</a:t>
            </a:r>
            <a:r>
              <a:rPr lang="fr-CA" sz="1200">
                <a:effectLst/>
                <a:latin typeface="Calibri" panose="020F0502020204030204" pitchFamily="34" charset="0"/>
                <a:ea typeface="Calibri" panose="020F0502020204030204" pitchFamily="34" charset="0"/>
              </a:rPr>
              <a:t> of a non-right triangle </a:t>
            </a:r>
            <a:r>
              <a:rPr lang="fr-CA" sz="1200" err="1">
                <a:effectLst/>
                <a:latin typeface="Calibri" panose="020F0502020204030204" pitchFamily="34" charset="0"/>
                <a:ea typeface="Calibri" panose="020F0502020204030204" pitchFamily="34" charset="0"/>
              </a:rPr>
              <a:t>where</a:t>
            </a:r>
            <a:r>
              <a:rPr lang="fr-CA" sz="1200">
                <a:effectLst/>
                <a:latin typeface="Calibri" panose="020F0502020204030204" pitchFamily="34" charset="0"/>
                <a:ea typeface="Calibri" panose="020F0502020204030204" pitchFamily="34" charset="0"/>
              </a:rPr>
              <a:t> a, b, and c </a:t>
            </a:r>
            <a:r>
              <a:rPr lang="fr-CA" sz="1200" err="1">
                <a:effectLst/>
                <a:latin typeface="Calibri" panose="020F0502020204030204" pitchFamily="34" charset="0"/>
                <a:ea typeface="Calibri" panose="020F0502020204030204" pitchFamily="34" charset="0"/>
              </a:rPr>
              <a:t>represent</a:t>
            </a:r>
            <a:r>
              <a:rPr lang="fr-CA" sz="1200">
                <a:effectLst/>
                <a:latin typeface="Calibri" panose="020F0502020204030204" pitchFamily="34" charset="0"/>
                <a:ea typeface="Calibri" panose="020F0502020204030204" pitchFamily="34" charset="0"/>
              </a:rPr>
              <a:t> the </a:t>
            </a:r>
            <a:r>
              <a:rPr lang="fr-CA" sz="1200" err="1">
                <a:effectLst/>
                <a:latin typeface="Calibri" panose="020F0502020204030204" pitchFamily="34" charset="0"/>
                <a:ea typeface="Calibri" panose="020F0502020204030204" pitchFamily="34" charset="0"/>
              </a:rPr>
              <a:t>sides</a:t>
            </a:r>
            <a:r>
              <a:rPr lang="fr-CA" sz="1200">
                <a:effectLst/>
                <a:latin typeface="Calibri" panose="020F0502020204030204" pitchFamily="34" charset="0"/>
                <a:ea typeface="Calibri" panose="020F0502020204030204" pitchFamily="34" charset="0"/>
              </a:rPr>
              <a:t> and A, B, and C </a:t>
            </a:r>
            <a:r>
              <a:rPr lang="fr-CA" sz="1200" err="1">
                <a:effectLst/>
                <a:latin typeface="Calibri" panose="020F0502020204030204" pitchFamily="34" charset="0"/>
                <a:ea typeface="Calibri" panose="020F0502020204030204" pitchFamily="34" charset="0"/>
              </a:rPr>
              <a:t>represent</a:t>
            </a:r>
            <a:r>
              <a:rPr lang="fr-CA" sz="1200">
                <a:effectLst/>
                <a:latin typeface="Calibri" panose="020F0502020204030204" pitchFamily="34" charset="0"/>
                <a:ea typeface="Calibri" panose="020F0502020204030204" pitchFamily="34" charset="0"/>
              </a:rPr>
              <a:t> the </a:t>
            </a:r>
            <a:r>
              <a:rPr lang="fr-CA" sz="1200" err="1">
                <a:effectLst/>
                <a:latin typeface="Calibri" panose="020F0502020204030204" pitchFamily="34" charset="0"/>
                <a:ea typeface="Calibri" panose="020F0502020204030204" pitchFamily="34" charset="0"/>
              </a:rPr>
              <a:t>corresponding</a:t>
            </a:r>
            <a:r>
              <a:rPr lang="fr-CA" sz="1200">
                <a:effectLst/>
                <a:latin typeface="Calibri" panose="020F0502020204030204" pitchFamily="34" charset="0"/>
                <a:ea typeface="Calibri" panose="020F0502020204030204" pitchFamily="34" charset="0"/>
              </a:rPr>
              <a:t> angles.</a:t>
            </a:r>
            <a:endParaRPr lang="en-US" sz="1200">
              <a:effectLst/>
              <a:latin typeface="Calibri" panose="020F0502020204030204" pitchFamily="34" charset="0"/>
              <a:ea typeface="Calibri" panose="020F0502020204030204" pitchFamily="34" charset="0"/>
            </a:endParaRPr>
          </a:p>
          <a:p>
            <a:endParaRPr lang="en-CA"/>
          </a:p>
        </p:txBody>
      </p:sp>
      <p:sp>
        <p:nvSpPr>
          <p:cNvPr id="4" name="Slide Number Placeholder 3"/>
          <p:cNvSpPr>
            <a:spLocks noGrp="1"/>
          </p:cNvSpPr>
          <p:nvPr>
            <p:ph type="sldNum" sz="quarter" idx="5"/>
          </p:nvPr>
        </p:nvSpPr>
        <p:spPr/>
        <p:txBody>
          <a:bodyPr/>
          <a:lstStyle/>
          <a:p>
            <a:fld id="{2D6C0F6B-90C6-CD41-AF20-328E4F0F7295}" type="slidenum">
              <a:rPr lang="en-US" smtClean="0"/>
              <a:t>14</a:t>
            </a:fld>
            <a:endParaRPr lang="en-US"/>
          </a:p>
        </p:txBody>
      </p:sp>
    </p:spTree>
    <p:extLst>
      <p:ext uri="{BB962C8B-B14F-4D97-AF65-F5344CB8AC3E}">
        <p14:creationId xmlns:p14="http://schemas.microsoft.com/office/powerpoint/2010/main" val="3723122585"/>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5" Type="http://schemas.openxmlformats.org/officeDocument/2006/relationships/image" Target="../media/image5.png"/><Relationship Id="rId4" Type="http://schemas.openxmlformats.org/officeDocument/2006/relationships/image" Target="../media/image4.pn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5" Type="http://schemas.openxmlformats.org/officeDocument/2006/relationships/image" Target="../media/image5.png"/><Relationship Id="rId4" Type="http://schemas.openxmlformats.org/officeDocument/2006/relationships/image" Target="../media/image4.png"/></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8" Type="http://schemas.openxmlformats.org/officeDocument/2006/relationships/image" Target="../media/image14.svg"/><Relationship Id="rId3" Type="http://schemas.openxmlformats.org/officeDocument/2006/relationships/image" Target="../media/image9.png"/><Relationship Id="rId7" Type="http://schemas.openxmlformats.org/officeDocument/2006/relationships/image" Target="../media/image13.png"/><Relationship Id="rId12" Type="http://schemas.openxmlformats.org/officeDocument/2006/relationships/image" Target="../media/image6.png"/><Relationship Id="rId2" Type="http://schemas.openxmlformats.org/officeDocument/2006/relationships/image" Target="../media/image8.png"/><Relationship Id="rId1" Type="http://schemas.openxmlformats.org/officeDocument/2006/relationships/slideMaster" Target="../slideMasters/slideMaster1.xml"/><Relationship Id="rId6" Type="http://schemas.openxmlformats.org/officeDocument/2006/relationships/image" Target="../media/image12.svg"/><Relationship Id="rId11" Type="http://schemas.openxmlformats.org/officeDocument/2006/relationships/image" Target="../media/image3.png"/><Relationship Id="rId5" Type="http://schemas.openxmlformats.org/officeDocument/2006/relationships/image" Target="../media/image11.svg"/><Relationship Id="rId10" Type="http://schemas.openxmlformats.org/officeDocument/2006/relationships/image" Target="../media/image16.svg"/><Relationship Id="rId4" Type="http://schemas.openxmlformats.org/officeDocument/2006/relationships/image" Target="../media/image10.png"/><Relationship Id="rId9" Type="http://schemas.openxmlformats.org/officeDocument/2006/relationships/image" Target="../media/image15.png"/></Relationships>
</file>

<file path=ppt/slideLayouts/_rels/slideLayout24.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image" Target="../media/image9.png"/><Relationship Id="rId7" Type="http://schemas.openxmlformats.org/officeDocument/2006/relationships/image" Target="../media/image18.svg"/><Relationship Id="rId12" Type="http://schemas.openxmlformats.org/officeDocument/2006/relationships/image" Target="../media/image6.png"/><Relationship Id="rId2" Type="http://schemas.openxmlformats.org/officeDocument/2006/relationships/image" Target="../media/image8.png"/><Relationship Id="rId1" Type="http://schemas.openxmlformats.org/officeDocument/2006/relationships/slideMaster" Target="../slideMasters/slideMaster1.xml"/><Relationship Id="rId6" Type="http://schemas.openxmlformats.org/officeDocument/2006/relationships/image" Target="../media/image17.svg"/><Relationship Id="rId11" Type="http://schemas.openxmlformats.org/officeDocument/2006/relationships/image" Target="../media/image20.svg"/><Relationship Id="rId5" Type="http://schemas.openxmlformats.org/officeDocument/2006/relationships/image" Target="../media/image10.png"/><Relationship Id="rId10" Type="http://schemas.openxmlformats.org/officeDocument/2006/relationships/image" Target="../media/image19.png"/><Relationship Id="rId4" Type="http://schemas.openxmlformats.org/officeDocument/2006/relationships/image" Target="../media/image3.png"/><Relationship Id="rId9" Type="http://schemas.openxmlformats.org/officeDocument/2006/relationships/image" Target="../media/image14.svg"/></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5" Type="http://schemas.openxmlformats.org/officeDocument/2006/relationships/image" Target="../media/image5.png"/><Relationship Id="rId4" Type="http://schemas.openxmlformats.org/officeDocument/2006/relationships/image" Target="../media/image4.pn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6.png"/><Relationship Id="rId1" Type="http://schemas.openxmlformats.org/officeDocument/2006/relationships/slideMaster" Target="../slideMasters/slideMaster1.xml"/><Relationship Id="rId5" Type="http://schemas.openxmlformats.org/officeDocument/2006/relationships/image" Target="../media/image5.png"/><Relationship Id="rId4" Type="http://schemas.openxmlformats.org/officeDocument/2006/relationships/image" Target="../media/image4.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7.png"/><Relationship Id="rId1" Type="http://schemas.openxmlformats.org/officeDocument/2006/relationships/slideMaster" Target="../slideMasters/slideMaster1.xml"/><Relationship Id="rId6" Type="http://schemas.openxmlformats.org/officeDocument/2006/relationships/image" Target="../media/image2.png"/><Relationship Id="rId5" Type="http://schemas.openxmlformats.org/officeDocument/2006/relationships/image" Target="../media/image5.png"/><Relationship Id="rId4" Type="http://schemas.openxmlformats.org/officeDocument/2006/relationships/image" Target="../media/image4.pn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6.png"/><Relationship Id="rId1" Type="http://schemas.openxmlformats.org/officeDocument/2006/relationships/slideMaster" Target="../slideMasters/slideMaster1.xml"/><Relationship Id="rId4" Type="http://schemas.openxmlformats.org/officeDocument/2006/relationships/image" Target="../media/image1.png"/></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tyle 1">
    <p:bg>
      <p:bgPr>
        <a:solidFill>
          <a:schemeClr val="accent1"/>
        </a:solidFill>
        <a:effectLst/>
      </p:bgPr>
    </p:bg>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03924A13-79EE-1D47-B49D-1565C986DA27}"/>
              </a:ext>
            </a:extLst>
          </p:cNvPr>
          <p:cNvSpPr>
            <a:spLocks noGrp="1"/>
          </p:cNvSpPr>
          <p:nvPr>
            <p:ph type="pic" sz="quarter" idx="11" hasCustomPrompt="1"/>
          </p:nvPr>
        </p:nvSpPr>
        <p:spPr>
          <a:xfrm>
            <a:off x="355599" y="358815"/>
            <a:ext cx="11485301" cy="6146157"/>
          </a:xfrm>
          <a:custGeom>
            <a:avLst/>
            <a:gdLst>
              <a:gd name="connsiteX0" fmla="*/ 0 w 11485301"/>
              <a:gd name="connsiteY0" fmla="*/ 0 h 6146157"/>
              <a:gd name="connsiteX1" fmla="*/ 11485301 w 11485301"/>
              <a:gd name="connsiteY1" fmla="*/ 0 h 6146157"/>
              <a:gd name="connsiteX2" fmla="*/ 11485301 w 11485301"/>
              <a:gd name="connsiteY2" fmla="*/ 6146157 h 6146157"/>
              <a:gd name="connsiteX3" fmla="*/ 0 w 11485301"/>
              <a:gd name="connsiteY3" fmla="*/ 6146157 h 6146157"/>
              <a:gd name="connsiteX4" fmla="*/ 0 w 11485301"/>
              <a:gd name="connsiteY4" fmla="*/ 5413033 h 6146157"/>
              <a:gd name="connsiteX5" fmla="*/ 510420 w 11485301"/>
              <a:gd name="connsiteY5" fmla="*/ 5413033 h 6146157"/>
              <a:gd name="connsiteX6" fmla="*/ 510420 w 11485301"/>
              <a:gd name="connsiteY6" fmla="*/ 5411487 h 6146157"/>
              <a:gd name="connsiteX7" fmla="*/ 4702893 w 11485301"/>
              <a:gd name="connsiteY7" fmla="*/ 5411487 h 6146157"/>
              <a:gd name="connsiteX8" fmla="*/ 4702893 w 11485301"/>
              <a:gd name="connsiteY8" fmla="*/ 753630 h 6146157"/>
              <a:gd name="connsiteX9" fmla="*/ 8075 w 11485301"/>
              <a:gd name="connsiteY9" fmla="*/ 753630 h 6146157"/>
              <a:gd name="connsiteX10" fmla="*/ 8075 w 11485301"/>
              <a:gd name="connsiteY10" fmla="*/ 758785 h 6146157"/>
              <a:gd name="connsiteX11" fmla="*/ 0 w 11485301"/>
              <a:gd name="connsiteY11" fmla="*/ 758785 h 61461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1485301" h="6146157">
                <a:moveTo>
                  <a:pt x="0" y="0"/>
                </a:moveTo>
                <a:lnTo>
                  <a:pt x="11485301" y="0"/>
                </a:lnTo>
                <a:lnTo>
                  <a:pt x="11485301" y="6146157"/>
                </a:lnTo>
                <a:lnTo>
                  <a:pt x="0" y="6146157"/>
                </a:lnTo>
                <a:lnTo>
                  <a:pt x="0" y="5413033"/>
                </a:lnTo>
                <a:lnTo>
                  <a:pt x="510420" y="5413033"/>
                </a:lnTo>
                <a:lnTo>
                  <a:pt x="510420" y="5411487"/>
                </a:lnTo>
                <a:lnTo>
                  <a:pt x="4702893" y="5411487"/>
                </a:lnTo>
                <a:lnTo>
                  <a:pt x="4702893" y="753630"/>
                </a:lnTo>
                <a:lnTo>
                  <a:pt x="8075" y="753630"/>
                </a:lnTo>
                <a:lnTo>
                  <a:pt x="8075" y="758785"/>
                </a:lnTo>
                <a:lnTo>
                  <a:pt x="0" y="758785"/>
                </a:lnTo>
                <a:close/>
              </a:path>
            </a:pathLst>
          </a:custGeom>
          <a:solidFill>
            <a:schemeClr val="bg1"/>
          </a:solidFill>
        </p:spPr>
        <p:txBody>
          <a:bodyPr wrap="square" rIns="288000" anchor="ctr">
            <a:noAutofit/>
          </a:bodyPr>
          <a:lstStyle>
            <a:lvl1pPr algn="r">
              <a:defRPr/>
            </a:lvl1pPr>
          </a:lstStyle>
          <a:p>
            <a:r>
              <a:rPr lang="en-US"/>
              <a:t>Drop photo here to add background photo</a:t>
            </a:r>
          </a:p>
        </p:txBody>
      </p:sp>
      <p:sp>
        <p:nvSpPr>
          <p:cNvPr id="11" name="Freeform 10">
            <a:extLst>
              <a:ext uri="{FF2B5EF4-FFF2-40B4-BE49-F238E27FC236}">
                <a16:creationId xmlns:a16="http://schemas.microsoft.com/office/drawing/2014/main" id="{027E5C04-A6BF-204B-B6E3-68227002AE82}"/>
              </a:ext>
            </a:extLst>
          </p:cNvPr>
          <p:cNvSpPr/>
          <p:nvPr userDrawn="1"/>
        </p:nvSpPr>
        <p:spPr>
          <a:xfrm>
            <a:off x="-1" y="1"/>
            <a:ext cx="12192002" cy="6858000"/>
          </a:xfrm>
          <a:custGeom>
            <a:avLst/>
            <a:gdLst>
              <a:gd name="connsiteX0" fmla="*/ 360001 w 12192002"/>
              <a:gd name="connsiteY0" fmla="*/ 360000 h 6858000"/>
              <a:gd name="connsiteX1" fmla="*/ 360001 w 12192002"/>
              <a:gd name="connsiteY1" fmla="*/ 6497999 h 6858000"/>
              <a:gd name="connsiteX2" fmla="*/ 11832001 w 12192002"/>
              <a:gd name="connsiteY2" fmla="*/ 6497999 h 6858000"/>
              <a:gd name="connsiteX3" fmla="*/ 11832001 w 12192002"/>
              <a:gd name="connsiteY3" fmla="*/ 360000 h 6858000"/>
              <a:gd name="connsiteX4" fmla="*/ 1 w 12192002"/>
              <a:gd name="connsiteY4" fmla="*/ 0 h 6858000"/>
              <a:gd name="connsiteX5" fmla="*/ 360001 w 12192002"/>
              <a:gd name="connsiteY5" fmla="*/ 0 h 6858000"/>
              <a:gd name="connsiteX6" fmla="*/ 360001 w 12192002"/>
              <a:gd name="connsiteY6" fmla="*/ 0 h 6858000"/>
              <a:gd name="connsiteX7" fmla="*/ 11832001 w 12192002"/>
              <a:gd name="connsiteY7" fmla="*/ 0 h 6858000"/>
              <a:gd name="connsiteX8" fmla="*/ 12192001 w 12192002"/>
              <a:gd name="connsiteY8" fmla="*/ 0 h 6858000"/>
              <a:gd name="connsiteX9" fmla="*/ 12192002 w 12192002"/>
              <a:gd name="connsiteY9" fmla="*/ 0 h 6858000"/>
              <a:gd name="connsiteX10" fmla="*/ 12192002 w 12192002"/>
              <a:gd name="connsiteY10" fmla="*/ 360000 h 6858000"/>
              <a:gd name="connsiteX11" fmla="*/ 12192001 w 12192002"/>
              <a:gd name="connsiteY11" fmla="*/ 360000 h 6858000"/>
              <a:gd name="connsiteX12" fmla="*/ 12192001 w 12192002"/>
              <a:gd name="connsiteY12" fmla="*/ 6497999 h 6858000"/>
              <a:gd name="connsiteX13" fmla="*/ 12192002 w 12192002"/>
              <a:gd name="connsiteY13" fmla="*/ 6497999 h 6858000"/>
              <a:gd name="connsiteX14" fmla="*/ 12192002 w 12192002"/>
              <a:gd name="connsiteY14" fmla="*/ 6857999 h 6858000"/>
              <a:gd name="connsiteX15" fmla="*/ 12192001 w 12192002"/>
              <a:gd name="connsiteY15" fmla="*/ 6857999 h 6858000"/>
              <a:gd name="connsiteX16" fmla="*/ 12192001 w 12192002"/>
              <a:gd name="connsiteY16" fmla="*/ 6858000 h 6858000"/>
              <a:gd name="connsiteX17" fmla="*/ 11832001 w 12192002"/>
              <a:gd name="connsiteY17" fmla="*/ 6858000 h 6858000"/>
              <a:gd name="connsiteX18" fmla="*/ 11832001 w 12192002"/>
              <a:gd name="connsiteY18" fmla="*/ 6857999 h 6858000"/>
              <a:gd name="connsiteX19" fmla="*/ 360001 w 12192002"/>
              <a:gd name="connsiteY19" fmla="*/ 6857999 h 6858000"/>
              <a:gd name="connsiteX20" fmla="*/ 360001 w 12192002"/>
              <a:gd name="connsiteY20" fmla="*/ 6858000 h 6858000"/>
              <a:gd name="connsiteX21" fmla="*/ 1 w 12192002"/>
              <a:gd name="connsiteY21" fmla="*/ 6858000 h 6858000"/>
              <a:gd name="connsiteX22" fmla="*/ 1 w 12192002"/>
              <a:gd name="connsiteY22" fmla="*/ 6857999 h 6858000"/>
              <a:gd name="connsiteX23" fmla="*/ 0 w 12192002"/>
              <a:gd name="connsiteY23" fmla="*/ 6857999 h 6858000"/>
              <a:gd name="connsiteX24" fmla="*/ 0 w 12192002"/>
              <a:gd name="connsiteY24" fmla="*/ 6497999 h 6858000"/>
              <a:gd name="connsiteX25" fmla="*/ 1 w 12192002"/>
              <a:gd name="connsiteY25" fmla="*/ 6497999 h 6858000"/>
              <a:gd name="connsiteX26" fmla="*/ 1 w 12192002"/>
              <a:gd name="connsiteY26" fmla="*/ 360000 h 6858000"/>
              <a:gd name="connsiteX27" fmla="*/ 0 w 12192002"/>
              <a:gd name="connsiteY27" fmla="*/ 360000 h 6858000"/>
              <a:gd name="connsiteX28" fmla="*/ 0 w 12192002"/>
              <a:gd name="connsiteY28" fmla="*/ 0 h 6858000"/>
              <a:gd name="connsiteX29" fmla="*/ 1 w 12192002"/>
              <a:gd name="connsiteY29"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12192002" h="6858000">
                <a:moveTo>
                  <a:pt x="360001" y="360000"/>
                </a:moveTo>
                <a:lnTo>
                  <a:pt x="360001" y="6497999"/>
                </a:lnTo>
                <a:lnTo>
                  <a:pt x="11832001" y="6497999"/>
                </a:lnTo>
                <a:lnTo>
                  <a:pt x="11832001" y="360000"/>
                </a:lnTo>
                <a:close/>
                <a:moveTo>
                  <a:pt x="1" y="0"/>
                </a:moveTo>
                <a:lnTo>
                  <a:pt x="360001" y="0"/>
                </a:lnTo>
                <a:lnTo>
                  <a:pt x="360001" y="0"/>
                </a:lnTo>
                <a:lnTo>
                  <a:pt x="11832001" y="0"/>
                </a:lnTo>
                <a:lnTo>
                  <a:pt x="12192001" y="0"/>
                </a:lnTo>
                <a:lnTo>
                  <a:pt x="12192002" y="0"/>
                </a:lnTo>
                <a:lnTo>
                  <a:pt x="12192002" y="360000"/>
                </a:lnTo>
                <a:lnTo>
                  <a:pt x="12192001" y="360000"/>
                </a:lnTo>
                <a:lnTo>
                  <a:pt x="12192001" y="6497999"/>
                </a:lnTo>
                <a:lnTo>
                  <a:pt x="12192002" y="6497999"/>
                </a:lnTo>
                <a:lnTo>
                  <a:pt x="12192002" y="6857999"/>
                </a:lnTo>
                <a:lnTo>
                  <a:pt x="12192001" y="6857999"/>
                </a:lnTo>
                <a:lnTo>
                  <a:pt x="12192001" y="6858000"/>
                </a:lnTo>
                <a:lnTo>
                  <a:pt x="11832001" y="6858000"/>
                </a:lnTo>
                <a:lnTo>
                  <a:pt x="11832001" y="6857999"/>
                </a:lnTo>
                <a:lnTo>
                  <a:pt x="360001" y="6857999"/>
                </a:lnTo>
                <a:lnTo>
                  <a:pt x="360001" y="6858000"/>
                </a:lnTo>
                <a:lnTo>
                  <a:pt x="1" y="6858000"/>
                </a:lnTo>
                <a:lnTo>
                  <a:pt x="1" y="6857999"/>
                </a:lnTo>
                <a:lnTo>
                  <a:pt x="0" y="6857999"/>
                </a:lnTo>
                <a:lnTo>
                  <a:pt x="0" y="6497999"/>
                </a:lnTo>
                <a:lnTo>
                  <a:pt x="1" y="6497999"/>
                </a:lnTo>
                <a:lnTo>
                  <a:pt x="1" y="360000"/>
                </a:lnTo>
                <a:lnTo>
                  <a:pt x="0" y="360000"/>
                </a:lnTo>
                <a:lnTo>
                  <a:pt x="0" y="0"/>
                </a:lnTo>
                <a:lnTo>
                  <a:pt x="1" y="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3" name="Text Placeholder 12">
            <a:extLst>
              <a:ext uri="{FF2B5EF4-FFF2-40B4-BE49-F238E27FC236}">
                <a16:creationId xmlns:a16="http://schemas.microsoft.com/office/drawing/2014/main" id="{45662960-ECF9-544A-B3EA-4102BD62AF1E}"/>
              </a:ext>
            </a:extLst>
          </p:cNvPr>
          <p:cNvSpPr>
            <a:spLocks noGrp="1"/>
          </p:cNvSpPr>
          <p:nvPr>
            <p:ph type="body" sz="quarter" idx="10" hasCustomPrompt="1"/>
          </p:nvPr>
        </p:nvSpPr>
        <p:spPr>
          <a:xfrm>
            <a:off x="371959" y="1470660"/>
            <a:ext cx="4301133" cy="2186940"/>
          </a:xfrm>
          <a:solidFill>
            <a:schemeClr val="accent1"/>
          </a:solidFill>
          <a:ln>
            <a:noFill/>
          </a:ln>
        </p:spPr>
        <p:txBody>
          <a:bodyPr wrap="square" lIns="0" tIns="0" rIns="0" bIns="0" anchor="b">
            <a:noAutofit/>
          </a:bodyPr>
          <a:lstStyle>
            <a:lvl1pPr>
              <a:lnSpc>
                <a:spcPct val="90000"/>
              </a:lnSpc>
              <a:spcBef>
                <a:spcPts val="0"/>
              </a:spcBef>
              <a:defRPr sz="4000" b="1" i="0">
                <a:solidFill>
                  <a:schemeClr val="bg1"/>
                </a:solidFill>
                <a:latin typeface="IBM Plex Sans SmBld" panose="020B0503050203000203" pitchFamily="34" charset="0"/>
              </a:defRPr>
            </a:lvl1pPr>
            <a:lvl2pPr>
              <a:defRPr sz="2800" b="1" i="0">
                <a:solidFill>
                  <a:schemeClr val="bg1"/>
                </a:solidFill>
                <a:latin typeface="IBM Plex Sans SmBld" panose="020B0503050203000203" pitchFamily="34" charset="0"/>
              </a:defRPr>
            </a:lvl2pPr>
            <a:lvl3pPr>
              <a:defRPr sz="2400" b="1" i="0">
                <a:solidFill>
                  <a:schemeClr val="bg1"/>
                </a:solidFill>
                <a:latin typeface="IBM Plex Sans SmBld" panose="020B0503050203000203" pitchFamily="34" charset="0"/>
              </a:defRPr>
            </a:lvl3pPr>
            <a:lvl4pPr>
              <a:defRPr sz="2000" b="1" i="0">
                <a:solidFill>
                  <a:schemeClr val="bg1"/>
                </a:solidFill>
                <a:latin typeface="IBM Plex Sans SmBld" panose="020B0503050203000203" pitchFamily="34" charset="0"/>
              </a:defRPr>
            </a:lvl4pPr>
            <a:lvl5pPr>
              <a:defRPr sz="2000" b="1" i="0">
                <a:solidFill>
                  <a:schemeClr val="bg1"/>
                </a:solidFill>
                <a:latin typeface="IBM Plex Sans SmBld" panose="020B0503050203000203" pitchFamily="34" charset="0"/>
              </a:defRPr>
            </a:lvl5pPr>
          </a:lstStyle>
          <a:p>
            <a:pPr lvl="0"/>
            <a:r>
              <a:rPr lang="en-US"/>
              <a:t>Click to Add Presentation Title</a:t>
            </a:r>
          </a:p>
        </p:txBody>
      </p:sp>
      <p:cxnSp>
        <p:nvCxnSpPr>
          <p:cNvPr id="5" name="Straight Connector 4">
            <a:extLst>
              <a:ext uri="{FF2B5EF4-FFF2-40B4-BE49-F238E27FC236}">
                <a16:creationId xmlns:a16="http://schemas.microsoft.com/office/drawing/2014/main" id="{F2D8F8C9-F49E-3048-826A-0937FBC04EBF}"/>
              </a:ext>
            </a:extLst>
          </p:cNvPr>
          <p:cNvCxnSpPr>
            <a:cxnSpLocks/>
          </p:cNvCxnSpPr>
          <p:nvPr userDrawn="1"/>
        </p:nvCxnSpPr>
        <p:spPr>
          <a:xfrm>
            <a:off x="361513" y="4804806"/>
            <a:ext cx="4317167"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12" name="Text Placeholder 12">
            <a:extLst>
              <a:ext uri="{FF2B5EF4-FFF2-40B4-BE49-F238E27FC236}">
                <a16:creationId xmlns:a16="http://schemas.microsoft.com/office/drawing/2014/main" id="{9E978879-4384-7944-8E60-E6FEF4E21A9D}"/>
              </a:ext>
            </a:extLst>
          </p:cNvPr>
          <p:cNvSpPr>
            <a:spLocks noGrp="1"/>
          </p:cNvSpPr>
          <p:nvPr>
            <p:ph type="body" sz="quarter" idx="13" hasCustomPrompt="1"/>
          </p:nvPr>
        </p:nvSpPr>
        <p:spPr>
          <a:xfrm>
            <a:off x="371959" y="4301625"/>
            <a:ext cx="4301133" cy="315212"/>
          </a:xfrm>
          <a:solidFill>
            <a:schemeClr val="accent1"/>
          </a:solidFill>
          <a:ln>
            <a:noFill/>
          </a:ln>
        </p:spPr>
        <p:txBody>
          <a:bodyPr wrap="none" lIns="0" tIns="0" rIns="0" bIns="0" anchor="b">
            <a:noAutofit/>
          </a:bodyPr>
          <a:lstStyle>
            <a:lvl1pPr>
              <a:defRPr sz="1200" b="1" i="0" cap="all" baseline="0">
                <a:solidFill>
                  <a:schemeClr val="bg1"/>
                </a:solidFill>
                <a:latin typeface="IBM Plex Sans SmBld" panose="020B0503050203000203" pitchFamily="34" charset="0"/>
              </a:defRPr>
            </a:lvl1pPr>
            <a:lvl2pPr>
              <a:defRPr sz="2800" b="1" i="0">
                <a:solidFill>
                  <a:schemeClr val="bg1"/>
                </a:solidFill>
                <a:latin typeface="IBM Plex Sans SmBld" panose="020B0503050203000203" pitchFamily="34" charset="0"/>
              </a:defRPr>
            </a:lvl2pPr>
            <a:lvl3pPr>
              <a:defRPr sz="2400" b="1" i="0">
                <a:solidFill>
                  <a:schemeClr val="bg1"/>
                </a:solidFill>
                <a:latin typeface="IBM Plex Sans SmBld" panose="020B0503050203000203" pitchFamily="34" charset="0"/>
              </a:defRPr>
            </a:lvl3pPr>
            <a:lvl4pPr>
              <a:defRPr sz="2000" b="1" i="0">
                <a:solidFill>
                  <a:schemeClr val="bg1"/>
                </a:solidFill>
                <a:latin typeface="IBM Plex Sans SmBld" panose="020B0503050203000203" pitchFamily="34" charset="0"/>
              </a:defRPr>
            </a:lvl4pPr>
            <a:lvl5pPr>
              <a:defRPr sz="2000" b="1" i="0">
                <a:solidFill>
                  <a:schemeClr val="bg1"/>
                </a:solidFill>
                <a:latin typeface="IBM Plex Sans SmBld" panose="020B0503050203000203" pitchFamily="34" charset="0"/>
              </a:defRPr>
            </a:lvl5pPr>
          </a:lstStyle>
          <a:p>
            <a:pPr lvl="0"/>
            <a:r>
              <a:rPr lang="en-US"/>
              <a:t>Presenter name</a:t>
            </a:r>
          </a:p>
        </p:txBody>
      </p:sp>
      <p:sp>
        <p:nvSpPr>
          <p:cNvPr id="14" name="Text Placeholder 12">
            <a:extLst>
              <a:ext uri="{FF2B5EF4-FFF2-40B4-BE49-F238E27FC236}">
                <a16:creationId xmlns:a16="http://schemas.microsoft.com/office/drawing/2014/main" id="{0C179A9A-C7C8-7C48-A97C-FBC66812BEE9}"/>
              </a:ext>
            </a:extLst>
          </p:cNvPr>
          <p:cNvSpPr>
            <a:spLocks noGrp="1"/>
          </p:cNvSpPr>
          <p:nvPr>
            <p:ph type="body" sz="quarter" idx="14" hasCustomPrompt="1"/>
          </p:nvPr>
        </p:nvSpPr>
        <p:spPr>
          <a:xfrm>
            <a:off x="371959" y="3665115"/>
            <a:ext cx="4301133" cy="631755"/>
          </a:xfrm>
          <a:solidFill>
            <a:schemeClr val="accent1"/>
          </a:solidFill>
          <a:ln>
            <a:noFill/>
          </a:ln>
        </p:spPr>
        <p:txBody>
          <a:bodyPr wrap="square" lIns="0" tIns="0" rIns="0" bIns="0" anchor="t">
            <a:noAutofit/>
          </a:bodyPr>
          <a:lstStyle>
            <a:lvl1pPr>
              <a:lnSpc>
                <a:spcPct val="100000"/>
              </a:lnSpc>
              <a:spcBef>
                <a:spcPts val="0"/>
              </a:spcBef>
              <a:defRPr sz="1600" b="0" i="0" cap="none" baseline="0">
                <a:solidFill>
                  <a:schemeClr val="bg1"/>
                </a:solidFill>
                <a:latin typeface="IBM Plex Sans Light" panose="020B0403050203000203" pitchFamily="34" charset="0"/>
              </a:defRPr>
            </a:lvl1pPr>
            <a:lvl2pPr>
              <a:defRPr sz="2800" b="1" i="0">
                <a:solidFill>
                  <a:schemeClr val="bg1"/>
                </a:solidFill>
                <a:latin typeface="IBM Plex Sans SmBld" panose="020B0503050203000203" pitchFamily="34" charset="0"/>
              </a:defRPr>
            </a:lvl2pPr>
            <a:lvl3pPr>
              <a:defRPr sz="2400" b="1" i="0">
                <a:solidFill>
                  <a:schemeClr val="bg1"/>
                </a:solidFill>
                <a:latin typeface="IBM Plex Sans SmBld" panose="020B0503050203000203" pitchFamily="34" charset="0"/>
              </a:defRPr>
            </a:lvl3pPr>
            <a:lvl4pPr>
              <a:defRPr sz="2000" b="1" i="0">
                <a:solidFill>
                  <a:schemeClr val="bg1"/>
                </a:solidFill>
                <a:latin typeface="IBM Plex Sans SmBld" panose="020B0503050203000203" pitchFamily="34" charset="0"/>
              </a:defRPr>
            </a:lvl4pPr>
            <a:lvl5pPr>
              <a:defRPr sz="2000" b="1" i="0">
                <a:solidFill>
                  <a:schemeClr val="bg1"/>
                </a:solidFill>
                <a:latin typeface="IBM Plex Sans SmBld" panose="020B0503050203000203" pitchFamily="34" charset="0"/>
              </a:defRPr>
            </a:lvl5pPr>
          </a:lstStyle>
          <a:p>
            <a:pPr lvl="0"/>
            <a:r>
              <a:rPr lang="en-US"/>
              <a:t>Presentation subtitle</a:t>
            </a:r>
          </a:p>
        </p:txBody>
      </p:sp>
      <p:sp>
        <p:nvSpPr>
          <p:cNvPr id="7" name="Rectangle 6">
            <a:extLst>
              <a:ext uri="{FF2B5EF4-FFF2-40B4-BE49-F238E27FC236}">
                <a16:creationId xmlns:a16="http://schemas.microsoft.com/office/drawing/2014/main" id="{475EFF4A-70A8-9248-B4BA-E3DED7A31700}"/>
              </a:ext>
            </a:extLst>
          </p:cNvPr>
          <p:cNvSpPr/>
          <p:nvPr userDrawn="1"/>
        </p:nvSpPr>
        <p:spPr>
          <a:xfrm>
            <a:off x="-1607336" y="1461874"/>
            <a:ext cx="1278541" cy="2195725"/>
          </a:xfrm>
          <a:prstGeom prst="rect">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1100">
                <a:solidFill>
                  <a:schemeClr val="tx1"/>
                </a:solidFill>
                <a:latin typeface="IBM Plex Sans" panose="020B0503050203000203" pitchFamily="34" charset="0"/>
              </a:rPr>
              <a:t>Presentation title</a:t>
            </a:r>
          </a:p>
          <a:p>
            <a:pPr algn="r"/>
            <a:r>
              <a:rPr lang="en-US" sz="1100" b="1" i="0" kern="1200">
                <a:solidFill>
                  <a:schemeClr val="tx1"/>
                </a:solidFill>
                <a:latin typeface="IBM Plex Sans SmBld" panose="020B0503050203000203" pitchFamily="34" charset="0"/>
                <a:ea typeface="+mn-ea"/>
                <a:cs typeface="+mn-cs"/>
              </a:rPr>
              <a:t>4 lines max</a:t>
            </a:r>
          </a:p>
        </p:txBody>
      </p:sp>
      <p:sp>
        <p:nvSpPr>
          <p:cNvPr id="16" name="Rectangle 15">
            <a:extLst>
              <a:ext uri="{FF2B5EF4-FFF2-40B4-BE49-F238E27FC236}">
                <a16:creationId xmlns:a16="http://schemas.microsoft.com/office/drawing/2014/main" id="{DB5AEFE7-B037-6846-9200-FA1D40FA2490}"/>
              </a:ext>
            </a:extLst>
          </p:cNvPr>
          <p:cNvSpPr/>
          <p:nvPr userDrawn="1"/>
        </p:nvSpPr>
        <p:spPr>
          <a:xfrm>
            <a:off x="-1607336" y="3654952"/>
            <a:ext cx="1278541" cy="611540"/>
          </a:xfrm>
          <a:prstGeom prst="rect">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1100">
                <a:solidFill>
                  <a:schemeClr val="tx1"/>
                </a:solidFill>
                <a:latin typeface="IBM Plex Sans" panose="020B0503050203000203" pitchFamily="34" charset="0"/>
              </a:rPr>
              <a:t>Subtitle</a:t>
            </a:r>
          </a:p>
          <a:p>
            <a:pPr algn="r"/>
            <a:r>
              <a:rPr lang="en-US" sz="1100" b="1" i="0">
                <a:solidFill>
                  <a:schemeClr val="tx1"/>
                </a:solidFill>
                <a:latin typeface="IBM Plex Sans SmBld" panose="020B0503050203000203" pitchFamily="34" charset="0"/>
              </a:rPr>
              <a:t>2 lines max</a:t>
            </a:r>
          </a:p>
        </p:txBody>
      </p:sp>
      <p:sp>
        <p:nvSpPr>
          <p:cNvPr id="9" name="Left Bracket 8">
            <a:extLst>
              <a:ext uri="{FF2B5EF4-FFF2-40B4-BE49-F238E27FC236}">
                <a16:creationId xmlns:a16="http://schemas.microsoft.com/office/drawing/2014/main" id="{120EEB4F-ABEE-814D-8EF3-50DC5B4DAC66}"/>
              </a:ext>
            </a:extLst>
          </p:cNvPr>
          <p:cNvSpPr/>
          <p:nvPr userDrawn="1"/>
        </p:nvSpPr>
        <p:spPr>
          <a:xfrm>
            <a:off x="-282633" y="1463040"/>
            <a:ext cx="133004" cy="2194560"/>
          </a:xfrm>
          <a:prstGeom prst="leftBracket">
            <a:avLst>
              <a:gd name="adj" fmla="val 0"/>
            </a:avLst>
          </a:prstGeom>
        </p:spPr>
        <p:style>
          <a:lnRef idx="1">
            <a:schemeClr val="accent1"/>
          </a:lnRef>
          <a:fillRef idx="0">
            <a:schemeClr val="accent1"/>
          </a:fillRef>
          <a:effectRef idx="0">
            <a:schemeClr val="accent1"/>
          </a:effectRef>
          <a:fontRef idx="minor">
            <a:schemeClr val="tx1"/>
          </a:fontRef>
        </p:style>
        <p:txBody>
          <a:bodyPr wrap="none" rtlCol="0" anchor="ctr">
            <a:noAutofit/>
          </a:bodyPr>
          <a:lstStyle/>
          <a:p>
            <a:pPr algn="ctr"/>
            <a:endParaRPr lang="en-US"/>
          </a:p>
        </p:txBody>
      </p:sp>
      <p:sp>
        <p:nvSpPr>
          <p:cNvPr id="19" name="Left Bracket 18">
            <a:extLst>
              <a:ext uri="{FF2B5EF4-FFF2-40B4-BE49-F238E27FC236}">
                <a16:creationId xmlns:a16="http://schemas.microsoft.com/office/drawing/2014/main" id="{E87ECFFE-7F36-694E-8F11-4253B1666900}"/>
              </a:ext>
            </a:extLst>
          </p:cNvPr>
          <p:cNvSpPr/>
          <p:nvPr userDrawn="1"/>
        </p:nvSpPr>
        <p:spPr>
          <a:xfrm>
            <a:off x="-282633" y="3684494"/>
            <a:ext cx="130233" cy="576844"/>
          </a:xfrm>
          <a:prstGeom prst="leftBracket">
            <a:avLst>
              <a:gd name="adj" fmla="val 0"/>
            </a:avLst>
          </a:prstGeom>
        </p:spPr>
        <p:style>
          <a:lnRef idx="1">
            <a:schemeClr val="accent1"/>
          </a:lnRef>
          <a:fillRef idx="0">
            <a:schemeClr val="accent1"/>
          </a:fillRef>
          <a:effectRef idx="0">
            <a:schemeClr val="accent1"/>
          </a:effectRef>
          <a:fontRef idx="minor">
            <a:schemeClr val="tx1"/>
          </a:fontRef>
        </p:style>
        <p:txBody>
          <a:bodyPr wrap="none" rtlCol="0" anchor="ctr">
            <a:noAutofit/>
          </a:bodyPr>
          <a:lstStyle/>
          <a:p>
            <a:pPr algn="ctr"/>
            <a:endParaRPr lang="en-US"/>
          </a:p>
        </p:txBody>
      </p:sp>
      <p:pic>
        <p:nvPicPr>
          <p:cNvPr id="42" name="Picture Placeholder 9" descr="Glendon | York University Logo">
            <a:extLst>
              <a:ext uri="{FF2B5EF4-FFF2-40B4-BE49-F238E27FC236}">
                <a16:creationId xmlns:a16="http://schemas.microsoft.com/office/drawing/2014/main" id="{40BEB9EB-86F7-BB40-904C-4805395531C7}"/>
              </a:ext>
            </a:extLst>
          </p:cNvPr>
          <p:cNvPicPr>
            <a:picLocks noChangeAspect="1"/>
          </p:cNvPicPr>
          <p:nvPr userDrawn="1"/>
        </p:nvPicPr>
        <p:blipFill>
          <a:blip r:embed="rId2"/>
          <a:srcRect/>
          <a:stretch/>
        </p:blipFill>
        <p:spPr>
          <a:xfrm>
            <a:off x="1473092" y="5072371"/>
            <a:ext cx="3200000" cy="348299"/>
          </a:xfrm>
          <a:prstGeom prst="rect">
            <a:avLst/>
          </a:prstGeom>
        </p:spPr>
      </p:pic>
      <p:grpSp>
        <p:nvGrpSpPr>
          <p:cNvPr id="43" name="Group 42">
            <a:extLst>
              <a:ext uri="{FF2B5EF4-FFF2-40B4-BE49-F238E27FC236}">
                <a16:creationId xmlns:a16="http://schemas.microsoft.com/office/drawing/2014/main" id="{934669B8-28A0-884F-800C-3C31305B192F}"/>
              </a:ext>
            </a:extLst>
          </p:cNvPr>
          <p:cNvGrpSpPr/>
          <p:nvPr userDrawn="1"/>
        </p:nvGrpSpPr>
        <p:grpSpPr>
          <a:xfrm>
            <a:off x="12065000" y="-947342"/>
            <a:ext cx="2554514" cy="8075345"/>
            <a:chOff x="12065000" y="-947342"/>
            <a:chExt cx="2554514" cy="8075345"/>
          </a:xfrm>
        </p:grpSpPr>
        <p:grpSp>
          <p:nvGrpSpPr>
            <p:cNvPr id="47" name="Group 46">
              <a:extLst>
                <a:ext uri="{FF2B5EF4-FFF2-40B4-BE49-F238E27FC236}">
                  <a16:creationId xmlns:a16="http://schemas.microsoft.com/office/drawing/2014/main" id="{1E70B5D7-8566-AC4C-BE2D-D7E348E24FF8}"/>
                </a:ext>
              </a:extLst>
            </p:cNvPr>
            <p:cNvGrpSpPr/>
            <p:nvPr userDrawn="1"/>
          </p:nvGrpSpPr>
          <p:grpSpPr>
            <a:xfrm>
              <a:off x="12192000" y="-947342"/>
              <a:ext cx="2427514" cy="605550"/>
              <a:chOff x="12192000" y="-947342"/>
              <a:chExt cx="2427514" cy="605550"/>
            </a:xfrm>
          </p:grpSpPr>
          <p:sp>
            <p:nvSpPr>
              <p:cNvPr id="65" name="TextBox 64">
                <a:extLst>
                  <a:ext uri="{FF2B5EF4-FFF2-40B4-BE49-F238E27FC236}">
                    <a16:creationId xmlns:a16="http://schemas.microsoft.com/office/drawing/2014/main" id="{699DB458-C9CC-0040-8B4C-B07D91595971}"/>
                  </a:ext>
                </a:extLst>
              </p:cNvPr>
              <p:cNvSpPr txBox="1"/>
              <p:nvPr userDrawn="1"/>
            </p:nvSpPr>
            <p:spPr>
              <a:xfrm>
                <a:off x="12192000" y="-947342"/>
                <a:ext cx="2144486" cy="605550"/>
              </a:xfrm>
              <a:prstGeom prst="rect">
                <a:avLst/>
              </a:prstGeom>
              <a:noFill/>
            </p:spPr>
            <p:txBody>
              <a:bodyPr wrap="square" rtlCol="0">
                <a:spAutoFit/>
              </a:bodyPr>
              <a:lstStyle/>
              <a:p>
                <a:pPr>
                  <a:lnSpc>
                    <a:spcPct val="90000"/>
                  </a:lnSpc>
                  <a:spcAft>
                    <a:spcPts val="200"/>
                  </a:spcAft>
                </a:pPr>
                <a:r>
                  <a:rPr lang="en-US" sz="1000" b="0" i="0">
                    <a:solidFill>
                      <a:schemeClr val="tx1"/>
                    </a:solidFill>
                    <a:latin typeface="IBM Plex Sans Medm" panose="020B0503050203000203" pitchFamily="34" charset="0"/>
                    <a:ea typeface="Roboto" charset="0"/>
                    <a:cs typeface="Roboto" charset="0"/>
                  </a:rPr>
                  <a:t>To remove slide tips,</a:t>
                </a:r>
              </a:p>
              <a:p>
                <a:pPr>
                  <a:lnSpc>
                    <a:spcPct val="90000"/>
                  </a:lnSpc>
                  <a:spcAft>
                    <a:spcPts val="400"/>
                  </a:spcAft>
                </a:pPr>
                <a:r>
                  <a:rPr lang="en-US" sz="1000" b="0" i="0">
                    <a:solidFill>
                      <a:schemeClr val="tx1"/>
                    </a:solidFill>
                    <a:latin typeface="IBM Plex Sans Medm" panose="020B0503050203000203" pitchFamily="34" charset="0"/>
                    <a:ea typeface="Roboto" charset="0"/>
                    <a:cs typeface="Roboto" charset="0"/>
                  </a:rPr>
                  <a:t>click View &gt; Slide Master.</a:t>
                </a:r>
              </a:p>
              <a:p>
                <a:pPr>
                  <a:lnSpc>
                    <a:spcPct val="90000"/>
                  </a:lnSpc>
                  <a:spcAft>
                    <a:spcPts val="200"/>
                  </a:spcAft>
                </a:pPr>
                <a:r>
                  <a:rPr lang="en-US" sz="1000" b="0" i="0">
                    <a:solidFill>
                      <a:schemeClr val="tx1"/>
                    </a:solidFill>
                    <a:latin typeface="IBM Plex Sans Medm" panose="020B0503050203000203" pitchFamily="34" charset="0"/>
                    <a:ea typeface="Roboto" charset="0"/>
                    <a:cs typeface="Roboto" charset="0"/>
                  </a:rPr>
                  <a:t>After removing, click ‘X’ to exit.  </a:t>
                </a:r>
              </a:p>
            </p:txBody>
          </p:sp>
          <p:pic>
            <p:nvPicPr>
              <p:cNvPr id="66" name="Picture 65">
                <a:extLst>
                  <a:ext uri="{FF2B5EF4-FFF2-40B4-BE49-F238E27FC236}">
                    <a16:creationId xmlns:a16="http://schemas.microsoft.com/office/drawing/2014/main" id="{2E4CC2ED-E325-D04E-B4E1-378C47296FFA}"/>
                  </a:ext>
                </a:extLst>
              </p:cNvPr>
              <p:cNvPicPr>
                <a:picLocks noChangeAspect="1"/>
              </p:cNvPicPr>
              <p:nvPr userDrawn="1"/>
            </p:nvPicPr>
            <p:blipFill>
              <a:blip r:embed="rId3"/>
              <a:stretch>
                <a:fillRect/>
              </a:stretch>
            </p:blipFill>
            <p:spPr>
              <a:xfrm>
                <a:off x="14291128" y="-853006"/>
                <a:ext cx="328386" cy="446605"/>
              </a:xfrm>
              <a:prstGeom prst="rect">
                <a:avLst/>
              </a:prstGeom>
              <a:ln>
                <a:solidFill>
                  <a:schemeClr val="accent6"/>
                </a:solidFill>
              </a:ln>
            </p:spPr>
          </p:pic>
        </p:grpSp>
        <p:grpSp>
          <p:nvGrpSpPr>
            <p:cNvPr id="48" name="Group 47">
              <a:extLst>
                <a:ext uri="{FF2B5EF4-FFF2-40B4-BE49-F238E27FC236}">
                  <a16:creationId xmlns:a16="http://schemas.microsoft.com/office/drawing/2014/main" id="{B2CC37F5-6AE0-0C49-AEDD-60D94AF76C03}"/>
                </a:ext>
              </a:extLst>
            </p:cNvPr>
            <p:cNvGrpSpPr/>
            <p:nvPr userDrawn="1"/>
          </p:nvGrpSpPr>
          <p:grpSpPr>
            <a:xfrm>
              <a:off x="12065000" y="-254000"/>
              <a:ext cx="2171700" cy="3007249"/>
              <a:chOff x="12115800" y="0"/>
              <a:chExt cx="2171700" cy="3007249"/>
            </a:xfrm>
          </p:grpSpPr>
          <p:sp>
            <p:nvSpPr>
              <p:cNvPr id="60" name="Rectangle 59">
                <a:extLst>
                  <a:ext uri="{FF2B5EF4-FFF2-40B4-BE49-F238E27FC236}">
                    <a16:creationId xmlns:a16="http://schemas.microsoft.com/office/drawing/2014/main" id="{09387838-3974-D94C-AE5D-FE93EE549874}"/>
                  </a:ext>
                </a:extLst>
              </p:cNvPr>
              <p:cNvSpPr/>
              <p:nvPr userDrawn="1"/>
            </p:nvSpPr>
            <p:spPr>
              <a:xfrm>
                <a:off x="12287249" y="453077"/>
                <a:ext cx="2000251" cy="255417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61" name="Rectangle 60">
                <a:extLst>
                  <a:ext uri="{FF2B5EF4-FFF2-40B4-BE49-F238E27FC236}">
                    <a16:creationId xmlns:a16="http://schemas.microsoft.com/office/drawing/2014/main" id="{301D4EEC-C424-0046-A589-37C88E646F60}"/>
                  </a:ext>
                </a:extLst>
              </p:cNvPr>
              <p:cNvSpPr/>
              <p:nvPr userDrawn="1"/>
            </p:nvSpPr>
            <p:spPr>
              <a:xfrm>
                <a:off x="12287249" y="0"/>
                <a:ext cx="2000251" cy="49061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62" name="Right Triangle 61">
                <a:extLst>
                  <a:ext uri="{FF2B5EF4-FFF2-40B4-BE49-F238E27FC236}">
                    <a16:creationId xmlns:a16="http://schemas.microsoft.com/office/drawing/2014/main" id="{25EC7FD3-BF04-1145-A2BF-9735F95288FC}"/>
                  </a:ext>
                </a:extLst>
              </p:cNvPr>
              <p:cNvSpPr/>
              <p:nvPr userDrawn="1"/>
            </p:nvSpPr>
            <p:spPr>
              <a:xfrm flipH="1">
                <a:off x="12115800" y="0"/>
                <a:ext cx="174111" cy="216371"/>
              </a:xfrm>
              <a:prstGeom prst="rtTriangl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63" name="TextBox 62">
                <a:extLst>
                  <a:ext uri="{FF2B5EF4-FFF2-40B4-BE49-F238E27FC236}">
                    <a16:creationId xmlns:a16="http://schemas.microsoft.com/office/drawing/2014/main" id="{551BF1E3-FAAF-734A-8A80-C9F6A601C80E}"/>
                  </a:ext>
                </a:extLst>
              </p:cNvPr>
              <p:cNvSpPr txBox="1"/>
              <p:nvPr userDrawn="1"/>
            </p:nvSpPr>
            <p:spPr>
              <a:xfrm>
                <a:off x="12516910" y="90429"/>
                <a:ext cx="1211790" cy="307777"/>
              </a:xfrm>
              <a:prstGeom prst="rect">
                <a:avLst/>
              </a:prstGeom>
              <a:noFill/>
            </p:spPr>
            <p:txBody>
              <a:bodyPr wrap="square" rtlCol="0">
                <a:spAutoFit/>
              </a:bodyPr>
              <a:lstStyle/>
              <a:p>
                <a:r>
                  <a:rPr lang="en-US" sz="1400" b="0" i="0">
                    <a:solidFill>
                      <a:schemeClr val="bg1"/>
                    </a:solidFill>
                    <a:latin typeface="IBM Plex Sans Medm" panose="020B0503050203000203" pitchFamily="34" charset="0"/>
                    <a:ea typeface="Roboto" charset="0"/>
                    <a:cs typeface="Roboto" charset="0"/>
                  </a:rPr>
                  <a:t>SLIDE</a:t>
                </a:r>
                <a:r>
                  <a:rPr lang="en-US" sz="1400" b="0" i="0" baseline="0">
                    <a:solidFill>
                      <a:schemeClr val="bg1"/>
                    </a:solidFill>
                    <a:latin typeface="IBM Plex Sans Medm" panose="020B0503050203000203" pitchFamily="34" charset="0"/>
                    <a:ea typeface="Roboto" charset="0"/>
                    <a:cs typeface="Roboto" charset="0"/>
                  </a:rPr>
                  <a:t> TIPS</a:t>
                </a:r>
                <a:endParaRPr lang="en-US" sz="1400" b="0" i="0">
                  <a:solidFill>
                    <a:schemeClr val="bg1"/>
                  </a:solidFill>
                  <a:latin typeface="IBM Plex Sans Medm" panose="020B0503050203000203" pitchFamily="34" charset="0"/>
                  <a:ea typeface="Roboto" charset="0"/>
                  <a:cs typeface="Roboto" charset="0"/>
                </a:endParaRPr>
              </a:p>
            </p:txBody>
          </p:sp>
          <p:sp>
            <p:nvSpPr>
              <p:cNvPr id="64" name="TextBox 63">
                <a:extLst>
                  <a:ext uri="{FF2B5EF4-FFF2-40B4-BE49-F238E27FC236}">
                    <a16:creationId xmlns:a16="http://schemas.microsoft.com/office/drawing/2014/main" id="{280DD76C-0FA4-8847-A3BA-FF1192A8D9CF}"/>
                  </a:ext>
                </a:extLst>
              </p:cNvPr>
              <p:cNvSpPr txBox="1"/>
              <p:nvPr userDrawn="1"/>
            </p:nvSpPr>
            <p:spPr>
              <a:xfrm>
                <a:off x="12369020" y="656836"/>
                <a:ext cx="1854980" cy="2259977"/>
              </a:xfrm>
              <a:prstGeom prst="rect">
                <a:avLst/>
              </a:prstGeom>
              <a:noFill/>
            </p:spPr>
            <p:txBody>
              <a:bodyPr wrap="square" rtlCol="0">
                <a:noAutofit/>
              </a:bodyPr>
              <a:lstStyle/>
              <a:p>
                <a:pPr marL="96838" indent="-96838" algn="l" defTabSz="914400" rtl="0" eaLnBrk="1" latinLnBrk="0" hangingPunct="1">
                  <a:lnSpc>
                    <a:spcPct val="100000"/>
                  </a:lnSpc>
                  <a:spcBef>
                    <a:spcPts val="0"/>
                  </a:spcBef>
                  <a:spcAft>
                    <a:spcPts val="600"/>
                  </a:spcAft>
                  <a:buClr>
                    <a:schemeClr val="accent1"/>
                  </a:buClr>
                  <a:buFont typeface="Wingdings" charset="2"/>
                  <a:buChar char="§"/>
                </a:pPr>
                <a:r>
                  <a:rPr lang="en-US" sz="900" b="0" i="0" kern="1200">
                    <a:solidFill>
                      <a:schemeClr val="tx1">
                        <a:lumMod val="75000"/>
                        <a:lumOff val="25000"/>
                      </a:schemeClr>
                    </a:solidFill>
                    <a:latin typeface="IBM Plex Sans" panose="020B0503050203000203" pitchFamily="34" charset="77"/>
                    <a:ea typeface="Roboto" charset="0"/>
                  </a:rPr>
                  <a:t>To place your own photo, use Master slides like “Title Style 1” to create from scratch.</a:t>
                </a:r>
              </a:p>
              <a:p>
                <a:pPr marL="96838" indent="-96838" algn="l" defTabSz="914400" rtl="0" eaLnBrk="1" latinLnBrk="0" hangingPunct="1">
                  <a:lnSpc>
                    <a:spcPct val="100000"/>
                  </a:lnSpc>
                  <a:spcBef>
                    <a:spcPts val="0"/>
                  </a:spcBef>
                  <a:spcAft>
                    <a:spcPts val="600"/>
                  </a:spcAft>
                  <a:buClr>
                    <a:schemeClr val="accent1"/>
                  </a:buClr>
                  <a:buFont typeface="Wingdings" charset="2"/>
                  <a:buChar char="§"/>
                </a:pPr>
                <a:r>
                  <a:rPr lang="en-US" sz="900" b="0" i="0" kern="1200">
                    <a:solidFill>
                      <a:schemeClr val="tx1">
                        <a:lumMod val="75000"/>
                        <a:lumOff val="25000"/>
                      </a:schemeClr>
                    </a:solidFill>
                    <a:latin typeface="IBM Plex Sans" panose="020B0503050203000203" pitchFamily="34" charset="77"/>
                    <a:ea typeface="Roboto" charset="0"/>
                    <a:cs typeface="Roboto" charset="0"/>
                  </a:rPr>
                  <a:t>You may also delete</a:t>
                </a:r>
                <a:br>
                  <a:rPr lang="en-US" sz="900" b="0" i="0" kern="1200">
                    <a:solidFill>
                      <a:schemeClr val="tx1">
                        <a:lumMod val="75000"/>
                        <a:lumOff val="25000"/>
                      </a:schemeClr>
                    </a:solidFill>
                    <a:latin typeface="IBM Plex Sans" panose="020B0503050203000203" pitchFamily="34" charset="77"/>
                    <a:ea typeface="Roboto" charset="0"/>
                    <a:cs typeface="Roboto" charset="0"/>
                  </a:rPr>
                </a:br>
                <a:r>
                  <a:rPr lang="en-US" sz="900" b="0" i="0" kern="1200">
                    <a:solidFill>
                      <a:schemeClr val="tx1">
                        <a:lumMod val="75000"/>
                        <a:lumOff val="25000"/>
                      </a:schemeClr>
                    </a:solidFill>
                    <a:latin typeface="IBM Plex Sans" panose="020B0503050203000203" pitchFamily="34" charset="77"/>
                    <a:ea typeface="Roboto" charset="0"/>
                    <a:cs typeface="Roboto" charset="0"/>
                  </a:rPr>
                  <a:t>existing photos to reveal the placeholder beneath. Then t</a:t>
                </a:r>
                <a:r>
                  <a:rPr lang="en-US" sz="900" b="0" i="0">
                    <a:solidFill>
                      <a:schemeClr val="tx1">
                        <a:lumMod val="75000"/>
                        <a:lumOff val="25000"/>
                      </a:schemeClr>
                    </a:solidFill>
                    <a:latin typeface="IBM Plex Sans" panose="020B0503050203000203" pitchFamily="34" charset="77"/>
                    <a:ea typeface="Roboto" charset="0"/>
                    <a:cs typeface="Roboto" charset="0"/>
                  </a:rPr>
                  <a:t>o add a photo, drag a photo onto the slide or click the icon in the placeholder to browse for</a:t>
                </a:r>
                <a:br>
                  <a:rPr lang="en-US" sz="900" b="0" i="0">
                    <a:solidFill>
                      <a:schemeClr val="tx1">
                        <a:lumMod val="75000"/>
                        <a:lumOff val="25000"/>
                      </a:schemeClr>
                    </a:solidFill>
                    <a:latin typeface="IBM Plex Sans" panose="020B0503050203000203" pitchFamily="34" charset="77"/>
                    <a:ea typeface="Roboto" charset="0"/>
                    <a:cs typeface="Roboto" charset="0"/>
                  </a:rPr>
                </a:br>
                <a:r>
                  <a:rPr lang="en-US" sz="900" b="0" i="0">
                    <a:solidFill>
                      <a:schemeClr val="tx1">
                        <a:lumMod val="75000"/>
                        <a:lumOff val="25000"/>
                      </a:schemeClr>
                    </a:solidFill>
                    <a:latin typeface="IBM Plex Sans" panose="020B0503050203000203" pitchFamily="34" charset="77"/>
                    <a:ea typeface="Roboto" charset="0"/>
                    <a:cs typeface="Roboto" charset="0"/>
                  </a:rPr>
                  <a:t>your image.</a:t>
                </a:r>
              </a:p>
              <a:p>
                <a:pPr marL="96838" indent="-96838">
                  <a:spcAft>
                    <a:spcPts val="600"/>
                  </a:spcAft>
                  <a:buClr>
                    <a:schemeClr val="accent1"/>
                  </a:buClr>
                  <a:buFont typeface="Wingdings" charset="2"/>
                  <a:buChar char="§"/>
                </a:pPr>
                <a:r>
                  <a:rPr lang="en-US" sz="900" b="0" i="0">
                    <a:solidFill>
                      <a:schemeClr val="tx1">
                        <a:lumMod val="75000"/>
                        <a:lumOff val="25000"/>
                      </a:schemeClr>
                    </a:solidFill>
                    <a:latin typeface="IBM Plex Sans" panose="020B0503050203000203" pitchFamily="34" charset="77"/>
                    <a:ea typeface="Roboto" charset="0"/>
                    <a:cs typeface="Roboto" charset="0"/>
                  </a:rPr>
                  <a:t>If the image covers your text, right click the image, and select “Arrange - &gt; Send to back”.</a:t>
                </a:r>
              </a:p>
            </p:txBody>
          </p:sp>
        </p:grpSp>
        <p:grpSp>
          <p:nvGrpSpPr>
            <p:cNvPr id="49" name="Group 48">
              <a:extLst>
                <a:ext uri="{FF2B5EF4-FFF2-40B4-BE49-F238E27FC236}">
                  <a16:creationId xmlns:a16="http://schemas.microsoft.com/office/drawing/2014/main" id="{03212B0D-F902-FB4F-9FCB-0D924EBA421C}"/>
                </a:ext>
              </a:extLst>
            </p:cNvPr>
            <p:cNvGrpSpPr/>
            <p:nvPr userDrawn="1"/>
          </p:nvGrpSpPr>
          <p:grpSpPr>
            <a:xfrm>
              <a:off x="12237133" y="2882622"/>
              <a:ext cx="2011532" cy="985422"/>
              <a:chOff x="12272640" y="6571606"/>
              <a:chExt cx="1538402" cy="985422"/>
            </a:xfrm>
          </p:grpSpPr>
          <p:sp>
            <p:nvSpPr>
              <p:cNvPr id="57" name="Rectangle 56">
                <a:extLst>
                  <a:ext uri="{FF2B5EF4-FFF2-40B4-BE49-F238E27FC236}">
                    <a16:creationId xmlns:a16="http://schemas.microsoft.com/office/drawing/2014/main" id="{CE36F5D1-6F16-2746-B960-8787282B7949}"/>
                  </a:ext>
                </a:extLst>
              </p:cNvPr>
              <p:cNvSpPr/>
              <p:nvPr userDrawn="1"/>
            </p:nvSpPr>
            <p:spPr>
              <a:xfrm>
                <a:off x="12272640" y="6571606"/>
                <a:ext cx="1538402" cy="985422"/>
              </a:xfrm>
              <a:prstGeom prst="rect">
                <a:avLst/>
              </a:prstGeom>
              <a:no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latin typeface="IBM Plex Sans" panose="020B0503050203000203" pitchFamily="34" charset="0"/>
                </a:endParaRPr>
              </a:p>
            </p:txBody>
          </p:sp>
          <p:sp>
            <p:nvSpPr>
              <p:cNvPr id="58" name="TextBox 57">
                <a:extLst>
                  <a:ext uri="{FF2B5EF4-FFF2-40B4-BE49-F238E27FC236}">
                    <a16:creationId xmlns:a16="http://schemas.microsoft.com/office/drawing/2014/main" id="{B57A443D-4AE0-0F44-91CA-C70D8A772447}"/>
                  </a:ext>
                </a:extLst>
              </p:cNvPr>
              <p:cNvSpPr txBox="1"/>
              <p:nvPr userDrawn="1"/>
            </p:nvSpPr>
            <p:spPr>
              <a:xfrm>
                <a:off x="12425440" y="7002160"/>
                <a:ext cx="1161546" cy="461665"/>
              </a:xfrm>
              <a:prstGeom prst="rect">
                <a:avLst/>
              </a:prstGeom>
            </p:spPr>
            <p:txBody>
              <a:bodyPr vert="horz" wrap="square" lIns="0" tIns="0" rIns="0" bIns="0" rtlCol="0" anchor="t">
                <a:spAutoFit/>
              </a:bodyPr>
              <a:lstStyle/>
              <a:p>
                <a:pPr algn="l"/>
                <a:r>
                  <a:rPr lang="en-US" sz="1000">
                    <a:solidFill>
                      <a:schemeClr val="tx2"/>
                    </a:solidFill>
                    <a:latin typeface="IBM Plex Sans" panose="020B0503050203000203" pitchFamily="34" charset="0"/>
                    <a:ea typeface="Arial" charset="0"/>
                    <a:cs typeface="Arial" charset="0"/>
                  </a:rPr>
                  <a:t>Access programmed text formats by using the ‘Indent More’ button.</a:t>
                </a:r>
              </a:p>
            </p:txBody>
          </p:sp>
          <p:pic>
            <p:nvPicPr>
              <p:cNvPr id="59" name="Picture 58">
                <a:extLst>
                  <a:ext uri="{FF2B5EF4-FFF2-40B4-BE49-F238E27FC236}">
                    <a16:creationId xmlns:a16="http://schemas.microsoft.com/office/drawing/2014/main" id="{8C3D0B27-17F1-204F-A745-29829B1F077E}"/>
                  </a:ext>
                </a:extLst>
              </p:cNvPr>
              <p:cNvPicPr>
                <a:picLocks noChangeAspect="1"/>
              </p:cNvPicPr>
              <p:nvPr userDrawn="1"/>
            </p:nvPicPr>
            <p:blipFill rotWithShape="1">
              <a:blip r:embed="rId4"/>
              <a:srcRect l="8882" t="5165" r="-1"/>
              <a:stretch/>
            </p:blipFill>
            <p:spPr>
              <a:xfrm>
                <a:off x="12426082" y="6665739"/>
                <a:ext cx="196784" cy="228984"/>
              </a:xfrm>
              <a:prstGeom prst="roundRect">
                <a:avLst/>
              </a:prstGeom>
              <a:ln>
                <a:solidFill>
                  <a:schemeClr val="accent1"/>
                </a:solidFill>
              </a:ln>
            </p:spPr>
          </p:pic>
        </p:grpSp>
        <p:grpSp>
          <p:nvGrpSpPr>
            <p:cNvPr id="50" name="Group 49">
              <a:extLst>
                <a:ext uri="{FF2B5EF4-FFF2-40B4-BE49-F238E27FC236}">
                  <a16:creationId xmlns:a16="http://schemas.microsoft.com/office/drawing/2014/main" id="{51B4322B-0724-7F43-8778-5AEEB8D4E87B}"/>
                </a:ext>
              </a:extLst>
            </p:cNvPr>
            <p:cNvGrpSpPr/>
            <p:nvPr userDrawn="1"/>
          </p:nvGrpSpPr>
          <p:grpSpPr>
            <a:xfrm>
              <a:off x="12236449" y="4009675"/>
              <a:ext cx="2147063" cy="3118328"/>
              <a:chOff x="12236449" y="4803495"/>
              <a:chExt cx="2147063" cy="3118328"/>
            </a:xfrm>
          </p:grpSpPr>
          <p:grpSp>
            <p:nvGrpSpPr>
              <p:cNvPr id="51" name="Group 50">
                <a:extLst>
                  <a:ext uri="{FF2B5EF4-FFF2-40B4-BE49-F238E27FC236}">
                    <a16:creationId xmlns:a16="http://schemas.microsoft.com/office/drawing/2014/main" id="{BDE743E2-E192-9D49-B53D-E98931BBC3D3}"/>
                  </a:ext>
                </a:extLst>
              </p:cNvPr>
              <p:cNvGrpSpPr/>
              <p:nvPr userDrawn="1"/>
            </p:nvGrpSpPr>
            <p:grpSpPr>
              <a:xfrm>
                <a:off x="12236449" y="4803495"/>
                <a:ext cx="2147063" cy="2485366"/>
                <a:chOff x="12287249" y="1112812"/>
                <a:chExt cx="2147063" cy="3086847"/>
              </a:xfrm>
            </p:grpSpPr>
            <p:sp>
              <p:nvSpPr>
                <p:cNvPr id="53" name="Rectangle 52">
                  <a:extLst>
                    <a:ext uri="{FF2B5EF4-FFF2-40B4-BE49-F238E27FC236}">
                      <a16:creationId xmlns:a16="http://schemas.microsoft.com/office/drawing/2014/main" id="{53150926-F17A-C34D-B323-64EE62F19BFE}"/>
                    </a:ext>
                  </a:extLst>
                </p:cNvPr>
                <p:cNvSpPr/>
                <p:nvPr userDrawn="1"/>
              </p:nvSpPr>
              <p:spPr>
                <a:xfrm>
                  <a:off x="12287249" y="1565888"/>
                  <a:ext cx="2000251" cy="263377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54" name="Rectangle 53">
                  <a:extLst>
                    <a:ext uri="{FF2B5EF4-FFF2-40B4-BE49-F238E27FC236}">
                      <a16:creationId xmlns:a16="http://schemas.microsoft.com/office/drawing/2014/main" id="{60E32BE7-484C-9E4D-8152-778D646AE8B0}"/>
                    </a:ext>
                  </a:extLst>
                </p:cNvPr>
                <p:cNvSpPr/>
                <p:nvPr userDrawn="1"/>
              </p:nvSpPr>
              <p:spPr>
                <a:xfrm>
                  <a:off x="12287249" y="1112812"/>
                  <a:ext cx="2000251" cy="49061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55" name="TextBox 54">
                  <a:extLst>
                    <a:ext uri="{FF2B5EF4-FFF2-40B4-BE49-F238E27FC236}">
                      <a16:creationId xmlns:a16="http://schemas.microsoft.com/office/drawing/2014/main" id="{762016E6-1B6F-924B-A395-AB9A95E5ACD3}"/>
                    </a:ext>
                  </a:extLst>
                </p:cNvPr>
                <p:cNvSpPr txBox="1"/>
                <p:nvPr userDrawn="1"/>
              </p:nvSpPr>
              <p:spPr>
                <a:xfrm>
                  <a:off x="12516910" y="1189721"/>
                  <a:ext cx="1917402" cy="382262"/>
                </a:xfrm>
                <a:prstGeom prst="rect">
                  <a:avLst/>
                </a:prstGeom>
                <a:noFill/>
              </p:spPr>
              <p:txBody>
                <a:bodyPr wrap="square" rtlCol="0">
                  <a:spAutoFit/>
                </a:bodyPr>
                <a:lstStyle/>
                <a:p>
                  <a:r>
                    <a:rPr lang="en-US" sz="1400" b="0" i="0">
                      <a:solidFill>
                        <a:schemeClr val="bg1"/>
                      </a:solidFill>
                      <a:latin typeface="IBM Plex Sans Medm" panose="020B0503050203000203" pitchFamily="34" charset="0"/>
                      <a:ea typeface="Roboto" charset="0"/>
                      <a:cs typeface="Roboto" charset="0"/>
                    </a:rPr>
                    <a:t>GUIDELINES</a:t>
                  </a:r>
                </a:p>
              </p:txBody>
            </p:sp>
            <p:sp>
              <p:nvSpPr>
                <p:cNvPr id="56" name="TextBox 55">
                  <a:extLst>
                    <a:ext uri="{FF2B5EF4-FFF2-40B4-BE49-F238E27FC236}">
                      <a16:creationId xmlns:a16="http://schemas.microsoft.com/office/drawing/2014/main" id="{A32C8921-39AF-3445-9EC6-3605D045475B}"/>
                    </a:ext>
                  </a:extLst>
                </p:cNvPr>
                <p:cNvSpPr txBox="1"/>
                <p:nvPr userDrawn="1"/>
              </p:nvSpPr>
              <p:spPr>
                <a:xfrm>
                  <a:off x="12369020" y="1842802"/>
                  <a:ext cx="1797275" cy="2105846"/>
                </a:xfrm>
                <a:prstGeom prst="rect">
                  <a:avLst/>
                </a:prstGeom>
                <a:noFill/>
              </p:spPr>
              <p:txBody>
                <a:bodyPr wrap="square" rtlCol="0">
                  <a:noAutofit/>
                </a:bodyPr>
                <a:lstStyle/>
                <a:p>
                  <a:pPr marL="96838" indent="-96838">
                    <a:spcAft>
                      <a:spcPts val="600"/>
                    </a:spcAft>
                    <a:buClr>
                      <a:schemeClr val="accent1"/>
                    </a:buClr>
                    <a:buFont typeface="Wingdings" charset="2"/>
                    <a:buChar char="§"/>
                  </a:pPr>
                  <a:r>
                    <a:rPr lang="en-US" sz="900" b="0" i="0">
                      <a:solidFill>
                        <a:schemeClr val="tx1">
                          <a:lumMod val="75000"/>
                          <a:lumOff val="25000"/>
                        </a:schemeClr>
                      </a:solidFill>
                      <a:latin typeface="IBM Plex Sans" panose="020B0503050203000203" pitchFamily="34" charset="77"/>
                      <a:ea typeface="Roboto" charset="0"/>
                      <a:cs typeface="Roboto" charset="0"/>
                    </a:rPr>
                    <a:t>Each layout has its own custom gridlines to help build your slides. Keep content within the guides and do not go past them.</a:t>
                  </a:r>
                </a:p>
                <a:p>
                  <a:pPr marL="96838" indent="-96838">
                    <a:spcAft>
                      <a:spcPts val="600"/>
                    </a:spcAft>
                    <a:buClr>
                      <a:schemeClr val="accent1"/>
                    </a:buClr>
                    <a:buFont typeface="Wingdings" charset="2"/>
                    <a:buChar char="§"/>
                  </a:pPr>
                  <a:r>
                    <a:rPr lang="en-US" sz="900" b="0" i="0">
                      <a:solidFill>
                        <a:schemeClr val="tx1">
                          <a:lumMod val="75000"/>
                          <a:lumOff val="25000"/>
                        </a:schemeClr>
                      </a:solidFill>
                      <a:latin typeface="IBM Plex Sans" panose="020B0503050203000203" pitchFamily="34" charset="77"/>
                      <a:ea typeface="Roboto" charset="0"/>
                      <a:cs typeface="Roboto" charset="0"/>
                    </a:rPr>
                    <a:t>To make guides visible right-click your slide &gt; Grids &amp; Guides &gt; Ensure ‘Guides’ is checked</a:t>
                  </a:r>
                </a:p>
              </p:txBody>
            </p:sp>
          </p:grpSp>
          <p:pic>
            <p:nvPicPr>
              <p:cNvPr id="52" name="Picture 51" descr="A screenshot of a cell phone&#10;&#10;Description automatically generated">
                <a:extLst>
                  <a:ext uri="{FF2B5EF4-FFF2-40B4-BE49-F238E27FC236}">
                    <a16:creationId xmlns:a16="http://schemas.microsoft.com/office/drawing/2014/main" id="{F255BC04-2982-4948-8034-080DB7CDEB6A}"/>
                  </a:ext>
                </a:extLst>
              </p:cNvPr>
              <p:cNvPicPr>
                <a:picLocks noChangeAspect="1"/>
              </p:cNvPicPr>
              <p:nvPr userDrawn="1"/>
            </p:nvPicPr>
            <p:blipFill rotWithShape="1">
              <a:blip r:embed="rId5"/>
              <a:srcRect l="29724" t="14641" r="46863" b="57996"/>
              <a:stretch/>
            </p:blipFill>
            <p:spPr>
              <a:xfrm>
                <a:off x="12520795" y="6858000"/>
                <a:ext cx="1365354" cy="1063823"/>
              </a:xfrm>
              <a:prstGeom prst="rect">
                <a:avLst/>
              </a:prstGeom>
              <a:ln>
                <a:solidFill>
                  <a:schemeClr val="accent1"/>
                </a:solidFill>
              </a:ln>
            </p:spPr>
          </p:pic>
        </p:grpSp>
      </p:grpSp>
      <p:sp>
        <p:nvSpPr>
          <p:cNvPr id="34" name="Colour Pillar">
            <a:extLst>
              <a:ext uri="{FF2B5EF4-FFF2-40B4-BE49-F238E27FC236}">
                <a16:creationId xmlns:a16="http://schemas.microsoft.com/office/drawing/2014/main" id="{E2696C85-9A3B-4042-B038-9F1C3792EE34}"/>
              </a:ext>
            </a:extLst>
          </p:cNvPr>
          <p:cNvSpPr/>
          <p:nvPr userDrawn="1"/>
        </p:nvSpPr>
        <p:spPr>
          <a:xfrm>
            <a:off x="11820040" y="356400"/>
            <a:ext cx="371959" cy="6145200"/>
          </a:xfrm>
          <a:prstGeom prst="rect">
            <a:avLst/>
          </a:prstGeom>
          <a:solidFill>
            <a:schemeClr val="accent3"/>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430100192"/>
      </p:ext>
    </p:extLst>
  </p:cSld>
  <p:clrMapOvr>
    <a:masterClrMapping/>
  </p:clrMapOvr>
  <p:extLst>
    <p:ext uri="{DCECCB84-F9BA-43D5-87BE-67443E8EF086}">
      <p15:sldGuideLst xmlns:p15="http://schemas.microsoft.com/office/powerpoint/2012/main"/>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wo Column Photo">
    <p:spTree>
      <p:nvGrpSpPr>
        <p:cNvPr id="1" name=""/>
        <p:cNvGrpSpPr/>
        <p:nvPr/>
      </p:nvGrpSpPr>
      <p:grpSpPr>
        <a:xfrm>
          <a:off x="0" y="0"/>
          <a:ext cx="0" cy="0"/>
          <a:chOff x="0" y="0"/>
          <a:chExt cx="0" cy="0"/>
        </a:xfrm>
      </p:grpSpPr>
      <p:pic>
        <p:nvPicPr>
          <p:cNvPr id="28" name="Picture 27" descr="Glendon | York University Logo">
            <a:extLst>
              <a:ext uri="{FF2B5EF4-FFF2-40B4-BE49-F238E27FC236}">
                <a16:creationId xmlns:a16="http://schemas.microsoft.com/office/drawing/2014/main" id="{9C3BBD24-06A8-1A4A-99ED-8A60807077D9}"/>
              </a:ext>
            </a:extLst>
          </p:cNvPr>
          <p:cNvPicPr>
            <a:picLocks noChangeAspect="1"/>
          </p:cNvPicPr>
          <p:nvPr userDrawn="1"/>
        </p:nvPicPr>
        <p:blipFill>
          <a:blip r:embed="rId2"/>
          <a:srcRect/>
          <a:stretch/>
        </p:blipFill>
        <p:spPr>
          <a:xfrm>
            <a:off x="9531740" y="6376449"/>
            <a:ext cx="2433600" cy="264881"/>
          </a:xfrm>
          <a:prstGeom prst="rect">
            <a:avLst/>
          </a:prstGeom>
        </p:spPr>
      </p:pic>
      <p:sp>
        <p:nvSpPr>
          <p:cNvPr id="7" name="Picture Placeholder 6">
            <a:extLst>
              <a:ext uri="{FF2B5EF4-FFF2-40B4-BE49-F238E27FC236}">
                <a16:creationId xmlns:a16="http://schemas.microsoft.com/office/drawing/2014/main" id="{603B2061-D856-4A41-B120-2B85C6C79AAD}"/>
              </a:ext>
            </a:extLst>
          </p:cNvPr>
          <p:cNvSpPr>
            <a:spLocks noGrp="1"/>
          </p:cNvSpPr>
          <p:nvPr>
            <p:ph type="pic" sz="quarter" idx="18" hasCustomPrompt="1"/>
          </p:nvPr>
        </p:nvSpPr>
        <p:spPr>
          <a:xfrm>
            <a:off x="355512" y="358954"/>
            <a:ext cx="11480977" cy="1558925"/>
          </a:xfrm>
        </p:spPr>
        <p:txBody>
          <a:bodyPr bIns="180000" anchor="b">
            <a:normAutofit/>
          </a:bodyPr>
          <a:lstStyle>
            <a:lvl1pPr algn="ctr">
              <a:defRPr sz="1600">
                <a:solidFill>
                  <a:schemeClr val="bg1"/>
                </a:solidFill>
              </a:defRPr>
            </a:lvl1pPr>
          </a:lstStyle>
          <a:p>
            <a:r>
              <a:rPr lang="en-US"/>
              <a:t>Drag and drop photo onto slide to add header image</a:t>
            </a:r>
          </a:p>
        </p:txBody>
      </p:sp>
      <p:sp>
        <p:nvSpPr>
          <p:cNvPr id="2" name="Title 1">
            <a:extLst>
              <a:ext uri="{FF2B5EF4-FFF2-40B4-BE49-F238E27FC236}">
                <a16:creationId xmlns:a16="http://schemas.microsoft.com/office/drawing/2014/main" id="{AF4A2716-629B-9C45-AADD-DE61D864D5B7}"/>
              </a:ext>
            </a:extLst>
          </p:cNvPr>
          <p:cNvSpPr>
            <a:spLocks noGrp="1"/>
          </p:cNvSpPr>
          <p:nvPr>
            <p:ph type="title"/>
          </p:nvPr>
        </p:nvSpPr>
        <p:spPr>
          <a:xfrm>
            <a:off x="355800" y="357216"/>
            <a:ext cx="11480400" cy="1562400"/>
          </a:xfrm>
          <a:solidFill>
            <a:schemeClr val="tx1">
              <a:alpha val="35000"/>
            </a:schemeClr>
          </a:solidFill>
        </p:spPr>
        <p:txBody>
          <a:bodyPr anchor="ctr"/>
          <a:lstStyle>
            <a:lvl1pPr algn="ctr">
              <a:defRPr b="1" i="0">
                <a:solidFill>
                  <a:schemeClr val="bg1"/>
                </a:solidFill>
                <a:latin typeface="IBM Plex Sans SmBld" panose="020B0503050203000203" pitchFamily="34" charset="0"/>
              </a:defRPr>
            </a:lvl1pPr>
          </a:lstStyle>
          <a:p>
            <a:r>
              <a:rPr lang="en-US"/>
              <a:t>Click to edit Master title style</a:t>
            </a:r>
          </a:p>
        </p:txBody>
      </p:sp>
      <p:sp>
        <p:nvSpPr>
          <p:cNvPr id="3" name="Footer Placeholder 2">
            <a:extLst>
              <a:ext uri="{FF2B5EF4-FFF2-40B4-BE49-F238E27FC236}">
                <a16:creationId xmlns:a16="http://schemas.microsoft.com/office/drawing/2014/main" id="{D008593E-DD51-5A43-8811-462C3D56F12C}"/>
              </a:ext>
            </a:extLst>
          </p:cNvPr>
          <p:cNvSpPr>
            <a:spLocks noGrp="1"/>
          </p:cNvSpPr>
          <p:nvPr>
            <p:ph type="ftr" sz="quarter" idx="10"/>
          </p:nvPr>
        </p:nvSpPr>
        <p:spPr>
          <a:xfrm>
            <a:off x="1004465" y="6304235"/>
            <a:ext cx="8146185" cy="365125"/>
          </a:xfrm>
        </p:spPr>
        <p:txBody>
          <a:bodyPr/>
          <a:lstStyle/>
          <a:p>
            <a:endParaRPr lang="en-US"/>
          </a:p>
        </p:txBody>
      </p:sp>
      <p:sp>
        <p:nvSpPr>
          <p:cNvPr id="4" name="Slide Number Placeholder 3">
            <a:extLst>
              <a:ext uri="{FF2B5EF4-FFF2-40B4-BE49-F238E27FC236}">
                <a16:creationId xmlns:a16="http://schemas.microsoft.com/office/drawing/2014/main" id="{5067C10F-9D8C-A146-A92B-CA4D61DD154A}"/>
              </a:ext>
            </a:extLst>
          </p:cNvPr>
          <p:cNvSpPr>
            <a:spLocks noGrp="1"/>
          </p:cNvSpPr>
          <p:nvPr>
            <p:ph type="sldNum" sz="quarter" idx="11"/>
          </p:nvPr>
        </p:nvSpPr>
        <p:spPr/>
        <p:txBody>
          <a:bodyPr/>
          <a:lstStyle/>
          <a:p>
            <a:fld id="{5B64C28E-966E-6B4A-816A-311B7D0A2E6D}" type="slidenum">
              <a:rPr lang="en-US" smtClean="0"/>
              <a:pPr/>
              <a:t>‹#›</a:t>
            </a:fld>
            <a:endParaRPr lang="en-US"/>
          </a:p>
        </p:txBody>
      </p:sp>
      <p:sp>
        <p:nvSpPr>
          <p:cNvPr id="54" name="Text Placeholder 53">
            <a:extLst>
              <a:ext uri="{FF2B5EF4-FFF2-40B4-BE49-F238E27FC236}">
                <a16:creationId xmlns:a16="http://schemas.microsoft.com/office/drawing/2014/main" id="{DDA1CF8A-1741-6B40-A154-613324130EC4}"/>
              </a:ext>
            </a:extLst>
          </p:cNvPr>
          <p:cNvSpPr>
            <a:spLocks noGrp="1"/>
          </p:cNvSpPr>
          <p:nvPr>
            <p:ph type="body" sz="quarter" idx="12" hasCustomPrompt="1"/>
          </p:nvPr>
        </p:nvSpPr>
        <p:spPr>
          <a:xfrm>
            <a:off x="518432" y="2468097"/>
            <a:ext cx="5400000" cy="455613"/>
          </a:xfrm>
        </p:spPr>
        <p:txBody>
          <a:bodyPr lIns="0" anchor="b">
            <a:noAutofit/>
          </a:bodyPr>
          <a:lstStyle>
            <a:lvl1pPr>
              <a:spcBef>
                <a:spcPts val="0"/>
              </a:spcBef>
              <a:defRPr sz="1400" b="0" i="0" cap="all" spc="10" baseline="0">
                <a:solidFill>
                  <a:schemeClr val="accent1"/>
                </a:solidFill>
                <a:latin typeface="IBM Plex Sans Medm" panose="020B0503050203000203" pitchFamily="34" charset="0"/>
              </a:defRPr>
            </a:lvl1pPr>
          </a:lstStyle>
          <a:p>
            <a:pPr lvl="0"/>
            <a:r>
              <a:rPr lang="en-US"/>
              <a:t>CLICK TO ADD SUBHEADER</a:t>
            </a:r>
          </a:p>
        </p:txBody>
      </p:sp>
      <p:sp>
        <p:nvSpPr>
          <p:cNvPr id="55" name="Text Placeholder 53">
            <a:extLst>
              <a:ext uri="{FF2B5EF4-FFF2-40B4-BE49-F238E27FC236}">
                <a16:creationId xmlns:a16="http://schemas.microsoft.com/office/drawing/2014/main" id="{85171A1C-33F0-154B-A90A-134189461561}"/>
              </a:ext>
            </a:extLst>
          </p:cNvPr>
          <p:cNvSpPr>
            <a:spLocks noGrp="1"/>
          </p:cNvSpPr>
          <p:nvPr>
            <p:ph type="body" sz="quarter" idx="13" hasCustomPrompt="1"/>
          </p:nvPr>
        </p:nvSpPr>
        <p:spPr>
          <a:xfrm>
            <a:off x="6264399" y="2468097"/>
            <a:ext cx="5412090" cy="455613"/>
          </a:xfrm>
        </p:spPr>
        <p:txBody>
          <a:bodyPr lIns="0" anchor="b">
            <a:noAutofit/>
          </a:bodyPr>
          <a:lstStyle>
            <a:lvl1pPr marL="0" marR="0" indent="0" algn="l" defTabSz="914400" rtl="0" eaLnBrk="1" fontAlgn="auto" latinLnBrk="0" hangingPunct="1">
              <a:lnSpc>
                <a:spcPct val="90000"/>
              </a:lnSpc>
              <a:spcBef>
                <a:spcPts val="0"/>
              </a:spcBef>
              <a:spcAft>
                <a:spcPts val="0"/>
              </a:spcAft>
              <a:buClrTx/>
              <a:buSzTx/>
              <a:buFont typeface="Arial" panose="020B0604020202020204" pitchFamily="34" charset="0"/>
              <a:buNone/>
              <a:tabLst/>
              <a:defRPr sz="1400" b="0" i="0" cap="all" spc="10" baseline="0">
                <a:solidFill>
                  <a:schemeClr val="accent1"/>
                </a:solidFill>
                <a:latin typeface="IBM Plex Sans Medm" panose="020B0503050203000203" pitchFamily="34" charset="0"/>
              </a:defRPr>
            </a:lvl1pPr>
          </a:lstStyle>
          <a:p>
            <a:pPr lvl="0"/>
            <a:r>
              <a:rPr lang="en-US"/>
              <a:t>CLICK TO ADD SUBHEADER</a:t>
            </a:r>
          </a:p>
        </p:txBody>
      </p:sp>
      <p:sp>
        <p:nvSpPr>
          <p:cNvPr id="15" name="Freeform 14">
            <a:extLst>
              <a:ext uri="{FF2B5EF4-FFF2-40B4-BE49-F238E27FC236}">
                <a16:creationId xmlns:a16="http://schemas.microsoft.com/office/drawing/2014/main" id="{7AA6FF0F-EF68-C34F-8441-557C608E34D2}"/>
              </a:ext>
            </a:extLst>
          </p:cNvPr>
          <p:cNvSpPr/>
          <p:nvPr userDrawn="1"/>
        </p:nvSpPr>
        <p:spPr>
          <a:xfrm rot="5400000">
            <a:off x="4957584" y="-4957585"/>
            <a:ext cx="2276833" cy="12192003"/>
          </a:xfrm>
          <a:custGeom>
            <a:avLst/>
            <a:gdLst>
              <a:gd name="connsiteX0" fmla="*/ 360000 w 2276833"/>
              <a:gd name="connsiteY0" fmla="*/ 11832003 h 12192003"/>
              <a:gd name="connsiteX1" fmla="*/ 1916832 w 2276833"/>
              <a:gd name="connsiteY1" fmla="*/ 11832003 h 12192003"/>
              <a:gd name="connsiteX2" fmla="*/ 1916833 w 2276833"/>
              <a:gd name="connsiteY2" fmla="*/ 360002 h 12192003"/>
              <a:gd name="connsiteX3" fmla="*/ 360000 w 2276833"/>
              <a:gd name="connsiteY3" fmla="*/ 360002 h 12192003"/>
              <a:gd name="connsiteX4" fmla="*/ 0 w 2276833"/>
              <a:gd name="connsiteY4" fmla="*/ 12192000 h 12192003"/>
              <a:gd name="connsiteX5" fmla="*/ 0 w 2276833"/>
              <a:gd name="connsiteY5" fmla="*/ 0 h 12192003"/>
              <a:gd name="connsiteX6" fmla="*/ 360000 w 2276833"/>
              <a:gd name="connsiteY6" fmla="*/ 0 h 12192003"/>
              <a:gd name="connsiteX7" fmla="*/ 360000 w 2276833"/>
              <a:gd name="connsiteY7" fmla="*/ 1 h 12192003"/>
              <a:gd name="connsiteX8" fmla="*/ 1916833 w 2276833"/>
              <a:gd name="connsiteY8" fmla="*/ 1 h 12192003"/>
              <a:gd name="connsiteX9" fmla="*/ 1916833 w 2276833"/>
              <a:gd name="connsiteY9" fmla="*/ 0 h 12192003"/>
              <a:gd name="connsiteX10" fmla="*/ 2276833 w 2276833"/>
              <a:gd name="connsiteY10" fmla="*/ 0 h 12192003"/>
              <a:gd name="connsiteX11" fmla="*/ 2276832 w 2276833"/>
              <a:gd name="connsiteY11" fmla="*/ 12192000 h 12192003"/>
              <a:gd name="connsiteX12" fmla="*/ 2266791 w 2276833"/>
              <a:gd name="connsiteY12" fmla="*/ 12192000 h 12192003"/>
              <a:gd name="connsiteX13" fmla="*/ 2266791 w 2276833"/>
              <a:gd name="connsiteY13" fmla="*/ 12192003 h 12192003"/>
              <a:gd name="connsiteX14" fmla="*/ 0 w 2276833"/>
              <a:gd name="connsiteY14" fmla="*/ 12192003 h 12192003"/>
              <a:gd name="connsiteX15" fmla="*/ 0 w 2276833"/>
              <a:gd name="connsiteY15" fmla="*/ 12192000 h 12192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276833" h="12192003">
                <a:moveTo>
                  <a:pt x="360000" y="11832003"/>
                </a:moveTo>
                <a:lnTo>
                  <a:pt x="1916832" y="11832003"/>
                </a:lnTo>
                <a:lnTo>
                  <a:pt x="1916833" y="360002"/>
                </a:lnTo>
                <a:lnTo>
                  <a:pt x="360000" y="360002"/>
                </a:lnTo>
                <a:close/>
                <a:moveTo>
                  <a:pt x="0" y="12192000"/>
                </a:moveTo>
                <a:lnTo>
                  <a:pt x="0" y="0"/>
                </a:lnTo>
                <a:lnTo>
                  <a:pt x="360000" y="0"/>
                </a:lnTo>
                <a:lnTo>
                  <a:pt x="360000" y="1"/>
                </a:lnTo>
                <a:lnTo>
                  <a:pt x="1916833" y="1"/>
                </a:lnTo>
                <a:lnTo>
                  <a:pt x="1916833" y="0"/>
                </a:lnTo>
                <a:lnTo>
                  <a:pt x="2276833" y="0"/>
                </a:lnTo>
                <a:lnTo>
                  <a:pt x="2276832" y="12192000"/>
                </a:lnTo>
                <a:lnTo>
                  <a:pt x="2266791" y="12192000"/>
                </a:lnTo>
                <a:lnTo>
                  <a:pt x="2266791" y="12192003"/>
                </a:lnTo>
                <a:lnTo>
                  <a:pt x="0" y="12192003"/>
                </a:lnTo>
                <a:lnTo>
                  <a:pt x="0" y="1219200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8" name="Rectangle 17">
            <a:extLst>
              <a:ext uri="{FF2B5EF4-FFF2-40B4-BE49-F238E27FC236}">
                <a16:creationId xmlns:a16="http://schemas.microsoft.com/office/drawing/2014/main" id="{2F9C4D6D-A922-1345-A1A8-1C756DCF58EF}"/>
              </a:ext>
            </a:extLst>
          </p:cNvPr>
          <p:cNvSpPr/>
          <p:nvPr userDrawn="1"/>
        </p:nvSpPr>
        <p:spPr>
          <a:xfrm>
            <a:off x="0" y="6799943"/>
            <a:ext cx="12192000" cy="5805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ext Placeholder 57">
            <a:extLst>
              <a:ext uri="{FF2B5EF4-FFF2-40B4-BE49-F238E27FC236}">
                <a16:creationId xmlns:a16="http://schemas.microsoft.com/office/drawing/2014/main" id="{1AF0F73F-121B-4645-901F-267B00C591B5}"/>
              </a:ext>
            </a:extLst>
          </p:cNvPr>
          <p:cNvSpPr>
            <a:spLocks noGrp="1"/>
          </p:cNvSpPr>
          <p:nvPr>
            <p:ph type="body" sz="quarter" idx="15"/>
          </p:nvPr>
        </p:nvSpPr>
        <p:spPr>
          <a:xfrm>
            <a:off x="518859" y="3015397"/>
            <a:ext cx="5411922" cy="3138341"/>
          </a:xfrm>
        </p:spPr>
        <p:txBody>
          <a:bodyPr lIns="0">
            <a:noAutofit/>
          </a:bodyPr>
          <a:lstStyle>
            <a:lvl1pPr>
              <a:defRPr sz="16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0" name="Text Placeholder 57">
            <a:extLst>
              <a:ext uri="{FF2B5EF4-FFF2-40B4-BE49-F238E27FC236}">
                <a16:creationId xmlns:a16="http://schemas.microsoft.com/office/drawing/2014/main" id="{D832DB65-C34A-724C-BC2D-C88133F6D6C0}"/>
              </a:ext>
            </a:extLst>
          </p:cNvPr>
          <p:cNvSpPr>
            <a:spLocks noGrp="1"/>
          </p:cNvSpPr>
          <p:nvPr>
            <p:ph type="body" sz="quarter" idx="19"/>
          </p:nvPr>
        </p:nvSpPr>
        <p:spPr>
          <a:xfrm>
            <a:off x="6264399" y="3015397"/>
            <a:ext cx="5421633" cy="3138341"/>
          </a:xfrm>
        </p:spPr>
        <p:txBody>
          <a:bodyPr lIns="0">
            <a:noAutofit/>
          </a:bodyPr>
          <a:lstStyle>
            <a:lvl1pPr>
              <a:defRPr sz="16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grpSp>
        <p:nvGrpSpPr>
          <p:cNvPr id="21" name="Group 20">
            <a:extLst>
              <a:ext uri="{FF2B5EF4-FFF2-40B4-BE49-F238E27FC236}">
                <a16:creationId xmlns:a16="http://schemas.microsoft.com/office/drawing/2014/main" id="{B294C7FA-C886-C644-899E-C57AD06876B3}"/>
              </a:ext>
            </a:extLst>
          </p:cNvPr>
          <p:cNvGrpSpPr/>
          <p:nvPr userDrawn="1"/>
        </p:nvGrpSpPr>
        <p:grpSpPr>
          <a:xfrm>
            <a:off x="12087188" y="-254000"/>
            <a:ext cx="2167267" cy="4917440"/>
            <a:chOff x="12087188" y="-254000"/>
            <a:chExt cx="2167267" cy="4917440"/>
          </a:xfrm>
        </p:grpSpPr>
        <p:sp>
          <p:nvSpPr>
            <p:cNvPr id="22" name="Rectangle 21">
              <a:extLst>
                <a:ext uri="{FF2B5EF4-FFF2-40B4-BE49-F238E27FC236}">
                  <a16:creationId xmlns:a16="http://schemas.microsoft.com/office/drawing/2014/main" id="{9EE00E72-917B-EB4A-B4FA-89040CCDFB2B}"/>
                </a:ext>
              </a:extLst>
            </p:cNvPr>
            <p:cNvSpPr/>
            <p:nvPr userDrawn="1"/>
          </p:nvSpPr>
          <p:spPr>
            <a:xfrm>
              <a:off x="12254204" y="199076"/>
              <a:ext cx="2000251" cy="4464364"/>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3" name="Rectangle 22">
              <a:extLst>
                <a:ext uri="{FF2B5EF4-FFF2-40B4-BE49-F238E27FC236}">
                  <a16:creationId xmlns:a16="http://schemas.microsoft.com/office/drawing/2014/main" id="{F97474BE-BD02-DB4E-8593-210D7243723C}"/>
                </a:ext>
              </a:extLst>
            </p:cNvPr>
            <p:cNvSpPr/>
            <p:nvPr userDrawn="1"/>
          </p:nvSpPr>
          <p:spPr>
            <a:xfrm>
              <a:off x="12254204" y="-254000"/>
              <a:ext cx="2000251" cy="49061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4" name="Right Triangle 23">
              <a:extLst>
                <a:ext uri="{FF2B5EF4-FFF2-40B4-BE49-F238E27FC236}">
                  <a16:creationId xmlns:a16="http://schemas.microsoft.com/office/drawing/2014/main" id="{05E3FCD1-BE72-FF47-A2A4-68B95B0635F4}"/>
                </a:ext>
              </a:extLst>
            </p:cNvPr>
            <p:cNvSpPr/>
            <p:nvPr userDrawn="1"/>
          </p:nvSpPr>
          <p:spPr>
            <a:xfrm flipH="1">
              <a:off x="12087188" y="-254000"/>
              <a:ext cx="174111" cy="216371"/>
            </a:xfrm>
            <a:prstGeom prst="rtTriangl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31" name="TextBox 30">
              <a:extLst>
                <a:ext uri="{FF2B5EF4-FFF2-40B4-BE49-F238E27FC236}">
                  <a16:creationId xmlns:a16="http://schemas.microsoft.com/office/drawing/2014/main" id="{FE6CCB0E-541E-E547-AA3A-3C3D5FBF9CA6}"/>
                </a:ext>
              </a:extLst>
            </p:cNvPr>
            <p:cNvSpPr txBox="1"/>
            <p:nvPr userDrawn="1"/>
          </p:nvSpPr>
          <p:spPr>
            <a:xfrm>
              <a:off x="12483865" y="-163571"/>
              <a:ext cx="1211790" cy="307777"/>
            </a:xfrm>
            <a:prstGeom prst="rect">
              <a:avLst/>
            </a:prstGeom>
            <a:noFill/>
          </p:spPr>
          <p:txBody>
            <a:bodyPr wrap="square" rtlCol="0">
              <a:spAutoFit/>
            </a:bodyPr>
            <a:lstStyle/>
            <a:p>
              <a:r>
                <a:rPr lang="en-US" sz="1400" b="0" i="0">
                  <a:solidFill>
                    <a:schemeClr val="bg1"/>
                  </a:solidFill>
                  <a:latin typeface="IBM Plex Sans Medm" panose="020B0503050203000203" pitchFamily="34" charset="0"/>
                  <a:ea typeface="Roboto" charset="0"/>
                  <a:cs typeface="Roboto" charset="0"/>
                </a:rPr>
                <a:t>SLIDE</a:t>
              </a:r>
              <a:r>
                <a:rPr lang="en-US" sz="1400" b="0" i="0" baseline="0">
                  <a:solidFill>
                    <a:schemeClr val="bg1"/>
                  </a:solidFill>
                  <a:latin typeface="IBM Plex Sans Medm" panose="020B0503050203000203" pitchFamily="34" charset="0"/>
                  <a:ea typeface="Roboto" charset="0"/>
                  <a:cs typeface="Roboto" charset="0"/>
                </a:rPr>
                <a:t> TIPS</a:t>
              </a:r>
              <a:endParaRPr lang="en-US" sz="1400" b="0" i="0">
                <a:solidFill>
                  <a:schemeClr val="bg1"/>
                </a:solidFill>
                <a:latin typeface="IBM Plex Sans Medm" panose="020B0503050203000203" pitchFamily="34" charset="0"/>
                <a:ea typeface="Roboto" charset="0"/>
                <a:cs typeface="Roboto" charset="0"/>
              </a:endParaRPr>
            </a:p>
          </p:txBody>
        </p:sp>
        <p:sp>
          <p:nvSpPr>
            <p:cNvPr id="32" name="TextBox 31">
              <a:extLst>
                <a:ext uri="{FF2B5EF4-FFF2-40B4-BE49-F238E27FC236}">
                  <a16:creationId xmlns:a16="http://schemas.microsoft.com/office/drawing/2014/main" id="{308C6FF2-2E78-0745-9DEC-69D558B3DE0B}"/>
                </a:ext>
              </a:extLst>
            </p:cNvPr>
            <p:cNvSpPr txBox="1"/>
            <p:nvPr userDrawn="1"/>
          </p:nvSpPr>
          <p:spPr>
            <a:xfrm>
              <a:off x="12335975" y="461900"/>
              <a:ext cx="1797275" cy="3842310"/>
            </a:xfrm>
            <a:prstGeom prst="rect">
              <a:avLst/>
            </a:prstGeom>
            <a:noFill/>
          </p:spPr>
          <p:txBody>
            <a:bodyPr wrap="square" rtlCol="0">
              <a:noAutofit/>
            </a:bodyPr>
            <a:lstStyle/>
            <a:p>
              <a:pPr marL="96838" indent="-96838">
                <a:spcAft>
                  <a:spcPts val="600"/>
                </a:spcAft>
                <a:buClr>
                  <a:schemeClr val="accent1"/>
                </a:buClr>
                <a:buFont typeface="Wingdings" charset="2"/>
                <a:buChar char="§"/>
              </a:pPr>
              <a:r>
                <a:rPr lang="en-US" sz="900" b="0" i="0">
                  <a:solidFill>
                    <a:schemeClr val="tx1">
                      <a:lumMod val="75000"/>
                      <a:lumOff val="25000"/>
                    </a:schemeClr>
                  </a:solidFill>
                  <a:latin typeface="IBM Plex Sans" panose="020B0503050203000203" pitchFamily="34" charset="77"/>
                  <a:ea typeface="Roboto" charset="0"/>
                  <a:cs typeface="Roboto" charset="0"/>
                </a:rPr>
                <a:t>To add a photo, drag a photo onto the slide or click the icon in the placeholder to browse for your image.</a:t>
              </a:r>
            </a:p>
            <a:p>
              <a:pPr marL="96838" marR="0" lvl="0" indent="-96838" algn="l" defTabSz="914400" rtl="0" eaLnBrk="1" fontAlgn="auto" latinLnBrk="0" hangingPunct="1">
                <a:lnSpc>
                  <a:spcPct val="100000"/>
                </a:lnSpc>
                <a:spcBef>
                  <a:spcPts val="0"/>
                </a:spcBef>
                <a:spcAft>
                  <a:spcPts val="600"/>
                </a:spcAft>
                <a:buClr>
                  <a:schemeClr val="accent1"/>
                </a:buClr>
                <a:buSzTx/>
                <a:buFont typeface="Wingdings" charset="2"/>
                <a:buChar char="§"/>
                <a:tabLst/>
                <a:defRPr/>
              </a:pPr>
              <a:r>
                <a:rPr lang="en-US" sz="900" b="0" i="0">
                  <a:solidFill>
                    <a:schemeClr val="tx1">
                      <a:lumMod val="75000"/>
                      <a:lumOff val="25000"/>
                    </a:schemeClr>
                  </a:solidFill>
                  <a:latin typeface="IBM Plex Sans" panose="020B0503050203000203" pitchFamily="34" charset="77"/>
                  <a:ea typeface="Roboto" charset="0"/>
                  <a:cs typeface="Roboto" charset="0"/>
                </a:rPr>
                <a:t>If the image covers your text, right click the image, and select “Arrange - &gt;</a:t>
              </a:r>
              <a:br>
                <a:rPr lang="en-US" sz="900" b="0" i="0">
                  <a:solidFill>
                    <a:schemeClr val="tx1">
                      <a:lumMod val="75000"/>
                      <a:lumOff val="25000"/>
                    </a:schemeClr>
                  </a:solidFill>
                  <a:latin typeface="IBM Plex Sans" panose="020B0503050203000203" pitchFamily="34" charset="77"/>
                  <a:ea typeface="Roboto" charset="0"/>
                  <a:cs typeface="Roboto" charset="0"/>
                </a:rPr>
              </a:br>
              <a:r>
                <a:rPr lang="en-US" sz="900" b="0" i="0">
                  <a:solidFill>
                    <a:schemeClr val="tx1">
                      <a:lumMod val="75000"/>
                      <a:lumOff val="25000"/>
                    </a:schemeClr>
                  </a:solidFill>
                  <a:latin typeface="IBM Plex Sans" panose="020B0503050203000203" pitchFamily="34" charset="77"/>
                  <a:ea typeface="Roboto" charset="0"/>
                  <a:cs typeface="Roboto" charset="0"/>
                </a:rPr>
                <a:t>Send to back”.</a:t>
              </a:r>
            </a:p>
            <a:p>
              <a:pPr marL="96838" indent="-96838">
                <a:spcAft>
                  <a:spcPts val="600"/>
                </a:spcAft>
                <a:buClr>
                  <a:schemeClr val="accent1"/>
                </a:buClr>
                <a:buFont typeface="Wingdings" charset="2"/>
                <a:buChar char="§"/>
              </a:pPr>
              <a:r>
                <a:rPr lang="en-US" sz="900" b="0" i="0" kern="1200">
                  <a:solidFill>
                    <a:schemeClr val="tx1">
                      <a:lumMod val="75000"/>
                      <a:lumOff val="25000"/>
                    </a:schemeClr>
                  </a:solidFill>
                  <a:latin typeface="IBM Plex Sans" panose="020B0503050203000203" pitchFamily="34" charset="77"/>
                  <a:ea typeface="Roboto" charset="0"/>
                  <a:cs typeface="Arial" charset="0"/>
                </a:rPr>
                <a:t>To change the image, delete the existing image to reset the photo placeholder functionality.</a:t>
              </a:r>
            </a:p>
            <a:p>
              <a:pPr marL="96838" marR="0" lvl="0" indent="-96838" algn="l" defTabSz="914400" rtl="0" eaLnBrk="1" fontAlgn="auto" latinLnBrk="0" hangingPunct="1">
                <a:lnSpc>
                  <a:spcPct val="100000"/>
                </a:lnSpc>
                <a:spcBef>
                  <a:spcPts val="0"/>
                </a:spcBef>
                <a:spcAft>
                  <a:spcPts val="600"/>
                </a:spcAft>
                <a:buClr>
                  <a:schemeClr val="accent1"/>
                </a:buClr>
                <a:buSzTx/>
                <a:buFont typeface="Wingdings" charset="2"/>
                <a:buChar char="§"/>
                <a:tabLst/>
                <a:defRPr/>
              </a:pPr>
              <a:r>
                <a:rPr lang="en-US" sz="900" b="0" i="0">
                  <a:solidFill>
                    <a:schemeClr val="tx1">
                      <a:lumMod val="75000"/>
                      <a:lumOff val="25000"/>
                    </a:schemeClr>
                  </a:solidFill>
                  <a:latin typeface="IBM Plex Sans" panose="020B0503050203000203" pitchFamily="34" charset="77"/>
                  <a:ea typeface="Roboto" charset="0"/>
                  <a:cs typeface="Roboto" charset="0"/>
                </a:rPr>
                <a:t>Cropping the image:</a:t>
              </a:r>
              <a:br>
                <a:rPr lang="en-US" sz="900" b="0" i="0">
                  <a:solidFill>
                    <a:schemeClr val="tx1">
                      <a:lumMod val="75000"/>
                      <a:lumOff val="25000"/>
                    </a:schemeClr>
                  </a:solidFill>
                  <a:latin typeface="IBM Plex Sans" panose="020B0503050203000203" pitchFamily="34" charset="77"/>
                  <a:ea typeface="Roboto" charset="0"/>
                  <a:cs typeface="Roboto" charset="0"/>
                </a:rPr>
              </a:br>
              <a:r>
                <a:rPr lang="en-US" sz="900" b="0" i="0">
                  <a:solidFill>
                    <a:schemeClr val="tx1">
                      <a:lumMod val="75000"/>
                      <a:lumOff val="25000"/>
                    </a:schemeClr>
                  </a:solidFill>
                  <a:latin typeface="IBM Plex Sans" panose="020B0503050203000203" pitchFamily="34" charset="77"/>
                  <a:ea typeface="Roboto" charset="0"/>
                  <a:cs typeface="Roboto" charset="0"/>
                </a:rPr>
                <a:t>This slide is built with layered placeholders. You will need to move the dark overlay in order to click the photo</a:t>
              </a:r>
              <a:br>
                <a:rPr lang="en-US" sz="900" b="0" i="0">
                  <a:solidFill>
                    <a:schemeClr val="tx1">
                      <a:lumMod val="75000"/>
                      <a:lumOff val="25000"/>
                    </a:schemeClr>
                  </a:solidFill>
                  <a:latin typeface="IBM Plex Sans" panose="020B0503050203000203" pitchFamily="34" charset="77"/>
                  <a:ea typeface="Roboto" charset="0"/>
                  <a:cs typeface="Roboto" charset="0"/>
                </a:rPr>
              </a:br>
              <a:r>
                <a:rPr lang="en-US" sz="900" b="0" i="0">
                  <a:solidFill>
                    <a:schemeClr val="tx1">
                      <a:lumMod val="75000"/>
                      <a:lumOff val="25000"/>
                    </a:schemeClr>
                  </a:solidFill>
                  <a:latin typeface="IBM Plex Sans" panose="020B0503050203000203" pitchFamily="34" charset="77"/>
                  <a:ea typeface="Roboto" charset="0"/>
                  <a:cs typeface="Roboto" charset="0"/>
                </a:rPr>
                <a:t>to crop.</a:t>
              </a:r>
              <a:br>
                <a:rPr lang="en-US" sz="900" b="0" i="0">
                  <a:solidFill>
                    <a:schemeClr val="tx1">
                      <a:lumMod val="75000"/>
                      <a:lumOff val="25000"/>
                    </a:schemeClr>
                  </a:solidFill>
                  <a:latin typeface="IBM Plex Sans" panose="020B0503050203000203" pitchFamily="34" charset="77"/>
                  <a:ea typeface="Roboto" charset="0"/>
                  <a:cs typeface="Roboto" charset="0"/>
                </a:rPr>
              </a:br>
              <a:br>
                <a:rPr lang="en-US" sz="900" b="0" i="0">
                  <a:solidFill>
                    <a:schemeClr val="tx1">
                      <a:lumMod val="75000"/>
                      <a:lumOff val="25000"/>
                    </a:schemeClr>
                  </a:solidFill>
                  <a:latin typeface="IBM Plex Sans" panose="020B0503050203000203" pitchFamily="34" charset="77"/>
                  <a:ea typeface="Roboto" charset="0"/>
                  <a:cs typeface="Roboto" charset="0"/>
                </a:rPr>
              </a:br>
              <a:r>
                <a:rPr lang="en-US" sz="900" b="0" i="0" kern="1200">
                  <a:solidFill>
                    <a:schemeClr val="tx1">
                      <a:lumMod val="75000"/>
                      <a:lumOff val="25000"/>
                    </a:schemeClr>
                  </a:solidFill>
                  <a:latin typeface="IBM Plex Sans" panose="020B0503050203000203" pitchFamily="34" charset="77"/>
                  <a:ea typeface="Roboto" charset="0"/>
                  <a:cs typeface="Roboto" charset="0"/>
                </a:rPr>
                <a:t>Once the overlay is moved aside, right-click </a:t>
              </a:r>
              <a:r>
                <a:rPr lang="en-US" sz="900" b="0" i="0">
                  <a:solidFill>
                    <a:schemeClr val="tx1">
                      <a:lumMod val="75000"/>
                      <a:lumOff val="25000"/>
                    </a:schemeClr>
                  </a:solidFill>
                  <a:latin typeface="IBM Plex Sans" panose="020B0503050203000203" pitchFamily="34" charset="77"/>
                  <a:ea typeface="Roboto" charset="0"/>
                  <a:cs typeface="Roboto" charset="0"/>
                </a:rPr>
                <a:t>on the image. Choose ‘Crop’ from the menu. Adjust size &amp; position. Press esc or click outside image area to exit cropping mode</a:t>
              </a:r>
            </a:p>
          </p:txBody>
        </p:sp>
      </p:grpSp>
      <p:grpSp>
        <p:nvGrpSpPr>
          <p:cNvPr id="25" name="Group 24">
            <a:extLst>
              <a:ext uri="{FF2B5EF4-FFF2-40B4-BE49-F238E27FC236}">
                <a16:creationId xmlns:a16="http://schemas.microsoft.com/office/drawing/2014/main" id="{18EAD049-4EF0-C74A-869D-75BA93F08107}"/>
              </a:ext>
            </a:extLst>
          </p:cNvPr>
          <p:cNvGrpSpPr/>
          <p:nvPr userDrawn="1"/>
        </p:nvGrpSpPr>
        <p:grpSpPr>
          <a:xfrm>
            <a:off x="12192000" y="-947342"/>
            <a:ext cx="2427514" cy="605550"/>
            <a:chOff x="12192000" y="-947342"/>
            <a:chExt cx="2427514" cy="605550"/>
          </a:xfrm>
        </p:grpSpPr>
        <p:sp>
          <p:nvSpPr>
            <p:cNvPr id="26" name="TextBox 25">
              <a:extLst>
                <a:ext uri="{FF2B5EF4-FFF2-40B4-BE49-F238E27FC236}">
                  <a16:creationId xmlns:a16="http://schemas.microsoft.com/office/drawing/2014/main" id="{6FDDBC3A-F6EE-A145-BB54-0B5D845DE7C4}"/>
                </a:ext>
              </a:extLst>
            </p:cNvPr>
            <p:cNvSpPr txBox="1"/>
            <p:nvPr userDrawn="1"/>
          </p:nvSpPr>
          <p:spPr>
            <a:xfrm>
              <a:off x="12192000" y="-947342"/>
              <a:ext cx="2144486" cy="605550"/>
            </a:xfrm>
            <a:prstGeom prst="rect">
              <a:avLst/>
            </a:prstGeom>
            <a:noFill/>
          </p:spPr>
          <p:txBody>
            <a:bodyPr wrap="square" rtlCol="0">
              <a:spAutoFit/>
            </a:bodyPr>
            <a:lstStyle/>
            <a:p>
              <a:pPr>
                <a:lnSpc>
                  <a:spcPct val="90000"/>
                </a:lnSpc>
                <a:spcAft>
                  <a:spcPts val="200"/>
                </a:spcAft>
              </a:pPr>
              <a:r>
                <a:rPr lang="en-US" sz="1000" b="0" i="0">
                  <a:solidFill>
                    <a:schemeClr val="tx1"/>
                  </a:solidFill>
                  <a:latin typeface="IBM Plex Sans Medm" panose="020B0503050203000203" pitchFamily="34" charset="0"/>
                  <a:ea typeface="Roboto" charset="0"/>
                  <a:cs typeface="Roboto" charset="0"/>
                </a:rPr>
                <a:t>To remove slide tips,</a:t>
              </a:r>
            </a:p>
            <a:p>
              <a:pPr>
                <a:lnSpc>
                  <a:spcPct val="90000"/>
                </a:lnSpc>
                <a:spcAft>
                  <a:spcPts val="400"/>
                </a:spcAft>
              </a:pPr>
              <a:r>
                <a:rPr lang="en-US" sz="1000" b="0" i="0">
                  <a:solidFill>
                    <a:schemeClr val="tx1"/>
                  </a:solidFill>
                  <a:latin typeface="IBM Plex Sans Medm" panose="020B0503050203000203" pitchFamily="34" charset="0"/>
                  <a:ea typeface="Roboto" charset="0"/>
                  <a:cs typeface="Roboto" charset="0"/>
                </a:rPr>
                <a:t>click View &gt; Slide Master.</a:t>
              </a:r>
            </a:p>
            <a:p>
              <a:pPr>
                <a:lnSpc>
                  <a:spcPct val="90000"/>
                </a:lnSpc>
                <a:spcAft>
                  <a:spcPts val="200"/>
                </a:spcAft>
              </a:pPr>
              <a:r>
                <a:rPr lang="en-US" sz="1000" b="0" i="0">
                  <a:solidFill>
                    <a:schemeClr val="tx1"/>
                  </a:solidFill>
                  <a:latin typeface="IBM Plex Sans Medm" panose="020B0503050203000203" pitchFamily="34" charset="0"/>
                  <a:ea typeface="Roboto" charset="0"/>
                  <a:cs typeface="Roboto" charset="0"/>
                </a:rPr>
                <a:t>After removing, click ‘X’ to exit.  </a:t>
              </a:r>
            </a:p>
          </p:txBody>
        </p:sp>
        <p:pic>
          <p:nvPicPr>
            <p:cNvPr id="27" name="Picture 26">
              <a:extLst>
                <a:ext uri="{FF2B5EF4-FFF2-40B4-BE49-F238E27FC236}">
                  <a16:creationId xmlns:a16="http://schemas.microsoft.com/office/drawing/2014/main" id="{1563D341-B3BC-2544-AE04-77E07AD48FEC}"/>
                </a:ext>
              </a:extLst>
            </p:cNvPr>
            <p:cNvPicPr>
              <a:picLocks noChangeAspect="1"/>
            </p:cNvPicPr>
            <p:nvPr userDrawn="1"/>
          </p:nvPicPr>
          <p:blipFill>
            <a:blip r:embed="rId3"/>
            <a:stretch>
              <a:fillRect/>
            </a:stretch>
          </p:blipFill>
          <p:spPr>
            <a:xfrm>
              <a:off x="14291128" y="-853006"/>
              <a:ext cx="328386" cy="446605"/>
            </a:xfrm>
            <a:prstGeom prst="rect">
              <a:avLst/>
            </a:prstGeom>
            <a:ln>
              <a:solidFill>
                <a:schemeClr val="accent6"/>
              </a:solidFill>
            </a:ln>
          </p:spPr>
        </p:pic>
      </p:grpSp>
      <p:sp>
        <p:nvSpPr>
          <p:cNvPr id="30" name="Colour Pillar">
            <a:extLst>
              <a:ext uri="{FF2B5EF4-FFF2-40B4-BE49-F238E27FC236}">
                <a16:creationId xmlns:a16="http://schemas.microsoft.com/office/drawing/2014/main" id="{CD34493C-11C4-0A43-AB93-0E6E8EBA5409}"/>
              </a:ext>
            </a:extLst>
          </p:cNvPr>
          <p:cNvSpPr/>
          <p:nvPr userDrawn="1"/>
        </p:nvSpPr>
        <p:spPr>
          <a:xfrm>
            <a:off x="11822263" y="357216"/>
            <a:ext cx="369737" cy="1558925"/>
          </a:xfrm>
          <a:prstGeom prst="rect">
            <a:avLst/>
          </a:prstGeom>
          <a:solidFill>
            <a:schemeClr val="accent3"/>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062963029"/>
      </p:ext>
    </p:extLst>
  </p:cSld>
  <p:clrMapOvr>
    <a:masterClrMapping/>
  </p:clrMapOvr>
  <p:extLst>
    <p:ext uri="{DCECCB84-F9BA-43D5-87BE-67443E8EF086}">
      <p15:sldGuideLst xmlns:p15="http://schemas.microsoft.com/office/powerpoint/2012/main">
        <p15:guide id="3" pos="316" userDrawn="1">
          <p15:clr>
            <a:srgbClr val="FBAE40"/>
          </p15:clr>
        </p15:guide>
        <p15:guide id="4" pos="3739" userDrawn="1">
          <p15:clr>
            <a:srgbClr val="FBAE40"/>
          </p15:clr>
        </p15:guide>
        <p15:guide id="5" pos="3940" userDrawn="1">
          <p15:clr>
            <a:srgbClr val="FBAE40"/>
          </p15:clr>
        </p15:guide>
        <p15:guide id="6" pos="7363" userDrawn="1">
          <p15:clr>
            <a:srgbClr val="FBAE40"/>
          </p15:clr>
        </p15:guide>
        <p15:guide id="9" orient="horz" pos="1842" userDrawn="1">
          <p15:clr>
            <a:srgbClr val="FBAE40"/>
          </p15:clr>
        </p15:guide>
        <p15:guide id="10" orient="horz" pos="3884" userDrawn="1">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hree Column Photo">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603B2061-D856-4A41-B120-2B85C6C79AAD}"/>
              </a:ext>
            </a:extLst>
          </p:cNvPr>
          <p:cNvSpPr>
            <a:spLocks noGrp="1"/>
          </p:cNvSpPr>
          <p:nvPr>
            <p:ph type="pic" sz="quarter" idx="18" hasCustomPrompt="1"/>
          </p:nvPr>
        </p:nvSpPr>
        <p:spPr>
          <a:xfrm>
            <a:off x="355512" y="358954"/>
            <a:ext cx="11480977" cy="1558925"/>
          </a:xfrm>
        </p:spPr>
        <p:txBody>
          <a:bodyPr bIns="180000" anchor="b">
            <a:normAutofit/>
          </a:bodyPr>
          <a:lstStyle>
            <a:lvl1pPr algn="ctr">
              <a:defRPr sz="1600">
                <a:solidFill>
                  <a:schemeClr val="bg1"/>
                </a:solidFill>
              </a:defRPr>
            </a:lvl1pPr>
          </a:lstStyle>
          <a:p>
            <a:r>
              <a:rPr lang="en-US"/>
              <a:t>Drag and drop photo onto slide to add header image</a:t>
            </a:r>
          </a:p>
        </p:txBody>
      </p:sp>
      <p:sp>
        <p:nvSpPr>
          <p:cNvPr id="2" name="Title 1">
            <a:extLst>
              <a:ext uri="{FF2B5EF4-FFF2-40B4-BE49-F238E27FC236}">
                <a16:creationId xmlns:a16="http://schemas.microsoft.com/office/drawing/2014/main" id="{AF4A2716-629B-9C45-AADD-DE61D864D5B7}"/>
              </a:ext>
            </a:extLst>
          </p:cNvPr>
          <p:cNvSpPr>
            <a:spLocks noGrp="1"/>
          </p:cNvSpPr>
          <p:nvPr>
            <p:ph type="title"/>
          </p:nvPr>
        </p:nvSpPr>
        <p:spPr>
          <a:xfrm>
            <a:off x="355800" y="357216"/>
            <a:ext cx="11480400" cy="1562400"/>
          </a:xfrm>
          <a:solidFill>
            <a:schemeClr val="tx1">
              <a:alpha val="35000"/>
            </a:schemeClr>
          </a:solidFill>
        </p:spPr>
        <p:txBody>
          <a:bodyPr anchor="ctr"/>
          <a:lstStyle>
            <a:lvl1pPr algn="ctr">
              <a:defRPr b="1" i="0">
                <a:solidFill>
                  <a:schemeClr val="bg1"/>
                </a:solidFill>
                <a:latin typeface="IBM Plex Sans SmBld" panose="020B0503050203000203" pitchFamily="34" charset="0"/>
              </a:defRPr>
            </a:lvl1pPr>
          </a:lstStyle>
          <a:p>
            <a:r>
              <a:rPr lang="en-US"/>
              <a:t>Click to edit Master title style</a:t>
            </a:r>
          </a:p>
        </p:txBody>
      </p:sp>
      <p:sp>
        <p:nvSpPr>
          <p:cNvPr id="3" name="Footer Placeholder 2">
            <a:extLst>
              <a:ext uri="{FF2B5EF4-FFF2-40B4-BE49-F238E27FC236}">
                <a16:creationId xmlns:a16="http://schemas.microsoft.com/office/drawing/2014/main" id="{D008593E-DD51-5A43-8811-462C3D56F12C}"/>
              </a:ext>
            </a:extLst>
          </p:cNvPr>
          <p:cNvSpPr>
            <a:spLocks noGrp="1"/>
          </p:cNvSpPr>
          <p:nvPr>
            <p:ph type="ftr" sz="quarter" idx="10"/>
          </p:nvPr>
        </p:nvSpPr>
        <p:spPr>
          <a:xfrm>
            <a:off x="1004465" y="6304235"/>
            <a:ext cx="8249263" cy="365125"/>
          </a:xfrm>
        </p:spPr>
        <p:txBody>
          <a:bodyPr/>
          <a:lstStyle/>
          <a:p>
            <a:endParaRPr lang="en-US"/>
          </a:p>
        </p:txBody>
      </p:sp>
      <p:sp>
        <p:nvSpPr>
          <p:cNvPr id="4" name="Slide Number Placeholder 3">
            <a:extLst>
              <a:ext uri="{FF2B5EF4-FFF2-40B4-BE49-F238E27FC236}">
                <a16:creationId xmlns:a16="http://schemas.microsoft.com/office/drawing/2014/main" id="{5067C10F-9D8C-A146-A92B-CA4D61DD154A}"/>
              </a:ext>
            </a:extLst>
          </p:cNvPr>
          <p:cNvSpPr>
            <a:spLocks noGrp="1"/>
          </p:cNvSpPr>
          <p:nvPr>
            <p:ph type="sldNum" sz="quarter" idx="11"/>
          </p:nvPr>
        </p:nvSpPr>
        <p:spPr/>
        <p:txBody>
          <a:bodyPr/>
          <a:lstStyle/>
          <a:p>
            <a:fld id="{5B64C28E-966E-6B4A-816A-311B7D0A2E6D}" type="slidenum">
              <a:rPr lang="en-US" smtClean="0"/>
              <a:pPr/>
              <a:t>‹#›</a:t>
            </a:fld>
            <a:endParaRPr lang="en-US"/>
          </a:p>
        </p:txBody>
      </p:sp>
      <p:sp>
        <p:nvSpPr>
          <p:cNvPr id="54" name="Text Placeholder 53">
            <a:extLst>
              <a:ext uri="{FF2B5EF4-FFF2-40B4-BE49-F238E27FC236}">
                <a16:creationId xmlns:a16="http://schemas.microsoft.com/office/drawing/2014/main" id="{DDA1CF8A-1741-6B40-A154-613324130EC4}"/>
              </a:ext>
            </a:extLst>
          </p:cNvPr>
          <p:cNvSpPr>
            <a:spLocks noGrp="1"/>
          </p:cNvSpPr>
          <p:nvPr>
            <p:ph type="body" sz="quarter" idx="12" hasCustomPrompt="1"/>
          </p:nvPr>
        </p:nvSpPr>
        <p:spPr>
          <a:xfrm>
            <a:off x="518859" y="2468097"/>
            <a:ext cx="3514725" cy="455613"/>
          </a:xfrm>
        </p:spPr>
        <p:txBody>
          <a:bodyPr lIns="0" anchor="b">
            <a:noAutofit/>
          </a:bodyPr>
          <a:lstStyle>
            <a:lvl1pPr>
              <a:spcBef>
                <a:spcPts val="0"/>
              </a:spcBef>
              <a:defRPr sz="1400" b="0" i="0" cap="all" spc="10" baseline="0">
                <a:solidFill>
                  <a:schemeClr val="accent1"/>
                </a:solidFill>
                <a:latin typeface="IBM Plex Sans Medm" panose="020B0503050203000203" pitchFamily="34" charset="0"/>
              </a:defRPr>
            </a:lvl1pPr>
          </a:lstStyle>
          <a:p>
            <a:pPr lvl="0"/>
            <a:r>
              <a:rPr lang="en-US"/>
              <a:t>CLICK TO ADD SUBHEADER</a:t>
            </a:r>
          </a:p>
        </p:txBody>
      </p:sp>
      <p:sp>
        <p:nvSpPr>
          <p:cNvPr id="55" name="Text Placeholder 53">
            <a:extLst>
              <a:ext uri="{FF2B5EF4-FFF2-40B4-BE49-F238E27FC236}">
                <a16:creationId xmlns:a16="http://schemas.microsoft.com/office/drawing/2014/main" id="{85171A1C-33F0-154B-A90A-134189461561}"/>
              </a:ext>
            </a:extLst>
          </p:cNvPr>
          <p:cNvSpPr>
            <a:spLocks noGrp="1"/>
          </p:cNvSpPr>
          <p:nvPr>
            <p:ph type="body" sz="quarter" idx="13" hasCustomPrompt="1"/>
          </p:nvPr>
        </p:nvSpPr>
        <p:spPr>
          <a:xfrm>
            <a:off x="4338637" y="2468097"/>
            <a:ext cx="3514725" cy="455613"/>
          </a:xfrm>
        </p:spPr>
        <p:txBody>
          <a:bodyPr lIns="0" anchor="b">
            <a:noAutofit/>
          </a:bodyPr>
          <a:lstStyle>
            <a:lvl1pPr marL="0" marR="0" indent="0" algn="l" defTabSz="914400" rtl="0" eaLnBrk="1" fontAlgn="auto" latinLnBrk="0" hangingPunct="1">
              <a:lnSpc>
                <a:spcPct val="90000"/>
              </a:lnSpc>
              <a:spcBef>
                <a:spcPts val="0"/>
              </a:spcBef>
              <a:spcAft>
                <a:spcPts val="0"/>
              </a:spcAft>
              <a:buClrTx/>
              <a:buSzTx/>
              <a:buFont typeface="Arial" panose="020B0604020202020204" pitchFamily="34" charset="0"/>
              <a:buNone/>
              <a:tabLst/>
              <a:defRPr sz="1400" b="0" i="0" cap="all" spc="10" baseline="0">
                <a:solidFill>
                  <a:schemeClr val="accent1"/>
                </a:solidFill>
                <a:latin typeface="IBM Plex Sans Medm" panose="020B0503050203000203" pitchFamily="34" charset="0"/>
              </a:defRPr>
            </a:lvl1pPr>
          </a:lstStyle>
          <a:p>
            <a:pPr lvl="0"/>
            <a:r>
              <a:rPr lang="en-US"/>
              <a:t>CLICK TO ADD SUBHEADER</a:t>
            </a:r>
          </a:p>
        </p:txBody>
      </p:sp>
      <p:sp>
        <p:nvSpPr>
          <p:cNvPr id="56" name="Text Placeholder 53">
            <a:extLst>
              <a:ext uri="{FF2B5EF4-FFF2-40B4-BE49-F238E27FC236}">
                <a16:creationId xmlns:a16="http://schemas.microsoft.com/office/drawing/2014/main" id="{A0CAE2A1-4EB9-AE45-A294-C7AF8E330E2E}"/>
              </a:ext>
            </a:extLst>
          </p:cNvPr>
          <p:cNvSpPr>
            <a:spLocks noGrp="1"/>
          </p:cNvSpPr>
          <p:nvPr>
            <p:ph type="body" sz="quarter" idx="14" hasCustomPrompt="1"/>
          </p:nvPr>
        </p:nvSpPr>
        <p:spPr>
          <a:xfrm>
            <a:off x="8175244" y="2468097"/>
            <a:ext cx="3513519" cy="455613"/>
          </a:xfrm>
        </p:spPr>
        <p:txBody>
          <a:bodyPr lIns="0" anchor="b">
            <a:noAutofit/>
          </a:bodyPr>
          <a:lstStyle>
            <a:lvl1pPr marL="0" marR="0" indent="0" algn="l" defTabSz="914400" rtl="0" eaLnBrk="1" fontAlgn="auto" latinLnBrk="0" hangingPunct="1">
              <a:lnSpc>
                <a:spcPct val="90000"/>
              </a:lnSpc>
              <a:spcBef>
                <a:spcPts val="0"/>
              </a:spcBef>
              <a:spcAft>
                <a:spcPts val="0"/>
              </a:spcAft>
              <a:buClrTx/>
              <a:buSzTx/>
              <a:buFont typeface="Arial" panose="020B0604020202020204" pitchFamily="34" charset="0"/>
              <a:buNone/>
              <a:tabLst/>
              <a:defRPr sz="1400" b="0" i="0" cap="all" spc="10" baseline="0">
                <a:solidFill>
                  <a:schemeClr val="accent1"/>
                </a:solidFill>
                <a:latin typeface="IBM Plex Sans Medm" panose="020B0503050203000203" pitchFamily="34" charset="0"/>
              </a:defRPr>
            </a:lvl1pPr>
          </a:lstStyle>
          <a:p>
            <a:pPr lvl="0"/>
            <a:r>
              <a:rPr lang="en-US"/>
              <a:t>CLICK TO ADD SUBHEADER</a:t>
            </a:r>
          </a:p>
        </p:txBody>
      </p:sp>
      <p:sp>
        <p:nvSpPr>
          <p:cNvPr id="15" name="Freeform 14">
            <a:extLst>
              <a:ext uri="{FF2B5EF4-FFF2-40B4-BE49-F238E27FC236}">
                <a16:creationId xmlns:a16="http://schemas.microsoft.com/office/drawing/2014/main" id="{7AA6FF0F-EF68-C34F-8441-557C608E34D2}"/>
              </a:ext>
            </a:extLst>
          </p:cNvPr>
          <p:cNvSpPr/>
          <p:nvPr userDrawn="1"/>
        </p:nvSpPr>
        <p:spPr>
          <a:xfrm rot="5400000">
            <a:off x="4957584" y="-4957585"/>
            <a:ext cx="2276833" cy="12192003"/>
          </a:xfrm>
          <a:custGeom>
            <a:avLst/>
            <a:gdLst>
              <a:gd name="connsiteX0" fmla="*/ 360000 w 2276833"/>
              <a:gd name="connsiteY0" fmla="*/ 11832003 h 12192003"/>
              <a:gd name="connsiteX1" fmla="*/ 1916832 w 2276833"/>
              <a:gd name="connsiteY1" fmla="*/ 11832003 h 12192003"/>
              <a:gd name="connsiteX2" fmla="*/ 1916833 w 2276833"/>
              <a:gd name="connsiteY2" fmla="*/ 360002 h 12192003"/>
              <a:gd name="connsiteX3" fmla="*/ 360000 w 2276833"/>
              <a:gd name="connsiteY3" fmla="*/ 360002 h 12192003"/>
              <a:gd name="connsiteX4" fmla="*/ 0 w 2276833"/>
              <a:gd name="connsiteY4" fmla="*/ 12192000 h 12192003"/>
              <a:gd name="connsiteX5" fmla="*/ 0 w 2276833"/>
              <a:gd name="connsiteY5" fmla="*/ 0 h 12192003"/>
              <a:gd name="connsiteX6" fmla="*/ 360000 w 2276833"/>
              <a:gd name="connsiteY6" fmla="*/ 0 h 12192003"/>
              <a:gd name="connsiteX7" fmla="*/ 360000 w 2276833"/>
              <a:gd name="connsiteY7" fmla="*/ 1 h 12192003"/>
              <a:gd name="connsiteX8" fmla="*/ 1916833 w 2276833"/>
              <a:gd name="connsiteY8" fmla="*/ 1 h 12192003"/>
              <a:gd name="connsiteX9" fmla="*/ 1916833 w 2276833"/>
              <a:gd name="connsiteY9" fmla="*/ 0 h 12192003"/>
              <a:gd name="connsiteX10" fmla="*/ 2276833 w 2276833"/>
              <a:gd name="connsiteY10" fmla="*/ 0 h 12192003"/>
              <a:gd name="connsiteX11" fmla="*/ 2276832 w 2276833"/>
              <a:gd name="connsiteY11" fmla="*/ 12192000 h 12192003"/>
              <a:gd name="connsiteX12" fmla="*/ 2266791 w 2276833"/>
              <a:gd name="connsiteY12" fmla="*/ 12192000 h 12192003"/>
              <a:gd name="connsiteX13" fmla="*/ 2266791 w 2276833"/>
              <a:gd name="connsiteY13" fmla="*/ 12192003 h 12192003"/>
              <a:gd name="connsiteX14" fmla="*/ 0 w 2276833"/>
              <a:gd name="connsiteY14" fmla="*/ 12192003 h 12192003"/>
              <a:gd name="connsiteX15" fmla="*/ 0 w 2276833"/>
              <a:gd name="connsiteY15" fmla="*/ 12192000 h 12192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276833" h="12192003">
                <a:moveTo>
                  <a:pt x="360000" y="11832003"/>
                </a:moveTo>
                <a:lnTo>
                  <a:pt x="1916832" y="11832003"/>
                </a:lnTo>
                <a:lnTo>
                  <a:pt x="1916833" y="360002"/>
                </a:lnTo>
                <a:lnTo>
                  <a:pt x="360000" y="360002"/>
                </a:lnTo>
                <a:close/>
                <a:moveTo>
                  <a:pt x="0" y="12192000"/>
                </a:moveTo>
                <a:lnTo>
                  <a:pt x="0" y="0"/>
                </a:lnTo>
                <a:lnTo>
                  <a:pt x="360000" y="0"/>
                </a:lnTo>
                <a:lnTo>
                  <a:pt x="360000" y="1"/>
                </a:lnTo>
                <a:lnTo>
                  <a:pt x="1916833" y="1"/>
                </a:lnTo>
                <a:lnTo>
                  <a:pt x="1916833" y="0"/>
                </a:lnTo>
                <a:lnTo>
                  <a:pt x="2276833" y="0"/>
                </a:lnTo>
                <a:lnTo>
                  <a:pt x="2276832" y="12192000"/>
                </a:lnTo>
                <a:lnTo>
                  <a:pt x="2266791" y="12192000"/>
                </a:lnTo>
                <a:lnTo>
                  <a:pt x="2266791" y="12192003"/>
                </a:lnTo>
                <a:lnTo>
                  <a:pt x="0" y="12192003"/>
                </a:lnTo>
                <a:lnTo>
                  <a:pt x="0" y="1219200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3" name="Rectangle 12">
            <a:extLst>
              <a:ext uri="{FF2B5EF4-FFF2-40B4-BE49-F238E27FC236}">
                <a16:creationId xmlns:a16="http://schemas.microsoft.com/office/drawing/2014/main" id="{BC3A69CB-0B60-2E46-9CE9-075656CED18E}"/>
              </a:ext>
            </a:extLst>
          </p:cNvPr>
          <p:cNvSpPr/>
          <p:nvPr userDrawn="1"/>
        </p:nvSpPr>
        <p:spPr>
          <a:xfrm>
            <a:off x="0" y="6799943"/>
            <a:ext cx="12192000" cy="5805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ext Placeholder 57">
            <a:extLst>
              <a:ext uri="{FF2B5EF4-FFF2-40B4-BE49-F238E27FC236}">
                <a16:creationId xmlns:a16="http://schemas.microsoft.com/office/drawing/2014/main" id="{A0685936-FD89-8644-B6EC-36AD7532FB26}"/>
              </a:ext>
            </a:extLst>
          </p:cNvPr>
          <p:cNvSpPr>
            <a:spLocks noGrp="1"/>
          </p:cNvSpPr>
          <p:nvPr>
            <p:ph type="body" sz="quarter" idx="15"/>
          </p:nvPr>
        </p:nvSpPr>
        <p:spPr>
          <a:xfrm>
            <a:off x="518859" y="3015397"/>
            <a:ext cx="3523302" cy="3138341"/>
          </a:xfrm>
        </p:spPr>
        <p:txBody>
          <a:bodyPr lIns="0">
            <a:noAutofit/>
          </a:bodyPr>
          <a:lstStyle>
            <a:lvl1pPr>
              <a:defRPr sz="16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6" name="Text Placeholder 57">
            <a:extLst>
              <a:ext uri="{FF2B5EF4-FFF2-40B4-BE49-F238E27FC236}">
                <a16:creationId xmlns:a16="http://schemas.microsoft.com/office/drawing/2014/main" id="{1490539A-E4E2-DE44-B3A7-F6ADD2E83C64}"/>
              </a:ext>
            </a:extLst>
          </p:cNvPr>
          <p:cNvSpPr>
            <a:spLocks noGrp="1"/>
          </p:cNvSpPr>
          <p:nvPr>
            <p:ph type="body" sz="quarter" idx="19"/>
          </p:nvPr>
        </p:nvSpPr>
        <p:spPr>
          <a:xfrm>
            <a:off x="4338637" y="3015397"/>
            <a:ext cx="3510000" cy="3138341"/>
          </a:xfrm>
        </p:spPr>
        <p:txBody>
          <a:bodyPr lIns="0">
            <a:noAutofit/>
          </a:bodyPr>
          <a:lstStyle>
            <a:lvl1pPr>
              <a:defRPr sz="16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7" name="Text Placeholder 57">
            <a:extLst>
              <a:ext uri="{FF2B5EF4-FFF2-40B4-BE49-F238E27FC236}">
                <a16:creationId xmlns:a16="http://schemas.microsoft.com/office/drawing/2014/main" id="{6A290EEA-CFEC-614B-B849-D38F318885F1}"/>
              </a:ext>
            </a:extLst>
          </p:cNvPr>
          <p:cNvSpPr>
            <a:spLocks noGrp="1"/>
          </p:cNvSpPr>
          <p:nvPr>
            <p:ph type="body" sz="quarter" idx="20"/>
          </p:nvPr>
        </p:nvSpPr>
        <p:spPr>
          <a:xfrm>
            <a:off x="8175244" y="3015397"/>
            <a:ext cx="3514385" cy="3138341"/>
          </a:xfrm>
        </p:spPr>
        <p:txBody>
          <a:bodyPr lIns="0">
            <a:noAutofit/>
          </a:bodyPr>
          <a:lstStyle>
            <a:lvl1pPr>
              <a:defRPr sz="16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grpSp>
        <p:nvGrpSpPr>
          <p:cNvPr id="25" name="Group 24">
            <a:extLst>
              <a:ext uri="{FF2B5EF4-FFF2-40B4-BE49-F238E27FC236}">
                <a16:creationId xmlns:a16="http://schemas.microsoft.com/office/drawing/2014/main" id="{0ABD4336-A394-8946-8261-758F2EC73039}"/>
              </a:ext>
            </a:extLst>
          </p:cNvPr>
          <p:cNvGrpSpPr/>
          <p:nvPr userDrawn="1"/>
        </p:nvGrpSpPr>
        <p:grpSpPr>
          <a:xfrm>
            <a:off x="12087188" y="-254000"/>
            <a:ext cx="2167267" cy="4917440"/>
            <a:chOff x="12087188" y="-254000"/>
            <a:chExt cx="2167267" cy="4917440"/>
          </a:xfrm>
        </p:grpSpPr>
        <p:sp>
          <p:nvSpPr>
            <p:cNvPr id="26" name="Rectangle 25">
              <a:extLst>
                <a:ext uri="{FF2B5EF4-FFF2-40B4-BE49-F238E27FC236}">
                  <a16:creationId xmlns:a16="http://schemas.microsoft.com/office/drawing/2014/main" id="{F678B5D3-5E3C-F746-975F-BDCD08C8F4DC}"/>
                </a:ext>
              </a:extLst>
            </p:cNvPr>
            <p:cNvSpPr/>
            <p:nvPr userDrawn="1"/>
          </p:nvSpPr>
          <p:spPr>
            <a:xfrm>
              <a:off x="12254204" y="199076"/>
              <a:ext cx="2000251" cy="4464364"/>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7" name="Rectangle 26">
              <a:extLst>
                <a:ext uri="{FF2B5EF4-FFF2-40B4-BE49-F238E27FC236}">
                  <a16:creationId xmlns:a16="http://schemas.microsoft.com/office/drawing/2014/main" id="{91A4D6CF-AB15-9E40-B8B5-72B13906F0DA}"/>
                </a:ext>
              </a:extLst>
            </p:cNvPr>
            <p:cNvSpPr/>
            <p:nvPr userDrawn="1"/>
          </p:nvSpPr>
          <p:spPr>
            <a:xfrm>
              <a:off x="12254204" y="-254000"/>
              <a:ext cx="2000251" cy="49061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8" name="Right Triangle 27">
              <a:extLst>
                <a:ext uri="{FF2B5EF4-FFF2-40B4-BE49-F238E27FC236}">
                  <a16:creationId xmlns:a16="http://schemas.microsoft.com/office/drawing/2014/main" id="{37C83726-8860-9C43-9F54-83491053B49C}"/>
                </a:ext>
              </a:extLst>
            </p:cNvPr>
            <p:cNvSpPr/>
            <p:nvPr userDrawn="1"/>
          </p:nvSpPr>
          <p:spPr>
            <a:xfrm flipH="1">
              <a:off x="12087188" y="-254000"/>
              <a:ext cx="174111" cy="216371"/>
            </a:xfrm>
            <a:prstGeom prst="rtTriangl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9" name="TextBox 28">
              <a:extLst>
                <a:ext uri="{FF2B5EF4-FFF2-40B4-BE49-F238E27FC236}">
                  <a16:creationId xmlns:a16="http://schemas.microsoft.com/office/drawing/2014/main" id="{A37F699A-5DEF-6D4D-B350-C10DFAB8DB40}"/>
                </a:ext>
              </a:extLst>
            </p:cNvPr>
            <p:cNvSpPr txBox="1"/>
            <p:nvPr userDrawn="1"/>
          </p:nvSpPr>
          <p:spPr>
            <a:xfrm>
              <a:off x="12483865" y="-163571"/>
              <a:ext cx="1211790" cy="307777"/>
            </a:xfrm>
            <a:prstGeom prst="rect">
              <a:avLst/>
            </a:prstGeom>
            <a:noFill/>
          </p:spPr>
          <p:txBody>
            <a:bodyPr wrap="square" rtlCol="0">
              <a:spAutoFit/>
            </a:bodyPr>
            <a:lstStyle/>
            <a:p>
              <a:r>
                <a:rPr lang="en-US" sz="1400" b="0" i="0">
                  <a:solidFill>
                    <a:schemeClr val="bg1"/>
                  </a:solidFill>
                  <a:latin typeface="IBM Plex Sans Medm" panose="020B0503050203000203" pitchFamily="34" charset="0"/>
                  <a:ea typeface="Roboto" charset="0"/>
                  <a:cs typeface="Roboto" charset="0"/>
                </a:rPr>
                <a:t>SLIDE</a:t>
              </a:r>
              <a:r>
                <a:rPr lang="en-US" sz="1400" b="0" i="0" baseline="0">
                  <a:solidFill>
                    <a:schemeClr val="bg1"/>
                  </a:solidFill>
                  <a:latin typeface="IBM Plex Sans Medm" panose="020B0503050203000203" pitchFamily="34" charset="0"/>
                  <a:ea typeface="Roboto" charset="0"/>
                  <a:cs typeface="Roboto" charset="0"/>
                </a:rPr>
                <a:t> TIPS</a:t>
              </a:r>
              <a:endParaRPr lang="en-US" sz="1400" b="0" i="0">
                <a:solidFill>
                  <a:schemeClr val="bg1"/>
                </a:solidFill>
                <a:latin typeface="IBM Plex Sans Medm" panose="020B0503050203000203" pitchFamily="34" charset="0"/>
                <a:ea typeface="Roboto" charset="0"/>
                <a:cs typeface="Roboto" charset="0"/>
              </a:endParaRPr>
            </a:p>
          </p:txBody>
        </p:sp>
      </p:grpSp>
      <p:grpSp>
        <p:nvGrpSpPr>
          <p:cNvPr id="21" name="Group 20">
            <a:extLst>
              <a:ext uri="{FF2B5EF4-FFF2-40B4-BE49-F238E27FC236}">
                <a16:creationId xmlns:a16="http://schemas.microsoft.com/office/drawing/2014/main" id="{6D565D00-8523-3A41-AF1A-5EDE41AE8B5E}"/>
              </a:ext>
            </a:extLst>
          </p:cNvPr>
          <p:cNvGrpSpPr/>
          <p:nvPr userDrawn="1"/>
        </p:nvGrpSpPr>
        <p:grpSpPr>
          <a:xfrm>
            <a:off x="12192000" y="-947342"/>
            <a:ext cx="2427514" cy="605550"/>
            <a:chOff x="12192000" y="-947342"/>
            <a:chExt cx="2427514" cy="605550"/>
          </a:xfrm>
        </p:grpSpPr>
        <p:sp>
          <p:nvSpPr>
            <p:cNvPr id="22" name="TextBox 21">
              <a:extLst>
                <a:ext uri="{FF2B5EF4-FFF2-40B4-BE49-F238E27FC236}">
                  <a16:creationId xmlns:a16="http://schemas.microsoft.com/office/drawing/2014/main" id="{C4902E00-9141-2942-BE5E-1EBFADC0CC8C}"/>
                </a:ext>
              </a:extLst>
            </p:cNvPr>
            <p:cNvSpPr txBox="1"/>
            <p:nvPr userDrawn="1"/>
          </p:nvSpPr>
          <p:spPr>
            <a:xfrm>
              <a:off x="12192000" y="-947342"/>
              <a:ext cx="2144486" cy="605550"/>
            </a:xfrm>
            <a:prstGeom prst="rect">
              <a:avLst/>
            </a:prstGeom>
            <a:noFill/>
          </p:spPr>
          <p:txBody>
            <a:bodyPr wrap="square" rtlCol="0">
              <a:spAutoFit/>
            </a:bodyPr>
            <a:lstStyle/>
            <a:p>
              <a:pPr>
                <a:lnSpc>
                  <a:spcPct val="90000"/>
                </a:lnSpc>
                <a:spcAft>
                  <a:spcPts val="200"/>
                </a:spcAft>
              </a:pPr>
              <a:r>
                <a:rPr lang="en-US" sz="1000" b="0" i="0">
                  <a:solidFill>
                    <a:schemeClr val="tx1"/>
                  </a:solidFill>
                  <a:latin typeface="IBM Plex Sans Medm" panose="020B0503050203000203" pitchFamily="34" charset="0"/>
                  <a:ea typeface="Roboto" charset="0"/>
                  <a:cs typeface="Roboto" charset="0"/>
                </a:rPr>
                <a:t>To remove slide tips,</a:t>
              </a:r>
            </a:p>
            <a:p>
              <a:pPr>
                <a:lnSpc>
                  <a:spcPct val="90000"/>
                </a:lnSpc>
                <a:spcAft>
                  <a:spcPts val="400"/>
                </a:spcAft>
              </a:pPr>
              <a:r>
                <a:rPr lang="en-US" sz="1000" b="0" i="0">
                  <a:solidFill>
                    <a:schemeClr val="tx1"/>
                  </a:solidFill>
                  <a:latin typeface="IBM Plex Sans Medm" panose="020B0503050203000203" pitchFamily="34" charset="0"/>
                  <a:ea typeface="Roboto" charset="0"/>
                  <a:cs typeface="Roboto" charset="0"/>
                </a:rPr>
                <a:t>click View &gt; Slide Master.</a:t>
              </a:r>
            </a:p>
            <a:p>
              <a:pPr>
                <a:lnSpc>
                  <a:spcPct val="90000"/>
                </a:lnSpc>
                <a:spcAft>
                  <a:spcPts val="200"/>
                </a:spcAft>
              </a:pPr>
              <a:r>
                <a:rPr lang="en-US" sz="1000" b="0" i="0">
                  <a:solidFill>
                    <a:schemeClr val="tx1"/>
                  </a:solidFill>
                  <a:latin typeface="IBM Plex Sans Medm" panose="020B0503050203000203" pitchFamily="34" charset="0"/>
                  <a:ea typeface="Roboto" charset="0"/>
                  <a:cs typeface="Roboto" charset="0"/>
                </a:rPr>
                <a:t>After removing, click ‘X’ to exit.  </a:t>
              </a:r>
            </a:p>
          </p:txBody>
        </p:sp>
        <p:pic>
          <p:nvPicPr>
            <p:cNvPr id="23" name="Picture 22">
              <a:extLst>
                <a:ext uri="{FF2B5EF4-FFF2-40B4-BE49-F238E27FC236}">
                  <a16:creationId xmlns:a16="http://schemas.microsoft.com/office/drawing/2014/main" id="{96BB5F2F-F596-C249-8BD4-AC755C6C33E2}"/>
                </a:ext>
              </a:extLst>
            </p:cNvPr>
            <p:cNvPicPr>
              <a:picLocks noChangeAspect="1"/>
            </p:cNvPicPr>
            <p:nvPr userDrawn="1"/>
          </p:nvPicPr>
          <p:blipFill>
            <a:blip r:embed="rId2"/>
            <a:stretch>
              <a:fillRect/>
            </a:stretch>
          </p:blipFill>
          <p:spPr>
            <a:xfrm>
              <a:off x="14291128" y="-853006"/>
              <a:ext cx="328386" cy="446605"/>
            </a:xfrm>
            <a:prstGeom prst="rect">
              <a:avLst/>
            </a:prstGeom>
            <a:ln>
              <a:solidFill>
                <a:schemeClr val="accent6"/>
              </a:solidFill>
            </a:ln>
          </p:spPr>
        </p:pic>
      </p:grpSp>
      <p:sp>
        <p:nvSpPr>
          <p:cNvPr id="24" name="TextBox 23">
            <a:extLst>
              <a:ext uri="{FF2B5EF4-FFF2-40B4-BE49-F238E27FC236}">
                <a16:creationId xmlns:a16="http://schemas.microsoft.com/office/drawing/2014/main" id="{90B93398-B2F0-0D4B-8824-7FF221E7D0E9}"/>
              </a:ext>
            </a:extLst>
          </p:cNvPr>
          <p:cNvSpPr txBox="1"/>
          <p:nvPr userDrawn="1"/>
        </p:nvSpPr>
        <p:spPr>
          <a:xfrm>
            <a:off x="12335975" y="461900"/>
            <a:ext cx="1797275" cy="3842310"/>
          </a:xfrm>
          <a:prstGeom prst="rect">
            <a:avLst/>
          </a:prstGeom>
          <a:noFill/>
        </p:spPr>
        <p:txBody>
          <a:bodyPr wrap="square" rtlCol="0">
            <a:noAutofit/>
          </a:bodyPr>
          <a:lstStyle/>
          <a:p>
            <a:pPr marL="96838" indent="-96838">
              <a:spcAft>
                <a:spcPts val="600"/>
              </a:spcAft>
              <a:buClr>
                <a:schemeClr val="accent1"/>
              </a:buClr>
              <a:buFont typeface="Wingdings" charset="2"/>
              <a:buChar char="§"/>
            </a:pPr>
            <a:r>
              <a:rPr lang="en-US" sz="900" b="0" i="0">
                <a:solidFill>
                  <a:schemeClr val="tx1">
                    <a:lumMod val="75000"/>
                    <a:lumOff val="25000"/>
                  </a:schemeClr>
                </a:solidFill>
                <a:latin typeface="IBM Plex Sans" panose="020B0503050203000203" pitchFamily="34" charset="77"/>
                <a:ea typeface="Roboto" charset="0"/>
                <a:cs typeface="Roboto" charset="0"/>
              </a:rPr>
              <a:t>To add a photo, drag a photo onto the slide or click the icon in the placeholder to browse for your image.</a:t>
            </a:r>
          </a:p>
          <a:p>
            <a:pPr marL="96838" marR="0" lvl="0" indent="-96838" algn="l" defTabSz="914400" rtl="0" eaLnBrk="1" fontAlgn="auto" latinLnBrk="0" hangingPunct="1">
              <a:lnSpc>
                <a:spcPct val="100000"/>
              </a:lnSpc>
              <a:spcBef>
                <a:spcPts val="0"/>
              </a:spcBef>
              <a:spcAft>
                <a:spcPts val="600"/>
              </a:spcAft>
              <a:buClr>
                <a:schemeClr val="accent1"/>
              </a:buClr>
              <a:buSzTx/>
              <a:buFont typeface="Wingdings" charset="2"/>
              <a:buChar char="§"/>
              <a:tabLst/>
              <a:defRPr/>
            </a:pPr>
            <a:r>
              <a:rPr lang="en-US" sz="900" b="0" i="0">
                <a:solidFill>
                  <a:schemeClr val="tx1">
                    <a:lumMod val="75000"/>
                    <a:lumOff val="25000"/>
                  </a:schemeClr>
                </a:solidFill>
                <a:latin typeface="IBM Plex Sans" panose="020B0503050203000203" pitchFamily="34" charset="77"/>
                <a:ea typeface="Roboto" charset="0"/>
                <a:cs typeface="Roboto" charset="0"/>
              </a:rPr>
              <a:t>If the image covers your text, right click the image, and select “Arrange - &gt;</a:t>
            </a:r>
            <a:br>
              <a:rPr lang="en-US" sz="900" b="0" i="0">
                <a:solidFill>
                  <a:schemeClr val="tx1">
                    <a:lumMod val="75000"/>
                    <a:lumOff val="25000"/>
                  </a:schemeClr>
                </a:solidFill>
                <a:latin typeface="IBM Plex Sans" panose="020B0503050203000203" pitchFamily="34" charset="77"/>
                <a:ea typeface="Roboto" charset="0"/>
                <a:cs typeface="Roboto" charset="0"/>
              </a:rPr>
            </a:br>
            <a:r>
              <a:rPr lang="en-US" sz="900" b="0" i="0">
                <a:solidFill>
                  <a:schemeClr val="tx1">
                    <a:lumMod val="75000"/>
                    <a:lumOff val="25000"/>
                  </a:schemeClr>
                </a:solidFill>
                <a:latin typeface="IBM Plex Sans" panose="020B0503050203000203" pitchFamily="34" charset="77"/>
                <a:ea typeface="Roboto" charset="0"/>
                <a:cs typeface="Roboto" charset="0"/>
              </a:rPr>
              <a:t>Send to back”.</a:t>
            </a:r>
          </a:p>
          <a:p>
            <a:pPr marL="96838" indent="-96838">
              <a:spcAft>
                <a:spcPts val="600"/>
              </a:spcAft>
              <a:buClr>
                <a:schemeClr val="accent1"/>
              </a:buClr>
              <a:buFont typeface="Wingdings" charset="2"/>
              <a:buChar char="§"/>
            </a:pPr>
            <a:r>
              <a:rPr lang="en-US" sz="900" b="0" i="0" kern="1200">
                <a:solidFill>
                  <a:schemeClr val="tx1">
                    <a:lumMod val="75000"/>
                    <a:lumOff val="25000"/>
                  </a:schemeClr>
                </a:solidFill>
                <a:latin typeface="IBM Plex Sans" panose="020B0503050203000203" pitchFamily="34" charset="77"/>
                <a:ea typeface="Roboto" charset="0"/>
                <a:cs typeface="Arial" charset="0"/>
              </a:rPr>
              <a:t>To change the image, delete the existing image to reset the photo placeholder functionality.</a:t>
            </a:r>
          </a:p>
          <a:p>
            <a:pPr marL="96838" marR="0" lvl="0" indent="-96838" algn="l" defTabSz="914400" rtl="0" eaLnBrk="1" fontAlgn="auto" latinLnBrk="0" hangingPunct="1">
              <a:lnSpc>
                <a:spcPct val="100000"/>
              </a:lnSpc>
              <a:spcBef>
                <a:spcPts val="0"/>
              </a:spcBef>
              <a:spcAft>
                <a:spcPts val="600"/>
              </a:spcAft>
              <a:buClr>
                <a:schemeClr val="accent1"/>
              </a:buClr>
              <a:buSzTx/>
              <a:buFont typeface="Wingdings" charset="2"/>
              <a:buChar char="§"/>
              <a:tabLst/>
              <a:defRPr/>
            </a:pPr>
            <a:r>
              <a:rPr lang="en-US" sz="900" b="0" i="0">
                <a:solidFill>
                  <a:schemeClr val="tx1">
                    <a:lumMod val="75000"/>
                    <a:lumOff val="25000"/>
                  </a:schemeClr>
                </a:solidFill>
                <a:latin typeface="IBM Plex Sans" panose="020B0503050203000203" pitchFamily="34" charset="77"/>
                <a:ea typeface="Roboto" charset="0"/>
                <a:cs typeface="Roboto" charset="0"/>
              </a:rPr>
              <a:t>Cropping the image:</a:t>
            </a:r>
            <a:br>
              <a:rPr lang="en-US" sz="900" b="0" i="0">
                <a:solidFill>
                  <a:schemeClr val="tx1">
                    <a:lumMod val="75000"/>
                    <a:lumOff val="25000"/>
                  </a:schemeClr>
                </a:solidFill>
                <a:latin typeface="IBM Plex Sans" panose="020B0503050203000203" pitchFamily="34" charset="77"/>
                <a:ea typeface="Roboto" charset="0"/>
                <a:cs typeface="Roboto" charset="0"/>
              </a:rPr>
            </a:br>
            <a:r>
              <a:rPr lang="en-US" sz="900" b="0" i="0">
                <a:solidFill>
                  <a:schemeClr val="tx1">
                    <a:lumMod val="75000"/>
                    <a:lumOff val="25000"/>
                  </a:schemeClr>
                </a:solidFill>
                <a:latin typeface="IBM Plex Sans" panose="020B0503050203000203" pitchFamily="34" charset="77"/>
                <a:ea typeface="Roboto" charset="0"/>
                <a:cs typeface="Roboto" charset="0"/>
              </a:rPr>
              <a:t>This slide is built with layered placeholders. You will need to move the dark overlay in order to click the photo</a:t>
            </a:r>
            <a:br>
              <a:rPr lang="en-US" sz="900" b="0" i="0">
                <a:solidFill>
                  <a:schemeClr val="tx1">
                    <a:lumMod val="75000"/>
                    <a:lumOff val="25000"/>
                  </a:schemeClr>
                </a:solidFill>
                <a:latin typeface="IBM Plex Sans" panose="020B0503050203000203" pitchFamily="34" charset="77"/>
                <a:ea typeface="Roboto" charset="0"/>
                <a:cs typeface="Roboto" charset="0"/>
              </a:rPr>
            </a:br>
            <a:r>
              <a:rPr lang="en-US" sz="900" b="0" i="0">
                <a:solidFill>
                  <a:schemeClr val="tx1">
                    <a:lumMod val="75000"/>
                    <a:lumOff val="25000"/>
                  </a:schemeClr>
                </a:solidFill>
                <a:latin typeface="IBM Plex Sans" panose="020B0503050203000203" pitchFamily="34" charset="77"/>
                <a:ea typeface="Roboto" charset="0"/>
                <a:cs typeface="Roboto" charset="0"/>
              </a:rPr>
              <a:t>to crop.</a:t>
            </a:r>
            <a:br>
              <a:rPr lang="en-US" sz="900" b="0" i="0">
                <a:solidFill>
                  <a:schemeClr val="tx1">
                    <a:lumMod val="75000"/>
                    <a:lumOff val="25000"/>
                  </a:schemeClr>
                </a:solidFill>
                <a:latin typeface="IBM Plex Sans" panose="020B0503050203000203" pitchFamily="34" charset="77"/>
                <a:ea typeface="Roboto" charset="0"/>
                <a:cs typeface="Roboto" charset="0"/>
              </a:rPr>
            </a:br>
            <a:br>
              <a:rPr lang="en-US" sz="900" b="0" i="0">
                <a:solidFill>
                  <a:schemeClr val="tx1">
                    <a:lumMod val="75000"/>
                    <a:lumOff val="25000"/>
                  </a:schemeClr>
                </a:solidFill>
                <a:latin typeface="IBM Plex Sans" panose="020B0503050203000203" pitchFamily="34" charset="77"/>
                <a:ea typeface="Roboto" charset="0"/>
                <a:cs typeface="Roboto" charset="0"/>
              </a:rPr>
            </a:br>
            <a:r>
              <a:rPr lang="en-US" sz="900" b="0" i="0" kern="1200">
                <a:solidFill>
                  <a:schemeClr val="tx1">
                    <a:lumMod val="75000"/>
                    <a:lumOff val="25000"/>
                  </a:schemeClr>
                </a:solidFill>
                <a:latin typeface="IBM Plex Sans" panose="020B0503050203000203" pitchFamily="34" charset="77"/>
                <a:ea typeface="Roboto" charset="0"/>
                <a:cs typeface="Roboto" charset="0"/>
              </a:rPr>
              <a:t>Once the overlay is moved aside, right-click </a:t>
            </a:r>
            <a:r>
              <a:rPr lang="en-US" sz="900" b="0" i="0">
                <a:solidFill>
                  <a:schemeClr val="tx1">
                    <a:lumMod val="75000"/>
                    <a:lumOff val="25000"/>
                  </a:schemeClr>
                </a:solidFill>
                <a:latin typeface="IBM Plex Sans" panose="020B0503050203000203" pitchFamily="34" charset="77"/>
                <a:ea typeface="Roboto" charset="0"/>
                <a:cs typeface="Roboto" charset="0"/>
              </a:rPr>
              <a:t>on the image. Choose ‘Crop’ from the menu. Adjust size &amp; position. Press esc or click outside image area to exit cropping mode</a:t>
            </a:r>
          </a:p>
        </p:txBody>
      </p:sp>
      <p:sp>
        <p:nvSpPr>
          <p:cNvPr id="32" name="Colour Pillar">
            <a:extLst>
              <a:ext uri="{FF2B5EF4-FFF2-40B4-BE49-F238E27FC236}">
                <a16:creationId xmlns:a16="http://schemas.microsoft.com/office/drawing/2014/main" id="{36615C5B-A847-1446-B7FE-CC0C4E15CA87}"/>
              </a:ext>
            </a:extLst>
          </p:cNvPr>
          <p:cNvSpPr/>
          <p:nvPr userDrawn="1"/>
        </p:nvSpPr>
        <p:spPr>
          <a:xfrm>
            <a:off x="11822263" y="357216"/>
            <a:ext cx="369737" cy="1558925"/>
          </a:xfrm>
          <a:prstGeom prst="rect">
            <a:avLst/>
          </a:prstGeom>
          <a:solidFill>
            <a:schemeClr val="accent3"/>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a:p>
        </p:txBody>
      </p:sp>
      <p:pic>
        <p:nvPicPr>
          <p:cNvPr id="31" name="Picture 30" descr="Glendon | York University Logo">
            <a:extLst>
              <a:ext uri="{FF2B5EF4-FFF2-40B4-BE49-F238E27FC236}">
                <a16:creationId xmlns:a16="http://schemas.microsoft.com/office/drawing/2014/main" id="{1D9B6D80-5BEE-7646-BD3E-5ECB8C828497}"/>
              </a:ext>
            </a:extLst>
          </p:cNvPr>
          <p:cNvPicPr>
            <a:picLocks noChangeAspect="1"/>
          </p:cNvPicPr>
          <p:nvPr userDrawn="1"/>
        </p:nvPicPr>
        <p:blipFill>
          <a:blip r:embed="rId3"/>
          <a:srcRect/>
          <a:stretch/>
        </p:blipFill>
        <p:spPr>
          <a:xfrm>
            <a:off x="9531740" y="6376449"/>
            <a:ext cx="2433600" cy="264881"/>
          </a:xfrm>
          <a:prstGeom prst="rect">
            <a:avLst/>
          </a:prstGeom>
        </p:spPr>
      </p:pic>
    </p:spTree>
    <p:extLst>
      <p:ext uri="{BB962C8B-B14F-4D97-AF65-F5344CB8AC3E}">
        <p14:creationId xmlns:p14="http://schemas.microsoft.com/office/powerpoint/2010/main" val="3624210312"/>
      </p:ext>
    </p:extLst>
  </p:cSld>
  <p:clrMapOvr>
    <a:masterClrMapping/>
  </p:clrMapOvr>
  <p:extLst>
    <p:ext uri="{DCECCB84-F9BA-43D5-87BE-67443E8EF086}">
      <p15:sldGuideLst xmlns:p15="http://schemas.microsoft.com/office/powerpoint/2012/main">
        <p15:guide id="3" pos="316" userDrawn="1">
          <p15:clr>
            <a:srgbClr val="FBAE40"/>
          </p15:clr>
        </p15:guide>
        <p15:guide id="4" pos="2547" userDrawn="1">
          <p15:clr>
            <a:srgbClr val="FBAE40"/>
          </p15:clr>
        </p15:guide>
        <p15:guide id="5" pos="2732" userDrawn="1">
          <p15:clr>
            <a:srgbClr val="FBAE40"/>
          </p15:clr>
        </p15:guide>
        <p15:guide id="6" pos="4947" userDrawn="1">
          <p15:clr>
            <a:srgbClr val="FBAE40"/>
          </p15:clr>
        </p15:guide>
        <p15:guide id="7" pos="5148" userDrawn="1">
          <p15:clr>
            <a:srgbClr val="FBAE40"/>
          </p15:clr>
        </p15:guide>
        <p15:guide id="8" pos="7363" userDrawn="1">
          <p15:clr>
            <a:srgbClr val="FBAE40"/>
          </p15:clr>
        </p15:guide>
        <p15:guide id="11" orient="horz" pos="1843" userDrawn="1">
          <p15:clr>
            <a:srgbClr val="FBAE40"/>
          </p15:clr>
        </p15:guide>
        <p15:guide id="12" orient="horz" pos="3888" userDrawn="1">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Four Column Photo">
    <p:spTree>
      <p:nvGrpSpPr>
        <p:cNvPr id="1" name=""/>
        <p:cNvGrpSpPr/>
        <p:nvPr/>
      </p:nvGrpSpPr>
      <p:grpSpPr>
        <a:xfrm>
          <a:off x="0" y="0"/>
          <a:ext cx="0" cy="0"/>
          <a:chOff x="0" y="0"/>
          <a:chExt cx="0" cy="0"/>
        </a:xfrm>
      </p:grpSpPr>
      <p:sp>
        <p:nvSpPr>
          <p:cNvPr id="66" name="Picture Placeholder 6">
            <a:extLst>
              <a:ext uri="{FF2B5EF4-FFF2-40B4-BE49-F238E27FC236}">
                <a16:creationId xmlns:a16="http://schemas.microsoft.com/office/drawing/2014/main" id="{E55F0531-8A67-5B46-8504-4E5A79665BC8}"/>
              </a:ext>
            </a:extLst>
          </p:cNvPr>
          <p:cNvSpPr>
            <a:spLocks noGrp="1"/>
          </p:cNvSpPr>
          <p:nvPr>
            <p:ph type="pic" sz="quarter" idx="22" hasCustomPrompt="1"/>
          </p:nvPr>
        </p:nvSpPr>
        <p:spPr>
          <a:xfrm>
            <a:off x="355512" y="358954"/>
            <a:ext cx="11480977" cy="1558925"/>
          </a:xfrm>
        </p:spPr>
        <p:txBody>
          <a:bodyPr bIns="180000" anchor="b">
            <a:normAutofit/>
          </a:bodyPr>
          <a:lstStyle>
            <a:lvl1pPr algn="ctr">
              <a:spcBef>
                <a:spcPts val="0"/>
              </a:spcBef>
              <a:defRPr sz="1800">
                <a:solidFill>
                  <a:schemeClr val="bg1"/>
                </a:solidFill>
              </a:defRPr>
            </a:lvl1pPr>
          </a:lstStyle>
          <a:p>
            <a:r>
              <a:rPr lang="en-US"/>
              <a:t>Drag and drop photo onto slide to add header image</a:t>
            </a:r>
          </a:p>
        </p:txBody>
      </p:sp>
      <p:sp>
        <p:nvSpPr>
          <p:cNvPr id="69" name="Title 1">
            <a:extLst>
              <a:ext uri="{FF2B5EF4-FFF2-40B4-BE49-F238E27FC236}">
                <a16:creationId xmlns:a16="http://schemas.microsoft.com/office/drawing/2014/main" id="{20E1D805-0FBE-4047-AA28-F7B71DA351E3}"/>
              </a:ext>
            </a:extLst>
          </p:cNvPr>
          <p:cNvSpPr>
            <a:spLocks noGrp="1"/>
          </p:cNvSpPr>
          <p:nvPr>
            <p:ph type="title"/>
          </p:nvPr>
        </p:nvSpPr>
        <p:spPr>
          <a:xfrm>
            <a:off x="355800" y="357216"/>
            <a:ext cx="11480400" cy="1562400"/>
          </a:xfrm>
          <a:solidFill>
            <a:schemeClr val="tx1">
              <a:alpha val="35000"/>
            </a:schemeClr>
          </a:solidFill>
        </p:spPr>
        <p:txBody>
          <a:bodyPr anchor="ctr"/>
          <a:lstStyle>
            <a:lvl1pPr algn="ctr">
              <a:defRPr b="1" i="0">
                <a:solidFill>
                  <a:schemeClr val="bg1"/>
                </a:solidFill>
                <a:latin typeface="IBM Plex Sans SmBld" panose="020B0503050203000203" pitchFamily="34" charset="0"/>
              </a:defRPr>
            </a:lvl1pPr>
          </a:lstStyle>
          <a:p>
            <a:r>
              <a:rPr lang="en-US"/>
              <a:t>Click to edit Master title style</a:t>
            </a:r>
          </a:p>
        </p:txBody>
      </p:sp>
      <p:sp>
        <p:nvSpPr>
          <p:cNvPr id="68" name="Freeform 67">
            <a:extLst>
              <a:ext uri="{FF2B5EF4-FFF2-40B4-BE49-F238E27FC236}">
                <a16:creationId xmlns:a16="http://schemas.microsoft.com/office/drawing/2014/main" id="{A81A7D1D-57C2-7F4D-86FF-CCB8244B5FD9}"/>
              </a:ext>
            </a:extLst>
          </p:cNvPr>
          <p:cNvSpPr/>
          <p:nvPr userDrawn="1"/>
        </p:nvSpPr>
        <p:spPr>
          <a:xfrm rot="5400000">
            <a:off x="4957584" y="-4957585"/>
            <a:ext cx="2276833" cy="12192003"/>
          </a:xfrm>
          <a:custGeom>
            <a:avLst/>
            <a:gdLst>
              <a:gd name="connsiteX0" fmla="*/ 360000 w 2276833"/>
              <a:gd name="connsiteY0" fmla="*/ 11832003 h 12192003"/>
              <a:gd name="connsiteX1" fmla="*/ 1916832 w 2276833"/>
              <a:gd name="connsiteY1" fmla="*/ 11832003 h 12192003"/>
              <a:gd name="connsiteX2" fmla="*/ 1916833 w 2276833"/>
              <a:gd name="connsiteY2" fmla="*/ 360002 h 12192003"/>
              <a:gd name="connsiteX3" fmla="*/ 360000 w 2276833"/>
              <a:gd name="connsiteY3" fmla="*/ 360002 h 12192003"/>
              <a:gd name="connsiteX4" fmla="*/ 0 w 2276833"/>
              <a:gd name="connsiteY4" fmla="*/ 12192000 h 12192003"/>
              <a:gd name="connsiteX5" fmla="*/ 0 w 2276833"/>
              <a:gd name="connsiteY5" fmla="*/ 0 h 12192003"/>
              <a:gd name="connsiteX6" fmla="*/ 360000 w 2276833"/>
              <a:gd name="connsiteY6" fmla="*/ 0 h 12192003"/>
              <a:gd name="connsiteX7" fmla="*/ 360000 w 2276833"/>
              <a:gd name="connsiteY7" fmla="*/ 1 h 12192003"/>
              <a:gd name="connsiteX8" fmla="*/ 1916833 w 2276833"/>
              <a:gd name="connsiteY8" fmla="*/ 1 h 12192003"/>
              <a:gd name="connsiteX9" fmla="*/ 1916833 w 2276833"/>
              <a:gd name="connsiteY9" fmla="*/ 0 h 12192003"/>
              <a:gd name="connsiteX10" fmla="*/ 2276833 w 2276833"/>
              <a:gd name="connsiteY10" fmla="*/ 0 h 12192003"/>
              <a:gd name="connsiteX11" fmla="*/ 2276832 w 2276833"/>
              <a:gd name="connsiteY11" fmla="*/ 12192000 h 12192003"/>
              <a:gd name="connsiteX12" fmla="*/ 2266791 w 2276833"/>
              <a:gd name="connsiteY12" fmla="*/ 12192000 h 12192003"/>
              <a:gd name="connsiteX13" fmla="*/ 2266791 w 2276833"/>
              <a:gd name="connsiteY13" fmla="*/ 12192003 h 12192003"/>
              <a:gd name="connsiteX14" fmla="*/ 0 w 2276833"/>
              <a:gd name="connsiteY14" fmla="*/ 12192003 h 12192003"/>
              <a:gd name="connsiteX15" fmla="*/ 0 w 2276833"/>
              <a:gd name="connsiteY15" fmla="*/ 12192000 h 12192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276833" h="12192003">
                <a:moveTo>
                  <a:pt x="360000" y="11832003"/>
                </a:moveTo>
                <a:lnTo>
                  <a:pt x="1916832" y="11832003"/>
                </a:lnTo>
                <a:lnTo>
                  <a:pt x="1916833" y="360002"/>
                </a:lnTo>
                <a:lnTo>
                  <a:pt x="360000" y="360002"/>
                </a:lnTo>
                <a:close/>
                <a:moveTo>
                  <a:pt x="0" y="12192000"/>
                </a:moveTo>
                <a:lnTo>
                  <a:pt x="0" y="0"/>
                </a:lnTo>
                <a:lnTo>
                  <a:pt x="360000" y="0"/>
                </a:lnTo>
                <a:lnTo>
                  <a:pt x="360000" y="1"/>
                </a:lnTo>
                <a:lnTo>
                  <a:pt x="1916833" y="1"/>
                </a:lnTo>
                <a:lnTo>
                  <a:pt x="1916833" y="0"/>
                </a:lnTo>
                <a:lnTo>
                  <a:pt x="2276833" y="0"/>
                </a:lnTo>
                <a:lnTo>
                  <a:pt x="2276832" y="12192000"/>
                </a:lnTo>
                <a:lnTo>
                  <a:pt x="2266791" y="12192000"/>
                </a:lnTo>
                <a:lnTo>
                  <a:pt x="2266791" y="12192003"/>
                </a:lnTo>
                <a:lnTo>
                  <a:pt x="0" y="12192003"/>
                </a:lnTo>
                <a:lnTo>
                  <a:pt x="0" y="1219200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 name="Footer Placeholder 2">
            <a:extLst>
              <a:ext uri="{FF2B5EF4-FFF2-40B4-BE49-F238E27FC236}">
                <a16:creationId xmlns:a16="http://schemas.microsoft.com/office/drawing/2014/main" id="{D008593E-DD51-5A43-8811-462C3D56F12C}"/>
              </a:ext>
            </a:extLst>
          </p:cNvPr>
          <p:cNvSpPr>
            <a:spLocks noGrp="1"/>
          </p:cNvSpPr>
          <p:nvPr>
            <p:ph type="ftr" sz="quarter" idx="10"/>
          </p:nvPr>
        </p:nvSpPr>
        <p:spPr>
          <a:xfrm>
            <a:off x="1004465" y="6304235"/>
            <a:ext cx="8261455" cy="365125"/>
          </a:xfrm>
        </p:spPr>
        <p:txBody>
          <a:bodyPr/>
          <a:lstStyle/>
          <a:p>
            <a:endParaRPr lang="en-US"/>
          </a:p>
        </p:txBody>
      </p:sp>
      <p:sp>
        <p:nvSpPr>
          <p:cNvPr id="4" name="Slide Number Placeholder 3">
            <a:extLst>
              <a:ext uri="{FF2B5EF4-FFF2-40B4-BE49-F238E27FC236}">
                <a16:creationId xmlns:a16="http://schemas.microsoft.com/office/drawing/2014/main" id="{5067C10F-9D8C-A146-A92B-CA4D61DD154A}"/>
              </a:ext>
            </a:extLst>
          </p:cNvPr>
          <p:cNvSpPr>
            <a:spLocks noGrp="1"/>
          </p:cNvSpPr>
          <p:nvPr>
            <p:ph type="sldNum" sz="quarter" idx="11"/>
          </p:nvPr>
        </p:nvSpPr>
        <p:spPr/>
        <p:txBody>
          <a:bodyPr/>
          <a:lstStyle/>
          <a:p>
            <a:fld id="{5B64C28E-966E-6B4A-816A-311B7D0A2E6D}" type="slidenum">
              <a:rPr lang="en-US" smtClean="0"/>
              <a:pPr/>
              <a:t>‹#›</a:t>
            </a:fld>
            <a:endParaRPr lang="en-US"/>
          </a:p>
        </p:txBody>
      </p:sp>
      <p:sp>
        <p:nvSpPr>
          <p:cNvPr id="54" name="Text Placeholder 53">
            <a:extLst>
              <a:ext uri="{FF2B5EF4-FFF2-40B4-BE49-F238E27FC236}">
                <a16:creationId xmlns:a16="http://schemas.microsoft.com/office/drawing/2014/main" id="{DDA1CF8A-1741-6B40-A154-613324130EC4}"/>
              </a:ext>
            </a:extLst>
          </p:cNvPr>
          <p:cNvSpPr>
            <a:spLocks noGrp="1"/>
          </p:cNvSpPr>
          <p:nvPr>
            <p:ph type="body" sz="quarter" idx="12" hasCustomPrompt="1"/>
          </p:nvPr>
        </p:nvSpPr>
        <p:spPr>
          <a:xfrm>
            <a:off x="518860" y="2467711"/>
            <a:ext cx="2539980" cy="455613"/>
          </a:xfrm>
        </p:spPr>
        <p:txBody>
          <a:bodyPr lIns="0" anchor="b">
            <a:noAutofit/>
          </a:bodyPr>
          <a:lstStyle>
            <a:lvl1pPr>
              <a:defRPr sz="1400" b="0" i="0" cap="all" spc="10" baseline="0">
                <a:solidFill>
                  <a:schemeClr val="accent1"/>
                </a:solidFill>
                <a:latin typeface="IBM Plex Sans Medm" panose="020B0503050203000203" pitchFamily="34" charset="0"/>
              </a:defRPr>
            </a:lvl1pPr>
          </a:lstStyle>
          <a:p>
            <a:pPr lvl="0"/>
            <a:r>
              <a:rPr lang="en-US"/>
              <a:t>CLICK TO ADD SUBHEADER</a:t>
            </a:r>
          </a:p>
        </p:txBody>
      </p:sp>
      <p:sp>
        <p:nvSpPr>
          <p:cNvPr id="57" name="Text Placeholder 53">
            <a:extLst>
              <a:ext uri="{FF2B5EF4-FFF2-40B4-BE49-F238E27FC236}">
                <a16:creationId xmlns:a16="http://schemas.microsoft.com/office/drawing/2014/main" id="{05ABEBBB-8B74-7A42-8A9F-A3DDD027B073}"/>
              </a:ext>
            </a:extLst>
          </p:cNvPr>
          <p:cNvSpPr>
            <a:spLocks noGrp="1"/>
          </p:cNvSpPr>
          <p:nvPr>
            <p:ph type="body" sz="quarter" idx="16" hasCustomPrompt="1"/>
          </p:nvPr>
        </p:nvSpPr>
        <p:spPr>
          <a:xfrm>
            <a:off x="3382808" y="2467711"/>
            <a:ext cx="2552855" cy="455613"/>
          </a:xfrm>
        </p:spPr>
        <p:txBody>
          <a:bodyPr lIns="0" anchor="b">
            <a:noAutofit/>
          </a:bodyPr>
          <a:lstStyle>
            <a:lvl1pPr>
              <a:defRPr sz="1400" b="0" i="0" cap="all" spc="10" baseline="0">
                <a:solidFill>
                  <a:schemeClr val="accent1"/>
                </a:solidFill>
                <a:latin typeface="IBM Plex Sans Medm" panose="020B0503050203000203" pitchFamily="34" charset="0"/>
              </a:defRPr>
            </a:lvl1pPr>
          </a:lstStyle>
          <a:p>
            <a:pPr lvl="0"/>
            <a:r>
              <a:rPr lang="en-US"/>
              <a:t>CLICK TO ADD SUBHEADER</a:t>
            </a:r>
          </a:p>
        </p:txBody>
      </p:sp>
      <p:sp>
        <p:nvSpPr>
          <p:cNvPr id="62" name="Text Placeholder 53">
            <a:extLst>
              <a:ext uri="{FF2B5EF4-FFF2-40B4-BE49-F238E27FC236}">
                <a16:creationId xmlns:a16="http://schemas.microsoft.com/office/drawing/2014/main" id="{4952AB17-501E-A84A-B8E5-47E1F3E05446}"/>
              </a:ext>
            </a:extLst>
          </p:cNvPr>
          <p:cNvSpPr>
            <a:spLocks noGrp="1"/>
          </p:cNvSpPr>
          <p:nvPr>
            <p:ph type="body" sz="quarter" idx="18" hasCustomPrompt="1"/>
          </p:nvPr>
        </p:nvSpPr>
        <p:spPr>
          <a:xfrm>
            <a:off x="6254750" y="2467711"/>
            <a:ext cx="2562128" cy="455613"/>
          </a:xfrm>
        </p:spPr>
        <p:txBody>
          <a:bodyPr lIns="0" anchor="b">
            <a:noAutofit/>
          </a:bodyPr>
          <a:lstStyle>
            <a:lvl1pPr>
              <a:defRPr sz="1400" b="0" i="0" cap="all" spc="10" baseline="0">
                <a:solidFill>
                  <a:schemeClr val="accent1"/>
                </a:solidFill>
                <a:latin typeface="IBM Plex Sans Medm" panose="020B0503050203000203" pitchFamily="34" charset="0"/>
              </a:defRPr>
            </a:lvl1pPr>
          </a:lstStyle>
          <a:p>
            <a:pPr lvl="0"/>
            <a:r>
              <a:rPr lang="en-US"/>
              <a:t>CLICK TO ADD SUBHEADER</a:t>
            </a:r>
          </a:p>
        </p:txBody>
      </p:sp>
      <p:sp>
        <p:nvSpPr>
          <p:cNvPr id="64" name="Text Placeholder 53">
            <a:extLst>
              <a:ext uri="{FF2B5EF4-FFF2-40B4-BE49-F238E27FC236}">
                <a16:creationId xmlns:a16="http://schemas.microsoft.com/office/drawing/2014/main" id="{DF00A96C-E66D-9343-B080-A9DE19366887}"/>
              </a:ext>
            </a:extLst>
          </p:cNvPr>
          <p:cNvSpPr>
            <a:spLocks noGrp="1"/>
          </p:cNvSpPr>
          <p:nvPr>
            <p:ph type="body" sz="quarter" idx="20" hasCustomPrompt="1"/>
          </p:nvPr>
        </p:nvSpPr>
        <p:spPr>
          <a:xfrm>
            <a:off x="9132890" y="2467711"/>
            <a:ext cx="2555873" cy="455613"/>
          </a:xfrm>
        </p:spPr>
        <p:txBody>
          <a:bodyPr lIns="0" anchor="b">
            <a:noAutofit/>
          </a:bodyPr>
          <a:lstStyle>
            <a:lvl1pPr>
              <a:defRPr sz="1400" b="0" i="0" cap="all" spc="10" baseline="0">
                <a:solidFill>
                  <a:schemeClr val="accent1"/>
                </a:solidFill>
                <a:latin typeface="IBM Plex Sans Medm" panose="020B0503050203000203" pitchFamily="34" charset="0"/>
              </a:defRPr>
            </a:lvl1pPr>
          </a:lstStyle>
          <a:p>
            <a:pPr lvl="0"/>
            <a:r>
              <a:rPr lang="en-US"/>
              <a:t>CLICK TO ADD SUBHEADER</a:t>
            </a:r>
          </a:p>
        </p:txBody>
      </p:sp>
      <p:sp>
        <p:nvSpPr>
          <p:cNvPr id="70" name="Rectangle 69">
            <a:extLst>
              <a:ext uri="{FF2B5EF4-FFF2-40B4-BE49-F238E27FC236}">
                <a16:creationId xmlns:a16="http://schemas.microsoft.com/office/drawing/2014/main" id="{79E4E51C-FB87-8B4E-8FE3-8608D1425507}"/>
              </a:ext>
            </a:extLst>
          </p:cNvPr>
          <p:cNvSpPr/>
          <p:nvPr userDrawn="1"/>
        </p:nvSpPr>
        <p:spPr>
          <a:xfrm>
            <a:off x="0" y="6799943"/>
            <a:ext cx="12192000" cy="5805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 Placeholder 57">
            <a:extLst>
              <a:ext uri="{FF2B5EF4-FFF2-40B4-BE49-F238E27FC236}">
                <a16:creationId xmlns:a16="http://schemas.microsoft.com/office/drawing/2014/main" id="{CD95C082-98A0-6748-A678-AAFE8DE67E8D}"/>
              </a:ext>
            </a:extLst>
          </p:cNvPr>
          <p:cNvSpPr>
            <a:spLocks noGrp="1"/>
          </p:cNvSpPr>
          <p:nvPr>
            <p:ph type="body" sz="quarter" idx="15"/>
          </p:nvPr>
        </p:nvSpPr>
        <p:spPr>
          <a:xfrm>
            <a:off x="518859" y="3015397"/>
            <a:ext cx="2540254" cy="3138341"/>
          </a:xfrm>
        </p:spPr>
        <p:txBody>
          <a:bodyPr lIns="0">
            <a:noAutofit/>
          </a:bodyPr>
          <a:lstStyle>
            <a:lvl1pPr>
              <a:defRPr sz="1400"/>
            </a:lvl1pPr>
            <a:lvl2pPr>
              <a:defRPr sz="1400"/>
            </a:lvl2pPr>
            <a:lvl3pPr>
              <a:defRPr sz="12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8" name="Text Placeholder 57">
            <a:extLst>
              <a:ext uri="{FF2B5EF4-FFF2-40B4-BE49-F238E27FC236}">
                <a16:creationId xmlns:a16="http://schemas.microsoft.com/office/drawing/2014/main" id="{D443BBF1-455E-AF49-A986-735889667730}"/>
              </a:ext>
            </a:extLst>
          </p:cNvPr>
          <p:cNvSpPr>
            <a:spLocks noGrp="1"/>
          </p:cNvSpPr>
          <p:nvPr>
            <p:ph type="body" sz="quarter" idx="23"/>
          </p:nvPr>
        </p:nvSpPr>
        <p:spPr>
          <a:xfrm>
            <a:off x="3382530" y="3015397"/>
            <a:ext cx="2553130" cy="3138341"/>
          </a:xfrm>
        </p:spPr>
        <p:txBody>
          <a:bodyPr lIns="0">
            <a:noAutofit/>
          </a:bodyPr>
          <a:lstStyle>
            <a:lvl1pPr>
              <a:defRPr sz="1400"/>
            </a:lvl1pPr>
            <a:lvl2pPr>
              <a:defRPr sz="1400"/>
            </a:lvl2pPr>
            <a:lvl3pPr>
              <a:defRPr sz="12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9" name="Text Placeholder 57">
            <a:extLst>
              <a:ext uri="{FF2B5EF4-FFF2-40B4-BE49-F238E27FC236}">
                <a16:creationId xmlns:a16="http://schemas.microsoft.com/office/drawing/2014/main" id="{993B8260-5652-8746-BF74-85470FB85505}"/>
              </a:ext>
            </a:extLst>
          </p:cNvPr>
          <p:cNvSpPr>
            <a:spLocks noGrp="1"/>
          </p:cNvSpPr>
          <p:nvPr>
            <p:ph type="body" sz="quarter" idx="24"/>
          </p:nvPr>
        </p:nvSpPr>
        <p:spPr>
          <a:xfrm>
            <a:off x="6254751" y="3015397"/>
            <a:ext cx="2562404" cy="3138341"/>
          </a:xfrm>
        </p:spPr>
        <p:txBody>
          <a:bodyPr lIns="0">
            <a:noAutofit/>
          </a:bodyPr>
          <a:lstStyle>
            <a:lvl1pPr>
              <a:defRPr sz="1400"/>
            </a:lvl1pPr>
            <a:lvl2pPr>
              <a:defRPr sz="1400"/>
            </a:lvl2pPr>
            <a:lvl3pPr>
              <a:defRPr sz="12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0" name="Text Placeholder 57">
            <a:extLst>
              <a:ext uri="{FF2B5EF4-FFF2-40B4-BE49-F238E27FC236}">
                <a16:creationId xmlns:a16="http://schemas.microsoft.com/office/drawing/2014/main" id="{0E4B3554-1F36-134D-A7B1-C7726BF5C8CC}"/>
              </a:ext>
            </a:extLst>
          </p:cNvPr>
          <p:cNvSpPr>
            <a:spLocks noGrp="1"/>
          </p:cNvSpPr>
          <p:nvPr>
            <p:ph type="body" sz="quarter" idx="25"/>
          </p:nvPr>
        </p:nvSpPr>
        <p:spPr>
          <a:xfrm>
            <a:off x="9132890" y="3015397"/>
            <a:ext cx="2556148" cy="3138341"/>
          </a:xfrm>
        </p:spPr>
        <p:txBody>
          <a:bodyPr lIns="0">
            <a:noAutofit/>
          </a:bodyPr>
          <a:lstStyle>
            <a:lvl1pPr>
              <a:defRPr sz="1400"/>
            </a:lvl1pPr>
            <a:lvl2pPr>
              <a:defRPr sz="1400"/>
            </a:lvl2pPr>
            <a:lvl3pPr>
              <a:defRPr sz="12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grpSp>
        <p:nvGrpSpPr>
          <p:cNvPr id="27" name="Group 26">
            <a:extLst>
              <a:ext uri="{FF2B5EF4-FFF2-40B4-BE49-F238E27FC236}">
                <a16:creationId xmlns:a16="http://schemas.microsoft.com/office/drawing/2014/main" id="{00B7A318-AF95-C64A-9742-DB1B6ECAFEC7}"/>
              </a:ext>
            </a:extLst>
          </p:cNvPr>
          <p:cNvGrpSpPr/>
          <p:nvPr userDrawn="1"/>
        </p:nvGrpSpPr>
        <p:grpSpPr>
          <a:xfrm>
            <a:off x="12087188" y="-254000"/>
            <a:ext cx="2167267" cy="4917440"/>
            <a:chOff x="12087188" y="-254000"/>
            <a:chExt cx="2167267" cy="4917440"/>
          </a:xfrm>
        </p:grpSpPr>
        <p:sp>
          <p:nvSpPr>
            <p:cNvPr id="28" name="Rectangle 27">
              <a:extLst>
                <a:ext uri="{FF2B5EF4-FFF2-40B4-BE49-F238E27FC236}">
                  <a16:creationId xmlns:a16="http://schemas.microsoft.com/office/drawing/2014/main" id="{26EAEB48-48CA-924E-80EB-0D1797E4D96E}"/>
                </a:ext>
              </a:extLst>
            </p:cNvPr>
            <p:cNvSpPr/>
            <p:nvPr userDrawn="1"/>
          </p:nvSpPr>
          <p:spPr>
            <a:xfrm>
              <a:off x="12254204" y="199076"/>
              <a:ext cx="2000251" cy="4464364"/>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9" name="Rectangle 28">
              <a:extLst>
                <a:ext uri="{FF2B5EF4-FFF2-40B4-BE49-F238E27FC236}">
                  <a16:creationId xmlns:a16="http://schemas.microsoft.com/office/drawing/2014/main" id="{C859D891-5A58-AD47-95FC-E659DE2EB075}"/>
                </a:ext>
              </a:extLst>
            </p:cNvPr>
            <p:cNvSpPr/>
            <p:nvPr userDrawn="1"/>
          </p:nvSpPr>
          <p:spPr>
            <a:xfrm>
              <a:off x="12254204" y="-254000"/>
              <a:ext cx="2000251" cy="49061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30" name="Right Triangle 29">
              <a:extLst>
                <a:ext uri="{FF2B5EF4-FFF2-40B4-BE49-F238E27FC236}">
                  <a16:creationId xmlns:a16="http://schemas.microsoft.com/office/drawing/2014/main" id="{AEC968F2-950A-BB4A-AE63-A6C35D8C4E2C}"/>
                </a:ext>
              </a:extLst>
            </p:cNvPr>
            <p:cNvSpPr/>
            <p:nvPr userDrawn="1"/>
          </p:nvSpPr>
          <p:spPr>
            <a:xfrm flipH="1">
              <a:off x="12087188" y="-254000"/>
              <a:ext cx="174111" cy="216371"/>
            </a:xfrm>
            <a:prstGeom prst="rtTriangl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31" name="TextBox 30">
              <a:extLst>
                <a:ext uri="{FF2B5EF4-FFF2-40B4-BE49-F238E27FC236}">
                  <a16:creationId xmlns:a16="http://schemas.microsoft.com/office/drawing/2014/main" id="{5C9B3ED5-A7F5-F04D-B2FF-378CE1BBBA9F}"/>
                </a:ext>
              </a:extLst>
            </p:cNvPr>
            <p:cNvSpPr txBox="1"/>
            <p:nvPr userDrawn="1"/>
          </p:nvSpPr>
          <p:spPr>
            <a:xfrm>
              <a:off x="12483865" y="-163571"/>
              <a:ext cx="1211790" cy="307777"/>
            </a:xfrm>
            <a:prstGeom prst="rect">
              <a:avLst/>
            </a:prstGeom>
            <a:noFill/>
          </p:spPr>
          <p:txBody>
            <a:bodyPr wrap="square" rtlCol="0">
              <a:spAutoFit/>
            </a:bodyPr>
            <a:lstStyle/>
            <a:p>
              <a:r>
                <a:rPr lang="en-US" sz="1400" b="0" i="0">
                  <a:solidFill>
                    <a:schemeClr val="bg1"/>
                  </a:solidFill>
                  <a:latin typeface="IBM Plex Sans Medm" panose="020B0503050203000203" pitchFamily="34" charset="0"/>
                  <a:ea typeface="Roboto" charset="0"/>
                  <a:cs typeface="Roboto" charset="0"/>
                </a:rPr>
                <a:t>SLIDE</a:t>
              </a:r>
              <a:r>
                <a:rPr lang="en-US" sz="1400" b="0" i="0" baseline="0">
                  <a:solidFill>
                    <a:schemeClr val="bg1"/>
                  </a:solidFill>
                  <a:latin typeface="IBM Plex Sans Medm" panose="020B0503050203000203" pitchFamily="34" charset="0"/>
                  <a:ea typeface="Roboto" charset="0"/>
                  <a:cs typeface="Roboto" charset="0"/>
                </a:rPr>
                <a:t> TIPS</a:t>
              </a:r>
              <a:endParaRPr lang="en-US" sz="1400" b="0" i="0">
                <a:solidFill>
                  <a:schemeClr val="bg1"/>
                </a:solidFill>
                <a:latin typeface="IBM Plex Sans Medm" panose="020B0503050203000203" pitchFamily="34" charset="0"/>
                <a:ea typeface="Roboto" charset="0"/>
                <a:cs typeface="Roboto" charset="0"/>
              </a:endParaRPr>
            </a:p>
          </p:txBody>
        </p:sp>
      </p:grpSp>
      <p:grpSp>
        <p:nvGrpSpPr>
          <p:cNvPr id="23" name="Group 22">
            <a:extLst>
              <a:ext uri="{FF2B5EF4-FFF2-40B4-BE49-F238E27FC236}">
                <a16:creationId xmlns:a16="http://schemas.microsoft.com/office/drawing/2014/main" id="{97E0ECFF-121E-054B-8DCF-5C911603445C}"/>
              </a:ext>
            </a:extLst>
          </p:cNvPr>
          <p:cNvGrpSpPr/>
          <p:nvPr userDrawn="1"/>
        </p:nvGrpSpPr>
        <p:grpSpPr>
          <a:xfrm>
            <a:off x="12192000" y="-947342"/>
            <a:ext cx="2427514" cy="605550"/>
            <a:chOff x="12192000" y="-947342"/>
            <a:chExt cx="2427514" cy="605550"/>
          </a:xfrm>
        </p:grpSpPr>
        <p:sp>
          <p:nvSpPr>
            <p:cNvPr id="24" name="TextBox 23">
              <a:extLst>
                <a:ext uri="{FF2B5EF4-FFF2-40B4-BE49-F238E27FC236}">
                  <a16:creationId xmlns:a16="http://schemas.microsoft.com/office/drawing/2014/main" id="{7A22C250-B3C1-6644-99DF-533EEC469E0B}"/>
                </a:ext>
              </a:extLst>
            </p:cNvPr>
            <p:cNvSpPr txBox="1"/>
            <p:nvPr userDrawn="1"/>
          </p:nvSpPr>
          <p:spPr>
            <a:xfrm>
              <a:off x="12192000" y="-947342"/>
              <a:ext cx="2144486" cy="605550"/>
            </a:xfrm>
            <a:prstGeom prst="rect">
              <a:avLst/>
            </a:prstGeom>
            <a:noFill/>
          </p:spPr>
          <p:txBody>
            <a:bodyPr wrap="square" rtlCol="0">
              <a:spAutoFit/>
            </a:bodyPr>
            <a:lstStyle/>
            <a:p>
              <a:pPr>
                <a:lnSpc>
                  <a:spcPct val="90000"/>
                </a:lnSpc>
                <a:spcAft>
                  <a:spcPts val="200"/>
                </a:spcAft>
              </a:pPr>
              <a:r>
                <a:rPr lang="en-US" sz="1000" b="0" i="0">
                  <a:solidFill>
                    <a:schemeClr val="tx1"/>
                  </a:solidFill>
                  <a:latin typeface="IBM Plex Sans Medm" panose="020B0503050203000203" pitchFamily="34" charset="0"/>
                  <a:ea typeface="Roboto" charset="0"/>
                  <a:cs typeface="Roboto" charset="0"/>
                </a:rPr>
                <a:t>To remove slide tips,</a:t>
              </a:r>
            </a:p>
            <a:p>
              <a:pPr>
                <a:lnSpc>
                  <a:spcPct val="90000"/>
                </a:lnSpc>
                <a:spcAft>
                  <a:spcPts val="400"/>
                </a:spcAft>
              </a:pPr>
              <a:r>
                <a:rPr lang="en-US" sz="1000" b="0" i="0">
                  <a:solidFill>
                    <a:schemeClr val="tx1"/>
                  </a:solidFill>
                  <a:latin typeface="IBM Plex Sans Medm" panose="020B0503050203000203" pitchFamily="34" charset="0"/>
                  <a:ea typeface="Roboto" charset="0"/>
                  <a:cs typeface="Roboto" charset="0"/>
                </a:rPr>
                <a:t>click View &gt; Slide Master.</a:t>
              </a:r>
            </a:p>
            <a:p>
              <a:pPr>
                <a:lnSpc>
                  <a:spcPct val="90000"/>
                </a:lnSpc>
                <a:spcAft>
                  <a:spcPts val="200"/>
                </a:spcAft>
              </a:pPr>
              <a:r>
                <a:rPr lang="en-US" sz="1000" b="0" i="0">
                  <a:solidFill>
                    <a:schemeClr val="tx1"/>
                  </a:solidFill>
                  <a:latin typeface="IBM Plex Sans Medm" panose="020B0503050203000203" pitchFamily="34" charset="0"/>
                  <a:ea typeface="Roboto" charset="0"/>
                  <a:cs typeface="Roboto" charset="0"/>
                </a:rPr>
                <a:t>After removing, click ‘X’ to exit.  </a:t>
              </a:r>
            </a:p>
          </p:txBody>
        </p:sp>
        <p:pic>
          <p:nvPicPr>
            <p:cNvPr id="25" name="Picture 24">
              <a:extLst>
                <a:ext uri="{FF2B5EF4-FFF2-40B4-BE49-F238E27FC236}">
                  <a16:creationId xmlns:a16="http://schemas.microsoft.com/office/drawing/2014/main" id="{FF1A7A67-75D1-B346-90CF-2827CAC82390}"/>
                </a:ext>
              </a:extLst>
            </p:cNvPr>
            <p:cNvPicPr>
              <a:picLocks noChangeAspect="1"/>
            </p:cNvPicPr>
            <p:nvPr userDrawn="1"/>
          </p:nvPicPr>
          <p:blipFill>
            <a:blip r:embed="rId2"/>
            <a:stretch>
              <a:fillRect/>
            </a:stretch>
          </p:blipFill>
          <p:spPr>
            <a:xfrm>
              <a:off x="14291128" y="-853006"/>
              <a:ext cx="328386" cy="446605"/>
            </a:xfrm>
            <a:prstGeom prst="rect">
              <a:avLst/>
            </a:prstGeom>
            <a:ln>
              <a:solidFill>
                <a:schemeClr val="accent6"/>
              </a:solidFill>
            </a:ln>
          </p:spPr>
        </p:pic>
      </p:grpSp>
      <p:sp>
        <p:nvSpPr>
          <p:cNvPr id="26" name="TextBox 25">
            <a:extLst>
              <a:ext uri="{FF2B5EF4-FFF2-40B4-BE49-F238E27FC236}">
                <a16:creationId xmlns:a16="http://schemas.microsoft.com/office/drawing/2014/main" id="{E4AED740-9869-424A-98FC-8ABAD1295394}"/>
              </a:ext>
            </a:extLst>
          </p:cNvPr>
          <p:cNvSpPr txBox="1"/>
          <p:nvPr userDrawn="1"/>
        </p:nvSpPr>
        <p:spPr>
          <a:xfrm>
            <a:off x="12335975" y="461900"/>
            <a:ext cx="1797275" cy="3842310"/>
          </a:xfrm>
          <a:prstGeom prst="rect">
            <a:avLst/>
          </a:prstGeom>
          <a:noFill/>
        </p:spPr>
        <p:txBody>
          <a:bodyPr wrap="square" rtlCol="0">
            <a:noAutofit/>
          </a:bodyPr>
          <a:lstStyle/>
          <a:p>
            <a:pPr marL="96838" indent="-96838">
              <a:spcAft>
                <a:spcPts val="600"/>
              </a:spcAft>
              <a:buClr>
                <a:schemeClr val="accent1"/>
              </a:buClr>
              <a:buFont typeface="Wingdings" charset="2"/>
              <a:buChar char="§"/>
            </a:pPr>
            <a:r>
              <a:rPr lang="en-US" sz="900" b="0" i="0">
                <a:solidFill>
                  <a:schemeClr val="tx1">
                    <a:lumMod val="75000"/>
                    <a:lumOff val="25000"/>
                  </a:schemeClr>
                </a:solidFill>
                <a:latin typeface="IBM Plex Sans" panose="020B0503050203000203" pitchFamily="34" charset="77"/>
                <a:ea typeface="Roboto" charset="0"/>
                <a:cs typeface="Roboto" charset="0"/>
              </a:rPr>
              <a:t>To add a photo, drag a photo onto the slide or click the icon in the placeholder to browse for your image.</a:t>
            </a:r>
          </a:p>
          <a:p>
            <a:pPr marL="96838" marR="0" lvl="0" indent="-96838" algn="l" defTabSz="914400" rtl="0" eaLnBrk="1" fontAlgn="auto" latinLnBrk="0" hangingPunct="1">
              <a:lnSpc>
                <a:spcPct val="100000"/>
              </a:lnSpc>
              <a:spcBef>
                <a:spcPts val="0"/>
              </a:spcBef>
              <a:spcAft>
                <a:spcPts val="600"/>
              </a:spcAft>
              <a:buClr>
                <a:schemeClr val="accent1"/>
              </a:buClr>
              <a:buSzTx/>
              <a:buFont typeface="Wingdings" charset="2"/>
              <a:buChar char="§"/>
              <a:tabLst/>
              <a:defRPr/>
            </a:pPr>
            <a:r>
              <a:rPr lang="en-US" sz="900" b="0" i="0">
                <a:solidFill>
                  <a:schemeClr val="tx1">
                    <a:lumMod val="75000"/>
                    <a:lumOff val="25000"/>
                  </a:schemeClr>
                </a:solidFill>
                <a:latin typeface="IBM Plex Sans" panose="020B0503050203000203" pitchFamily="34" charset="77"/>
                <a:ea typeface="Roboto" charset="0"/>
                <a:cs typeface="Roboto" charset="0"/>
              </a:rPr>
              <a:t>If the image covers your text, right click the image, and select “Arrange - &gt;</a:t>
            </a:r>
            <a:br>
              <a:rPr lang="en-US" sz="900" b="0" i="0">
                <a:solidFill>
                  <a:schemeClr val="tx1">
                    <a:lumMod val="75000"/>
                    <a:lumOff val="25000"/>
                  </a:schemeClr>
                </a:solidFill>
                <a:latin typeface="IBM Plex Sans" panose="020B0503050203000203" pitchFamily="34" charset="77"/>
                <a:ea typeface="Roboto" charset="0"/>
                <a:cs typeface="Roboto" charset="0"/>
              </a:rPr>
            </a:br>
            <a:r>
              <a:rPr lang="en-US" sz="900" b="0" i="0">
                <a:solidFill>
                  <a:schemeClr val="tx1">
                    <a:lumMod val="75000"/>
                    <a:lumOff val="25000"/>
                  </a:schemeClr>
                </a:solidFill>
                <a:latin typeface="IBM Plex Sans" panose="020B0503050203000203" pitchFamily="34" charset="77"/>
                <a:ea typeface="Roboto" charset="0"/>
                <a:cs typeface="Roboto" charset="0"/>
              </a:rPr>
              <a:t>Send to back”.</a:t>
            </a:r>
          </a:p>
          <a:p>
            <a:pPr marL="96838" indent="-96838">
              <a:spcAft>
                <a:spcPts val="600"/>
              </a:spcAft>
              <a:buClr>
                <a:schemeClr val="accent1"/>
              </a:buClr>
              <a:buFont typeface="Wingdings" charset="2"/>
              <a:buChar char="§"/>
            </a:pPr>
            <a:r>
              <a:rPr lang="en-US" sz="900" b="0" i="0" kern="1200">
                <a:solidFill>
                  <a:schemeClr val="tx1">
                    <a:lumMod val="75000"/>
                    <a:lumOff val="25000"/>
                  </a:schemeClr>
                </a:solidFill>
                <a:latin typeface="IBM Plex Sans" panose="020B0503050203000203" pitchFamily="34" charset="77"/>
                <a:ea typeface="Roboto" charset="0"/>
                <a:cs typeface="Arial" charset="0"/>
              </a:rPr>
              <a:t>To change the image, delete the existing image to reset the photo placeholder functionality.</a:t>
            </a:r>
          </a:p>
          <a:p>
            <a:pPr marL="96838" marR="0" lvl="0" indent="-96838" algn="l" defTabSz="914400" rtl="0" eaLnBrk="1" fontAlgn="auto" latinLnBrk="0" hangingPunct="1">
              <a:lnSpc>
                <a:spcPct val="100000"/>
              </a:lnSpc>
              <a:spcBef>
                <a:spcPts val="0"/>
              </a:spcBef>
              <a:spcAft>
                <a:spcPts val="600"/>
              </a:spcAft>
              <a:buClr>
                <a:schemeClr val="accent1"/>
              </a:buClr>
              <a:buSzTx/>
              <a:buFont typeface="Wingdings" charset="2"/>
              <a:buChar char="§"/>
              <a:tabLst/>
              <a:defRPr/>
            </a:pPr>
            <a:r>
              <a:rPr lang="en-US" sz="900" b="0" i="0">
                <a:solidFill>
                  <a:schemeClr val="tx1">
                    <a:lumMod val="75000"/>
                    <a:lumOff val="25000"/>
                  </a:schemeClr>
                </a:solidFill>
                <a:latin typeface="IBM Plex Sans" panose="020B0503050203000203" pitchFamily="34" charset="77"/>
                <a:ea typeface="Roboto" charset="0"/>
                <a:cs typeface="Roboto" charset="0"/>
              </a:rPr>
              <a:t>Cropping the image:</a:t>
            </a:r>
            <a:br>
              <a:rPr lang="en-US" sz="900" b="0" i="0">
                <a:solidFill>
                  <a:schemeClr val="tx1">
                    <a:lumMod val="75000"/>
                    <a:lumOff val="25000"/>
                  </a:schemeClr>
                </a:solidFill>
                <a:latin typeface="IBM Plex Sans" panose="020B0503050203000203" pitchFamily="34" charset="77"/>
                <a:ea typeface="Roboto" charset="0"/>
                <a:cs typeface="Roboto" charset="0"/>
              </a:rPr>
            </a:br>
            <a:r>
              <a:rPr lang="en-US" sz="900" b="0" i="0">
                <a:solidFill>
                  <a:schemeClr val="tx1">
                    <a:lumMod val="75000"/>
                    <a:lumOff val="25000"/>
                  </a:schemeClr>
                </a:solidFill>
                <a:latin typeface="IBM Plex Sans" panose="020B0503050203000203" pitchFamily="34" charset="77"/>
                <a:ea typeface="Roboto" charset="0"/>
                <a:cs typeface="Roboto" charset="0"/>
              </a:rPr>
              <a:t>This slide is built with layered placeholders. You will need to move the dark overlay in order to click the photo</a:t>
            </a:r>
            <a:br>
              <a:rPr lang="en-US" sz="900" b="0" i="0">
                <a:solidFill>
                  <a:schemeClr val="tx1">
                    <a:lumMod val="75000"/>
                    <a:lumOff val="25000"/>
                  </a:schemeClr>
                </a:solidFill>
                <a:latin typeface="IBM Plex Sans" panose="020B0503050203000203" pitchFamily="34" charset="77"/>
                <a:ea typeface="Roboto" charset="0"/>
                <a:cs typeface="Roboto" charset="0"/>
              </a:rPr>
            </a:br>
            <a:r>
              <a:rPr lang="en-US" sz="900" b="0" i="0">
                <a:solidFill>
                  <a:schemeClr val="tx1">
                    <a:lumMod val="75000"/>
                    <a:lumOff val="25000"/>
                  </a:schemeClr>
                </a:solidFill>
                <a:latin typeface="IBM Plex Sans" panose="020B0503050203000203" pitchFamily="34" charset="77"/>
                <a:ea typeface="Roboto" charset="0"/>
                <a:cs typeface="Roboto" charset="0"/>
              </a:rPr>
              <a:t>to crop.</a:t>
            </a:r>
            <a:br>
              <a:rPr lang="en-US" sz="900" b="0" i="0">
                <a:solidFill>
                  <a:schemeClr val="tx1">
                    <a:lumMod val="75000"/>
                    <a:lumOff val="25000"/>
                  </a:schemeClr>
                </a:solidFill>
                <a:latin typeface="IBM Plex Sans" panose="020B0503050203000203" pitchFamily="34" charset="77"/>
                <a:ea typeface="Roboto" charset="0"/>
                <a:cs typeface="Roboto" charset="0"/>
              </a:rPr>
            </a:br>
            <a:br>
              <a:rPr lang="en-US" sz="900" b="0" i="0">
                <a:solidFill>
                  <a:schemeClr val="tx1">
                    <a:lumMod val="75000"/>
                    <a:lumOff val="25000"/>
                  </a:schemeClr>
                </a:solidFill>
                <a:latin typeface="IBM Plex Sans" panose="020B0503050203000203" pitchFamily="34" charset="77"/>
                <a:ea typeface="Roboto" charset="0"/>
                <a:cs typeface="Roboto" charset="0"/>
              </a:rPr>
            </a:br>
            <a:r>
              <a:rPr lang="en-US" sz="900" b="0" i="0" kern="1200">
                <a:solidFill>
                  <a:schemeClr val="tx1">
                    <a:lumMod val="75000"/>
                    <a:lumOff val="25000"/>
                  </a:schemeClr>
                </a:solidFill>
                <a:latin typeface="IBM Plex Sans" panose="020B0503050203000203" pitchFamily="34" charset="77"/>
                <a:ea typeface="Roboto" charset="0"/>
                <a:cs typeface="Roboto" charset="0"/>
              </a:rPr>
              <a:t>Once the overlay is moved aside, right-click </a:t>
            </a:r>
            <a:r>
              <a:rPr lang="en-US" sz="900" b="0" i="0">
                <a:solidFill>
                  <a:schemeClr val="tx1">
                    <a:lumMod val="75000"/>
                    <a:lumOff val="25000"/>
                  </a:schemeClr>
                </a:solidFill>
                <a:latin typeface="IBM Plex Sans" panose="020B0503050203000203" pitchFamily="34" charset="77"/>
                <a:ea typeface="Roboto" charset="0"/>
                <a:cs typeface="Roboto" charset="0"/>
              </a:rPr>
              <a:t>on the image. Choose ‘Crop’ from the menu. Adjust size &amp; position. Press esc or click outside image area to exit cropping mode</a:t>
            </a:r>
          </a:p>
        </p:txBody>
      </p:sp>
      <p:sp>
        <p:nvSpPr>
          <p:cNvPr id="34" name="Colour Pillar">
            <a:extLst>
              <a:ext uri="{FF2B5EF4-FFF2-40B4-BE49-F238E27FC236}">
                <a16:creationId xmlns:a16="http://schemas.microsoft.com/office/drawing/2014/main" id="{C90E7454-B991-C647-963E-FFE0FE9DE67A}"/>
              </a:ext>
            </a:extLst>
          </p:cNvPr>
          <p:cNvSpPr/>
          <p:nvPr userDrawn="1"/>
        </p:nvSpPr>
        <p:spPr>
          <a:xfrm>
            <a:off x="11822263" y="357216"/>
            <a:ext cx="369737" cy="1558925"/>
          </a:xfrm>
          <a:prstGeom prst="rect">
            <a:avLst/>
          </a:prstGeom>
          <a:solidFill>
            <a:schemeClr val="accent3"/>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a:p>
        </p:txBody>
      </p:sp>
      <p:pic>
        <p:nvPicPr>
          <p:cNvPr id="33" name="Picture 32" descr="Glendon | York University Logo">
            <a:extLst>
              <a:ext uri="{FF2B5EF4-FFF2-40B4-BE49-F238E27FC236}">
                <a16:creationId xmlns:a16="http://schemas.microsoft.com/office/drawing/2014/main" id="{9474C5C8-375E-064C-B4FE-5A7E3AC3DCE5}"/>
              </a:ext>
            </a:extLst>
          </p:cNvPr>
          <p:cNvPicPr>
            <a:picLocks noChangeAspect="1"/>
          </p:cNvPicPr>
          <p:nvPr userDrawn="1"/>
        </p:nvPicPr>
        <p:blipFill>
          <a:blip r:embed="rId3"/>
          <a:srcRect/>
          <a:stretch/>
        </p:blipFill>
        <p:spPr>
          <a:xfrm>
            <a:off x="9531740" y="6376449"/>
            <a:ext cx="2433600" cy="264881"/>
          </a:xfrm>
          <a:prstGeom prst="rect">
            <a:avLst/>
          </a:prstGeom>
        </p:spPr>
      </p:pic>
    </p:spTree>
    <p:extLst>
      <p:ext uri="{BB962C8B-B14F-4D97-AF65-F5344CB8AC3E}">
        <p14:creationId xmlns:p14="http://schemas.microsoft.com/office/powerpoint/2010/main" val="3688430697"/>
      </p:ext>
    </p:extLst>
  </p:cSld>
  <p:clrMapOvr>
    <a:masterClrMapping/>
  </p:clrMapOvr>
  <p:extLst>
    <p:ext uri="{DCECCB84-F9BA-43D5-87BE-67443E8EF086}">
      <p15:sldGuideLst xmlns:p15="http://schemas.microsoft.com/office/powerpoint/2012/main">
        <p15:guide id="1" userDrawn="1">
          <p15:clr>
            <a:srgbClr val="FBAE40"/>
          </p15:clr>
        </p15:guide>
        <p15:guide id="2" pos="7680" userDrawn="1">
          <p15:clr>
            <a:srgbClr val="FBAE40"/>
          </p15:clr>
        </p15:guide>
        <p15:guide id="3" pos="316" userDrawn="1">
          <p15:clr>
            <a:srgbClr val="FBAE40"/>
          </p15:clr>
        </p15:guide>
        <p15:guide id="4" pos="1927" userDrawn="1">
          <p15:clr>
            <a:srgbClr val="FBAE40"/>
          </p15:clr>
        </p15:guide>
        <p15:guide id="5" pos="2128" userDrawn="1">
          <p15:clr>
            <a:srgbClr val="FBAE40"/>
          </p15:clr>
        </p15:guide>
        <p15:guide id="6" pos="3739" userDrawn="1">
          <p15:clr>
            <a:srgbClr val="FBAE40"/>
          </p15:clr>
        </p15:guide>
        <p15:guide id="7" pos="3940" userDrawn="1">
          <p15:clr>
            <a:srgbClr val="FBAE40"/>
          </p15:clr>
        </p15:guide>
        <p15:guide id="8" pos="5551" userDrawn="1">
          <p15:clr>
            <a:srgbClr val="FBAE40"/>
          </p15:clr>
        </p15:guide>
        <p15:guide id="9" pos="5752" userDrawn="1">
          <p15:clr>
            <a:srgbClr val="FBAE40"/>
          </p15:clr>
        </p15:guide>
        <p15:guide id="10" pos="7363" userDrawn="1">
          <p15:clr>
            <a:srgbClr val="FBAE40"/>
          </p15:clr>
        </p15:guide>
        <p15:guide id="11" orient="horz" userDrawn="1">
          <p15:clr>
            <a:srgbClr val="FBAE40"/>
          </p15:clr>
        </p15:guide>
        <p15:guide id="12" orient="horz" pos="4320" userDrawn="1">
          <p15:clr>
            <a:srgbClr val="FBAE40"/>
          </p15:clr>
        </p15:guide>
        <p15:guide id="13" orient="horz" pos="1843" userDrawn="1">
          <p15:clr>
            <a:srgbClr val="FBAE40"/>
          </p15:clr>
        </p15:guide>
        <p15:guide id="14" orient="horz" pos="3888" userDrawn="1">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Horizontal Key Messag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882438-6E57-9647-843B-BA5F13D0AA18}"/>
              </a:ext>
            </a:extLst>
          </p:cNvPr>
          <p:cNvSpPr>
            <a:spLocks noGrp="1"/>
          </p:cNvSpPr>
          <p:nvPr>
            <p:ph type="title"/>
          </p:nvPr>
        </p:nvSpPr>
        <p:spPr>
          <a:xfrm>
            <a:off x="515380" y="241403"/>
            <a:ext cx="11161240" cy="720000"/>
          </a:xfrm>
        </p:spPr>
        <p:txBody>
          <a:bodyPr>
            <a:noAutofit/>
          </a:bodyPr>
          <a:lstStyle/>
          <a:p>
            <a:r>
              <a:rPr lang="en-US"/>
              <a:t>Click to edit Master title style</a:t>
            </a:r>
          </a:p>
        </p:txBody>
      </p:sp>
      <p:sp>
        <p:nvSpPr>
          <p:cNvPr id="3" name="Footer Placeholder 2">
            <a:extLst>
              <a:ext uri="{FF2B5EF4-FFF2-40B4-BE49-F238E27FC236}">
                <a16:creationId xmlns:a16="http://schemas.microsoft.com/office/drawing/2014/main" id="{CBE64C34-46C3-CF47-86FC-801C5C79FA58}"/>
              </a:ext>
            </a:extLst>
          </p:cNvPr>
          <p:cNvSpPr>
            <a:spLocks noGrp="1"/>
          </p:cNvSpPr>
          <p:nvPr>
            <p:ph type="ftr" sz="quarter" idx="10"/>
          </p:nvPr>
        </p:nvSpPr>
        <p:spPr>
          <a:xfrm>
            <a:off x="1004465" y="6304235"/>
            <a:ext cx="8115151" cy="365125"/>
          </a:xfrm>
        </p:spPr>
        <p:txBody>
          <a:bodyPr/>
          <a:lstStyle/>
          <a:p>
            <a:endParaRPr lang="en-US"/>
          </a:p>
        </p:txBody>
      </p:sp>
      <p:sp>
        <p:nvSpPr>
          <p:cNvPr id="4" name="Slide Number Placeholder 3">
            <a:extLst>
              <a:ext uri="{FF2B5EF4-FFF2-40B4-BE49-F238E27FC236}">
                <a16:creationId xmlns:a16="http://schemas.microsoft.com/office/drawing/2014/main" id="{C54E6109-2268-364C-8CD6-E955F7C54400}"/>
              </a:ext>
            </a:extLst>
          </p:cNvPr>
          <p:cNvSpPr>
            <a:spLocks noGrp="1"/>
          </p:cNvSpPr>
          <p:nvPr>
            <p:ph type="sldNum" sz="quarter" idx="11"/>
          </p:nvPr>
        </p:nvSpPr>
        <p:spPr/>
        <p:txBody>
          <a:bodyPr/>
          <a:lstStyle/>
          <a:p>
            <a:fld id="{5B64C28E-966E-6B4A-816A-311B7D0A2E6D}" type="slidenum">
              <a:rPr lang="en-US" smtClean="0"/>
              <a:pPr/>
              <a:t>‹#›</a:t>
            </a:fld>
            <a:endParaRPr lang="en-US"/>
          </a:p>
        </p:txBody>
      </p:sp>
      <p:sp>
        <p:nvSpPr>
          <p:cNvPr id="23" name="Text Placeholder 22">
            <a:extLst>
              <a:ext uri="{FF2B5EF4-FFF2-40B4-BE49-F238E27FC236}">
                <a16:creationId xmlns:a16="http://schemas.microsoft.com/office/drawing/2014/main" id="{00C011D8-2A62-E249-872A-5B51381422FD}"/>
              </a:ext>
            </a:extLst>
          </p:cNvPr>
          <p:cNvSpPr>
            <a:spLocks noGrp="1"/>
          </p:cNvSpPr>
          <p:nvPr>
            <p:ph type="body" sz="quarter" idx="16" hasCustomPrompt="1"/>
          </p:nvPr>
        </p:nvSpPr>
        <p:spPr>
          <a:xfrm>
            <a:off x="0" y="4983481"/>
            <a:ext cx="12192000" cy="1182370"/>
          </a:xfrm>
          <a:solidFill>
            <a:schemeClr val="accent1"/>
          </a:solidFill>
        </p:spPr>
        <p:txBody>
          <a:bodyPr lIns="360000" rIns="360000" anchor="ctr">
            <a:noAutofit/>
          </a:bodyPr>
          <a:lstStyle>
            <a:lvl1pPr algn="ctr">
              <a:spcBef>
                <a:spcPts val="0"/>
              </a:spcBef>
              <a:defRPr sz="2500" b="1" i="0">
                <a:solidFill>
                  <a:schemeClr val="bg1"/>
                </a:solidFill>
                <a:latin typeface="IBM Plex Sans SmBld" panose="020B0503050203000203" pitchFamily="34" charset="0"/>
              </a:defRPr>
            </a:lvl1pPr>
            <a:lvl2pPr algn="ctr">
              <a:defRPr/>
            </a:lvl2pPr>
            <a:lvl3pPr algn="ctr">
              <a:defRPr/>
            </a:lvl3pPr>
            <a:lvl4pPr algn="ctr">
              <a:defRPr/>
            </a:lvl4pPr>
            <a:lvl5pPr algn="ctr">
              <a:defRPr/>
            </a:lvl5pPr>
          </a:lstStyle>
          <a:p>
            <a:pPr lvl="0"/>
            <a:r>
              <a:rPr lang="en-US"/>
              <a:t>Click to add key message here</a:t>
            </a:r>
          </a:p>
        </p:txBody>
      </p:sp>
      <p:sp>
        <p:nvSpPr>
          <p:cNvPr id="8" name="Rectangle 7">
            <a:extLst>
              <a:ext uri="{FF2B5EF4-FFF2-40B4-BE49-F238E27FC236}">
                <a16:creationId xmlns:a16="http://schemas.microsoft.com/office/drawing/2014/main" id="{459BDC70-74B9-044C-8E4F-7A7CA082BF9A}"/>
              </a:ext>
            </a:extLst>
          </p:cNvPr>
          <p:cNvSpPr/>
          <p:nvPr userDrawn="1"/>
        </p:nvSpPr>
        <p:spPr>
          <a:xfrm>
            <a:off x="0" y="6799943"/>
            <a:ext cx="12192000" cy="5805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 Placeholder 57">
            <a:extLst>
              <a:ext uri="{FF2B5EF4-FFF2-40B4-BE49-F238E27FC236}">
                <a16:creationId xmlns:a16="http://schemas.microsoft.com/office/drawing/2014/main" id="{82A7616C-08E1-5C4A-94C3-59BF9457407A}"/>
              </a:ext>
            </a:extLst>
          </p:cNvPr>
          <p:cNvSpPr>
            <a:spLocks noGrp="1"/>
          </p:cNvSpPr>
          <p:nvPr>
            <p:ph type="body" sz="quarter" idx="15"/>
          </p:nvPr>
        </p:nvSpPr>
        <p:spPr>
          <a:xfrm>
            <a:off x="518859" y="1196975"/>
            <a:ext cx="5469192" cy="3631399"/>
          </a:xfrm>
        </p:spPr>
        <p:txBody>
          <a:bodyPr lIns="0">
            <a:noAutofit/>
          </a:bodyPr>
          <a:lstStyle>
            <a:lvl1pPr>
              <a:defRPr sz="16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Content Placeholder 5">
            <a:extLst>
              <a:ext uri="{FF2B5EF4-FFF2-40B4-BE49-F238E27FC236}">
                <a16:creationId xmlns:a16="http://schemas.microsoft.com/office/drawing/2014/main" id="{9CF470C1-9891-4042-9E4B-7B72C488D569}"/>
              </a:ext>
            </a:extLst>
          </p:cNvPr>
          <p:cNvSpPr>
            <a:spLocks noGrp="1"/>
          </p:cNvSpPr>
          <p:nvPr>
            <p:ph sz="quarter" idx="17"/>
          </p:nvPr>
        </p:nvSpPr>
        <p:spPr>
          <a:xfrm>
            <a:off x="6199187" y="1196975"/>
            <a:ext cx="5481638" cy="3631963"/>
          </a:xfrm>
        </p:spPr>
        <p:txBody>
          <a:bodyPr>
            <a:noAutofit/>
          </a:bodyPr>
          <a:lstStyle>
            <a:lvl1pPr>
              <a:defRPr sz="1800"/>
            </a:lvl1pPr>
            <a:lvl2pPr>
              <a:defRPr sz="1400"/>
            </a:lvl2pPr>
            <a:lvl3pPr>
              <a:defRPr sz="1400"/>
            </a:lvl3pPr>
            <a:lvl4pPr>
              <a:defRPr sz="1400"/>
            </a:lvl4pPr>
            <a:lvl5pPr>
              <a:defRPr sz="1400"/>
            </a:lvl5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pic>
        <p:nvPicPr>
          <p:cNvPr id="11" name="Picture 10" descr="Glendon | York University Logo">
            <a:extLst>
              <a:ext uri="{FF2B5EF4-FFF2-40B4-BE49-F238E27FC236}">
                <a16:creationId xmlns:a16="http://schemas.microsoft.com/office/drawing/2014/main" id="{96B68CE1-D495-EB40-BB58-67C7640CCE87}"/>
              </a:ext>
            </a:extLst>
          </p:cNvPr>
          <p:cNvPicPr>
            <a:picLocks noChangeAspect="1"/>
          </p:cNvPicPr>
          <p:nvPr userDrawn="1"/>
        </p:nvPicPr>
        <p:blipFill>
          <a:blip r:embed="rId2"/>
          <a:srcRect/>
          <a:stretch/>
        </p:blipFill>
        <p:spPr>
          <a:xfrm>
            <a:off x="9531740" y="6376449"/>
            <a:ext cx="2433600" cy="264881"/>
          </a:xfrm>
          <a:prstGeom prst="rect">
            <a:avLst/>
          </a:prstGeom>
        </p:spPr>
      </p:pic>
    </p:spTree>
    <p:extLst>
      <p:ext uri="{BB962C8B-B14F-4D97-AF65-F5344CB8AC3E}">
        <p14:creationId xmlns:p14="http://schemas.microsoft.com/office/powerpoint/2010/main" val="1065083164"/>
      </p:ext>
    </p:extLst>
  </p:cSld>
  <p:clrMapOvr>
    <a:masterClrMapping/>
  </p:clrMapOvr>
  <p:extLst>
    <p:ext uri="{DCECCB84-F9BA-43D5-87BE-67443E8EF086}">
      <p15:sldGuideLst xmlns:p15="http://schemas.microsoft.com/office/powerpoint/2012/main">
        <p15:guide id="3" pos="316" userDrawn="1">
          <p15:clr>
            <a:srgbClr val="FBAE40"/>
          </p15:clr>
        </p15:guide>
        <p15:guide id="4" pos="3772" userDrawn="1">
          <p15:clr>
            <a:srgbClr val="FBAE40"/>
          </p15:clr>
        </p15:guide>
        <p15:guide id="5" pos="3908" userDrawn="1">
          <p15:clr>
            <a:srgbClr val="FBAE40"/>
          </p15:clr>
        </p15:guide>
        <p15:guide id="6" pos="7363" userDrawn="1">
          <p15:clr>
            <a:srgbClr val="FBAE40"/>
          </p15:clr>
        </p15:guide>
        <p15:guide id="7" orient="horz" pos="3045" userDrawn="1">
          <p15:clr>
            <a:srgbClr val="FBAE40"/>
          </p15:clr>
        </p15:guide>
        <p15:guide id="9" orient="horz" pos="754" userDrawn="1">
          <p15:clr>
            <a:srgbClr val="FBAE40"/>
          </p15:clr>
        </p15:guide>
        <p15:guide id="10" orient="horz" pos="3888" userDrawn="1">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Right Panel Key Messag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882438-6E57-9647-843B-BA5F13D0AA18}"/>
              </a:ext>
            </a:extLst>
          </p:cNvPr>
          <p:cNvSpPr>
            <a:spLocks noGrp="1"/>
          </p:cNvSpPr>
          <p:nvPr>
            <p:ph type="title"/>
          </p:nvPr>
        </p:nvSpPr>
        <p:spPr>
          <a:xfrm>
            <a:off x="515380" y="241403"/>
            <a:ext cx="11161240" cy="720000"/>
          </a:xfrm>
        </p:spPr>
        <p:txBody>
          <a:bodyPr/>
          <a:lstStyle/>
          <a:p>
            <a:r>
              <a:rPr lang="en-US"/>
              <a:t>Click to edit Master title style</a:t>
            </a:r>
          </a:p>
        </p:txBody>
      </p:sp>
      <p:sp>
        <p:nvSpPr>
          <p:cNvPr id="3" name="Footer Placeholder 2">
            <a:extLst>
              <a:ext uri="{FF2B5EF4-FFF2-40B4-BE49-F238E27FC236}">
                <a16:creationId xmlns:a16="http://schemas.microsoft.com/office/drawing/2014/main" id="{CBE64C34-46C3-CF47-86FC-801C5C79FA58}"/>
              </a:ext>
            </a:extLst>
          </p:cNvPr>
          <p:cNvSpPr>
            <a:spLocks noGrp="1"/>
          </p:cNvSpPr>
          <p:nvPr>
            <p:ph type="ftr" sz="quarter" idx="10"/>
          </p:nvPr>
        </p:nvSpPr>
        <p:spPr>
          <a:xfrm>
            <a:off x="1004465" y="6304235"/>
            <a:ext cx="8188303" cy="365125"/>
          </a:xfrm>
        </p:spPr>
        <p:txBody>
          <a:bodyPr/>
          <a:lstStyle/>
          <a:p>
            <a:endParaRPr lang="en-US"/>
          </a:p>
        </p:txBody>
      </p:sp>
      <p:sp>
        <p:nvSpPr>
          <p:cNvPr id="4" name="Slide Number Placeholder 3">
            <a:extLst>
              <a:ext uri="{FF2B5EF4-FFF2-40B4-BE49-F238E27FC236}">
                <a16:creationId xmlns:a16="http://schemas.microsoft.com/office/drawing/2014/main" id="{C54E6109-2268-364C-8CD6-E955F7C54400}"/>
              </a:ext>
            </a:extLst>
          </p:cNvPr>
          <p:cNvSpPr>
            <a:spLocks noGrp="1"/>
          </p:cNvSpPr>
          <p:nvPr>
            <p:ph type="sldNum" sz="quarter" idx="11"/>
          </p:nvPr>
        </p:nvSpPr>
        <p:spPr/>
        <p:txBody>
          <a:bodyPr/>
          <a:lstStyle/>
          <a:p>
            <a:fld id="{5B64C28E-966E-6B4A-816A-311B7D0A2E6D}" type="slidenum">
              <a:rPr lang="en-US" smtClean="0"/>
              <a:pPr/>
              <a:t>‹#›</a:t>
            </a:fld>
            <a:endParaRPr lang="en-US"/>
          </a:p>
        </p:txBody>
      </p:sp>
      <p:sp>
        <p:nvSpPr>
          <p:cNvPr id="8" name="Rectangle 7">
            <a:extLst>
              <a:ext uri="{FF2B5EF4-FFF2-40B4-BE49-F238E27FC236}">
                <a16:creationId xmlns:a16="http://schemas.microsoft.com/office/drawing/2014/main" id="{459BDC70-74B9-044C-8E4F-7A7CA082BF9A}"/>
              </a:ext>
            </a:extLst>
          </p:cNvPr>
          <p:cNvSpPr/>
          <p:nvPr userDrawn="1"/>
        </p:nvSpPr>
        <p:spPr>
          <a:xfrm>
            <a:off x="0" y="6799943"/>
            <a:ext cx="12192000" cy="5805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a16="http://schemas.microsoft.com/office/drawing/2014/main" id="{89EF7FFA-B04E-C541-A81B-39886A3ECF51}"/>
              </a:ext>
            </a:extLst>
          </p:cNvPr>
          <p:cNvSpPr/>
          <p:nvPr userDrawn="1"/>
        </p:nvSpPr>
        <p:spPr>
          <a:xfrm>
            <a:off x="7464425" y="1196976"/>
            <a:ext cx="4727575" cy="496893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US"/>
          </a:p>
        </p:txBody>
      </p:sp>
      <p:sp>
        <p:nvSpPr>
          <p:cNvPr id="7" name="Text Placeholder 6">
            <a:extLst>
              <a:ext uri="{FF2B5EF4-FFF2-40B4-BE49-F238E27FC236}">
                <a16:creationId xmlns:a16="http://schemas.microsoft.com/office/drawing/2014/main" id="{204EFEAB-5229-BC4B-901B-5A2A517F5510}"/>
              </a:ext>
            </a:extLst>
          </p:cNvPr>
          <p:cNvSpPr>
            <a:spLocks noGrp="1"/>
          </p:cNvSpPr>
          <p:nvPr>
            <p:ph type="body" sz="quarter" idx="18" hasCustomPrompt="1"/>
          </p:nvPr>
        </p:nvSpPr>
        <p:spPr>
          <a:xfrm>
            <a:off x="7906871" y="1400175"/>
            <a:ext cx="3795771" cy="2173288"/>
          </a:xfrm>
          <a:prstGeom prst="callout1">
            <a:avLst>
              <a:gd name="adj1" fmla="val 99688"/>
              <a:gd name="adj2" fmla="val 118"/>
              <a:gd name="adj3" fmla="val 99626"/>
              <a:gd name="adj4" fmla="val 99603"/>
            </a:avLst>
          </a:prstGeom>
          <a:ln w="12700">
            <a:solidFill>
              <a:schemeClr val="bg1"/>
            </a:solidFill>
          </a:ln>
        </p:spPr>
        <p:txBody>
          <a:bodyPr bIns="180000" anchor="b">
            <a:noAutofit/>
          </a:bodyPr>
          <a:lstStyle>
            <a:lvl1pPr>
              <a:defRPr sz="2800" b="1" i="0">
                <a:solidFill>
                  <a:schemeClr val="bg1"/>
                </a:solidFill>
                <a:latin typeface="IBM Plex Sans SmBld" panose="020B0503050203000203" pitchFamily="34" charset="0"/>
              </a:defRPr>
            </a:lvl1pPr>
            <a:lvl2pPr>
              <a:defRPr sz="2000" b="1" i="0">
                <a:solidFill>
                  <a:schemeClr val="bg1"/>
                </a:solidFill>
                <a:latin typeface="IBM Plex Sans SmBld" panose="020B0503050203000203" pitchFamily="34" charset="0"/>
              </a:defRPr>
            </a:lvl2pPr>
            <a:lvl3pPr>
              <a:defRPr sz="2000" b="1" i="0">
                <a:solidFill>
                  <a:schemeClr val="bg1"/>
                </a:solidFill>
                <a:latin typeface="IBM Plex Sans SmBld" panose="020B0503050203000203" pitchFamily="34" charset="0"/>
              </a:defRPr>
            </a:lvl3pPr>
            <a:lvl4pPr>
              <a:defRPr sz="2000" b="1" i="0">
                <a:solidFill>
                  <a:schemeClr val="bg1"/>
                </a:solidFill>
                <a:latin typeface="IBM Plex Sans SmBld" panose="020B0503050203000203" pitchFamily="34" charset="0"/>
              </a:defRPr>
            </a:lvl4pPr>
            <a:lvl5pPr>
              <a:defRPr sz="2000" b="1" i="0">
                <a:solidFill>
                  <a:schemeClr val="bg1"/>
                </a:solidFill>
                <a:latin typeface="IBM Plex Sans SmBld" panose="020B0503050203000203" pitchFamily="34" charset="0"/>
              </a:defRPr>
            </a:lvl5pPr>
          </a:lstStyle>
          <a:p>
            <a:pPr lvl="0"/>
            <a:r>
              <a:rPr lang="en-US"/>
              <a:t>XX% </a:t>
            </a:r>
          </a:p>
          <a:p>
            <a:pPr lvl="0"/>
            <a:r>
              <a:rPr lang="en-US"/>
              <a:t>Key takeaway here</a:t>
            </a:r>
          </a:p>
        </p:txBody>
      </p:sp>
      <p:sp>
        <p:nvSpPr>
          <p:cNvPr id="13" name="Text Placeholder 12">
            <a:extLst>
              <a:ext uri="{FF2B5EF4-FFF2-40B4-BE49-F238E27FC236}">
                <a16:creationId xmlns:a16="http://schemas.microsoft.com/office/drawing/2014/main" id="{BD292504-3200-184C-B462-F52FB17C00F5}"/>
              </a:ext>
            </a:extLst>
          </p:cNvPr>
          <p:cNvSpPr>
            <a:spLocks noGrp="1"/>
          </p:cNvSpPr>
          <p:nvPr>
            <p:ph type="body" sz="quarter" idx="19" hasCustomPrompt="1"/>
          </p:nvPr>
        </p:nvSpPr>
        <p:spPr>
          <a:xfrm>
            <a:off x="7904938" y="3789363"/>
            <a:ext cx="3775886" cy="2200376"/>
          </a:xfrm>
        </p:spPr>
        <p:txBody>
          <a:bodyPr>
            <a:noAutofit/>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add supporting text</a:t>
            </a:r>
          </a:p>
        </p:txBody>
      </p:sp>
      <p:sp>
        <p:nvSpPr>
          <p:cNvPr id="15" name="Content Placeholder 7">
            <a:extLst>
              <a:ext uri="{FF2B5EF4-FFF2-40B4-BE49-F238E27FC236}">
                <a16:creationId xmlns:a16="http://schemas.microsoft.com/office/drawing/2014/main" id="{5B00F938-8D68-9B4D-9BF9-D2B9ADDA7056}"/>
              </a:ext>
            </a:extLst>
          </p:cNvPr>
          <p:cNvSpPr>
            <a:spLocks noGrp="1"/>
          </p:cNvSpPr>
          <p:nvPr>
            <p:ph sz="quarter" idx="13"/>
          </p:nvPr>
        </p:nvSpPr>
        <p:spPr>
          <a:xfrm>
            <a:off x="519197" y="1196975"/>
            <a:ext cx="6773796" cy="2377498"/>
          </a:xfrm>
        </p:spPr>
        <p:txBody>
          <a:bodyPr lIns="0">
            <a:noAutofit/>
          </a:bodyPr>
          <a:lstStyle>
            <a:lvl1pPr>
              <a:defRPr sz="16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6" name="Content Placeholder 7">
            <a:extLst>
              <a:ext uri="{FF2B5EF4-FFF2-40B4-BE49-F238E27FC236}">
                <a16:creationId xmlns:a16="http://schemas.microsoft.com/office/drawing/2014/main" id="{1AB37550-8A87-7441-9466-8056CD272C07}"/>
              </a:ext>
            </a:extLst>
          </p:cNvPr>
          <p:cNvSpPr>
            <a:spLocks noGrp="1"/>
          </p:cNvSpPr>
          <p:nvPr>
            <p:ph sz="quarter" idx="20"/>
          </p:nvPr>
        </p:nvSpPr>
        <p:spPr>
          <a:xfrm>
            <a:off x="519197" y="3789040"/>
            <a:ext cx="6773796" cy="2377497"/>
          </a:xfrm>
        </p:spPr>
        <p:txBody>
          <a:bodyPr lIns="0">
            <a:noAutofit/>
          </a:bodyPr>
          <a:lstStyle>
            <a:lvl1pPr>
              <a:defRPr sz="16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pic>
        <p:nvPicPr>
          <p:cNvPr id="12" name="Picture 11" descr="Glendon | York University Logo">
            <a:extLst>
              <a:ext uri="{FF2B5EF4-FFF2-40B4-BE49-F238E27FC236}">
                <a16:creationId xmlns:a16="http://schemas.microsoft.com/office/drawing/2014/main" id="{B5D50486-E88A-B642-AF49-C7F3D3606ADA}"/>
              </a:ext>
            </a:extLst>
          </p:cNvPr>
          <p:cNvPicPr>
            <a:picLocks noChangeAspect="1"/>
          </p:cNvPicPr>
          <p:nvPr userDrawn="1"/>
        </p:nvPicPr>
        <p:blipFill>
          <a:blip r:embed="rId2"/>
          <a:srcRect/>
          <a:stretch/>
        </p:blipFill>
        <p:spPr>
          <a:xfrm>
            <a:off x="9531740" y="6376449"/>
            <a:ext cx="2433600" cy="264881"/>
          </a:xfrm>
          <a:prstGeom prst="rect">
            <a:avLst/>
          </a:prstGeom>
        </p:spPr>
      </p:pic>
    </p:spTree>
    <p:extLst>
      <p:ext uri="{BB962C8B-B14F-4D97-AF65-F5344CB8AC3E}">
        <p14:creationId xmlns:p14="http://schemas.microsoft.com/office/powerpoint/2010/main" val="2217318530"/>
      </p:ext>
    </p:extLst>
  </p:cSld>
  <p:clrMapOvr>
    <a:masterClrMapping/>
  </p:clrMapOvr>
  <p:extLst>
    <p:ext uri="{DCECCB84-F9BA-43D5-87BE-67443E8EF086}">
      <p15:sldGuideLst xmlns:p15="http://schemas.microsoft.com/office/powerpoint/2012/main">
        <p15:guide id="3" pos="316" userDrawn="1">
          <p15:clr>
            <a:srgbClr val="FBAE40"/>
          </p15:clr>
        </p15:guide>
        <p15:guide id="5" pos="4702" userDrawn="1">
          <p15:clr>
            <a:srgbClr val="FBAE40"/>
          </p15:clr>
        </p15:guide>
        <p15:guide id="6" pos="7363" userDrawn="1">
          <p15:clr>
            <a:srgbClr val="FBAE40"/>
          </p15:clr>
        </p15:guide>
        <p15:guide id="9" orient="horz" pos="2251" userDrawn="1">
          <p15:clr>
            <a:srgbClr val="FBAE40"/>
          </p15:clr>
        </p15:guide>
        <p15:guide id="10" orient="horz" pos="2387" userDrawn="1">
          <p15:clr>
            <a:srgbClr val="FBAE40"/>
          </p15:clr>
        </p15:guide>
        <p15:guide id="11" orient="horz" pos="754" userDrawn="1">
          <p15:clr>
            <a:srgbClr val="FBAE40"/>
          </p15:clr>
        </p15:guide>
        <p15:guide id="12" orient="horz" pos="3884" userDrawn="1">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Left Panel Key Messag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882438-6E57-9647-843B-BA5F13D0AA18}"/>
              </a:ext>
            </a:extLst>
          </p:cNvPr>
          <p:cNvSpPr>
            <a:spLocks noGrp="1"/>
          </p:cNvSpPr>
          <p:nvPr>
            <p:ph type="title"/>
          </p:nvPr>
        </p:nvSpPr>
        <p:spPr>
          <a:xfrm>
            <a:off x="515380" y="241403"/>
            <a:ext cx="11161240" cy="720000"/>
          </a:xfrm>
        </p:spPr>
        <p:txBody>
          <a:bodyPr/>
          <a:lstStyle/>
          <a:p>
            <a:r>
              <a:rPr lang="en-US"/>
              <a:t>Click to edit Master title style</a:t>
            </a:r>
          </a:p>
        </p:txBody>
      </p:sp>
      <p:sp>
        <p:nvSpPr>
          <p:cNvPr id="3" name="Footer Placeholder 2">
            <a:extLst>
              <a:ext uri="{FF2B5EF4-FFF2-40B4-BE49-F238E27FC236}">
                <a16:creationId xmlns:a16="http://schemas.microsoft.com/office/drawing/2014/main" id="{CBE64C34-46C3-CF47-86FC-801C5C79FA58}"/>
              </a:ext>
            </a:extLst>
          </p:cNvPr>
          <p:cNvSpPr>
            <a:spLocks noGrp="1"/>
          </p:cNvSpPr>
          <p:nvPr>
            <p:ph type="ftr" sz="quarter" idx="10"/>
          </p:nvPr>
        </p:nvSpPr>
        <p:spPr>
          <a:xfrm>
            <a:off x="1004465" y="6304235"/>
            <a:ext cx="8102959" cy="365125"/>
          </a:xfrm>
        </p:spPr>
        <p:txBody>
          <a:bodyPr/>
          <a:lstStyle/>
          <a:p>
            <a:endParaRPr lang="en-US"/>
          </a:p>
        </p:txBody>
      </p:sp>
      <p:sp>
        <p:nvSpPr>
          <p:cNvPr id="4" name="Slide Number Placeholder 3">
            <a:extLst>
              <a:ext uri="{FF2B5EF4-FFF2-40B4-BE49-F238E27FC236}">
                <a16:creationId xmlns:a16="http://schemas.microsoft.com/office/drawing/2014/main" id="{C54E6109-2268-364C-8CD6-E955F7C54400}"/>
              </a:ext>
            </a:extLst>
          </p:cNvPr>
          <p:cNvSpPr>
            <a:spLocks noGrp="1"/>
          </p:cNvSpPr>
          <p:nvPr>
            <p:ph type="sldNum" sz="quarter" idx="11"/>
          </p:nvPr>
        </p:nvSpPr>
        <p:spPr/>
        <p:txBody>
          <a:bodyPr/>
          <a:lstStyle/>
          <a:p>
            <a:fld id="{5B64C28E-966E-6B4A-816A-311B7D0A2E6D}" type="slidenum">
              <a:rPr lang="en-US" smtClean="0"/>
              <a:pPr/>
              <a:t>‹#›</a:t>
            </a:fld>
            <a:endParaRPr lang="en-US"/>
          </a:p>
        </p:txBody>
      </p:sp>
      <p:sp>
        <p:nvSpPr>
          <p:cNvPr id="8" name="Rectangle 7">
            <a:extLst>
              <a:ext uri="{FF2B5EF4-FFF2-40B4-BE49-F238E27FC236}">
                <a16:creationId xmlns:a16="http://schemas.microsoft.com/office/drawing/2014/main" id="{459BDC70-74B9-044C-8E4F-7A7CA082BF9A}"/>
              </a:ext>
            </a:extLst>
          </p:cNvPr>
          <p:cNvSpPr/>
          <p:nvPr userDrawn="1"/>
        </p:nvSpPr>
        <p:spPr>
          <a:xfrm>
            <a:off x="0" y="6799943"/>
            <a:ext cx="12192000" cy="5805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a16="http://schemas.microsoft.com/office/drawing/2014/main" id="{89EF7FFA-B04E-C541-A81B-39886A3ECF51}"/>
              </a:ext>
            </a:extLst>
          </p:cNvPr>
          <p:cNvSpPr/>
          <p:nvPr userDrawn="1"/>
        </p:nvSpPr>
        <p:spPr>
          <a:xfrm>
            <a:off x="0" y="1196975"/>
            <a:ext cx="4709020" cy="497522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US"/>
          </a:p>
        </p:txBody>
      </p:sp>
      <p:sp>
        <p:nvSpPr>
          <p:cNvPr id="7" name="Text Placeholder 6">
            <a:extLst>
              <a:ext uri="{FF2B5EF4-FFF2-40B4-BE49-F238E27FC236}">
                <a16:creationId xmlns:a16="http://schemas.microsoft.com/office/drawing/2014/main" id="{204EFEAB-5229-BC4B-901B-5A2A517F5510}"/>
              </a:ext>
            </a:extLst>
          </p:cNvPr>
          <p:cNvSpPr>
            <a:spLocks noGrp="1"/>
          </p:cNvSpPr>
          <p:nvPr>
            <p:ph type="body" sz="quarter" idx="18" hasCustomPrompt="1"/>
          </p:nvPr>
        </p:nvSpPr>
        <p:spPr>
          <a:xfrm>
            <a:off x="511175" y="1400175"/>
            <a:ext cx="3708487" cy="2215480"/>
          </a:xfrm>
          <a:prstGeom prst="callout1">
            <a:avLst>
              <a:gd name="adj1" fmla="val 99688"/>
              <a:gd name="adj2" fmla="val 118"/>
              <a:gd name="adj3" fmla="val 99626"/>
              <a:gd name="adj4" fmla="val 99603"/>
            </a:avLst>
          </a:prstGeom>
          <a:ln w="12700">
            <a:solidFill>
              <a:schemeClr val="bg1"/>
            </a:solidFill>
          </a:ln>
        </p:spPr>
        <p:txBody>
          <a:bodyPr bIns="0" anchor="b">
            <a:noAutofit/>
          </a:bodyPr>
          <a:lstStyle>
            <a:lvl1pPr>
              <a:defRPr sz="2800" b="1" i="0">
                <a:solidFill>
                  <a:schemeClr val="bg1"/>
                </a:solidFill>
                <a:latin typeface="IBM Plex Sans SmBld" panose="020B0503050203000203" pitchFamily="34" charset="0"/>
              </a:defRPr>
            </a:lvl1pPr>
            <a:lvl2pPr>
              <a:defRPr sz="2000" b="1" i="0">
                <a:solidFill>
                  <a:schemeClr val="bg1"/>
                </a:solidFill>
                <a:latin typeface="IBM Plex Sans SmBld" panose="020B0503050203000203" pitchFamily="34" charset="0"/>
              </a:defRPr>
            </a:lvl2pPr>
            <a:lvl3pPr>
              <a:defRPr sz="2000" b="1" i="0">
                <a:solidFill>
                  <a:schemeClr val="bg1"/>
                </a:solidFill>
                <a:latin typeface="IBM Plex Sans SmBld" panose="020B0503050203000203" pitchFamily="34" charset="0"/>
              </a:defRPr>
            </a:lvl3pPr>
            <a:lvl4pPr>
              <a:defRPr sz="2000" b="1" i="0">
                <a:solidFill>
                  <a:schemeClr val="bg1"/>
                </a:solidFill>
                <a:latin typeface="IBM Plex Sans SmBld" panose="020B0503050203000203" pitchFamily="34" charset="0"/>
              </a:defRPr>
            </a:lvl4pPr>
            <a:lvl5pPr>
              <a:defRPr sz="2000" b="1" i="0">
                <a:solidFill>
                  <a:schemeClr val="bg1"/>
                </a:solidFill>
                <a:latin typeface="IBM Plex Sans SmBld" panose="020B0503050203000203" pitchFamily="34" charset="0"/>
              </a:defRPr>
            </a:lvl5pPr>
          </a:lstStyle>
          <a:p>
            <a:pPr lvl="0"/>
            <a:r>
              <a:rPr lang="en-US"/>
              <a:t>XX% </a:t>
            </a:r>
          </a:p>
          <a:p>
            <a:pPr lvl="0"/>
            <a:r>
              <a:rPr lang="en-US"/>
              <a:t>Key takeaway here</a:t>
            </a:r>
          </a:p>
        </p:txBody>
      </p:sp>
      <p:sp>
        <p:nvSpPr>
          <p:cNvPr id="13" name="Text Placeholder 12">
            <a:extLst>
              <a:ext uri="{FF2B5EF4-FFF2-40B4-BE49-F238E27FC236}">
                <a16:creationId xmlns:a16="http://schemas.microsoft.com/office/drawing/2014/main" id="{BD292504-3200-184C-B462-F52FB17C00F5}"/>
              </a:ext>
            </a:extLst>
          </p:cNvPr>
          <p:cNvSpPr>
            <a:spLocks noGrp="1"/>
          </p:cNvSpPr>
          <p:nvPr>
            <p:ph type="body" sz="quarter" idx="19" hasCustomPrompt="1"/>
          </p:nvPr>
        </p:nvSpPr>
        <p:spPr>
          <a:xfrm>
            <a:off x="508784" y="3741738"/>
            <a:ext cx="3689059" cy="2248001"/>
          </a:xfrm>
        </p:spPr>
        <p:txBody>
          <a:bodyPr bIns="0">
            <a:noAutofit/>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add supporting text</a:t>
            </a:r>
          </a:p>
        </p:txBody>
      </p:sp>
      <p:sp>
        <p:nvSpPr>
          <p:cNvPr id="12" name="Content Placeholder 7">
            <a:extLst>
              <a:ext uri="{FF2B5EF4-FFF2-40B4-BE49-F238E27FC236}">
                <a16:creationId xmlns:a16="http://schemas.microsoft.com/office/drawing/2014/main" id="{3C53C104-C340-4445-B597-ADA10F229264}"/>
              </a:ext>
            </a:extLst>
          </p:cNvPr>
          <p:cNvSpPr>
            <a:spLocks noGrp="1"/>
          </p:cNvSpPr>
          <p:nvPr>
            <p:ph sz="quarter" idx="13"/>
          </p:nvPr>
        </p:nvSpPr>
        <p:spPr>
          <a:xfrm>
            <a:off x="4907029" y="1196975"/>
            <a:ext cx="6773796" cy="2377498"/>
          </a:xfrm>
        </p:spPr>
        <p:txBody>
          <a:bodyPr lIns="0">
            <a:noAutofit/>
          </a:bodyPr>
          <a:lstStyle>
            <a:lvl1pPr>
              <a:defRPr sz="16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4" name="Content Placeholder 7">
            <a:extLst>
              <a:ext uri="{FF2B5EF4-FFF2-40B4-BE49-F238E27FC236}">
                <a16:creationId xmlns:a16="http://schemas.microsoft.com/office/drawing/2014/main" id="{627D0DAE-E129-5445-8C07-39C5633DAD93}"/>
              </a:ext>
            </a:extLst>
          </p:cNvPr>
          <p:cNvSpPr>
            <a:spLocks noGrp="1"/>
          </p:cNvSpPr>
          <p:nvPr>
            <p:ph sz="quarter" idx="20"/>
          </p:nvPr>
        </p:nvSpPr>
        <p:spPr>
          <a:xfrm>
            <a:off x="4907029" y="3789040"/>
            <a:ext cx="6773796" cy="2377497"/>
          </a:xfrm>
        </p:spPr>
        <p:txBody>
          <a:bodyPr lIns="0">
            <a:noAutofit/>
          </a:bodyPr>
          <a:lstStyle>
            <a:lvl1pPr>
              <a:defRPr sz="16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pic>
        <p:nvPicPr>
          <p:cNvPr id="15" name="Picture 14" descr="Glendon | York University Logo">
            <a:extLst>
              <a:ext uri="{FF2B5EF4-FFF2-40B4-BE49-F238E27FC236}">
                <a16:creationId xmlns:a16="http://schemas.microsoft.com/office/drawing/2014/main" id="{AE6859E8-2DF7-A941-8059-ABF7ED024B3C}"/>
              </a:ext>
            </a:extLst>
          </p:cNvPr>
          <p:cNvPicPr>
            <a:picLocks noChangeAspect="1"/>
          </p:cNvPicPr>
          <p:nvPr userDrawn="1"/>
        </p:nvPicPr>
        <p:blipFill>
          <a:blip r:embed="rId2"/>
          <a:srcRect/>
          <a:stretch/>
        </p:blipFill>
        <p:spPr>
          <a:xfrm>
            <a:off x="9531740" y="6376449"/>
            <a:ext cx="2433600" cy="264881"/>
          </a:xfrm>
          <a:prstGeom prst="rect">
            <a:avLst/>
          </a:prstGeom>
        </p:spPr>
      </p:pic>
    </p:spTree>
    <p:extLst>
      <p:ext uri="{BB962C8B-B14F-4D97-AF65-F5344CB8AC3E}">
        <p14:creationId xmlns:p14="http://schemas.microsoft.com/office/powerpoint/2010/main" val="987327247"/>
      </p:ext>
    </p:extLst>
  </p:cSld>
  <p:clrMapOvr>
    <a:masterClrMapping/>
  </p:clrMapOvr>
  <p:extLst>
    <p:ext uri="{DCECCB84-F9BA-43D5-87BE-67443E8EF086}">
      <p15:sldGuideLst xmlns:p15="http://schemas.microsoft.com/office/powerpoint/2012/main">
        <p15:guide id="3" pos="316" userDrawn="1">
          <p15:clr>
            <a:srgbClr val="FBAE40"/>
          </p15:clr>
        </p15:guide>
        <p15:guide id="7" orient="horz" pos="754" userDrawn="1">
          <p15:clr>
            <a:srgbClr val="FBAE40"/>
          </p15:clr>
        </p15:guide>
        <p15:guide id="8" orient="horz" pos="2251" userDrawn="1">
          <p15:clr>
            <a:srgbClr val="FBAE40"/>
          </p15:clr>
        </p15:guide>
        <p15:guide id="9" orient="horz" pos="2387" userDrawn="1">
          <p15:clr>
            <a:srgbClr val="FBAE40"/>
          </p15:clr>
        </p15:guide>
        <p15:guide id="10" orient="horz" pos="3888" userDrawn="1">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Left Photo + Content">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7D2718D5-9D0C-8349-B83F-55829CC37D41}"/>
              </a:ext>
            </a:extLst>
          </p:cNvPr>
          <p:cNvSpPr>
            <a:spLocks noGrp="1"/>
          </p:cNvSpPr>
          <p:nvPr>
            <p:ph type="ftr" sz="quarter" idx="10"/>
          </p:nvPr>
        </p:nvSpPr>
        <p:spPr>
          <a:xfrm>
            <a:off x="4472940" y="6304235"/>
            <a:ext cx="4805172" cy="365125"/>
          </a:xfrm>
        </p:spPr>
        <p:txBody>
          <a:bodyPr/>
          <a:lstStyle/>
          <a:p>
            <a:endParaRPr lang="en-US"/>
          </a:p>
        </p:txBody>
      </p:sp>
      <p:sp>
        <p:nvSpPr>
          <p:cNvPr id="23" name="Picture Placeholder 22">
            <a:extLst>
              <a:ext uri="{FF2B5EF4-FFF2-40B4-BE49-F238E27FC236}">
                <a16:creationId xmlns:a16="http://schemas.microsoft.com/office/drawing/2014/main" id="{10960A72-CFDD-F747-A1D3-7264486AF543}"/>
              </a:ext>
            </a:extLst>
          </p:cNvPr>
          <p:cNvSpPr>
            <a:spLocks noGrp="1"/>
          </p:cNvSpPr>
          <p:nvPr>
            <p:ph type="pic" sz="quarter" idx="18" hasCustomPrompt="1"/>
          </p:nvPr>
        </p:nvSpPr>
        <p:spPr>
          <a:xfrm>
            <a:off x="0" y="1738"/>
            <a:ext cx="4258733" cy="6856262"/>
          </a:xfrm>
          <a:custGeom>
            <a:avLst/>
            <a:gdLst>
              <a:gd name="connsiteX0" fmla="*/ 362982 w 4258733"/>
              <a:gd name="connsiteY0" fmla="*/ 357707 h 6856262"/>
              <a:gd name="connsiteX1" fmla="*/ 3914316 w 4258733"/>
              <a:gd name="connsiteY1" fmla="*/ 357707 h 6856262"/>
              <a:gd name="connsiteX2" fmla="*/ 3914316 w 4258733"/>
              <a:gd name="connsiteY2" fmla="*/ 6496176 h 6856262"/>
              <a:gd name="connsiteX3" fmla="*/ 362982 w 4258733"/>
              <a:gd name="connsiteY3" fmla="*/ 6496176 h 6856262"/>
              <a:gd name="connsiteX4" fmla="*/ 182982 w 4258733"/>
              <a:gd name="connsiteY4" fmla="*/ 177707 h 6856262"/>
              <a:gd name="connsiteX5" fmla="*/ 182982 w 4258733"/>
              <a:gd name="connsiteY5" fmla="*/ 357707 h 6856262"/>
              <a:gd name="connsiteX6" fmla="*/ 182982 w 4258733"/>
              <a:gd name="connsiteY6" fmla="*/ 6496176 h 6856262"/>
              <a:gd name="connsiteX7" fmla="*/ 182982 w 4258733"/>
              <a:gd name="connsiteY7" fmla="*/ 6676176 h 6856262"/>
              <a:gd name="connsiteX8" fmla="*/ 182982 w 4258733"/>
              <a:gd name="connsiteY8" fmla="*/ 6677040 h 6856262"/>
              <a:gd name="connsiteX9" fmla="*/ 362982 w 4258733"/>
              <a:gd name="connsiteY9" fmla="*/ 6677040 h 6856262"/>
              <a:gd name="connsiteX10" fmla="*/ 362982 w 4258733"/>
              <a:gd name="connsiteY10" fmla="*/ 6676176 h 6856262"/>
              <a:gd name="connsiteX11" fmla="*/ 3914316 w 4258733"/>
              <a:gd name="connsiteY11" fmla="*/ 6676176 h 6856262"/>
              <a:gd name="connsiteX12" fmla="*/ 3914316 w 4258733"/>
              <a:gd name="connsiteY12" fmla="*/ 6677040 h 6856262"/>
              <a:gd name="connsiteX13" fmla="*/ 4094316 w 4258733"/>
              <a:gd name="connsiteY13" fmla="*/ 6677040 h 6856262"/>
              <a:gd name="connsiteX14" fmla="*/ 4094316 w 4258733"/>
              <a:gd name="connsiteY14" fmla="*/ 6676176 h 6856262"/>
              <a:gd name="connsiteX15" fmla="*/ 4096011 w 4258733"/>
              <a:gd name="connsiteY15" fmla="*/ 6676176 h 6856262"/>
              <a:gd name="connsiteX16" fmla="*/ 4096011 w 4258733"/>
              <a:gd name="connsiteY16" fmla="*/ 6496176 h 6856262"/>
              <a:gd name="connsiteX17" fmla="*/ 4094316 w 4258733"/>
              <a:gd name="connsiteY17" fmla="*/ 6496176 h 6856262"/>
              <a:gd name="connsiteX18" fmla="*/ 4094316 w 4258733"/>
              <a:gd name="connsiteY18" fmla="*/ 357707 h 6856262"/>
              <a:gd name="connsiteX19" fmla="*/ 4096011 w 4258733"/>
              <a:gd name="connsiteY19" fmla="*/ 357707 h 6856262"/>
              <a:gd name="connsiteX20" fmla="*/ 4096011 w 4258733"/>
              <a:gd name="connsiteY20" fmla="*/ 177707 h 6856262"/>
              <a:gd name="connsiteX21" fmla="*/ 0 w 4258733"/>
              <a:gd name="connsiteY21" fmla="*/ 0 h 6856262"/>
              <a:gd name="connsiteX22" fmla="*/ 4258733 w 4258733"/>
              <a:gd name="connsiteY22" fmla="*/ 0 h 6856262"/>
              <a:gd name="connsiteX23" fmla="*/ 4258733 w 4258733"/>
              <a:gd name="connsiteY23" fmla="*/ 6856262 h 6856262"/>
              <a:gd name="connsiteX24" fmla="*/ 0 w 4258733"/>
              <a:gd name="connsiteY24" fmla="*/ 6856262 h 68562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4258733" h="6856262">
                <a:moveTo>
                  <a:pt x="362982" y="357707"/>
                </a:moveTo>
                <a:lnTo>
                  <a:pt x="3914316" y="357707"/>
                </a:lnTo>
                <a:lnTo>
                  <a:pt x="3914316" y="6496176"/>
                </a:lnTo>
                <a:lnTo>
                  <a:pt x="362982" y="6496176"/>
                </a:lnTo>
                <a:close/>
                <a:moveTo>
                  <a:pt x="182982" y="177707"/>
                </a:moveTo>
                <a:lnTo>
                  <a:pt x="182982" y="357707"/>
                </a:lnTo>
                <a:lnTo>
                  <a:pt x="182982" y="6496176"/>
                </a:lnTo>
                <a:lnTo>
                  <a:pt x="182982" y="6676176"/>
                </a:lnTo>
                <a:lnTo>
                  <a:pt x="182982" y="6677040"/>
                </a:lnTo>
                <a:lnTo>
                  <a:pt x="362982" y="6677040"/>
                </a:lnTo>
                <a:lnTo>
                  <a:pt x="362982" y="6676176"/>
                </a:lnTo>
                <a:lnTo>
                  <a:pt x="3914316" y="6676176"/>
                </a:lnTo>
                <a:lnTo>
                  <a:pt x="3914316" y="6677040"/>
                </a:lnTo>
                <a:lnTo>
                  <a:pt x="4094316" y="6677040"/>
                </a:lnTo>
                <a:lnTo>
                  <a:pt x="4094316" y="6676176"/>
                </a:lnTo>
                <a:lnTo>
                  <a:pt x="4096011" y="6676176"/>
                </a:lnTo>
                <a:lnTo>
                  <a:pt x="4096011" y="6496176"/>
                </a:lnTo>
                <a:lnTo>
                  <a:pt x="4094316" y="6496176"/>
                </a:lnTo>
                <a:lnTo>
                  <a:pt x="4094316" y="357707"/>
                </a:lnTo>
                <a:lnTo>
                  <a:pt x="4096011" y="357707"/>
                </a:lnTo>
                <a:lnTo>
                  <a:pt x="4096011" y="177707"/>
                </a:lnTo>
                <a:close/>
                <a:moveTo>
                  <a:pt x="0" y="0"/>
                </a:moveTo>
                <a:lnTo>
                  <a:pt x="4258733" y="0"/>
                </a:lnTo>
                <a:lnTo>
                  <a:pt x="4258733" y="6856262"/>
                </a:lnTo>
                <a:lnTo>
                  <a:pt x="0" y="6856262"/>
                </a:lnTo>
                <a:close/>
              </a:path>
            </a:pathLst>
          </a:custGeom>
        </p:spPr>
        <p:txBody>
          <a:bodyPr wrap="square" bIns="180000" anchor="ctr">
            <a:noAutofit/>
          </a:bodyPr>
          <a:lstStyle>
            <a:lvl1pPr algn="ctr">
              <a:defRPr sz="1600" b="0" i="0">
                <a:solidFill>
                  <a:schemeClr val="tx1"/>
                </a:solidFill>
                <a:latin typeface="IBM Plex Sans" panose="020B0503050203000203" pitchFamily="34" charset="0"/>
              </a:defRPr>
            </a:lvl1pPr>
          </a:lstStyle>
          <a:p>
            <a:r>
              <a:rPr lang="en-US"/>
              <a:t>Drag and drop photo onto slide</a:t>
            </a:r>
            <a:br>
              <a:rPr lang="en-US"/>
            </a:br>
            <a:r>
              <a:rPr lang="en-US"/>
              <a:t>to add image here</a:t>
            </a:r>
          </a:p>
        </p:txBody>
      </p:sp>
      <p:sp>
        <p:nvSpPr>
          <p:cNvPr id="2" name="Title 1">
            <a:extLst>
              <a:ext uri="{FF2B5EF4-FFF2-40B4-BE49-F238E27FC236}">
                <a16:creationId xmlns:a16="http://schemas.microsoft.com/office/drawing/2014/main" id="{3D33E130-96B9-2A4D-8ECC-62AAABB506C6}"/>
              </a:ext>
            </a:extLst>
          </p:cNvPr>
          <p:cNvSpPr>
            <a:spLocks noGrp="1"/>
          </p:cNvSpPr>
          <p:nvPr>
            <p:ph type="title"/>
          </p:nvPr>
        </p:nvSpPr>
        <p:spPr>
          <a:xfrm>
            <a:off x="4478866" y="225425"/>
            <a:ext cx="7197753" cy="720000"/>
          </a:xfrm>
        </p:spPr>
        <p:txBody>
          <a:bodyPr/>
          <a:lstStyle/>
          <a:p>
            <a:r>
              <a:rPr lang="en-US"/>
              <a:t>Click to edit Master title style</a:t>
            </a:r>
          </a:p>
        </p:txBody>
      </p:sp>
      <p:sp>
        <p:nvSpPr>
          <p:cNvPr id="7" name="Content Placeholder 7">
            <a:extLst>
              <a:ext uri="{FF2B5EF4-FFF2-40B4-BE49-F238E27FC236}">
                <a16:creationId xmlns:a16="http://schemas.microsoft.com/office/drawing/2014/main" id="{9D18FA23-2CD1-AD41-99C8-1AC86935DDEF}"/>
              </a:ext>
            </a:extLst>
          </p:cNvPr>
          <p:cNvSpPr>
            <a:spLocks noGrp="1"/>
          </p:cNvSpPr>
          <p:nvPr>
            <p:ph sz="quarter" idx="13"/>
          </p:nvPr>
        </p:nvSpPr>
        <p:spPr>
          <a:xfrm>
            <a:off x="4478866" y="1268412"/>
            <a:ext cx="7201959" cy="4897437"/>
          </a:xfrm>
        </p:spPr>
        <p:txBody>
          <a:bodyPr lIns="0">
            <a:noAutofit/>
          </a:bodyPr>
          <a:lstStyle>
            <a:lvl1pPr>
              <a:defRPr sz="16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9" name="Freeform 18">
            <a:extLst>
              <a:ext uri="{FF2B5EF4-FFF2-40B4-BE49-F238E27FC236}">
                <a16:creationId xmlns:a16="http://schemas.microsoft.com/office/drawing/2014/main" id="{43A43FB6-03C7-CC41-BCE9-0DF5F24BF3CB}"/>
              </a:ext>
            </a:extLst>
          </p:cNvPr>
          <p:cNvSpPr/>
          <p:nvPr userDrawn="1"/>
        </p:nvSpPr>
        <p:spPr>
          <a:xfrm>
            <a:off x="182982" y="179445"/>
            <a:ext cx="3913029" cy="6499333"/>
          </a:xfrm>
          <a:custGeom>
            <a:avLst/>
            <a:gdLst>
              <a:gd name="connsiteX0" fmla="*/ 180000 w 3913029"/>
              <a:gd name="connsiteY0" fmla="*/ 180000 h 6499333"/>
              <a:gd name="connsiteX1" fmla="*/ 180000 w 3913029"/>
              <a:gd name="connsiteY1" fmla="*/ 6318469 h 6499333"/>
              <a:gd name="connsiteX2" fmla="*/ 3731334 w 3913029"/>
              <a:gd name="connsiteY2" fmla="*/ 6318469 h 6499333"/>
              <a:gd name="connsiteX3" fmla="*/ 3731334 w 3913029"/>
              <a:gd name="connsiteY3" fmla="*/ 180000 h 6499333"/>
              <a:gd name="connsiteX4" fmla="*/ 0 w 3913029"/>
              <a:gd name="connsiteY4" fmla="*/ 0 h 6499333"/>
              <a:gd name="connsiteX5" fmla="*/ 3913029 w 3913029"/>
              <a:gd name="connsiteY5" fmla="*/ 0 h 6499333"/>
              <a:gd name="connsiteX6" fmla="*/ 3913029 w 3913029"/>
              <a:gd name="connsiteY6" fmla="*/ 180000 h 6499333"/>
              <a:gd name="connsiteX7" fmla="*/ 3911334 w 3913029"/>
              <a:gd name="connsiteY7" fmla="*/ 180000 h 6499333"/>
              <a:gd name="connsiteX8" fmla="*/ 3911334 w 3913029"/>
              <a:gd name="connsiteY8" fmla="*/ 6318469 h 6499333"/>
              <a:gd name="connsiteX9" fmla="*/ 3913029 w 3913029"/>
              <a:gd name="connsiteY9" fmla="*/ 6318469 h 6499333"/>
              <a:gd name="connsiteX10" fmla="*/ 3913029 w 3913029"/>
              <a:gd name="connsiteY10" fmla="*/ 6498469 h 6499333"/>
              <a:gd name="connsiteX11" fmla="*/ 3911334 w 3913029"/>
              <a:gd name="connsiteY11" fmla="*/ 6498469 h 6499333"/>
              <a:gd name="connsiteX12" fmla="*/ 3911334 w 3913029"/>
              <a:gd name="connsiteY12" fmla="*/ 6499333 h 6499333"/>
              <a:gd name="connsiteX13" fmla="*/ 3731334 w 3913029"/>
              <a:gd name="connsiteY13" fmla="*/ 6499333 h 6499333"/>
              <a:gd name="connsiteX14" fmla="*/ 3731334 w 3913029"/>
              <a:gd name="connsiteY14" fmla="*/ 6498469 h 6499333"/>
              <a:gd name="connsiteX15" fmla="*/ 180000 w 3913029"/>
              <a:gd name="connsiteY15" fmla="*/ 6498469 h 6499333"/>
              <a:gd name="connsiteX16" fmla="*/ 180000 w 3913029"/>
              <a:gd name="connsiteY16" fmla="*/ 6499333 h 6499333"/>
              <a:gd name="connsiteX17" fmla="*/ 0 w 3913029"/>
              <a:gd name="connsiteY17" fmla="*/ 6499333 h 6499333"/>
              <a:gd name="connsiteX18" fmla="*/ 0 w 3913029"/>
              <a:gd name="connsiteY18" fmla="*/ 6498469 h 6499333"/>
              <a:gd name="connsiteX19" fmla="*/ 0 w 3913029"/>
              <a:gd name="connsiteY19" fmla="*/ 6318469 h 6499333"/>
              <a:gd name="connsiteX20" fmla="*/ 0 w 3913029"/>
              <a:gd name="connsiteY20" fmla="*/ 180000 h 6499333"/>
              <a:gd name="connsiteX21" fmla="*/ 0 w 3913029"/>
              <a:gd name="connsiteY21" fmla="*/ 180000 h 64993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3913029" h="6499333">
                <a:moveTo>
                  <a:pt x="180000" y="180000"/>
                </a:moveTo>
                <a:lnTo>
                  <a:pt x="180000" y="6318469"/>
                </a:lnTo>
                <a:lnTo>
                  <a:pt x="3731334" y="6318469"/>
                </a:lnTo>
                <a:lnTo>
                  <a:pt x="3731334" y="180000"/>
                </a:lnTo>
                <a:close/>
                <a:moveTo>
                  <a:pt x="0" y="0"/>
                </a:moveTo>
                <a:lnTo>
                  <a:pt x="3913029" y="0"/>
                </a:lnTo>
                <a:lnTo>
                  <a:pt x="3913029" y="180000"/>
                </a:lnTo>
                <a:lnTo>
                  <a:pt x="3911334" y="180000"/>
                </a:lnTo>
                <a:lnTo>
                  <a:pt x="3911334" y="6318469"/>
                </a:lnTo>
                <a:lnTo>
                  <a:pt x="3913029" y="6318469"/>
                </a:lnTo>
                <a:lnTo>
                  <a:pt x="3913029" y="6498469"/>
                </a:lnTo>
                <a:lnTo>
                  <a:pt x="3911334" y="6498469"/>
                </a:lnTo>
                <a:lnTo>
                  <a:pt x="3911334" y="6499333"/>
                </a:lnTo>
                <a:lnTo>
                  <a:pt x="3731334" y="6499333"/>
                </a:lnTo>
                <a:lnTo>
                  <a:pt x="3731334" y="6498469"/>
                </a:lnTo>
                <a:lnTo>
                  <a:pt x="180000" y="6498469"/>
                </a:lnTo>
                <a:lnTo>
                  <a:pt x="180000" y="6499333"/>
                </a:lnTo>
                <a:lnTo>
                  <a:pt x="0" y="6499333"/>
                </a:lnTo>
                <a:lnTo>
                  <a:pt x="0" y="6498469"/>
                </a:lnTo>
                <a:lnTo>
                  <a:pt x="0" y="6318469"/>
                </a:lnTo>
                <a:lnTo>
                  <a:pt x="0" y="180000"/>
                </a:lnTo>
                <a:lnTo>
                  <a:pt x="0" y="18000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nvGrpSpPr>
          <p:cNvPr id="20" name="Group 19">
            <a:extLst>
              <a:ext uri="{FF2B5EF4-FFF2-40B4-BE49-F238E27FC236}">
                <a16:creationId xmlns:a16="http://schemas.microsoft.com/office/drawing/2014/main" id="{FD4B6989-F90F-3540-B459-E0BE32A07163}"/>
              </a:ext>
            </a:extLst>
          </p:cNvPr>
          <p:cNvGrpSpPr/>
          <p:nvPr userDrawn="1"/>
        </p:nvGrpSpPr>
        <p:grpSpPr>
          <a:xfrm>
            <a:off x="12087188" y="-254000"/>
            <a:ext cx="2167267" cy="2173235"/>
            <a:chOff x="12087188" y="-254000"/>
            <a:chExt cx="2167267" cy="2173235"/>
          </a:xfrm>
        </p:grpSpPr>
        <p:sp>
          <p:nvSpPr>
            <p:cNvPr id="21" name="Rectangle 20">
              <a:extLst>
                <a:ext uri="{FF2B5EF4-FFF2-40B4-BE49-F238E27FC236}">
                  <a16:creationId xmlns:a16="http://schemas.microsoft.com/office/drawing/2014/main" id="{37D2173E-D878-4740-90EB-CA07169DA88F}"/>
                </a:ext>
              </a:extLst>
            </p:cNvPr>
            <p:cNvSpPr/>
            <p:nvPr userDrawn="1"/>
          </p:nvSpPr>
          <p:spPr>
            <a:xfrm>
              <a:off x="12254204" y="199076"/>
              <a:ext cx="2000251" cy="172015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2" name="Rectangle 21">
              <a:extLst>
                <a:ext uri="{FF2B5EF4-FFF2-40B4-BE49-F238E27FC236}">
                  <a16:creationId xmlns:a16="http://schemas.microsoft.com/office/drawing/2014/main" id="{4CED0850-027D-4E45-B12D-7FB26A0F98AC}"/>
                </a:ext>
              </a:extLst>
            </p:cNvPr>
            <p:cNvSpPr/>
            <p:nvPr userDrawn="1"/>
          </p:nvSpPr>
          <p:spPr>
            <a:xfrm>
              <a:off x="12254204" y="-254000"/>
              <a:ext cx="2000251" cy="49061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4" name="Right Triangle 23">
              <a:extLst>
                <a:ext uri="{FF2B5EF4-FFF2-40B4-BE49-F238E27FC236}">
                  <a16:creationId xmlns:a16="http://schemas.microsoft.com/office/drawing/2014/main" id="{CD2A2308-A29F-F24B-9343-825F7C12ECFF}"/>
                </a:ext>
              </a:extLst>
            </p:cNvPr>
            <p:cNvSpPr/>
            <p:nvPr userDrawn="1"/>
          </p:nvSpPr>
          <p:spPr>
            <a:xfrm flipH="1">
              <a:off x="12087188" y="-254000"/>
              <a:ext cx="174111" cy="216371"/>
            </a:xfrm>
            <a:prstGeom prst="rtTriangl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5" name="TextBox 24">
              <a:extLst>
                <a:ext uri="{FF2B5EF4-FFF2-40B4-BE49-F238E27FC236}">
                  <a16:creationId xmlns:a16="http://schemas.microsoft.com/office/drawing/2014/main" id="{3816774A-34AD-5B46-885F-33D516C7EEBA}"/>
                </a:ext>
              </a:extLst>
            </p:cNvPr>
            <p:cNvSpPr txBox="1"/>
            <p:nvPr userDrawn="1"/>
          </p:nvSpPr>
          <p:spPr>
            <a:xfrm>
              <a:off x="12483865" y="-163571"/>
              <a:ext cx="1211790" cy="307777"/>
            </a:xfrm>
            <a:prstGeom prst="rect">
              <a:avLst/>
            </a:prstGeom>
            <a:noFill/>
          </p:spPr>
          <p:txBody>
            <a:bodyPr wrap="square" rtlCol="0">
              <a:spAutoFit/>
            </a:bodyPr>
            <a:lstStyle/>
            <a:p>
              <a:r>
                <a:rPr lang="en-US" sz="1400" b="0" i="0">
                  <a:solidFill>
                    <a:schemeClr val="bg1"/>
                  </a:solidFill>
                  <a:latin typeface="IBM Plex Sans Medm" panose="020B0503050203000203" pitchFamily="34" charset="0"/>
                  <a:ea typeface="Roboto" charset="0"/>
                  <a:cs typeface="Roboto" charset="0"/>
                </a:rPr>
                <a:t>SLIDE</a:t>
              </a:r>
              <a:r>
                <a:rPr lang="en-US" sz="1400" b="0" i="0" baseline="0">
                  <a:solidFill>
                    <a:schemeClr val="bg1"/>
                  </a:solidFill>
                  <a:latin typeface="IBM Plex Sans Medm" panose="020B0503050203000203" pitchFamily="34" charset="0"/>
                  <a:ea typeface="Roboto" charset="0"/>
                  <a:cs typeface="Roboto" charset="0"/>
                </a:rPr>
                <a:t> TIPS</a:t>
              </a:r>
              <a:endParaRPr lang="en-US" sz="1400" b="0" i="0">
                <a:solidFill>
                  <a:schemeClr val="bg1"/>
                </a:solidFill>
                <a:latin typeface="IBM Plex Sans Medm" panose="020B0503050203000203" pitchFamily="34" charset="0"/>
                <a:ea typeface="Roboto" charset="0"/>
                <a:cs typeface="Roboto" charset="0"/>
              </a:endParaRPr>
            </a:p>
          </p:txBody>
        </p:sp>
        <p:sp>
          <p:nvSpPr>
            <p:cNvPr id="26" name="TextBox 25">
              <a:extLst>
                <a:ext uri="{FF2B5EF4-FFF2-40B4-BE49-F238E27FC236}">
                  <a16:creationId xmlns:a16="http://schemas.microsoft.com/office/drawing/2014/main" id="{5996C894-1126-CC4E-B48F-FABE58430EC9}"/>
                </a:ext>
              </a:extLst>
            </p:cNvPr>
            <p:cNvSpPr txBox="1"/>
            <p:nvPr userDrawn="1"/>
          </p:nvSpPr>
          <p:spPr>
            <a:xfrm>
              <a:off x="12335975" y="461901"/>
              <a:ext cx="1797275" cy="1417141"/>
            </a:xfrm>
            <a:prstGeom prst="rect">
              <a:avLst/>
            </a:prstGeom>
            <a:noFill/>
          </p:spPr>
          <p:txBody>
            <a:bodyPr wrap="square" rtlCol="0">
              <a:noAutofit/>
            </a:bodyPr>
            <a:lstStyle/>
            <a:p>
              <a:pPr marL="96838" indent="-96838">
                <a:spcAft>
                  <a:spcPts val="600"/>
                </a:spcAft>
                <a:buClr>
                  <a:schemeClr val="accent1"/>
                </a:buClr>
                <a:buFont typeface="Wingdings" charset="2"/>
                <a:buChar char="§"/>
              </a:pPr>
              <a:r>
                <a:rPr lang="en-US" sz="900" b="0" i="0">
                  <a:solidFill>
                    <a:schemeClr val="tx1">
                      <a:lumMod val="75000"/>
                      <a:lumOff val="25000"/>
                    </a:schemeClr>
                  </a:solidFill>
                  <a:latin typeface="IBM Plex Sans" panose="020B0503050203000203" pitchFamily="34" charset="77"/>
                  <a:ea typeface="Roboto" charset="0"/>
                  <a:cs typeface="Roboto" charset="0"/>
                </a:rPr>
                <a:t>To add a photo, drag a photo onto the slide or click the icon in the placeholder to browse for your image.</a:t>
              </a:r>
            </a:p>
            <a:p>
              <a:pPr marL="96838" indent="-96838">
                <a:spcAft>
                  <a:spcPts val="600"/>
                </a:spcAft>
                <a:buClr>
                  <a:schemeClr val="accent1"/>
                </a:buClr>
                <a:buFont typeface="Wingdings" charset="2"/>
                <a:buChar char="§"/>
              </a:pPr>
              <a:r>
                <a:rPr lang="en-US" sz="900" b="0" i="0" kern="1200">
                  <a:solidFill>
                    <a:schemeClr val="tx1">
                      <a:lumMod val="75000"/>
                      <a:lumOff val="25000"/>
                    </a:schemeClr>
                  </a:solidFill>
                  <a:latin typeface="IBM Plex Sans" panose="020B0503050203000203" pitchFamily="34" charset="77"/>
                  <a:ea typeface="Roboto" charset="0"/>
                  <a:cs typeface="Arial" charset="0"/>
                </a:rPr>
                <a:t>To change the image, delete the existing image to reset the photo placeholder functionality.</a:t>
              </a:r>
            </a:p>
          </p:txBody>
        </p:sp>
      </p:grpSp>
      <p:grpSp>
        <p:nvGrpSpPr>
          <p:cNvPr id="27" name="Group 26">
            <a:extLst>
              <a:ext uri="{FF2B5EF4-FFF2-40B4-BE49-F238E27FC236}">
                <a16:creationId xmlns:a16="http://schemas.microsoft.com/office/drawing/2014/main" id="{D42DE9D7-90CC-8047-8F7B-835D25D3B0E1}"/>
              </a:ext>
            </a:extLst>
          </p:cNvPr>
          <p:cNvGrpSpPr/>
          <p:nvPr userDrawn="1"/>
        </p:nvGrpSpPr>
        <p:grpSpPr>
          <a:xfrm>
            <a:off x="12192000" y="-947342"/>
            <a:ext cx="2427514" cy="605550"/>
            <a:chOff x="12192000" y="-947342"/>
            <a:chExt cx="2427514" cy="605550"/>
          </a:xfrm>
        </p:grpSpPr>
        <p:sp>
          <p:nvSpPr>
            <p:cNvPr id="28" name="TextBox 27">
              <a:extLst>
                <a:ext uri="{FF2B5EF4-FFF2-40B4-BE49-F238E27FC236}">
                  <a16:creationId xmlns:a16="http://schemas.microsoft.com/office/drawing/2014/main" id="{1DC16862-5469-E448-AEB8-7C21763B1CF5}"/>
                </a:ext>
              </a:extLst>
            </p:cNvPr>
            <p:cNvSpPr txBox="1"/>
            <p:nvPr userDrawn="1"/>
          </p:nvSpPr>
          <p:spPr>
            <a:xfrm>
              <a:off x="12192000" y="-947342"/>
              <a:ext cx="2144486" cy="605550"/>
            </a:xfrm>
            <a:prstGeom prst="rect">
              <a:avLst/>
            </a:prstGeom>
            <a:noFill/>
          </p:spPr>
          <p:txBody>
            <a:bodyPr wrap="square" rtlCol="0">
              <a:spAutoFit/>
            </a:bodyPr>
            <a:lstStyle/>
            <a:p>
              <a:pPr>
                <a:lnSpc>
                  <a:spcPct val="90000"/>
                </a:lnSpc>
                <a:spcAft>
                  <a:spcPts val="200"/>
                </a:spcAft>
              </a:pPr>
              <a:r>
                <a:rPr lang="en-US" sz="1000" b="0" i="0">
                  <a:solidFill>
                    <a:schemeClr val="tx1"/>
                  </a:solidFill>
                  <a:latin typeface="IBM Plex Sans Medm" panose="020B0503050203000203" pitchFamily="34" charset="0"/>
                  <a:ea typeface="Roboto" charset="0"/>
                  <a:cs typeface="Roboto" charset="0"/>
                </a:rPr>
                <a:t>To remove slide tips,</a:t>
              </a:r>
            </a:p>
            <a:p>
              <a:pPr>
                <a:lnSpc>
                  <a:spcPct val="90000"/>
                </a:lnSpc>
                <a:spcAft>
                  <a:spcPts val="400"/>
                </a:spcAft>
              </a:pPr>
              <a:r>
                <a:rPr lang="en-US" sz="1000" b="0" i="0">
                  <a:solidFill>
                    <a:schemeClr val="tx1"/>
                  </a:solidFill>
                  <a:latin typeface="IBM Plex Sans Medm" panose="020B0503050203000203" pitchFamily="34" charset="0"/>
                  <a:ea typeface="Roboto" charset="0"/>
                  <a:cs typeface="Roboto" charset="0"/>
                </a:rPr>
                <a:t>click View &gt; Slide Master.</a:t>
              </a:r>
            </a:p>
            <a:p>
              <a:pPr>
                <a:lnSpc>
                  <a:spcPct val="90000"/>
                </a:lnSpc>
                <a:spcAft>
                  <a:spcPts val="200"/>
                </a:spcAft>
              </a:pPr>
              <a:r>
                <a:rPr lang="en-US" sz="1000" b="0" i="0">
                  <a:solidFill>
                    <a:schemeClr val="tx1"/>
                  </a:solidFill>
                  <a:latin typeface="IBM Plex Sans Medm" panose="020B0503050203000203" pitchFamily="34" charset="0"/>
                  <a:ea typeface="Roboto" charset="0"/>
                  <a:cs typeface="Roboto" charset="0"/>
                </a:rPr>
                <a:t>After removing, click ‘X’ to exit.  </a:t>
              </a:r>
            </a:p>
          </p:txBody>
        </p:sp>
        <p:pic>
          <p:nvPicPr>
            <p:cNvPr id="29" name="Picture 28">
              <a:extLst>
                <a:ext uri="{FF2B5EF4-FFF2-40B4-BE49-F238E27FC236}">
                  <a16:creationId xmlns:a16="http://schemas.microsoft.com/office/drawing/2014/main" id="{2F7B01E6-D212-7445-9084-4B465A1B82B3}"/>
                </a:ext>
              </a:extLst>
            </p:cNvPr>
            <p:cNvPicPr>
              <a:picLocks noChangeAspect="1"/>
            </p:cNvPicPr>
            <p:nvPr userDrawn="1"/>
          </p:nvPicPr>
          <p:blipFill>
            <a:blip r:embed="rId2"/>
            <a:stretch>
              <a:fillRect/>
            </a:stretch>
          </p:blipFill>
          <p:spPr>
            <a:xfrm>
              <a:off x="14291128" y="-853006"/>
              <a:ext cx="328386" cy="446605"/>
            </a:xfrm>
            <a:prstGeom prst="rect">
              <a:avLst/>
            </a:prstGeom>
            <a:ln>
              <a:solidFill>
                <a:schemeClr val="accent6"/>
              </a:solidFill>
            </a:ln>
          </p:spPr>
        </p:pic>
      </p:grpSp>
      <p:sp>
        <p:nvSpPr>
          <p:cNvPr id="17" name="Colour Pillar">
            <a:extLst>
              <a:ext uri="{FF2B5EF4-FFF2-40B4-BE49-F238E27FC236}">
                <a16:creationId xmlns:a16="http://schemas.microsoft.com/office/drawing/2014/main" id="{0FBB6323-1821-3B4F-9A28-841F944296D5}"/>
              </a:ext>
            </a:extLst>
          </p:cNvPr>
          <p:cNvSpPr/>
          <p:nvPr userDrawn="1"/>
        </p:nvSpPr>
        <p:spPr>
          <a:xfrm>
            <a:off x="180000" y="360000"/>
            <a:ext cx="183600" cy="6138000"/>
          </a:xfrm>
          <a:prstGeom prst="rect">
            <a:avLst/>
          </a:prstGeom>
          <a:solidFill>
            <a:schemeClr val="accent3"/>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a:p>
        </p:txBody>
      </p:sp>
      <p:pic>
        <p:nvPicPr>
          <p:cNvPr id="30" name="Picture 29" descr="Glendon | York University Logo">
            <a:extLst>
              <a:ext uri="{FF2B5EF4-FFF2-40B4-BE49-F238E27FC236}">
                <a16:creationId xmlns:a16="http://schemas.microsoft.com/office/drawing/2014/main" id="{0394C79F-F12F-0645-AB17-CA6C189254C9}"/>
              </a:ext>
            </a:extLst>
          </p:cNvPr>
          <p:cNvPicPr>
            <a:picLocks noChangeAspect="1"/>
          </p:cNvPicPr>
          <p:nvPr userDrawn="1"/>
        </p:nvPicPr>
        <p:blipFill>
          <a:blip r:embed="rId3"/>
          <a:srcRect/>
          <a:stretch/>
        </p:blipFill>
        <p:spPr>
          <a:xfrm>
            <a:off x="9531740" y="6376449"/>
            <a:ext cx="2433600" cy="264881"/>
          </a:xfrm>
          <a:prstGeom prst="rect">
            <a:avLst/>
          </a:prstGeom>
        </p:spPr>
      </p:pic>
    </p:spTree>
    <p:extLst>
      <p:ext uri="{BB962C8B-B14F-4D97-AF65-F5344CB8AC3E}">
        <p14:creationId xmlns:p14="http://schemas.microsoft.com/office/powerpoint/2010/main" val="293609511"/>
      </p:ext>
    </p:extLst>
  </p:cSld>
  <p:clrMapOvr>
    <a:masterClrMapping/>
  </p:clrMapOvr>
  <p:extLst>
    <p:ext uri="{DCECCB84-F9BA-43D5-87BE-67443E8EF086}">
      <p15:sldGuideLst xmlns:p15="http://schemas.microsoft.com/office/powerpoint/2012/main">
        <p15:guide id="3" pos="2819" userDrawn="1">
          <p15:clr>
            <a:srgbClr val="FBAE40"/>
          </p15:clr>
        </p15:guide>
        <p15:guide id="4" pos="7363" userDrawn="1">
          <p15:clr>
            <a:srgbClr val="FBAE40"/>
          </p15:clr>
        </p15:guide>
        <p15:guide id="8" orient="horz" pos="3888" userDrawn="1">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Right Photo + Content">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7D2718D5-9D0C-8349-B83F-55829CC37D41}"/>
              </a:ext>
            </a:extLst>
          </p:cNvPr>
          <p:cNvSpPr>
            <a:spLocks noGrp="1"/>
          </p:cNvSpPr>
          <p:nvPr>
            <p:ph type="ftr" sz="quarter" idx="10"/>
          </p:nvPr>
        </p:nvSpPr>
        <p:spPr>
          <a:xfrm>
            <a:off x="1004465" y="6304235"/>
            <a:ext cx="6722215" cy="365125"/>
          </a:xfrm>
        </p:spPr>
        <p:txBody>
          <a:bodyPr/>
          <a:lstStyle/>
          <a:p>
            <a:endParaRPr lang="en-US"/>
          </a:p>
        </p:txBody>
      </p:sp>
      <p:sp>
        <p:nvSpPr>
          <p:cNvPr id="4" name="Slide Number Placeholder 3">
            <a:extLst>
              <a:ext uri="{FF2B5EF4-FFF2-40B4-BE49-F238E27FC236}">
                <a16:creationId xmlns:a16="http://schemas.microsoft.com/office/drawing/2014/main" id="{936E8C51-D1B6-3643-AD72-C9F9FFBE28EB}"/>
              </a:ext>
            </a:extLst>
          </p:cNvPr>
          <p:cNvSpPr>
            <a:spLocks noGrp="1"/>
          </p:cNvSpPr>
          <p:nvPr>
            <p:ph type="sldNum" sz="quarter" idx="11"/>
          </p:nvPr>
        </p:nvSpPr>
        <p:spPr/>
        <p:txBody>
          <a:bodyPr/>
          <a:lstStyle/>
          <a:p>
            <a:fld id="{5B64C28E-966E-6B4A-816A-311B7D0A2E6D}" type="slidenum">
              <a:rPr lang="en-US" smtClean="0"/>
              <a:pPr/>
              <a:t>‹#›</a:t>
            </a:fld>
            <a:endParaRPr lang="en-US"/>
          </a:p>
        </p:txBody>
      </p:sp>
      <p:sp>
        <p:nvSpPr>
          <p:cNvPr id="2" name="Title 1">
            <a:extLst>
              <a:ext uri="{FF2B5EF4-FFF2-40B4-BE49-F238E27FC236}">
                <a16:creationId xmlns:a16="http://schemas.microsoft.com/office/drawing/2014/main" id="{3D33E130-96B9-2A4D-8ECC-62AAABB506C6}"/>
              </a:ext>
            </a:extLst>
          </p:cNvPr>
          <p:cNvSpPr>
            <a:spLocks noGrp="1"/>
          </p:cNvSpPr>
          <p:nvPr>
            <p:ph type="title"/>
          </p:nvPr>
        </p:nvSpPr>
        <p:spPr>
          <a:xfrm>
            <a:off x="519641" y="225425"/>
            <a:ext cx="7197753" cy="720000"/>
          </a:xfrm>
        </p:spPr>
        <p:txBody>
          <a:bodyPr/>
          <a:lstStyle/>
          <a:p>
            <a:r>
              <a:rPr lang="en-US"/>
              <a:t>Click to edit Master title style</a:t>
            </a:r>
          </a:p>
        </p:txBody>
      </p:sp>
      <p:sp>
        <p:nvSpPr>
          <p:cNvPr id="9" name="Picture Placeholder 8">
            <a:extLst>
              <a:ext uri="{FF2B5EF4-FFF2-40B4-BE49-F238E27FC236}">
                <a16:creationId xmlns:a16="http://schemas.microsoft.com/office/drawing/2014/main" id="{18B73989-1E96-2A4E-8D17-EFA6D8591E1A}"/>
              </a:ext>
            </a:extLst>
          </p:cNvPr>
          <p:cNvSpPr>
            <a:spLocks noGrp="1"/>
          </p:cNvSpPr>
          <p:nvPr>
            <p:ph type="pic" sz="quarter" idx="18" hasCustomPrompt="1"/>
          </p:nvPr>
        </p:nvSpPr>
        <p:spPr>
          <a:xfrm>
            <a:off x="7933267" y="1738"/>
            <a:ext cx="4258733" cy="6856262"/>
          </a:xfrm>
          <a:custGeom>
            <a:avLst/>
            <a:gdLst>
              <a:gd name="connsiteX0" fmla="*/ 362982 w 4258733"/>
              <a:gd name="connsiteY0" fmla="*/ 357707 h 6856262"/>
              <a:gd name="connsiteX1" fmla="*/ 3914316 w 4258733"/>
              <a:gd name="connsiteY1" fmla="*/ 357707 h 6856262"/>
              <a:gd name="connsiteX2" fmla="*/ 3914316 w 4258733"/>
              <a:gd name="connsiteY2" fmla="*/ 6496176 h 6856262"/>
              <a:gd name="connsiteX3" fmla="*/ 362982 w 4258733"/>
              <a:gd name="connsiteY3" fmla="*/ 6496176 h 6856262"/>
              <a:gd name="connsiteX4" fmla="*/ 182982 w 4258733"/>
              <a:gd name="connsiteY4" fmla="*/ 177707 h 6856262"/>
              <a:gd name="connsiteX5" fmla="*/ 182982 w 4258733"/>
              <a:gd name="connsiteY5" fmla="*/ 357707 h 6856262"/>
              <a:gd name="connsiteX6" fmla="*/ 182982 w 4258733"/>
              <a:gd name="connsiteY6" fmla="*/ 6496176 h 6856262"/>
              <a:gd name="connsiteX7" fmla="*/ 182982 w 4258733"/>
              <a:gd name="connsiteY7" fmla="*/ 6676176 h 6856262"/>
              <a:gd name="connsiteX8" fmla="*/ 182982 w 4258733"/>
              <a:gd name="connsiteY8" fmla="*/ 6677040 h 6856262"/>
              <a:gd name="connsiteX9" fmla="*/ 362982 w 4258733"/>
              <a:gd name="connsiteY9" fmla="*/ 6677040 h 6856262"/>
              <a:gd name="connsiteX10" fmla="*/ 362982 w 4258733"/>
              <a:gd name="connsiteY10" fmla="*/ 6676176 h 6856262"/>
              <a:gd name="connsiteX11" fmla="*/ 3914316 w 4258733"/>
              <a:gd name="connsiteY11" fmla="*/ 6676176 h 6856262"/>
              <a:gd name="connsiteX12" fmla="*/ 3914316 w 4258733"/>
              <a:gd name="connsiteY12" fmla="*/ 6677040 h 6856262"/>
              <a:gd name="connsiteX13" fmla="*/ 4094316 w 4258733"/>
              <a:gd name="connsiteY13" fmla="*/ 6677040 h 6856262"/>
              <a:gd name="connsiteX14" fmla="*/ 4094316 w 4258733"/>
              <a:gd name="connsiteY14" fmla="*/ 6676176 h 6856262"/>
              <a:gd name="connsiteX15" fmla="*/ 4096011 w 4258733"/>
              <a:gd name="connsiteY15" fmla="*/ 6676176 h 6856262"/>
              <a:gd name="connsiteX16" fmla="*/ 4096011 w 4258733"/>
              <a:gd name="connsiteY16" fmla="*/ 6496176 h 6856262"/>
              <a:gd name="connsiteX17" fmla="*/ 4094316 w 4258733"/>
              <a:gd name="connsiteY17" fmla="*/ 6496176 h 6856262"/>
              <a:gd name="connsiteX18" fmla="*/ 4094316 w 4258733"/>
              <a:gd name="connsiteY18" fmla="*/ 357707 h 6856262"/>
              <a:gd name="connsiteX19" fmla="*/ 4096011 w 4258733"/>
              <a:gd name="connsiteY19" fmla="*/ 357707 h 6856262"/>
              <a:gd name="connsiteX20" fmla="*/ 4096011 w 4258733"/>
              <a:gd name="connsiteY20" fmla="*/ 177707 h 6856262"/>
              <a:gd name="connsiteX21" fmla="*/ 0 w 4258733"/>
              <a:gd name="connsiteY21" fmla="*/ 0 h 6856262"/>
              <a:gd name="connsiteX22" fmla="*/ 4258733 w 4258733"/>
              <a:gd name="connsiteY22" fmla="*/ 0 h 6856262"/>
              <a:gd name="connsiteX23" fmla="*/ 4258733 w 4258733"/>
              <a:gd name="connsiteY23" fmla="*/ 6856262 h 6856262"/>
              <a:gd name="connsiteX24" fmla="*/ 0 w 4258733"/>
              <a:gd name="connsiteY24" fmla="*/ 6856262 h 68562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4258733" h="6856262">
                <a:moveTo>
                  <a:pt x="362982" y="357707"/>
                </a:moveTo>
                <a:lnTo>
                  <a:pt x="3914316" y="357707"/>
                </a:lnTo>
                <a:lnTo>
                  <a:pt x="3914316" y="6496176"/>
                </a:lnTo>
                <a:lnTo>
                  <a:pt x="362982" y="6496176"/>
                </a:lnTo>
                <a:close/>
                <a:moveTo>
                  <a:pt x="182982" y="177707"/>
                </a:moveTo>
                <a:lnTo>
                  <a:pt x="182982" y="357707"/>
                </a:lnTo>
                <a:lnTo>
                  <a:pt x="182982" y="6496176"/>
                </a:lnTo>
                <a:lnTo>
                  <a:pt x="182982" y="6676176"/>
                </a:lnTo>
                <a:lnTo>
                  <a:pt x="182982" y="6677040"/>
                </a:lnTo>
                <a:lnTo>
                  <a:pt x="362982" y="6677040"/>
                </a:lnTo>
                <a:lnTo>
                  <a:pt x="362982" y="6676176"/>
                </a:lnTo>
                <a:lnTo>
                  <a:pt x="3914316" y="6676176"/>
                </a:lnTo>
                <a:lnTo>
                  <a:pt x="3914316" y="6677040"/>
                </a:lnTo>
                <a:lnTo>
                  <a:pt x="4094316" y="6677040"/>
                </a:lnTo>
                <a:lnTo>
                  <a:pt x="4094316" y="6676176"/>
                </a:lnTo>
                <a:lnTo>
                  <a:pt x="4096011" y="6676176"/>
                </a:lnTo>
                <a:lnTo>
                  <a:pt x="4096011" y="6496176"/>
                </a:lnTo>
                <a:lnTo>
                  <a:pt x="4094316" y="6496176"/>
                </a:lnTo>
                <a:lnTo>
                  <a:pt x="4094316" y="357707"/>
                </a:lnTo>
                <a:lnTo>
                  <a:pt x="4096011" y="357707"/>
                </a:lnTo>
                <a:lnTo>
                  <a:pt x="4096011" y="177707"/>
                </a:lnTo>
                <a:close/>
                <a:moveTo>
                  <a:pt x="0" y="0"/>
                </a:moveTo>
                <a:lnTo>
                  <a:pt x="4258733" y="0"/>
                </a:lnTo>
                <a:lnTo>
                  <a:pt x="4258733" y="6856262"/>
                </a:lnTo>
                <a:lnTo>
                  <a:pt x="0" y="6856262"/>
                </a:lnTo>
                <a:close/>
              </a:path>
            </a:pathLst>
          </a:custGeom>
        </p:spPr>
        <p:txBody>
          <a:bodyPr wrap="square" bIns="180000" anchor="ctr">
            <a:noAutofit/>
          </a:bodyPr>
          <a:lstStyle>
            <a:lvl1pPr algn="ctr">
              <a:defRPr sz="1600" b="0" i="0">
                <a:solidFill>
                  <a:schemeClr val="tx1"/>
                </a:solidFill>
                <a:latin typeface="IBM Plex Sans" panose="020B0503050203000203" pitchFamily="34" charset="0"/>
              </a:defRPr>
            </a:lvl1pPr>
          </a:lstStyle>
          <a:p>
            <a:r>
              <a:rPr lang="en-US"/>
              <a:t>Drag and drop photo onto slide</a:t>
            </a:r>
            <a:br>
              <a:rPr lang="en-US"/>
            </a:br>
            <a:r>
              <a:rPr lang="en-US"/>
              <a:t>to add image here</a:t>
            </a:r>
          </a:p>
        </p:txBody>
      </p:sp>
      <p:sp>
        <p:nvSpPr>
          <p:cNvPr id="13" name="Freeform 12">
            <a:extLst>
              <a:ext uri="{FF2B5EF4-FFF2-40B4-BE49-F238E27FC236}">
                <a16:creationId xmlns:a16="http://schemas.microsoft.com/office/drawing/2014/main" id="{3F8F1147-DAD1-334F-B034-7921149D6AFE}"/>
              </a:ext>
            </a:extLst>
          </p:cNvPr>
          <p:cNvSpPr/>
          <p:nvPr userDrawn="1"/>
        </p:nvSpPr>
        <p:spPr>
          <a:xfrm>
            <a:off x="8116249" y="179445"/>
            <a:ext cx="3913029" cy="6499333"/>
          </a:xfrm>
          <a:custGeom>
            <a:avLst/>
            <a:gdLst>
              <a:gd name="connsiteX0" fmla="*/ 180000 w 3913029"/>
              <a:gd name="connsiteY0" fmla="*/ 180000 h 6499333"/>
              <a:gd name="connsiteX1" fmla="*/ 180000 w 3913029"/>
              <a:gd name="connsiteY1" fmla="*/ 6318469 h 6499333"/>
              <a:gd name="connsiteX2" fmla="*/ 3731334 w 3913029"/>
              <a:gd name="connsiteY2" fmla="*/ 6318469 h 6499333"/>
              <a:gd name="connsiteX3" fmla="*/ 3731334 w 3913029"/>
              <a:gd name="connsiteY3" fmla="*/ 180000 h 6499333"/>
              <a:gd name="connsiteX4" fmla="*/ 0 w 3913029"/>
              <a:gd name="connsiteY4" fmla="*/ 0 h 6499333"/>
              <a:gd name="connsiteX5" fmla="*/ 3913029 w 3913029"/>
              <a:gd name="connsiteY5" fmla="*/ 0 h 6499333"/>
              <a:gd name="connsiteX6" fmla="*/ 3913029 w 3913029"/>
              <a:gd name="connsiteY6" fmla="*/ 180000 h 6499333"/>
              <a:gd name="connsiteX7" fmla="*/ 3911334 w 3913029"/>
              <a:gd name="connsiteY7" fmla="*/ 180000 h 6499333"/>
              <a:gd name="connsiteX8" fmla="*/ 3911334 w 3913029"/>
              <a:gd name="connsiteY8" fmla="*/ 6318469 h 6499333"/>
              <a:gd name="connsiteX9" fmla="*/ 3913029 w 3913029"/>
              <a:gd name="connsiteY9" fmla="*/ 6318469 h 6499333"/>
              <a:gd name="connsiteX10" fmla="*/ 3913029 w 3913029"/>
              <a:gd name="connsiteY10" fmla="*/ 6498469 h 6499333"/>
              <a:gd name="connsiteX11" fmla="*/ 3911334 w 3913029"/>
              <a:gd name="connsiteY11" fmla="*/ 6498469 h 6499333"/>
              <a:gd name="connsiteX12" fmla="*/ 3911334 w 3913029"/>
              <a:gd name="connsiteY12" fmla="*/ 6499333 h 6499333"/>
              <a:gd name="connsiteX13" fmla="*/ 3731334 w 3913029"/>
              <a:gd name="connsiteY13" fmla="*/ 6499333 h 6499333"/>
              <a:gd name="connsiteX14" fmla="*/ 3731334 w 3913029"/>
              <a:gd name="connsiteY14" fmla="*/ 6498469 h 6499333"/>
              <a:gd name="connsiteX15" fmla="*/ 180000 w 3913029"/>
              <a:gd name="connsiteY15" fmla="*/ 6498469 h 6499333"/>
              <a:gd name="connsiteX16" fmla="*/ 180000 w 3913029"/>
              <a:gd name="connsiteY16" fmla="*/ 6499333 h 6499333"/>
              <a:gd name="connsiteX17" fmla="*/ 0 w 3913029"/>
              <a:gd name="connsiteY17" fmla="*/ 6499333 h 6499333"/>
              <a:gd name="connsiteX18" fmla="*/ 0 w 3913029"/>
              <a:gd name="connsiteY18" fmla="*/ 6498469 h 6499333"/>
              <a:gd name="connsiteX19" fmla="*/ 0 w 3913029"/>
              <a:gd name="connsiteY19" fmla="*/ 6318469 h 6499333"/>
              <a:gd name="connsiteX20" fmla="*/ 0 w 3913029"/>
              <a:gd name="connsiteY20" fmla="*/ 180000 h 6499333"/>
              <a:gd name="connsiteX21" fmla="*/ 0 w 3913029"/>
              <a:gd name="connsiteY21" fmla="*/ 180000 h 64993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3913029" h="6499333">
                <a:moveTo>
                  <a:pt x="180000" y="180000"/>
                </a:moveTo>
                <a:lnTo>
                  <a:pt x="180000" y="6318469"/>
                </a:lnTo>
                <a:lnTo>
                  <a:pt x="3731334" y="6318469"/>
                </a:lnTo>
                <a:lnTo>
                  <a:pt x="3731334" y="180000"/>
                </a:lnTo>
                <a:close/>
                <a:moveTo>
                  <a:pt x="0" y="0"/>
                </a:moveTo>
                <a:lnTo>
                  <a:pt x="3913029" y="0"/>
                </a:lnTo>
                <a:lnTo>
                  <a:pt x="3913029" y="180000"/>
                </a:lnTo>
                <a:lnTo>
                  <a:pt x="3911334" y="180000"/>
                </a:lnTo>
                <a:lnTo>
                  <a:pt x="3911334" y="6318469"/>
                </a:lnTo>
                <a:lnTo>
                  <a:pt x="3913029" y="6318469"/>
                </a:lnTo>
                <a:lnTo>
                  <a:pt x="3913029" y="6498469"/>
                </a:lnTo>
                <a:lnTo>
                  <a:pt x="3911334" y="6498469"/>
                </a:lnTo>
                <a:lnTo>
                  <a:pt x="3911334" y="6499333"/>
                </a:lnTo>
                <a:lnTo>
                  <a:pt x="3731334" y="6499333"/>
                </a:lnTo>
                <a:lnTo>
                  <a:pt x="3731334" y="6498469"/>
                </a:lnTo>
                <a:lnTo>
                  <a:pt x="180000" y="6498469"/>
                </a:lnTo>
                <a:lnTo>
                  <a:pt x="180000" y="6499333"/>
                </a:lnTo>
                <a:lnTo>
                  <a:pt x="0" y="6499333"/>
                </a:lnTo>
                <a:lnTo>
                  <a:pt x="0" y="6498469"/>
                </a:lnTo>
                <a:lnTo>
                  <a:pt x="0" y="6318469"/>
                </a:lnTo>
                <a:lnTo>
                  <a:pt x="0" y="180000"/>
                </a:lnTo>
                <a:lnTo>
                  <a:pt x="0" y="18000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4" name="Content Placeholder 7">
            <a:extLst>
              <a:ext uri="{FF2B5EF4-FFF2-40B4-BE49-F238E27FC236}">
                <a16:creationId xmlns:a16="http://schemas.microsoft.com/office/drawing/2014/main" id="{68046148-C3C4-4143-90BF-3DA8EB1FD094}"/>
              </a:ext>
            </a:extLst>
          </p:cNvPr>
          <p:cNvSpPr>
            <a:spLocks noGrp="1"/>
          </p:cNvSpPr>
          <p:nvPr>
            <p:ph sz="quarter" idx="13"/>
          </p:nvPr>
        </p:nvSpPr>
        <p:spPr>
          <a:xfrm>
            <a:off x="511176" y="1268412"/>
            <a:ext cx="7197753" cy="4897437"/>
          </a:xfrm>
        </p:spPr>
        <p:txBody>
          <a:bodyPr lIns="0">
            <a:noAutofit/>
          </a:bodyPr>
          <a:lstStyle>
            <a:lvl1pPr>
              <a:defRPr sz="16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grpSp>
        <p:nvGrpSpPr>
          <p:cNvPr id="21" name="Group 20">
            <a:extLst>
              <a:ext uri="{FF2B5EF4-FFF2-40B4-BE49-F238E27FC236}">
                <a16:creationId xmlns:a16="http://schemas.microsoft.com/office/drawing/2014/main" id="{049B0C24-814C-1040-908B-A0A3895EA50D}"/>
              </a:ext>
            </a:extLst>
          </p:cNvPr>
          <p:cNvGrpSpPr/>
          <p:nvPr userDrawn="1"/>
        </p:nvGrpSpPr>
        <p:grpSpPr>
          <a:xfrm>
            <a:off x="12087188" y="-254000"/>
            <a:ext cx="2167267" cy="2173235"/>
            <a:chOff x="12087188" y="-254000"/>
            <a:chExt cx="2167267" cy="2173235"/>
          </a:xfrm>
        </p:grpSpPr>
        <p:sp>
          <p:nvSpPr>
            <p:cNvPr id="22" name="Rectangle 21">
              <a:extLst>
                <a:ext uri="{FF2B5EF4-FFF2-40B4-BE49-F238E27FC236}">
                  <a16:creationId xmlns:a16="http://schemas.microsoft.com/office/drawing/2014/main" id="{9B8AA228-1239-7F4A-87A7-406D7279A98A}"/>
                </a:ext>
              </a:extLst>
            </p:cNvPr>
            <p:cNvSpPr/>
            <p:nvPr userDrawn="1"/>
          </p:nvSpPr>
          <p:spPr>
            <a:xfrm>
              <a:off x="12254204" y="199076"/>
              <a:ext cx="2000251" cy="172015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3" name="Rectangle 22">
              <a:extLst>
                <a:ext uri="{FF2B5EF4-FFF2-40B4-BE49-F238E27FC236}">
                  <a16:creationId xmlns:a16="http://schemas.microsoft.com/office/drawing/2014/main" id="{82E753BE-14D9-9841-9B8E-842B2AEA9B98}"/>
                </a:ext>
              </a:extLst>
            </p:cNvPr>
            <p:cNvSpPr/>
            <p:nvPr userDrawn="1"/>
          </p:nvSpPr>
          <p:spPr>
            <a:xfrm>
              <a:off x="12254204" y="-254000"/>
              <a:ext cx="2000251" cy="49061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4" name="Right Triangle 23">
              <a:extLst>
                <a:ext uri="{FF2B5EF4-FFF2-40B4-BE49-F238E27FC236}">
                  <a16:creationId xmlns:a16="http://schemas.microsoft.com/office/drawing/2014/main" id="{EEB03640-B3DC-6141-8963-CA85ADD62A55}"/>
                </a:ext>
              </a:extLst>
            </p:cNvPr>
            <p:cNvSpPr/>
            <p:nvPr userDrawn="1"/>
          </p:nvSpPr>
          <p:spPr>
            <a:xfrm flipH="1">
              <a:off x="12087188" y="-254000"/>
              <a:ext cx="174111" cy="216371"/>
            </a:xfrm>
            <a:prstGeom prst="rtTriangl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5" name="TextBox 24">
              <a:extLst>
                <a:ext uri="{FF2B5EF4-FFF2-40B4-BE49-F238E27FC236}">
                  <a16:creationId xmlns:a16="http://schemas.microsoft.com/office/drawing/2014/main" id="{CD041DCC-2730-F94F-8430-ACB27754D8DA}"/>
                </a:ext>
              </a:extLst>
            </p:cNvPr>
            <p:cNvSpPr txBox="1"/>
            <p:nvPr userDrawn="1"/>
          </p:nvSpPr>
          <p:spPr>
            <a:xfrm>
              <a:off x="12483865" y="-163571"/>
              <a:ext cx="1211790" cy="307777"/>
            </a:xfrm>
            <a:prstGeom prst="rect">
              <a:avLst/>
            </a:prstGeom>
            <a:noFill/>
          </p:spPr>
          <p:txBody>
            <a:bodyPr wrap="square" rtlCol="0">
              <a:spAutoFit/>
            </a:bodyPr>
            <a:lstStyle/>
            <a:p>
              <a:r>
                <a:rPr lang="en-US" sz="1400" b="0" i="0">
                  <a:solidFill>
                    <a:schemeClr val="bg1"/>
                  </a:solidFill>
                  <a:latin typeface="IBM Plex Sans Medm" panose="020B0503050203000203" pitchFamily="34" charset="0"/>
                  <a:ea typeface="Roboto" charset="0"/>
                  <a:cs typeface="Roboto" charset="0"/>
                </a:rPr>
                <a:t>SLIDE</a:t>
              </a:r>
              <a:r>
                <a:rPr lang="en-US" sz="1400" b="0" i="0" baseline="0">
                  <a:solidFill>
                    <a:schemeClr val="bg1"/>
                  </a:solidFill>
                  <a:latin typeface="IBM Plex Sans Medm" panose="020B0503050203000203" pitchFamily="34" charset="0"/>
                  <a:ea typeface="Roboto" charset="0"/>
                  <a:cs typeface="Roboto" charset="0"/>
                </a:rPr>
                <a:t> TIPS</a:t>
              </a:r>
              <a:endParaRPr lang="en-US" sz="1400" b="0" i="0">
                <a:solidFill>
                  <a:schemeClr val="bg1"/>
                </a:solidFill>
                <a:latin typeface="IBM Plex Sans Medm" panose="020B0503050203000203" pitchFamily="34" charset="0"/>
                <a:ea typeface="Roboto" charset="0"/>
                <a:cs typeface="Roboto" charset="0"/>
              </a:endParaRPr>
            </a:p>
          </p:txBody>
        </p:sp>
        <p:sp>
          <p:nvSpPr>
            <p:cNvPr id="26" name="TextBox 25">
              <a:extLst>
                <a:ext uri="{FF2B5EF4-FFF2-40B4-BE49-F238E27FC236}">
                  <a16:creationId xmlns:a16="http://schemas.microsoft.com/office/drawing/2014/main" id="{FE3F4016-C4AF-3243-BCD6-E609952A7EF9}"/>
                </a:ext>
              </a:extLst>
            </p:cNvPr>
            <p:cNvSpPr txBox="1"/>
            <p:nvPr userDrawn="1"/>
          </p:nvSpPr>
          <p:spPr>
            <a:xfrm>
              <a:off x="12335975" y="461901"/>
              <a:ext cx="1797275" cy="1417141"/>
            </a:xfrm>
            <a:prstGeom prst="rect">
              <a:avLst/>
            </a:prstGeom>
            <a:noFill/>
          </p:spPr>
          <p:txBody>
            <a:bodyPr wrap="square" rtlCol="0">
              <a:noAutofit/>
            </a:bodyPr>
            <a:lstStyle/>
            <a:p>
              <a:pPr marL="96838" indent="-96838">
                <a:spcAft>
                  <a:spcPts val="600"/>
                </a:spcAft>
                <a:buClr>
                  <a:schemeClr val="accent1"/>
                </a:buClr>
                <a:buFont typeface="Wingdings" charset="2"/>
                <a:buChar char="§"/>
              </a:pPr>
              <a:r>
                <a:rPr lang="en-US" sz="900" b="0" i="0">
                  <a:solidFill>
                    <a:schemeClr val="tx1">
                      <a:lumMod val="75000"/>
                      <a:lumOff val="25000"/>
                    </a:schemeClr>
                  </a:solidFill>
                  <a:latin typeface="IBM Plex Sans" panose="020B0503050203000203" pitchFamily="34" charset="77"/>
                  <a:ea typeface="Roboto" charset="0"/>
                  <a:cs typeface="Roboto" charset="0"/>
                </a:rPr>
                <a:t>To add a photo, drag a photo onto the slide or click the icon in the placeholder to browse for your image.</a:t>
              </a:r>
            </a:p>
            <a:p>
              <a:pPr marL="96838" indent="-96838">
                <a:spcAft>
                  <a:spcPts val="600"/>
                </a:spcAft>
                <a:buClr>
                  <a:schemeClr val="accent1"/>
                </a:buClr>
                <a:buFont typeface="Wingdings" charset="2"/>
                <a:buChar char="§"/>
              </a:pPr>
              <a:r>
                <a:rPr lang="en-US" sz="900" b="0" i="0" kern="1200">
                  <a:solidFill>
                    <a:schemeClr val="tx1">
                      <a:lumMod val="75000"/>
                      <a:lumOff val="25000"/>
                    </a:schemeClr>
                  </a:solidFill>
                  <a:latin typeface="IBM Plex Sans" panose="020B0503050203000203" pitchFamily="34" charset="77"/>
                  <a:ea typeface="Roboto" charset="0"/>
                  <a:cs typeface="Arial" charset="0"/>
                </a:rPr>
                <a:t>To change the image, delete the existing image to reset the photo placeholder functionality.</a:t>
              </a:r>
            </a:p>
          </p:txBody>
        </p:sp>
      </p:grpSp>
      <p:grpSp>
        <p:nvGrpSpPr>
          <p:cNvPr id="27" name="Group 26">
            <a:extLst>
              <a:ext uri="{FF2B5EF4-FFF2-40B4-BE49-F238E27FC236}">
                <a16:creationId xmlns:a16="http://schemas.microsoft.com/office/drawing/2014/main" id="{D235C1CE-EAE6-9C42-B8C0-6592D849FE6E}"/>
              </a:ext>
            </a:extLst>
          </p:cNvPr>
          <p:cNvGrpSpPr/>
          <p:nvPr userDrawn="1"/>
        </p:nvGrpSpPr>
        <p:grpSpPr>
          <a:xfrm>
            <a:off x="12192000" y="-947342"/>
            <a:ext cx="2427514" cy="605550"/>
            <a:chOff x="12192000" y="-947342"/>
            <a:chExt cx="2427514" cy="605550"/>
          </a:xfrm>
        </p:grpSpPr>
        <p:sp>
          <p:nvSpPr>
            <p:cNvPr id="28" name="TextBox 27">
              <a:extLst>
                <a:ext uri="{FF2B5EF4-FFF2-40B4-BE49-F238E27FC236}">
                  <a16:creationId xmlns:a16="http://schemas.microsoft.com/office/drawing/2014/main" id="{AD5BAD28-2BC6-E645-AAF7-DE9E1B4E4F97}"/>
                </a:ext>
              </a:extLst>
            </p:cNvPr>
            <p:cNvSpPr txBox="1"/>
            <p:nvPr userDrawn="1"/>
          </p:nvSpPr>
          <p:spPr>
            <a:xfrm>
              <a:off x="12192000" y="-947342"/>
              <a:ext cx="2144486" cy="605550"/>
            </a:xfrm>
            <a:prstGeom prst="rect">
              <a:avLst/>
            </a:prstGeom>
            <a:noFill/>
          </p:spPr>
          <p:txBody>
            <a:bodyPr wrap="square" rtlCol="0">
              <a:spAutoFit/>
            </a:bodyPr>
            <a:lstStyle/>
            <a:p>
              <a:pPr>
                <a:lnSpc>
                  <a:spcPct val="90000"/>
                </a:lnSpc>
                <a:spcAft>
                  <a:spcPts val="200"/>
                </a:spcAft>
              </a:pPr>
              <a:r>
                <a:rPr lang="en-US" sz="1000" b="0" i="0">
                  <a:solidFill>
                    <a:schemeClr val="tx1"/>
                  </a:solidFill>
                  <a:latin typeface="IBM Plex Sans Medm" panose="020B0503050203000203" pitchFamily="34" charset="0"/>
                  <a:ea typeface="Roboto" charset="0"/>
                  <a:cs typeface="Roboto" charset="0"/>
                </a:rPr>
                <a:t>To remove slide tips,</a:t>
              </a:r>
            </a:p>
            <a:p>
              <a:pPr>
                <a:lnSpc>
                  <a:spcPct val="90000"/>
                </a:lnSpc>
                <a:spcAft>
                  <a:spcPts val="400"/>
                </a:spcAft>
              </a:pPr>
              <a:r>
                <a:rPr lang="en-US" sz="1000" b="0" i="0">
                  <a:solidFill>
                    <a:schemeClr val="tx1"/>
                  </a:solidFill>
                  <a:latin typeface="IBM Plex Sans Medm" panose="020B0503050203000203" pitchFamily="34" charset="0"/>
                  <a:ea typeface="Roboto" charset="0"/>
                  <a:cs typeface="Roboto" charset="0"/>
                </a:rPr>
                <a:t>click View &gt; Slide Master.</a:t>
              </a:r>
            </a:p>
            <a:p>
              <a:pPr>
                <a:lnSpc>
                  <a:spcPct val="90000"/>
                </a:lnSpc>
                <a:spcAft>
                  <a:spcPts val="200"/>
                </a:spcAft>
              </a:pPr>
              <a:r>
                <a:rPr lang="en-US" sz="1000" b="0" i="0">
                  <a:solidFill>
                    <a:schemeClr val="tx1"/>
                  </a:solidFill>
                  <a:latin typeface="IBM Plex Sans Medm" panose="020B0503050203000203" pitchFamily="34" charset="0"/>
                  <a:ea typeface="Roboto" charset="0"/>
                  <a:cs typeface="Roboto" charset="0"/>
                </a:rPr>
                <a:t>After removing, click ‘X’ to exit.  </a:t>
              </a:r>
            </a:p>
          </p:txBody>
        </p:sp>
        <p:pic>
          <p:nvPicPr>
            <p:cNvPr id="29" name="Picture 28">
              <a:extLst>
                <a:ext uri="{FF2B5EF4-FFF2-40B4-BE49-F238E27FC236}">
                  <a16:creationId xmlns:a16="http://schemas.microsoft.com/office/drawing/2014/main" id="{B9E4F316-DB5E-534E-8678-2B126D6FA5B2}"/>
                </a:ext>
              </a:extLst>
            </p:cNvPr>
            <p:cNvPicPr>
              <a:picLocks noChangeAspect="1"/>
            </p:cNvPicPr>
            <p:nvPr userDrawn="1"/>
          </p:nvPicPr>
          <p:blipFill>
            <a:blip r:embed="rId2"/>
            <a:stretch>
              <a:fillRect/>
            </a:stretch>
          </p:blipFill>
          <p:spPr>
            <a:xfrm>
              <a:off x="14291128" y="-853006"/>
              <a:ext cx="328386" cy="446605"/>
            </a:xfrm>
            <a:prstGeom prst="rect">
              <a:avLst/>
            </a:prstGeom>
            <a:ln>
              <a:solidFill>
                <a:schemeClr val="accent6"/>
              </a:solidFill>
            </a:ln>
          </p:spPr>
        </p:pic>
      </p:grpSp>
      <p:sp>
        <p:nvSpPr>
          <p:cNvPr id="19" name="Colour Pillar">
            <a:extLst>
              <a:ext uri="{FF2B5EF4-FFF2-40B4-BE49-F238E27FC236}">
                <a16:creationId xmlns:a16="http://schemas.microsoft.com/office/drawing/2014/main" id="{1865E192-50E8-734E-AF8D-EE5B38F32B69}"/>
              </a:ext>
            </a:extLst>
          </p:cNvPr>
          <p:cNvSpPr/>
          <p:nvPr userDrawn="1"/>
        </p:nvSpPr>
        <p:spPr>
          <a:xfrm>
            <a:off x="11845042" y="360000"/>
            <a:ext cx="183600" cy="6138000"/>
          </a:xfrm>
          <a:prstGeom prst="rect">
            <a:avLst/>
          </a:prstGeom>
          <a:solidFill>
            <a:schemeClr val="accent3"/>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548001355"/>
      </p:ext>
    </p:extLst>
  </p:cSld>
  <p:clrMapOvr>
    <a:masterClrMapping/>
  </p:clrMapOvr>
  <p:extLst>
    <p:ext uri="{DCECCB84-F9BA-43D5-87BE-67443E8EF086}">
      <p15:sldGuideLst xmlns:p15="http://schemas.microsoft.com/office/powerpoint/2012/main">
        <p15:guide id="3" pos="316" userDrawn="1">
          <p15:clr>
            <a:srgbClr val="FBAE40"/>
          </p15:clr>
        </p15:guide>
        <p15:guide id="4" pos="4861" userDrawn="1">
          <p15:clr>
            <a:srgbClr val="FBAE40"/>
          </p15:clr>
        </p15:guide>
        <p15:guide id="8" orient="horz" pos="3888" userDrawn="1">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Quote Layout">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005A40D6-3962-3843-866A-C5845A9048E3}"/>
              </a:ext>
            </a:extLst>
          </p:cNvPr>
          <p:cNvSpPr>
            <a:spLocks noGrp="1"/>
          </p:cNvSpPr>
          <p:nvPr>
            <p:ph type="ftr" sz="quarter" idx="10"/>
          </p:nvPr>
        </p:nvSpPr>
        <p:spPr>
          <a:xfrm>
            <a:off x="1004465" y="6304235"/>
            <a:ext cx="8156316" cy="365125"/>
          </a:xfrm>
        </p:spPr>
        <p:txBody>
          <a:bodyPr/>
          <a:lstStyle/>
          <a:p>
            <a:endParaRPr lang="en-US"/>
          </a:p>
        </p:txBody>
      </p:sp>
      <p:sp>
        <p:nvSpPr>
          <p:cNvPr id="4" name="Slide Number Placeholder 3">
            <a:extLst>
              <a:ext uri="{FF2B5EF4-FFF2-40B4-BE49-F238E27FC236}">
                <a16:creationId xmlns:a16="http://schemas.microsoft.com/office/drawing/2014/main" id="{018AC99A-40A8-394A-8D4C-61EB6EC27A16}"/>
              </a:ext>
            </a:extLst>
          </p:cNvPr>
          <p:cNvSpPr>
            <a:spLocks noGrp="1"/>
          </p:cNvSpPr>
          <p:nvPr>
            <p:ph type="sldNum" sz="quarter" idx="11"/>
          </p:nvPr>
        </p:nvSpPr>
        <p:spPr/>
        <p:txBody>
          <a:bodyPr/>
          <a:lstStyle/>
          <a:p>
            <a:fld id="{5B64C28E-966E-6B4A-816A-311B7D0A2E6D}" type="slidenum">
              <a:rPr lang="en-US" smtClean="0"/>
              <a:pPr/>
              <a:t>‹#›</a:t>
            </a:fld>
            <a:endParaRPr lang="en-US"/>
          </a:p>
        </p:txBody>
      </p:sp>
      <p:sp>
        <p:nvSpPr>
          <p:cNvPr id="30" name="Rectangle 29">
            <a:extLst>
              <a:ext uri="{FF2B5EF4-FFF2-40B4-BE49-F238E27FC236}">
                <a16:creationId xmlns:a16="http://schemas.microsoft.com/office/drawing/2014/main" id="{D5941B86-A173-6A4C-B2F0-E5F8F8FAB03D}"/>
              </a:ext>
            </a:extLst>
          </p:cNvPr>
          <p:cNvSpPr/>
          <p:nvPr userDrawn="1"/>
        </p:nvSpPr>
        <p:spPr>
          <a:xfrm>
            <a:off x="-1914524" y="1940613"/>
            <a:ext cx="1585730" cy="2195725"/>
          </a:xfrm>
          <a:prstGeom prst="rect">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1100">
                <a:solidFill>
                  <a:schemeClr val="tx1"/>
                </a:solidFill>
                <a:latin typeface="IBM Plex Sans" panose="020B0503050203000203" pitchFamily="34" charset="0"/>
              </a:rPr>
              <a:t>Quote area</a:t>
            </a:r>
          </a:p>
          <a:p>
            <a:pPr algn="r"/>
            <a:r>
              <a:rPr lang="en-US" sz="1100" b="1" i="0" kern="1200">
                <a:solidFill>
                  <a:schemeClr val="tx1"/>
                </a:solidFill>
                <a:latin typeface="IBM Plex Sans SmBld" panose="020B0503050203000203" pitchFamily="34" charset="0"/>
                <a:ea typeface="+mn-ea"/>
                <a:cs typeface="+mn-cs"/>
              </a:rPr>
              <a:t>4 lines max</a:t>
            </a:r>
          </a:p>
        </p:txBody>
      </p:sp>
      <p:sp>
        <p:nvSpPr>
          <p:cNvPr id="33" name="Freeform 32">
            <a:extLst>
              <a:ext uri="{FF2B5EF4-FFF2-40B4-BE49-F238E27FC236}">
                <a16:creationId xmlns:a16="http://schemas.microsoft.com/office/drawing/2014/main" id="{FE461102-160B-E941-BE9A-9457FD743B27}"/>
              </a:ext>
            </a:extLst>
          </p:cNvPr>
          <p:cNvSpPr/>
          <p:nvPr userDrawn="1"/>
        </p:nvSpPr>
        <p:spPr>
          <a:xfrm>
            <a:off x="-279399" y="1463675"/>
            <a:ext cx="120650" cy="3149600"/>
          </a:xfrm>
          <a:custGeom>
            <a:avLst/>
            <a:gdLst>
              <a:gd name="connsiteX0" fmla="*/ 187325 w 187325"/>
              <a:gd name="connsiteY0" fmla="*/ 0 h 3140075"/>
              <a:gd name="connsiteX1" fmla="*/ 0 w 187325"/>
              <a:gd name="connsiteY1" fmla="*/ 0 h 3140075"/>
              <a:gd name="connsiteX2" fmla="*/ 0 w 187325"/>
              <a:gd name="connsiteY2" fmla="*/ 3140075 h 3140075"/>
              <a:gd name="connsiteX3" fmla="*/ 171450 w 187325"/>
              <a:gd name="connsiteY3" fmla="*/ 3140075 h 3140075"/>
            </a:gdLst>
            <a:ahLst/>
            <a:cxnLst>
              <a:cxn ang="0">
                <a:pos x="connsiteX0" y="connsiteY0"/>
              </a:cxn>
              <a:cxn ang="0">
                <a:pos x="connsiteX1" y="connsiteY1"/>
              </a:cxn>
              <a:cxn ang="0">
                <a:pos x="connsiteX2" y="connsiteY2"/>
              </a:cxn>
              <a:cxn ang="0">
                <a:pos x="connsiteX3" y="connsiteY3"/>
              </a:cxn>
            </a:cxnLst>
            <a:rect l="l" t="t" r="r" b="b"/>
            <a:pathLst>
              <a:path w="187325" h="3140075">
                <a:moveTo>
                  <a:pt x="187325" y="0"/>
                </a:moveTo>
                <a:lnTo>
                  <a:pt x="0" y="0"/>
                </a:lnTo>
                <a:lnTo>
                  <a:pt x="0" y="3140075"/>
                </a:lnTo>
                <a:lnTo>
                  <a:pt x="171450" y="3140075"/>
                </a:lnTo>
              </a:path>
            </a:pathLst>
          </a:custGeom>
          <a:noFill/>
          <a:ln w="63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 Placeholder 7">
            <a:extLst>
              <a:ext uri="{FF2B5EF4-FFF2-40B4-BE49-F238E27FC236}">
                <a16:creationId xmlns:a16="http://schemas.microsoft.com/office/drawing/2014/main" id="{64C0373C-6C5D-1F40-86FF-5BD9724B620D}"/>
              </a:ext>
            </a:extLst>
          </p:cNvPr>
          <p:cNvSpPr>
            <a:spLocks noGrp="1"/>
          </p:cNvSpPr>
          <p:nvPr>
            <p:ph type="body" sz="quarter" idx="13" hasCustomPrompt="1"/>
          </p:nvPr>
        </p:nvSpPr>
        <p:spPr>
          <a:xfrm>
            <a:off x="847344" y="1390650"/>
            <a:ext cx="10497312" cy="3443288"/>
          </a:xfrm>
          <a:solidFill>
            <a:schemeClr val="bg1"/>
          </a:solidFill>
        </p:spPr>
        <p:txBody>
          <a:bodyPr anchor="ctr"/>
          <a:lstStyle>
            <a:lvl1pPr algn="ctr">
              <a:defRPr sz="3600" b="0" i="0">
                <a:latin typeface="IBM Plex Serif Medm" panose="02060503050406000203" pitchFamily="18" charset="77"/>
              </a:defRPr>
            </a:lvl1pPr>
          </a:lstStyle>
          <a:p>
            <a:pPr lvl="0"/>
            <a:r>
              <a:rPr lang="en-US"/>
              <a:t>Click to add quote</a:t>
            </a:r>
          </a:p>
        </p:txBody>
      </p:sp>
      <p:sp>
        <p:nvSpPr>
          <p:cNvPr id="16" name="Text Placeholder 7">
            <a:extLst>
              <a:ext uri="{FF2B5EF4-FFF2-40B4-BE49-F238E27FC236}">
                <a16:creationId xmlns:a16="http://schemas.microsoft.com/office/drawing/2014/main" id="{4A35A8FC-F629-EA4D-B295-B916CFA54C35}"/>
              </a:ext>
            </a:extLst>
          </p:cNvPr>
          <p:cNvSpPr>
            <a:spLocks noGrp="1"/>
          </p:cNvSpPr>
          <p:nvPr>
            <p:ph type="body" sz="quarter" idx="14" hasCustomPrompt="1"/>
          </p:nvPr>
        </p:nvSpPr>
        <p:spPr>
          <a:xfrm>
            <a:off x="511175" y="5719865"/>
            <a:ext cx="11169650" cy="338036"/>
          </a:xfrm>
          <a:solidFill>
            <a:schemeClr val="bg1"/>
          </a:solidFill>
        </p:spPr>
        <p:txBody>
          <a:bodyPr anchor="ctr"/>
          <a:lstStyle>
            <a:lvl1pPr algn="r">
              <a:defRPr sz="1600" b="0" i="0">
                <a:latin typeface="IBM Plex Serif ExtLt" panose="02060303050406000203" pitchFamily="18" charset="77"/>
              </a:defRPr>
            </a:lvl1pPr>
          </a:lstStyle>
          <a:p>
            <a:pPr lvl="0"/>
            <a:r>
              <a:rPr lang="en-US"/>
              <a:t>- Click to add name</a:t>
            </a:r>
          </a:p>
        </p:txBody>
      </p:sp>
      <p:sp>
        <p:nvSpPr>
          <p:cNvPr id="5" name="Freeform 4">
            <a:extLst>
              <a:ext uri="{FF2B5EF4-FFF2-40B4-BE49-F238E27FC236}">
                <a16:creationId xmlns:a16="http://schemas.microsoft.com/office/drawing/2014/main" id="{BB48568B-1C7F-1043-8FB4-C34722649442}"/>
              </a:ext>
            </a:extLst>
          </p:cNvPr>
          <p:cNvSpPr/>
          <p:nvPr userDrawn="1"/>
        </p:nvSpPr>
        <p:spPr>
          <a:xfrm>
            <a:off x="603504" y="877824"/>
            <a:ext cx="10991088" cy="548640"/>
          </a:xfrm>
          <a:custGeom>
            <a:avLst/>
            <a:gdLst>
              <a:gd name="connsiteX0" fmla="*/ 0 w 10991088"/>
              <a:gd name="connsiteY0" fmla="*/ 493776 h 530352"/>
              <a:gd name="connsiteX1" fmla="*/ 0 w 10991088"/>
              <a:gd name="connsiteY1" fmla="*/ 0 h 530352"/>
              <a:gd name="connsiteX2" fmla="*/ 10991088 w 10991088"/>
              <a:gd name="connsiteY2" fmla="*/ 0 h 530352"/>
              <a:gd name="connsiteX3" fmla="*/ 10991088 w 10991088"/>
              <a:gd name="connsiteY3" fmla="*/ 530352 h 530352"/>
            </a:gdLst>
            <a:ahLst/>
            <a:cxnLst>
              <a:cxn ang="0">
                <a:pos x="connsiteX0" y="connsiteY0"/>
              </a:cxn>
              <a:cxn ang="0">
                <a:pos x="connsiteX1" y="connsiteY1"/>
              </a:cxn>
              <a:cxn ang="0">
                <a:pos x="connsiteX2" y="connsiteY2"/>
              </a:cxn>
              <a:cxn ang="0">
                <a:pos x="connsiteX3" y="connsiteY3"/>
              </a:cxn>
            </a:cxnLst>
            <a:rect l="l" t="t" r="r" b="b"/>
            <a:pathLst>
              <a:path w="10991088" h="530352">
                <a:moveTo>
                  <a:pt x="0" y="493776"/>
                </a:moveTo>
                <a:lnTo>
                  <a:pt x="0" y="0"/>
                </a:lnTo>
                <a:lnTo>
                  <a:pt x="10991088" y="0"/>
                </a:lnTo>
                <a:lnTo>
                  <a:pt x="10991088" y="530352"/>
                </a:lnTo>
              </a:path>
            </a:pathLst>
          </a:custGeom>
          <a:noFill/>
          <a:ln w="152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Freeform 14">
            <a:extLst>
              <a:ext uri="{FF2B5EF4-FFF2-40B4-BE49-F238E27FC236}">
                <a16:creationId xmlns:a16="http://schemas.microsoft.com/office/drawing/2014/main" id="{D0FD2320-9916-B945-8520-A2418121744A}"/>
              </a:ext>
            </a:extLst>
          </p:cNvPr>
          <p:cNvSpPr/>
          <p:nvPr userDrawn="1"/>
        </p:nvSpPr>
        <p:spPr>
          <a:xfrm flipV="1">
            <a:off x="603504" y="4642485"/>
            <a:ext cx="10991088" cy="548640"/>
          </a:xfrm>
          <a:custGeom>
            <a:avLst/>
            <a:gdLst>
              <a:gd name="connsiteX0" fmla="*/ 0 w 10991088"/>
              <a:gd name="connsiteY0" fmla="*/ 493776 h 530352"/>
              <a:gd name="connsiteX1" fmla="*/ 0 w 10991088"/>
              <a:gd name="connsiteY1" fmla="*/ 0 h 530352"/>
              <a:gd name="connsiteX2" fmla="*/ 10991088 w 10991088"/>
              <a:gd name="connsiteY2" fmla="*/ 0 h 530352"/>
              <a:gd name="connsiteX3" fmla="*/ 10991088 w 10991088"/>
              <a:gd name="connsiteY3" fmla="*/ 530352 h 530352"/>
            </a:gdLst>
            <a:ahLst/>
            <a:cxnLst>
              <a:cxn ang="0">
                <a:pos x="connsiteX0" y="connsiteY0"/>
              </a:cxn>
              <a:cxn ang="0">
                <a:pos x="connsiteX1" y="connsiteY1"/>
              </a:cxn>
              <a:cxn ang="0">
                <a:pos x="connsiteX2" y="connsiteY2"/>
              </a:cxn>
              <a:cxn ang="0">
                <a:pos x="connsiteX3" y="connsiteY3"/>
              </a:cxn>
            </a:cxnLst>
            <a:rect l="l" t="t" r="r" b="b"/>
            <a:pathLst>
              <a:path w="10991088" h="530352">
                <a:moveTo>
                  <a:pt x="0" y="493776"/>
                </a:moveTo>
                <a:lnTo>
                  <a:pt x="0" y="0"/>
                </a:lnTo>
                <a:lnTo>
                  <a:pt x="10991088" y="0"/>
                </a:lnTo>
                <a:lnTo>
                  <a:pt x="10991088" y="530352"/>
                </a:lnTo>
              </a:path>
            </a:pathLst>
          </a:custGeom>
          <a:noFill/>
          <a:ln w="152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1F410E56-EAA4-184C-A88F-39DBFF3B3134}"/>
              </a:ext>
            </a:extLst>
          </p:cNvPr>
          <p:cNvSpPr/>
          <p:nvPr userDrawn="1"/>
        </p:nvSpPr>
        <p:spPr>
          <a:xfrm>
            <a:off x="688881" y="0"/>
            <a:ext cx="1285929" cy="2646878"/>
          </a:xfrm>
          <a:prstGeom prst="rect">
            <a:avLst/>
          </a:prstGeom>
        </p:spPr>
        <p:txBody>
          <a:bodyPr wrap="none">
            <a:spAutoFit/>
          </a:bodyPr>
          <a:lstStyle/>
          <a:p>
            <a:r>
              <a:rPr lang="en-US" sz="16600" b="1" i="0">
                <a:solidFill>
                  <a:schemeClr val="accent3"/>
                </a:solidFill>
                <a:latin typeface="IBM Plex Serif" panose="02060503050406000203" pitchFamily="18" charset="77"/>
              </a:rPr>
              <a:t>“</a:t>
            </a:r>
          </a:p>
        </p:txBody>
      </p:sp>
      <p:sp>
        <p:nvSpPr>
          <p:cNvPr id="24" name="Rectangle 23">
            <a:extLst>
              <a:ext uri="{FF2B5EF4-FFF2-40B4-BE49-F238E27FC236}">
                <a16:creationId xmlns:a16="http://schemas.microsoft.com/office/drawing/2014/main" id="{01CCB49D-21BD-7E44-AE19-8BE23A6D654A}"/>
              </a:ext>
            </a:extLst>
          </p:cNvPr>
          <p:cNvSpPr/>
          <p:nvPr userDrawn="1"/>
        </p:nvSpPr>
        <p:spPr>
          <a:xfrm>
            <a:off x="10308452" y="4533255"/>
            <a:ext cx="1285929" cy="2646878"/>
          </a:xfrm>
          <a:prstGeom prst="rect">
            <a:avLst/>
          </a:prstGeom>
        </p:spPr>
        <p:txBody>
          <a:bodyPr wrap="none">
            <a:spAutoFit/>
          </a:bodyPr>
          <a:lstStyle/>
          <a:p>
            <a:r>
              <a:rPr lang="en-US" sz="16600" b="1" i="0">
                <a:solidFill>
                  <a:schemeClr val="accent3"/>
                </a:solidFill>
                <a:latin typeface="IBM Plex Serif" panose="02060503050406000203" pitchFamily="18" charset="77"/>
              </a:rPr>
              <a:t>”</a:t>
            </a:r>
          </a:p>
        </p:txBody>
      </p:sp>
      <p:pic>
        <p:nvPicPr>
          <p:cNvPr id="13" name="Picture 12" descr="Glendon | York University Logo">
            <a:extLst>
              <a:ext uri="{FF2B5EF4-FFF2-40B4-BE49-F238E27FC236}">
                <a16:creationId xmlns:a16="http://schemas.microsoft.com/office/drawing/2014/main" id="{0452ECE0-DA0D-A946-BB81-C8F34296C6C7}"/>
              </a:ext>
            </a:extLst>
          </p:cNvPr>
          <p:cNvPicPr>
            <a:picLocks noChangeAspect="1"/>
          </p:cNvPicPr>
          <p:nvPr userDrawn="1"/>
        </p:nvPicPr>
        <p:blipFill>
          <a:blip r:embed="rId2"/>
          <a:srcRect/>
          <a:stretch/>
        </p:blipFill>
        <p:spPr>
          <a:xfrm>
            <a:off x="9531740" y="6376449"/>
            <a:ext cx="2433600" cy="264881"/>
          </a:xfrm>
          <a:prstGeom prst="rect">
            <a:avLst/>
          </a:prstGeom>
        </p:spPr>
      </p:pic>
    </p:spTree>
    <p:extLst>
      <p:ext uri="{BB962C8B-B14F-4D97-AF65-F5344CB8AC3E}">
        <p14:creationId xmlns:p14="http://schemas.microsoft.com/office/powerpoint/2010/main" val="2840046305"/>
      </p:ext>
    </p:extLst>
  </p:cSld>
  <p:clrMapOvr>
    <a:masterClrMapping/>
  </p:clrMapOvr>
  <p:extLst>
    <p:ext uri="{DCECCB84-F9BA-43D5-87BE-67443E8EF086}">
      <p15:sldGuideLst xmlns:p15="http://schemas.microsoft.com/office/powerpoint/2012/main">
        <p15:guide id="3" pos="325" userDrawn="1">
          <p15:clr>
            <a:srgbClr val="FBAE40"/>
          </p15:clr>
        </p15:guide>
        <p15:guide id="4" pos="7355" userDrawn="1">
          <p15:clr>
            <a:srgbClr val="FBAE40"/>
          </p15:clr>
        </p15:guide>
        <p15:guide id="7" orient="horz" pos="867" userDrawn="1">
          <p15:clr>
            <a:srgbClr val="FBAE40"/>
          </p15:clr>
        </p15:guide>
        <p15:guide id="8" orient="horz" pos="3612" userDrawn="1">
          <p15:clr>
            <a:srgbClr val="FBAE40"/>
          </p15:clr>
        </p15:guide>
        <p15:guide id="9" orient="horz" pos="3045" userDrawn="1">
          <p15:clr>
            <a:srgbClr val="FBAE40"/>
          </p15:clr>
        </p15:guide>
        <p15:guide id="10" orient="horz" pos="3816" userDrawn="1">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Quote Layout 2">
    <p:spTree>
      <p:nvGrpSpPr>
        <p:cNvPr id="1" name=""/>
        <p:cNvGrpSpPr/>
        <p:nvPr/>
      </p:nvGrpSpPr>
      <p:grpSpPr>
        <a:xfrm>
          <a:off x="0" y="0"/>
          <a:ext cx="0" cy="0"/>
          <a:chOff x="0" y="0"/>
          <a:chExt cx="0" cy="0"/>
        </a:xfrm>
      </p:grpSpPr>
      <p:sp>
        <p:nvSpPr>
          <p:cNvPr id="8" name="Text Placeholder 7">
            <a:extLst>
              <a:ext uri="{FF2B5EF4-FFF2-40B4-BE49-F238E27FC236}">
                <a16:creationId xmlns:a16="http://schemas.microsoft.com/office/drawing/2014/main" id="{64C0373C-6C5D-1F40-86FF-5BD9724B620D}"/>
              </a:ext>
            </a:extLst>
          </p:cNvPr>
          <p:cNvSpPr>
            <a:spLocks noGrp="1"/>
          </p:cNvSpPr>
          <p:nvPr>
            <p:ph type="body" sz="quarter" idx="13" hasCustomPrompt="1"/>
          </p:nvPr>
        </p:nvSpPr>
        <p:spPr>
          <a:xfrm>
            <a:off x="6727443" y="768858"/>
            <a:ext cx="4953381" cy="4589526"/>
          </a:xfrm>
          <a:noFill/>
        </p:spPr>
        <p:txBody>
          <a:bodyPr anchor="ctr"/>
          <a:lstStyle>
            <a:lvl1pPr algn="ctr">
              <a:defRPr sz="3600" b="0" i="0">
                <a:latin typeface="IBM Plex Serif Medm" panose="02060503050406000203" pitchFamily="18" charset="77"/>
              </a:defRPr>
            </a:lvl1pPr>
          </a:lstStyle>
          <a:p>
            <a:pPr lvl="0"/>
            <a:r>
              <a:rPr lang="en-US"/>
              <a:t>Click to add quote</a:t>
            </a:r>
          </a:p>
        </p:txBody>
      </p:sp>
      <p:sp>
        <p:nvSpPr>
          <p:cNvPr id="16" name="Text Placeholder 7">
            <a:extLst>
              <a:ext uri="{FF2B5EF4-FFF2-40B4-BE49-F238E27FC236}">
                <a16:creationId xmlns:a16="http://schemas.microsoft.com/office/drawing/2014/main" id="{4A35A8FC-F629-EA4D-B295-B916CFA54C35}"/>
              </a:ext>
            </a:extLst>
          </p:cNvPr>
          <p:cNvSpPr>
            <a:spLocks noGrp="1"/>
          </p:cNvSpPr>
          <p:nvPr>
            <p:ph type="body" sz="quarter" idx="14" hasCustomPrompt="1"/>
          </p:nvPr>
        </p:nvSpPr>
        <p:spPr>
          <a:xfrm>
            <a:off x="6727444" y="5734050"/>
            <a:ext cx="4953382" cy="326765"/>
          </a:xfrm>
          <a:solidFill>
            <a:schemeClr val="bg1"/>
          </a:solidFill>
        </p:spPr>
        <p:txBody>
          <a:bodyPr anchor="ctr"/>
          <a:lstStyle>
            <a:lvl1pPr algn="r">
              <a:defRPr sz="1600" b="0" i="0">
                <a:latin typeface="IBM Plex Serif ExtLt" panose="02060303050406000203" pitchFamily="18" charset="77"/>
              </a:defRPr>
            </a:lvl1pPr>
          </a:lstStyle>
          <a:p>
            <a:pPr lvl="0"/>
            <a:r>
              <a:rPr lang="en-US"/>
              <a:t>- Click to add name</a:t>
            </a:r>
          </a:p>
        </p:txBody>
      </p:sp>
      <p:sp>
        <p:nvSpPr>
          <p:cNvPr id="23" name="Rectangle 22">
            <a:extLst>
              <a:ext uri="{FF2B5EF4-FFF2-40B4-BE49-F238E27FC236}">
                <a16:creationId xmlns:a16="http://schemas.microsoft.com/office/drawing/2014/main" id="{1F410E56-EAA4-184C-A88F-39DBFF3B3134}"/>
              </a:ext>
            </a:extLst>
          </p:cNvPr>
          <p:cNvSpPr/>
          <p:nvPr userDrawn="1"/>
        </p:nvSpPr>
        <p:spPr>
          <a:xfrm>
            <a:off x="6096000" y="0"/>
            <a:ext cx="1285929" cy="2646878"/>
          </a:xfrm>
          <a:prstGeom prst="rect">
            <a:avLst/>
          </a:prstGeom>
        </p:spPr>
        <p:txBody>
          <a:bodyPr wrap="none">
            <a:spAutoFit/>
          </a:bodyPr>
          <a:lstStyle/>
          <a:p>
            <a:r>
              <a:rPr lang="en-US" sz="16600" b="1" i="0">
                <a:solidFill>
                  <a:schemeClr val="tx2"/>
                </a:solidFill>
                <a:latin typeface="IBM Plex Serif" panose="02060503050406000203" pitchFamily="18" charset="77"/>
              </a:rPr>
              <a:t>“</a:t>
            </a:r>
          </a:p>
        </p:txBody>
      </p:sp>
      <p:sp>
        <p:nvSpPr>
          <p:cNvPr id="19" name="Freeform 18">
            <a:extLst>
              <a:ext uri="{FF2B5EF4-FFF2-40B4-BE49-F238E27FC236}">
                <a16:creationId xmlns:a16="http://schemas.microsoft.com/office/drawing/2014/main" id="{73AC0119-2425-DB42-917D-CE92E1BED7B2}"/>
              </a:ext>
            </a:extLst>
          </p:cNvPr>
          <p:cNvSpPr/>
          <p:nvPr userDrawn="1"/>
        </p:nvSpPr>
        <p:spPr>
          <a:xfrm>
            <a:off x="0" y="0"/>
            <a:ext cx="6096000" cy="6866389"/>
          </a:xfrm>
          <a:custGeom>
            <a:avLst/>
            <a:gdLst>
              <a:gd name="connsiteX0" fmla="*/ 180000 w 6096000"/>
              <a:gd name="connsiteY0" fmla="*/ 180001 h 6866389"/>
              <a:gd name="connsiteX1" fmla="*/ 180000 w 6096000"/>
              <a:gd name="connsiteY1" fmla="*/ 6686389 h 6866389"/>
              <a:gd name="connsiteX2" fmla="*/ 5916000 w 6096000"/>
              <a:gd name="connsiteY2" fmla="*/ 6686389 h 6866389"/>
              <a:gd name="connsiteX3" fmla="*/ 5916000 w 6096000"/>
              <a:gd name="connsiteY3" fmla="*/ 180001 h 6866389"/>
              <a:gd name="connsiteX4" fmla="*/ 0 w 6096000"/>
              <a:gd name="connsiteY4" fmla="*/ 0 h 6866389"/>
              <a:gd name="connsiteX5" fmla="*/ 180000 w 6096000"/>
              <a:gd name="connsiteY5" fmla="*/ 0 h 6866389"/>
              <a:gd name="connsiteX6" fmla="*/ 180000 w 6096000"/>
              <a:gd name="connsiteY6" fmla="*/ 1 h 6866389"/>
              <a:gd name="connsiteX7" fmla="*/ 5916000 w 6096000"/>
              <a:gd name="connsiteY7" fmla="*/ 1 h 6866389"/>
              <a:gd name="connsiteX8" fmla="*/ 5916000 w 6096000"/>
              <a:gd name="connsiteY8" fmla="*/ 0 h 6866389"/>
              <a:gd name="connsiteX9" fmla="*/ 6096000 w 6096000"/>
              <a:gd name="connsiteY9" fmla="*/ 0 h 6866389"/>
              <a:gd name="connsiteX10" fmla="*/ 6096000 w 6096000"/>
              <a:gd name="connsiteY10" fmla="*/ 6858000 h 6866389"/>
              <a:gd name="connsiteX11" fmla="*/ 6006096 w 6096000"/>
              <a:gd name="connsiteY11" fmla="*/ 6858000 h 6866389"/>
              <a:gd name="connsiteX12" fmla="*/ 6006096 w 6096000"/>
              <a:gd name="connsiteY12" fmla="*/ 6866389 h 6866389"/>
              <a:gd name="connsiteX13" fmla="*/ 1 w 6096000"/>
              <a:gd name="connsiteY13" fmla="*/ 6866389 h 6866389"/>
              <a:gd name="connsiteX14" fmla="*/ 1 w 6096000"/>
              <a:gd name="connsiteY14" fmla="*/ 6858000 h 6866389"/>
              <a:gd name="connsiteX15" fmla="*/ 0 w 6096000"/>
              <a:gd name="connsiteY15" fmla="*/ 6858000 h 6866389"/>
              <a:gd name="connsiteX0" fmla="*/ 180000 w 6096000"/>
              <a:gd name="connsiteY0" fmla="*/ 180001 h 6866389"/>
              <a:gd name="connsiteX1" fmla="*/ 180000 w 6096000"/>
              <a:gd name="connsiteY1" fmla="*/ 6686389 h 6866389"/>
              <a:gd name="connsiteX2" fmla="*/ 5916000 w 6096000"/>
              <a:gd name="connsiteY2" fmla="*/ 6686389 h 6866389"/>
              <a:gd name="connsiteX3" fmla="*/ 5916000 w 6096000"/>
              <a:gd name="connsiteY3" fmla="*/ 180001 h 6866389"/>
              <a:gd name="connsiteX4" fmla="*/ 180000 w 6096000"/>
              <a:gd name="connsiteY4" fmla="*/ 180001 h 6866389"/>
              <a:gd name="connsiteX5" fmla="*/ 0 w 6096000"/>
              <a:gd name="connsiteY5" fmla="*/ 0 h 6866389"/>
              <a:gd name="connsiteX6" fmla="*/ 180000 w 6096000"/>
              <a:gd name="connsiteY6" fmla="*/ 0 h 6866389"/>
              <a:gd name="connsiteX7" fmla="*/ 180000 w 6096000"/>
              <a:gd name="connsiteY7" fmla="*/ 1 h 6866389"/>
              <a:gd name="connsiteX8" fmla="*/ 5916000 w 6096000"/>
              <a:gd name="connsiteY8" fmla="*/ 1 h 6866389"/>
              <a:gd name="connsiteX9" fmla="*/ 5916000 w 6096000"/>
              <a:gd name="connsiteY9" fmla="*/ 0 h 6866389"/>
              <a:gd name="connsiteX10" fmla="*/ 6096000 w 6096000"/>
              <a:gd name="connsiteY10" fmla="*/ 0 h 6866389"/>
              <a:gd name="connsiteX11" fmla="*/ 6096000 w 6096000"/>
              <a:gd name="connsiteY11" fmla="*/ 6858000 h 6866389"/>
              <a:gd name="connsiteX12" fmla="*/ 6006096 w 6096000"/>
              <a:gd name="connsiteY12" fmla="*/ 6858000 h 6866389"/>
              <a:gd name="connsiteX13" fmla="*/ 1 w 6096000"/>
              <a:gd name="connsiteY13" fmla="*/ 6866389 h 6866389"/>
              <a:gd name="connsiteX14" fmla="*/ 1 w 6096000"/>
              <a:gd name="connsiteY14" fmla="*/ 6858000 h 6866389"/>
              <a:gd name="connsiteX15" fmla="*/ 0 w 6096000"/>
              <a:gd name="connsiteY15" fmla="*/ 6858000 h 6866389"/>
              <a:gd name="connsiteX16" fmla="*/ 0 w 6096000"/>
              <a:gd name="connsiteY16" fmla="*/ 0 h 6866389"/>
              <a:gd name="connsiteX0" fmla="*/ 180000 w 6096000"/>
              <a:gd name="connsiteY0" fmla="*/ 180001 h 6866389"/>
              <a:gd name="connsiteX1" fmla="*/ 180000 w 6096000"/>
              <a:gd name="connsiteY1" fmla="*/ 6686389 h 6866389"/>
              <a:gd name="connsiteX2" fmla="*/ 5916000 w 6096000"/>
              <a:gd name="connsiteY2" fmla="*/ 6686389 h 6866389"/>
              <a:gd name="connsiteX3" fmla="*/ 5916000 w 6096000"/>
              <a:gd name="connsiteY3" fmla="*/ 180001 h 6866389"/>
              <a:gd name="connsiteX4" fmla="*/ 180000 w 6096000"/>
              <a:gd name="connsiteY4" fmla="*/ 180001 h 6866389"/>
              <a:gd name="connsiteX5" fmla="*/ 0 w 6096000"/>
              <a:gd name="connsiteY5" fmla="*/ 0 h 6866389"/>
              <a:gd name="connsiteX6" fmla="*/ 180000 w 6096000"/>
              <a:gd name="connsiteY6" fmla="*/ 0 h 6866389"/>
              <a:gd name="connsiteX7" fmla="*/ 180000 w 6096000"/>
              <a:gd name="connsiteY7" fmla="*/ 1 h 6866389"/>
              <a:gd name="connsiteX8" fmla="*/ 5916000 w 6096000"/>
              <a:gd name="connsiteY8" fmla="*/ 1 h 6866389"/>
              <a:gd name="connsiteX9" fmla="*/ 5916000 w 6096000"/>
              <a:gd name="connsiteY9" fmla="*/ 0 h 6866389"/>
              <a:gd name="connsiteX10" fmla="*/ 6096000 w 6096000"/>
              <a:gd name="connsiteY10" fmla="*/ 0 h 6866389"/>
              <a:gd name="connsiteX11" fmla="*/ 6096000 w 6096000"/>
              <a:gd name="connsiteY11" fmla="*/ 6858000 h 6866389"/>
              <a:gd name="connsiteX12" fmla="*/ 1 w 6096000"/>
              <a:gd name="connsiteY12" fmla="*/ 6866389 h 6866389"/>
              <a:gd name="connsiteX13" fmla="*/ 1 w 6096000"/>
              <a:gd name="connsiteY13" fmla="*/ 6858000 h 6866389"/>
              <a:gd name="connsiteX14" fmla="*/ 0 w 6096000"/>
              <a:gd name="connsiteY14" fmla="*/ 6858000 h 6866389"/>
              <a:gd name="connsiteX15" fmla="*/ 0 w 6096000"/>
              <a:gd name="connsiteY15" fmla="*/ 0 h 68663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6096000" h="6866389">
                <a:moveTo>
                  <a:pt x="180000" y="180001"/>
                </a:moveTo>
                <a:lnTo>
                  <a:pt x="180000" y="6686389"/>
                </a:lnTo>
                <a:lnTo>
                  <a:pt x="5916000" y="6686389"/>
                </a:lnTo>
                <a:lnTo>
                  <a:pt x="5916000" y="180001"/>
                </a:lnTo>
                <a:lnTo>
                  <a:pt x="180000" y="180001"/>
                </a:lnTo>
                <a:close/>
                <a:moveTo>
                  <a:pt x="0" y="0"/>
                </a:moveTo>
                <a:lnTo>
                  <a:pt x="180000" y="0"/>
                </a:lnTo>
                <a:lnTo>
                  <a:pt x="180000" y="1"/>
                </a:lnTo>
                <a:lnTo>
                  <a:pt x="5916000" y="1"/>
                </a:lnTo>
                <a:lnTo>
                  <a:pt x="5916000" y="0"/>
                </a:lnTo>
                <a:lnTo>
                  <a:pt x="6096000" y="0"/>
                </a:lnTo>
                <a:lnTo>
                  <a:pt x="6096000" y="6858000"/>
                </a:lnTo>
                <a:lnTo>
                  <a:pt x="1" y="6866389"/>
                </a:lnTo>
                <a:lnTo>
                  <a:pt x="1" y="6858000"/>
                </a:lnTo>
                <a:lnTo>
                  <a:pt x="0" y="6858000"/>
                </a:lnTo>
                <a:lnTo>
                  <a:pt x="0" y="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8" name="Picture Placeholder 7">
            <a:extLst>
              <a:ext uri="{FF2B5EF4-FFF2-40B4-BE49-F238E27FC236}">
                <a16:creationId xmlns:a16="http://schemas.microsoft.com/office/drawing/2014/main" id="{73AF9339-E113-EA49-B120-160ADDC548F9}"/>
              </a:ext>
            </a:extLst>
          </p:cNvPr>
          <p:cNvSpPr>
            <a:spLocks noGrp="1"/>
          </p:cNvSpPr>
          <p:nvPr>
            <p:ph type="pic" sz="quarter" idx="15" hasCustomPrompt="1"/>
          </p:nvPr>
        </p:nvSpPr>
        <p:spPr>
          <a:xfrm>
            <a:off x="177799" y="178129"/>
            <a:ext cx="5740401" cy="6511595"/>
          </a:xfrm>
          <a:prstGeom prst="rect">
            <a:avLst/>
          </a:prstGeom>
          <a:solidFill>
            <a:schemeClr val="bg1"/>
          </a:solidFill>
        </p:spPr>
        <p:txBody>
          <a:bodyPr wrap="square" rIns="36000" anchor="ctr">
            <a:noAutofit/>
          </a:bodyPr>
          <a:lstStyle>
            <a:lvl1pPr algn="ctr">
              <a:defRPr/>
            </a:lvl1pPr>
          </a:lstStyle>
          <a:p>
            <a:r>
              <a:rPr lang="en-US"/>
              <a:t>Drop photo here</a:t>
            </a:r>
            <a:br>
              <a:rPr lang="en-US"/>
            </a:br>
            <a:r>
              <a:rPr lang="en-US"/>
              <a:t>to add background photo</a:t>
            </a:r>
          </a:p>
        </p:txBody>
      </p:sp>
      <p:sp>
        <p:nvSpPr>
          <p:cNvPr id="24" name="Rectangle 23">
            <a:extLst>
              <a:ext uri="{FF2B5EF4-FFF2-40B4-BE49-F238E27FC236}">
                <a16:creationId xmlns:a16="http://schemas.microsoft.com/office/drawing/2014/main" id="{01CCB49D-21BD-7E44-AE19-8BE23A6D654A}"/>
              </a:ext>
            </a:extLst>
          </p:cNvPr>
          <p:cNvSpPr/>
          <p:nvPr userDrawn="1"/>
        </p:nvSpPr>
        <p:spPr>
          <a:xfrm>
            <a:off x="10760656" y="4450959"/>
            <a:ext cx="1285929" cy="2646878"/>
          </a:xfrm>
          <a:prstGeom prst="rect">
            <a:avLst/>
          </a:prstGeom>
        </p:spPr>
        <p:txBody>
          <a:bodyPr wrap="none">
            <a:spAutoFit/>
          </a:bodyPr>
          <a:lstStyle/>
          <a:p>
            <a:r>
              <a:rPr lang="en-US" sz="16600" b="1" i="0">
                <a:solidFill>
                  <a:schemeClr val="tx2"/>
                </a:solidFill>
                <a:latin typeface="IBM Plex Serif" panose="02060503050406000203" pitchFamily="18" charset="77"/>
              </a:rPr>
              <a:t>”</a:t>
            </a:r>
          </a:p>
        </p:txBody>
      </p:sp>
      <p:grpSp>
        <p:nvGrpSpPr>
          <p:cNvPr id="12" name="Group 11">
            <a:extLst>
              <a:ext uri="{FF2B5EF4-FFF2-40B4-BE49-F238E27FC236}">
                <a16:creationId xmlns:a16="http://schemas.microsoft.com/office/drawing/2014/main" id="{C9F41714-F924-A244-BE72-B26C0FF4E3AF}"/>
              </a:ext>
            </a:extLst>
          </p:cNvPr>
          <p:cNvGrpSpPr/>
          <p:nvPr userDrawn="1"/>
        </p:nvGrpSpPr>
        <p:grpSpPr>
          <a:xfrm>
            <a:off x="12087188" y="-254000"/>
            <a:ext cx="2167267" cy="2173235"/>
            <a:chOff x="12087188" y="-254000"/>
            <a:chExt cx="2167267" cy="2173235"/>
          </a:xfrm>
        </p:grpSpPr>
        <p:sp>
          <p:nvSpPr>
            <p:cNvPr id="13" name="Rectangle 12">
              <a:extLst>
                <a:ext uri="{FF2B5EF4-FFF2-40B4-BE49-F238E27FC236}">
                  <a16:creationId xmlns:a16="http://schemas.microsoft.com/office/drawing/2014/main" id="{CCE7BC2F-831C-944A-8470-701424192F58}"/>
                </a:ext>
              </a:extLst>
            </p:cNvPr>
            <p:cNvSpPr/>
            <p:nvPr userDrawn="1"/>
          </p:nvSpPr>
          <p:spPr>
            <a:xfrm>
              <a:off x="12254204" y="199076"/>
              <a:ext cx="2000251" cy="172015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14" name="Rectangle 13">
              <a:extLst>
                <a:ext uri="{FF2B5EF4-FFF2-40B4-BE49-F238E27FC236}">
                  <a16:creationId xmlns:a16="http://schemas.microsoft.com/office/drawing/2014/main" id="{EC01ED7C-4A2C-4B4D-9216-D8952D75E436}"/>
                </a:ext>
              </a:extLst>
            </p:cNvPr>
            <p:cNvSpPr/>
            <p:nvPr userDrawn="1"/>
          </p:nvSpPr>
          <p:spPr>
            <a:xfrm>
              <a:off x="12254204" y="-254000"/>
              <a:ext cx="2000251" cy="49061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15" name="Right Triangle 14">
              <a:extLst>
                <a:ext uri="{FF2B5EF4-FFF2-40B4-BE49-F238E27FC236}">
                  <a16:creationId xmlns:a16="http://schemas.microsoft.com/office/drawing/2014/main" id="{B6A7134A-CEF3-FE4F-8F91-9A5C7405DA0B}"/>
                </a:ext>
              </a:extLst>
            </p:cNvPr>
            <p:cNvSpPr/>
            <p:nvPr userDrawn="1"/>
          </p:nvSpPr>
          <p:spPr>
            <a:xfrm flipH="1">
              <a:off x="12087188" y="-254000"/>
              <a:ext cx="174111" cy="216371"/>
            </a:xfrm>
            <a:prstGeom prst="rtTriangl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17" name="TextBox 16">
              <a:extLst>
                <a:ext uri="{FF2B5EF4-FFF2-40B4-BE49-F238E27FC236}">
                  <a16:creationId xmlns:a16="http://schemas.microsoft.com/office/drawing/2014/main" id="{F6E54909-2FBE-1442-ADE2-383CA8D7C399}"/>
                </a:ext>
              </a:extLst>
            </p:cNvPr>
            <p:cNvSpPr txBox="1"/>
            <p:nvPr userDrawn="1"/>
          </p:nvSpPr>
          <p:spPr>
            <a:xfrm>
              <a:off x="12483865" y="-163571"/>
              <a:ext cx="1211790" cy="307777"/>
            </a:xfrm>
            <a:prstGeom prst="rect">
              <a:avLst/>
            </a:prstGeom>
            <a:noFill/>
          </p:spPr>
          <p:txBody>
            <a:bodyPr wrap="square" rtlCol="0">
              <a:spAutoFit/>
            </a:bodyPr>
            <a:lstStyle/>
            <a:p>
              <a:r>
                <a:rPr lang="en-US" sz="1400" b="0" i="0">
                  <a:solidFill>
                    <a:schemeClr val="bg1"/>
                  </a:solidFill>
                  <a:latin typeface="IBM Plex Sans Medm" panose="020B0503050203000203" pitchFamily="34" charset="0"/>
                  <a:ea typeface="Roboto" charset="0"/>
                  <a:cs typeface="Roboto" charset="0"/>
                </a:rPr>
                <a:t>SLIDE</a:t>
              </a:r>
              <a:r>
                <a:rPr lang="en-US" sz="1400" b="0" i="0" baseline="0">
                  <a:solidFill>
                    <a:schemeClr val="bg1"/>
                  </a:solidFill>
                  <a:latin typeface="IBM Plex Sans Medm" panose="020B0503050203000203" pitchFamily="34" charset="0"/>
                  <a:ea typeface="Roboto" charset="0"/>
                  <a:cs typeface="Roboto" charset="0"/>
                </a:rPr>
                <a:t> TIPS</a:t>
              </a:r>
              <a:endParaRPr lang="en-US" sz="1400" b="0" i="0">
                <a:solidFill>
                  <a:schemeClr val="bg1"/>
                </a:solidFill>
                <a:latin typeface="IBM Plex Sans Medm" panose="020B0503050203000203" pitchFamily="34" charset="0"/>
                <a:ea typeface="Roboto" charset="0"/>
                <a:cs typeface="Roboto" charset="0"/>
              </a:endParaRPr>
            </a:p>
          </p:txBody>
        </p:sp>
        <p:sp>
          <p:nvSpPr>
            <p:cNvPr id="20" name="TextBox 19">
              <a:extLst>
                <a:ext uri="{FF2B5EF4-FFF2-40B4-BE49-F238E27FC236}">
                  <a16:creationId xmlns:a16="http://schemas.microsoft.com/office/drawing/2014/main" id="{4519FFAA-9F8D-794C-AE44-2E1CAF20267D}"/>
                </a:ext>
              </a:extLst>
            </p:cNvPr>
            <p:cNvSpPr txBox="1"/>
            <p:nvPr userDrawn="1"/>
          </p:nvSpPr>
          <p:spPr>
            <a:xfrm>
              <a:off x="12335975" y="461901"/>
              <a:ext cx="1797275" cy="1417141"/>
            </a:xfrm>
            <a:prstGeom prst="rect">
              <a:avLst/>
            </a:prstGeom>
            <a:noFill/>
          </p:spPr>
          <p:txBody>
            <a:bodyPr wrap="square" rtlCol="0">
              <a:noAutofit/>
            </a:bodyPr>
            <a:lstStyle/>
            <a:p>
              <a:pPr marL="96838" indent="-96838">
                <a:spcAft>
                  <a:spcPts val="600"/>
                </a:spcAft>
                <a:buClr>
                  <a:schemeClr val="accent1"/>
                </a:buClr>
                <a:buFont typeface="Wingdings" charset="2"/>
                <a:buChar char="§"/>
              </a:pPr>
              <a:r>
                <a:rPr lang="en-US" sz="900" b="0" i="0">
                  <a:solidFill>
                    <a:schemeClr val="tx1">
                      <a:lumMod val="75000"/>
                      <a:lumOff val="25000"/>
                    </a:schemeClr>
                  </a:solidFill>
                  <a:latin typeface="IBM Plex Sans" panose="020B0503050203000203" pitchFamily="34" charset="77"/>
                  <a:ea typeface="Roboto" charset="0"/>
                  <a:cs typeface="Roboto" charset="0"/>
                </a:rPr>
                <a:t>To add a photo, drag a photo onto the slide or click the icon in the placeholder to browse for your image.</a:t>
              </a:r>
            </a:p>
            <a:p>
              <a:pPr marL="96838" indent="-96838">
                <a:spcAft>
                  <a:spcPts val="600"/>
                </a:spcAft>
                <a:buClr>
                  <a:schemeClr val="accent1"/>
                </a:buClr>
                <a:buFont typeface="Wingdings" charset="2"/>
                <a:buChar char="§"/>
              </a:pPr>
              <a:r>
                <a:rPr lang="en-US" sz="900" b="0" i="0" kern="1200">
                  <a:solidFill>
                    <a:schemeClr val="tx1">
                      <a:lumMod val="75000"/>
                      <a:lumOff val="25000"/>
                    </a:schemeClr>
                  </a:solidFill>
                  <a:latin typeface="IBM Plex Sans" panose="020B0503050203000203" pitchFamily="34" charset="77"/>
                  <a:ea typeface="Roboto" charset="0"/>
                  <a:cs typeface="Arial" charset="0"/>
                </a:rPr>
                <a:t>To change the image, delete the existing image to reset the photo placeholder functionality.</a:t>
              </a:r>
            </a:p>
          </p:txBody>
        </p:sp>
      </p:grpSp>
      <p:grpSp>
        <p:nvGrpSpPr>
          <p:cNvPr id="22" name="Group 21">
            <a:extLst>
              <a:ext uri="{FF2B5EF4-FFF2-40B4-BE49-F238E27FC236}">
                <a16:creationId xmlns:a16="http://schemas.microsoft.com/office/drawing/2014/main" id="{73217B99-8742-3E46-B2BF-71FB0F5C24BD}"/>
              </a:ext>
            </a:extLst>
          </p:cNvPr>
          <p:cNvGrpSpPr/>
          <p:nvPr userDrawn="1"/>
        </p:nvGrpSpPr>
        <p:grpSpPr>
          <a:xfrm>
            <a:off x="12192000" y="-947342"/>
            <a:ext cx="2427514" cy="605550"/>
            <a:chOff x="12192000" y="-947342"/>
            <a:chExt cx="2427514" cy="605550"/>
          </a:xfrm>
        </p:grpSpPr>
        <p:sp>
          <p:nvSpPr>
            <p:cNvPr id="25" name="TextBox 24">
              <a:extLst>
                <a:ext uri="{FF2B5EF4-FFF2-40B4-BE49-F238E27FC236}">
                  <a16:creationId xmlns:a16="http://schemas.microsoft.com/office/drawing/2014/main" id="{6DDA80C0-2944-9A4D-BA36-E44D2CA04226}"/>
                </a:ext>
              </a:extLst>
            </p:cNvPr>
            <p:cNvSpPr txBox="1"/>
            <p:nvPr userDrawn="1"/>
          </p:nvSpPr>
          <p:spPr>
            <a:xfrm>
              <a:off x="12192000" y="-947342"/>
              <a:ext cx="2144486" cy="605550"/>
            </a:xfrm>
            <a:prstGeom prst="rect">
              <a:avLst/>
            </a:prstGeom>
            <a:noFill/>
          </p:spPr>
          <p:txBody>
            <a:bodyPr wrap="square" rtlCol="0">
              <a:spAutoFit/>
            </a:bodyPr>
            <a:lstStyle/>
            <a:p>
              <a:pPr>
                <a:lnSpc>
                  <a:spcPct val="90000"/>
                </a:lnSpc>
                <a:spcAft>
                  <a:spcPts val="200"/>
                </a:spcAft>
              </a:pPr>
              <a:r>
                <a:rPr lang="en-US" sz="1000" b="0" i="0">
                  <a:solidFill>
                    <a:schemeClr val="tx1"/>
                  </a:solidFill>
                  <a:latin typeface="IBM Plex Sans Medm" panose="020B0503050203000203" pitchFamily="34" charset="0"/>
                  <a:ea typeface="Roboto" charset="0"/>
                  <a:cs typeface="Roboto" charset="0"/>
                </a:rPr>
                <a:t>To remove slide tips,</a:t>
              </a:r>
            </a:p>
            <a:p>
              <a:pPr>
                <a:lnSpc>
                  <a:spcPct val="90000"/>
                </a:lnSpc>
                <a:spcAft>
                  <a:spcPts val="400"/>
                </a:spcAft>
              </a:pPr>
              <a:r>
                <a:rPr lang="en-US" sz="1000" b="0" i="0">
                  <a:solidFill>
                    <a:schemeClr val="tx1"/>
                  </a:solidFill>
                  <a:latin typeface="IBM Plex Sans Medm" panose="020B0503050203000203" pitchFamily="34" charset="0"/>
                  <a:ea typeface="Roboto" charset="0"/>
                  <a:cs typeface="Roboto" charset="0"/>
                </a:rPr>
                <a:t>click View &gt; Slide Master.</a:t>
              </a:r>
            </a:p>
            <a:p>
              <a:pPr>
                <a:lnSpc>
                  <a:spcPct val="90000"/>
                </a:lnSpc>
                <a:spcAft>
                  <a:spcPts val="200"/>
                </a:spcAft>
              </a:pPr>
              <a:r>
                <a:rPr lang="en-US" sz="1000" b="0" i="0">
                  <a:solidFill>
                    <a:schemeClr val="tx1"/>
                  </a:solidFill>
                  <a:latin typeface="IBM Plex Sans Medm" panose="020B0503050203000203" pitchFamily="34" charset="0"/>
                  <a:ea typeface="Roboto" charset="0"/>
                  <a:cs typeface="Roboto" charset="0"/>
                </a:rPr>
                <a:t>After removing, click ‘X’ to exit.  </a:t>
              </a:r>
            </a:p>
          </p:txBody>
        </p:sp>
        <p:pic>
          <p:nvPicPr>
            <p:cNvPr id="26" name="Picture 25">
              <a:extLst>
                <a:ext uri="{FF2B5EF4-FFF2-40B4-BE49-F238E27FC236}">
                  <a16:creationId xmlns:a16="http://schemas.microsoft.com/office/drawing/2014/main" id="{5587CC0E-8820-D748-832A-58923F3A353E}"/>
                </a:ext>
              </a:extLst>
            </p:cNvPr>
            <p:cNvPicPr>
              <a:picLocks noChangeAspect="1"/>
            </p:cNvPicPr>
            <p:nvPr userDrawn="1"/>
          </p:nvPicPr>
          <p:blipFill>
            <a:blip r:embed="rId2"/>
            <a:stretch>
              <a:fillRect/>
            </a:stretch>
          </p:blipFill>
          <p:spPr>
            <a:xfrm>
              <a:off x="14291128" y="-853006"/>
              <a:ext cx="328386" cy="446605"/>
            </a:xfrm>
            <a:prstGeom prst="rect">
              <a:avLst/>
            </a:prstGeom>
            <a:ln>
              <a:solidFill>
                <a:schemeClr val="accent6"/>
              </a:solidFill>
            </a:ln>
          </p:spPr>
        </p:pic>
      </p:grpSp>
      <p:sp>
        <p:nvSpPr>
          <p:cNvPr id="21" name="Colour Pillar">
            <a:extLst>
              <a:ext uri="{FF2B5EF4-FFF2-40B4-BE49-F238E27FC236}">
                <a16:creationId xmlns:a16="http://schemas.microsoft.com/office/drawing/2014/main" id="{8B73D891-1430-FA47-8D6F-29D23FE013FE}"/>
              </a:ext>
            </a:extLst>
          </p:cNvPr>
          <p:cNvSpPr/>
          <p:nvPr userDrawn="1"/>
        </p:nvSpPr>
        <p:spPr>
          <a:xfrm>
            <a:off x="5918200" y="178128"/>
            <a:ext cx="176400" cy="6511595"/>
          </a:xfrm>
          <a:prstGeom prst="rect">
            <a:avLst/>
          </a:prstGeom>
          <a:solidFill>
            <a:schemeClr val="accent3"/>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a:p>
        </p:txBody>
      </p:sp>
      <p:pic>
        <p:nvPicPr>
          <p:cNvPr id="27" name="Picture 26" descr="Glendon | York University Logo">
            <a:extLst>
              <a:ext uri="{FF2B5EF4-FFF2-40B4-BE49-F238E27FC236}">
                <a16:creationId xmlns:a16="http://schemas.microsoft.com/office/drawing/2014/main" id="{D108BE56-CEB7-2F42-A5B2-1C36CF32764A}"/>
              </a:ext>
            </a:extLst>
          </p:cNvPr>
          <p:cNvPicPr>
            <a:picLocks noChangeAspect="1"/>
          </p:cNvPicPr>
          <p:nvPr userDrawn="1"/>
        </p:nvPicPr>
        <p:blipFill>
          <a:blip r:embed="rId3"/>
          <a:srcRect/>
          <a:stretch/>
        </p:blipFill>
        <p:spPr>
          <a:xfrm>
            <a:off x="9531740" y="6376449"/>
            <a:ext cx="2433600" cy="264881"/>
          </a:xfrm>
          <a:prstGeom prst="rect">
            <a:avLst/>
          </a:prstGeom>
        </p:spPr>
      </p:pic>
    </p:spTree>
    <p:extLst>
      <p:ext uri="{BB962C8B-B14F-4D97-AF65-F5344CB8AC3E}">
        <p14:creationId xmlns:p14="http://schemas.microsoft.com/office/powerpoint/2010/main" val="3884057878"/>
      </p:ext>
    </p:extLst>
  </p:cSld>
  <p:clrMapOvr>
    <a:masterClrMapping/>
  </p:clrMapOvr>
  <p:extLst>
    <p:ext uri="{DCECCB84-F9BA-43D5-87BE-67443E8EF086}">
      <p15:sldGuideLst xmlns:p15="http://schemas.microsoft.com/office/powerpoint/2012/main">
        <p15:guide id="4" pos="7363" userDrawn="1">
          <p15:clr>
            <a:srgbClr val="FBAE40"/>
          </p15:clr>
        </p15:guide>
        <p15:guide id="7" orient="horz" pos="3612" userDrawn="1">
          <p15:clr>
            <a:srgbClr val="FBAE40"/>
          </p15:clr>
        </p15:guide>
        <p15:guide id="8" orient="horz" pos="3816" userDrawn="1">
          <p15:clr>
            <a:srgbClr val="FBAE40"/>
          </p15:clr>
        </p15:guide>
        <p15:guide id="9" orient="horz" pos="482" userDrawn="1">
          <p15:clr>
            <a:srgbClr val="FBAE40"/>
          </p15:clr>
        </p15:guide>
        <p15:guide id="10" pos="4226" userDrawn="1">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tyle 2">
    <p:bg>
      <p:bgPr>
        <a:solidFill>
          <a:schemeClr val="accent1"/>
        </a:solidFill>
        <a:effectLst/>
      </p:bgPr>
    </p:bg>
    <p:spTree>
      <p:nvGrpSpPr>
        <p:cNvPr id="1" name=""/>
        <p:cNvGrpSpPr/>
        <p:nvPr/>
      </p:nvGrpSpPr>
      <p:grpSpPr>
        <a:xfrm>
          <a:off x="0" y="0"/>
          <a:ext cx="0" cy="0"/>
          <a:chOff x="0" y="0"/>
          <a:chExt cx="0" cy="0"/>
        </a:xfrm>
      </p:grpSpPr>
      <p:sp>
        <p:nvSpPr>
          <p:cNvPr id="11" name="Freeform 10">
            <a:extLst>
              <a:ext uri="{FF2B5EF4-FFF2-40B4-BE49-F238E27FC236}">
                <a16:creationId xmlns:a16="http://schemas.microsoft.com/office/drawing/2014/main" id="{027E5C04-A6BF-204B-B6E3-68227002AE82}"/>
              </a:ext>
            </a:extLst>
          </p:cNvPr>
          <p:cNvSpPr/>
          <p:nvPr userDrawn="1"/>
        </p:nvSpPr>
        <p:spPr>
          <a:xfrm>
            <a:off x="-1" y="1"/>
            <a:ext cx="12192002" cy="6858000"/>
          </a:xfrm>
          <a:custGeom>
            <a:avLst/>
            <a:gdLst>
              <a:gd name="connsiteX0" fmla="*/ 360001 w 12192002"/>
              <a:gd name="connsiteY0" fmla="*/ 360000 h 6858000"/>
              <a:gd name="connsiteX1" fmla="*/ 360001 w 12192002"/>
              <a:gd name="connsiteY1" fmla="*/ 6497999 h 6858000"/>
              <a:gd name="connsiteX2" fmla="*/ 11832001 w 12192002"/>
              <a:gd name="connsiteY2" fmla="*/ 6497999 h 6858000"/>
              <a:gd name="connsiteX3" fmla="*/ 11832001 w 12192002"/>
              <a:gd name="connsiteY3" fmla="*/ 360000 h 6858000"/>
              <a:gd name="connsiteX4" fmla="*/ 1 w 12192002"/>
              <a:gd name="connsiteY4" fmla="*/ 0 h 6858000"/>
              <a:gd name="connsiteX5" fmla="*/ 360001 w 12192002"/>
              <a:gd name="connsiteY5" fmla="*/ 0 h 6858000"/>
              <a:gd name="connsiteX6" fmla="*/ 360001 w 12192002"/>
              <a:gd name="connsiteY6" fmla="*/ 0 h 6858000"/>
              <a:gd name="connsiteX7" fmla="*/ 11832001 w 12192002"/>
              <a:gd name="connsiteY7" fmla="*/ 0 h 6858000"/>
              <a:gd name="connsiteX8" fmla="*/ 12192001 w 12192002"/>
              <a:gd name="connsiteY8" fmla="*/ 0 h 6858000"/>
              <a:gd name="connsiteX9" fmla="*/ 12192002 w 12192002"/>
              <a:gd name="connsiteY9" fmla="*/ 0 h 6858000"/>
              <a:gd name="connsiteX10" fmla="*/ 12192002 w 12192002"/>
              <a:gd name="connsiteY10" fmla="*/ 360000 h 6858000"/>
              <a:gd name="connsiteX11" fmla="*/ 12192001 w 12192002"/>
              <a:gd name="connsiteY11" fmla="*/ 360000 h 6858000"/>
              <a:gd name="connsiteX12" fmla="*/ 12192001 w 12192002"/>
              <a:gd name="connsiteY12" fmla="*/ 6497999 h 6858000"/>
              <a:gd name="connsiteX13" fmla="*/ 12192002 w 12192002"/>
              <a:gd name="connsiteY13" fmla="*/ 6497999 h 6858000"/>
              <a:gd name="connsiteX14" fmla="*/ 12192002 w 12192002"/>
              <a:gd name="connsiteY14" fmla="*/ 6857999 h 6858000"/>
              <a:gd name="connsiteX15" fmla="*/ 12192001 w 12192002"/>
              <a:gd name="connsiteY15" fmla="*/ 6857999 h 6858000"/>
              <a:gd name="connsiteX16" fmla="*/ 12192001 w 12192002"/>
              <a:gd name="connsiteY16" fmla="*/ 6858000 h 6858000"/>
              <a:gd name="connsiteX17" fmla="*/ 11832001 w 12192002"/>
              <a:gd name="connsiteY17" fmla="*/ 6858000 h 6858000"/>
              <a:gd name="connsiteX18" fmla="*/ 11832001 w 12192002"/>
              <a:gd name="connsiteY18" fmla="*/ 6857999 h 6858000"/>
              <a:gd name="connsiteX19" fmla="*/ 360001 w 12192002"/>
              <a:gd name="connsiteY19" fmla="*/ 6857999 h 6858000"/>
              <a:gd name="connsiteX20" fmla="*/ 360001 w 12192002"/>
              <a:gd name="connsiteY20" fmla="*/ 6858000 h 6858000"/>
              <a:gd name="connsiteX21" fmla="*/ 1 w 12192002"/>
              <a:gd name="connsiteY21" fmla="*/ 6858000 h 6858000"/>
              <a:gd name="connsiteX22" fmla="*/ 1 w 12192002"/>
              <a:gd name="connsiteY22" fmla="*/ 6857999 h 6858000"/>
              <a:gd name="connsiteX23" fmla="*/ 0 w 12192002"/>
              <a:gd name="connsiteY23" fmla="*/ 6857999 h 6858000"/>
              <a:gd name="connsiteX24" fmla="*/ 0 w 12192002"/>
              <a:gd name="connsiteY24" fmla="*/ 6497999 h 6858000"/>
              <a:gd name="connsiteX25" fmla="*/ 1 w 12192002"/>
              <a:gd name="connsiteY25" fmla="*/ 6497999 h 6858000"/>
              <a:gd name="connsiteX26" fmla="*/ 1 w 12192002"/>
              <a:gd name="connsiteY26" fmla="*/ 360000 h 6858000"/>
              <a:gd name="connsiteX27" fmla="*/ 0 w 12192002"/>
              <a:gd name="connsiteY27" fmla="*/ 360000 h 6858000"/>
              <a:gd name="connsiteX28" fmla="*/ 0 w 12192002"/>
              <a:gd name="connsiteY28" fmla="*/ 0 h 6858000"/>
              <a:gd name="connsiteX29" fmla="*/ 1 w 12192002"/>
              <a:gd name="connsiteY29"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12192002" h="6858000">
                <a:moveTo>
                  <a:pt x="360001" y="360000"/>
                </a:moveTo>
                <a:lnTo>
                  <a:pt x="360001" y="6497999"/>
                </a:lnTo>
                <a:lnTo>
                  <a:pt x="11832001" y="6497999"/>
                </a:lnTo>
                <a:lnTo>
                  <a:pt x="11832001" y="360000"/>
                </a:lnTo>
                <a:close/>
                <a:moveTo>
                  <a:pt x="1" y="0"/>
                </a:moveTo>
                <a:lnTo>
                  <a:pt x="360001" y="0"/>
                </a:lnTo>
                <a:lnTo>
                  <a:pt x="360001" y="0"/>
                </a:lnTo>
                <a:lnTo>
                  <a:pt x="11832001" y="0"/>
                </a:lnTo>
                <a:lnTo>
                  <a:pt x="12192001" y="0"/>
                </a:lnTo>
                <a:lnTo>
                  <a:pt x="12192002" y="0"/>
                </a:lnTo>
                <a:lnTo>
                  <a:pt x="12192002" y="360000"/>
                </a:lnTo>
                <a:lnTo>
                  <a:pt x="12192001" y="360000"/>
                </a:lnTo>
                <a:lnTo>
                  <a:pt x="12192001" y="6497999"/>
                </a:lnTo>
                <a:lnTo>
                  <a:pt x="12192002" y="6497999"/>
                </a:lnTo>
                <a:lnTo>
                  <a:pt x="12192002" y="6857999"/>
                </a:lnTo>
                <a:lnTo>
                  <a:pt x="12192001" y="6857999"/>
                </a:lnTo>
                <a:lnTo>
                  <a:pt x="12192001" y="6858000"/>
                </a:lnTo>
                <a:lnTo>
                  <a:pt x="11832001" y="6858000"/>
                </a:lnTo>
                <a:lnTo>
                  <a:pt x="11832001" y="6857999"/>
                </a:lnTo>
                <a:lnTo>
                  <a:pt x="360001" y="6857999"/>
                </a:lnTo>
                <a:lnTo>
                  <a:pt x="360001" y="6858000"/>
                </a:lnTo>
                <a:lnTo>
                  <a:pt x="1" y="6858000"/>
                </a:lnTo>
                <a:lnTo>
                  <a:pt x="1" y="6857999"/>
                </a:lnTo>
                <a:lnTo>
                  <a:pt x="0" y="6857999"/>
                </a:lnTo>
                <a:lnTo>
                  <a:pt x="0" y="6497999"/>
                </a:lnTo>
                <a:lnTo>
                  <a:pt x="1" y="6497999"/>
                </a:lnTo>
                <a:lnTo>
                  <a:pt x="1" y="360000"/>
                </a:lnTo>
                <a:lnTo>
                  <a:pt x="0" y="360000"/>
                </a:lnTo>
                <a:lnTo>
                  <a:pt x="0" y="0"/>
                </a:lnTo>
                <a:lnTo>
                  <a:pt x="1" y="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7" name="Rectangle 6">
            <a:extLst>
              <a:ext uri="{FF2B5EF4-FFF2-40B4-BE49-F238E27FC236}">
                <a16:creationId xmlns:a16="http://schemas.microsoft.com/office/drawing/2014/main" id="{475EFF4A-70A8-9248-B4BA-E3DED7A31700}"/>
              </a:ext>
            </a:extLst>
          </p:cNvPr>
          <p:cNvSpPr/>
          <p:nvPr userDrawn="1"/>
        </p:nvSpPr>
        <p:spPr>
          <a:xfrm>
            <a:off x="-1607336" y="1461874"/>
            <a:ext cx="1278541" cy="2195725"/>
          </a:xfrm>
          <a:prstGeom prst="rect">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1100">
                <a:solidFill>
                  <a:schemeClr val="tx1"/>
                </a:solidFill>
                <a:latin typeface="IBM Plex Sans" panose="020B0503050203000203" pitchFamily="34" charset="0"/>
              </a:rPr>
              <a:t>Presentation title</a:t>
            </a:r>
          </a:p>
          <a:p>
            <a:pPr algn="r"/>
            <a:r>
              <a:rPr lang="en-US" sz="1100" b="1" i="0" kern="1200">
                <a:solidFill>
                  <a:schemeClr val="tx1"/>
                </a:solidFill>
                <a:latin typeface="IBM Plex Sans SmBld" panose="020B0503050203000203" pitchFamily="34" charset="0"/>
                <a:ea typeface="+mn-ea"/>
                <a:cs typeface="+mn-cs"/>
              </a:rPr>
              <a:t>4 lines max</a:t>
            </a:r>
          </a:p>
        </p:txBody>
      </p:sp>
      <p:sp>
        <p:nvSpPr>
          <p:cNvPr id="16" name="Rectangle 15">
            <a:extLst>
              <a:ext uri="{FF2B5EF4-FFF2-40B4-BE49-F238E27FC236}">
                <a16:creationId xmlns:a16="http://schemas.microsoft.com/office/drawing/2014/main" id="{DB5AEFE7-B037-6846-9200-FA1D40FA2490}"/>
              </a:ext>
            </a:extLst>
          </p:cNvPr>
          <p:cNvSpPr/>
          <p:nvPr userDrawn="1"/>
        </p:nvSpPr>
        <p:spPr>
          <a:xfrm>
            <a:off x="-1607336" y="3654952"/>
            <a:ext cx="1278541" cy="611540"/>
          </a:xfrm>
          <a:prstGeom prst="rect">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1100">
                <a:solidFill>
                  <a:schemeClr val="tx1"/>
                </a:solidFill>
                <a:latin typeface="IBM Plex Sans" panose="020B0503050203000203" pitchFamily="34" charset="0"/>
              </a:rPr>
              <a:t>Subtitle</a:t>
            </a:r>
          </a:p>
          <a:p>
            <a:pPr algn="r"/>
            <a:r>
              <a:rPr lang="en-US" sz="1100" b="1" i="0">
                <a:solidFill>
                  <a:schemeClr val="tx1"/>
                </a:solidFill>
                <a:latin typeface="IBM Plex Sans SmBld" panose="020B0503050203000203" pitchFamily="34" charset="0"/>
              </a:rPr>
              <a:t>2 lines max</a:t>
            </a:r>
          </a:p>
        </p:txBody>
      </p:sp>
      <p:sp>
        <p:nvSpPr>
          <p:cNvPr id="9" name="Left Bracket 8">
            <a:extLst>
              <a:ext uri="{FF2B5EF4-FFF2-40B4-BE49-F238E27FC236}">
                <a16:creationId xmlns:a16="http://schemas.microsoft.com/office/drawing/2014/main" id="{120EEB4F-ABEE-814D-8EF3-50DC5B4DAC66}"/>
              </a:ext>
            </a:extLst>
          </p:cNvPr>
          <p:cNvSpPr/>
          <p:nvPr userDrawn="1"/>
        </p:nvSpPr>
        <p:spPr>
          <a:xfrm>
            <a:off x="-282633" y="1463040"/>
            <a:ext cx="133004" cy="2194560"/>
          </a:xfrm>
          <a:prstGeom prst="leftBracket">
            <a:avLst>
              <a:gd name="adj" fmla="val 0"/>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9" name="Left Bracket 18">
            <a:extLst>
              <a:ext uri="{FF2B5EF4-FFF2-40B4-BE49-F238E27FC236}">
                <a16:creationId xmlns:a16="http://schemas.microsoft.com/office/drawing/2014/main" id="{E87ECFFE-7F36-694E-8F11-4253B1666900}"/>
              </a:ext>
            </a:extLst>
          </p:cNvPr>
          <p:cNvSpPr/>
          <p:nvPr userDrawn="1"/>
        </p:nvSpPr>
        <p:spPr>
          <a:xfrm>
            <a:off x="-282633" y="3684494"/>
            <a:ext cx="130233" cy="576844"/>
          </a:xfrm>
          <a:prstGeom prst="leftBracket">
            <a:avLst>
              <a:gd name="adj" fmla="val 0"/>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5" name="Picture Placeholder 44">
            <a:extLst>
              <a:ext uri="{FF2B5EF4-FFF2-40B4-BE49-F238E27FC236}">
                <a16:creationId xmlns:a16="http://schemas.microsoft.com/office/drawing/2014/main" id="{F5BD97B7-13A7-B84E-93C8-BAEDDB323CA9}"/>
              </a:ext>
            </a:extLst>
          </p:cNvPr>
          <p:cNvSpPr>
            <a:spLocks noGrp="1"/>
          </p:cNvSpPr>
          <p:nvPr>
            <p:ph type="pic" sz="quarter" idx="15" hasCustomPrompt="1"/>
          </p:nvPr>
        </p:nvSpPr>
        <p:spPr>
          <a:xfrm>
            <a:off x="355599" y="355922"/>
            <a:ext cx="11485301" cy="6146157"/>
          </a:xfrm>
          <a:custGeom>
            <a:avLst/>
            <a:gdLst>
              <a:gd name="connsiteX0" fmla="*/ 0 w 11485301"/>
              <a:gd name="connsiteY0" fmla="*/ 0 h 6146157"/>
              <a:gd name="connsiteX1" fmla="*/ 11485301 w 11485301"/>
              <a:gd name="connsiteY1" fmla="*/ 0 h 6146157"/>
              <a:gd name="connsiteX2" fmla="*/ 11485301 w 11485301"/>
              <a:gd name="connsiteY2" fmla="*/ 733078 h 6146157"/>
              <a:gd name="connsiteX3" fmla="*/ 6816166 w 11485301"/>
              <a:gd name="connsiteY3" fmla="*/ 733078 h 6146157"/>
              <a:gd name="connsiteX4" fmla="*/ 6816166 w 11485301"/>
              <a:gd name="connsiteY4" fmla="*/ 5413078 h 6146157"/>
              <a:gd name="connsiteX5" fmla="*/ 11485301 w 11485301"/>
              <a:gd name="connsiteY5" fmla="*/ 5413078 h 6146157"/>
              <a:gd name="connsiteX6" fmla="*/ 11485301 w 11485301"/>
              <a:gd name="connsiteY6" fmla="*/ 6146157 h 6146157"/>
              <a:gd name="connsiteX7" fmla="*/ 0 w 11485301"/>
              <a:gd name="connsiteY7" fmla="*/ 6146157 h 61461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485301" h="6146157">
                <a:moveTo>
                  <a:pt x="0" y="0"/>
                </a:moveTo>
                <a:lnTo>
                  <a:pt x="11485301" y="0"/>
                </a:lnTo>
                <a:lnTo>
                  <a:pt x="11485301" y="733078"/>
                </a:lnTo>
                <a:lnTo>
                  <a:pt x="6816166" y="733078"/>
                </a:lnTo>
                <a:lnTo>
                  <a:pt x="6816166" y="5413078"/>
                </a:lnTo>
                <a:lnTo>
                  <a:pt x="11485301" y="5413078"/>
                </a:lnTo>
                <a:lnTo>
                  <a:pt x="11485301" y="6146157"/>
                </a:lnTo>
                <a:lnTo>
                  <a:pt x="0" y="6146157"/>
                </a:lnTo>
                <a:close/>
              </a:path>
            </a:pathLst>
          </a:custGeom>
          <a:solidFill>
            <a:schemeClr val="bg1"/>
          </a:solidFill>
        </p:spPr>
        <p:txBody>
          <a:bodyPr wrap="square" lIns="288000" rIns="288000" anchor="ctr">
            <a:noAutofit/>
          </a:bodyPr>
          <a:lstStyle>
            <a:lvl1pPr algn="l">
              <a:defRPr/>
            </a:lvl1pPr>
          </a:lstStyle>
          <a:p>
            <a:r>
              <a:rPr lang="en-US"/>
              <a:t>Drop photo here to add background photo</a:t>
            </a:r>
          </a:p>
        </p:txBody>
      </p:sp>
      <p:sp>
        <p:nvSpPr>
          <p:cNvPr id="40" name="Text Placeholder 12">
            <a:extLst>
              <a:ext uri="{FF2B5EF4-FFF2-40B4-BE49-F238E27FC236}">
                <a16:creationId xmlns:a16="http://schemas.microsoft.com/office/drawing/2014/main" id="{7B592B49-0EC0-A743-96BA-8989B7B85375}"/>
              </a:ext>
            </a:extLst>
          </p:cNvPr>
          <p:cNvSpPr>
            <a:spLocks noGrp="1"/>
          </p:cNvSpPr>
          <p:nvPr>
            <p:ph type="body" sz="quarter" idx="10" hasCustomPrompt="1"/>
          </p:nvPr>
        </p:nvSpPr>
        <p:spPr>
          <a:xfrm>
            <a:off x="7534759" y="1470660"/>
            <a:ext cx="4301133" cy="2186940"/>
          </a:xfrm>
          <a:solidFill>
            <a:schemeClr val="accent1"/>
          </a:solidFill>
          <a:ln>
            <a:noFill/>
          </a:ln>
        </p:spPr>
        <p:txBody>
          <a:bodyPr lIns="0" tIns="36000" rIns="72000" bIns="0" anchor="b">
            <a:noAutofit/>
          </a:bodyPr>
          <a:lstStyle>
            <a:lvl1pPr>
              <a:lnSpc>
                <a:spcPct val="90000"/>
              </a:lnSpc>
              <a:spcBef>
                <a:spcPts val="0"/>
              </a:spcBef>
              <a:defRPr sz="4000" b="1" i="0">
                <a:solidFill>
                  <a:schemeClr val="bg1"/>
                </a:solidFill>
                <a:latin typeface="IBM Plex Sans SmBld" panose="020B0503050203000203" pitchFamily="34" charset="0"/>
              </a:defRPr>
            </a:lvl1pPr>
            <a:lvl2pPr>
              <a:defRPr sz="2800" b="1" i="0">
                <a:solidFill>
                  <a:schemeClr val="bg1"/>
                </a:solidFill>
                <a:latin typeface="IBM Plex Sans SmBld" panose="020B0503050203000203" pitchFamily="34" charset="0"/>
              </a:defRPr>
            </a:lvl2pPr>
            <a:lvl3pPr>
              <a:defRPr sz="2400" b="1" i="0">
                <a:solidFill>
                  <a:schemeClr val="bg1"/>
                </a:solidFill>
                <a:latin typeface="IBM Plex Sans SmBld" panose="020B0503050203000203" pitchFamily="34" charset="0"/>
              </a:defRPr>
            </a:lvl3pPr>
            <a:lvl4pPr>
              <a:defRPr sz="2000" b="1" i="0">
                <a:solidFill>
                  <a:schemeClr val="bg1"/>
                </a:solidFill>
                <a:latin typeface="IBM Plex Sans SmBld" panose="020B0503050203000203" pitchFamily="34" charset="0"/>
              </a:defRPr>
            </a:lvl4pPr>
            <a:lvl5pPr>
              <a:defRPr sz="2000" b="1" i="0">
                <a:solidFill>
                  <a:schemeClr val="bg1"/>
                </a:solidFill>
                <a:latin typeface="IBM Plex Sans SmBld" panose="020B0503050203000203" pitchFamily="34" charset="0"/>
              </a:defRPr>
            </a:lvl5pPr>
          </a:lstStyle>
          <a:p>
            <a:pPr lvl="0"/>
            <a:r>
              <a:rPr lang="en-US"/>
              <a:t>Click to Add Presentation Title</a:t>
            </a:r>
          </a:p>
        </p:txBody>
      </p:sp>
      <p:cxnSp>
        <p:nvCxnSpPr>
          <p:cNvPr id="42" name="Straight Connector 41">
            <a:extLst>
              <a:ext uri="{FF2B5EF4-FFF2-40B4-BE49-F238E27FC236}">
                <a16:creationId xmlns:a16="http://schemas.microsoft.com/office/drawing/2014/main" id="{3A2D2F57-8905-8542-879D-5BEC70B9E59B}"/>
              </a:ext>
            </a:extLst>
          </p:cNvPr>
          <p:cNvCxnSpPr>
            <a:cxnSpLocks/>
          </p:cNvCxnSpPr>
          <p:nvPr userDrawn="1"/>
        </p:nvCxnSpPr>
        <p:spPr>
          <a:xfrm>
            <a:off x="7524313" y="4804806"/>
            <a:ext cx="4317167"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43" name="Text Placeholder 12">
            <a:extLst>
              <a:ext uri="{FF2B5EF4-FFF2-40B4-BE49-F238E27FC236}">
                <a16:creationId xmlns:a16="http://schemas.microsoft.com/office/drawing/2014/main" id="{63748CCE-26B5-5D41-89FB-59B42FBB7DB2}"/>
              </a:ext>
            </a:extLst>
          </p:cNvPr>
          <p:cNvSpPr>
            <a:spLocks noGrp="1"/>
          </p:cNvSpPr>
          <p:nvPr>
            <p:ph type="body" sz="quarter" idx="13" hasCustomPrompt="1"/>
          </p:nvPr>
        </p:nvSpPr>
        <p:spPr>
          <a:xfrm>
            <a:off x="7534759" y="4301625"/>
            <a:ext cx="4301133" cy="315212"/>
          </a:xfrm>
          <a:solidFill>
            <a:schemeClr val="accent1"/>
          </a:solidFill>
          <a:ln>
            <a:noFill/>
          </a:ln>
        </p:spPr>
        <p:txBody>
          <a:bodyPr lIns="0" tIns="0" rIns="180000" bIns="0" anchor="b">
            <a:noAutofit/>
          </a:bodyPr>
          <a:lstStyle>
            <a:lvl1pPr>
              <a:defRPr sz="1200" b="1" i="0" cap="all" baseline="0">
                <a:solidFill>
                  <a:schemeClr val="bg1"/>
                </a:solidFill>
                <a:latin typeface="IBM Plex Sans SmBld" panose="020B0503050203000203" pitchFamily="34" charset="0"/>
              </a:defRPr>
            </a:lvl1pPr>
            <a:lvl2pPr>
              <a:defRPr sz="2800" b="1" i="0">
                <a:solidFill>
                  <a:schemeClr val="bg1"/>
                </a:solidFill>
                <a:latin typeface="IBM Plex Sans SmBld" panose="020B0503050203000203" pitchFamily="34" charset="0"/>
              </a:defRPr>
            </a:lvl2pPr>
            <a:lvl3pPr>
              <a:defRPr sz="2400" b="1" i="0">
                <a:solidFill>
                  <a:schemeClr val="bg1"/>
                </a:solidFill>
                <a:latin typeface="IBM Plex Sans SmBld" panose="020B0503050203000203" pitchFamily="34" charset="0"/>
              </a:defRPr>
            </a:lvl3pPr>
            <a:lvl4pPr>
              <a:defRPr sz="2000" b="1" i="0">
                <a:solidFill>
                  <a:schemeClr val="bg1"/>
                </a:solidFill>
                <a:latin typeface="IBM Plex Sans SmBld" panose="020B0503050203000203" pitchFamily="34" charset="0"/>
              </a:defRPr>
            </a:lvl4pPr>
            <a:lvl5pPr>
              <a:defRPr sz="2000" b="1" i="0">
                <a:solidFill>
                  <a:schemeClr val="bg1"/>
                </a:solidFill>
                <a:latin typeface="IBM Plex Sans SmBld" panose="020B0503050203000203" pitchFamily="34" charset="0"/>
              </a:defRPr>
            </a:lvl5pPr>
          </a:lstStyle>
          <a:p>
            <a:pPr lvl="0"/>
            <a:r>
              <a:rPr lang="en-US"/>
              <a:t>Presenter name</a:t>
            </a:r>
          </a:p>
        </p:txBody>
      </p:sp>
      <p:sp>
        <p:nvSpPr>
          <p:cNvPr id="44" name="Text Placeholder 12">
            <a:extLst>
              <a:ext uri="{FF2B5EF4-FFF2-40B4-BE49-F238E27FC236}">
                <a16:creationId xmlns:a16="http://schemas.microsoft.com/office/drawing/2014/main" id="{67A70469-0018-424E-A184-7DA2CDC0F6CF}"/>
              </a:ext>
            </a:extLst>
          </p:cNvPr>
          <p:cNvSpPr>
            <a:spLocks noGrp="1"/>
          </p:cNvSpPr>
          <p:nvPr>
            <p:ph type="body" sz="quarter" idx="14" hasCustomPrompt="1"/>
          </p:nvPr>
        </p:nvSpPr>
        <p:spPr>
          <a:xfrm>
            <a:off x="7534759" y="3665115"/>
            <a:ext cx="4301133" cy="631755"/>
          </a:xfrm>
          <a:solidFill>
            <a:schemeClr val="accent1"/>
          </a:solidFill>
          <a:ln>
            <a:noFill/>
          </a:ln>
        </p:spPr>
        <p:txBody>
          <a:bodyPr lIns="0" tIns="72000" rIns="180000" bIns="0" anchor="t">
            <a:noAutofit/>
          </a:bodyPr>
          <a:lstStyle>
            <a:lvl1pPr>
              <a:lnSpc>
                <a:spcPct val="100000"/>
              </a:lnSpc>
              <a:spcBef>
                <a:spcPts val="0"/>
              </a:spcBef>
              <a:defRPr sz="1600" b="0" i="0" cap="none" baseline="0">
                <a:solidFill>
                  <a:schemeClr val="bg1"/>
                </a:solidFill>
                <a:latin typeface="IBM Plex Sans Light" panose="020B0403050203000203" pitchFamily="34" charset="0"/>
              </a:defRPr>
            </a:lvl1pPr>
            <a:lvl2pPr>
              <a:defRPr sz="2800" b="1" i="0">
                <a:solidFill>
                  <a:schemeClr val="bg1"/>
                </a:solidFill>
                <a:latin typeface="IBM Plex Sans SmBld" panose="020B0503050203000203" pitchFamily="34" charset="0"/>
              </a:defRPr>
            </a:lvl2pPr>
            <a:lvl3pPr>
              <a:defRPr sz="2400" b="1" i="0">
                <a:solidFill>
                  <a:schemeClr val="bg1"/>
                </a:solidFill>
                <a:latin typeface="IBM Plex Sans SmBld" panose="020B0503050203000203" pitchFamily="34" charset="0"/>
              </a:defRPr>
            </a:lvl3pPr>
            <a:lvl4pPr>
              <a:defRPr sz="2000" b="1" i="0">
                <a:solidFill>
                  <a:schemeClr val="bg1"/>
                </a:solidFill>
                <a:latin typeface="IBM Plex Sans SmBld" panose="020B0503050203000203" pitchFamily="34" charset="0"/>
              </a:defRPr>
            </a:lvl4pPr>
            <a:lvl5pPr>
              <a:defRPr sz="2000" b="1" i="0">
                <a:solidFill>
                  <a:schemeClr val="bg1"/>
                </a:solidFill>
                <a:latin typeface="IBM Plex Sans SmBld" panose="020B0503050203000203" pitchFamily="34" charset="0"/>
              </a:defRPr>
            </a:lvl5pPr>
          </a:lstStyle>
          <a:p>
            <a:pPr lvl="0"/>
            <a:r>
              <a:rPr lang="en-US"/>
              <a:t>Presentation subtitle</a:t>
            </a:r>
          </a:p>
        </p:txBody>
      </p:sp>
      <p:pic>
        <p:nvPicPr>
          <p:cNvPr id="46" name="Picture Placeholder 9" descr="Glendon | York University Logo">
            <a:extLst>
              <a:ext uri="{FF2B5EF4-FFF2-40B4-BE49-F238E27FC236}">
                <a16:creationId xmlns:a16="http://schemas.microsoft.com/office/drawing/2014/main" id="{EAFBF119-0909-5F4E-9C66-1F58D0992556}"/>
              </a:ext>
            </a:extLst>
          </p:cNvPr>
          <p:cNvPicPr>
            <a:picLocks noChangeAspect="1"/>
          </p:cNvPicPr>
          <p:nvPr userDrawn="1"/>
        </p:nvPicPr>
        <p:blipFill>
          <a:blip r:embed="rId2"/>
          <a:srcRect/>
          <a:stretch/>
        </p:blipFill>
        <p:spPr>
          <a:xfrm>
            <a:off x="7524313" y="5072371"/>
            <a:ext cx="3200000" cy="348299"/>
          </a:xfrm>
          <a:prstGeom prst="rect">
            <a:avLst/>
          </a:prstGeom>
        </p:spPr>
      </p:pic>
      <p:grpSp>
        <p:nvGrpSpPr>
          <p:cNvPr id="47" name="Group 46">
            <a:extLst>
              <a:ext uri="{FF2B5EF4-FFF2-40B4-BE49-F238E27FC236}">
                <a16:creationId xmlns:a16="http://schemas.microsoft.com/office/drawing/2014/main" id="{2C59785A-1C5B-764B-93A8-66D735988470}"/>
              </a:ext>
            </a:extLst>
          </p:cNvPr>
          <p:cNvGrpSpPr/>
          <p:nvPr userDrawn="1"/>
        </p:nvGrpSpPr>
        <p:grpSpPr>
          <a:xfrm>
            <a:off x="12065000" y="-947342"/>
            <a:ext cx="2554514" cy="8075345"/>
            <a:chOff x="12065000" y="-947342"/>
            <a:chExt cx="2554514" cy="8075345"/>
          </a:xfrm>
        </p:grpSpPr>
        <p:grpSp>
          <p:nvGrpSpPr>
            <p:cNvPr id="48" name="Group 47">
              <a:extLst>
                <a:ext uri="{FF2B5EF4-FFF2-40B4-BE49-F238E27FC236}">
                  <a16:creationId xmlns:a16="http://schemas.microsoft.com/office/drawing/2014/main" id="{2F629B9F-C43A-5647-9209-DD7D8BD59E95}"/>
                </a:ext>
              </a:extLst>
            </p:cNvPr>
            <p:cNvGrpSpPr/>
            <p:nvPr userDrawn="1"/>
          </p:nvGrpSpPr>
          <p:grpSpPr>
            <a:xfrm>
              <a:off x="12192000" y="-947342"/>
              <a:ext cx="2427514" cy="605550"/>
              <a:chOff x="12192000" y="-947342"/>
              <a:chExt cx="2427514" cy="605550"/>
            </a:xfrm>
          </p:grpSpPr>
          <p:sp>
            <p:nvSpPr>
              <p:cNvPr id="95" name="TextBox 94">
                <a:extLst>
                  <a:ext uri="{FF2B5EF4-FFF2-40B4-BE49-F238E27FC236}">
                    <a16:creationId xmlns:a16="http://schemas.microsoft.com/office/drawing/2014/main" id="{C7533273-0AA0-464F-A55E-0338B5F7E6C6}"/>
                  </a:ext>
                </a:extLst>
              </p:cNvPr>
              <p:cNvSpPr txBox="1"/>
              <p:nvPr userDrawn="1"/>
            </p:nvSpPr>
            <p:spPr>
              <a:xfrm>
                <a:off x="12192000" y="-947342"/>
                <a:ext cx="2144486" cy="605550"/>
              </a:xfrm>
              <a:prstGeom prst="rect">
                <a:avLst/>
              </a:prstGeom>
              <a:noFill/>
            </p:spPr>
            <p:txBody>
              <a:bodyPr wrap="square" rtlCol="0">
                <a:spAutoFit/>
              </a:bodyPr>
              <a:lstStyle/>
              <a:p>
                <a:pPr>
                  <a:lnSpc>
                    <a:spcPct val="90000"/>
                  </a:lnSpc>
                  <a:spcAft>
                    <a:spcPts val="200"/>
                  </a:spcAft>
                </a:pPr>
                <a:r>
                  <a:rPr lang="en-US" sz="1000" b="0" i="0">
                    <a:solidFill>
                      <a:schemeClr val="tx1"/>
                    </a:solidFill>
                    <a:latin typeface="IBM Plex Sans Medm" panose="020B0503050203000203" pitchFamily="34" charset="0"/>
                    <a:ea typeface="Roboto" charset="0"/>
                    <a:cs typeface="Roboto" charset="0"/>
                  </a:rPr>
                  <a:t>To remove slide tips,</a:t>
                </a:r>
              </a:p>
              <a:p>
                <a:pPr>
                  <a:lnSpc>
                    <a:spcPct val="90000"/>
                  </a:lnSpc>
                  <a:spcAft>
                    <a:spcPts val="400"/>
                  </a:spcAft>
                </a:pPr>
                <a:r>
                  <a:rPr lang="en-US" sz="1000" b="0" i="0">
                    <a:solidFill>
                      <a:schemeClr val="tx1"/>
                    </a:solidFill>
                    <a:latin typeface="IBM Plex Sans Medm" panose="020B0503050203000203" pitchFamily="34" charset="0"/>
                    <a:ea typeface="Roboto" charset="0"/>
                    <a:cs typeface="Roboto" charset="0"/>
                  </a:rPr>
                  <a:t>click View &gt; Slide Master.</a:t>
                </a:r>
              </a:p>
              <a:p>
                <a:pPr>
                  <a:lnSpc>
                    <a:spcPct val="90000"/>
                  </a:lnSpc>
                  <a:spcAft>
                    <a:spcPts val="200"/>
                  </a:spcAft>
                </a:pPr>
                <a:r>
                  <a:rPr lang="en-US" sz="1000" b="0" i="0">
                    <a:solidFill>
                      <a:schemeClr val="tx1"/>
                    </a:solidFill>
                    <a:latin typeface="IBM Plex Sans Medm" panose="020B0503050203000203" pitchFamily="34" charset="0"/>
                    <a:ea typeface="Roboto" charset="0"/>
                    <a:cs typeface="Roboto" charset="0"/>
                  </a:rPr>
                  <a:t>After removing, click ‘X’ to exit.  </a:t>
                </a:r>
              </a:p>
            </p:txBody>
          </p:sp>
          <p:pic>
            <p:nvPicPr>
              <p:cNvPr id="96" name="Picture 95">
                <a:extLst>
                  <a:ext uri="{FF2B5EF4-FFF2-40B4-BE49-F238E27FC236}">
                    <a16:creationId xmlns:a16="http://schemas.microsoft.com/office/drawing/2014/main" id="{DE6702FB-8ECF-D04C-BACA-6D312950589F}"/>
                  </a:ext>
                </a:extLst>
              </p:cNvPr>
              <p:cNvPicPr>
                <a:picLocks noChangeAspect="1"/>
              </p:cNvPicPr>
              <p:nvPr userDrawn="1"/>
            </p:nvPicPr>
            <p:blipFill>
              <a:blip r:embed="rId3"/>
              <a:stretch>
                <a:fillRect/>
              </a:stretch>
            </p:blipFill>
            <p:spPr>
              <a:xfrm>
                <a:off x="14291128" y="-853006"/>
                <a:ext cx="328386" cy="446605"/>
              </a:xfrm>
              <a:prstGeom prst="rect">
                <a:avLst/>
              </a:prstGeom>
              <a:ln>
                <a:solidFill>
                  <a:schemeClr val="accent6"/>
                </a:solidFill>
              </a:ln>
            </p:spPr>
          </p:pic>
        </p:grpSp>
        <p:grpSp>
          <p:nvGrpSpPr>
            <p:cNvPr id="49" name="Group 48">
              <a:extLst>
                <a:ext uri="{FF2B5EF4-FFF2-40B4-BE49-F238E27FC236}">
                  <a16:creationId xmlns:a16="http://schemas.microsoft.com/office/drawing/2014/main" id="{74B5BA0F-BDF2-914C-9D85-BA2C1EC53C7F}"/>
                </a:ext>
              </a:extLst>
            </p:cNvPr>
            <p:cNvGrpSpPr/>
            <p:nvPr userDrawn="1"/>
          </p:nvGrpSpPr>
          <p:grpSpPr>
            <a:xfrm>
              <a:off x="12065000" y="-254000"/>
              <a:ext cx="2171700" cy="3007249"/>
              <a:chOff x="12115800" y="0"/>
              <a:chExt cx="2171700" cy="3007249"/>
            </a:xfrm>
          </p:grpSpPr>
          <p:sp>
            <p:nvSpPr>
              <p:cNvPr id="61" name="Rectangle 60">
                <a:extLst>
                  <a:ext uri="{FF2B5EF4-FFF2-40B4-BE49-F238E27FC236}">
                    <a16:creationId xmlns:a16="http://schemas.microsoft.com/office/drawing/2014/main" id="{81E36A2B-5807-844B-8A14-CEC40A0B8CBC}"/>
                  </a:ext>
                </a:extLst>
              </p:cNvPr>
              <p:cNvSpPr/>
              <p:nvPr userDrawn="1"/>
            </p:nvSpPr>
            <p:spPr>
              <a:xfrm>
                <a:off x="12287249" y="453077"/>
                <a:ext cx="2000251" cy="255417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62" name="Rectangle 61">
                <a:extLst>
                  <a:ext uri="{FF2B5EF4-FFF2-40B4-BE49-F238E27FC236}">
                    <a16:creationId xmlns:a16="http://schemas.microsoft.com/office/drawing/2014/main" id="{E190AD73-9D71-9B40-8E02-8678C77ACDCE}"/>
                  </a:ext>
                </a:extLst>
              </p:cNvPr>
              <p:cNvSpPr/>
              <p:nvPr userDrawn="1"/>
            </p:nvSpPr>
            <p:spPr>
              <a:xfrm>
                <a:off x="12287249" y="0"/>
                <a:ext cx="2000251" cy="49061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63" name="Right Triangle 62">
                <a:extLst>
                  <a:ext uri="{FF2B5EF4-FFF2-40B4-BE49-F238E27FC236}">
                    <a16:creationId xmlns:a16="http://schemas.microsoft.com/office/drawing/2014/main" id="{C25DC632-F831-B648-8B9C-859172693E55}"/>
                  </a:ext>
                </a:extLst>
              </p:cNvPr>
              <p:cNvSpPr/>
              <p:nvPr userDrawn="1"/>
            </p:nvSpPr>
            <p:spPr>
              <a:xfrm flipH="1">
                <a:off x="12115800" y="0"/>
                <a:ext cx="174111" cy="216371"/>
              </a:xfrm>
              <a:prstGeom prst="rtTriangl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64" name="TextBox 63">
                <a:extLst>
                  <a:ext uri="{FF2B5EF4-FFF2-40B4-BE49-F238E27FC236}">
                    <a16:creationId xmlns:a16="http://schemas.microsoft.com/office/drawing/2014/main" id="{7463FEAB-B334-C747-9F4D-5FCC7F4FD2B4}"/>
                  </a:ext>
                </a:extLst>
              </p:cNvPr>
              <p:cNvSpPr txBox="1"/>
              <p:nvPr userDrawn="1"/>
            </p:nvSpPr>
            <p:spPr>
              <a:xfrm>
                <a:off x="12516910" y="90429"/>
                <a:ext cx="1211790" cy="307777"/>
              </a:xfrm>
              <a:prstGeom prst="rect">
                <a:avLst/>
              </a:prstGeom>
              <a:noFill/>
            </p:spPr>
            <p:txBody>
              <a:bodyPr wrap="square" rtlCol="0">
                <a:spAutoFit/>
              </a:bodyPr>
              <a:lstStyle/>
              <a:p>
                <a:r>
                  <a:rPr lang="en-US" sz="1400" b="0" i="0">
                    <a:solidFill>
                      <a:schemeClr val="bg1"/>
                    </a:solidFill>
                    <a:latin typeface="IBM Plex Sans Medm" panose="020B0503050203000203" pitchFamily="34" charset="0"/>
                    <a:ea typeface="Roboto" charset="0"/>
                    <a:cs typeface="Roboto" charset="0"/>
                  </a:rPr>
                  <a:t>SLIDE</a:t>
                </a:r>
                <a:r>
                  <a:rPr lang="en-US" sz="1400" b="0" i="0" baseline="0">
                    <a:solidFill>
                      <a:schemeClr val="bg1"/>
                    </a:solidFill>
                    <a:latin typeface="IBM Plex Sans Medm" panose="020B0503050203000203" pitchFamily="34" charset="0"/>
                    <a:ea typeface="Roboto" charset="0"/>
                    <a:cs typeface="Roboto" charset="0"/>
                  </a:rPr>
                  <a:t> TIPS</a:t>
                </a:r>
                <a:endParaRPr lang="en-US" sz="1400" b="0" i="0">
                  <a:solidFill>
                    <a:schemeClr val="bg1"/>
                  </a:solidFill>
                  <a:latin typeface="IBM Plex Sans Medm" panose="020B0503050203000203" pitchFamily="34" charset="0"/>
                  <a:ea typeface="Roboto" charset="0"/>
                  <a:cs typeface="Roboto" charset="0"/>
                </a:endParaRPr>
              </a:p>
            </p:txBody>
          </p:sp>
          <p:sp>
            <p:nvSpPr>
              <p:cNvPr id="91" name="TextBox 90">
                <a:extLst>
                  <a:ext uri="{FF2B5EF4-FFF2-40B4-BE49-F238E27FC236}">
                    <a16:creationId xmlns:a16="http://schemas.microsoft.com/office/drawing/2014/main" id="{39A86E7D-AB89-9045-97EF-5D9F61689895}"/>
                  </a:ext>
                </a:extLst>
              </p:cNvPr>
              <p:cNvSpPr txBox="1"/>
              <p:nvPr userDrawn="1"/>
            </p:nvSpPr>
            <p:spPr>
              <a:xfrm>
                <a:off x="12369020" y="656836"/>
                <a:ext cx="1854980" cy="2259977"/>
              </a:xfrm>
              <a:prstGeom prst="rect">
                <a:avLst/>
              </a:prstGeom>
              <a:noFill/>
            </p:spPr>
            <p:txBody>
              <a:bodyPr wrap="square" rtlCol="0">
                <a:noAutofit/>
              </a:bodyPr>
              <a:lstStyle/>
              <a:p>
                <a:pPr marL="96838" indent="-96838" algn="l" defTabSz="914400" rtl="0" eaLnBrk="1" latinLnBrk="0" hangingPunct="1">
                  <a:lnSpc>
                    <a:spcPct val="100000"/>
                  </a:lnSpc>
                  <a:spcBef>
                    <a:spcPts val="0"/>
                  </a:spcBef>
                  <a:spcAft>
                    <a:spcPts val="600"/>
                  </a:spcAft>
                  <a:buClr>
                    <a:schemeClr val="accent1"/>
                  </a:buClr>
                  <a:buFont typeface="Wingdings" charset="2"/>
                  <a:buChar char="§"/>
                </a:pPr>
                <a:r>
                  <a:rPr lang="en-US" sz="900" b="0" i="0" kern="1200">
                    <a:solidFill>
                      <a:schemeClr val="tx1">
                        <a:lumMod val="75000"/>
                        <a:lumOff val="25000"/>
                      </a:schemeClr>
                    </a:solidFill>
                    <a:latin typeface="IBM Plex Sans" panose="020B0503050203000203" pitchFamily="34" charset="77"/>
                    <a:ea typeface="Roboto" charset="0"/>
                  </a:rPr>
                  <a:t>To place your own photo, use Master slides like “Title Style 1” to create from scratch.</a:t>
                </a:r>
              </a:p>
              <a:p>
                <a:pPr marL="96838" indent="-96838" algn="l" defTabSz="914400" rtl="0" eaLnBrk="1" latinLnBrk="0" hangingPunct="1">
                  <a:lnSpc>
                    <a:spcPct val="100000"/>
                  </a:lnSpc>
                  <a:spcBef>
                    <a:spcPts val="0"/>
                  </a:spcBef>
                  <a:spcAft>
                    <a:spcPts val="600"/>
                  </a:spcAft>
                  <a:buClr>
                    <a:schemeClr val="accent1"/>
                  </a:buClr>
                  <a:buFont typeface="Wingdings" charset="2"/>
                  <a:buChar char="§"/>
                </a:pPr>
                <a:r>
                  <a:rPr lang="en-US" sz="900" b="0" i="0" kern="1200">
                    <a:solidFill>
                      <a:schemeClr val="tx1">
                        <a:lumMod val="75000"/>
                        <a:lumOff val="25000"/>
                      </a:schemeClr>
                    </a:solidFill>
                    <a:latin typeface="IBM Plex Sans" panose="020B0503050203000203" pitchFamily="34" charset="77"/>
                    <a:ea typeface="Roboto" charset="0"/>
                    <a:cs typeface="Roboto" charset="0"/>
                  </a:rPr>
                  <a:t>You may also delete</a:t>
                </a:r>
                <a:br>
                  <a:rPr lang="en-US" sz="900" b="0" i="0" kern="1200">
                    <a:solidFill>
                      <a:schemeClr val="tx1">
                        <a:lumMod val="75000"/>
                        <a:lumOff val="25000"/>
                      </a:schemeClr>
                    </a:solidFill>
                    <a:latin typeface="IBM Plex Sans" panose="020B0503050203000203" pitchFamily="34" charset="77"/>
                    <a:ea typeface="Roboto" charset="0"/>
                    <a:cs typeface="Roboto" charset="0"/>
                  </a:rPr>
                </a:br>
                <a:r>
                  <a:rPr lang="en-US" sz="900" b="0" i="0" kern="1200">
                    <a:solidFill>
                      <a:schemeClr val="tx1">
                        <a:lumMod val="75000"/>
                        <a:lumOff val="25000"/>
                      </a:schemeClr>
                    </a:solidFill>
                    <a:latin typeface="IBM Plex Sans" panose="020B0503050203000203" pitchFamily="34" charset="77"/>
                    <a:ea typeface="Roboto" charset="0"/>
                    <a:cs typeface="Roboto" charset="0"/>
                  </a:rPr>
                  <a:t>existing photos to reveal the placeholder beneath. Then t</a:t>
                </a:r>
                <a:r>
                  <a:rPr lang="en-US" sz="900" b="0" i="0">
                    <a:solidFill>
                      <a:schemeClr val="tx1">
                        <a:lumMod val="75000"/>
                        <a:lumOff val="25000"/>
                      </a:schemeClr>
                    </a:solidFill>
                    <a:latin typeface="IBM Plex Sans" panose="020B0503050203000203" pitchFamily="34" charset="77"/>
                    <a:ea typeface="Roboto" charset="0"/>
                    <a:cs typeface="Roboto" charset="0"/>
                  </a:rPr>
                  <a:t>o add a photo, drag a photo onto the slide or click the icon in the placeholder to browse for</a:t>
                </a:r>
                <a:br>
                  <a:rPr lang="en-US" sz="900" b="0" i="0">
                    <a:solidFill>
                      <a:schemeClr val="tx1">
                        <a:lumMod val="75000"/>
                        <a:lumOff val="25000"/>
                      </a:schemeClr>
                    </a:solidFill>
                    <a:latin typeface="IBM Plex Sans" panose="020B0503050203000203" pitchFamily="34" charset="77"/>
                    <a:ea typeface="Roboto" charset="0"/>
                    <a:cs typeface="Roboto" charset="0"/>
                  </a:rPr>
                </a:br>
                <a:r>
                  <a:rPr lang="en-US" sz="900" b="0" i="0">
                    <a:solidFill>
                      <a:schemeClr val="tx1">
                        <a:lumMod val="75000"/>
                        <a:lumOff val="25000"/>
                      </a:schemeClr>
                    </a:solidFill>
                    <a:latin typeface="IBM Plex Sans" panose="020B0503050203000203" pitchFamily="34" charset="77"/>
                    <a:ea typeface="Roboto" charset="0"/>
                    <a:cs typeface="Roboto" charset="0"/>
                  </a:rPr>
                  <a:t>your image.</a:t>
                </a:r>
              </a:p>
              <a:p>
                <a:pPr marL="96838" indent="-96838">
                  <a:spcAft>
                    <a:spcPts val="600"/>
                  </a:spcAft>
                  <a:buClr>
                    <a:schemeClr val="accent1"/>
                  </a:buClr>
                  <a:buFont typeface="Wingdings" charset="2"/>
                  <a:buChar char="§"/>
                </a:pPr>
                <a:r>
                  <a:rPr lang="en-US" sz="900" b="0" i="0">
                    <a:solidFill>
                      <a:schemeClr val="tx1">
                        <a:lumMod val="75000"/>
                        <a:lumOff val="25000"/>
                      </a:schemeClr>
                    </a:solidFill>
                    <a:latin typeface="IBM Plex Sans" panose="020B0503050203000203" pitchFamily="34" charset="77"/>
                    <a:ea typeface="Roboto" charset="0"/>
                    <a:cs typeface="Roboto" charset="0"/>
                  </a:rPr>
                  <a:t>If the image covers your text, right click the image, and select “Arrange - &gt; Send to back”.</a:t>
                </a:r>
              </a:p>
            </p:txBody>
          </p:sp>
        </p:grpSp>
        <p:grpSp>
          <p:nvGrpSpPr>
            <p:cNvPr id="50" name="Group 49">
              <a:extLst>
                <a:ext uri="{FF2B5EF4-FFF2-40B4-BE49-F238E27FC236}">
                  <a16:creationId xmlns:a16="http://schemas.microsoft.com/office/drawing/2014/main" id="{6FEA8D75-9A80-9D4C-93AF-CCB77A431A8D}"/>
                </a:ext>
              </a:extLst>
            </p:cNvPr>
            <p:cNvGrpSpPr/>
            <p:nvPr userDrawn="1"/>
          </p:nvGrpSpPr>
          <p:grpSpPr>
            <a:xfrm>
              <a:off x="12237133" y="2882622"/>
              <a:ext cx="2011532" cy="985422"/>
              <a:chOff x="12272640" y="6571606"/>
              <a:chExt cx="1538402" cy="985422"/>
            </a:xfrm>
          </p:grpSpPr>
          <p:sp>
            <p:nvSpPr>
              <p:cNvPr id="58" name="Rectangle 57">
                <a:extLst>
                  <a:ext uri="{FF2B5EF4-FFF2-40B4-BE49-F238E27FC236}">
                    <a16:creationId xmlns:a16="http://schemas.microsoft.com/office/drawing/2014/main" id="{46789E6C-260D-E145-AB15-89AEB3610962}"/>
                  </a:ext>
                </a:extLst>
              </p:cNvPr>
              <p:cNvSpPr/>
              <p:nvPr userDrawn="1"/>
            </p:nvSpPr>
            <p:spPr>
              <a:xfrm>
                <a:off x="12272640" y="6571606"/>
                <a:ext cx="1538402" cy="985422"/>
              </a:xfrm>
              <a:prstGeom prst="rect">
                <a:avLst/>
              </a:prstGeom>
              <a:no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latin typeface="IBM Plex Sans" panose="020B0503050203000203" pitchFamily="34" charset="0"/>
                </a:endParaRPr>
              </a:p>
            </p:txBody>
          </p:sp>
          <p:sp>
            <p:nvSpPr>
              <p:cNvPr id="59" name="TextBox 58">
                <a:extLst>
                  <a:ext uri="{FF2B5EF4-FFF2-40B4-BE49-F238E27FC236}">
                    <a16:creationId xmlns:a16="http://schemas.microsoft.com/office/drawing/2014/main" id="{EAA2B3F3-136C-9C46-A45E-9F239F283C92}"/>
                  </a:ext>
                </a:extLst>
              </p:cNvPr>
              <p:cNvSpPr txBox="1"/>
              <p:nvPr userDrawn="1"/>
            </p:nvSpPr>
            <p:spPr>
              <a:xfrm>
                <a:off x="12425440" y="7002160"/>
                <a:ext cx="1161546" cy="461665"/>
              </a:xfrm>
              <a:prstGeom prst="rect">
                <a:avLst/>
              </a:prstGeom>
            </p:spPr>
            <p:txBody>
              <a:bodyPr vert="horz" wrap="square" lIns="0" tIns="0" rIns="0" bIns="0" rtlCol="0" anchor="t">
                <a:spAutoFit/>
              </a:bodyPr>
              <a:lstStyle/>
              <a:p>
                <a:pPr algn="l"/>
                <a:r>
                  <a:rPr lang="en-US" sz="1000">
                    <a:solidFill>
                      <a:schemeClr val="tx2"/>
                    </a:solidFill>
                    <a:latin typeface="IBM Plex Sans" panose="020B0503050203000203" pitchFamily="34" charset="0"/>
                    <a:ea typeface="Arial" charset="0"/>
                    <a:cs typeface="Arial" charset="0"/>
                  </a:rPr>
                  <a:t>Access programmed text formats by using the ‘Indent More’ button.</a:t>
                </a:r>
              </a:p>
            </p:txBody>
          </p:sp>
          <p:pic>
            <p:nvPicPr>
              <p:cNvPr id="60" name="Picture 59">
                <a:extLst>
                  <a:ext uri="{FF2B5EF4-FFF2-40B4-BE49-F238E27FC236}">
                    <a16:creationId xmlns:a16="http://schemas.microsoft.com/office/drawing/2014/main" id="{D1E0634A-4A87-EA4C-8096-5B7DACD169C9}"/>
                  </a:ext>
                </a:extLst>
              </p:cNvPr>
              <p:cNvPicPr>
                <a:picLocks noChangeAspect="1"/>
              </p:cNvPicPr>
              <p:nvPr userDrawn="1"/>
            </p:nvPicPr>
            <p:blipFill rotWithShape="1">
              <a:blip r:embed="rId4"/>
              <a:srcRect l="8882" t="5165" r="-1"/>
              <a:stretch/>
            </p:blipFill>
            <p:spPr>
              <a:xfrm>
                <a:off x="12426082" y="6665739"/>
                <a:ext cx="196784" cy="228984"/>
              </a:xfrm>
              <a:prstGeom prst="roundRect">
                <a:avLst/>
              </a:prstGeom>
              <a:ln>
                <a:solidFill>
                  <a:schemeClr val="accent1"/>
                </a:solidFill>
              </a:ln>
            </p:spPr>
          </p:pic>
        </p:grpSp>
        <p:grpSp>
          <p:nvGrpSpPr>
            <p:cNvPr id="51" name="Group 50">
              <a:extLst>
                <a:ext uri="{FF2B5EF4-FFF2-40B4-BE49-F238E27FC236}">
                  <a16:creationId xmlns:a16="http://schemas.microsoft.com/office/drawing/2014/main" id="{26B4BD53-C6A8-E841-ACEE-76BB55F3401A}"/>
                </a:ext>
              </a:extLst>
            </p:cNvPr>
            <p:cNvGrpSpPr/>
            <p:nvPr userDrawn="1"/>
          </p:nvGrpSpPr>
          <p:grpSpPr>
            <a:xfrm>
              <a:off x="12236449" y="4009675"/>
              <a:ext cx="2147063" cy="3118328"/>
              <a:chOff x="12236449" y="4803495"/>
              <a:chExt cx="2147063" cy="3118328"/>
            </a:xfrm>
          </p:grpSpPr>
          <p:grpSp>
            <p:nvGrpSpPr>
              <p:cNvPr id="52" name="Group 51">
                <a:extLst>
                  <a:ext uri="{FF2B5EF4-FFF2-40B4-BE49-F238E27FC236}">
                    <a16:creationId xmlns:a16="http://schemas.microsoft.com/office/drawing/2014/main" id="{C2030B0B-E41D-9B44-98EF-E7EC0AECFEE1}"/>
                  </a:ext>
                </a:extLst>
              </p:cNvPr>
              <p:cNvGrpSpPr/>
              <p:nvPr userDrawn="1"/>
            </p:nvGrpSpPr>
            <p:grpSpPr>
              <a:xfrm>
                <a:off x="12236449" y="4803495"/>
                <a:ext cx="2147063" cy="2485366"/>
                <a:chOff x="12287249" y="1112812"/>
                <a:chExt cx="2147063" cy="3086847"/>
              </a:xfrm>
            </p:grpSpPr>
            <p:sp>
              <p:nvSpPr>
                <p:cNvPr id="54" name="Rectangle 53">
                  <a:extLst>
                    <a:ext uri="{FF2B5EF4-FFF2-40B4-BE49-F238E27FC236}">
                      <a16:creationId xmlns:a16="http://schemas.microsoft.com/office/drawing/2014/main" id="{7132D2F4-70B4-8C44-A83B-986D74015DA9}"/>
                    </a:ext>
                  </a:extLst>
                </p:cNvPr>
                <p:cNvSpPr/>
                <p:nvPr userDrawn="1"/>
              </p:nvSpPr>
              <p:spPr>
                <a:xfrm>
                  <a:off x="12287249" y="1565888"/>
                  <a:ext cx="2000251" cy="263377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55" name="Rectangle 54">
                  <a:extLst>
                    <a:ext uri="{FF2B5EF4-FFF2-40B4-BE49-F238E27FC236}">
                      <a16:creationId xmlns:a16="http://schemas.microsoft.com/office/drawing/2014/main" id="{C8BE4998-98EC-6240-9EB9-C0EF343C6FC7}"/>
                    </a:ext>
                  </a:extLst>
                </p:cNvPr>
                <p:cNvSpPr/>
                <p:nvPr userDrawn="1"/>
              </p:nvSpPr>
              <p:spPr>
                <a:xfrm>
                  <a:off x="12287249" y="1112812"/>
                  <a:ext cx="2000251" cy="49061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56" name="TextBox 55">
                  <a:extLst>
                    <a:ext uri="{FF2B5EF4-FFF2-40B4-BE49-F238E27FC236}">
                      <a16:creationId xmlns:a16="http://schemas.microsoft.com/office/drawing/2014/main" id="{47F8DD46-23B8-F743-AAF7-FDC423D5F432}"/>
                    </a:ext>
                  </a:extLst>
                </p:cNvPr>
                <p:cNvSpPr txBox="1"/>
                <p:nvPr userDrawn="1"/>
              </p:nvSpPr>
              <p:spPr>
                <a:xfrm>
                  <a:off x="12516910" y="1189721"/>
                  <a:ext cx="1917402" cy="382262"/>
                </a:xfrm>
                <a:prstGeom prst="rect">
                  <a:avLst/>
                </a:prstGeom>
                <a:noFill/>
              </p:spPr>
              <p:txBody>
                <a:bodyPr wrap="square" rtlCol="0">
                  <a:spAutoFit/>
                </a:bodyPr>
                <a:lstStyle/>
                <a:p>
                  <a:r>
                    <a:rPr lang="en-US" sz="1400" b="0" i="0">
                      <a:solidFill>
                        <a:schemeClr val="bg1"/>
                      </a:solidFill>
                      <a:latin typeface="IBM Plex Sans Medm" panose="020B0503050203000203" pitchFamily="34" charset="0"/>
                      <a:ea typeface="Roboto" charset="0"/>
                      <a:cs typeface="Roboto" charset="0"/>
                    </a:rPr>
                    <a:t>GUIDELINES</a:t>
                  </a:r>
                </a:p>
              </p:txBody>
            </p:sp>
            <p:sp>
              <p:nvSpPr>
                <p:cNvPr id="57" name="TextBox 56">
                  <a:extLst>
                    <a:ext uri="{FF2B5EF4-FFF2-40B4-BE49-F238E27FC236}">
                      <a16:creationId xmlns:a16="http://schemas.microsoft.com/office/drawing/2014/main" id="{A2A99359-DC31-144D-A7E6-2367C2BB1656}"/>
                    </a:ext>
                  </a:extLst>
                </p:cNvPr>
                <p:cNvSpPr txBox="1"/>
                <p:nvPr userDrawn="1"/>
              </p:nvSpPr>
              <p:spPr>
                <a:xfrm>
                  <a:off x="12369020" y="1842802"/>
                  <a:ext cx="1797275" cy="2105846"/>
                </a:xfrm>
                <a:prstGeom prst="rect">
                  <a:avLst/>
                </a:prstGeom>
                <a:noFill/>
              </p:spPr>
              <p:txBody>
                <a:bodyPr wrap="square" rtlCol="0">
                  <a:noAutofit/>
                </a:bodyPr>
                <a:lstStyle/>
                <a:p>
                  <a:pPr marL="96838" indent="-96838">
                    <a:spcAft>
                      <a:spcPts val="600"/>
                    </a:spcAft>
                    <a:buClr>
                      <a:schemeClr val="accent1"/>
                    </a:buClr>
                    <a:buFont typeface="Wingdings" charset="2"/>
                    <a:buChar char="§"/>
                  </a:pPr>
                  <a:r>
                    <a:rPr lang="en-US" sz="900" b="0" i="0">
                      <a:solidFill>
                        <a:schemeClr val="tx1">
                          <a:lumMod val="75000"/>
                          <a:lumOff val="25000"/>
                        </a:schemeClr>
                      </a:solidFill>
                      <a:latin typeface="IBM Plex Sans" panose="020B0503050203000203" pitchFamily="34" charset="77"/>
                      <a:ea typeface="Roboto" charset="0"/>
                      <a:cs typeface="Roboto" charset="0"/>
                    </a:rPr>
                    <a:t>Each layout has its own custom gridlines to help build your slides. Keep content within the guides and do not go past them.</a:t>
                  </a:r>
                </a:p>
                <a:p>
                  <a:pPr marL="96838" indent="-96838">
                    <a:spcAft>
                      <a:spcPts val="600"/>
                    </a:spcAft>
                    <a:buClr>
                      <a:schemeClr val="accent1"/>
                    </a:buClr>
                    <a:buFont typeface="Wingdings" charset="2"/>
                    <a:buChar char="§"/>
                  </a:pPr>
                  <a:r>
                    <a:rPr lang="en-US" sz="900" b="0" i="0">
                      <a:solidFill>
                        <a:schemeClr val="tx1">
                          <a:lumMod val="75000"/>
                          <a:lumOff val="25000"/>
                        </a:schemeClr>
                      </a:solidFill>
                      <a:latin typeface="IBM Plex Sans" panose="020B0503050203000203" pitchFamily="34" charset="77"/>
                      <a:ea typeface="Roboto" charset="0"/>
                      <a:cs typeface="Roboto" charset="0"/>
                    </a:rPr>
                    <a:t>To make guides visible right-click your slide &gt; Grids &amp; Guides &gt; Ensure ‘Guides’ is checked</a:t>
                  </a:r>
                </a:p>
              </p:txBody>
            </p:sp>
          </p:grpSp>
          <p:pic>
            <p:nvPicPr>
              <p:cNvPr id="53" name="Picture 52" descr="A screenshot of a cell phone&#10;&#10;Description automatically generated">
                <a:extLst>
                  <a:ext uri="{FF2B5EF4-FFF2-40B4-BE49-F238E27FC236}">
                    <a16:creationId xmlns:a16="http://schemas.microsoft.com/office/drawing/2014/main" id="{0D61F967-130F-EA4D-B608-A4B20EAE23A7}"/>
                  </a:ext>
                </a:extLst>
              </p:cNvPr>
              <p:cNvPicPr>
                <a:picLocks noChangeAspect="1"/>
              </p:cNvPicPr>
              <p:nvPr userDrawn="1"/>
            </p:nvPicPr>
            <p:blipFill rotWithShape="1">
              <a:blip r:embed="rId5"/>
              <a:srcRect l="29724" t="14641" r="46863" b="57996"/>
              <a:stretch/>
            </p:blipFill>
            <p:spPr>
              <a:xfrm>
                <a:off x="12520795" y="6858000"/>
                <a:ext cx="1365354" cy="1063823"/>
              </a:xfrm>
              <a:prstGeom prst="rect">
                <a:avLst/>
              </a:prstGeom>
              <a:ln>
                <a:solidFill>
                  <a:schemeClr val="accent1"/>
                </a:solidFill>
              </a:ln>
            </p:spPr>
          </p:pic>
        </p:grpSp>
      </p:grpSp>
      <p:sp>
        <p:nvSpPr>
          <p:cNvPr id="34" name="Colour Pillar">
            <a:extLst>
              <a:ext uri="{FF2B5EF4-FFF2-40B4-BE49-F238E27FC236}">
                <a16:creationId xmlns:a16="http://schemas.microsoft.com/office/drawing/2014/main" id="{C9C1709C-6208-5C49-AC7B-17BFD48BCC7D}"/>
              </a:ext>
            </a:extLst>
          </p:cNvPr>
          <p:cNvSpPr/>
          <p:nvPr userDrawn="1"/>
        </p:nvSpPr>
        <p:spPr>
          <a:xfrm>
            <a:off x="-2772" y="356400"/>
            <a:ext cx="353292" cy="6145200"/>
          </a:xfrm>
          <a:prstGeom prst="rect">
            <a:avLst/>
          </a:prstGeom>
          <a:solidFill>
            <a:schemeClr val="accent3"/>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88528291"/>
      </p:ext>
    </p:extLst>
  </p:cSld>
  <p:clrMapOvr>
    <a:masterClrMapping/>
  </p:clrMapOvr>
  <p:extLst>
    <p:ext uri="{DCECCB84-F9BA-43D5-87BE-67443E8EF086}">
      <p15:sldGuideLst xmlns:p15="http://schemas.microsoft.com/office/powerpoint/2012/main"/>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Two Colum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4A2716-629B-9C45-AADD-DE61D864D5B7}"/>
              </a:ext>
            </a:extLst>
          </p:cNvPr>
          <p:cNvSpPr>
            <a:spLocks noGrp="1"/>
          </p:cNvSpPr>
          <p:nvPr>
            <p:ph type="title"/>
          </p:nvPr>
        </p:nvSpPr>
        <p:spPr>
          <a:xfrm>
            <a:off x="518859" y="225425"/>
            <a:ext cx="11161240" cy="720000"/>
          </a:xfrm>
        </p:spPr>
        <p:txBody>
          <a:bodyPr>
            <a:noAutofit/>
          </a:bodyPr>
          <a:lstStyle>
            <a:lvl1pPr>
              <a:defRPr b="1" i="0">
                <a:latin typeface="IBM Plex Sans SmBld" panose="020B0503050203000203" pitchFamily="34" charset="0"/>
              </a:defRPr>
            </a:lvl1pPr>
          </a:lstStyle>
          <a:p>
            <a:r>
              <a:rPr lang="en-US"/>
              <a:t>Click to edit Master title style</a:t>
            </a:r>
          </a:p>
        </p:txBody>
      </p:sp>
      <p:sp>
        <p:nvSpPr>
          <p:cNvPr id="3" name="Footer Placeholder 2">
            <a:extLst>
              <a:ext uri="{FF2B5EF4-FFF2-40B4-BE49-F238E27FC236}">
                <a16:creationId xmlns:a16="http://schemas.microsoft.com/office/drawing/2014/main" id="{D008593E-DD51-5A43-8811-462C3D56F12C}"/>
              </a:ext>
            </a:extLst>
          </p:cNvPr>
          <p:cNvSpPr>
            <a:spLocks noGrp="1"/>
          </p:cNvSpPr>
          <p:nvPr>
            <p:ph type="ftr" sz="quarter" idx="10"/>
          </p:nvPr>
        </p:nvSpPr>
        <p:spPr>
          <a:xfrm>
            <a:off x="1004465" y="6304235"/>
            <a:ext cx="7676239" cy="365125"/>
          </a:xfrm>
        </p:spPr>
        <p:txBody>
          <a:bodyPr/>
          <a:lstStyle/>
          <a:p>
            <a:endParaRPr lang="en-US"/>
          </a:p>
        </p:txBody>
      </p:sp>
      <p:sp>
        <p:nvSpPr>
          <p:cNvPr id="4" name="Slide Number Placeholder 3">
            <a:extLst>
              <a:ext uri="{FF2B5EF4-FFF2-40B4-BE49-F238E27FC236}">
                <a16:creationId xmlns:a16="http://schemas.microsoft.com/office/drawing/2014/main" id="{5067C10F-9D8C-A146-A92B-CA4D61DD154A}"/>
              </a:ext>
            </a:extLst>
          </p:cNvPr>
          <p:cNvSpPr>
            <a:spLocks noGrp="1"/>
          </p:cNvSpPr>
          <p:nvPr>
            <p:ph type="sldNum" sz="quarter" idx="11"/>
          </p:nvPr>
        </p:nvSpPr>
        <p:spPr/>
        <p:txBody>
          <a:bodyPr/>
          <a:lstStyle/>
          <a:p>
            <a:fld id="{5B64C28E-966E-6B4A-816A-311B7D0A2E6D}" type="slidenum">
              <a:rPr lang="en-US" smtClean="0"/>
              <a:pPr/>
              <a:t>‹#›</a:t>
            </a:fld>
            <a:endParaRPr lang="en-US"/>
          </a:p>
        </p:txBody>
      </p:sp>
      <p:sp>
        <p:nvSpPr>
          <p:cNvPr id="61" name="Rectangle 60">
            <a:extLst>
              <a:ext uri="{FF2B5EF4-FFF2-40B4-BE49-F238E27FC236}">
                <a16:creationId xmlns:a16="http://schemas.microsoft.com/office/drawing/2014/main" id="{E2808EE8-9812-924F-92E0-A705FC0A1140}"/>
              </a:ext>
            </a:extLst>
          </p:cNvPr>
          <p:cNvSpPr/>
          <p:nvPr userDrawn="1"/>
        </p:nvSpPr>
        <p:spPr>
          <a:xfrm>
            <a:off x="0" y="6799943"/>
            <a:ext cx="12192000" cy="5805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Text Placeholder 53">
            <a:extLst>
              <a:ext uri="{FF2B5EF4-FFF2-40B4-BE49-F238E27FC236}">
                <a16:creationId xmlns:a16="http://schemas.microsoft.com/office/drawing/2014/main" id="{A0672088-1724-3342-BFB3-A9C3D78E98EA}"/>
              </a:ext>
            </a:extLst>
          </p:cNvPr>
          <p:cNvSpPr>
            <a:spLocks noGrp="1"/>
          </p:cNvSpPr>
          <p:nvPr>
            <p:ph type="body" sz="quarter" idx="12" hasCustomPrompt="1"/>
          </p:nvPr>
        </p:nvSpPr>
        <p:spPr>
          <a:xfrm>
            <a:off x="518431" y="1196975"/>
            <a:ext cx="5420895" cy="522097"/>
          </a:xfrm>
        </p:spPr>
        <p:txBody>
          <a:bodyPr lIns="0" anchor="b">
            <a:noAutofit/>
          </a:bodyPr>
          <a:lstStyle>
            <a:lvl1pPr>
              <a:spcBef>
                <a:spcPts val="0"/>
              </a:spcBef>
              <a:defRPr sz="1400" b="0" i="0" cap="all" spc="10" baseline="0">
                <a:solidFill>
                  <a:schemeClr val="accent1"/>
                </a:solidFill>
                <a:latin typeface="IBM Plex Sans Medm" panose="020B0503050203000203" pitchFamily="34" charset="0"/>
              </a:defRPr>
            </a:lvl1pPr>
          </a:lstStyle>
          <a:p>
            <a:pPr lvl="0"/>
            <a:r>
              <a:rPr lang="en-US"/>
              <a:t>CLICK TO ADD SUBHEADER</a:t>
            </a:r>
          </a:p>
        </p:txBody>
      </p:sp>
      <p:sp>
        <p:nvSpPr>
          <p:cNvPr id="63" name="Text Placeholder 53">
            <a:extLst>
              <a:ext uri="{FF2B5EF4-FFF2-40B4-BE49-F238E27FC236}">
                <a16:creationId xmlns:a16="http://schemas.microsoft.com/office/drawing/2014/main" id="{A88E9F13-81DC-8F4C-8230-3311B1E57DD9}"/>
              </a:ext>
            </a:extLst>
          </p:cNvPr>
          <p:cNvSpPr>
            <a:spLocks noGrp="1"/>
          </p:cNvSpPr>
          <p:nvPr>
            <p:ph type="body" sz="quarter" idx="13" hasCustomPrompt="1"/>
          </p:nvPr>
        </p:nvSpPr>
        <p:spPr>
          <a:xfrm>
            <a:off x="6254750" y="1196975"/>
            <a:ext cx="5430910" cy="522097"/>
          </a:xfrm>
        </p:spPr>
        <p:txBody>
          <a:bodyPr lIns="0" anchor="b">
            <a:noAutofit/>
          </a:bodyPr>
          <a:lstStyle>
            <a:lvl1pPr marL="0" marR="0" indent="0" algn="l" defTabSz="914400" rtl="0" eaLnBrk="1" fontAlgn="auto" latinLnBrk="0" hangingPunct="1">
              <a:lnSpc>
                <a:spcPct val="90000"/>
              </a:lnSpc>
              <a:spcBef>
                <a:spcPts val="0"/>
              </a:spcBef>
              <a:spcAft>
                <a:spcPts val="0"/>
              </a:spcAft>
              <a:buClrTx/>
              <a:buSzTx/>
              <a:buFont typeface="Arial" panose="020B0604020202020204" pitchFamily="34" charset="0"/>
              <a:buNone/>
              <a:tabLst/>
              <a:defRPr sz="1400" b="0" i="0" cap="all" spc="10" baseline="0">
                <a:solidFill>
                  <a:schemeClr val="accent1"/>
                </a:solidFill>
                <a:latin typeface="IBM Plex Sans Medm" panose="020B0503050203000203" pitchFamily="34" charset="0"/>
              </a:defRPr>
            </a:lvl1pPr>
          </a:lstStyle>
          <a:p>
            <a:pPr lvl="0"/>
            <a:r>
              <a:rPr lang="en-US"/>
              <a:t>CLICK TO ADD SUBHEADER</a:t>
            </a:r>
          </a:p>
        </p:txBody>
      </p:sp>
      <p:sp>
        <p:nvSpPr>
          <p:cNvPr id="10" name="Text Placeholder 57">
            <a:extLst>
              <a:ext uri="{FF2B5EF4-FFF2-40B4-BE49-F238E27FC236}">
                <a16:creationId xmlns:a16="http://schemas.microsoft.com/office/drawing/2014/main" id="{76B0A7DC-3DDF-4F4C-9115-94893364EA17}"/>
              </a:ext>
            </a:extLst>
          </p:cNvPr>
          <p:cNvSpPr>
            <a:spLocks noGrp="1"/>
          </p:cNvSpPr>
          <p:nvPr>
            <p:ph type="body" sz="quarter" idx="15"/>
          </p:nvPr>
        </p:nvSpPr>
        <p:spPr>
          <a:xfrm>
            <a:off x="518859" y="1773239"/>
            <a:ext cx="5420468" cy="4451938"/>
          </a:xfrm>
        </p:spPr>
        <p:txBody>
          <a:bodyPr lIns="0">
            <a:no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1" name="Text Placeholder 57">
            <a:extLst>
              <a:ext uri="{FF2B5EF4-FFF2-40B4-BE49-F238E27FC236}">
                <a16:creationId xmlns:a16="http://schemas.microsoft.com/office/drawing/2014/main" id="{FBDE887A-1A03-0340-A830-921CEFD49730}"/>
              </a:ext>
            </a:extLst>
          </p:cNvPr>
          <p:cNvSpPr>
            <a:spLocks noGrp="1"/>
          </p:cNvSpPr>
          <p:nvPr>
            <p:ph type="body" sz="quarter" idx="16"/>
          </p:nvPr>
        </p:nvSpPr>
        <p:spPr>
          <a:xfrm>
            <a:off x="6254634" y="1773238"/>
            <a:ext cx="5434130" cy="4451939"/>
          </a:xfrm>
        </p:spPr>
        <p:txBody>
          <a:bodyPr lIns="0">
            <a:no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pic>
        <p:nvPicPr>
          <p:cNvPr id="13" name="Picture 12" descr="Glendon | York University Logo">
            <a:extLst>
              <a:ext uri="{FF2B5EF4-FFF2-40B4-BE49-F238E27FC236}">
                <a16:creationId xmlns:a16="http://schemas.microsoft.com/office/drawing/2014/main" id="{78044BE8-7483-4C40-82CD-54CAF24B613B}"/>
              </a:ext>
            </a:extLst>
          </p:cNvPr>
          <p:cNvPicPr>
            <a:picLocks noChangeAspect="1"/>
          </p:cNvPicPr>
          <p:nvPr userDrawn="1"/>
        </p:nvPicPr>
        <p:blipFill>
          <a:blip r:embed="rId2"/>
          <a:srcRect/>
          <a:stretch/>
        </p:blipFill>
        <p:spPr>
          <a:xfrm>
            <a:off x="9531740" y="6376449"/>
            <a:ext cx="2433600" cy="264881"/>
          </a:xfrm>
          <a:prstGeom prst="rect">
            <a:avLst/>
          </a:prstGeom>
        </p:spPr>
      </p:pic>
    </p:spTree>
    <p:extLst>
      <p:ext uri="{BB962C8B-B14F-4D97-AF65-F5344CB8AC3E}">
        <p14:creationId xmlns:p14="http://schemas.microsoft.com/office/powerpoint/2010/main" val="409851222"/>
      </p:ext>
    </p:extLst>
  </p:cSld>
  <p:clrMapOvr>
    <a:masterClrMapping/>
  </p:clrMapOvr>
  <p:extLst>
    <p:ext uri="{DCECCB84-F9BA-43D5-87BE-67443E8EF086}">
      <p15:sldGuideLst xmlns:p15="http://schemas.microsoft.com/office/powerpoint/2012/main">
        <p15:guide id="3" pos="316" userDrawn="1">
          <p15:clr>
            <a:srgbClr val="FBAE40"/>
          </p15:clr>
        </p15:guide>
        <p15:guide id="4" pos="3739" userDrawn="1">
          <p15:clr>
            <a:srgbClr val="FBAE40"/>
          </p15:clr>
        </p15:guide>
        <p15:guide id="5" pos="3940" userDrawn="1">
          <p15:clr>
            <a:srgbClr val="FBAE40"/>
          </p15:clr>
        </p15:guide>
        <p15:guide id="6" pos="7363" userDrawn="1">
          <p15:clr>
            <a:srgbClr val="FBAE40"/>
          </p15:clr>
        </p15:guide>
        <p15:guide id="9" orient="horz" pos="754" userDrawn="1">
          <p15:clr>
            <a:srgbClr val="FBAE40"/>
          </p15:clr>
        </p15:guide>
        <p15:guide id="10" orient="horz" pos="1117" userDrawn="1">
          <p15:clr>
            <a:srgbClr val="FBAE40"/>
          </p15:clr>
        </p15:guide>
        <p15:guide id="12" orient="horz" pos="3884" userDrawn="1">
          <p15:clr>
            <a:srgbClr val="FBAE40"/>
          </p15:clr>
        </p15:guide>
        <p15:guide id="13" orient="horz" pos="4269" userDrawn="1">
          <p15:clr>
            <a:srgbClr val="FBAE40"/>
          </p15:clr>
        </p15:guide>
      </p15:sldGuideLst>
    </p:ext>
  </p:extLs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hree Colum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4A2716-629B-9C45-AADD-DE61D864D5B7}"/>
              </a:ext>
            </a:extLst>
          </p:cNvPr>
          <p:cNvSpPr>
            <a:spLocks noGrp="1"/>
          </p:cNvSpPr>
          <p:nvPr>
            <p:ph type="title"/>
          </p:nvPr>
        </p:nvSpPr>
        <p:spPr>
          <a:xfrm>
            <a:off x="518859" y="225425"/>
            <a:ext cx="11161240" cy="720000"/>
          </a:xfrm>
        </p:spPr>
        <p:txBody>
          <a:bodyPr>
            <a:noAutofit/>
          </a:bodyPr>
          <a:lstStyle>
            <a:lvl1pPr>
              <a:defRPr b="1" i="0">
                <a:latin typeface="IBM Plex Sans SmBld" panose="020B0503050203000203" pitchFamily="34" charset="0"/>
              </a:defRPr>
            </a:lvl1pPr>
          </a:lstStyle>
          <a:p>
            <a:r>
              <a:rPr lang="en-US"/>
              <a:t>Click to edit Master title style</a:t>
            </a:r>
          </a:p>
        </p:txBody>
      </p:sp>
      <p:sp>
        <p:nvSpPr>
          <p:cNvPr id="3" name="Footer Placeholder 2">
            <a:extLst>
              <a:ext uri="{FF2B5EF4-FFF2-40B4-BE49-F238E27FC236}">
                <a16:creationId xmlns:a16="http://schemas.microsoft.com/office/drawing/2014/main" id="{D008593E-DD51-5A43-8811-462C3D56F12C}"/>
              </a:ext>
            </a:extLst>
          </p:cNvPr>
          <p:cNvSpPr>
            <a:spLocks noGrp="1"/>
          </p:cNvSpPr>
          <p:nvPr>
            <p:ph type="ftr" sz="quarter" idx="10"/>
          </p:nvPr>
        </p:nvSpPr>
        <p:spPr>
          <a:xfrm>
            <a:off x="1004465" y="6304235"/>
            <a:ext cx="8127343" cy="365125"/>
          </a:xfrm>
        </p:spPr>
        <p:txBody>
          <a:bodyPr/>
          <a:lstStyle/>
          <a:p>
            <a:endParaRPr lang="en-US"/>
          </a:p>
        </p:txBody>
      </p:sp>
      <p:sp>
        <p:nvSpPr>
          <p:cNvPr id="4" name="Slide Number Placeholder 3">
            <a:extLst>
              <a:ext uri="{FF2B5EF4-FFF2-40B4-BE49-F238E27FC236}">
                <a16:creationId xmlns:a16="http://schemas.microsoft.com/office/drawing/2014/main" id="{5067C10F-9D8C-A146-A92B-CA4D61DD154A}"/>
              </a:ext>
            </a:extLst>
          </p:cNvPr>
          <p:cNvSpPr>
            <a:spLocks noGrp="1"/>
          </p:cNvSpPr>
          <p:nvPr>
            <p:ph type="sldNum" sz="quarter" idx="11"/>
          </p:nvPr>
        </p:nvSpPr>
        <p:spPr/>
        <p:txBody>
          <a:bodyPr/>
          <a:lstStyle/>
          <a:p>
            <a:fld id="{5B64C28E-966E-6B4A-816A-311B7D0A2E6D}" type="slidenum">
              <a:rPr lang="en-US" smtClean="0"/>
              <a:pPr/>
              <a:t>‹#›</a:t>
            </a:fld>
            <a:endParaRPr lang="en-US"/>
          </a:p>
        </p:txBody>
      </p:sp>
      <p:sp>
        <p:nvSpPr>
          <p:cNvPr id="61" name="Rectangle 60">
            <a:extLst>
              <a:ext uri="{FF2B5EF4-FFF2-40B4-BE49-F238E27FC236}">
                <a16:creationId xmlns:a16="http://schemas.microsoft.com/office/drawing/2014/main" id="{E2808EE8-9812-924F-92E0-A705FC0A1140}"/>
              </a:ext>
            </a:extLst>
          </p:cNvPr>
          <p:cNvSpPr/>
          <p:nvPr userDrawn="1"/>
        </p:nvSpPr>
        <p:spPr>
          <a:xfrm>
            <a:off x="0" y="6799943"/>
            <a:ext cx="12192000" cy="5805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ext Placeholder 57">
            <a:extLst>
              <a:ext uri="{FF2B5EF4-FFF2-40B4-BE49-F238E27FC236}">
                <a16:creationId xmlns:a16="http://schemas.microsoft.com/office/drawing/2014/main" id="{8FDBC224-29B7-D94D-A917-7189CF9D8DFF}"/>
              </a:ext>
            </a:extLst>
          </p:cNvPr>
          <p:cNvSpPr>
            <a:spLocks noGrp="1"/>
          </p:cNvSpPr>
          <p:nvPr>
            <p:ph type="body" sz="quarter" idx="15"/>
          </p:nvPr>
        </p:nvSpPr>
        <p:spPr>
          <a:xfrm>
            <a:off x="518859" y="1773238"/>
            <a:ext cx="3523302" cy="4392612"/>
          </a:xfrm>
        </p:spPr>
        <p:txBody>
          <a:bodyPr lIns="0">
            <a:noAutofit/>
          </a:bodyPr>
          <a:lstStyle>
            <a:lvl1pPr>
              <a:defRPr sz="16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6" name="Text Placeholder 57">
            <a:extLst>
              <a:ext uri="{FF2B5EF4-FFF2-40B4-BE49-F238E27FC236}">
                <a16:creationId xmlns:a16="http://schemas.microsoft.com/office/drawing/2014/main" id="{1ED52BD2-E8AE-D447-A7FC-9FAAD041AC09}"/>
              </a:ext>
            </a:extLst>
          </p:cNvPr>
          <p:cNvSpPr>
            <a:spLocks noGrp="1"/>
          </p:cNvSpPr>
          <p:nvPr>
            <p:ph type="body" sz="quarter" idx="19"/>
          </p:nvPr>
        </p:nvSpPr>
        <p:spPr>
          <a:xfrm>
            <a:off x="4338637" y="1773238"/>
            <a:ext cx="3510000" cy="4392612"/>
          </a:xfrm>
        </p:spPr>
        <p:txBody>
          <a:bodyPr lIns="0">
            <a:noAutofit/>
          </a:bodyPr>
          <a:lstStyle>
            <a:lvl1pPr>
              <a:defRPr sz="16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7" name="Text Placeholder 57">
            <a:extLst>
              <a:ext uri="{FF2B5EF4-FFF2-40B4-BE49-F238E27FC236}">
                <a16:creationId xmlns:a16="http://schemas.microsoft.com/office/drawing/2014/main" id="{70C5ADD5-F228-C64F-9A1A-553837A1E712}"/>
              </a:ext>
            </a:extLst>
          </p:cNvPr>
          <p:cNvSpPr>
            <a:spLocks noGrp="1"/>
          </p:cNvSpPr>
          <p:nvPr>
            <p:ph type="body" sz="quarter" idx="20"/>
          </p:nvPr>
        </p:nvSpPr>
        <p:spPr>
          <a:xfrm>
            <a:off x="8183540" y="1773238"/>
            <a:ext cx="3492560" cy="4392612"/>
          </a:xfrm>
        </p:spPr>
        <p:txBody>
          <a:bodyPr lIns="0">
            <a:noAutofit/>
          </a:bodyPr>
          <a:lstStyle>
            <a:lvl1pPr>
              <a:defRPr sz="16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9" name="Text Placeholder 53">
            <a:extLst>
              <a:ext uri="{FF2B5EF4-FFF2-40B4-BE49-F238E27FC236}">
                <a16:creationId xmlns:a16="http://schemas.microsoft.com/office/drawing/2014/main" id="{413C845C-EAE6-AF41-B604-B795A78D3EE5}"/>
              </a:ext>
            </a:extLst>
          </p:cNvPr>
          <p:cNvSpPr>
            <a:spLocks noGrp="1"/>
          </p:cNvSpPr>
          <p:nvPr>
            <p:ph type="body" sz="quarter" idx="12" hasCustomPrompt="1"/>
          </p:nvPr>
        </p:nvSpPr>
        <p:spPr>
          <a:xfrm>
            <a:off x="518432" y="1196975"/>
            <a:ext cx="3524932" cy="522097"/>
          </a:xfrm>
        </p:spPr>
        <p:txBody>
          <a:bodyPr lIns="0" anchor="b">
            <a:noAutofit/>
          </a:bodyPr>
          <a:lstStyle>
            <a:lvl1pPr>
              <a:spcBef>
                <a:spcPts val="0"/>
              </a:spcBef>
              <a:defRPr sz="1400" b="0" i="0" cap="all" spc="10" baseline="0">
                <a:solidFill>
                  <a:schemeClr val="accent1"/>
                </a:solidFill>
                <a:latin typeface="IBM Plex Sans Medm" panose="020B0503050203000203" pitchFamily="34" charset="0"/>
              </a:defRPr>
            </a:lvl1pPr>
          </a:lstStyle>
          <a:p>
            <a:pPr lvl="0"/>
            <a:r>
              <a:rPr lang="en-US"/>
              <a:t>CLICK TO ADD SUBHEADER</a:t>
            </a:r>
          </a:p>
        </p:txBody>
      </p:sp>
      <p:sp>
        <p:nvSpPr>
          <p:cNvPr id="20" name="Text Placeholder 53">
            <a:extLst>
              <a:ext uri="{FF2B5EF4-FFF2-40B4-BE49-F238E27FC236}">
                <a16:creationId xmlns:a16="http://schemas.microsoft.com/office/drawing/2014/main" id="{231CCB01-79F2-F34F-BC4D-1031450FD5BD}"/>
              </a:ext>
            </a:extLst>
          </p:cNvPr>
          <p:cNvSpPr>
            <a:spLocks noGrp="1"/>
          </p:cNvSpPr>
          <p:nvPr>
            <p:ph type="body" sz="quarter" idx="21" hasCustomPrompt="1"/>
          </p:nvPr>
        </p:nvSpPr>
        <p:spPr>
          <a:xfrm>
            <a:off x="4332288" y="1196975"/>
            <a:ext cx="3524932" cy="522097"/>
          </a:xfrm>
        </p:spPr>
        <p:txBody>
          <a:bodyPr lIns="0" anchor="b">
            <a:noAutofit/>
          </a:bodyPr>
          <a:lstStyle>
            <a:lvl1pPr>
              <a:spcBef>
                <a:spcPts val="0"/>
              </a:spcBef>
              <a:defRPr sz="1400" b="0" i="0" cap="all" spc="10" baseline="0">
                <a:solidFill>
                  <a:schemeClr val="accent1"/>
                </a:solidFill>
                <a:latin typeface="IBM Plex Sans Medm" panose="020B0503050203000203" pitchFamily="34" charset="0"/>
              </a:defRPr>
            </a:lvl1pPr>
          </a:lstStyle>
          <a:p>
            <a:pPr lvl="0"/>
            <a:r>
              <a:rPr lang="en-US"/>
              <a:t>CLICK TO ADD SUBHEADER</a:t>
            </a:r>
          </a:p>
        </p:txBody>
      </p:sp>
      <p:sp>
        <p:nvSpPr>
          <p:cNvPr id="21" name="Text Placeholder 53">
            <a:extLst>
              <a:ext uri="{FF2B5EF4-FFF2-40B4-BE49-F238E27FC236}">
                <a16:creationId xmlns:a16="http://schemas.microsoft.com/office/drawing/2014/main" id="{CF16F710-257F-5041-8125-90E471B9BAE2}"/>
              </a:ext>
            </a:extLst>
          </p:cNvPr>
          <p:cNvSpPr>
            <a:spLocks noGrp="1"/>
          </p:cNvSpPr>
          <p:nvPr>
            <p:ph type="body" sz="quarter" idx="22" hasCustomPrompt="1"/>
          </p:nvPr>
        </p:nvSpPr>
        <p:spPr>
          <a:xfrm>
            <a:off x="8184232" y="1196975"/>
            <a:ext cx="3504531" cy="522097"/>
          </a:xfrm>
        </p:spPr>
        <p:txBody>
          <a:bodyPr lIns="0" anchor="b">
            <a:noAutofit/>
          </a:bodyPr>
          <a:lstStyle>
            <a:lvl1pPr>
              <a:spcBef>
                <a:spcPts val="0"/>
              </a:spcBef>
              <a:defRPr sz="1400" b="0" i="0" cap="all" spc="10" baseline="0">
                <a:solidFill>
                  <a:schemeClr val="accent1"/>
                </a:solidFill>
                <a:latin typeface="IBM Plex Sans Medm" panose="020B0503050203000203" pitchFamily="34" charset="0"/>
              </a:defRPr>
            </a:lvl1pPr>
          </a:lstStyle>
          <a:p>
            <a:pPr lvl="0"/>
            <a:r>
              <a:rPr lang="en-US"/>
              <a:t>CLICK TO ADD SUBHEADER</a:t>
            </a:r>
          </a:p>
        </p:txBody>
      </p:sp>
      <p:pic>
        <p:nvPicPr>
          <p:cNvPr id="13" name="Picture 12" descr="Glendon | York University Logo">
            <a:extLst>
              <a:ext uri="{FF2B5EF4-FFF2-40B4-BE49-F238E27FC236}">
                <a16:creationId xmlns:a16="http://schemas.microsoft.com/office/drawing/2014/main" id="{BBA10C88-CD6B-234F-862F-3FCB78C33E5E}"/>
              </a:ext>
            </a:extLst>
          </p:cNvPr>
          <p:cNvPicPr>
            <a:picLocks noChangeAspect="1"/>
          </p:cNvPicPr>
          <p:nvPr userDrawn="1"/>
        </p:nvPicPr>
        <p:blipFill>
          <a:blip r:embed="rId2"/>
          <a:srcRect/>
          <a:stretch/>
        </p:blipFill>
        <p:spPr>
          <a:xfrm>
            <a:off x="9531740" y="6376449"/>
            <a:ext cx="2433600" cy="264881"/>
          </a:xfrm>
          <a:prstGeom prst="rect">
            <a:avLst/>
          </a:prstGeom>
        </p:spPr>
      </p:pic>
    </p:spTree>
    <p:extLst>
      <p:ext uri="{BB962C8B-B14F-4D97-AF65-F5344CB8AC3E}">
        <p14:creationId xmlns:p14="http://schemas.microsoft.com/office/powerpoint/2010/main" val="302873717"/>
      </p:ext>
    </p:extLst>
  </p:cSld>
  <p:clrMapOvr>
    <a:masterClrMapping/>
  </p:clrMapOvr>
  <p:extLst>
    <p:ext uri="{DCECCB84-F9BA-43D5-87BE-67443E8EF086}">
      <p15:sldGuideLst xmlns:p15="http://schemas.microsoft.com/office/powerpoint/2012/main">
        <p15:guide id="3" pos="316" userDrawn="1">
          <p15:clr>
            <a:srgbClr val="FBAE40"/>
          </p15:clr>
        </p15:guide>
        <p15:guide id="6" pos="7363" userDrawn="1">
          <p15:clr>
            <a:srgbClr val="FBAE40"/>
          </p15:clr>
        </p15:guide>
        <p15:guide id="9" orient="horz" pos="1117" userDrawn="1">
          <p15:clr>
            <a:srgbClr val="FBAE40"/>
          </p15:clr>
        </p15:guide>
        <p15:guide id="12" orient="horz" pos="3888" userDrawn="1">
          <p15:clr>
            <a:srgbClr val="FBAE40"/>
          </p15:clr>
        </p15:guide>
        <p15:guide id="13" orient="horz" pos="754" userDrawn="1">
          <p15:clr>
            <a:srgbClr val="FBAE40"/>
          </p15:clr>
        </p15:guide>
        <p15:guide id="14" pos="2729" userDrawn="1">
          <p15:clr>
            <a:srgbClr val="FBAE40"/>
          </p15:clr>
        </p15:guide>
        <p15:guide id="15" pos="2547" userDrawn="1">
          <p15:clr>
            <a:srgbClr val="FBAE40"/>
          </p15:clr>
        </p15:guide>
        <p15:guide id="16" pos="4951" userDrawn="1">
          <p15:clr>
            <a:srgbClr val="FBAE40"/>
          </p15:clr>
        </p15:guide>
        <p15:guide id="17" pos="5155" userDrawn="1">
          <p15:clr>
            <a:srgbClr val="FBAE40"/>
          </p15:clr>
        </p15:guide>
      </p15:sldGuideLst>
    </p:ext>
  </p:extLst>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Four Colum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4A2716-629B-9C45-AADD-DE61D864D5B7}"/>
              </a:ext>
            </a:extLst>
          </p:cNvPr>
          <p:cNvSpPr>
            <a:spLocks noGrp="1"/>
          </p:cNvSpPr>
          <p:nvPr>
            <p:ph type="title"/>
          </p:nvPr>
        </p:nvSpPr>
        <p:spPr>
          <a:xfrm>
            <a:off x="518859" y="225425"/>
            <a:ext cx="11161240" cy="720000"/>
          </a:xfrm>
        </p:spPr>
        <p:txBody>
          <a:bodyPr>
            <a:noAutofit/>
          </a:bodyPr>
          <a:lstStyle>
            <a:lvl1pPr>
              <a:defRPr b="1" i="0">
                <a:latin typeface="IBM Plex Sans SmBld" panose="020B0503050203000203" pitchFamily="34" charset="0"/>
              </a:defRPr>
            </a:lvl1pPr>
          </a:lstStyle>
          <a:p>
            <a:r>
              <a:rPr lang="en-US"/>
              <a:t>Click to edit Master title style</a:t>
            </a:r>
          </a:p>
        </p:txBody>
      </p:sp>
      <p:sp>
        <p:nvSpPr>
          <p:cNvPr id="3" name="Footer Placeholder 2">
            <a:extLst>
              <a:ext uri="{FF2B5EF4-FFF2-40B4-BE49-F238E27FC236}">
                <a16:creationId xmlns:a16="http://schemas.microsoft.com/office/drawing/2014/main" id="{D008593E-DD51-5A43-8811-462C3D56F12C}"/>
              </a:ext>
            </a:extLst>
          </p:cNvPr>
          <p:cNvSpPr>
            <a:spLocks noGrp="1"/>
          </p:cNvSpPr>
          <p:nvPr>
            <p:ph type="ftr" sz="quarter" idx="10"/>
          </p:nvPr>
        </p:nvSpPr>
        <p:spPr>
          <a:xfrm>
            <a:off x="1004465" y="6304235"/>
            <a:ext cx="8322415" cy="365125"/>
          </a:xfrm>
        </p:spPr>
        <p:txBody>
          <a:bodyPr/>
          <a:lstStyle/>
          <a:p>
            <a:endParaRPr lang="en-US"/>
          </a:p>
        </p:txBody>
      </p:sp>
      <p:sp>
        <p:nvSpPr>
          <p:cNvPr id="4" name="Slide Number Placeholder 3">
            <a:extLst>
              <a:ext uri="{FF2B5EF4-FFF2-40B4-BE49-F238E27FC236}">
                <a16:creationId xmlns:a16="http://schemas.microsoft.com/office/drawing/2014/main" id="{5067C10F-9D8C-A146-A92B-CA4D61DD154A}"/>
              </a:ext>
            </a:extLst>
          </p:cNvPr>
          <p:cNvSpPr>
            <a:spLocks noGrp="1"/>
          </p:cNvSpPr>
          <p:nvPr>
            <p:ph type="sldNum" sz="quarter" idx="11"/>
          </p:nvPr>
        </p:nvSpPr>
        <p:spPr/>
        <p:txBody>
          <a:bodyPr/>
          <a:lstStyle/>
          <a:p>
            <a:fld id="{5B64C28E-966E-6B4A-816A-311B7D0A2E6D}" type="slidenum">
              <a:rPr lang="en-US" smtClean="0"/>
              <a:pPr/>
              <a:t>‹#›</a:t>
            </a:fld>
            <a:endParaRPr lang="en-US"/>
          </a:p>
        </p:txBody>
      </p:sp>
      <p:sp>
        <p:nvSpPr>
          <p:cNvPr id="5" name="Rectangle 4">
            <a:extLst>
              <a:ext uri="{FF2B5EF4-FFF2-40B4-BE49-F238E27FC236}">
                <a16:creationId xmlns:a16="http://schemas.microsoft.com/office/drawing/2014/main" id="{55ACEF09-F0CD-7449-9B9E-747B150BFF64}"/>
              </a:ext>
            </a:extLst>
          </p:cNvPr>
          <p:cNvSpPr/>
          <p:nvPr userDrawn="1"/>
        </p:nvSpPr>
        <p:spPr>
          <a:xfrm>
            <a:off x="0" y="6799943"/>
            <a:ext cx="12192000" cy="5805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ext Placeholder 57">
            <a:extLst>
              <a:ext uri="{FF2B5EF4-FFF2-40B4-BE49-F238E27FC236}">
                <a16:creationId xmlns:a16="http://schemas.microsoft.com/office/drawing/2014/main" id="{E695CA26-1919-114C-BC11-38C996B851DE}"/>
              </a:ext>
            </a:extLst>
          </p:cNvPr>
          <p:cNvSpPr>
            <a:spLocks noGrp="1"/>
          </p:cNvSpPr>
          <p:nvPr>
            <p:ph type="body" sz="quarter" idx="15"/>
          </p:nvPr>
        </p:nvSpPr>
        <p:spPr>
          <a:xfrm>
            <a:off x="518859" y="1773238"/>
            <a:ext cx="2540528" cy="4392612"/>
          </a:xfrm>
        </p:spPr>
        <p:txBody>
          <a:bodyPr lIns="0">
            <a:noAutofit/>
          </a:bodyPr>
          <a:lstStyle>
            <a:lvl1pPr>
              <a:defRPr sz="1400"/>
            </a:lvl1pPr>
            <a:lvl2pPr>
              <a:defRPr sz="1400"/>
            </a:lvl2pPr>
            <a:lvl3pPr>
              <a:defRPr sz="12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9" name="Text Placeholder 57">
            <a:extLst>
              <a:ext uri="{FF2B5EF4-FFF2-40B4-BE49-F238E27FC236}">
                <a16:creationId xmlns:a16="http://schemas.microsoft.com/office/drawing/2014/main" id="{E13C6EED-B55A-9647-A753-CA6B53800D1E}"/>
              </a:ext>
            </a:extLst>
          </p:cNvPr>
          <p:cNvSpPr>
            <a:spLocks noGrp="1"/>
          </p:cNvSpPr>
          <p:nvPr>
            <p:ph type="body" sz="quarter" idx="23"/>
          </p:nvPr>
        </p:nvSpPr>
        <p:spPr>
          <a:xfrm>
            <a:off x="3378200" y="1773238"/>
            <a:ext cx="2553131" cy="4392612"/>
          </a:xfrm>
        </p:spPr>
        <p:txBody>
          <a:bodyPr lIns="0">
            <a:noAutofit/>
          </a:bodyPr>
          <a:lstStyle>
            <a:lvl1pPr>
              <a:defRPr sz="1400"/>
            </a:lvl1pPr>
            <a:lvl2pPr>
              <a:defRPr sz="1400"/>
            </a:lvl2pPr>
            <a:lvl3pPr>
              <a:defRPr sz="12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0" name="Text Placeholder 57">
            <a:extLst>
              <a:ext uri="{FF2B5EF4-FFF2-40B4-BE49-F238E27FC236}">
                <a16:creationId xmlns:a16="http://schemas.microsoft.com/office/drawing/2014/main" id="{F78578F5-EFC6-BC40-9724-A634789392C1}"/>
              </a:ext>
            </a:extLst>
          </p:cNvPr>
          <p:cNvSpPr>
            <a:spLocks noGrp="1"/>
          </p:cNvSpPr>
          <p:nvPr>
            <p:ph type="body" sz="quarter" idx="24"/>
          </p:nvPr>
        </p:nvSpPr>
        <p:spPr>
          <a:xfrm>
            <a:off x="6254750" y="1773238"/>
            <a:ext cx="2547914" cy="4392612"/>
          </a:xfrm>
        </p:spPr>
        <p:txBody>
          <a:bodyPr lIns="0">
            <a:noAutofit/>
          </a:bodyPr>
          <a:lstStyle>
            <a:lvl1pPr>
              <a:defRPr sz="1400"/>
            </a:lvl1pPr>
            <a:lvl2pPr>
              <a:defRPr sz="1400"/>
            </a:lvl2pPr>
            <a:lvl3pPr>
              <a:defRPr sz="12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1" name="Text Placeholder 57">
            <a:extLst>
              <a:ext uri="{FF2B5EF4-FFF2-40B4-BE49-F238E27FC236}">
                <a16:creationId xmlns:a16="http://schemas.microsoft.com/office/drawing/2014/main" id="{F63C3783-BFD5-CE47-813A-DDB4E37BAA61}"/>
              </a:ext>
            </a:extLst>
          </p:cNvPr>
          <p:cNvSpPr>
            <a:spLocks noGrp="1"/>
          </p:cNvSpPr>
          <p:nvPr>
            <p:ph type="body" sz="quarter" idx="25"/>
          </p:nvPr>
        </p:nvSpPr>
        <p:spPr>
          <a:xfrm>
            <a:off x="9114518" y="1773238"/>
            <a:ext cx="2549800" cy="4392612"/>
          </a:xfrm>
        </p:spPr>
        <p:txBody>
          <a:bodyPr lIns="0">
            <a:noAutofit/>
          </a:bodyPr>
          <a:lstStyle>
            <a:lvl1pPr>
              <a:defRPr sz="1400"/>
            </a:lvl1pPr>
            <a:lvl2pPr>
              <a:defRPr sz="1400"/>
            </a:lvl2pPr>
            <a:lvl3pPr>
              <a:defRPr sz="12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3" name="Text Placeholder 53">
            <a:extLst>
              <a:ext uri="{FF2B5EF4-FFF2-40B4-BE49-F238E27FC236}">
                <a16:creationId xmlns:a16="http://schemas.microsoft.com/office/drawing/2014/main" id="{214B3C36-FAD2-2946-B5D2-577C63AC0194}"/>
              </a:ext>
            </a:extLst>
          </p:cNvPr>
          <p:cNvSpPr>
            <a:spLocks noGrp="1"/>
          </p:cNvSpPr>
          <p:nvPr>
            <p:ph type="body" sz="quarter" idx="12" hasCustomPrompt="1"/>
          </p:nvPr>
        </p:nvSpPr>
        <p:spPr>
          <a:xfrm>
            <a:off x="518432" y="1196975"/>
            <a:ext cx="2540681" cy="522097"/>
          </a:xfrm>
        </p:spPr>
        <p:txBody>
          <a:bodyPr lIns="0" anchor="b">
            <a:noAutofit/>
          </a:bodyPr>
          <a:lstStyle>
            <a:lvl1pPr>
              <a:spcBef>
                <a:spcPts val="0"/>
              </a:spcBef>
              <a:defRPr sz="1400" b="0" i="0" cap="all" spc="10" baseline="0">
                <a:solidFill>
                  <a:schemeClr val="accent1"/>
                </a:solidFill>
                <a:latin typeface="IBM Plex Sans Medm" panose="020B0503050203000203" pitchFamily="34" charset="0"/>
              </a:defRPr>
            </a:lvl1pPr>
          </a:lstStyle>
          <a:p>
            <a:pPr lvl="0"/>
            <a:r>
              <a:rPr lang="en-US"/>
              <a:t>CLICK TO ADD SUBHEADER</a:t>
            </a:r>
          </a:p>
        </p:txBody>
      </p:sp>
      <p:sp>
        <p:nvSpPr>
          <p:cNvPr id="24" name="Text Placeholder 53">
            <a:extLst>
              <a:ext uri="{FF2B5EF4-FFF2-40B4-BE49-F238E27FC236}">
                <a16:creationId xmlns:a16="http://schemas.microsoft.com/office/drawing/2014/main" id="{364A19A7-DFB3-7E45-9878-76EAFAAC7717}"/>
              </a:ext>
            </a:extLst>
          </p:cNvPr>
          <p:cNvSpPr>
            <a:spLocks noGrp="1"/>
          </p:cNvSpPr>
          <p:nvPr>
            <p:ph type="body" sz="quarter" idx="26" hasCustomPrompt="1"/>
          </p:nvPr>
        </p:nvSpPr>
        <p:spPr>
          <a:xfrm>
            <a:off x="3378200" y="1196975"/>
            <a:ext cx="2540681" cy="522097"/>
          </a:xfrm>
        </p:spPr>
        <p:txBody>
          <a:bodyPr lIns="0" anchor="b">
            <a:noAutofit/>
          </a:bodyPr>
          <a:lstStyle>
            <a:lvl1pPr>
              <a:spcBef>
                <a:spcPts val="0"/>
              </a:spcBef>
              <a:defRPr sz="1400" b="0" i="0" cap="all" spc="10" baseline="0">
                <a:solidFill>
                  <a:schemeClr val="accent1"/>
                </a:solidFill>
                <a:latin typeface="IBM Plex Sans Medm" panose="020B0503050203000203" pitchFamily="34" charset="0"/>
              </a:defRPr>
            </a:lvl1pPr>
          </a:lstStyle>
          <a:p>
            <a:pPr lvl="0"/>
            <a:r>
              <a:rPr lang="en-US"/>
              <a:t>CLICK TO ADD SUBHEADER</a:t>
            </a:r>
          </a:p>
        </p:txBody>
      </p:sp>
      <p:sp>
        <p:nvSpPr>
          <p:cNvPr id="26" name="Text Placeholder 53">
            <a:extLst>
              <a:ext uri="{FF2B5EF4-FFF2-40B4-BE49-F238E27FC236}">
                <a16:creationId xmlns:a16="http://schemas.microsoft.com/office/drawing/2014/main" id="{D881590F-FC81-0046-A179-47970EA06CB7}"/>
              </a:ext>
            </a:extLst>
          </p:cNvPr>
          <p:cNvSpPr>
            <a:spLocks noGrp="1"/>
          </p:cNvSpPr>
          <p:nvPr>
            <p:ph type="body" sz="quarter" idx="27" hasCustomPrompt="1"/>
          </p:nvPr>
        </p:nvSpPr>
        <p:spPr>
          <a:xfrm>
            <a:off x="6254750" y="1196975"/>
            <a:ext cx="2540681" cy="522097"/>
          </a:xfrm>
        </p:spPr>
        <p:txBody>
          <a:bodyPr lIns="0" anchor="b">
            <a:noAutofit/>
          </a:bodyPr>
          <a:lstStyle>
            <a:lvl1pPr>
              <a:spcBef>
                <a:spcPts val="0"/>
              </a:spcBef>
              <a:defRPr sz="1400" b="0" i="0" cap="all" spc="10" baseline="0">
                <a:solidFill>
                  <a:schemeClr val="accent1"/>
                </a:solidFill>
                <a:latin typeface="IBM Plex Sans Medm" panose="020B0503050203000203" pitchFamily="34" charset="0"/>
              </a:defRPr>
            </a:lvl1pPr>
          </a:lstStyle>
          <a:p>
            <a:pPr lvl="0"/>
            <a:r>
              <a:rPr lang="en-US"/>
              <a:t>CLICK TO ADD SUBHEADER</a:t>
            </a:r>
          </a:p>
        </p:txBody>
      </p:sp>
      <p:sp>
        <p:nvSpPr>
          <p:cNvPr id="27" name="Text Placeholder 53">
            <a:extLst>
              <a:ext uri="{FF2B5EF4-FFF2-40B4-BE49-F238E27FC236}">
                <a16:creationId xmlns:a16="http://schemas.microsoft.com/office/drawing/2014/main" id="{EE21CEE7-7C87-8948-B4EA-C94A78749244}"/>
              </a:ext>
            </a:extLst>
          </p:cNvPr>
          <p:cNvSpPr>
            <a:spLocks noGrp="1"/>
          </p:cNvSpPr>
          <p:nvPr>
            <p:ph type="body" sz="quarter" idx="28" hasCustomPrompt="1"/>
          </p:nvPr>
        </p:nvSpPr>
        <p:spPr>
          <a:xfrm>
            <a:off x="9114518" y="1196975"/>
            <a:ext cx="2540681" cy="522097"/>
          </a:xfrm>
        </p:spPr>
        <p:txBody>
          <a:bodyPr lIns="0" anchor="b">
            <a:noAutofit/>
          </a:bodyPr>
          <a:lstStyle>
            <a:lvl1pPr>
              <a:spcBef>
                <a:spcPts val="0"/>
              </a:spcBef>
              <a:defRPr sz="1400" b="0" i="0" cap="all" spc="10" baseline="0">
                <a:solidFill>
                  <a:schemeClr val="accent1"/>
                </a:solidFill>
                <a:latin typeface="IBM Plex Sans Medm" panose="020B0503050203000203" pitchFamily="34" charset="0"/>
              </a:defRPr>
            </a:lvl1pPr>
          </a:lstStyle>
          <a:p>
            <a:pPr lvl="0"/>
            <a:r>
              <a:rPr lang="en-US"/>
              <a:t>CLICK TO ADD SUBHEADER</a:t>
            </a:r>
          </a:p>
        </p:txBody>
      </p:sp>
      <p:pic>
        <p:nvPicPr>
          <p:cNvPr id="15" name="Picture 14" descr="Glendon | York University Logo">
            <a:extLst>
              <a:ext uri="{FF2B5EF4-FFF2-40B4-BE49-F238E27FC236}">
                <a16:creationId xmlns:a16="http://schemas.microsoft.com/office/drawing/2014/main" id="{067A07E9-D84C-1A46-8C87-7FC1D5E10A26}"/>
              </a:ext>
            </a:extLst>
          </p:cNvPr>
          <p:cNvPicPr>
            <a:picLocks noChangeAspect="1"/>
          </p:cNvPicPr>
          <p:nvPr userDrawn="1"/>
        </p:nvPicPr>
        <p:blipFill>
          <a:blip r:embed="rId2"/>
          <a:srcRect/>
          <a:stretch/>
        </p:blipFill>
        <p:spPr>
          <a:xfrm>
            <a:off x="9531740" y="6376449"/>
            <a:ext cx="2433600" cy="264881"/>
          </a:xfrm>
          <a:prstGeom prst="rect">
            <a:avLst/>
          </a:prstGeom>
        </p:spPr>
      </p:pic>
    </p:spTree>
    <p:extLst>
      <p:ext uri="{BB962C8B-B14F-4D97-AF65-F5344CB8AC3E}">
        <p14:creationId xmlns:p14="http://schemas.microsoft.com/office/powerpoint/2010/main" val="3981500791"/>
      </p:ext>
    </p:extLst>
  </p:cSld>
  <p:clrMapOvr>
    <a:masterClrMapping/>
  </p:clrMapOvr>
  <p:extLst>
    <p:ext uri="{DCECCB84-F9BA-43D5-87BE-67443E8EF086}">
      <p15:sldGuideLst xmlns:p15="http://schemas.microsoft.com/office/powerpoint/2012/main">
        <p15:guide id="3" pos="316" userDrawn="1">
          <p15:clr>
            <a:srgbClr val="FBAE40"/>
          </p15:clr>
        </p15:guide>
        <p15:guide id="4" pos="1927" userDrawn="1">
          <p15:clr>
            <a:srgbClr val="FBAE40"/>
          </p15:clr>
        </p15:guide>
        <p15:guide id="5" pos="2128" userDrawn="1">
          <p15:clr>
            <a:srgbClr val="FBAE40"/>
          </p15:clr>
        </p15:guide>
        <p15:guide id="6" pos="3739" userDrawn="1">
          <p15:clr>
            <a:srgbClr val="FBAE40"/>
          </p15:clr>
        </p15:guide>
        <p15:guide id="7" pos="3940" userDrawn="1">
          <p15:clr>
            <a:srgbClr val="FBAE40"/>
          </p15:clr>
        </p15:guide>
        <p15:guide id="8" pos="5551" userDrawn="1">
          <p15:clr>
            <a:srgbClr val="FBAE40"/>
          </p15:clr>
        </p15:guide>
        <p15:guide id="9" pos="5752" userDrawn="1">
          <p15:clr>
            <a:srgbClr val="FBAE40"/>
          </p15:clr>
        </p15:guide>
        <p15:guide id="10" pos="7363" userDrawn="1">
          <p15:clr>
            <a:srgbClr val="FBAE40"/>
          </p15:clr>
        </p15:guide>
        <p15:guide id="14" orient="horz" pos="1117" userDrawn="1">
          <p15:clr>
            <a:srgbClr val="FBAE40"/>
          </p15:clr>
        </p15:guide>
        <p15:guide id="15" orient="horz" pos="754" userDrawn="1">
          <p15:clr>
            <a:srgbClr val="FBAE40"/>
          </p15:clr>
        </p15:guide>
        <p15:guide id="16" orient="horz" pos="3888" userDrawn="1">
          <p15:clr>
            <a:srgbClr val="FBAE40"/>
          </p15:clr>
        </p15:guide>
      </p15:sldGuideLst>
    </p:ext>
  </p:extLst>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Four Team Layout">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DE9F8830-8DE6-E743-9B67-82BF481503F0}"/>
              </a:ext>
            </a:extLst>
          </p:cNvPr>
          <p:cNvSpPr>
            <a:spLocks noGrp="1"/>
          </p:cNvSpPr>
          <p:nvPr>
            <p:ph type="ftr" sz="quarter" idx="10"/>
          </p:nvPr>
        </p:nvSpPr>
        <p:spPr>
          <a:xfrm>
            <a:off x="1004465" y="6304235"/>
            <a:ext cx="8126835" cy="365125"/>
          </a:xfrm>
        </p:spPr>
        <p:txBody>
          <a:bodyPr/>
          <a:lstStyle/>
          <a:p>
            <a:endParaRPr lang="en-US"/>
          </a:p>
        </p:txBody>
      </p:sp>
      <p:sp>
        <p:nvSpPr>
          <p:cNvPr id="4" name="Slide Number Placeholder 3">
            <a:extLst>
              <a:ext uri="{FF2B5EF4-FFF2-40B4-BE49-F238E27FC236}">
                <a16:creationId xmlns:a16="http://schemas.microsoft.com/office/drawing/2014/main" id="{FFADF6FD-C686-2643-ADA9-64A255B0A6C2}"/>
              </a:ext>
            </a:extLst>
          </p:cNvPr>
          <p:cNvSpPr>
            <a:spLocks noGrp="1"/>
          </p:cNvSpPr>
          <p:nvPr>
            <p:ph type="sldNum" sz="quarter" idx="11"/>
          </p:nvPr>
        </p:nvSpPr>
        <p:spPr/>
        <p:txBody>
          <a:bodyPr/>
          <a:lstStyle/>
          <a:p>
            <a:fld id="{5B64C28E-966E-6B4A-816A-311B7D0A2E6D}" type="slidenum">
              <a:rPr lang="en-US" smtClean="0"/>
              <a:pPr/>
              <a:t>‹#›</a:t>
            </a:fld>
            <a:endParaRPr lang="en-US"/>
          </a:p>
        </p:txBody>
      </p:sp>
      <p:sp>
        <p:nvSpPr>
          <p:cNvPr id="43" name="Text Placeholder 53">
            <a:extLst>
              <a:ext uri="{FF2B5EF4-FFF2-40B4-BE49-F238E27FC236}">
                <a16:creationId xmlns:a16="http://schemas.microsoft.com/office/drawing/2014/main" id="{CB29EAEC-ED52-734C-A9C2-9238F3800E39}"/>
              </a:ext>
            </a:extLst>
          </p:cNvPr>
          <p:cNvSpPr>
            <a:spLocks noGrp="1"/>
          </p:cNvSpPr>
          <p:nvPr>
            <p:ph type="body" sz="quarter" idx="12" hasCustomPrompt="1"/>
          </p:nvPr>
        </p:nvSpPr>
        <p:spPr>
          <a:xfrm>
            <a:off x="518860" y="2986560"/>
            <a:ext cx="2535912" cy="455613"/>
          </a:xfrm>
        </p:spPr>
        <p:txBody>
          <a:bodyPr lIns="0" anchor="b">
            <a:noAutofit/>
          </a:bodyPr>
          <a:lstStyle>
            <a:lvl1pPr algn="ctr">
              <a:lnSpc>
                <a:spcPct val="90000"/>
              </a:lnSpc>
              <a:spcBef>
                <a:spcPts val="0"/>
              </a:spcBef>
              <a:spcAft>
                <a:spcPts val="0"/>
              </a:spcAft>
              <a:defRPr sz="1400" b="0" i="0" cap="all" spc="10" baseline="0">
                <a:solidFill>
                  <a:schemeClr val="accent1"/>
                </a:solidFill>
                <a:latin typeface="IBM Plex Sans Medm" panose="020B0503050203000203" pitchFamily="34" charset="0"/>
              </a:defRPr>
            </a:lvl1pPr>
          </a:lstStyle>
          <a:p>
            <a:pPr lvl="0"/>
            <a:r>
              <a:rPr lang="en-US"/>
              <a:t>CLICK TO ADD NAME</a:t>
            </a:r>
          </a:p>
        </p:txBody>
      </p:sp>
      <p:sp>
        <p:nvSpPr>
          <p:cNvPr id="44" name="Text Placeholder 57">
            <a:extLst>
              <a:ext uri="{FF2B5EF4-FFF2-40B4-BE49-F238E27FC236}">
                <a16:creationId xmlns:a16="http://schemas.microsoft.com/office/drawing/2014/main" id="{CE216B64-AA64-524F-9D96-7653A498F70A}"/>
              </a:ext>
            </a:extLst>
          </p:cNvPr>
          <p:cNvSpPr>
            <a:spLocks noGrp="1"/>
          </p:cNvSpPr>
          <p:nvPr>
            <p:ph type="body" sz="quarter" idx="15" hasCustomPrompt="1"/>
          </p:nvPr>
        </p:nvSpPr>
        <p:spPr>
          <a:xfrm>
            <a:off x="518860" y="4100286"/>
            <a:ext cx="2530185" cy="2065564"/>
          </a:xfrm>
        </p:spPr>
        <p:txBody>
          <a:bodyPr lIns="0">
            <a:noAutofit/>
          </a:bodyPr>
          <a:lstStyle>
            <a:lvl1pPr>
              <a:defRPr sz="1200"/>
            </a:lvl1pPr>
            <a:lvl2pPr>
              <a:defRPr sz="1400"/>
            </a:lvl2pPr>
            <a:lvl3pPr>
              <a:defRPr sz="1200"/>
            </a:lvl3pPr>
            <a:lvl4pPr>
              <a:defRPr sz="1100"/>
            </a:lvl4pPr>
            <a:lvl5pPr>
              <a:defRPr sz="1200" b="0" i="0">
                <a:latin typeface="IBM Plex Sans" panose="020B0503050203000203" pitchFamily="34" charset="0"/>
              </a:defRPr>
            </a:lvl5pPr>
          </a:lstStyle>
          <a:p>
            <a:pPr lvl="0"/>
            <a:r>
              <a:rPr lang="en-US"/>
              <a:t>Click to add bio</a:t>
            </a:r>
          </a:p>
        </p:txBody>
      </p:sp>
      <p:sp>
        <p:nvSpPr>
          <p:cNvPr id="52" name="Picture Placeholder 51">
            <a:extLst>
              <a:ext uri="{FF2B5EF4-FFF2-40B4-BE49-F238E27FC236}">
                <a16:creationId xmlns:a16="http://schemas.microsoft.com/office/drawing/2014/main" id="{D45634A0-916A-374A-AECC-DB9660BE4A89}"/>
              </a:ext>
            </a:extLst>
          </p:cNvPr>
          <p:cNvSpPr>
            <a:spLocks noGrp="1"/>
          </p:cNvSpPr>
          <p:nvPr>
            <p:ph type="pic" sz="quarter" idx="22" hasCustomPrompt="1"/>
          </p:nvPr>
        </p:nvSpPr>
        <p:spPr>
          <a:xfrm>
            <a:off x="1069470" y="1443947"/>
            <a:ext cx="1426482" cy="1426480"/>
          </a:xfrm>
          <a:prstGeom prst="rect">
            <a:avLst/>
          </a:prstGeom>
          <a:ln w="25400">
            <a:solidFill>
              <a:schemeClr val="bg2">
                <a:lumMod val="90000"/>
              </a:schemeClr>
            </a:solidFill>
          </a:ln>
        </p:spPr>
        <p:txBody>
          <a:bodyPr lIns="0" rIns="0" anchor="ctr">
            <a:normAutofit/>
          </a:bodyPr>
          <a:lstStyle>
            <a:lvl1pPr algn="ctr">
              <a:defRPr sz="1400"/>
            </a:lvl1pPr>
          </a:lstStyle>
          <a:p>
            <a:r>
              <a:rPr lang="en-US"/>
              <a:t>Click icon</a:t>
            </a:r>
            <a:br>
              <a:rPr lang="en-US"/>
            </a:br>
            <a:r>
              <a:rPr lang="en-US"/>
              <a:t>to add headshot</a:t>
            </a:r>
          </a:p>
        </p:txBody>
      </p:sp>
      <p:sp>
        <p:nvSpPr>
          <p:cNvPr id="54" name="Text Placeholder 53">
            <a:extLst>
              <a:ext uri="{FF2B5EF4-FFF2-40B4-BE49-F238E27FC236}">
                <a16:creationId xmlns:a16="http://schemas.microsoft.com/office/drawing/2014/main" id="{D2EF84AE-0FCA-C143-B4C1-5475E6B0CFAC}"/>
              </a:ext>
            </a:extLst>
          </p:cNvPr>
          <p:cNvSpPr>
            <a:spLocks noGrp="1"/>
          </p:cNvSpPr>
          <p:nvPr>
            <p:ph type="body" sz="quarter" idx="24" hasCustomPrompt="1"/>
          </p:nvPr>
        </p:nvSpPr>
        <p:spPr>
          <a:xfrm>
            <a:off x="518860" y="3521089"/>
            <a:ext cx="2535912" cy="478256"/>
          </a:xfrm>
          <a:prstGeom prst="callout1">
            <a:avLst>
              <a:gd name="adj1" fmla="val 101582"/>
              <a:gd name="adj2" fmla="val 245"/>
              <a:gd name="adj3" fmla="val 102134"/>
              <a:gd name="adj4" fmla="val 99664"/>
            </a:avLst>
          </a:prstGeom>
          <a:ln>
            <a:solidFill>
              <a:schemeClr val="tx2"/>
            </a:solidFill>
          </a:ln>
        </p:spPr>
        <p:txBody>
          <a:bodyPr lIns="0" tIns="0" bIns="108000" anchor="ctr">
            <a:noAutofit/>
          </a:bodyPr>
          <a:lstStyle>
            <a:lvl1pPr algn="ctr">
              <a:lnSpc>
                <a:spcPct val="90000"/>
              </a:lnSpc>
              <a:spcBef>
                <a:spcPts val="0"/>
              </a:spcBef>
              <a:spcAft>
                <a:spcPts val="100"/>
              </a:spcAft>
              <a:defRPr sz="1400" b="0" i="0" spc="10" baseline="0">
                <a:solidFill>
                  <a:schemeClr val="tx1"/>
                </a:solidFill>
                <a:latin typeface="IBM Plex Sans ExtraLight" panose="020B0303050203000203" pitchFamily="34" charset="0"/>
              </a:defRPr>
            </a:lvl1pPr>
          </a:lstStyle>
          <a:p>
            <a:pPr lvl="0"/>
            <a:r>
              <a:rPr lang="en-US"/>
              <a:t>Click to  add role or title</a:t>
            </a:r>
          </a:p>
        </p:txBody>
      </p:sp>
      <p:sp>
        <p:nvSpPr>
          <p:cNvPr id="57" name="Text Placeholder 53">
            <a:extLst>
              <a:ext uri="{FF2B5EF4-FFF2-40B4-BE49-F238E27FC236}">
                <a16:creationId xmlns:a16="http://schemas.microsoft.com/office/drawing/2014/main" id="{4D67E01E-ABB3-D343-838B-79B17CFC4EB6}"/>
              </a:ext>
            </a:extLst>
          </p:cNvPr>
          <p:cNvSpPr>
            <a:spLocks noGrp="1"/>
          </p:cNvSpPr>
          <p:nvPr>
            <p:ph type="body" sz="quarter" idx="25" hasCustomPrompt="1"/>
          </p:nvPr>
        </p:nvSpPr>
        <p:spPr>
          <a:xfrm>
            <a:off x="3378200" y="2986560"/>
            <a:ext cx="2557595" cy="455613"/>
          </a:xfrm>
        </p:spPr>
        <p:txBody>
          <a:bodyPr lIns="0" anchor="b">
            <a:noAutofit/>
          </a:bodyPr>
          <a:lstStyle>
            <a:lvl1pPr algn="ctr">
              <a:lnSpc>
                <a:spcPct val="90000"/>
              </a:lnSpc>
              <a:spcBef>
                <a:spcPts val="0"/>
              </a:spcBef>
              <a:spcAft>
                <a:spcPts val="0"/>
              </a:spcAft>
              <a:defRPr sz="1400" b="0" i="0" cap="all" spc="10" baseline="0">
                <a:solidFill>
                  <a:schemeClr val="accent1"/>
                </a:solidFill>
                <a:latin typeface="IBM Plex Sans Medm" panose="020B0503050203000203" pitchFamily="34" charset="0"/>
              </a:defRPr>
            </a:lvl1pPr>
          </a:lstStyle>
          <a:p>
            <a:pPr lvl="0"/>
            <a:r>
              <a:rPr lang="en-US"/>
              <a:t>CLICK TO ADD NAME</a:t>
            </a:r>
          </a:p>
        </p:txBody>
      </p:sp>
      <p:sp>
        <p:nvSpPr>
          <p:cNvPr id="59" name="Picture Placeholder 51">
            <a:extLst>
              <a:ext uri="{FF2B5EF4-FFF2-40B4-BE49-F238E27FC236}">
                <a16:creationId xmlns:a16="http://schemas.microsoft.com/office/drawing/2014/main" id="{ED70D57D-04C2-8342-83BC-C6EEBFEF8485}"/>
              </a:ext>
            </a:extLst>
          </p:cNvPr>
          <p:cNvSpPr>
            <a:spLocks noGrp="1"/>
          </p:cNvSpPr>
          <p:nvPr>
            <p:ph type="pic" sz="quarter" idx="27" hasCustomPrompt="1"/>
          </p:nvPr>
        </p:nvSpPr>
        <p:spPr>
          <a:xfrm>
            <a:off x="3918853" y="1443947"/>
            <a:ext cx="1426482" cy="1426480"/>
          </a:xfrm>
          <a:prstGeom prst="rect">
            <a:avLst/>
          </a:prstGeom>
          <a:ln w="25400">
            <a:solidFill>
              <a:schemeClr val="bg2">
                <a:lumMod val="90000"/>
              </a:schemeClr>
            </a:solidFill>
          </a:ln>
        </p:spPr>
        <p:txBody>
          <a:bodyPr lIns="0" rIns="0" anchor="ctr">
            <a:normAutofit/>
          </a:bodyPr>
          <a:lstStyle>
            <a:lvl1pPr algn="ctr">
              <a:defRPr sz="1400"/>
            </a:lvl1pPr>
          </a:lstStyle>
          <a:p>
            <a:r>
              <a:rPr lang="en-US"/>
              <a:t>Click icon</a:t>
            </a:r>
            <a:br>
              <a:rPr lang="en-US"/>
            </a:br>
            <a:r>
              <a:rPr lang="en-US"/>
              <a:t>to add headshot</a:t>
            </a:r>
          </a:p>
        </p:txBody>
      </p:sp>
      <p:sp>
        <p:nvSpPr>
          <p:cNvPr id="61" name="Text Placeholder 53">
            <a:extLst>
              <a:ext uri="{FF2B5EF4-FFF2-40B4-BE49-F238E27FC236}">
                <a16:creationId xmlns:a16="http://schemas.microsoft.com/office/drawing/2014/main" id="{12CD07E1-6CC0-AA46-91C2-A71FBE067900}"/>
              </a:ext>
            </a:extLst>
          </p:cNvPr>
          <p:cNvSpPr>
            <a:spLocks noGrp="1"/>
          </p:cNvSpPr>
          <p:nvPr>
            <p:ph type="body" sz="quarter" idx="29" hasCustomPrompt="1"/>
          </p:nvPr>
        </p:nvSpPr>
        <p:spPr>
          <a:xfrm>
            <a:off x="6270326" y="2986560"/>
            <a:ext cx="2541888" cy="455613"/>
          </a:xfrm>
        </p:spPr>
        <p:txBody>
          <a:bodyPr lIns="0" anchor="b">
            <a:noAutofit/>
          </a:bodyPr>
          <a:lstStyle>
            <a:lvl1pPr algn="ctr">
              <a:lnSpc>
                <a:spcPct val="90000"/>
              </a:lnSpc>
              <a:spcBef>
                <a:spcPts val="0"/>
              </a:spcBef>
              <a:spcAft>
                <a:spcPts val="0"/>
              </a:spcAft>
              <a:defRPr sz="1400" b="0" i="0" cap="all" spc="10" baseline="0">
                <a:solidFill>
                  <a:schemeClr val="accent1"/>
                </a:solidFill>
                <a:latin typeface="IBM Plex Sans Medm" panose="020B0503050203000203" pitchFamily="34" charset="0"/>
              </a:defRPr>
            </a:lvl1pPr>
          </a:lstStyle>
          <a:p>
            <a:pPr lvl="0"/>
            <a:r>
              <a:rPr lang="en-US"/>
              <a:t>CLICK TO ADD NAME</a:t>
            </a:r>
          </a:p>
        </p:txBody>
      </p:sp>
      <p:sp>
        <p:nvSpPr>
          <p:cNvPr id="63" name="Picture Placeholder 51">
            <a:extLst>
              <a:ext uri="{FF2B5EF4-FFF2-40B4-BE49-F238E27FC236}">
                <a16:creationId xmlns:a16="http://schemas.microsoft.com/office/drawing/2014/main" id="{EC3C3F17-35BA-9F44-8BC1-0F7A808E730E}"/>
              </a:ext>
            </a:extLst>
          </p:cNvPr>
          <p:cNvSpPr>
            <a:spLocks noGrp="1"/>
          </p:cNvSpPr>
          <p:nvPr>
            <p:ph type="pic" sz="quarter" idx="31" hasCustomPrompt="1"/>
          </p:nvPr>
        </p:nvSpPr>
        <p:spPr>
          <a:xfrm>
            <a:off x="6846665" y="1443947"/>
            <a:ext cx="1426482" cy="1426480"/>
          </a:xfrm>
          <a:prstGeom prst="rect">
            <a:avLst/>
          </a:prstGeom>
          <a:ln w="25400">
            <a:solidFill>
              <a:schemeClr val="bg2">
                <a:lumMod val="90000"/>
              </a:schemeClr>
            </a:solidFill>
          </a:ln>
        </p:spPr>
        <p:txBody>
          <a:bodyPr lIns="0" rIns="0" anchor="ctr">
            <a:normAutofit/>
          </a:bodyPr>
          <a:lstStyle>
            <a:lvl1pPr algn="ctr">
              <a:defRPr sz="1400"/>
            </a:lvl1pPr>
          </a:lstStyle>
          <a:p>
            <a:r>
              <a:rPr lang="en-US"/>
              <a:t>Click icon</a:t>
            </a:r>
            <a:br>
              <a:rPr lang="en-US"/>
            </a:br>
            <a:r>
              <a:rPr lang="en-US"/>
              <a:t>to add headshot</a:t>
            </a:r>
          </a:p>
        </p:txBody>
      </p:sp>
      <p:sp>
        <p:nvSpPr>
          <p:cNvPr id="65" name="Text Placeholder 53">
            <a:extLst>
              <a:ext uri="{FF2B5EF4-FFF2-40B4-BE49-F238E27FC236}">
                <a16:creationId xmlns:a16="http://schemas.microsoft.com/office/drawing/2014/main" id="{A9826A4D-4FF0-C741-B6E8-3C5612F35DB3}"/>
              </a:ext>
            </a:extLst>
          </p:cNvPr>
          <p:cNvSpPr>
            <a:spLocks noGrp="1"/>
          </p:cNvSpPr>
          <p:nvPr>
            <p:ph type="body" sz="quarter" idx="33" hasCustomPrompt="1"/>
          </p:nvPr>
        </p:nvSpPr>
        <p:spPr>
          <a:xfrm>
            <a:off x="9123114" y="2986560"/>
            <a:ext cx="2570123" cy="455613"/>
          </a:xfrm>
        </p:spPr>
        <p:txBody>
          <a:bodyPr lIns="0" anchor="b">
            <a:noAutofit/>
          </a:bodyPr>
          <a:lstStyle>
            <a:lvl1pPr algn="ctr">
              <a:lnSpc>
                <a:spcPct val="90000"/>
              </a:lnSpc>
              <a:spcBef>
                <a:spcPts val="0"/>
              </a:spcBef>
              <a:spcAft>
                <a:spcPts val="0"/>
              </a:spcAft>
              <a:defRPr sz="1400" b="0" i="0" cap="all" spc="10" baseline="0">
                <a:solidFill>
                  <a:schemeClr val="accent1"/>
                </a:solidFill>
                <a:latin typeface="IBM Plex Sans Medm" panose="020B0503050203000203" pitchFamily="34" charset="0"/>
              </a:defRPr>
            </a:lvl1pPr>
          </a:lstStyle>
          <a:p>
            <a:pPr lvl="0"/>
            <a:r>
              <a:rPr lang="en-US"/>
              <a:t>CLICK TO ADD NAME</a:t>
            </a:r>
          </a:p>
        </p:txBody>
      </p:sp>
      <p:sp>
        <p:nvSpPr>
          <p:cNvPr id="67" name="Picture Placeholder 51">
            <a:extLst>
              <a:ext uri="{FF2B5EF4-FFF2-40B4-BE49-F238E27FC236}">
                <a16:creationId xmlns:a16="http://schemas.microsoft.com/office/drawing/2014/main" id="{CC8ADDD2-BB68-E040-8A63-24C2E6F0F0F1}"/>
              </a:ext>
            </a:extLst>
          </p:cNvPr>
          <p:cNvSpPr>
            <a:spLocks noGrp="1"/>
          </p:cNvSpPr>
          <p:nvPr>
            <p:ph type="pic" sz="quarter" idx="35" hasCustomPrompt="1"/>
          </p:nvPr>
        </p:nvSpPr>
        <p:spPr>
          <a:xfrm>
            <a:off x="9696048" y="1443947"/>
            <a:ext cx="1426482" cy="1426480"/>
          </a:xfrm>
          <a:prstGeom prst="rect">
            <a:avLst/>
          </a:prstGeom>
          <a:ln w="25400">
            <a:solidFill>
              <a:schemeClr val="bg2">
                <a:lumMod val="90000"/>
              </a:schemeClr>
            </a:solidFill>
          </a:ln>
        </p:spPr>
        <p:txBody>
          <a:bodyPr lIns="0" rIns="0" anchor="ctr">
            <a:normAutofit/>
          </a:bodyPr>
          <a:lstStyle>
            <a:lvl1pPr algn="ctr">
              <a:defRPr sz="1400"/>
            </a:lvl1pPr>
          </a:lstStyle>
          <a:p>
            <a:r>
              <a:rPr lang="en-US"/>
              <a:t>Click icon</a:t>
            </a:r>
            <a:br>
              <a:rPr lang="en-US"/>
            </a:br>
            <a:r>
              <a:rPr lang="en-US"/>
              <a:t>to add headshot</a:t>
            </a:r>
          </a:p>
        </p:txBody>
      </p:sp>
      <p:sp>
        <p:nvSpPr>
          <p:cNvPr id="69" name="Rectangle 68">
            <a:extLst>
              <a:ext uri="{FF2B5EF4-FFF2-40B4-BE49-F238E27FC236}">
                <a16:creationId xmlns:a16="http://schemas.microsoft.com/office/drawing/2014/main" id="{77054129-068B-B64A-9610-DFCA5A05A8E9}"/>
              </a:ext>
            </a:extLst>
          </p:cNvPr>
          <p:cNvSpPr/>
          <p:nvPr userDrawn="1"/>
        </p:nvSpPr>
        <p:spPr>
          <a:xfrm>
            <a:off x="-1607336" y="3031767"/>
            <a:ext cx="1278541" cy="385440"/>
          </a:xfrm>
          <a:prstGeom prst="rect">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1100">
                <a:solidFill>
                  <a:schemeClr val="tx1"/>
                </a:solidFill>
                <a:latin typeface="IBM Plex Sans" panose="020B0503050203000203" pitchFamily="34" charset="0"/>
              </a:rPr>
              <a:t>Name</a:t>
            </a:r>
          </a:p>
          <a:p>
            <a:pPr algn="r"/>
            <a:r>
              <a:rPr lang="en-US" sz="1100" b="1" i="0" kern="1200">
                <a:solidFill>
                  <a:schemeClr val="tx1"/>
                </a:solidFill>
                <a:latin typeface="IBM Plex Sans SmBld" panose="020B0503050203000203" pitchFamily="34" charset="0"/>
                <a:ea typeface="+mn-ea"/>
                <a:cs typeface="+mn-cs"/>
              </a:rPr>
              <a:t>2 lines max</a:t>
            </a:r>
          </a:p>
        </p:txBody>
      </p:sp>
      <p:sp>
        <p:nvSpPr>
          <p:cNvPr id="70" name="Freeform 69">
            <a:extLst>
              <a:ext uri="{FF2B5EF4-FFF2-40B4-BE49-F238E27FC236}">
                <a16:creationId xmlns:a16="http://schemas.microsoft.com/office/drawing/2014/main" id="{F249D7DA-19EC-0346-83DB-15F20B047E46}"/>
              </a:ext>
            </a:extLst>
          </p:cNvPr>
          <p:cNvSpPr/>
          <p:nvPr userDrawn="1"/>
        </p:nvSpPr>
        <p:spPr>
          <a:xfrm>
            <a:off x="-279399" y="3001069"/>
            <a:ext cx="120650" cy="446837"/>
          </a:xfrm>
          <a:custGeom>
            <a:avLst/>
            <a:gdLst>
              <a:gd name="connsiteX0" fmla="*/ 187325 w 187325"/>
              <a:gd name="connsiteY0" fmla="*/ 0 h 3140075"/>
              <a:gd name="connsiteX1" fmla="*/ 0 w 187325"/>
              <a:gd name="connsiteY1" fmla="*/ 0 h 3140075"/>
              <a:gd name="connsiteX2" fmla="*/ 0 w 187325"/>
              <a:gd name="connsiteY2" fmla="*/ 3140075 h 3140075"/>
              <a:gd name="connsiteX3" fmla="*/ 171450 w 187325"/>
              <a:gd name="connsiteY3" fmla="*/ 3140075 h 3140075"/>
            </a:gdLst>
            <a:ahLst/>
            <a:cxnLst>
              <a:cxn ang="0">
                <a:pos x="connsiteX0" y="connsiteY0"/>
              </a:cxn>
              <a:cxn ang="0">
                <a:pos x="connsiteX1" y="connsiteY1"/>
              </a:cxn>
              <a:cxn ang="0">
                <a:pos x="connsiteX2" y="connsiteY2"/>
              </a:cxn>
              <a:cxn ang="0">
                <a:pos x="connsiteX3" y="connsiteY3"/>
              </a:cxn>
            </a:cxnLst>
            <a:rect l="l" t="t" r="r" b="b"/>
            <a:pathLst>
              <a:path w="187325" h="3140075">
                <a:moveTo>
                  <a:pt x="187325" y="0"/>
                </a:moveTo>
                <a:lnTo>
                  <a:pt x="0" y="0"/>
                </a:lnTo>
                <a:lnTo>
                  <a:pt x="0" y="3140075"/>
                </a:lnTo>
                <a:lnTo>
                  <a:pt x="171450" y="3140075"/>
                </a:lnTo>
              </a:path>
            </a:pathLst>
          </a:custGeom>
          <a:noFill/>
          <a:ln w="63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cap="all" baseline="0"/>
          </a:p>
        </p:txBody>
      </p:sp>
      <p:sp>
        <p:nvSpPr>
          <p:cNvPr id="71" name="Rectangle 70">
            <a:extLst>
              <a:ext uri="{FF2B5EF4-FFF2-40B4-BE49-F238E27FC236}">
                <a16:creationId xmlns:a16="http://schemas.microsoft.com/office/drawing/2014/main" id="{573E399E-C323-5743-A1D2-2EB70C5A6D2E}"/>
              </a:ext>
            </a:extLst>
          </p:cNvPr>
          <p:cNvSpPr/>
          <p:nvPr userDrawn="1"/>
        </p:nvSpPr>
        <p:spPr>
          <a:xfrm>
            <a:off x="-1607336" y="3558743"/>
            <a:ext cx="1278541" cy="385440"/>
          </a:xfrm>
          <a:prstGeom prst="rect">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1100">
                <a:solidFill>
                  <a:schemeClr val="tx1"/>
                </a:solidFill>
                <a:latin typeface="IBM Plex Sans" panose="020B0503050203000203" pitchFamily="34" charset="0"/>
              </a:rPr>
              <a:t>Role or title</a:t>
            </a:r>
          </a:p>
          <a:p>
            <a:pPr algn="r"/>
            <a:r>
              <a:rPr lang="en-US" sz="1100" b="1" i="0" kern="1200">
                <a:solidFill>
                  <a:schemeClr val="tx1"/>
                </a:solidFill>
                <a:latin typeface="IBM Plex Sans SmBld" panose="020B0503050203000203" pitchFamily="34" charset="0"/>
                <a:ea typeface="+mn-ea"/>
                <a:cs typeface="+mn-cs"/>
              </a:rPr>
              <a:t>2 lines max</a:t>
            </a:r>
          </a:p>
        </p:txBody>
      </p:sp>
      <p:sp>
        <p:nvSpPr>
          <p:cNvPr id="72" name="Freeform 71">
            <a:extLst>
              <a:ext uri="{FF2B5EF4-FFF2-40B4-BE49-F238E27FC236}">
                <a16:creationId xmlns:a16="http://schemas.microsoft.com/office/drawing/2014/main" id="{34909290-5599-4443-9F34-5778A1B1FEAE}"/>
              </a:ext>
            </a:extLst>
          </p:cNvPr>
          <p:cNvSpPr/>
          <p:nvPr userDrawn="1"/>
        </p:nvSpPr>
        <p:spPr>
          <a:xfrm>
            <a:off x="-279399" y="3554279"/>
            <a:ext cx="120650" cy="395630"/>
          </a:xfrm>
          <a:custGeom>
            <a:avLst/>
            <a:gdLst>
              <a:gd name="connsiteX0" fmla="*/ 187325 w 187325"/>
              <a:gd name="connsiteY0" fmla="*/ 0 h 3140075"/>
              <a:gd name="connsiteX1" fmla="*/ 0 w 187325"/>
              <a:gd name="connsiteY1" fmla="*/ 0 h 3140075"/>
              <a:gd name="connsiteX2" fmla="*/ 0 w 187325"/>
              <a:gd name="connsiteY2" fmla="*/ 3140075 h 3140075"/>
              <a:gd name="connsiteX3" fmla="*/ 171450 w 187325"/>
              <a:gd name="connsiteY3" fmla="*/ 3140075 h 3140075"/>
            </a:gdLst>
            <a:ahLst/>
            <a:cxnLst>
              <a:cxn ang="0">
                <a:pos x="connsiteX0" y="connsiteY0"/>
              </a:cxn>
              <a:cxn ang="0">
                <a:pos x="connsiteX1" y="connsiteY1"/>
              </a:cxn>
              <a:cxn ang="0">
                <a:pos x="connsiteX2" y="connsiteY2"/>
              </a:cxn>
              <a:cxn ang="0">
                <a:pos x="connsiteX3" y="connsiteY3"/>
              </a:cxn>
            </a:cxnLst>
            <a:rect l="l" t="t" r="r" b="b"/>
            <a:pathLst>
              <a:path w="187325" h="3140075">
                <a:moveTo>
                  <a:pt x="187325" y="0"/>
                </a:moveTo>
                <a:lnTo>
                  <a:pt x="0" y="0"/>
                </a:lnTo>
                <a:lnTo>
                  <a:pt x="0" y="3140075"/>
                </a:lnTo>
                <a:lnTo>
                  <a:pt x="171450" y="3140075"/>
                </a:lnTo>
              </a:path>
            </a:pathLst>
          </a:custGeom>
          <a:noFill/>
          <a:ln w="63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Rectangle 72">
            <a:extLst>
              <a:ext uri="{FF2B5EF4-FFF2-40B4-BE49-F238E27FC236}">
                <a16:creationId xmlns:a16="http://schemas.microsoft.com/office/drawing/2014/main" id="{08C51042-5426-6840-9776-176F18AE763C}"/>
              </a:ext>
            </a:extLst>
          </p:cNvPr>
          <p:cNvSpPr/>
          <p:nvPr userDrawn="1"/>
        </p:nvSpPr>
        <p:spPr>
          <a:xfrm>
            <a:off x="0" y="6799943"/>
            <a:ext cx="12192000" cy="5805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Text Placeholder 57">
            <a:extLst>
              <a:ext uri="{FF2B5EF4-FFF2-40B4-BE49-F238E27FC236}">
                <a16:creationId xmlns:a16="http://schemas.microsoft.com/office/drawing/2014/main" id="{0A0C6D09-59C1-3E46-829F-A0F092E7382E}"/>
              </a:ext>
            </a:extLst>
          </p:cNvPr>
          <p:cNvSpPr>
            <a:spLocks noGrp="1"/>
          </p:cNvSpPr>
          <p:nvPr>
            <p:ph type="body" sz="quarter" idx="37" hasCustomPrompt="1"/>
          </p:nvPr>
        </p:nvSpPr>
        <p:spPr>
          <a:xfrm>
            <a:off x="3383976" y="4100286"/>
            <a:ext cx="2551819" cy="2065564"/>
          </a:xfrm>
        </p:spPr>
        <p:txBody>
          <a:bodyPr lIns="0">
            <a:noAutofit/>
          </a:bodyPr>
          <a:lstStyle>
            <a:lvl1pPr>
              <a:defRPr sz="1200"/>
            </a:lvl1pPr>
            <a:lvl2pPr>
              <a:defRPr sz="1400"/>
            </a:lvl2pPr>
            <a:lvl3pPr>
              <a:defRPr sz="1200"/>
            </a:lvl3pPr>
            <a:lvl4pPr>
              <a:defRPr sz="1100"/>
            </a:lvl4pPr>
            <a:lvl5pPr>
              <a:defRPr sz="1200" b="0" i="0">
                <a:latin typeface="IBM Plex Sans" panose="020B0503050203000203" pitchFamily="34" charset="0"/>
              </a:defRPr>
            </a:lvl5pPr>
          </a:lstStyle>
          <a:p>
            <a:pPr marL="0" marR="0" lvl="0" indent="0" algn="l" defTabSz="914400" rtl="0" eaLnBrk="1" fontAlgn="auto" latinLnBrk="0" hangingPunct="1">
              <a:lnSpc>
                <a:spcPct val="100000"/>
              </a:lnSpc>
              <a:spcBef>
                <a:spcPts val="0"/>
              </a:spcBef>
              <a:spcAft>
                <a:spcPts val="300"/>
              </a:spcAft>
              <a:buClrTx/>
              <a:buSzTx/>
              <a:buFont typeface="Arial" panose="020B0604020202020204" pitchFamily="34" charset="0"/>
              <a:buNone/>
              <a:tabLst/>
              <a:defRPr/>
            </a:pPr>
            <a:r>
              <a:rPr lang="en-US"/>
              <a:t>Click to add bio</a:t>
            </a:r>
          </a:p>
        </p:txBody>
      </p:sp>
      <p:sp>
        <p:nvSpPr>
          <p:cNvPr id="30" name="Text Placeholder 57">
            <a:extLst>
              <a:ext uri="{FF2B5EF4-FFF2-40B4-BE49-F238E27FC236}">
                <a16:creationId xmlns:a16="http://schemas.microsoft.com/office/drawing/2014/main" id="{F9010CEB-567B-504A-B18C-A4831904CF1B}"/>
              </a:ext>
            </a:extLst>
          </p:cNvPr>
          <p:cNvSpPr>
            <a:spLocks noGrp="1"/>
          </p:cNvSpPr>
          <p:nvPr>
            <p:ph type="body" sz="quarter" idx="38" hasCustomPrompt="1"/>
          </p:nvPr>
        </p:nvSpPr>
        <p:spPr>
          <a:xfrm>
            <a:off x="6276130" y="4100286"/>
            <a:ext cx="2536148" cy="2065564"/>
          </a:xfrm>
        </p:spPr>
        <p:txBody>
          <a:bodyPr lIns="0">
            <a:noAutofit/>
          </a:bodyPr>
          <a:lstStyle>
            <a:lvl1pPr>
              <a:defRPr sz="1200"/>
            </a:lvl1pPr>
            <a:lvl2pPr>
              <a:defRPr sz="1400"/>
            </a:lvl2pPr>
            <a:lvl3pPr>
              <a:defRPr sz="1200"/>
            </a:lvl3pPr>
            <a:lvl4pPr>
              <a:defRPr sz="1100"/>
            </a:lvl4pPr>
            <a:lvl5pPr>
              <a:defRPr sz="1200" b="0" i="0">
                <a:latin typeface="IBM Plex Sans" panose="020B0503050203000203" pitchFamily="34" charset="0"/>
              </a:defRPr>
            </a:lvl5pPr>
          </a:lstStyle>
          <a:p>
            <a:pPr lvl="0"/>
            <a:r>
              <a:rPr lang="en-US"/>
              <a:t>Click to add bio</a:t>
            </a:r>
          </a:p>
        </p:txBody>
      </p:sp>
      <p:sp>
        <p:nvSpPr>
          <p:cNvPr id="31" name="Text Placeholder 57">
            <a:extLst>
              <a:ext uri="{FF2B5EF4-FFF2-40B4-BE49-F238E27FC236}">
                <a16:creationId xmlns:a16="http://schemas.microsoft.com/office/drawing/2014/main" id="{0DD6DE0E-D360-EA4A-8410-36D2A64AD916}"/>
              </a:ext>
            </a:extLst>
          </p:cNvPr>
          <p:cNvSpPr>
            <a:spLocks noGrp="1"/>
          </p:cNvSpPr>
          <p:nvPr>
            <p:ph type="body" sz="quarter" idx="39" hasCustomPrompt="1"/>
          </p:nvPr>
        </p:nvSpPr>
        <p:spPr>
          <a:xfrm>
            <a:off x="9123114" y="4100286"/>
            <a:ext cx="2564319" cy="2065564"/>
          </a:xfrm>
        </p:spPr>
        <p:txBody>
          <a:bodyPr lIns="0">
            <a:noAutofit/>
          </a:bodyPr>
          <a:lstStyle>
            <a:lvl1pPr>
              <a:defRPr sz="1200"/>
            </a:lvl1pPr>
            <a:lvl2pPr>
              <a:defRPr sz="1400"/>
            </a:lvl2pPr>
            <a:lvl3pPr>
              <a:defRPr sz="1200"/>
            </a:lvl3pPr>
            <a:lvl4pPr>
              <a:defRPr sz="1100"/>
            </a:lvl4pPr>
            <a:lvl5pPr>
              <a:defRPr sz="1200" b="0" i="0">
                <a:latin typeface="IBM Plex Sans" panose="020B0503050203000203" pitchFamily="34" charset="0"/>
              </a:defRPr>
            </a:lvl5pPr>
          </a:lstStyle>
          <a:p>
            <a:pPr lvl="0"/>
            <a:r>
              <a:rPr lang="en-US"/>
              <a:t>Click to add bio</a:t>
            </a:r>
          </a:p>
        </p:txBody>
      </p:sp>
      <p:grpSp>
        <p:nvGrpSpPr>
          <p:cNvPr id="21" name="Group 20">
            <a:extLst>
              <a:ext uri="{FF2B5EF4-FFF2-40B4-BE49-F238E27FC236}">
                <a16:creationId xmlns:a16="http://schemas.microsoft.com/office/drawing/2014/main" id="{D7CD537F-2C2A-4545-8055-1CA5AAC9921A}"/>
              </a:ext>
            </a:extLst>
          </p:cNvPr>
          <p:cNvGrpSpPr/>
          <p:nvPr userDrawn="1"/>
        </p:nvGrpSpPr>
        <p:grpSpPr>
          <a:xfrm>
            <a:off x="12065000" y="-254000"/>
            <a:ext cx="2405602" cy="3262377"/>
            <a:chOff x="12065000" y="-254000"/>
            <a:chExt cx="2405602" cy="3262377"/>
          </a:xfrm>
        </p:grpSpPr>
        <p:sp>
          <p:nvSpPr>
            <p:cNvPr id="27" name="Rectangle 26">
              <a:extLst>
                <a:ext uri="{FF2B5EF4-FFF2-40B4-BE49-F238E27FC236}">
                  <a16:creationId xmlns:a16="http://schemas.microsoft.com/office/drawing/2014/main" id="{28031130-C249-1746-834C-EDC3C8A96FB1}"/>
                </a:ext>
              </a:extLst>
            </p:cNvPr>
            <p:cNvSpPr/>
            <p:nvPr userDrawn="1"/>
          </p:nvSpPr>
          <p:spPr>
            <a:xfrm>
              <a:off x="12236449" y="199077"/>
              <a:ext cx="2000251" cy="28093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8" name="Rectangle 27">
              <a:extLst>
                <a:ext uri="{FF2B5EF4-FFF2-40B4-BE49-F238E27FC236}">
                  <a16:creationId xmlns:a16="http://schemas.microsoft.com/office/drawing/2014/main" id="{D6C16B82-78DE-8048-B823-C08F79348C86}"/>
                </a:ext>
              </a:extLst>
            </p:cNvPr>
            <p:cNvSpPr/>
            <p:nvPr userDrawn="1"/>
          </p:nvSpPr>
          <p:spPr>
            <a:xfrm>
              <a:off x="12236449" y="-254000"/>
              <a:ext cx="2000251" cy="49061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32" name="Right Triangle 31">
              <a:extLst>
                <a:ext uri="{FF2B5EF4-FFF2-40B4-BE49-F238E27FC236}">
                  <a16:creationId xmlns:a16="http://schemas.microsoft.com/office/drawing/2014/main" id="{7F562556-E27E-264E-99C0-D1C63D75E375}"/>
                </a:ext>
              </a:extLst>
            </p:cNvPr>
            <p:cNvSpPr/>
            <p:nvPr userDrawn="1"/>
          </p:nvSpPr>
          <p:spPr>
            <a:xfrm flipH="1">
              <a:off x="12065000" y="-254000"/>
              <a:ext cx="174111" cy="216371"/>
            </a:xfrm>
            <a:prstGeom prst="rtTriangl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33" name="TextBox 32">
              <a:extLst>
                <a:ext uri="{FF2B5EF4-FFF2-40B4-BE49-F238E27FC236}">
                  <a16:creationId xmlns:a16="http://schemas.microsoft.com/office/drawing/2014/main" id="{D208AE33-3367-1343-A4A0-5F83F47BE3EF}"/>
                </a:ext>
              </a:extLst>
            </p:cNvPr>
            <p:cNvSpPr txBox="1"/>
            <p:nvPr userDrawn="1"/>
          </p:nvSpPr>
          <p:spPr>
            <a:xfrm>
              <a:off x="12466110" y="-163571"/>
              <a:ext cx="1211790" cy="307777"/>
            </a:xfrm>
            <a:prstGeom prst="rect">
              <a:avLst/>
            </a:prstGeom>
            <a:noFill/>
          </p:spPr>
          <p:txBody>
            <a:bodyPr wrap="square" rtlCol="0">
              <a:spAutoFit/>
            </a:bodyPr>
            <a:lstStyle/>
            <a:p>
              <a:r>
                <a:rPr lang="en-US" sz="1400" b="0" i="0">
                  <a:solidFill>
                    <a:schemeClr val="bg1"/>
                  </a:solidFill>
                  <a:latin typeface="IBM Plex Sans Medm" panose="020B0503050203000203" pitchFamily="34" charset="0"/>
                  <a:ea typeface="Roboto" charset="0"/>
                  <a:cs typeface="Roboto" charset="0"/>
                </a:rPr>
                <a:t>SLIDE</a:t>
              </a:r>
              <a:r>
                <a:rPr lang="en-US" sz="1400" b="0" i="0" baseline="0">
                  <a:solidFill>
                    <a:schemeClr val="bg1"/>
                  </a:solidFill>
                  <a:latin typeface="IBM Plex Sans Medm" panose="020B0503050203000203" pitchFamily="34" charset="0"/>
                  <a:ea typeface="Roboto" charset="0"/>
                  <a:cs typeface="Roboto" charset="0"/>
                </a:rPr>
                <a:t> TIPS</a:t>
              </a:r>
              <a:endParaRPr lang="en-US" sz="1400" b="0" i="0">
                <a:solidFill>
                  <a:schemeClr val="bg1"/>
                </a:solidFill>
                <a:latin typeface="IBM Plex Sans Medm" panose="020B0503050203000203" pitchFamily="34" charset="0"/>
                <a:ea typeface="Roboto" charset="0"/>
                <a:cs typeface="Roboto" charset="0"/>
              </a:endParaRPr>
            </a:p>
          </p:txBody>
        </p:sp>
        <p:sp>
          <p:nvSpPr>
            <p:cNvPr id="34" name="TextBox 33">
              <a:extLst>
                <a:ext uri="{FF2B5EF4-FFF2-40B4-BE49-F238E27FC236}">
                  <a16:creationId xmlns:a16="http://schemas.microsoft.com/office/drawing/2014/main" id="{4E9B2F54-ABA6-894C-BC43-0C34C2F3316E}"/>
                </a:ext>
              </a:extLst>
            </p:cNvPr>
            <p:cNvSpPr txBox="1"/>
            <p:nvPr userDrawn="1"/>
          </p:nvSpPr>
          <p:spPr>
            <a:xfrm>
              <a:off x="12318220" y="429245"/>
              <a:ext cx="1796791" cy="2443633"/>
            </a:xfrm>
            <a:prstGeom prst="rect">
              <a:avLst/>
            </a:prstGeom>
            <a:noFill/>
          </p:spPr>
          <p:txBody>
            <a:bodyPr wrap="square" rtlCol="0">
              <a:noAutofit/>
            </a:bodyPr>
            <a:lstStyle/>
            <a:p>
              <a:pPr marL="96838" indent="-96838">
                <a:spcAft>
                  <a:spcPts val="600"/>
                </a:spcAft>
                <a:buClr>
                  <a:schemeClr val="accent1"/>
                </a:buClr>
                <a:buFont typeface="Wingdings" charset="2"/>
                <a:buChar char="§"/>
              </a:pPr>
              <a:r>
                <a:rPr lang="en-US" sz="900" b="0" i="0">
                  <a:solidFill>
                    <a:schemeClr val="tx1">
                      <a:lumMod val="75000"/>
                      <a:lumOff val="25000"/>
                    </a:schemeClr>
                  </a:solidFill>
                  <a:latin typeface="IBM Plex Sans" panose="020B0503050203000203" pitchFamily="34" charset="77"/>
                  <a:ea typeface="Roboto" charset="0"/>
                  <a:cs typeface="Roboto" charset="0"/>
                </a:rPr>
                <a:t>To add a photo, drag a photo onto the slide or click the icon in the placeholder to browse for your image. Images will fill left to right. </a:t>
              </a:r>
            </a:p>
            <a:p>
              <a:pPr marL="96838" indent="-96838">
                <a:spcAft>
                  <a:spcPts val="600"/>
                </a:spcAft>
                <a:buClr>
                  <a:schemeClr val="accent1"/>
                </a:buClr>
                <a:buFont typeface="Wingdings" charset="2"/>
                <a:buChar char="§"/>
              </a:pPr>
              <a:r>
                <a:rPr lang="en-US" sz="900" b="0" i="0">
                  <a:solidFill>
                    <a:schemeClr val="tx1">
                      <a:lumMod val="75000"/>
                      <a:lumOff val="25000"/>
                    </a:schemeClr>
                  </a:solidFill>
                  <a:latin typeface="IBM Plex Sans" panose="020B0503050203000203" pitchFamily="34" charset="77"/>
                  <a:ea typeface="Roboto" charset="0"/>
                  <a:cs typeface="Roboto" charset="0"/>
                </a:rPr>
                <a:t>Cropping the image:</a:t>
              </a:r>
              <a:br>
                <a:rPr lang="en-US" sz="900" b="0" i="0">
                  <a:solidFill>
                    <a:schemeClr val="tx1">
                      <a:lumMod val="75000"/>
                      <a:lumOff val="25000"/>
                    </a:schemeClr>
                  </a:solidFill>
                  <a:latin typeface="IBM Plex Sans" panose="020B0503050203000203" pitchFamily="34" charset="77"/>
                  <a:ea typeface="Roboto" charset="0"/>
                  <a:cs typeface="Roboto" charset="0"/>
                </a:rPr>
              </a:br>
              <a:r>
                <a:rPr lang="en-US" sz="900" b="0" i="0">
                  <a:solidFill>
                    <a:schemeClr val="tx1">
                      <a:lumMod val="75000"/>
                      <a:lumOff val="25000"/>
                    </a:schemeClr>
                  </a:solidFill>
                  <a:latin typeface="IBM Plex Sans" panose="020B0503050203000203" pitchFamily="34" charset="77"/>
                  <a:ea typeface="Roboto" charset="0"/>
                  <a:cs typeface="Roboto" charset="0"/>
                </a:rPr>
                <a:t>Right-click on the image. Choose ‘Crop’ from the</a:t>
              </a:r>
              <a:br>
                <a:rPr lang="en-US" sz="900" b="0" i="0">
                  <a:solidFill>
                    <a:schemeClr val="tx1">
                      <a:lumMod val="75000"/>
                      <a:lumOff val="25000"/>
                    </a:schemeClr>
                  </a:solidFill>
                  <a:latin typeface="IBM Plex Sans" panose="020B0503050203000203" pitchFamily="34" charset="77"/>
                  <a:ea typeface="Roboto" charset="0"/>
                  <a:cs typeface="Roboto" charset="0"/>
                </a:rPr>
              </a:br>
              <a:r>
                <a:rPr lang="en-US" sz="900" b="0" i="0">
                  <a:solidFill>
                    <a:schemeClr val="tx1">
                      <a:lumMod val="75000"/>
                      <a:lumOff val="25000"/>
                    </a:schemeClr>
                  </a:solidFill>
                  <a:latin typeface="IBM Plex Sans" panose="020B0503050203000203" pitchFamily="34" charset="77"/>
                  <a:ea typeface="Roboto" charset="0"/>
                  <a:cs typeface="Roboto" charset="0"/>
                </a:rPr>
                <a:t>menu. Adjust the size &amp; position to your preference. Press ‘esc’ or click outside image area to exit</a:t>
              </a:r>
              <a:br>
                <a:rPr lang="en-US" sz="900" b="0" i="0">
                  <a:solidFill>
                    <a:schemeClr val="tx1">
                      <a:lumMod val="75000"/>
                      <a:lumOff val="25000"/>
                    </a:schemeClr>
                  </a:solidFill>
                  <a:latin typeface="IBM Plex Sans" panose="020B0503050203000203" pitchFamily="34" charset="77"/>
                  <a:ea typeface="Roboto" charset="0"/>
                  <a:cs typeface="Roboto" charset="0"/>
                </a:rPr>
              </a:br>
              <a:r>
                <a:rPr lang="en-US" sz="900" b="0" i="0">
                  <a:solidFill>
                    <a:schemeClr val="tx1">
                      <a:lumMod val="75000"/>
                      <a:lumOff val="25000"/>
                    </a:schemeClr>
                  </a:solidFill>
                  <a:latin typeface="IBM Plex Sans" panose="020B0503050203000203" pitchFamily="34" charset="77"/>
                  <a:ea typeface="Roboto" charset="0"/>
                  <a:cs typeface="Roboto" charset="0"/>
                </a:rPr>
                <a:t>cropping mode.</a:t>
              </a:r>
            </a:p>
            <a:p>
              <a:pPr marL="96838" indent="-96838">
                <a:spcAft>
                  <a:spcPts val="600"/>
                </a:spcAft>
                <a:buClr>
                  <a:schemeClr val="accent1"/>
                </a:buClr>
                <a:buFont typeface="Wingdings" charset="2"/>
                <a:buChar char="§"/>
              </a:pPr>
              <a:r>
                <a:rPr lang="en-US" sz="900" b="0" i="0">
                  <a:solidFill>
                    <a:schemeClr val="tx1">
                      <a:lumMod val="75000"/>
                      <a:lumOff val="25000"/>
                    </a:schemeClr>
                  </a:solidFill>
                  <a:latin typeface="IBM Plex Sans" panose="020B0503050203000203" pitchFamily="34" charset="77"/>
                  <a:ea typeface="Roboto" charset="0"/>
                  <a:cs typeface="Roboto" charset="0"/>
                </a:rPr>
                <a:t>If your image doesn’t fully fill the box:</a:t>
              </a:r>
              <a:br>
                <a:rPr lang="en-US" sz="900" b="0" i="0">
                  <a:solidFill>
                    <a:schemeClr val="tx1">
                      <a:lumMod val="75000"/>
                      <a:lumOff val="25000"/>
                    </a:schemeClr>
                  </a:solidFill>
                  <a:latin typeface="IBM Plex Sans" panose="020B0503050203000203" pitchFamily="34" charset="77"/>
                  <a:ea typeface="Roboto" charset="0"/>
                  <a:cs typeface="Roboto" charset="0"/>
                </a:rPr>
              </a:br>
              <a:r>
                <a:rPr lang="en-US" sz="900" b="0" i="0">
                  <a:solidFill>
                    <a:schemeClr val="tx1">
                      <a:lumMod val="75000"/>
                      <a:lumOff val="25000"/>
                    </a:schemeClr>
                  </a:solidFill>
                  <a:latin typeface="IBM Plex Sans" panose="020B0503050203000203" pitchFamily="34" charset="77"/>
                  <a:ea typeface="Roboto" charset="0"/>
                  <a:cs typeface="Roboto" charset="0"/>
                </a:rPr>
                <a:t>Click the arrow beside ‘Crop’</a:t>
              </a:r>
              <a:br>
                <a:rPr lang="en-US" sz="900" b="0" i="0">
                  <a:solidFill>
                    <a:schemeClr val="tx1">
                      <a:lumMod val="75000"/>
                      <a:lumOff val="25000"/>
                    </a:schemeClr>
                  </a:solidFill>
                  <a:latin typeface="IBM Plex Sans" panose="020B0503050203000203" pitchFamily="34" charset="77"/>
                  <a:ea typeface="Roboto" charset="0"/>
                  <a:cs typeface="Roboto" charset="0"/>
                </a:rPr>
              </a:br>
              <a:r>
                <a:rPr lang="en-US" sz="900" b="0" i="0">
                  <a:solidFill>
                    <a:schemeClr val="tx1">
                      <a:lumMod val="75000"/>
                      <a:lumOff val="25000"/>
                    </a:schemeClr>
                  </a:solidFill>
                  <a:latin typeface="IBM Plex Sans" panose="020B0503050203000203" pitchFamily="34" charset="77"/>
                  <a:ea typeface="Roboto" charset="0"/>
                  <a:cs typeface="Roboto" charset="0"/>
                </a:rPr>
                <a:t>Select ‘Fill’</a:t>
              </a:r>
            </a:p>
          </p:txBody>
        </p:sp>
        <p:pic>
          <p:nvPicPr>
            <p:cNvPr id="39" name="Picture 38">
              <a:extLst>
                <a:ext uri="{FF2B5EF4-FFF2-40B4-BE49-F238E27FC236}">
                  <a16:creationId xmlns:a16="http://schemas.microsoft.com/office/drawing/2014/main" id="{B85F7CEC-08AE-3344-BA91-D2AE197E42F5}"/>
                </a:ext>
              </a:extLst>
            </p:cNvPr>
            <p:cNvPicPr>
              <a:picLocks noChangeAspect="1"/>
            </p:cNvPicPr>
            <p:nvPr userDrawn="1"/>
          </p:nvPicPr>
          <p:blipFill rotWithShape="1">
            <a:blip r:embed="rId2"/>
            <a:srcRect l="33684" t="12097" r="43371" b="20368"/>
            <a:stretch/>
          </p:blipFill>
          <p:spPr>
            <a:xfrm>
              <a:off x="14061142" y="1344710"/>
              <a:ext cx="228679" cy="356879"/>
            </a:xfrm>
            <a:prstGeom prst="rect">
              <a:avLst/>
            </a:prstGeom>
            <a:ln w="19050">
              <a:solidFill>
                <a:schemeClr val="accent3">
                  <a:lumMod val="60000"/>
                  <a:lumOff val="40000"/>
                </a:schemeClr>
              </a:solidFill>
            </a:ln>
          </p:spPr>
        </p:pic>
        <p:pic>
          <p:nvPicPr>
            <p:cNvPr id="7" name="Picture 6">
              <a:extLst>
                <a:ext uri="{FF2B5EF4-FFF2-40B4-BE49-F238E27FC236}">
                  <a16:creationId xmlns:a16="http://schemas.microsoft.com/office/drawing/2014/main" id="{B256C73F-8090-0044-8E83-F95C9D9DA876}"/>
                </a:ext>
              </a:extLst>
            </p:cNvPr>
            <p:cNvPicPr>
              <a:picLocks noChangeAspect="1"/>
            </p:cNvPicPr>
            <p:nvPr userDrawn="1"/>
          </p:nvPicPr>
          <p:blipFill rotWithShape="1">
            <a:blip r:embed="rId3"/>
            <a:srcRect l="9626" t="9096" r="59420" b="9075"/>
            <a:stretch/>
          </p:blipFill>
          <p:spPr>
            <a:xfrm>
              <a:off x="14047433" y="2596811"/>
              <a:ext cx="423169" cy="320454"/>
            </a:xfrm>
            <a:prstGeom prst="rect">
              <a:avLst/>
            </a:prstGeom>
            <a:ln w="19050">
              <a:solidFill>
                <a:schemeClr val="accent3">
                  <a:lumMod val="60000"/>
                  <a:lumOff val="40000"/>
                </a:schemeClr>
              </a:solidFill>
            </a:ln>
          </p:spPr>
        </p:pic>
      </p:grpSp>
      <p:grpSp>
        <p:nvGrpSpPr>
          <p:cNvPr id="20" name="Group 19">
            <a:extLst>
              <a:ext uri="{FF2B5EF4-FFF2-40B4-BE49-F238E27FC236}">
                <a16:creationId xmlns:a16="http://schemas.microsoft.com/office/drawing/2014/main" id="{9458F036-9685-8C4F-82BC-3B6F801B664F}"/>
              </a:ext>
            </a:extLst>
          </p:cNvPr>
          <p:cNvGrpSpPr/>
          <p:nvPr userDrawn="1"/>
        </p:nvGrpSpPr>
        <p:grpSpPr>
          <a:xfrm>
            <a:off x="12236449" y="3186320"/>
            <a:ext cx="2000251" cy="2958448"/>
            <a:chOff x="12236449" y="3360056"/>
            <a:chExt cx="2000251" cy="2958448"/>
          </a:xfrm>
        </p:grpSpPr>
        <p:sp>
          <p:nvSpPr>
            <p:cNvPr id="45" name="Rectangle 44">
              <a:extLst>
                <a:ext uri="{FF2B5EF4-FFF2-40B4-BE49-F238E27FC236}">
                  <a16:creationId xmlns:a16="http://schemas.microsoft.com/office/drawing/2014/main" id="{D173A873-10DD-8A4D-9887-2B3DDE038277}"/>
                </a:ext>
              </a:extLst>
            </p:cNvPr>
            <p:cNvSpPr/>
            <p:nvPr userDrawn="1"/>
          </p:nvSpPr>
          <p:spPr>
            <a:xfrm>
              <a:off x="12236449" y="3813133"/>
              <a:ext cx="2000251" cy="250537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46" name="Rectangle 45">
              <a:extLst>
                <a:ext uri="{FF2B5EF4-FFF2-40B4-BE49-F238E27FC236}">
                  <a16:creationId xmlns:a16="http://schemas.microsoft.com/office/drawing/2014/main" id="{E6AF1BE5-D210-3146-8D96-BEE6EB11EFC8}"/>
                </a:ext>
              </a:extLst>
            </p:cNvPr>
            <p:cNvSpPr/>
            <p:nvPr userDrawn="1"/>
          </p:nvSpPr>
          <p:spPr>
            <a:xfrm>
              <a:off x="12236449" y="3360056"/>
              <a:ext cx="2000251" cy="59145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48" name="TextBox 47">
              <a:extLst>
                <a:ext uri="{FF2B5EF4-FFF2-40B4-BE49-F238E27FC236}">
                  <a16:creationId xmlns:a16="http://schemas.microsoft.com/office/drawing/2014/main" id="{773F170C-277D-954A-ABAA-EDF5AA994B7A}"/>
                </a:ext>
              </a:extLst>
            </p:cNvPr>
            <p:cNvSpPr txBox="1"/>
            <p:nvPr userDrawn="1"/>
          </p:nvSpPr>
          <p:spPr>
            <a:xfrm>
              <a:off x="12466109" y="3417829"/>
              <a:ext cx="1663547" cy="523220"/>
            </a:xfrm>
            <a:prstGeom prst="rect">
              <a:avLst/>
            </a:prstGeom>
            <a:noFill/>
          </p:spPr>
          <p:txBody>
            <a:bodyPr wrap="square" rtlCol="0">
              <a:spAutoFit/>
            </a:bodyPr>
            <a:lstStyle/>
            <a:p>
              <a:r>
                <a:rPr lang="en-US" sz="1400" b="0" i="0">
                  <a:solidFill>
                    <a:schemeClr val="bg1"/>
                  </a:solidFill>
                  <a:latin typeface="IBM Plex Sans Medm" panose="020B0503050203000203" pitchFamily="34" charset="0"/>
                  <a:ea typeface="Roboto" charset="0"/>
                  <a:cs typeface="Roboto" charset="0"/>
                </a:rPr>
                <a:t>HEADSHOTS: CROPPING</a:t>
              </a:r>
              <a:r>
                <a:rPr lang="en-US" sz="1400" b="0" i="0" baseline="0">
                  <a:solidFill>
                    <a:schemeClr val="bg1"/>
                  </a:solidFill>
                  <a:latin typeface="IBM Plex Sans Medm" panose="020B0503050203000203" pitchFamily="34" charset="0"/>
                  <a:ea typeface="Roboto" charset="0"/>
                  <a:cs typeface="Roboto" charset="0"/>
                </a:rPr>
                <a:t> TIPS</a:t>
              </a:r>
              <a:endParaRPr lang="en-US" sz="1400" b="0" i="0">
                <a:solidFill>
                  <a:schemeClr val="bg1"/>
                </a:solidFill>
                <a:latin typeface="IBM Plex Sans Medm" panose="020B0503050203000203" pitchFamily="34" charset="0"/>
                <a:ea typeface="Roboto" charset="0"/>
                <a:cs typeface="Roboto" charset="0"/>
              </a:endParaRPr>
            </a:p>
          </p:txBody>
        </p:sp>
        <p:sp>
          <p:nvSpPr>
            <p:cNvPr id="49" name="TextBox 48">
              <a:extLst>
                <a:ext uri="{FF2B5EF4-FFF2-40B4-BE49-F238E27FC236}">
                  <a16:creationId xmlns:a16="http://schemas.microsoft.com/office/drawing/2014/main" id="{80F81BD9-B2FB-A74B-A7A3-BFE3CA73B553}"/>
                </a:ext>
              </a:extLst>
            </p:cNvPr>
            <p:cNvSpPr txBox="1"/>
            <p:nvPr userDrawn="1"/>
          </p:nvSpPr>
          <p:spPr>
            <a:xfrm>
              <a:off x="12318220" y="4096342"/>
              <a:ext cx="1693055" cy="1024298"/>
            </a:xfrm>
            <a:prstGeom prst="rect">
              <a:avLst/>
            </a:prstGeom>
            <a:noFill/>
          </p:spPr>
          <p:txBody>
            <a:bodyPr wrap="square" rtlCol="0">
              <a:noAutofit/>
            </a:bodyPr>
            <a:lstStyle/>
            <a:p>
              <a:pPr marL="96838" indent="-96838">
                <a:spcAft>
                  <a:spcPts val="600"/>
                </a:spcAft>
                <a:buClr>
                  <a:schemeClr val="accent1"/>
                </a:buClr>
                <a:buFont typeface="Wingdings" charset="2"/>
                <a:buChar char="§"/>
              </a:pPr>
              <a:r>
                <a:rPr lang="en-US" sz="900" b="0" i="0">
                  <a:solidFill>
                    <a:schemeClr val="tx1">
                      <a:lumMod val="75000"/>
                      <a:lumOff val="25000"/>
                    </a:schemeClr>
                  </a:solidFill>
                  <a:latin typeface="IBM Plex Sans" panose="020B0503050203000203" pitchFamily="34" charset="77"/>
                  <a:ea typeface="Roboto" charset="0"/>
                  <a:cs typeface="Roboto" charset="0"/>
                </a:rPr>
                <a:t>When resizing headshots, maintain the same amount of white space around each person. If possible, align the top of each person’s head and adjust them to be the same size.</a:t>
              </a:r>
            </a:p>
          </p:txBody>
        </p:sp>
        <p:grpSp>
          <p:nvGrpSpPr>
            <p:cNvPr id="19" name="Group 18">
              <a:extLst>
                <a:ext uri="{FF2B5EF4-FFF2-40B4-BE49-F238E27FC236}">
                  <a16:creationId xmlns:a16="http://schemas.microsoft.com/office/drawing/2014/main" id="{16E39219-D9D2-604C-B964-CE1DE3755DC5}"/>
                </a:ext>
              </a:extLst>
            </p:cNvPr>
            <p:cNvGrpSpPr/>
            <p:nvPr userDrawn="1"/>
          </p:nvGrpSpPr>
          <p:grpSpPr>
            <a:xfrm>
              <a:off x="12455525" y="5714968"/>
              <a:ext cx="1597025" cy="438944"/>
              <a:chOff x="12455525" y="5733256"/>
              <a:chExt cx="1597025" cy="438944"/>
            </a:xfrm>
          </p:grpSpPr>
          <p:grpSp>
            <p:nvGrpSpPr>
              <p:cNvPr id="10" name="Group 9">
                <a:extLst>
                  <a:ext uri="{FF2B5EF4-FFF2-40B4-BE49-F238E27FC236}">
                    <a16:creationId xmlns:a16="http://schemas.microsoft.com/office/drawing/2014/main" id="{D9AECD0E-D0DC-B846-AFC7-8EB3FD29148B}"/>
                  </a:ext>
                </a:extLst>
              </p:cNvPr>
              <p:cNvGrpSpPr/>
              <p:nvPr userDrawn="1"/>
            </p:nvGrpSpPr>
            <p:grpSpPr>
              <a:xfrm>
                <a:off x="12518315" y="5792785"/>
                <a:ext cx="283285" cy="282575"/>
                <a:chOff x="12518315" y="5406742"/>
                <a:chExt cx="283285" cy="282575"/>
              </a:xfrm>
            </p:grpSpPr>
            <p:pic>
              <p:nvPicPr>
                <p:cNvPr id="6" name="Graphic 5">
                  <a:extLst>
                    <a:ext uri="{FF2B5EF4-FFF2-40B4-BE49-F238E27FC236}">
                      <a16:creationId xmlns:a16="http://schemas.microsoft.com/office/drawing/2014/main" id="{15E05C98-E599-DA41-A9D4-C8E65D4054E3}"/>
                    </a:ext>
                  </a:extLst>
                </p:cNvPr>
                <p:cNvPicPr>
                  <a:picLocks noChangeAspect="1"/>
                </p:cNvPicPr>
                <p:nvPr userDrawn="1"/>
              </p:nvPicPr>
              <p:blipFill rotWithShape="1">
                <a:blip r:embed="rId4">
                  <a:extLst>
                    <a:ext uri="{96DAC541-7B7A-43D3-8B79-37D633B846F1}">
                      <asvg:svgBlip xmlns:asvg="http://schemas.microsoft.com/office/drawing/2016/SVG/main" r:embed="rId5"/>
                    </a:ext>
                  </a:extLst>
                </a:blip>
                <a:srcRect l="28387" t="1" r="29379" b="62730"/>
                <a:stretch/>
              </p:blipFill>
              <p:spPr>
                <a:xfrm>
                  <a:off x="12518315" y="5439331"/>
                  <a:ext cx="283285" cy="249986"/>
                </a:xfrm>
                <a:prstGeom prst="rect">
                  <a:avLst/>
                </a:prstGeom>
              </p:spPr>
            </p:pic>
            <p:sp>
              <p:nvSpPr>
                <p:cNvPr id="55" name="Rectangle 54">
                  <a:extLst>
                    <a:ext uri="{FF2B5EF4-FFF2-40B4-BE49-F238E27FC236}">
                      <a16:creationId xmlns:a16="http://schemas.microsoft.com/office/drawing/2014/main" id="{EF272C75-FC1A-1043-8DC4-B72713FD77B8}"/>
                    </a:ext>
                  </a:extLst>
                </p:cNvPr>
                <p:cNvSpPr/>
                <p:nvPr userDrawn="1"/>
              </p:nvSpPr>
              <p:spPr>
                <a:xfrm>
                  <a:off x="12518670" y="5406742"/>
                  <a:ext cx="282575" cy="282575"/>
                </a:xfrm>
                <a:prstGeom prst="rect">
                  <a:avLst/>
                </a:prstGeom>
                <a:no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6" name="Group 75">
                <a:extLst>
                  <a:ext uri="{FF2B5EF4-FFF2-40B4-BE49-F238E27FC236}">
                    <a16:creationId xmlns:a16="http://schemas.microsoft.com/office/drawing/2014/main" id="{79679A78-1706-AA47-819F-89B16333C96F}"/>
                  </a:ext>
                </a:extLst>
              </p:cNvPr>
              <p:cNvGrpSpPr/>
              <p:nvPr userDrawn="1"/>
            </p:nvGrpSpPr>
            <p:grpSpPr>
              <a:xfrm>
                <a:off x="12872679" y="5792785"/>
                <a:ext cx="283285" cy="282575"/>
                <a:chOff x="12518315" y="5406742"/>
                <a:chExt cx="283285" cy="282575"/>
              </a:xfrm>
            </p:grpSpPr>
            <p:pic>
              <p:nvPicPr>
                <p:cNvPr id="77" name="Graphic 76">
                  <a:extLst>
                    <a:ext uri="{FF2B5EF4-FFF2-40B4-BE49-F238E27FC236}">
                      <a16:creationId xmlns:a16="http://schemas.microsoft.com/office/drawing/2014/main" id="{28F5CF5C-490F-5348-93B5-EDB1B57FDF67}"/>
                    </a:ext>
                  </a:extLst>
                </p:cNvPr>
                <p:cNvPicPr>
                  <a:picLocks noChangeAspect="1"/>
                </p:cNvPicPr>
                <p:nvPr userDrawn="1"/>
              </p:nvPicPr>
              <p:blipFill rotWithShape="1">
                <a:blip r:embed="rId4">
                  <a:extLst>
                    <a:ext uri="{96DAC541-7B7A-43D3-8B79-37D633B846F1}">
                      <asvg:svgBlip xmlns:asvg="http://schemas.microsoft.com/office/drawing/2016/SVG/main" r:embed="rId5"/>
                    </a:ext>
                  </a:extLst>
                </a:blip>
                <a:srcRect l="28387" t="1" r="29379" b="62730"/>
                <a:stretch/>
              </p:blipFill>
              <p:spPr>
                <a:xfrm>
                  <a:off x="12518315" y="5439331"/>
                  <a:ext cx="283285" cy="249986"/>
                </a:xfrm>
                <a:prstGeom prst="rect">
                  <a:avLst/>
                </a:prstGeom>
              </p:spPr>
            </p:pic>
            <p:sp>
              <p:nvSpPr>
                <p:cNvPr id="78" name="Rectangle 77">
                  <a:extLst>
                    <a:ext uri="{FF2B5EF4-FFF2-40B4-BE49-F238E27FC236}">
                      <a16:creationId xmlns:a16="http://schemas.microsoft.com/office/drawing/2014/main" id="{AD017EFA-8353-634B-9923-771C47807566}"/>
                    </a:ext>
                  </a:extLst>
                </p:cNvPr>
                <p:cNvSpPr/>
                <p:nvPr userDrawn="1"/>
              </p:nvSpPr>
              <p:spPr>
                <a:xfrm>
                  <a:off x="12518670" y="5406742"/>
                  <a:ext cx="282575" cy="282575"/>
                </a:xfrm>
                <a:prstGeom prst="rect">
                  <a:avLst/>
                </a:prstGeom>
                <a:no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9" name="Group 78">
                <a:extLst>
                  <a:ext uri="{FF2B5EF4-FFF2-40B4-BE49-F238E27FC236}">
                    <a16:creationId xmlns:a16="http://schemas.microsoft.com/office/drawing/2014/main" id="{4124EDD7-5A48-DF48-BC5E-F8C59BC9D076}"/>
                  </a:ext>
                </a:extLst>
              </p:cNvPr>
              <p:cNvGrpSpPr/>
              <p:nvPr userDrawn="1"/>
            </p:nvGrpSpPr>
            <p:grpSpPr>
              <a:xfrm>
                <a:off x="13227043" y="5792785"/>
                <a:ext cx="283285" cy="282575"/>
                <a:chOff x="12518315" y="5406742"/>
                <a:chExt cx="283285" cy="282575"/>
              </a:xfrm>
            </p:grpSpPr>
            <p:pic>
              <p:nvPicPr>
                <p:cNvPr id="80" name="Graphic 79">
                  <a:extLst>
                    <a:ext uri="{FF2B5EF4-FFF2-40B4-BE49-F238E27FC236}">
                      <a16:creationId xmlns:a16="http://schemas.microsoft.com/office/drawing/2014/main" id="{C2FB88DE-8515-3443-9D4E-C0C0F1480B6E}"/>
                    </a:ext>
                  </a:extLst>
                </p:cNvPr>
                <p:cNvPicPr>
                  <a:picLocks noChangeAspect="1"/>
                </p:cNvPicPr>
                <p:nvPr userDrawn="1"/>
              </p:nvPicPr>
              <p:blipFill rotWithShape="1">
                <a:blip r:embed="rId4">
                  <a:extLst>
                    <a:ext uri="{96DAC541-7B7A-43D3-8B79-37D633B846F1}">
                      <asvg:svgBlip xmlns:asvg="http://schemas.microsoft.com/office/drawing/2016/SVG/main" r:embed="rId5"/>
                    </a:ext>
                  </a:extLst>
                </a:blip>
                <a:srcRect l="28387" t="1" r="29379" b="62730"/>
                <a:stretch/>
              </p:blipFill>
              <p:spPr>
                <a:xfrm>
                  <a:off x="12518315" y="5439331"/>
                  <a:ext cx="283285" cy="249986"/>
                </a:xfrm>
                <a:prstGeom prst="rect">
                  <a:avLst/>
                </a:prstGeom>
              </p:spPr>
            </p:pic>
            <p:sp>
              <p:nvSpPr>
                <p:cNvPr id="81" name="Rectangle 80">
                  <a:extLst>
                    <a:ext uri="{FF2B5EF4-FFF2-40B4-BE49-F238E27FC236}">
                      <a16:creationId xmlns:a16="http://schemas.microsoft.com/office/drawing/2014/main" id="{23B09CFF-8074-4C4F-9B18-63E3646174FE}"/>
                    </a:ext>
                  </a:extLst>
                </p:cNvPr>
                <p:cNvSpPr/>
                <p:nvPr userDrawn="1"/>
              </p:nvSpPr>
              <p:spPr>
                <a:xfrm>
                  <a:off x="12518670" y="5406742"/>
                  <a:ext cx="282575" cy="282575"/>
                </a:xfrm>
                <a:prstGeom prst="rect">
                  <a:avLst/>
                </a:prstGeom>
                <a:no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82" name="Group 81">
                <a:extLst>
                  <a:ext uri="{FF2B5EF4-FFF2-40B4-BE49-F238E27FC236}">
                    <a16:creationId xmlns:a16="http://schemas.microsoft.com/office/drawing/2014/main" id="{6672421C-D6EE-0441-97C2-BABC1C35B2B1}"/>
                  </a:ext>
                </a:extLst>
              </p:cNvPr>
              <p:cNvGrpSpPr/>
              <p:nvPr userDrawn="1"/>
            </p:nvGrpSpPr>
            <p:grpSpPr>
              <a:xfrm>
                <a:off x="13581406" y="5792785"/>
                <a:ext cx="283285" cy="282575"/>
                <a:chOff x="12518315" y="5406742"/>
                <a:chExt cx="283285" cy="282575"/>
              </a:xfrm>
            </p:grpSpPr>
            <p:pic>
              <p:nvPicPr>
                <p:cNvPr id="83" name="Graphic 82">
                  <a:extLst>
                    <a:ext uri="{FF2B5EF4-FFF2-40B4-BE49-F238E27FC236}">
                      <a16:creationId xmlns:a16="http://schemas.microsoft.com/office/drawing/2014/main" id="{3F529CAD-6F24-6745-91A5-63FEE7BB4FFC}"/>
                    </a:ext>
                  </a:extLst>
                </p:cNvPr>
                <p:cNvPicPr>
                  <a:picLocks noChangeAspect="1"/>
                </p:cNvPicPr>
                <p:nvPr userDrawn="1"/>
              </p:nvPicPr>
              <p:blipFill rotWithShape="1">
                <a:blip r:embed="rId4">
                  <a:extLst>
                    <a:ext uri="{96DAC541-7B7A-43D3-8B79-37D633B846F1}">
                      <asvg:svgBlip xmlns:asvg="http://schemas.microsoft.com/office/drawing/2016/SVG/main" r:embed="rId6"/>
                    </a:ext>
                  </a:extLst>
                </a:blip>
                <a:srcRect l="28387" t="1" r="29379" b="62730"/>
                <a:stretch/>
              </p:blipFill>
              <p:spPr>
                <a:xfrm>
                  <a:off x="12518315" y="5439331"/>
                  <a:ext cx="283285" cy="249986"/>
                </a:xfrm>
                <a:prstGeom prst="rect">
                  <a:avLst/>
                </a:prstGeom>
              </p:spPr>
            </p:pic>
            <p:sp>
              <p:nvSpPr>
                <p:cNvPr id="84" name="Rectangle 83">
                  <a:extLst>
                    <a:ext uri="{FF2B5EF4-FFF2-40B4-BE49-F238E27FC236}">
                      <a16:creationId xmlns:a16="http://schemas.microsoft.com/office/drawing/2014/main" id="{91535187-B13A-E64E-A8B4-DA3E6BAB34CB}"/>
                    </a:ext>
                  </a:extLst>
                </p:cNvPr>
                <p:cNvSpPr/>
                <p:nvPr userDrawn="1"/>
              </p:nvSpPr>
              <p:spPr>
                <a:xfrm>
                  <a:off x="12518670" y="5406742"/>
                  <a:ext cx="282575" cy="282575"/>
                </a:xfrm>
                <a:prstGeom prst="rect">
                  <a:avLst/>
                </a:prstGeom>
                <a:no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98" name="Rounded Rectangle 97">
                <a:extLst>
                  <a:ext uri="{FF2B5EF4-FFF2-40B4-BE49-F238E27FC236}">
                    <a16:creationId xmlns:a16="http://schemas.microsoft.com/office/drawing/2014/main" id="{ADF3EE22-A317-C34E-B1C5-45F13115A0AF}"/>
                  </a:ext>
                </a:extLst>
              </p:cNvPr>
              <p:cNvSpPr/>
              <p:nvPr userDrawn="1"/>
            </p:nvSpPr>
            <p:spPr>
              <a:xfrm>
                <a:off x="12455525" y="5733256"/>
                <a:ext cx="1489075" cy="390525"/>
              </a:xfrm>
              <a:prstGeom prst="roundRect">
                <a:avLst/>
              </a:pr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Graphic 12">
                <a:extLst>
                  <a:ext uri="{FF2B5EF4-FFF2-40B4-BE49-F238E27FC236}">
                    <a16:creationId xmlns:a16="http://schemas.microsoft.com/office/drawing/2014/main" id="{820A1A98-04BB-B142-BC0C-76CE4F11DBDE}"/>
                  </a:ext>
                </a:extLst>
              </p:cNvPr>
              <p:cNvPicPr>
                <a:picLocks noChangeAspect="1"/>
              </p:cNvPicPr>
              <p:nvPr userDrawn="1"/>
            </p:nvPicPr>
            <p:blipFill>
              <a:blip r:embed="rId7">
                <a:extLst>
                  <a:ext uri="{96DAC541-7B7A-43D3-8B79-37D633B846F1}">
                    <asvg:svgBlip xmlns:asvg="http://schemas.microsoft.com/office/drawing/2016/SVG/main" r:embed="rId8"/>
                  </a:ext>
                </a:extLst>
              </a:blip>
              <a:stretch>
                <a:fillRect/>
              </a:stretch>
            </p:blipFill>
            <p:spPr>
              <a:xfrm>
                <a:off x="13893800" y="6013450"/>
                <a:ext cx="158750" cy="158750"/>
              </a:xfrm>
              <a:prstGeom prst="rect">
                <a:avLst/>
              </a:prstGeom>
            </p:spPr>
          </p:pic>
        </p:grpSp>
        <p:grpSp>
          <p:nvGrpSpPr>
            <p:cNvPr id="18" name="Group 17">
              <a:extLst>
                <a:ext uri="{FF2B5EF4-FFF2-40B4-BE49-F238E27FC236}">
                  <a16:creationId xmlns:a16="http://schemas.microsoft.com/office/drawing/2014/main" id="{BAABEC2F-3FCB-ED4A-A3AB-89D9DCEDBFF3}"/>
                </a:ext>
              </a:extLst>
            </p:cNvPr>
            <p:cNvGrpSpPr/>
            <p:nvPr userDrawn="1"/>
          </p:nvGrpSpPr>
          <p:grpSpPr>
            <a:xfrm>
              <a:off x="12455525" y="5229987"/>
              <a:ext cx="1597025" cy="431800"/>
              <a:chOff x="12455525" y="5248275"/>
              <a:chExt cx="1597025" cy="431800"/>
            </a:xfrm>
          </p:grpSpPr>
          <p:grpSp>
            <p:nvGrpSpPr>
              <p:cNvPr id="86" name="Group 85">
                <a:extLst>
                  <a:ext uri="{FF2B5EF4-FFF2-40B4-BE49-F238E27FC236}">
                    <a16:creationId xmlns:a16="http://schemas.microsoft.com/office/drawing/2014/main" id="{6198A7D5-B941-1346-9E26-41C79270CD1A}"/>
                  </a:ext>
                </a:extLst>
              </p:cNvPr>
              <p:cNvGrpSpPr/>
              <p:nvPr userDrawn="1"/>
            </p:nvGrpSpPr>
            <p:grpSpPr>
              <a:xfrm>
                <a:off x="12518315" y="5302400"/>
                <a:ext cx="283285" cy="282575"/>
                <a:chOff x="12518315" y="5406742"/>
                <a:chExt cx="283285" cy="282575"/>
              </a:xfrm>
            </p:grpSpPr>
            <p:pic>
              <p:nvPicPr>
                <p:cNvPr id="87" name="Graphic 86">
                  <a:extLst>
                    <a:ext uri="{FF2B5EF4-FFF2-40B4-BE49-F238E27FC236}">
                      <a16:creationId xmlns:a16="http://schemas.microsoft.com/office/drawing/2014/main" id="{7BBD8531-3FAC-C04D-B79F-7B16B2A917FA}"/>
                    </a:ext>
                  </a:extLst>
                </p:cNvPr>
                <p:cNvPicPr>
                  <a:picLocks noChangeAspect="1"/>
                </p:cNvPicPr>
                <p:nvPr userDrawn="1"/>
              </p:nvPicPr>
              <p:blipFill rotWithShape="1">
                <a:blip r:embed="rId4">
                  <a:extLst>
                    <a:ext uri="{96DAC541-7B7A-43D3-8B79-37D633B846F1}">
                      <asvg:svgBlip xmlns:asvg="http://schemas.microsoft.com/office/drawing/2016/SVG/main" r:embed="rId5"/>
                    </a:ext>
                  </a:extLst>
                </a:blip>
                <a:srcRect l="19045" t="-2291" r="20594" b="49026"/>
                <a:stretch/>
              </p:blipFill>
              <p:spPr>
                <a:xfrm>
                  <a:off x="12518315" y="5439331"/>
                  <a:ext cx="283285" cy="249986"/>
                </a:xfrm>
                <a:prstGeom prst="rect">
                  <a:avLst/>
                </a:prstGeom>
              </p:spPr>
            </p:pic>
            <p:sp>
              <p:nvSpPr>
                <p:cNvPr id="88" name="Rectangle 87">
                  <a:extLst>
                    <a:ext uri="{FF2B5EF4-FFF2-40B4-BE49-F238E27FC236}">
                      <a16:creationId xmlns:a16="http://schemas.microsoft.com/office/drawing/2014/main" id="{A05322F6-E29B-3948-AADC-7043106F260E}"/>
                    </a:ext>
                  </a:extLst>
                </p:cNvPr>
                <p:cNvSpPr/>
                <p:nvPr userDrawn="1"/>
              </p:nvSpPr>
              <p:spPr>
                <a:xfrm>
                  <a:off x="12518670" y="5406742"/>
                  <a:ext cx="282575" cy="282575"/>
                </a:xfrm>
                <a:prstGeom prst="rect">
                  <a:avLst/>
                </a:prstGeom>
                <a:no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89" name="Group 88">
                <a:extLst>
                  <a:ext uri="{FF2B5EF4-FFF2-40B4-BE49-F238E27FC236}">
                    <a16:creationId xmlns:a16="http://schemas.microsoft.com/office/drawing/2014/main" id="{865E01D8-F5E5-7E4F-9539-65C2911130DF}"/>
                  </a:ext>
                </a:extLst>
              </p:cNvPr>
              <p:cNvGrpSpPr/>
              <p:nvPr userDrawn="1"/>
            </p:nvGrpSpPr>
            <p:grpSpPr>
              <a:xfrm>
                <a:off x="12843992" y="5290124"/>
                <a:ext cx="334126" cy="294851"/>
                <a:chOff x="12489628" y="5394466"/>
                <a:chExt cx="334126" cy="294851"/>
              </a:xfrm>
            </p:grpSpPr>
            <p:pic>
              <p:nvPicPr>
                <p:cNvPr id="90" name="Graphic 89">
                  <a:extLst>
                    <a:ext uri="{FF2B5EF4-FFF2-40B4-BE49-F238E27FC236}">
                      <a16:creationId xmlns:a16="http://schemas.microsoft.com/office/drawing/2014/main" id="{94443BB8-83CA-E640-A68C-79948441AF06}"/>
                    </a:ext>
                  </a:extLst>
                </p:cNvPr>
                <p:cNvPicPr>
                  <a:picLocks noChangeAspect="1"/>
                </p:cNvPicPr>
                <p:nvPr userDrawn="1"/>
              </p:nvPicPr>
              <p:blipFill rotWithShape="1">
                <a:blip r:embed="rId4">
                  <a:extLst>
                    <a:ext uri="{96DAC541-7B7A-43D3-8B79-37D633B846F1}">
                      <asvg:svgBlip xmlns:asvg="http://schemas.microsoft.com/office/drawing/2016/SVG/main" r:embed="rId5"/>
                    </a:ext>
                  </a:extLst>
                </a:blip>
                <a:srcRect l="28387" t="1" r="29379" b="62730"/>
                <a:stretch/>
              </p:blipFill>
              <p:spPr>
                <a:xfrm>
                  <a:off x="12489628" y="5394466"/>
                  <a:ext cx="334126" cy="294851"/>
                </a:xfrm>
                <a:prstGeom prst="rect">
                  <a:avLst/>
                </a:prstGeom>
              </p:spPr>
            </p:pic>
            <p:sp>
              <p:nvSpPr>
                <p:cNvPr id="91" name="Rectangle 90">
                  <a:extLst>
                    <a:ext uri="{FF2B5EF4-FFF2-40B4-BE49-F238E27FC236}">
                      <a16:creationId xmlns:a16="http://schemas.microsoft.com/office/drawing/2014/main" id="{940B5F43-28EE-7241-8A12-90831744FACC}"/>
                    </a:ext>
                  </a:extLst>
                </p:cNvPr>
                <p:cNvSpPr/>
                <p:nvPr userDrawn="1"/>
              </p:nvSpPr>
              <p:spPr>
                <a:xfrm>
                  <a:off x="12518670" y="5406742"/>
                  <a:ext cx="282575" cy="282575"/>
                </a:xfrm>
                <a:prstGeom prst="rect">
                  <a:avLst/>
                </a:prstGeom>
                <a:no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92" name="Group 91">
                <a:extLst>
                  <a:ext uri="{FF2B5EF4-FFF2-40B4-BE49-F238E27FC236}">
                    <a16:creationId xmlns:a16="http://schemas.microsoft.com/office/drawing/2014/main" id="{2FE00A1C-A059-394A-9B71-52DAD00D86E3}"/>
                  </a:ext>
                </a:extLst>
              </p:cNvPr>
              <p:cNvGrpSpPr/>
              <p:nvPr userDrawn="1"/>
            </p:nvGrpSpPr>
            <p:grpSpPr>
              <a:xfrm>
                <a:off x="13194770" y="5302400"/>
                <a:ext cx="334764" cy="283172"/>
                <a:chOff x="12486042" y="5406742"/>
                <a:chExt cx="334764" cy="283172"/>
              </a:xfrm>
            </p:grpSpPr>
            <p:pic>
              <p:nvPicPr>
                <p:cNvPr id="93" name="Graphic 92">
                  <a:extLst>
                    <a:ext uri="{FF2B5EF4-FFF2-40B4-BE49-F238E27FC236}">
                      <a16:creationId xmlns:a16="http://schemas.microsoft.com/office/drawing/2014/main" id="{47FDF333-60E2-4F46-8070-391A9948ECB5}"/>
                    </a:ext>
                  </a:extLst>
                </p:cNvPr>
                <p:cNvPicPr>
                  <a:picLocks noChangeAspect="1"/>
                </p:cNvPicPr>
                <p:nvPr userDrawn="1"/>
              </p:nvPicPr>
              <p:blipFill rotWithShape="1">
                <a:blip r:embed="rId4">
                  <a:extLst>
                    <a:ext uri="{96DAC541-7B7A-43D3-8B79-37D633B846F1}">
                      <asvg:svgBlip xmlns:asvg="http://schemas.microsoft.com/office/drawing/2016/SVG/main" r:embed="rId5"/>
                    </a:ext>
                  </a:extLst>
                </a:blip>
                <a:srcRect l="28387" t="1" r="29379" b="69441"/>
                <a:stretch/>
              </p:blipFill>
              <p:spPr>
                <a:xfrm>
                  <a:off x="12486042" y="5447692"/>
                  <a:ext cx="334764" cy="242222"/>
                </a:xfrm>
                <a:prstGeom prst="rect">
                  <a:avLst/>
                </a:prstGeom>
              </p:spPr>
            </p:pic>
            <p:sp>
              <p:nvSpPr>
                <p:cNvPr id="94" name="Rectangle 93">
                  <a:extLst>
                    <a:ext uri="{FF2B5EF4-FFF2-40B4-BE49-F238E27FC236}">
                      <a16:creationId xmlns:a16="http://schemas.microsoft.com/office/drawing/2014/main" id="{509B3085-E7F8-AF48-B9FE-91E73E017EB6}"/>
                    </a:ext>
                  </a:extLst>
                </p:cNvPr>
                <p:cNvSpPr/>
                <p:nvPr userDrawn="1"/>
              </p:nvSpPr>
              <p:spPr>
                <a:xfrm>
                  <a:off x="12518670" y="5406742"/>
                  <a:ext cx="282575" cy="282575"/>
                </a:xfrm>
                <a:prstGeom prst="rect">
                  <a:avLst/>
                </a:prstGeom>
                <a:no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95" name="Group 94">
                <a:extLst>
                  <a:ext uri="{FF2B5EF4-FFF2-40B4-BE49-F238E27FC236}">
                    <a16:creationId xmlns:a16="http://schemas.microsoft.com/office/drawing/2014/main" id="{B70C983C-AAB1-C242-A881-D852981C1A2D}"/>
                  </a:ext>
                </a:extLst>
              </p:cNvPr>
              <p:cNvGrpSpPr/>
              <p:nvPr userDrawn="1"/>
            </p:nvGrpSpPr>
            <p:grpSpPr>
              <a:xfrm>
                <a:off x="13581406" y="5302400"/>
                <a:ext cx="283285" cy="282575"/>
                <a:chOff x="12518315" y="5406742"/>
                <a:chExt cx="283285" cy="282575"/>
              </a:xfrm>
            </p:grpSpPr>
            <p:pic>
              <p:nvPicPr>
                <p:cNvPr id="96" name="Graphic 95">
                  <a:extLst>
                    <a:ext uri="{FF2B5EF4-FFF2-40B4-BE49-F238E27FC236}">
                      <a16:creationId xmlns:a16="http://schemas.microsoft.com/office/drawing/2014/main" id="{5A1F7849-60D2-FB42-95FF-D2733BB4ACCD}"/>
                    </a:ext>
                  </a:extLst>
                </p:cNvPr>
                <p:cNvPicPr>
                  <a:picLocks noChangeAspect="1"/>
                </p:cNvPicPr>
                <p:nvPr userDrawn="1"/>
              </p:nvPicPr>
              <p:blipFill rotWithShape="1">
                <a:blip r:embed="rId4">
                  <a:extLst>
                    <a:ext uri="{96DAC541-7B7A-43D3-8B79-37D633B846F1}">
                      <asvg:svgBlip xmlns:asvg="http://schemas.microsoft.com/office/drawing/2016/SVG/main" r:embed="rId6"/>
                    </a:ext>
                  </a:extLst>
                </a:blip>
                <a:srcRect l="9333" t="-984" r="12772" b="32248"/>
                <a:stretch/>
              </p:blipFill>
              <p:spPr>
                <a:xfrm>
                  <a:off x="12518315" y="5439331"/>
                  <a:ext cx="283285" cy="249986"/>
                </a:xfrm>
                <a:prstGeom prst="rect">
                  <a:avLst/>
                </a:prstGeom>
              </p:spPr>
            </p:pic>
            <p:sp>
              <p:nvSpPr>
                <p:cNvPr id="97" name="Rectangle 96">
                  <a:extLst>
                    <a:ext uri="{FF2B5EF4-FFF2-40B4-BE49-F238E27FC236}">
                      <a16:creationId xmlns:a16="http://schemas.microsoft.com/office/drawing/2014/main" id="{E831ED36-DC9A-F148-BF1D-396A2295B413}"/>
                    </a:ext>
                  </a:extLst>
                </p:cNvPr>
                <p:cNvSpPr/>
                <p:nvPr userDrawn="1"/>
              </p:nvSpPr>
              <p:spPr>
                <a:xfrm>
                  <a:off x="12518670" y="5406742"/>
                  <a:ext cx="282575" cy="282575"/>
                </a:xfrm>
                <a:prstGeom prst="rect">
                  <a:avLst/>
                </a:prstGeom>
                <a:no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1" name="Rounded Rectangle 10">
                <a:extLst>
                  <a:ext uri="{FF2B5EF4-FFF2-40B4-BE49-F238E27FC236}">
                    <a16:creationId xmlns:a16="http://schemas.microsoft.com/office/drawing/2014/main" id="{0AE5C59A-E79A-C345-AE89-38388F37C4BA}"/>
                  </a:ext>
                </a:extLst>
              </p:cNvPr>
              <p:cNvSpPr/>
              <p:nvPr userDrawn="1"/>
            </p:nvSpPr>
            <p:spPr>
              <a:xfrm>
                <a:off x="12455525" y="5248275"/>
                <a:ext cx="1489075" cy="390525"/>
              </a:xfrm>
              <a:prstGeom prst="round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7" name="Group 16">
                <a:extLst>
                  <a:ext uri="{FF2B5EF4-FFF2-40B4-BE49-F238E27FC236}">
                    <a16:creationId xmlns:a16="http://schemas.microsoft.com/office/drawing/2014/main" id="{E396BE36-6A47-5248-A759-56E70A96166E}"/>
                  </a:ext>
                </a:extLst>
              </p:cNvPr>
              <p:cNvGrpSpPr/>
              <p:nvPr userDrawn="1"/>
            </p:nvGrpSpPr>
            <p:grpSpPr>
              <a:xfrm>
                <a:off x="13898562" y="5526087"/>
                <a:ext cx="153988" cy="153988"/>
                <a:chOff x="13949362" y="5565775"/>
                <a:chExt cx="120650" cy="120650"/>
              </a:xfrm>
            </p:grpSpPr>
            <p:sp>
              <p:nvSpPr>
                <p:cNvPr id="16" name="Oval 15">
                  <a:extLst>
                    <a:ext uri="{FF2B5EF4-FFF2-40B4-BE49-F238E27FC236}">
                      <a16:creationId xmlns:a16="http://schemas.microsoft.com/office/drawing/2014/main" id="{12E049D4-D6D5-604E-9DE0-8C2B8478A2BE}"/>
                    </a:ext>
                  </a:extLst>
                </p:cNvPr>
                <p:cNvSpPr/>
                <p:nvPr userDrawn="1"/>
              </p:nvSpPr>
              <p:spPr>
                <a:xfrm>
                  <a:off x="13955712" y="5572125"/>
                  <a:ext cx="107950" cy="107950"/>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sz="1600"/>
                </a:p>
              </p:txBody>
            </p:sp>
            <p:pic>
              <p:nvPicPr>
                <p:cNvPr id="15" name="Graphic 14">
                  <a:extLst>
                    <a:ext uri="{FF2B5EF4-FFF2-40B4-BE49-F238E27FC236}">
                      <a16:creationId xmlns:a16="http://schemas.microsoft.com/office/drawing/2014/main" id="{4CE49B2D-AF95-0644-A288-2C74EB8DD69D}"/>
                    </a:ext>
                  </a:extLst>
                </p:cNvPr>
                <p:cNvPicPr>
                  <a:picLocks noChangeAspect="1"/>
                </p:cNvPicPr>
                <p:nvPr userDrawn="1"/>
              </p:nvPicPr>
              <p:blipFill>
                <a:blip r:embed="rId9">
                  <a:extLst>
                    <a:ext uri="{96DAC541-7B7A-43D3-8B79-37D633B846F1}">
                      <asvg:svgBlip xmlns:asvg="http://schemas.microsoft.com/office/drawing/2016/SVG/main" r:embed="rId10"/>
                    </a:ext>
                  </a:extLst>
                </a:blip>
                <a:stretch>
                  <a:fillRect/>
                </a:stretch>
              </p:blipFill>
              <p:spPr>
                <a:xfrm>
                  <a:off x="13949362" y="5565775"/>
                  <a:ext cx="120650" cy="120650"/>
                </a:xfrm>
                <a:prstGeom prst="rect">
                  <a:avLst/>
                </a:prstGeom>
              </p:spPr>
            </p:pic>
          </p:grpSp>
        </p:grpSp>
      </p:grpSp>
      <p:sp>
        <p:nvSpPr>
          <p:cNvPr id="74" name="Text Placeholder 53">
            <a:extLst>
              <a:ext uri="{FF2B5EF4-FFF2-40B4-BE49-F238E27FC236}">
                <a16:creationId xmlns:a16="http://schemas.microsoft.com/office/drawing/2014/main" id="{F201B278-13BC-D14B-B7C9-B7A3219F1726}"/>
              </a:ext>
            </a:extLst>
          </p:cNvPr>
          <p:cNvSpPr>
            <a:spLocks noGrp="1"/>
          </p:cNvSpPr>
          <p:nvPr>
            <p:ph type="body" sz="quarter" idx="40" hasCustomPrompt="1"/>
          </p:nvPr>
        </p:nvSpPr>
        <p:spPr>
          <a:xfrm>
            <a:off x="3378200" y="3521089"/>
            <a:ext cx="2535912" cy="478256"/>
          </a:xfrm>
          <a:prstGeom prst="callout1">
            <a:avLst>
              <a:gd name="adj1" fmla="val 101582"/>
              <a:gd name="adj2" fmla="val 245"/>
              <a:gd name="adj3" fmla="val 102134"/>
              <a:gd name="adj4" fmla="val 99664"/>
            </a:avLst>
          </a:prstGeom>
          <a:ln>
            <a:solidFill>
              <a:schemeClr val="tx2"/>
            </a:solidFill>
          </a:ln>
        </p:spPr>
        <p:txBody>
          <a:bodyPr lIns="0" tIns="0" bIns="108000" anchor="ctr">
            <a:noAutofit/>
          </a:bodyPr>
          <a:lstStyle>
            <a:lvl1pPr algn="ctr">
              <a:lnSpc>
                <a:spcPct val="90000"/>
              </a:lnSpc>
              <a:spcBef>
                <a:spcPts val="0"/>
              </a:spcBef>
              <a:spcAft>
                <a:spcPts val="100"/>
              </a:spcAft>
              <a:defRPr sz="1400" b="0" i="0" spc="10" baseline="0">
                <a:solidFill>
                  <a:schemeClr val="tx1"/>
                </a:solidFill>
                <a:latin typeface="IBM Plex Sans ExtraLight" panose="020B0303050203000203" pitchFamily="34" charset="0"/>
              </a:defRPr>
            </a:lvl1pPr>
          </a:lstStyle>
          <a:p>
            <a:pPr lvl="0"/>
            <a:r>
              <a:rPr lang="en-US"/>
              <a:t>Click to  add role or title</a:t>
            </a:r>
          </a:p>
        </p:txBody>
      </p:sp>
      <p:sp>
        <p:nvSpPr>
          <p:cNvPr id="75" name="Text Placeholder 53">
            <a:extLst>
              <a:ext uri="{FF2B5EF4-FFF2-40B4-BE49-F238E27FC236}">
                <a16:creationId xmlns:a16="http://schemas.microsoft.com/office/drawing/2014/main" id="{66A7B0E5-DAB0-5348-8990-BC0887040BDA}"/>
              </a:ext>
            </a:extLst>
          </p:cNvPr>
          <p:cNvSpPr>
            <a:spLocks noGrp="1"/>
          </p:cNvSpPr>
          <p:nvPr>
            <p:ph type="body" sz="quarter" idx="41" hasCustomPrompt="1"/>
          </p:nvPr>
        </p:nvSpPr>
        <p:spPr>
          <a:xfrm>
            <a:off x="6270326" y="3521089"/>
            <a:ext cx="2535912" cy="478256"/>
          </a:xfrm>
          <a:prstGeom prst="callout1">
            <a:avLst>
              <a:gd name="adj1" fmla="val 101582"/>
              <a:gd name="adj2" fmla="val 245"/>
              <a:gd name="adj3" fmla="val 102134"/>
              <a:gd name="adj4" fmla="val 99664"/>
            </a:avLst>
          </a:prstGeom>
          <a:ln>
            <a:solidFill>
              <a:schemeClr val="tx2"/>
            </a:solidFill>
          </a:ln>
        </p:spPr>
        <p:txBody>
          <a:bodyPr lIns="0" tIns="0" bIns="108000" anchor="ctr">
            <a:noAutofit/>
          </a:bodyPr>
          <a:lstStyle>
            <a:lvl1pPr algn="ctr">
              <a:lnSpc>
                <a:spcPct val="90000"/>
              </a:lnSpc>
              <a:spcBef>
                <a:spcPts val="0"/>
              </a:spcBef>
              <a:spcAft>
                <a:spcPts val="100"/>
              </a:spcAft>
              <a:defRPr sz="1400" b="0" i="0" spc="10" baseline="0">
                <a:solidFill>
                  <a:schemeClr val="tx1"/>
                </a:solidFill>
                <a:latin typeface="IBM Plex Sans ExtraLight" panose="020B0303050203000203" pitchFamily="34" charset="0"/>
              </a:defRPr>
            </a:lvl1pPr>
          </a:lstStyle>
          <a:p>
            <a:pPr lvl="0"/>
            <a:r>
              <a:rPr lang="en-US"/>
              <a:t>Click to  add role or title</a:t>
            </a:r>
          </a:p>
        </p:txBody>
      </p:sp>
      <p:sp>
        <p:nvSpPr>
          <p:cNvPr id="85" name="Text Placeholder 53">
            <a:extLst>
              <a:ext uri="{FF2B5EF4-FFF2-40B4-BE49-F238E27FC236}">
                <a16:creationId xmlns:a16="http://schemas.microsoft.com/office/drawing/2014/main" id="{408B7542-48A6-B14C-A817-B961F060DEDA}"/>
              </a:ext>
            </a:extLst>
          </p:cNvPr>
          <p:cNvSpPr>
            <a:spLocks noGrp="1"/>
          </p:cNvSpPr>
          <p:nvPr>
            <p:ph type="body" sz="quarter" idx="42" hasCustomPrompt="1"/>
          </p:nvPr>
        </p:nvSpPr>
        <p:spPr>
          <a:xfrm>
            <a:off x="9123114" y="3521089"/>
            <a:ext cx="2535912" cy="478256"/>
          </a:xfrm>
          <a:prstGeom prst="callout1">
            <a:avLst>
              <a:gd name="adj1" fmla="val 101582"/>
              <a:gd name="adj2" fmla="val 245"/>
              <a:gd name="adj3" fmla="val 102134"/>
              <a:gd name="adj4" fmla="val 99664"/>
            </a:avLst>
          </a:prstGeom>
          <a:ln>
            <a:solidFill>
              <a:schemeClr val="tx2"/>
            </a:solidFill>
          </a:ln>
        </p:spPr>
        <p:txBody>
          <a:bodyPr lIns="0" tIns="0" bIns="108000" anchor="ctr">
            <a:noAutofit/>
          </a:bodyPr>
          <a:lstStyle>
            <a:lvl1pPr algn="ctr">
              <a:lnSpc>
                <a:spcPct val="90000"/>
              </a:lnSpc>
              <a:spcBef>
                <a:spcPts val="0"/>
              </a:spcBef>
              <a:spcAft>
                <a:spcPts val="100"/>
              </a:spcAft>
              <a:defRPr sz="1400" b="0" i="0" spc="10" baseline="0">
                <a:solidFill>
                  <a:schemeClr val="tx1"/>
                </a:solidFill>
                <a:latin typeface="IBM Plex Sans ExtraLight" panose="020B0303050203000203" pitchFamily="34" charset="0"/>
              </a:defRPr>
            </a:lvl1pPr>
          </a:lstStyle>
          <a:p>
            <a:pPr lvl="0"/>
            <a:r>
              <a:rPr lang="en-US"/>
              <a:t>Click to  add role or title</a:t>
            </a:r>
          </a:p>
        </p:txBody>
      </p:sp>
      <p:sp>
        <p:nvSpPr>
          <p:cNvPr id="99" name="Title 1">
            <a:extLst>
              <a:ext uri="{FF2B5EF4-FFF2-40B4-BE49-F238E27FC236}">
                <a16:creationId xmlns:a16="http://schemas.microsoft.com/office/drawing/2014/main" id="{8F57AE45-33D9-C440-9135-ACD7B9712159}"/>
              </a:ext>
            </a:extLst>
          </p:cNvPr>
          <p:cNvSpPr>
            <a:spLocks noGrp="1"/>
          </p:cNvSpPr>
          <p:nvPr>
            <p:ph type="title"/>
          </p:nvPr>
        </p:nvSpPr>
        <p:spPr>
          <a:xfrm>
            <a:off x="518859" y="225425"/>
            <a:ext cx="11161240" cy="720000"/>
          </a:xfrm>
        </p:spPr>
        <p:txBody>
          <a:bodyPr/>
          <a:lstStyle>
            <a:lvl1pPr>
              <a:defRPr b="1" i="0">
                <a:latin typeface="IBM Plex Sans SmBld" panose="020B0503050203000203" pitchFamily="34" charset="0"/>
              </a:defRPr>
            </a:lvl1pPr>
          </a:lstStyle>
          <a:p>
            <a:r>
              <a:rPr lang="en-US"/>
              <a:t>Click to edit Master title style</a:t>
            </a:r>
          </a:p>
        </p:txBody>
      </p:sp>
      <p:grpSp>
        <p:nvGrpSpPr>
          <p:cNvPr id="100" name="Group 99">
            <a:extLst>
              <a:ext uri="{FF2B5EF4-FFF2-40B4-BE49-F238E27FC236}">
                <a16:creationId xmlns:a16="http://schemas.microsoft.com/office/drawing/2014/main" id="{072ED127-4BC0-EB4B-9A56-7F0D38A9A10A}"/>
              </a:ext>
            </a:extLst>
          </p:cNvPr>
          <p:cNvGrpSpPr/>
          <p:nvPr userDrawn="1"/>
        </p:nvGrpSpPr>
        <p:grpSpPr>
          <a:xfrm>
            <a:off x="12192000" y="-947342"/>
            <a:ext cx="2427514" cy="605550"/>
            <a:chOff x="12192000" y="-947342"/>
            <a:chExt cx="2427514" cy="605550"/>
          </a:xfrm>
        </p:grpSpPr>
        <p:sp>
          <p:nvSpPr>
            <p:cNvPr id="101" name="TextBox 100">
              <a:extLst>
                <a:ext uri="{FF2B5EF4-FFF2-40B4-BE49-F238E27FC236}">
                  <a16:creationId xmlns:a16="http://schemas.microsoft.com/office/drawing/2014/main" id="{D635F6A5-5BE4-CC42-8EAF-5D27A136987E}"/>
                </a:ext>
              </a:extLst>
            </p:cNvPr>
            <p:cNvSpPr txBox="1"/>
            <p:nvPr userDrawn="1"/>
          </p:nvSpPr>
          <p:spPr>
            <a:xfrm>
              <a:off x="12192000" y="-947342"/>
              <a:ext cx="2144486" cy="605550"/>
            </a:xfrm>
            <a:prstGeom prst="rect">
              <a:avLst/>
            </a:prstGeom>
            <a:noFill/>
          </p:spPr>
          <p:txBody>
            <a:bodyPr wrap="square" rtlCol="0">
              <a:spAutoFit/>
            </a:bodyPr>
            <a:lstStyle/>
            <a:p>
              <a:pPr>
                <a:lnSpc>
                  <a:spcPct val="90000"/>
                </a:lnSpc>
                <a:spcAft>
                  <a:spcPts val="200"/>
                </a:spcAft>
              </a:pPr>
              <a:r>
                <a:rPr lang="en-US" sz="1000" b="0" i="0">
                  <a:solidFill>
                    <a:schemeClr val="tx1"/>
                  </a:solidFill>
                  <a:latin typeface="IBM Plex Sans Medm" panose="020B0503050203000203" pitchFamily="34" charset="0"/>
                  <a:ea typeface="Roboto" charset="0"/>
                  <a:cs typeface="Roboto" charset="0"/>
                </a:rPr>
                <a:t>To remove slide tips,</a:t>
              </a:r>
            </a:p>
            <a:p>
              <a:pPr>
                <a:lnSpc>
                  <a:spcPct val="90000"/>
                </a:lnSpc>
                <a:spcAft>
                  <a:spcPts val="400"/>
                </a:spcAft>
              </a:pPr>
              <a:r>
                <a:rPr lang="en-US" sz="1000" b="0" i="0">
                  <a:solidFill>
                    <a:schemeClr val="tx1"/>
                  </a:solidFill>
                  <a:latin typeface="IBM Plex Sans Medm" panose="020B0503050203000203" pitchFamily="34" charset="0"/>
                  <a:ea typeface="Roboto" charset="0"/>
                  <a:cs typeface="Roboto" charset="0"/>
                </a:rPr>
                <a:t>click View &gt; Slide Master.</a:t>
              </a:r>
            </a:p>
            <a:p>
              <a:pPr>
                <a:lnSpc>
                  <a:spcPct val="90000"/>
                </a:lnSpc>
                <a:spcAft>
                  <a:spcPts val="200"/>
                </a:spcAft>
              </a:pPr>
              <a:r>
                <a:rPr lang="en-US" sz="1000" b="0" i="0">
                  <a:solidFill>
                    <a:schemeClr val="tx1"/>
                  </a:solidFill>
                  <a:latin typeface="IBM Plex Sans Medm" panose="020B0503050203000203" pitchFamily="34" charset="0"/>
                  <a:ea typeface="Roboto" charset="0"/>
                  <a:cs typeface="Roboto" charset="0"/>
                </a:rPr>
                <a:t>After removing, click ‘X’ to exit.  </a:t>
              </a:r>
            </a:p>
          </p:txBody>
        </p:sp>
        <p:pic>
          <p:nvPicPr>
            <p:cNvPr id="102" name="Picture 101">
              <a:extLst>
                <a:ext uri="{FF2B5EF4-FFF2-40B4-BE49-F238E27FC236}">
                  <a16:creationId xmlns:a16="http://schemas.microsoft.com/office/drawing/2014/main" id="{1D26444B-1D65-E146-B587-93BA7E4BCA6F}"/>
                </a:ext>
              </a:extLst>
            </p:cNvPr>
            <p:cNvPicPr>
              <a:picLocks noChangeAspect="1"/>
            </p:cNvPicPr>
            <p:nvPr userDrawn="1"/>
          </p:nvPicPr>
          <p:blipFill>
            <a:blip r:embed="rId11"/>
            <a:stretch>
              <a:fillRect/>
            </a:stretch>
          </p:blipFill>
          <p:spPr>
            <a:xfrm>
              <a:off x="14291128" y="-853006"/>
              <a:ext cx="328386" cy="446605"/>
            </a:xfrm>
            <a:prstGeom prst="rect">
              <a:avLst/>
            </a:prstGeom>
            <a:ln>
              <a:solidFill>
                <a:schemeClr val="accent6"/>
              </a:solidFill>
            </a:ln>
          </p:spPr>
        </p:pic>
      </p:grpSp>
      <p:pic>
        <p:nvPicPr>
          <p:cNvPr id="103" name="Picture 102" descr="Glendon | York University Logo">
            <a:extLst>
              <a:ext uri="{FF2B5EF4-FFF2-40B4-BE49-F238E27FC236}">
                <a16:creationId xmlns:a16="http://schemas.microsoft.com/office/drawing/2014/main" id="{49512105-BB19-9047-BE79-680DF1BF8EDB}"/>
              </a:ext>
            </a:extLst>
          </p:cNvPr>
          <p:cNvPicPr>
            <a:picLocks noChangeAspect="1"/>
          </p:cNvPicPr>
          <p:nvPr userDrawn="1"/>
        </p:nvPicPr>
        <p:blipFill>
          <a:blip r:embed="rId12"/>
          <a:srcRect/>
          <a:stretch/>
        </p:blipFill>
        <p:spPr>
          <a:xfrm>
            <a:off x="9531740" y="6376449"/>
            <a:ext cx="2433600" cy="264881"/>
          </a:xfrm>
          <a:prstGeom prst="rect">
            <a:avLst/>
          </a:prstGeom>
        </p:spPr>
      </p:pic>
    </p:spTree>
    <p:extLst>
      <p:ext uri="{BB962C8B-B14F-4D97-AF65-F5344CB8AC3E}">
        <p14:creationId xmlns:p14="http://schemas.microsoft.com/office/powerpoint/2010/main" val="1098583010"/>
      </p:ext>
    </p:extLst>
  </p:cSld>
  <p:clrMapOvr>
    <a:masterClrMapping/>
  </p:clrMapOvr>
  <p:extLst>
    <p:ext uri="{DCECCB84-F9BA-43D5-87BE-67443E8EF086}">
      <p15:sldGuideLst xmlns:p15="http://schemas.microsoft.com/office/powerpoint/2012/main">
        <p15:guide id="3" pos="325" userDrawn="1">
          <p15:clr>
            <a:srgbClr val="FBAE40"/>
          </p15:clr>
        </p15:guide>
        <p15:guide id="4" pos="1927" userDrawn="1">
          <p15:clr>
            <a:srgbClr val="FBAE40"/>
          </p15:clr>
        </p15:guide>
        <p15:guide id="5" pos="2128" userDrawn="1">
          <p15:clr>
            <a:srgbClr val="FBAE40"/>
          </p15:clr>
        </p15:guide>
        <p15:guide id="6" pos="3739" userDrawn="1">
          <p15:clr>
            <a:srgbClr val="FBAE40"/>
          </p15:clr>
        </p15:guide>
        <p15:guide id="7" pos="3940" userDrawn="1">
          <p15:clr>
            <a:srgbClr val="FBAE40"/>
          </p15:clr>
        </p15:guide>
        <p15:guide id="8" pos="5551" userDrawn="1">
          <p15:clr>
            <a:srgbClr val="FBAE40"/>
          </p15:clr>
        </p15:guide>
        <p15:guide id="9" pos="5752" userDrawn="1">
          <p15:clr>
            <a:srgbClr val="FBAE40"/>
          </p15:clr>
        </p15:guide>
        <p15:guide id="10" pos="7363" userDrawn="1">
          <p15:clr>
            <a:srgbClr val="FBAE40"/>
          </p15:clr>
        </p15:guide>
        <p15:guide id="13" orient="horz" pos="1933" userDrawn="1">
          <p15:clr>
            <a:srgbClr val="FBAE40"/>
          </p15:clr>
        </p15:guide>
        <p15:guide id="14" orient="horz" pos="2505" userDrawn="1">
          <p15:clr>
            <a:srgbClr val="FBAE40"/>
          </p15:clr>
        </p15:guide>
        <p15:guide id="16" orient="horz" pos="3888" userDrawn="1">
          <p15:clr>
            <a:srgbClr val="FBAE40"/>
          </p15:clr>
        </p15:guide>
      </p15:sldGuideLst>
    </p:ext>
  </p:extLst>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Six Team Layout">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DE9F8830-8DE6-E743-9B67-82BF481503F0}"/>
              </a:ext>
            </a:extLst>
          </p:cNvPr>
          <p:cNvSpPr>
            <a:spLocks noGrp="1"/>
          </p:cNvSpPr>
          <p:nvPr>
            <p:ph type="ftr" sz="quarter" idx="10"/>
          </p:nvPr>
        </p:nvSpPr>
        <p:spPr>
          <a:xfrm>
            <a:off x="1004465" y="6304235"/>
            <a:ext cx="8115151" cy="365125"/>
          </a:xfrm>
        </p:spPr>
        <p:txBody>
          <a:bodyPr/>
          <a:lstStyle/>
          <a:p>
            <a:endParaRPr lang="en-US"/>
          </a:p>
        </p:txBody>
      </p:sp>
      <p:sp>
        <p:nvSpPr>
          <p:cNvPr id="4" name="Slide Number Placeholder 3">
            <a:extLst>
              <a:ext uri="{FF2B5EF4-FFF2-40B4-BE49-F238E27FC236}">
                <a16:creationId xmlns:a16="http://schemas.microsoft.com/office/drawing/2014/main" id="{FFADF6FD-C686-2643-ADA9-64A255B0A6C2}"/>
              </a:ext>
            </a:extLst>
          </p:cNvPr>
          <p:cNvSpPr>
            <a:spLocks noGrp="1"/>
          </p:cNvSpPr>
          <p:nvPr>
            <p:ph type="sldNum" sz="quarter" idx="11"/>
          </p:nvPr>
        </p:nvSpPr>
        <p:spPr/>
        <p:txBody>
          <a:bodyPr/>
          <a:lstStyle/>
          <a:p>
            <a:fld id="{5B64C28E-966E-6B4A-816A-311B7D0A2E6D}" type="slidenum">
              <a:rPr lang="en-US" smtClean="0"/>
              <a:pPr/>
              <a:t>‹#›</a:t>
            </a:fld>
            <a:endParaRPr lang="en-US"/>
          </a:p>
        </p:txBody>
      </p:sp>
      <p:sp>
        <p:nvSpPr>
          <p:cNvPr id="43" name="Text Placeholder 53">
            <a:extLst>
              <a:ext uri="{FF2B5EF4-FFF2-40B4-BE49-F238E27FC236}">
                <a16:creationId xmlns:a16="http://schemas.microsoft.com/office/drawing/2014/main" id="{CB29EAEC-ED52-734C-A9C2-9238F3800E39}"/>
              </a:ext>
            </a:extLst>
          </p:cNvPr>
          <p:cNvSpPr>
            <a:spLocks noGrp="1"/>
          </p:cNvSpPr>
          <p:nvPr>
            <p:ph type="body" sz="quarter" idx="12" hasCustomPrompt="1"/>
          </p:nvPr>
        </p:nvSpPr>
        <p:spPr>
          <a:xfrm>
            <a:off x="518860" y="2683883"/>
            <a:ext cx="1581403" cy="458904"/>
          </a:xfrm>
        </p:spPr>
        <p:txBody>
          <a:bodyPr lIns="0" anchor="b">
            <a:noAutofit/>
          </a:bodyPr>
          <a:lstStyle>
            <a:lvl1pPr algn="ctr">
              <a:lnSpc>
                <a:spcPct val="90000"/>
              </a:lnSpc>
              <a:spcBef>
                <a:spcPts val="0"/>
              </a:spcBef>
              <a:spcAft>
                <a:spcPts val="0"/>
              </a:spcAft>
              <a:defRPr sz="1400" b="0" i="0" cap="all" spc="10" baseline="0">
                <a:solidFill>
                  <a:schemeClr val="accent1"/>
                </a:solidFill>
                <a:latin typeface="IBM Plex Sans Medm" panose="020B0503050203000203" pitchFamily="34" charset="0"/>
              </a:defRPr>
            </a:lvl1pPr>
          </a:lstStyle>
          <a:p>
            <a:pPr lvl="0"/>
            <a:r>
              <a:rPr lang="en-US"/>
              <a:t>CLICK TO</a:t>
            </a:r>
            <a:br>
              <a:rPr lang="en-US"/>
            </a:br>
            <a:r>
              <a:rPr lang="en-US"/>
              <a:t>ADD NAME</a:t>
            </a:r>
          </a:p>
        </p:txBody>
      </p:sp>
      <p:sp>
        <p:nvSpPr>
          <p:cNvPr id="44" name="Text Placeholder 57">
            <a:extLst>
              <a:ext uri="{FF2B5EF4-FFF2-40B4-BE49-F238E27FC236}">
                <a16:creationId xmlns:a16="http://schemas.microsoft.com/office/drawing/2014/main" id="{CE216B64-AA64-524F-9D96-7653A498F70A}"/>
              </a:ext>
            </a:extLst>
          </p:cNvPr>
          <p:cNvSpPr>
            <a:spLocks noGrp="1"/>
          </p:cNvSpPr>
          <p:nvPr>
            <p:ph type="body" sz="quarter" idx="15" hasCustomPrompt="1"/>
          </p:nvPr>
        </p:nvSpPr>
        <p:spPr>
          <a:xfrm>
            <a:off x="518860" y="3941379"/>
            <a:ext cx="1577832" cy="2224471"/>
          </a:xfrm>
        </p:spPr>
        <p:txBody>
          <a:bodyPr lIns="0">
            <a:noAutofit/>
          </a:bodyPr>
          <a:lstStyle>
            <a:lvl1pPr>
              <a:defRPr sz="1200"/>
            </a:lvl1pPr>
            <a:lvl2pPr>
              <a:defRPr sz="1400"/>
            </a:lvl2pPr>
            <a:lvl3pPr>
              <a:defRPr sz="1200"/>
            </a:lvl3pPr>
            <a:lvl4pPr>
              <a:defRPr sz="1100"/>
            </a:lvl4pPr>
            <a:lvl5pPr>
              <a:defRPr sz="1400" b="0" i="0">
                <a:latin typeface="IBM Plex Sans" panose="020B0503050203000203" pitchFamily="34" charset="0"/>
              </a:defRPr>
            </a:lvl5pPr>
          </a:lstStyle>
          <a:p>
            <a:pPr lvl="0"/>
            <a:r>
              <a:rPr lang="en-US"/>
              <a:t>Click to add bio</a:t>
            </a:r>
          </a:p>
        </p:txBody>
      </p:sp>
      <p:sp>
        <p:nvSpPr>
          <p:cNvPr id="52" name="Picture Placeholder 51">
            <a:extLst>
              <a:ext uri="{FF2B5EF4-FFF2-40B4-BE49-F238E27FC236}">
                <a16:creationId xmlns:a16="http://schemas.microsoft.com/office/drawing/2014/main" id="{D45634A0-916A-374A-AECC-DB9660BE4A89}"/>
              </a:ext>
            </a:extLst>
          </p:cNvPr>
          <p:cNvSpPr>
            <a:spLocks noGrp="1"/>
          </p:cNvSpPr>
          <p:nvPr>
            <p:ph type="pic" sz="quarter" idx="22" hasCustomPrompt="1"/>
          </p:nvPr>
        </p:nvSpPr>
        <p:spPr>
          <a:xfrm>
            <a:off x="753112" y="1456684"/>
            <a:ext cx="1086216" cy="1086214"/>
          </a:xfrm>
          <a:prstGeom prst="rect">
            <a:avLst/>
          </a:prstGeom>
          <a:ln w="25400">
            <a:solidFill>
              <a:schemeClr val="bg2">
                <a:lumMod val="90000"/>
              </a:schemeClr>
            </a:solidFill>
          </a:ln>
        </p:spPr>
        <p:txBody>
          <a:bodyPr lIns="36000" rIns="0" anchor="ctr">
            <a:normAutofit/>
          </a:bodyPr>
          <a:lstStyle>
            <a:lvl1pPr algn="ctr">
              <a:defRPr sz="1400"/>
            </a:lvl1pPr>
          </a:lstStyle>
          <a:p>
            <a:r>
              <a:rPr lang="en-US"/>
              <a:t>Click icon</a:t>
            </a:r>
            <a:br>
              <a:rPr lang="en-US"/>
            </a:br>
            <a:r>
              <a:rPr lang="en-US"/>
              <a:t>to add headshot</a:t>
            </a:r>
          </a:p>
        </p:txBody>
      </p:sp>
      <p:sp>
        <p:nvSpPr>
          <p:cNvPr id="69" name="Rectangle 68">
            <a:extLst>
              <a:ext uri="{FF2B5EF4-FFF2-40B4-BE49-F238E27FC236}">
                <a16:creationId xmlns:a16="http://schemas.microsoft.com/office/drawing/2014/main" id="{77054129-068B-B64A-9610-DFCA5A05A8E9}"/>
              </a:ext>
            </a:extLst>
          </p:cNvPr>
          <p:cNvSpPr/>
          <p:nvPr userDrawn="1"/>
        </p:nvSpPr>
        <p:spPr>
          <a:xfrm>
            <a:off x="-1607336" y="2740747"/>
            <a:ext cx="1278541" cy="385440"/>
          </a:xfrm>
          <a:prstGeom prst="rect">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1100">
                <a:solidFill>
                  <a:schemeClr val="tx1"/>
                </a:solidFill>
                <a:latin typeface="IBM Plex Sans" panose="020B0503050203000203" pitchFamily="34" charset="0"/>
              </a:rPr>
              <a:t>Name</a:t>
            </a:r>
          </a:p>
          <a:p>
            <a:pPr algn="r"/>
            <a:r>
              <a:rPr lang="en-US" sz="1100" b="1" i="0" kern="1200">
                <a:solidFill>
                  <a:schemeClr val="tx1"/>
                </a:solidFill>
                <a:latin typeface="IBM Plex Sans SmBld" panose="020B0503050203000203" pitchFamily="34" charset="0"/>
                <a:ea typeface="+mn-ea"/>
                <a:cs typeface="+mn-cs"/>
              </a:rPr>
              <a:t>2 lines max</a:t>
            </a:r>
          </a:p>
        </p:txBody>
      </p:sp>
      <p:sp>
        <p:nvSpPr>
          <p:cNvPr id="70" name="Freeform 69">
            <a:extLst>
              <a:ext uri="{FF2B5EF4-FFF2-40B4-BE49-F238E27FC236}">
                <a16:creationId xmlns:a16="http://schemas.microsoft.com/office/drawing/2014/main" id="{F249D7DA-19EC-0346-83DB-15F20B047E46}"/>
              </a:ext>
            </a:extLst>
          </p:cNvPr>
          <p:cNvSpPr/>
          <p:nvPr userDrawn="1"/>
        </p:nvSpPr>
        <p:spPr>
          <a:xfrm>
            <a:off x="-279399" y="2710049"/>
            <a:ext cx="120650" cy="446837"/>
          </a:xfrm>
          <a:custGeom>
            <a:avLst/>
            <a:gdLst>
              <a:gd name="connsiteX0" fmla="*/ 187325 w 187325"/>
              <a:gd name="connsiteY0" fmla="*/ 0 h 3140075"/>
              <a:gd name="connsiteX1" fmla="*/ 0 w 187325"/>
              <a:gd name="connsiteY1" fmla="*/ 0 h 3140075"/>
              <a:gd name="connsiteX2" fmla="*/ 0 w 187325"/>
              <a:gd name="connsiteY2" fmla="*/ 3140075 h 3140075"/>
              <a:gd name="connsiteX3" fmla="*/ 171450 w 187325"/>
              <a:gd name="connsiteY3" fmla="*/ 3140075 h 3140075"/>
            </a:gdLst>
            <a:ahLst/>
            <a:cxnLst>
              <a:cxn ang="0">
                <a:pos x="connsiteX0" y="connsiteY0"/>
              </a:cxn>
              <a:cxn ang="0">
                <a:pos x="connsiteX1" y="connsiteY1"/>
              </a:cxn>
              <a:cxn ang="0">
                <a:pos x="connsiteX2" y="connsiteY2"/>
              </a:cxn>
              <a:cxn ang="0">
                <a:pos x="connsiteX3" y="connsiteY3"/>
              </a:cxn>
            </a:cxnLst>
            <a:rect l="l" t="t" r="r" b="b"/>
            <a:pathLst>
              <a:path w="187325" h="3140075">
                <a:moveTo>
                  <a:pt x="187325" y="0"/>
                </a:moveTo>
                <a:lnTo>
                  <a:pt x="0" y="0"/>
                </a:lnTo>
                <a:lnTo>
                  <a:pt x="0" y="3140075"/>
                </a:lnTo>
                <a:lnTo>
                  <a:pt x="171450" y="3140075"/>
                </a:lnTo>
              </a:path>
            </a:pathLst>
          </a:custGeom>
          <a:noFill/>
          <a:ln w="63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Rectangle 70">
            <a:extLst>
              <a:ext uri="{FF2B5EF4-FFF2-40B4-BE49-F238E27FC236}">
                <a16:creationId xmlns:a16="http://schemas.microsoft.com/office/drawing/2014/main" id="{573E399E-C323-5743-A1D2-2EB70C5A6D2E}"/>
              </a:ext>
            </a:extLst>
          </p:cNvPr>
          <p:cNvSpPr/>
          <p:nvPr userDrawn="1"/>
        </p:nvSpPr>
        <p:spPr>
          <a:xfrm>
            <a:off x="-1607336" y="3342613"/>
            <a:ext cx="1278541" cy="385440"/>
          </a:xfrm>
          <a:prstGeom prst="rect">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1100">
                <a:solidFill>
                  <a:schemeClr val="tx1"/>
                </a:solidFill>
                <a:latin typeface="IBM Plex Sans" panose="020B0503050203000203" pitchFamily="34" charset="0"/>
              </a:rPr>
              <a:t>Role or title</a:t>
            </a:r>
          </a:p>
          <a:p>
            <a:pPr algn="r"/>
            <a:r>
              <a:rPr lang="en-US" sz="1100" b="1" i="0" kern="1200">
                <a:solidFill>
                  <a:schemeClr val="tx1"/>
                </a:solidFill>
                <a:latin typeface="IBM Plex Sans SmBld" panose="020B0503050203000203" pitchFamily="34" charset="0"/>
                <a:ea typeface="+mn-ea"/>
                <a:cs typeface="+mn-cs"/>
              </a:rPr>
              <a:t>2 lines max</a:t>
            </a:r>
          </a:p>
        </p:txBody>
      </p:sp>
      <p:sp>
        <p:nvSpPr>
          <p:cNvPr id="72" name="Freeform 71">
            <a:extLst>
              <a:ext uri="{FF2B5EF4-FFF2-40B4-BE49-F238E27FC236}">
                <a16:creationId xmlns:a16="http://schemas.microsoft.com/office/drawing/2014/main" id="{34909290-5599-4443-9F34-5778A1B1FEAE}"/>
              </a:ext>
            </a:extLst>
          </p:cNvPr>
          <p:cNvSpPr/>
          <p:nvPr userDrawn="1"/>
        </p:nvSpPr>
        <p:spPr>
          <a:xfrm>
            <a:off x="-279399" y="3338149"/>
            <a:ext cx="120650" cy="395630"/>
          </a:xfrm>
          <a:custGeom>
            <a:avLst/>
            <a:gdLst>
              <a:gd name="connsiteX0" fmla="*/ 187325 w 187325"/>
              <a:gd name="connsiteY0" fmla="*/ 0 h 3140075"/>
              <a:gd name="connsiteX1" fmla="*/ 0 w 187325"/>
              <a:gd name="connsiteY1" fmla="*/ 0 h 3140075"/>
              <a:gd name="connsiteX2" fmla="*/ 0 w 187325"/>
              <a:gd name="connsiteY2" fmla="*/ 3140075 h 3140075"/>
              <a:gd name="connsiteX3" fmla="*/ 171450 w 187325"/>
              <a:gd name="connsiteY3" fmla="*/ 3140075 h 3140075"/>
            </a:gdLst>
            <a:ahLst/>
            <a:cxnLst>
              <a:cxn ang="0">
                <a:pos x="connsiteX0" y="connsiteY0"/>
              </a:cxn>
              <a:cxn ang="0">
                <a:pos x="connsiteX1" y="connsiteY1"/>
              </a:cxn>
              <a:cxn ang="0">
                <a:pos x="connsiteX2" y="connsiteY2"/>
              </a:cxn>
              <a:cxn ang="0">
                <a:pos x="connsiteX3" y="connsiteY3"/>
              </a:cxn>
            </a:cxnLst>
            <a:rect l="l" t="t" r="r" b="b"/>
            <a:pathLst>
              <a:path w="187325" h="3140075">
                <a:moveTo>
                  <a:pt x="187325" y="0"/>
                </a:moveTo>
                <a:lnTo>
                  <a:pt x="0" y="0"/>
                </a:lnTo>
                <a:lnTo>
                  <a:pt x="0" y="3140075"/>
                </a:lnTo>
                <a:lnTo>
                  <a:pt x="171450" y="3140075"/>
                </a:lnTo>
              </a:path>
            </a:pathLst>
          </a:custGeom>
          <a:noFill/>
          <a:ln w="63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Rectangle 72">
            <a:extLst>
              <a:ext uri="{FF2B5EF4-FFF2-40B4-BE49-F238E27FC236}">
                <a16:creationId xmlns:a16="http://schemas.microsoft.com/office/drawing/2014/main" id="{08C51042-5426-6840-9776-176F18AE763C}"/>
              </a:ext>
            </a:extLst>
          </p:cNvPr>
          <p:cNvSpPr/>
          <p:nvPr userDrawn="1"/>
        </p:nvSpPr>
        <p:spPr>
          <a:xfrm>
            <a:off x="0" y="6799943"/>
            <a:ext cx="12192000" cy="5805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Text Placeholder 53">
            <a:extLst>
              <a:ext uri="{FF2B5EF4-FFF2-40B4-BE49-F238E27FC236}">
                <a16:creationId xmlns:a16="http://schemas.microsoft.com/office/drawing/2014/main" id="{06CAEA96-2878-B245-955A-C064999E857F}"/>
              </a:ext>
            </a:extLst>
          </p:cNvPr>
          <p:cNvSpPr>
            <a:spLocks noGrp="1"/>
          </p:cNvSpPr>
          <p:nvPr>
            <p:ph type="body" sz="quarter" idx="25" hasCustomPrompt="1"/>
          </p:nvPr>
        </p:nvSpPr>
        <p:spPr>
          <a:xfrm>
            <a:off x="2426376" y="2683883"/>
            <a:ext cx="1591587" cy="458904"/>
          </a:xfrm>
        </p:spPr>
        <p:txBody>
          <a:bodyPr lIns="0" anchor="b">
            <a:noAutofit/>
          </a:bodyPr>
          <a:lstStyle>
            <a:lvl1pPr algn="ctr">
              <a:lnSpc>
                <a:spcPct val="90000"/>
              </a:lnSpc>
              <a:spcBef>
                <a:spcPts val="0"/>
              </a:spcBef>
              <a:spcAft>
                <a:spcPts val="0"/>
              </a:spcAft>
              <a:defRPr sz="1400" b="0" i="0" cap="all" spc="10" baseline="0">
                <a:solidFill>
                  <a:schemeClr val="accent1"/>
                </a:solidFill>
                <a:latin typeface="IBM Plex Sans Medm" panose="020B0503050203000203" pitchFamily="34" charset="0"/>
              </a:defRPr>
            </a:lvl1pPr>
          </a:lstStyle>
          <a:p>
            <a:pPr lvl="0"/>
            <a:r>
              <a:rPr lang="en-US"/>
              <a:t>CLICK TO</a:t>
            </a:r>
            <a:br>
              <a:rPr lang="en-US"/>
            </a:br>
            <a:r>
              <a:rPr lang="en-US"/>
              <a:t>ADD NAME</a:t>
            </a:r>
          </a:p>
        </p:txBody>
      </p:sp>
      <p:sp>
        <p:nvSpPr>
          <p:cNvPr id="53" name="Text Placeholder 57">
            <a:extLst>
              <a:ext uri="{FF2B5EF4-FFF2-40B4-BE49-F238E27FC236}">
                <a16:creationId xmlns:a16="http://schemas.microsoft.com/office/drawing/2014/main" id="{4CD8161C-F44E-9747-B2F5-E5F3BF12299C}"/>
              </a:ext>
            </a:extLst>
          </p:cNvPr>
          <p:cNvSpPr>
            <a:spLocks noGrp="1"/>
          </p:cNvSpPr>
          <p:nvPr>
            <p:ph type="body" sz="quarter" idx="26" hasCustomPrompt="1"/>
          </p:nvPr>
        </p:nvSpPr>
        <p:spPr>
          <a:xfrm>
            <a:off x="2426376" y="3941379"/>
            <a:ext cx="1587993" cy="2224471"/>
          </a:xfrm>
        </p:spPr>
        <p:txBody>
          <a:bodyPr lIns="0">
            <a:noAutofit/>
          </a:bodyPr>
          <a:lstStyle>
            <a:lvl1pPr>
              <a:defRPr sz="1200"/>
            </a:lvl1pPr>
            <a:lvl2pPr>
              <a:defRPr sz="1400"/>
            </a:lvl2pPr>
            <a:lvl3pPr>
              <a:defRPr sz="1200"/>
            </a:lvl3pPr>
            <a:lvl4pPr>
              <a:defRPr sz="1100"/>
            </a:lvl4pPr>
            <a:lvl5pPr>
              <a:defRPr sz="1400" b="0" i="0">
                <a:latin typeface="IBM Plex Sans" panose="020B0503050203000203" pitchFamily="34" charset="0"/>
              </a:defRPr>
            </a:lvl5pPr>
          </a:lstStyle>
          <a:p>
            <a:pPr lvl="0"/>
            <a:r>
              <a:rPr lang="en-US"/>
              <a:t>Click to add bio</a:t>
            </a:r>
          </a:p>
        </p:txBody>
      </p:sp>
      <p:sp>
        <p:nvSpPr>
          <p:cNvPr id="55" name="Picture Placeholder 51">
            <a:extLst>
              <a:ext uri="{FF2B5EF4-FFF2-40B4-BE49-F238E27FC236}">
                <a16:creationId xmlns:a16="http://schemas.microsoft.com/office/drawing/2014/main" id="{C3F8A6EA-78B6-BA43-865C-3168695EDF76}"/>
              </a:ext>
            </a:extLst>
          </p:cNvPr>
          <p:cNvSpPr>
            <a:spLocks noGrp="1"/>
          </p:cNvSpPr>
          <p:nvPr>
            <p:ph type="pic" sz="quarter" idx="27" hasCustomPrompt="1"/>
          </p:nvPr>
        </p:nvSpPr>
        <p:spPr>
          <a:xfrm>
            <a:off x="2677436" y="1456684"/>
            <a:ext cx="1086216" cy="1086214"/>
          </a:xfrm>
          <a:prstGeom prst="rect">
            <a:avLst/>
          </a:prstGeom>
          <a:ln w="25400">
            <a:solidFill>
              <a:schemeClr val="bg2">
                <a:lumMod val="90000"/>
              </a:schemeClr>
            </a:solidFill>
          </a:ln>
        </p:spPr>
        <p:txBody>
          <a:bodyPr lIns="36000" rIns="0" anchor="ctr">
            <a:normAutofit/>
          </a:bodyPr>
          <a:lstStyle>
            <a:lvl1pPr algn="ctr">
              <a:defRPr sz="1400"/>
            </a:lvl1pPr>
          </a:lstStyle>
          <a:p>
            <a:r>
              <a:rPr lang="en-US"/>
              <a:t>Click icon</a:t>
            </a:r>
            <a:br>
              <a:rPr lang="en-US"/>
            </a:br>
            <a:r>
              <a:rPr lang="en-US"/>
              <a:t>to add headshot</a:t>
            </a:r>
          </a:p>
        </p:txBody>
      </p:sp>
      <p:sp>
        <p:nvSpPr>
          <p:cNvPr id="58" name="Text Placeholder 53">
            <a:extLst>
              <a:ext uri="{FF2B5EF4-FFF2-40B4-BE49-F238E27FC236}">
                <a16:creationId xmlns:a16="http://schemas.microsoft.com/office/drawing/2014/main" id="{6ADC9296-D983-A440-8899-67951C7DB3FC}"/>
              </a:ext>
            </a:extLst>
          </p:cNvPr>
          <p:cNvSpPr>
            <a:spLocks noGrp="1"/>
          </p:cNvSpPr>
          <p:nvPr>
            <p:ph type="body" sz="quarter" idx="29" hasCustomPrompt="1"/>
          </p:nvPr>
        </p:nvSpPr>
        <p:spPr>
          <a:xfrm>
            <a:off x="4333892" y="2683883"/>
            <a:ext cx="1604945" cy="458904"/>
          </a:xfrm>
        </p:spPr>
        <p:txBody>
          <a:bodyPr lIns="0" anchor="b">
            <a:noAutofit/>
          </a:bodyPr>
          <a:lstStyle>
            <a:lvl1pPr algn="ctr">
              <a:lnSpc>
                <a:spcPct val="90000"/>
              </a:lnSpc>
              <a:spcBef>
                <a:spcPts val="0"/>
              </a:spcBef>
              <a:spcAft>
                <a:spcPts val="0"/>
              </a:spcAft>
              <a:defRPr sz="1400" b="0" i="0" cap="all" spc="10" baseline="0">
                <a:solidFill>
                  <a:schemeClr val="accent1"/>
                </a:solidFill>
                <a:latin typeface="IBM Plex Sans Medm" panose="020B0503050203000203" pitchFamily="34" charset="0"/>
              </a:defRPr>
            </a:lvl1pPr>
          </a:lstStyle>
          <a:p>
            <a:pPr lvl="0"/>
            <a:r>
              <a:rPr lang="en-US"/>
              <a:t>CLICK TO</a:t>
            </a:r>
            <a:br>
              <a:rPr lang="en-US"/>
            </a:br>
            <a:r>
              <a:rPr lang="en-US"/>
              <a:t>ADD NAME</a:t>
            </a:r>
          </a:p>
        </p:txBody>
      </p:sp>
      <p:sp>
        <p:nvSpPr>
          <p:cNvPr id="62" name="Text Placeholder 57">
            <a:extLst>
              <a:ext uri="{FF2B5EF4-FFF2-40B4-BE49-F238E27FC236}">
                <a16:creationId xmlns:a16="http://schemas.microsoft.com/office/drawing/2014/main" id="{52BC0239-2F6E-8842-99B6-AE6544885122}"/>
              </a:ext>
            </a:extLst>
          </p:cNvPr>
          <p:cNvSpPr>
            <a:spLocks noGrp="1"/>
          </p:cNvSpPr>
          <p:nvPr>
            <p:ph type="body" sz="quarter" idx="30" hasCustomPrompt="1"/>
          </p:nvPr>
        </p:nvSpPr>
        <p:spPr>
          <a:xfrm>
            <a:off x="4333892" y="3941379"/>
            <a:ext cx="1601321" cy="2224471"/>
          </a:xfrm>
        </p:spPr>
        <p:txBody>
          <a:bodyPr lIns="0">
            <a:noAutofit/>
          </a:bodyPr>
          <a:lstStyle>
            <a:lvl1pPr>
              <a:defRPr sz="1200"/>
            </a:lvl1pPr>
            <a:lvl2pPr>
              <a:defRPr sz="1400"/>
            </a:lvl2pPr>
            <a:lvl3pPr>
              <a:defRPr sz="1200"/>
            </a:lvl3pPr>
            <a:lvl4pPr>
              <a:defRPr sz="1100"/>
            </a:lvl4pPr>
            <a:lvl5pPr>
              <a:defRPr sz="1400" b="0" i="0">
                <a:latin typeface="IBM Plex Sans" panose="020B0503050203000203" pitchFamily="34" charset="0"/>
              </a:defRPr>
            </a:lvl5pPr>
          </a:lstStyle>
          <a:p>
            <a:pPr lvl="0"/>
            <a:r>
              <a:rPr lang="en-US"/>
              <a:t>Click to add bio</a:t>
            </a:r>
          </a:p>
        </p:txBody>
      </p:sp>
      <p:sp>
        <p:nvSpPr>
          <p:cNvPr id="66" name="Picture Placeholder 51">
            <a:extLst>
              <a:ext uri="{FF2B5EF4-FFF2-40B4-BE49-F238E27FC236}">
                <a16:creationId xmlns:a16="http://schemas.microsoft.com/office/drawing/2014/main" id="{93F41111-0F44-DC42-B5BE-8909EF9C5AD1}"/>
              </a:ext>
            </a:extLst>
          </p:cNvPr>
          <p:cNvSpPr>
            <a:spLocks noGrp="1"/>
          </p:cNvSpPr>
          <p:nvPr>
            <p:ph type="pic" sz="quarter" idx="31" hasCustomPrompt="1"/>
          </p:nvPr>
        </p:nvSpPr>
        <p:spPr>
          <a:xfrm>
            <a:off x="4593704" y="1456684"/>
            <a:ext cx="1086216" cy="1086214"/>
          </a:xfrm>
          <a:prstGeom prst="rect">
            <a:avLst/>
          </a:prstGeom>
          <a:ln w="25400">
            <a:solidFill>
              <a:schemeClr val="bg2">
                <a:lumMod val="90000"/>
              </a:schemeClr>
            </a:solidFill>
          </a:ln>
        </p:spPr>
        <p:txBody>
          <a:bodyPr lIns="36000" rIns="0" anchor="ctr">
            <a:normAutofit/>
          </a:bodyPr>
          <a:lstStyle>
            <a:lvl1pPr algn="ctr">
              <a:defRPr sz="1400"/>
            </a:lvl1pPr>
          </a:lstStyle>
          <a:p>
            <a:r>
              <a:rPr lang="en-US"/>
              <a:t>Click icon</a:t>
            </a:r>
            <a:br>
              <a:rPr lang="en-US"/>
            </a:br>
            <a:r>
              <a:rPr lang="en-US"/>
              <a:t>to add headshot</a:t>
            </a:r>
          </a:p>
        </p:txBody>
      </p:sp>
      <p:sp>
        <p:nvSpPr>
          <p:cNvPr id="75" name="Text Placeholder 53">
            <a:extLst>
              <a:ext uri="{FF2B5EF4-FFF2-40B4-BE49-F238E27FC236}">
                <a16:creationId xmlns:a16="http://schemas.microsoft.com/office/drawing/2014/main" id="{3B4D9B3E-D53C-AC48-85E4-875FED9FB6CA}"/>
              </a:ext>
            </a:extLst>
          </p:cNvPr>
          <p:cNvSpPr>
            <a:spLocks noGrp="1"/>
          </p:cNvSpPr>
          <p:nvPr>
            <p:ph type="body" sz="quarter" idx="33" hasCustomPrompt="1"/>
          </p:nvPr>
        </p:nvSpPr>
        <p:spPr>
          <a:xfrm>
            <a:off x="6267434" y="2683883"/>
            <a:ext cx="1585930" cy="458904"/>
          </a:xfrm>
        </p:spPr>
        <p:txBody>
          <a:bodyPr lIns="0" anchor="b">
            <a:noAutofit/>
          </a:bodyPr>
          <a:lstStyle>
            <a:lvl1pPr algn="ctr">
              <a:lnSpc>
                <a:spcPct val="90000"/>
              </a:lnSpc>
              <a:spcBef>
                <a:spcPts val="0"/>
              </a:spcBef>
              <a:spcAft>
                <a:spcPts val="0"/>
              </a:spcAft>
              <a:defRPr sz="1400" b="0" i="0" cap="all" spc="10" baseline="0">
                <a:solidFill>
                  <a:schemeClr val="accent1"/>
                </a:solidFill>
                <a:latin typeface="IBM Plex Sans Medm" panose="020B0503050203000203" pitchFamily="34" charset="0"/>
              </a:defRPr>
            </a:lvl1pPr>
          </a:lstStyle>
          <a:p>
            <a:pPr lvl="0"/>
            <a:r>
              <a:rPr lang="en-US"/>
              <a:t>CLICK TO</a:t>
            </a:r>
            <a:br>
              <a:rPr lang="en-US"/>
            </a:br>
            <a:r>
              <a:rPr lang="en-US"/>
              <a:t>ADD NAME</a:t>
            </a:r>
          </a:p>
        </p:txBody>
      </p:sp>
      <p:sp>
        <p:nvSpPr>
          <p:cNvPr id="76" name="Text Placeholder 57">
            <a:extLst>
              <a:ext uri="{FF2B5EF4-FFF2-40B4-BE49-F238E27FC236}">
                <a16:creationId xmlns:a16="http://schemas.microsoft.com/office/drawing/2014/main" id="{7806A4E7-B327-0046-8314-CAFD62446B5D}"/>
              </a:ext>
            </a:extLst>
          </p:cNvPr>
          <p:cNvSpPr>
            <a:spLocks noGrp="1"/>
          </p:cNvSpPr>
          <p:nvPr>
            <p:ph type="body" sz="quarter" idx="34" hasCustomPrompt="1"/>
          </p:nvPr>
        </p:nvSpPr>
        <p:spPr>
          <a:xfrm>
            <a:off x="6267357" y="3941379"/>
            <a:ext cx="1582349" cy="2224471"/>
          </a:xfrm>
        </p:spPr>
        <p:txBody>
          <a:bodyPr lIns="0">
            <a:noAutofit/>
          </a:bodyPr>
          <a:lstStyle>
            <a:lvl1pPr>
              <a:defRPr sz="1200"/>
            </a:lvl1pPr>
            <a:lvl2pPr>
              <a:defRPr sz="1400"/>
            </a:lvl2pPr>
            <a:lvl3pPr>
              <a:defRPr sz="1200"/>
            </a:lvl3pPr>
            <a:lvl4pPr>
              <a:defRPr sz="1100"/>
            </a:lvl4pPr>
            <a:lvl5pPr>
              <a:defRPr sz="1400" b="0" i="0">
                <a:latin typeface="IBM Plex Sans" panose="020B0503050203000203" pitchFamily="34" charset="0"/>
              </a:defRPr>
            </a:lvl5pPr>
          </a:lstStyle>
          <a:p>
            <a:pPr lvl="0"/>
            <a:r>
              <a:rPr lang="en-US"/>
              <a:t>Click to add bio</a:t>
            </a:r>
          </a:p>
        </p:txBody>
      </p:sp>
      <p:sp>
        <p:nvSpPr>
          <p:cNvPr id="77" name="Picture Placeholder 51">
            <a:extLst>
              <a:ext uri="{FF2B5EF4-FFF2-40B4-BE49-F238E27FC236}">
                <a16:creationId xmlns:a16="http://schemas.microsoft.com/office/drawing/2014/main" id="{5B013573-0C79-9F41-AA00-3F7FB91E8311}"/>
              </a:ext>
            </a:extLst>
          </p:cNvPr>
          <p:cNvSpPr>
            <a:spLocks noGrp="1"/>
          </p:cNvSpPr>
          <p:nvPr>
            <p:ph type="pic" sz="quarter" idx="35" hasCustomPrompt="1"/>
          </p:nvPr>
        </p:nvSpPr>
        <p:spPr>
          <a:xfrm>
            <a:off x="6512081" y="1456684"/>
            <a:ext cx="1086216" cy="1086214"/>
          </a:xfrm>
          <a:prstGeom prst="rect">
            <a:avLst/>
          </a:prstGeom>
          <a:ln w="25400">
            <a:solidFill>
              <a:schemeClr val="bg2">
                <a:lumMod val="90000"/>
              </a:schemeClr>
            </a:solidFill>
          </a:ln>
        </p:spPr>
        <p:txBody>
          <a:bodyPr lIns="36000" rIns="0" anchor="ctr">
            <a:normAutofit/>
          </a:bodyPr>
          <a:lstStyle>
            <a:lvl1pPr algn="ctr">
              <a:defRPr sz="1400"/>
            </a:lvl1pPr>
          </a:lstStyle>
          <a:p>
            <a:r>
              <a:rPr lang="en-US"/>
              <a:t>Click icon</a:t>
            </a:r>
            <a:br>
              <a:rPr lang="en-US"/>
            </a:br>
            <a:r>
              <a:rPr lang="en-US"/>
              <a:t>to add headshot</a:t>
            </a:r>
          </a:p>
        </p:txBody>
      </p:sp>
      <p:sp>
        <p:nvSpPr>
          <p:cNvPr id="79" name="Text Placeholder 53">
            <a:extLst>
              <a:ext uri="{FF2B5EF4-FFF2-40B4-BE49-F238E27FC236}">
                <a16:creationId xmlns:a16="http://schemas.microsoft.com/office/drawing/2014/main" id="{2C1B9669-1232-1241-BC3E-CCAB215E7F86}"/>
              </a:ext>
            </a:extLst>
          </p:cNvPr>
          <p:cNvSpPr>
            <a:spLocks noGrp="1"/>
          </p:cNvSpPr>
          <p:nvPr>
            <p:ph type="body" sz="quarter" idx="37" hasCustomPrompt="1"/>
          </p:nvPr>
        </p:nvSpPr>
        <p:spPr>
          <a:xfrm>
            <a:off x="8174950" y="2683883"/>
            <a:ext cx="1596114" cy="458904"/>
          </a:xfrm>
        </p:spPr>
        <p:txBody>
          <a:bodyPr lIns="0" anchor="b">
            <a:noAutofit/>
          </a:bodyPr>
          <a:lstStyle>
            <a:lvl1pPr algn="ctr">
              <a:lnSpc>
                <a:spcPct val="90000"/>
              </a:lnSpc>
              <a:spcBef>
                <a:spcPts val="0"/>
              </a:spcBef>
              <a:spcAft>
                <a:spcPts val="0"/>
              </a:spcAft>
              <a:defRPr sz="1400" b="0" i="0" cap="all" spc="10" baseline="0">
                <a:solidFill>
                  <a:schemeClr val="accent1"/>
                </a:solidFill>
                <a:latin typeface="IBM Plex Sans Medm" panose="020B0503050203000203" pitchFamily="34" charset="0"/>
              </a:defRPr>
            </a:lvl1pPr>
          </a:lstStyle>
          <a:p>
            <a:pPr lvl="0"/>
            <a:r>
              <a:rPr lang="en-US"/>
              <a:t>CLICK TO</a:t>
            </a:r>
            <a:br>
              <a:rPr lang="en-US"/>
            </a:br>
            <a:r>
              <a:rPr lang="en-US"/>
              <a:t>ADD NAME</a:t>
            </a:r>
          </a:p>
        </p:txBody>
      </p:sp>
      <p:sp>
        <p:nvSpPr>
          <p:cNvPr id="80" name="Text Placeholder 57">
            <a:extLst>
              <a:ext uri="{FF2B5EF4-FFF2-40B4-BE49-F238E27FC236}">
                <a16:creationId xmlns:a16="http://schemas.microsoft.com/office/drawing/2014/main" id="{295CEA97-A4AD-5045-8868-68FBFF6BCEC8}"/>
              </a:ext>
            </a:extLst>
          </p:cNvPr>
          <p:cNvSpPr>
            <a:spLocks noGrp="1"/>
          </p:cNvSpPr>
          <p:nvPr>
            <p:ph type="body" sz="quarter" idx="38" hasCustomPrompt="1"/>
          </p:nvPr>
        </p:nvSpPr>
        <p:spPr>
          <a:xfrm>
            <a:off x="8174873" y="3941379"/>
            <a:ext cx="1592510" cy="2224471"/>
          </a:xfrm>
        </p:spPr>
        <p:txBody>
          <a:bodyPr lIns="0">
            <a:noAutofit/>
          </a:bodyPr>
          <a:lstStyle>
            <a:lvl1pPr>
              <a:defRPr sz="1200"/>
            </a:lvl1pPr>
            <a:lvl2pPr>
              <a:defRPr sz="1400"/>
            </a:lvl2pPr>
            <a:lvl3pPr>
              <a:defRPr sz="1200"/>
            </a:lvl3pPr>
            <a:lvl4pPr>
              <a:defRPr sz="1100"/>
            </a:lvl4pPr>
            <a:lvl5pPr>
              <a:defRPr sz="1400" b="0" i="0">
                <a:latin typeface="IBM Plex Sans" panose="020B0503050203000203" pitchFamily="34" charset="0"/>
              </a:defRPr>
            </a:lvl5pPr>
          </a:lstStyle>
          <a:p>
            <a:pPr lvl="0"/>
            <a:r>
              <a:rPr lang="en-US"/>
              <a:t>Click to add bio</a:t>
            </a:r>
          </a:p>
        </p:txBody>
      </p:sp>
      <p:sp>
        <p:nvSpPr>
          <p:cNvPr id="81" name="Picture Placeholder 51">
            <a:extLst>
              <a:ext uri="{FF2B5EF4-FFF2-40B4-BE49-F238E27FC236}">
                <a16:creationId xmlns:a16="http://schemas.microsoft.com/office/drawing/2014/main" id="{FBB025E6-F57E-5B4A-98CF-3628C5CC3147}"/>
              </a:ext>
            </a:extLst>
          </p:cNvPr>
          <p:cNvSpPr>
            <a:spLocks noGrp="1"/>
          </p:cNvSpPr>
          <p:nvPr>
            <p:ph type="pic" sz="quarter" idx="39" hasCustomPrompt="1"/>
          </p:nvPr>
        </p:nvSpPr>
        <p:spPr>
          <a:xfrm>
            <a:off x="8428348" y="1456684"/>
            <a:ext cx="1086216" cy="1086214"/>
          </a:xfrm>
          <a:prstGeom prst="rect">
            <a:avLst/>
          </a:prstGeom>
          <a:ln w="25400">
            <a:solidFill>
              <a:schemeClr val="bg2">
                <a:lumMod val="90000"/>
              </a:schemeClr>
            </a:solidFill>
          </a:ln>
        </p:spPr>
        <p:txBody>
          <a:bodyPr lIns="36000" rIns="0" anchor="ctr">
            <a:normAutofit/>
          </a:bodyPr>
          <a:lstStyle>
            <a:lvl1pPr algn="ctr">
              <a:defRPr sz="1400"/>
            </a:lvl1pPr>
          </a:lstStyle>
          <a:p>
            <a:r>
              <a:rPr lang="en-US"/>
              <a:t>Click icon</a:t>
            </a:r>
            <a:br>
              <a:rPr lang="en-US"/>
            </a:br>
            <a:r>
              <a:rPr lang="en-US"/>
              <a:t>to add headshot</a:t>
            </a:r>
          </a:p>
        </p:txBody>
      </p:sp>
      <p:sp>
        <p:nvSpPr>
          <p:cNvPr id="83" name="Text Placeholder 53">
            <a:extLst>
              <a:ext uri="{FF2B5EF4-FFF2-40B4-BE49-F238E27FC236}">
                <a16:creationId xmlns:a16="http://schemas.microsoft.com/office/drawing/2014/main" id="{D910779B-D90D-C04A-9119-D80FAB77652C}"/>
              </a:ext>
            </a:extLst>
          </p:cNvPr>
          <p:cNvSpPr>
            <a:spLocks noGrp="1"/>
          </p:cNvSpPr>
          <p:nvPr>
            <p:ph type="body" sz="quarter" idx="41" hasCustomPrompt="1"/>
          </p:nvPr>
        </p:nvSpPr>
        <p:spPr>
          <a:xfrm>
            <a:off x="10090150" y="2683883"/>
            <a:ext cx="1597243" cy="455613"/>
          </a:xfrm>
        </p:spPr>
        <p:txBody>
          <a:bodyPr lIns="0" anchor="b">
            <a:noAutofit/>
          </a:bodyPr>
          <a:lstStyle>
            <a:lvl1pPr algn="ctr">
              <a:lnSpc>
                <a:spcPct val="90000"/>
              </a:lnSpc>
              <a:spcBef>
                <a:spcPts val="0"/>
              </a:spcBef>
              <a:spcAft>
                <a:spcPts val="0"/>
              </a:spcAft>
              <a:defRPr sz="1400" b="0" i="0" cap="all" spc="10" baseline="0">
                <a:solidFill>
                  <a:schemeClr val="accent1"/>
                </a:solidFill>
                <a:latin typeface="IBM Plex Sans Medm" panose="020B0503050203000203" pitchFamily="34" charset="0"/>
              </a:defRPr>
            </a:lvl1pPr>
          </a:lstStyle>
          <a:p>
            <a:pPr lvl="0"/>
            <a:r>
              <a:rPr lang="en-US"/>
              <a:t>CLICK TO</a:t>
            </a:r>
            <a:br>
              <a:rPr lang="en-US"/>
            </a:br>
            <a:r>
              <a:rPr lang="en-US"/>
              <a:t>ADD NAME</a:t>
            </a:r>
          </a:p>
        </p:txBody>
      </p:sp>
      <p:sp>
        <p:nvSpPr>
          <p:cNvPr id="84" name="Text Placeholder 57">
            <a:extLst>
              <a:ext uri="{FF2B5EF4-FFF2-40B4-BE49-F238E27FC236}">
                <a16:creationId xmlns:a16="http://schemas.microsoft.com/office/drawing/2014/main" id="{9E02C987-7A42-024C-8B45-909B6D51F059}"/>
              </a:ext>
            </a:extLst>
          </p:cNvPr>
          <p:cNvSpPr>
            <a:spLocks noGrp="1"/>
          </p:cNvSpPr>
          <p:nvPr>
            <p:ph type="body" sz="quarter" idx="42" hasCustomPrompt="1"/>
          </p:nvPr>
        </p:nvSpPr>
        <p:spPr>
          <a:xfrm>
            <a:off x="10090074" y="3931920"/>
            <a:ext cx="1593636" cy="2233930"/>
          </a:xfrm>
        </p:spPr>
        <p:txBody>
          <a:bodyPr lIns="0">
            <a:noAutofit/>
          </a:bodyPr>
          <a:lstStyle>
            <a:lvl1pPr>
              <a:defRPr sz="1200"/>
            </a:lvl1pPr>
            <a:lvl2pPr>
              <a:defRPr sz="1400"/>
            </a:lvl2pPr>
            <a:lvl3pPr>
              <a:defRPr sz="1200"/>
            </a:lvl3pPr>
            <a:lvl4pPr>
              <a:defRPr sz="1100"/>
            </a:lvl4pPr>
            <a:lvl5pPr>
              <a:defRPr sz="1400" b="0" i="0">
                <a:latin typeface="IBM Plex Sans" panose="020B0503050203000203" pitchFamily="34" charset="0"/>
              </a:defRPr>
            </a:lvl5pPr>
          </a:lstStyle>
          <a:p>
            <a:pPr lvl="0"/>
            <a:r>
              <a:rPr lang="en-US"/>
              <a:t>Click to add bio</a:t>
            </a:r>
          </a:p>
        </p:txBody>
      </p:sp>
      <p:sp>
        <p:nvSpPr>
          <p:cNvPr id="85" name="Picture Placeholder 51">
            <a:extLst>
              <a:ext uri="{FF2B5EF4-FFF2-40B4-BE49-F238E27FC236}">
                <a16:creationId xmlns:a16="http://schemas.microsoft.com/office/drawing/2014/main" id="{FF4EAC8B-F283-6449-851F-E4346DC117B3}"/>
              </a:ext>
            </a:extLst>
          </p:cNvPr>
          <p:cNvSpPr>
            <a:spLocks noGrp="1"/>
          </p:cNvSpPr>
          <p:nvPr>
            <p:ph type="pic" sz="quarter" idx="43" hasCustomPrompt="1"/>
          </p:nvPr>
        </p:nvSpPr>
        <p:spPr>
          <a:xfrm>
            <a:off x="10343784" y="1456684"/>
            <a:ext cx="1086216" cy="1086214"/>
          </a:xfrm>
          <a:prstGeom prst="rect">
            <a:avLst/>
          </a:prstGeom>
          <a:ln w="25400">
            <a:solidFill>
              <a:schemeClr val="bg2">
                <a:lumMod val="90000"/>
              </a:schemeClr>
            </a:solidFill>
          </a:ln>
        </p:spPr>
        <p:txBody>
          <a:bodyPr lIns="36000" rIns="0" anchor="ctr">
            <a:normAutofit/>
          </a:bodyPr>
          <a:lstStyle>
            <a:lvl1pPr algn="ctr">
              <a:defRPr sz="1400"/>
            </a:lvl1pPr>
          </a:lstStyle>
          <a:p>
            <a:r>
              <a:rPr lang="en-US"/>
              <a:t>Click icon</a:t>
            </a:r>
            <a:br>
              <a:rPr lang="en-US"/>
            </a:br>
            <a:r>
              <a:rPr lang="en-US"/>
              <a:t>to add headshot</a:t>
            </a:r>
          </a:p>
        </p:txBody>
      </p:sp>
      <p:sp>
        <p:nvSpPr>
          <p:cNvPr id="91" name="Text Placeholder 53">
            <a:extLst>
              <a:ext uri="{FF2B5EF4-FFF2-40B4-BE49-F238E27FC236}">
                <a16:creationId xmlns:a16="http://schemas.microsoft.com/office/drawing/2014/main" id="{D2327015-1342-7E4C-8742-B28789BD7E01}"/>
              </a:ext>
            </a:extLst>
          </p:cNvPr>
          <p:cNvSpPr>
            <a:spLocks noGrp="1"/>
          </p:cNvSpPr>
          <p:nvPr>
            <p:ph type="body" sz="quarter" idx="24" hasCustomPrompt="1"/>
          </p:nvPr>
        </p:nvSpPr>
        <p:spPr>
          <a:xfrm>
            <a:off x="518860" y="3296645"/>
            <a:ext cx="1567635" cy="478256"/>
          </a:xfrm>
          <a:prstGeom prst="callout1">
            <a:avLst>
              <a:gd name="adj1" fmla="val 101582"/>
              <a:gd name="adj2" fmla="val 245"/>
              <a:gd name="adj3" fmla="val 102134"/>
              <a:gd name="adj4" fmla="val 99664"/>
            </a:avLst>
          </a:prstGeom>
          <a:ln>
            <a:solidFill>
              <a:schemeClr val="bg2">
                <a:lumMod val="90000"/>
              </a:schemeClr>
            </a:solidFill>
          </a:ln>
        </p:spPr>
        <p:txBody>
          <a:bodyPr lIns="0" tIns="0" bIns="108000" anchor="ctr">
            <a:noAutofit/>
          </a:bodyPr>
          <a:lstStyle>
            <a:lvl1pPr algn="ctr">
              <a:lnSpc>
                <a:spcPct val="90000"/>
              </a:lnSpc>
              <a:spcBef>
                <a:spcPts val="0"/>
              </a:spcBef>
              <a:spcAft>
                <a:spcPts val="100"/>
              </a:spcAft>
              <a:defRPr sz="1200" b="0" i="0" spc="10" baseline="0">
                <a:solidFill>
                  <a:schemeClr val="tx1"/>
                </a:solidFill>
                <a:latin typeface="IBM Plex Sans ExtraLight" panose="020B0303050203000203" pitchFamily="34" charset="0"/>
              </a:defRPr>
            </a:lvl1pPr>
          </a:lstStyle>
          <a:p>
            <a:pPr lvl="0"/>
            <a:r>
              <a:rPr lang="en-US"/>
              <a:t>Click to  add role</a:t>
            </a:r>
            <a:br>
              <a:rPr lang="en-US"/>
            </a:br>
            <a:r>
              <a:rPr lang="en-US"/>
              <a:t>or title</a:t>
            </a:r>
          </a:p>
        </p:txBody>
      </p:sp>
      <p:sp>
        <p:nvSpPr>
          <p:cNvPr id="92" name="Text Placeholder 53">
            <a:extLst>
              <a:ext uri="{FF2B5EF4-FFF2-40B4-BE49-F238E27FC236}">
                <a16:creationId xmlns:a16="http://schemas.microsoft.com/office/drawing/2014/main" id="{58F7DAC5-0332-5249-81AC-331B18B63C80}"/>
              </a:ext>
            </a:extLst>
          </p:cNvPr>
          <p:cNvSpPr>
            <a:spLocks noGrp="1"/>
          </p:cNvSpPr>
          <p:nvPr>
            <p:ph type="body" sz="quarter" idx="44" hasCustomPrompt="1"/>
          </p:nvPr>
        </p:nvSpPr>
        <p:spPr>
          <a:xfrm>
            <a:off x="2426376" y="3296645"/>
            <a:ext cx="1567635" cy="478256"/>
          </a:xfrm>
          <a:prstGeom prst="callout1">
            <a:avLst>
              <a:gd name="adj1" fmla="val 101582"/>
              <a:gd name="adj2" fmla="val 245"/>
              <a:gd name="adj3" fmla="val 102134"/>
              <a:gd name="adj4" fmla="val 99664"/>
            </a:avLst>
          </a:prstGeom>
          <a:ln>
            <a:solidFill>
              <a:schemeClr val="bg2">
                <a:lumMod val="90000"/>
              </a:schemeClr>
            </a:solidFill>
          </a:ln>
        </p:spPr>
        <p:txBody>
          <a:bodyPr lIns="0" tIns="0" bIns="108000" anchor="ctr">
            <a:noAutofit/>
          </a:bodyPr>
          <a:lstStyle>
            <a:lvl1pPr algn="ctr">
              <a:lnSpc>
                <a:spcPct val="90000"/>
              </a:lnSpc>
              <a:spcBef>
                <a:spcPts val="0"/>
              </a:spcBef>
              <a:spcAft>
                <a:spcPts val="100"/>
              </a:spcAft>
              <a:defRPr sz="1200" b="0" i="0" spc="10" baseline="0">
                <a:solidFill>
                  <a:schemeClr val="tx1"/>
                </a:solidFill>
                <a:latin typeface="IBM Plex Sans ExtraLight" panose="020B0303050203000203" pitchFamily="34" charset="0"/>
              </a:defRPr>
            </a:lvl1pPr>
          </a:lstStyle>
          <a:p>
            <a:pPr lvl="0"/>
            <a:r>
              <a:rPr lang="en-US"/>
              <a:t>Click to  add role</a:t>
            </a:r>
            <a:br>
              <a:rPr lang="en-US"/>
            </a:br>
            <a:r>
              <a:rPr lang="en-US"/>
              <a:t>or title</a:t>
            </a:r>
          </a:p>
        </p:txBody>
      </p:sp>
      <p:sp>
        <p:nvSpPr>
          <p:cNvPr id="93" name="Text Placeholder 53">
            <a:extLst>
              <a:ext uri="{FF2B5EF4-FFF2-40B4-BE49-F238E27FC236}">
                <a16:creationId xmlns:a16="http://schemas.microsoft.com/office/drawing/2014/main" id="{AEEC703D-B097-6C4A-BFAC-AD6663F38FED}"/>
              </a:ext>
            </a:extLst>
          </p:cNvPr>
          <p:cNvSpPr>
            <a:spLocks noGrp="1"/>
          </p:cNvSpPr>
          <p:nvPr>
            <p:ph type="body" sz="quarter" idx="45" hasCustomPrompt="1"/>
          </p:nvPr>
        </p:nvSpPr>
        <p:spPr>
          <a:xfrm>
            <a:off x="4333892" y="3296645"/>
            <a:ext cx="1567635" cy="478256"/>
          </a:xfrm>
          <a:prstGeom prst="callout1">
            <a:avLst>
              <a:gd name="adj1" fmla="val 101582"/>
              <a:gd name="adj2" fmla="val 245"/>
              <a:gd name="adj3" fmla="val 102134"/>
              <a:gd name="adj4" fmla="val 99664"/>
            </a:avLst>
          </a:prstGeom>
          <a:ln>
            <a:solidFill>
              <a:schemeClr val="bg2">
                <a:lumMod val="90000"/>
              </a:schemeClr>
            </a:solidFill>
          </a:ln>
        </p:spPr>
        <p:txBody>
          <a:bodyPr lIns="0" tIns="0" bIns="108000" anchor="ctr">
            <a:noAutofit/>
          </a:bodyPr>
          <a:lstStyle>
            <a:lvl1pPr algn="ctr">
              <a:lnSpc>
                <a:spcPct val="90000"/>
              </a:lnSpc>
              <a:spcBef>
                <a:spcPts val="0"/>
              </a:spcBef>
              <a:spcAft>
                <a:spcPts val="100"/>
              </a:spcAft>
              <a:defRPr sz="1200" b="0" i="0" spc="10" baseline="0">
                <a:solidFill>
                  <a:schemeClr val="tx1"/>
                </a:solidFill>
                <a:latin typeface="IBM Plex Sans ExtraLight" panose="020B0303050203000203" pitchFamily="34" charset="0"/>
              </a:defRPr>
            </a:lvl1pPr>
          </a:lstStyle>
          <a:p>
            <a:pPr lvl="0"/>
            <a:r>
              <a:rPr lang="en-US"/>
              <a:t>Click to  add role</a:t>
            </a:r>
            <a:br>
              <a:rPr lang="en-US"/>
            </a:br>
            <a:r>
              <a:rPr lang="en-US"/>
              <a:t>or title</a:t>
            </a:r>
          </a:p>
        </p:txBody>
      </p:sp>
      <p:sp>
        <p:nvSpPr>
          <p:cNvPr id="94" name="Text Placeholder 53">
            <a:extLst>
              <a:ext uri="{FF2B5EF4-FFF2-40B4-BE49-F238E27FC236}">
                <a16:creationId xmlns:a16="http://schemas.microsoft.com/office/drawing/2014/main" id="{96271100-947F-944C-B637-3389D4A53334}"/>
              </a:ext>
            </a:extLst>
          </p:cNvPr>
          <p:cNvSpPr>
            <a:spLocks noGrp="1"/>
          </p:cNvSpPr>
          <p:nvPr>
            <p:ph type="body" sz="quarter" idx="46" hasCustomPrompt="1"/>
          </p:nvPr>
        </p:nvSpPr>
        <p:spPr>
          <a:xfrm>
            <a:off x="6267434" y="3296645"/>
            <a:ext cx="1567635" cy="478256"/>
          </a:xfrm>
          <a:prstGeom prst="callout1">
            <a:avLst>
              <a:gd name="adj1" fmla="val 101582"/>
              <a:gd name="adj2" fmla="val 245"/>
              <a:gd name="adj3" fmla="val 102134"/>
              <a:gd name="adj4" fmla="val 99664"/>
            </a:avLst>
          </a:prstGeom>
          <a:ln>
            <a:solidFill>
              <a:schemeClr val="bg2">
                <a:lumMod val="90000"/>
              </a:schemeClr>
            </a:solidFill>
          </a:ln>
        </p:spPr>
        <p:txBody>
          <a:bodyPr lIns="0" tIns="0" bIns="108000" anchor="ctr">
            <a:noAutofit/>
          </a:bodyPr>
          <a:lstStyle>
            <a:lvl1pPr algn="ctr">
              <a:lnSpc>
                <a:spcPct val="90000"/>
              </a:lnSpc>
              <a:spcBef>
                <a:spcPts val="0"/>
              </a:spcBef>
              <a:spcAft>
                <a:spcPts val="100"/>
              </a:spcAft>
              <a:defRPr sz="1200" b="0" i="0" spc="10" baseline="0">
                <a:solidFill>
                  <a:schemeClr val="tx1"/>
                </a:solidFill>
                <a:latin typeface="IBM Plex Sans ExtraLight" panose="020B0303050203000203" pitchFamily="34" charset="0"/>
              </a:defRPr>
            </a:lvl1pPr>
          </a:lstStyle>
          <a:p>
            <a:pPr lvl="0"/>
            <a:r>
              <a:rPr lang="en-US"/>
              <a:t>Click to  add role</a:t>
            </a:r>
            <a:br>
              <a:rPr lang="en-US"/>
            </a:br>
            <a:r>
              <a:rPr lang="en-US"/>
              <a:t>or title</a:t>
            </a:r>
          </a:p>
        </p:txBody>
      </p:sp>
      <p:sp>
        <p:nvSpPr>
          <p:cNvPr id="95" name="Text Placeholder 53">
            <a:extLst>
              <a:ext uri="{FF2B5EF4-FFF2-40B4-BE49-F238E27FC236}">
                <a16:creationId xmlns:a16="http://schemas.microsoft.com/office/drawing/2014/main" id="{FD54AC4C-B9D4-5A4B-AF6D-3104EBA2D016}"/>
              </a:ext>
            </a:extLst>
          </p:cNvPr>
          <p:cNvSpPr>
            <a:spLocks noGrp="1"/>
          </p:cNvSpPr>
          <p:nvPr>
            <p:ph type="body" sz="quarter" idx="47" hasCustomPrompt="1"/>
          </p:nvPr>
        </p:nvSpPr>
        <p:spPr>
          <a:xfrm>
            <a:off x="8174950" y="3296645"/>
            <a:ext cx="1567635" cy="478256"/>
          </a:xfrm>
          <a:prstGeom prst="callout1">
            <a:avLst>
              <a:gd name="adj1" fmla="val 101582"/>
              <a:gd name="adj2" fmla="val 245"/>
              <a:gd name="adj3" fmla="val 102134"/>
              <a:gd name="adj4" fmla="val 99664"/>
            </a:avLst>
          </a:prstGeom>
          <a:ln>
            <a:solidFill>
              <a:schemeClr val="bg2">
                <a:lumMod val="90000"/>
              </a:schemeClr>
            </a:solidFill>
          </a:ln>
        </p:spPr>
        <p:txBody>
          <a:bodyPr lIns="0" tIns="0" bIns="108000" anchor="ctr">
            <a:noAutofit/>
          </a:bodyPr>
          <a:lstStyle>
            <a:lvl1pPr algn="ctr">
              <a:lnSpc>
                <a:spcPct val="90000"/>
              </a:lnSpc>
              <a:spcBef>
                <a:spcPts val="0"/>
              </a:spcBef>
              <a:spcAft>
                <a:spcPts val="100"/>
              </a:spcAft>
              <a:defRPr sz="1200" b="0" i="0" spc="10" baseline="0">
                <a:solidFill>
                  <a:schemeClr val="tx1"/>
                </a:solidFill>
                <a:latin typeface="IBM Plex Sans ExtraLight" panose="020B0303050203000203" pitchFamily="34" charset="0"/>
              </a:defRPr>
            </a:lvl1pPr>
          </a:lstStyle>
          <a:p>
            <a:pPr lvl="0"/>
            <a:r>
              <a:rPr lang="en-US"/>
              <a:t>Click to  add role</a:t>
            </a:r>
            <a:br>
              <a:rPr lang="en-US"/>
            </a:br>
            <a:r>
              <a:rPr lang="en-US"/>
              <a:t>or title</a:t>
            </a:r>
          </a:p>
        </p:txBody>
      </p:sp>
      <p:sp>
        <p:nvSpPr>
          <p:cNvPr id="96" name="Text Placeholder 53">
            <a:extLst>
              <a:ext uri="{FF2B5EF4-FFF2-40B4-BE49-F238E27FC236}">
                <a16:creationId xmlns:a16="http://schemas.microsoft.com/office/drawing/2014/main" id="{E0DB9001-F12D-074A-9638-8D44C4BDD832}"/>
              </a:ext>
            </a:extLst>
          </p:cNvPr>
          <p:cNvSpPr>
            <a:spLocks noGrp="1"/>
          </p:cNvSpPr>
          <p:nvPr>
            <p:ph type="body" sz="quarter" idx="48" hasCustomPrompt="1"/>
          </p:nvPr>
        </p:nvSpPr>
        <p:spPr>
          <a:xfrm>
            <a:off x="10090150" y="3296645"/>
            <a:ext cx="1567635" cy="478256"/>
          </a:xfrm>
          <a:prstGeom prst="callout1">
            <a:avLst>
              <a:gd name="adj1" fmla="val 101582"/>
              <a:gd name="adj2" fmla="val 245"/>
              <a:gd name="adj3" fmla="val 102134"/>
              <a:gd name="adj4" fmla="val 99664"/>
            </a:avLst>
          </a:prstGeom>
          <a:ln>
            <a:solidFill>
              <a:schemeClr val="bg2">
                <a:lumMod val="90000"/>
              </a:schemeClr>
            </a:solidFill>
          </a:ln>
        </p:spPr>
        <p:txBody>
          <a:bodyPr lIns="0" tIns="0" bIns="108000" anchor="ctr">
            <a:noAutofit/>
          </a:bodyPr>
          <a:lstStyle>
            <a:lvl1pPr algn="ctr">
              <a:lnSpc>
                <a:spcPct val="90000"/>
              </a:lnSpc>
              <a:spcBef>
                <a:spcPts val="0"/>
              </a:spcBef>
              <a:spcAft>
                <a:spcPts val="100"/>
              </a:spcAft>
              <a:defRPr sz="1200" b="0" i="0" spc="10" baseline="0">
                <a:solidFill>
                  <a:schemeClr val="tx1"/>
                </a:solidFill>
                <a:latin typeface="IBM Plex Sans ExtraLight" panose="020B0303050203000203" pitchFamily="34" charset="0"/>
              </a:defRPr>
            </a:lvl1pPr>
          </a:lstStyle>
          <a:p>
            <a:pPr lvl="0"/>
            <a:r>
              <a:rPr lang="en-US"/>
              <a:t>Click to  add role</a:t>
            </a:r>
            <a:br>
              <a:rPr lang="en-US"/>
            </a:br>
            <a:r>
              <a:rPr lang="en-US"/>
              <a:t>or title</a:t>
            </a:r>
          </a:p>
        </p:txBody>
      </p:sp>
      <p:grpSp>
        <p:nvGrpSpPr>
          <p:cNvPr id="97" name="Group 96">
            <a:extLst>
              <a:ext uri="{FF2B5EF4-FFF2-40B4-BE49-F238E27FC236}">
                <a16:creationId xmlns:a16="http://schemas.microsoft.com/office/drawing/2014/main" id="{E4A02773-01CC-D64B-B9AC-A6930FCF84E4}"/>
              </a:ext>
            </a:extLst>
          </p:cNvPr>
          <p:cNvGrpSpPr/>
          <p:nvPr userDrawn="1"/>
        </p:nvGrpSpPr>
        <p:grpSpPr>
          <a:xfrm>
            <a:off x="12065000" y="-254000"/>
            <a:ext cx="2405602" cy="3262377"/>
            <a:chOff x="12065000" y="-254000"/>
            <a:chExt cx="2405602" cy="3262377"/>
          </a:xfrm>
        </p:grpSpPr>
        <p:sp>
          <p:nvSpPr>
            <p:cNvPr id="98" name="Rectangle 97">
              <a:extLst>
                <a:ext uri="{FF2B5EF4-FFF2-40B4-BE49-F238E27FC236}">
                  <a16:creationId xmlns:a16="http://schemas.microsoft.com/office/drawing/2014/main" id="{0BE2975E-BFCC-B04B-A3C4-22F8CC4D73C5}"/>
                </a:ext>
              </a:extLst>
            </p:cNvPr>
            <p:cNvSpPr/>
            <p:nvPr userDrawn="1"/>
          </p:nvSpPr>
          <p:spPr>
            <a:xfrm>
              <a:off x="12236449" y="199077"/>
              <a:ext cx="2000251" cy="28093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99" name="Rectangle 98">
              <a:extLst>
                <a:ext uri="{FF2B5EF4-FFF2-40B4-BE49-F238E27FC236}">
                  <a16:creationId xmlns:a16="http://schemas.microsoft.com/office/drawing/2014/main" id="{3F7EEFE5-0536-EB4D-82E7-7499D4C1B436}"/>
                </a:ext>
              </a:extLst>
            </p:cNvPr>
            <p:cNvSpPr/>
            <p:nvPr userDrawn="1"/>
          </p:nvSpPr>
          <p:spPr>
            <a:xfrm>
              <a:off x="12236449" y="-254000"/>
              <a:ext cx="2000251" cy="49061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100" name="Right Triangle 99">
              <a:extLst>
                <a:ext uri="{FF2B5EF4-FFF2-40B4-BE49-F238E27FC236}">
                  <a16:creationId xmlns:a16="http://schemas.microsoft.com/office/drawing/2014/main" id="{BB6A6CD0-31A2-E24E-BCBE-5527273729D7}"/>
                </a:ext>
              </a:extLst>
            </p:cNvPr>
            <p:cNvSpPr/>
            <p:nvPr userDrawn="1"/>
          </p:nvSpPr>
          <p:spPr>
            <a:xfrm flipH="1">
              <a:off x="12065000" y="-254000"/>
              <a:ext cx="174111" cy="216371"/>
            </a:xfrm>
            <a:prstGeom prst="rtTriangl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101" name="TextBox 100">
              <a:extLst>
                <a:ext uri="{FF2B5EF4-FFF2-40B4-BE49-F238E27FC236}">
                  <a16:creationId xmlns:a16="http://schemas.microsoft.com/office/drawing/2014/main" id="{5153E950-D6F3-FC47-A9A1-E573C11C3EB0}"/>
                </a:ext>
              </a:extLst>
            </p:cNvPr>
            <p:cNvSpPr txBox="1"/>
            <p:nvPr userDrawn="1"/>
          </p:nvSpPr>
          <p:spPr>
            <a:xfrm>
              <a:off x="12466110" y="-163571"/>
              <a:ext cx="1211790" cy="307777"/>
            </a:xfrm>
            <a:prstGeom prst="rect">
              <a:avLst/>
            </a:prstGeom>
            <a:noFill/>
          </p:spPr>
          <p:txBody>
            <a:bodyPr wrap="square" rtlCol="0">
              <a:spAutoFit/>
            </a:bodyPr>
            <a:lstStyle/>
            <a:p>
              <a:r>
                <a:rPr lang="en-US" sz="1400" b="0" i="0">
                  <a:solidFill>
                    <a:schemeClr val="bg1"/>
                  </a:solidFill>
                  <a:latin typeface="IBM Plex Sans Medm" panose="020B0503050203000203" pitchFamily="34" charset="0"/>
                  <a:ea typeface="Roboto" charset="0"/>
                  <a:cs typeface="Roboto" charset="0"/>
                </a:rPr>
                <a:t>SLIDE</a:t>
              </a:r>
              <a:r>
                <a:rPr lang="en-US" sz="1400" b="0" i="0" baseline="0">
                  <a:solidFill>
                    <a:schemeClr val="bg1"/>
                  </a:solidFill>
                  <a:latin typeface="IBM Plex Sans Medm" panose="020B0503050203000203" pitchFamily="34" charset="0"/>
                  <a:ea typeface="Roboto" charset="0"/>
                  <a:cs typeface="Roboto" charset="0"/>
                </a:rPr>
                <a:t> TIPS</a:t>
              </a:r>
              <a:endParaRPr lang="en-US" sz="1400" b="0" i="0">
                <a:solidFill>
                  <a:schemeClr val="bg1"/>
                </a:solidFill>
                <a:latin typeface="IBM Plex Sans Medm" panose="020B0503050203000203" pitchFamily="34" charset="0"/>
                <a:ea typeface="Roboto" charset="0"/>
                <a:cs typeface="Roboto" charset="0"/>
              </a:endParaRPr>
            </a:p>
          </p:txBody>
        </p:sp>
        <p:sp>
          <p:nvSpPr>
            <p:cNvPr id="102" name="TextBox 101">
              <a:extLst>
                <a:ext uri="{FF2B5EF4-FFF2-40B4-BE49-F238E27FC236}">
                  <a16:creationId xmlns:a16="http://schemas.microsoft.com/office/drawing/2014/main" id="{C3BE3E69-AD14-A24B-96EF-714EA6F1A7B7}"/>
                </a:ext>
              </a:extLst>
            </p:cNvPr>
            <p:cNvSpPr txBox="1"/>
            <p:nvPr userDrawn="1"/>
          </p:nvSpPr>
          <p:spPr>
            <a:xfrm>
              <a:off x="12318220" y="429245"/>
              <a:ext cx="1796791" cy="2443633"/>
            </a:xfrm>
            <a:prstGeom prst="rect">
              <a:avLst/>
            </a:prstGeom>
            <a:noFill/>
          </p:spPr>
          <p:txBody>
            <a:bodyPr wrap="square" rtlCol="0">
              <a:noAutofit/>
            </a:bodyPr>
            <a:lstStyle/>
            <a:p>
              <a:pPr marL="96838" indent="-96838">
                <a:spcAft>
                  <a:spcPts val="600"/>
                </a:spcAft>
                <a:buClr>
                  <a:schemeClr val="accent1"/>
                </a:buClr>
                <a:buFont typeface="Wingdings" charset="2"/>
                <a:buChar char="§"/>
              </a:pPr>
              <a:r>
                <a:rPr lang="en-US" sz="900" b="0" i="0">
                  <a:solidFill>
                    <a:schemeClr val="tx1">
                      <a:lumMod val="75000"/>
                      <a:lumOff val="25000"/>
                    </a:schemeClr>
                  </a:solidFill>
                  <a:latin typeface="IBM Plex Sans" panose="020B0503050203000203" pitchFamily="34" charset="77"/>
                  <a:ea typeface="Roboto" charset="0"/>
                  <a:cs typeface="Roboto" charset="0"/>
                </a:rPr>
                <a:t>To add a photo, drag a photo onto the slide or click the icon in the placeholder to browse for your image. Images will fill left to right. </a:t>
              </a:r>
            </a:p>
            <a:p>
              <a:pPr marL="96838" indent="-96838">
                <a:spcAft>
                  <a:spcPts val="600"/>
                </a:spcAft>
                <a:buClr>
                  <a:schemeClr val="accent1"/>
                </a:buClr>
                <a:buFont typeface="Wingdings" charset="2"/>
                <a:buChar char="§"/>
              </a:pPr>
              <a:r>
                <a:rPr lang="en-US" sz="900" b="0" i="0">
                  <a:solidFill>
                    <a:schemeClr val="tx1">
                      <a:lumMod val="75000"/>
                      <a:lumOff val="25000"/>
                    </a:schemeClr>
                  </a:solidFill>
                  <a:latin typeface="IBM Plex Sans" panose="020B0503050203000203" pitchFamily="34" charset="77"/>
                  <a:ea typeface="Roboto" charset="0"/>
                  <a:cs typeface="Roboto" charset="0"/>
                </a:rPr>
                <a:t>Cropping the image:</a:t>
              </a:r>
              <a:br>
                <a:rPr lang="en-US" sz="900" b="0" i="0">
                  <a:solidFill>
                    <a:schemeClr val="tx1">
                      <a:lumMod val="75000"/>
                      <a:lumOff val="25000"/>
                    </a:schemeClr>
                  </a:solidFill>
                  <a:latin typeface="IBM Plex Sans" panose="020B0503050203000203" pitchFamily="34" charset="77"/>
                  <a:ea typeface="Roboto" charset="0"/>
                  <a:cs typeface="Roboto" charset="0"/>
                </a:rPr>
              </a:br>
              <a:r>
                <a:rPr lang="en-US" sz="900" b="0" i="0">
                  <a:solidFill>
                    <a:schemeClr val="tx1">
                      <a:lumMod val="75000"/>
                      <a:lumOff val="25000"/>
                    </a:schemeClr>
                  </a:solidFill>
                  <a:latin typeface="IBM Plex Sans" panose="020B0503050203000203" pitchFamily="34" charset="77"/>
                  <a:ea typeface="Roboto" charset="0"/>
                  <a:cs typeface="Roboto" charset="0"/>
                </a:rPr>
                <a:t>Right-click on the image. Choose ‘Crop’ from the</a:t>
              </a:r>
              <a:br>
                <a:rPr lang="en-US" sz="900" b="0" i="0">
                  <a:solidFill>
                    <a:schemeClr val="tx1">
                      <a:lumMod val="75000"/>
                      <a:lumOff val="25000"/>
                    </a:schemeClr>
                  </a:solidFill>
                  <a:latin typeface="IBM Plex Sans" panose="020B0503050203000203" pitchFamily="34" charset="77"/>
                  <a:ea typeface="Roboto" charset="0"/>
                  <a:cs typeface="Roboto" charset="0"/>
                </a:rPr>
              </a:br>
              <a:r>
                <a:rPr lang="en-US" sz="900" b="0" i="0">
                  <a:solidFill>
                    <a:schemeClr val="tx1">
                      <a:lumMod val="75000"/>
                      <a:lumOff val="25000"/>
                    </a:schemeClr>
                  </a:solidFill>
                  <a:latin typeface="IBM Plex Sans" panose="020B0503050203000203" pitchFamily="34" charset="77"/>
                  <a:ea typeface="Roboto" charset="0"/>
                  <a:cs typeface="Roboto" charset="0"/>
                </a:rPr>
                <a:t>menu. Adjust the size &amp; position to your preference. Press ‘esc’ or click outside image area to exit</a:t>
              </a:r>
              <a:br>
                <a:rPr lang="en-US" sz="900" b="0" i="0">
                  <a:solidFill>
                    <a:schemeClr val="tx1">
                      <a:lumMod val="75000"/>
                      <a:lumOff val="25000"/>
                    </a:schemeClr>
                  </a:solidFill>
                  <a:latin typeface="IBM Plex Sans" panose="020B0503050203000203" pitchFamily="34" charset="77"/>
                  <a:ea typeface="Roboto" charset="0"/>
                  <a:cs typeface="Roboto" charset="0"/>
                </a:rPr>
              </a:br>
              <a:r>
                <a:rPr lang="en-US" sz="900" b="0" i="0">
                  <a:solidFill>
                    <a:schemeClr val="tx1">
                      <a:lumMod val="75000"/>
                      <a:lumOff val="25000"/>
                    </a:schemeClr>
                  </a:solidFill>
                  <a:latin typeface="IBM Plex Sans" panose="020B0503050203000203" pitchFamily="34" charset="77"/>
                  <a:ea typeface="Roboto" charset="0"/>
                  <a:cs typeface="Roboto" charset="0"/>
                </a:rPr>
                <a:t>cropping mode.</a:t>
              </a:r>
            </a:p>
            <a:p>
              <a:pPr marL="96838" indent="-96838">
                <a:spcAft>
                  <a:spcPts val="600"/>
                </a:spcAft>
                <a:buClr>
                  <a:schemeClr val="accent1"/>
                </a:buClr>
                <a:buFont typeface="Wingdings" charset="2"/>
                <a:buChar char="§"/>
              </a:pPr>
              <a:r>
                <a:rPr lang="en-US" sz="900" b="0" i="0">
                  <a:solidFill>
                    <a:schemeClr val="tx1">
                      <a:lumMod val="75000"/>
                      <a:lumOff val="25000"/>
                    </a:schemeClr>
                  </a:solidFill>
                  <a:latin typeface="IBM Plex Sans" panose="020B0503050203000203" pitchFamily="34" charset="77"/>
                  <a:ea typeface="Roboto" charset="0"/>
                  <a:cs typeface="Roboto" charset="0"/>
                </a:rPr>
                <a:t>If your image doesn’t fully fill the box:</a:t>
              </a:r>
              <a:br>
                <a:rPr lang="en-US" sz="900" b="0" i="0">
                  <a:solidFill>
                    <a:schemeClr val="tx1">
                      <a:lumMod val="75000"/>
                      <a:lumOff val="25000"/>
                    </a:schemeClr>
                  </a:solidFill>
                  <a:latin typeface="IBM Plex Sans" panose="020B0503050203000203" pitchFamily="34" charset="77"/>
                  <a:ea typeface="Roboto" charset="0"/>
                  <a:cs typeface="Roboto" charset="0"/>
                </a:rPr>
              </a:br>
              <a:r>
                <a:rPr lang="en-US" sz="900" b="0" i="0">
                  <a:solidFill>
                    <a:schemeClr val="tx1">
                      <a:lumMod val="75000"/>
                      <a:lumOff val="25000"/>
                    </a:schemeClr>
                  </a:solidFill>
                  <a:latin typeface="IBM Plex Sans" panose="020B0503050203000203" pitchFamily="34" charset="77"/>
                  <a:ea typeface="Roboto" charset="0"/>
                  <a:cs typeface="Roboto" charset="0"/>
                </a:rPr>
                <a:t>Click the arrow beside ‘Crop’</a:t>
              </a:r>
              <a:br>
                <a:rPr lang="en-US" sz="900" b="0" i="0">
                  <a:solidFill>
                    <a:schemeClr val="tx1">
                      <a:lumMod val="75000"/>
                      <a:lumOff val="25000"/>
                    </a:schemeClr>
                  </a:solidFill>
                  <a:latin typeface="IBM Plex Sans" panose="020B0503050203000203" pitchFamily="34" charset="77"/>
                  <a:ea typeface="Roboto" charset="0"/>
                  <a:cs typeface="Roboto" charset="0"/>
                </a:rPr>
              </a:br>
              <a:r>
                <a:rPr lang="en-US" sz="900" b="0" i="0">
                  <a:solidFill>
                    <a:schemeClr val="tx1">
                      <a:lumMod val="75000"/>
                      <a:lumOff val="25000"/>
                    </a:schemeClr>
                  </a:solidFill>
                  <a:latin typeface="IBM Plex Sans" panose="020B0503050203000203" pitchFamily="34" charset="77"/>
                  <a:ea typeface="Roboto" charset="0"/>
                  <a:cs typeface="Roboto" charset="0"/>
                </a:rPr>
                <a:t>Select ‘Fill’</a:t>
              </a:r>
            </a:p>
          </p:txBody>
        </p:sp>
        <p:pic>
          <p:nvPicPr>
            <p:cNvPr id="103" name="Picture 102">
              <a:extLst>
                <a:ext uri="{FF2B5EF4-FFF2-40B4-BE49-F238E27FC236}">
                  <a16:creationId xmlns:a16="http://schemas.microsoft.com/office/drawing/2014/main" id="{630612A7-4561-2D4C-AFC7-1C44F6A7E51C}"/>
                </a:ext>
              </a:extLst>
            </p:cNvPr>
            <p:cNvPicPr>
              <a:picLocks noChangeAspect="1"/>
            </p:cNvPicPr>
            <p:nvPr userDrawn="1"/>
          </p:nvPicPr>
          <p:blipFill rotWithShape="1">
            <a:blip r:embed="rId2"/>
            <a:srcRect l="33684" t="12097" r="43371" b="20368"/>
            <a:stretch/>
          </p:blipFill>
          <p:spPr>
            <a:xfrm>
              <a:off x="14061142" y="1344710"/>
              <a:ext cx="228679" cy="356879"/>
            </a:xfrm>
            <a:prstGeom prst="rect">
              <a:avLst/>
            </a:prstGeom>
            <a:ln w="19050">
              <a:solidFill>
                <a:schemeClr val="accent3">
                  <a:lumMod val="60000"/>
                  <a:lumOff val="40000"/>
                </a:schemeClr>
              </a:solidFill>
            </a:ln>
          </p:spPr>
        </p:pic>
        <p:pic>
          <p:nvPicPr>
            <p:cNvPr id="104" name="Picture 103">
              <a:extLst>
                <a:ext uri="{FF2B5EF4-FFF2-40B4-BE49-F238E27FC236}">
                  <a16:creationId xmlns:a16="http://schemas.microsoft.com/office/drawing/2014/main" id="{841B8593-D052-6248-AAD7-A60142A45382}"/>
                </a:ext>
              </a:extLst>
            </p:cNvPr>
            <p:cNvPicPr>
              <a:picLocks noChangeAspect="1"/>
            </p:cNvPicPr>
            <p:nvPr userDrawn="1"/>
          </p:nvPicPr>
          <p:blipFill rotWithShape="1">
            <a:blip r:embed="rId3"/>
            <a:srcRect l="9626" t="9096" r="59420" b="9075"/>
            <a:stretch/>
          </p:blipFill>
          <p:spPr>
            <a:xfrm>
              <a:off x="14047433" y="2596811"/>
              <a:ext cx="423169" cy="320454"/>
            </a:xfrm>
            <a:prstGeom prst="rect">
              <a:avLst/>
            </a:prstGeom>
            <a:ln w="19050">
              <a:solidFill>
                <a:schemeClr val="accent3">
                  <a:lumMod val="60000"/>
                  <a:lumOff val="40000"/>
                </a:schemeClr>
              </a:solidFill>
            </a:ln>
          </p:spPr>
        </p:pic>
      </p:grpSp>
      <p:sp>
        <p:nvSpPr>
          <p:cNvPr id="82" name="Title 1">
            <a:extLst>
              <a:ext uri="{FF2B5EF4-FFF2-40B4-BE49-F238E27FC236}">
                <a16:creationId xmlns:a16="http://schemas.microsoft.com/office/drawing/2014/main" id="{6E2A8AFB-F209-8C42-ACBB-8E2C934266B5}"/>
              </a:ext>
            </a:extLst>
          </p:cNvPr>
          <p:cNvSpPr>
            <a:spLocks noGrp="1"/>
          </p:cNvSpPr>
          <p:nvPr>
            <p:ph type="title"/>
          </p:nvPr>
        </p:nvSpPr>
        <p:spPr>
          <a:xfrm>
            <a:off x="518859" y="225425"/>
            <a:ext cx="11161240" cy="720000"/>
          </a:xfrm>
        </p:spPr>
        <p:txBody>
          <a:bodyPr/>
          <a:lstStyle>
            <a:lvl1pPr>
              <a:defRPr b="1" i="0">
                <a:latin typeface="IBM Plex Sans SmBld" panose="020B0503050203000203" pitchFamily="34" charset="0"/>
              </a:defRPr>
            </a:lvl1pPr>
          </a:lstStyle>
          <a:p>
            <a:r>
              <a:rPr lang="en-US"/>
              <a:t>Click to edit Master title style</a:t>
            </a:r>
          </a:p>
        </p:txBody>
      </p:sp>
      <p:grpSp>
        <p:nvGrpSpPr>
          <p:cNvPr id="86" name="Group 85">
            <a:extLst>
              <a:ext uri="{FF2B5EF4-FFF2-40B4-BE49-F238E27FC236}">
                <a16:creationId xmlns:a16="http://schemas.microsoft.com/office/drawing/2014/main" id="{84AECDF4-070C-B84E-B79D-44DA0BB4C134}"/>
              </a:ext>
            </a:extLst>
          </p:cNvPr>
          <p:cNvGrpSpPr/>
          <p:nvPr userDrawn="1"/>
        </p:nvGrpSpPr>
        <p:grpSpPr>
          <a:xfrm>
            <a:off x="12192000" y="-947342"/>
            <a:ext cx="2427514" cy="605550"/>
            <a:chOff x="12192000" y="-947342"/>
            <a:chExt cx="2427514" cy="605550"/>
          </a:xfrm>
        </p:grpSpPr>
        <p:sp>
          <p:nvSpPr>
            <p:cNvPr id="87" name="TextBox 86">
              <a:extLst>
                <a:ext uri="{FF2B5EF4-FFF2-40B4-BE49-F238E27FC236}">
                  <a16:creationId xmlns:a16="http://schemas.microsoft.com/office/drawing/2014/main" id="{AB3F16A9-707D-084E-B842-A7BF1754DC4B}"/>
                </a:ext>
              </a:extLst>
            </p:cNvPr>
            <p:cNvSpPr txBox="1"/>
            <p:nvPr userDrawn="1"/>
          </p:nvSpPr>
          <p:spPr>
            <a:xfrm>
              <a:off x="12192000" y="-947342"/>
              <a:ext cx="2144486" cy="605550"/>
            </a:xfrm>
            <a:prstGeom prst="rect">
              <a:avLst/>
            </a:prstGeom>
            <a:noFill/>
          </p:spPr>
          <p:txBody>
            <a:bodyPr wrap="square" rtlCol="0">
              <a:spAutoFit/>
            </a:bodyPr>
            <a:lstStyle/>
            <a:p>
              <a:pPr>
                <a:lnSpc>
                  <a:spcPct val="90000"/>
                </a:lnSpc>
                <a:spcAft>
                  <a:spcPts val="200"/>
                </a:spcAft>
              </a:pPr>
              <a:r>
                <a:rPr lang="en-US" sz="1000" b="0" i="0">
                  <a:solidFill>
                    <a:schemeClr val="tx1"/>
                  </a:solidFill>
                  <a:latin typeface="IBM Plex Sans Medm" panose="020B0503050203000203" pitchFamily="34" charset="0"/>
                  <a:ea typeface="Roboto" charset="0"/>
                  <a:cs typeface="Roboto" charset="0"/>
                </a:rPr>
                <a:t>To remove slide tips,</a:t>
              </a:r>
            </a:p>
            <a:p>
              <a:pPr>
                <a:lnSpc>
                  <a:spcPct val="90000"/>
                </a:lnSpc>
                <a:spcAft>
                  <a:spcPts val="400"/>
                </a:spcAft>
              </a:pPr>
              <a:r>
                <a:rPr lang="en-US" sz="1000" b="0" i="0">
                  <a:solidFill>
                    <a:schemeClr val="tx1"/>
                  </a:solidFill>
                  <a:latin typeface="IBM Plex Sans Medm" panose="020B0503050203000203" pitchFamily="34" charset="0"/>
                  <a:ea typeface="Roboto" charset="0"/>
                  <a:cs typeface="Roboto" charset="0"/>
                </a:rPr>
                <a:t>click View &gt; Slide Master.</a:t>
              </a:r>
            </a:p>
            <a:p>
              <a:pPr>
                <a:lnSpc>
                  <a:spcPct val="90000"/>
                </a:lnSpc>
                <a:spcAft>
                  <a:spcPts val="200"/>
                </a:spcAft>
              </a:pPr>
              <a:r>
                <a:rPr lang="en-US" sz="1000" b="0" i="0">
                  <a:solidFill>
                    <a:schemeClr val="tx1"/>
                  </a:solidFill>
                  <a:latin typeface="IBM Plex Sans Medm" panose="020B0503050203000203" pitchFamily="34" charset="0"/>
                  <a:ea typeface="Roboto" charset="0"/>
                  <a:cs typeface="Roboto" charset="0"/>
                </a:rPr>
                <a:t>After removing, click ‘X’ to exit.  </a:t>
              </a:r>
            </a:p>
          </p:txBody>
        </p:sp>
        <p:pic>
          <p:nvPicPr>
            <p:cNvPr id="88" name="Picture 87">
              <a:extLst>
                <a:ext uri="{FF2B5EF4-FFF2-40B4-BE49-F238E27FC236}">
                  <a16:creationId xmlns:a16="http://schemas.microsoft.com/office/drawing/2014/main" id="{9BDB8535-F2F4-174C-A07C-97E7AB7C25B5}"/>
                </a:ext>
              </a:extLst>
            </p:cNvPr>
            <p:cNvPicPr>
              <a:picLocks noChangeAspect="1"/>
            </p:cNvPicPr>
            <p:nvPr userDrawn="1"/>
          </p:nvPicPr>
          <p:blipFill>
            <a:blip r:embed="rId4"/>
            <a:stretch>
              <a:fillRect/>
            </a:stretch>
          </p:blipFill>
          <p:spPr>
            <a:xfrm>
              <a:off x="14291128" y="-853006"/>
              <a:ext cx="328386" cy="446605"/>
            </a:xfrm>
            <a:prstGeom prst="rect">
              <a:avLst/>
            </a:prstGeom>
            <a:ln>
              <a:solidFill>
                <a:schemeClr val="accent6"/>
              </a:solidFill>
            </a:ln>
          </p:spPr>
        </p:pic>
      </p:grpSp>
      <p:grpSp>
        <p:nvGrpSpPr>
          <p:cNvPr id="90" name="Group 89">
            <a:extLst>
              <a:ext uri="{FF2B5EF4-FFF2-40B4-BE49-F238E27FC236}">
                <a16:creationId xmlns:a16="http://schemas.microsoft.com/office/drawing/2014/main" id="{74045F6F-13D9-5A4A-985C-1AD4041F4933}"/>
              </a:ext>
            </a:extLst>
          </p:cNvPr>
          <p:cNvGrpSpPr/>
          <p:nvPr userDrawn="1"/>
        </p:nvGrpSpPr>
        <p:grpSpPr>
          <a:xfrm>
            <a:off x="12236449" y="3186320"/>
            <a:ext cx="2000251" cy="2958448"/>
            <a:chOff x="12236449" y="3360056"/>
            <a:chExt cx="2000251" cy="2958448"/>
          </a:xfrm>
        </p:grpSpPr>
        <p:sp>
          <p:nvSpPr>
            <p:cNvPr id="105" name="Rectangle 104">
              <a:extLst>
                <a:ext uri="{FF2B5EF4-FFF2-40B4-BE49-F238E27FC236}">
                  <a16:creationId xmlns:a16="http://schemas.microsoft.com/office/drawing/2014/main" id="{4D869570-1F20-284F-BBA2-1FD290A0F228}"/>
                </a:ext>
              </a:extLst>
            </p:cNvPr>
            <p:cNvSpPr/>
            <p:nvPr userDrawn="1"/>
          </p:nvSpPr>
          <p:spPr>
            <a:xfrm>
              <a:off x="12236449" y="3813133"/>
              <a:ext cx="2000251" cy="250537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106" name="Rectangle 105">
              <a:extLst>
                <a:ext uri="{FF2B5EF4-FFF2-40B4-BE49-F238E27FC236}">
                  <a16:creationId xmlns:a16="http://schemas.microsoft.com/office/drawing/2014/main" id="{A458544E-BC44-BD44-874C-3C06A06FC58D}"/>
                </a:ext>
              </a:extLst>
            </p:cNvPr>
            <p:cNvSpPr/>
            <p:nvPr userDrawn="1"/>
          </p:nvSpPr>
          <p:spPr>
            <a:xfrm>
              <a:off x="12236449" y="3360056"/>
              <a:ext cx="2000251" cy="59145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107" name="TextBox 106">
              <a:extLst>
                <a:ext uri="{FF2B5EF4-FFF2-40B4-BE49-F238E27FC236}">
                  <a16:creationId xmlns:a16="http://schemas.microsoft.com/office/drawing/2014/main" id="{DCF4D731-4A70-B64D-BF46-3FFED79DB712}"/>
                </a:ext>
              </a:extLst>
            </p:cNvPr>
            <p:cNvSpPr txBox="1"/>
            <p:nvPr userDrawn="1"/>
          </p:nvSpPr>
          <p:spPr>
            <a:xfrm>
              <a:off x="12466109" y="3417829"/>
              <a:ext cx="1663547" cy="523220"/>
            </a:xfrm>
            <a:prstGeom prst="rect">
              <a:avLst/>
            </a:prstGeom>
            <a:noFill/>
          </p:spPr>
          <p:txBody>
            <a:bodyPr wrap="square" rtlCol="0">
              <a:spAutoFit/>
            </a:bodyPr>
            <a:lstStyle/>
            <a:p>
              <a:r>
                <a:rPr lang="en-US" sz="1400" b="0" i="0">
                  <a:solidFill>
                    <a:schemeClr val="bg1"/>
                  </a:solidFill>
                  <a:latin typeface="IBM Plex Sans Medm" panose="020B0503050203000203" pitchFamily="34" charset="0"/>
                  <a:ea typeface="Roboto" charset="0"/>
                  <a:cs typeface="Roboto" charset="0"/>
                </a:rPr>
                <a:t>HEADSHOTS: CROPPING</a:t>
              </a:r>
              <a:r>
                <a:rPr lang="en-US" sz="1400" b="0" i="0" baseline="0">
                  <a:solidFill>
                    <a:schemeClr val="bg1"/>
                  </a:solidFill>
                  <a:latin typeface="IBM Plex Sans Medm" panose="020B0503050203000203" pitchFamily="34" charset="0"/>
                  <a:ea typeface="Roboto" charset="0"/>
                  <a:cs typeface="Roboto" charset="0"/>
                </a:rPr>
                <a:t> TIPS</a:t>
              </a:r>
              <a:endParaRPr lang="en-US" sz="1400" b="0" i="0">
                <a:solidFill>
                  <a:schemeClr val="bg1"/>
                </a:solidFill>
                <a:latin typeface="IBM Plex Sans Medm" panose="020B0503050203000203" pitchFamily="34" charset="0"/>
                <a:ea typeface="Roboto" charset="0"/>
                <a:cs typeface="Roboto" charset="0"/>
              </a:endParaRPr>
            </a:p>
          </p:txBody>
        </p:sp>
        <p:sp>
          <p:nvSpPr>
            <p:cNvPr id="108" name="TextBox 107">
              <a:extLst>
                <a:ext uri="{FF2B5EF4-FFF2-40B4-BE49-F238E27FC236}">
                  <a16:creationId xmlns:a16="http://schemas.microsoft.com/office/drawing/2014/main" id="{90C27151-A189-4243-9646-8C2B57D4EF41}"/>
                </a:ext>
              </a:extLst>
            </p:cNvPr>
            <p:cNvSpPr txBox="1"/>
            <p:nvPr userDrawn="1"/>
          </p:nvSpPr>
          <p:spPr>
            <a:xfrm>
              <a:off x="12318220" y="4096342"/>
              <a:ext cx="1693055" cy="1024298"/>
            </a:xfrm>
            <a:prstGeom prst="rect">
              <a:avLst/>
            </a:prstGeom>
            <a:noFill/>
          </p:spPr>
          <p:txBody>
            <a:bodyPr wrap="square" rtlCol="0">
              <a:noAutofit/>
            </a:bodyPr>
            <a:lstStyle/>
            <a:p>
              <a:pPr marL="96838" indent="-96838">
                <a:spcAft>
                  <a:spcPts val="600"/>
                </a:spcAft>
                <a:buClr>
                  <a:schemeClr val="accent1"/>
                </a:buClr>
                <a:buFont typeface="Wingdings" charset="2"/>
                <a:buChar char="§"/>
              </a:pPr>
              <a:r>
                <a:rPr lang="en-US" sz="900" b="0" i="0">
                  <a:solidFill>
                    <a:schemeClr val="tx1">
                      <a:lumMod val="75000"/>
                      <a:lumOff val="25000"/>
                    </a:schemeClr>
                  </a:solidFill>
                  <a:latin typeface="IBM Plex Sans" panose="020B0503050203000203" pitchFamily="34" charset="77"/>
                  <a:ea typeface="Roboto" charset="0"/>
                  <a:cs typeface="Roboto" charset="0"/>
                </a:rPr>
                <a:t>When resizing headshots, maintain the same amount of white space around each person. If possible, align the top of each person’s head and adjust them to be the same size.</a:t>
              </a:r>
            </a:p>
          </p:txBody>
        </p:sp>
        <p:grpSp>
          <p:nvGrpSpPr>
            <p:cNvPr id="109" name="Group 108">
              <a:extLst>
                <a:ext uri="{FF2B5EF4-FFF2-40B4-BE49-F238E27FC236}">
                  <a16:creationId xmlns:a16="http://schemas.microsoft.com/office/drawing/2014/main" id="{5F918CD6-719D-1646-BE7C-9BBBB6D32A10}"/>
                </a:ext>
              </a:extLst>
            </p:cNvPr>
            <p:cNvGrpSpPr/>
            <p:nvPr userDrawn="1"/>
          </p:nvGrpSpPr>
          <p:grpSpPr>
            <a:xfrm>
              <a:off x="12455525" y="5714968"/>
              <a:ext cx="1597025" cy="438944"/>
              <a:chOff x="12455525" y="5733256"/>
              <a:chExt cx="1597025" cy="438944"/>
            </a:xfrm>
          </p:grpSpPr>
          <p:grpSp>
            <p:nvGrpSpPr>
              <p:cNvPr id="164" name="Group 163">
                <a:extLst>
                  <a:ext uri="{FF2B5EF4-FFF2-40B4-BE49-F238E27FC236}">
                    <a16:creationId xmlns:a16="http://schemas.microsoft.com/office/drawing/2014/main" id="{9DBE7EEF-8B94-644D-91F4-F0022B5CD894}"/>
                  </a:ext>
                </a:extLst>
              </p:cNvPr>
              <p:cNvGrpSpPr/>
              <p:nvPr userDrawn="1"/>
            </p:nvGrpSpPr>
            <p:grpSpPr>
              <a:xfrm>
                <a:off x="12518315" y="5792785"/>
                <a:ext cx="283285" cy="282575"/>
                <a:chOff x="12518315" y="5406742"/>
                <a:chExt cx="283285" cy="282575"/>
              </a:xfrm>
            </p:grpSpPr>
            <p:pic>
              <p:nvPicPr>
                <p:cNvPr id="176" name="Graphic 175">
                  <a:extLst>
                    <a:ext uri="{FF2B5EF4-FFF2-40B4-BE49-F238E27FC236}">
                      <a16:creationId xmlns:a16="http://schemas.microsoft.com/office/drawing/2014/main" id="{3E4697DC-66D7-6A4E-9F8B-011E764E88A5}"/>
                    </a:ext>
                  </a:extLst>
                </p:cNvPr>
                <p:cNvPicPr>
                  <a:picLocks noChangeAspect="1"/>
                </p:cNvPicPr>
                <p:nvPr userDrawn="1"/>
              </p:nvPicPr>
              <p:blipFill rotWithShape="1">
                <a:blip r:embed="rId5">
                  <a:extLst>
                    <a:ext uri="{96DAC541-7B7A-43D3-8B79-37D633B846F1}">
                      <asvg:svgBlip xmlns:asvg="http://schemas.microsoft.com/office/drawing/2016/SVG/main" r:embed="rId6"/>
                    </a:ext>
                  </a:extLst>
                </a:blip>
                <a:srcRect l="28387" t="1" r="29379" b="62730"/>
                <a:stretch/>
              </p:blipFill>
              <p:spPr>
                <a:xfrm>
                  <a:off x="12518315" y="5439331"/>
                  <a:ext cx="283285" cy="249986"/>
                </a:xfrm>
                <a:prstGeom prst="rect">
                  <a:avLst/>
                </a:prstGeom>
              </p:spPr>
            </p:pic>
            <p:sp>
              <p:nvSpPr>
                <p:cNvPr id="177" name="Rectangle 176">
                  <a:extLst>
                    <a:ext uri="{FF2B5EF4-FFF2-40B4-BE49-F238E27FC236}">
                      <a16:creationId xmlns:a16="http://schemas.microsoft.com/office/drawing/2014/main" id="{0A432778-1DE6-B04E-9062-428FEF7B5F9C}"/>
                    </a:ext>
                  </a:extLst>
                </p:cNvPr>
                <p:cNvSpPr/>
                <p:nvPr userDrawn="1"/>
              </p:nvSpPr>
              <p:spPr>
                <a:xfrm>
                  <a:off x="12518670" y="5406742"/>
                  <a:ext cx="282575" cy="282575"/>
                </a:xfrm>
                <a:prstGeom prst="rect">
                  <a:avLst/>
                </a:prstGeom>
                <a:no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65" name="Group 164">
                <a:extLst>
                  <a:ext uri="{FF2B5EF4-FFF2-40B4-BE49-F238E27FC236}">
                    <a16:creationId xmlns:a16="http://schemas.microsoft.com/office/drawing/2014/main" id="{74F450D2-C154-194D-8B30-6095B43726D0}"/>
                  </a:ext>
                </a:extLst>
              </p:cNvPr>
              <p:cNvGrpSpPr/>
              <p:nvPr userDrawn="1"/>
            </p:nvGrpSpPr>
            <p:grpSpPr>
              <a:xfrm>
                <a:off x="12872679" y="5792785"/>
                <a:ext cx="283285" cy="282575"/>
                <a:chOff x="12518315" y="5406742"/>
                <a:chExt cx="283285" cy="282575"/>
              </a:xfrm>
            </p:grpSpPr>
            <p:pic>
              <p:nvPicPr>
                <p:cNvPr id="174" name="Graphic 173">
                  <a:extLst>
                    <a:ext uri="{FF2B5EF4-FFF2-40B4-BE49-F238E27FC236}">
                      <a16:creationId xmlns:a16="http://schemas.microsoft.com/office/drawing/2014/main" id="{06743E87-CCDC-DC4F-9F4F-69BDD7972619}"/>
                    </a:ext>
                  </a:extLst>
                </p:cNvPr>
                <p:cNvPicPr>
                  <a:picLocks noChangeAspect="1"/>
                </p:cNvPicPr>
                <p:nvPr userDrawn="1"/>
              </p:nvPicPr>
              <p:blipFill rotWithShape="1">
                <a:blip r:embed="rId5">
                  <a:extLst>
                    <a:ext uri="{96DAC541-7B7A-43D3-8B79-37D633B846F1}">
                      <asvg:svgBlip xmlns:asvg="http://schemas.microsoft.com/office/drawing/2016/SVG/main" r:embed="rId6"/>
                    </a:ext>
                  </a:extLst>
                </a:blip>
                <a:srcRect l="28387" t="1" r="29379" b="62730"/>
                <a:stretch/>
              </p:blipFill>
              <p:spPr>
                <a:xfrm>
                  <a:off x="12518315" y="5439331"/>
                  <a:ext cx="283285" cy="249986"/>
                </a:xfrm>
                <a:prstGeom prst="rect">
                  <a:avLst/>
                </a:prstGeom>
              </p:spPr>
            </p:pic>
            <p:sp>
              <p:nvSpPr>
                <p:cNvPr id="175" name="Rectangle 174">
                  <a:extLst>
                    <a:ext uri="{FF2B5EF4-FFF2-40B4-BE49-F238E27FC236}">
                      <a16:creationId xmlns:a16="http://schemas.microsoft.com/office/drawing/2014/main" id="{9A1FA1BD-3982-7947-85EA-C90055A14695}"/>
                    </a:ext>
                  </a:extLst>
                </p:cNvPr>
                <p:cNvSpPr/>
                <p:nvPr userDrawn="1"/>
              </p:nvSpPr>
              <p:spPr>
                <a:xfrm>
                  <a:off x="12518670" y="5406742"/>
                  <a:ext cx="282575" cy="282575"/>
                </a:xfrm>
                <a:prstGeom prst="rect">
                  <a:avLst/>
                </a:prstGeom>
                <a:no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66" name="Group 165">
                <a:extLst>
                  <a:ext uri="{FF2B5EF4-FFF2-40B4-BE49-F238E27FC236}">
                    <a16:creationId xmlns:a16="http://schemas.microsoft.com/office/drawing/2014/main" id="{A27585DB-AA11-2C48-A075-28DAF0A85FAA}"/>
                  </a:ext>
                </a:extLst>
              </p:cNvPr>
              <p:cNvGrpSpPr/>
              <p:nvPr userDrawn="1"/>
            </p:nvGrpSpPr>
            <p:grpSpPr>
              <a:xfrm>
                <a:off x="13227043" y="5792785"/>
                <a:ext cx="283285" cy="282575"/>
                <a:chOff x="12518315" y="5406742"/>
                <a:chExt cx="283285" cy="282575"/>
              </a:xfrm>
            </p:grpSpPr>
            <p:pic>
              <p:nvPicPr>
                <p:cNvPr id="172" name="Graphic 171">
                  <a:extLst>
                    <a:ext uri="{FF2B5EF4-FFF2-40B4-BE49-F238E27FC236}">
                      <a16:creationId xmlns:a16="http://schemas.microsoft.com/office/drawing/2014/main" id="{1B2BBB97-5D28-7B40-8904-4105F5C39DBF}"/>
                    </a:ext>
                  </a:extLst>
                </p:cNvPr>
                <p:cNvPicPr>
                  <a:picLocks noChangeAspect="1"/>
                </p:cNvPicPr>
                <p:nvPr userDrawn="1"/>
              </p:nvPicPr>
              <p:blipFill rotWithShape="1">
                <a:blip r:embed="rId5">
                  <a:extLst>
                    <a:ext uri="{96DAC541-7B7A-43D3-8B79-37D633B846F1}">
                      <asvg:svgBlip xmlns:asvg="http://schemas.microsoft.com/office/drawing/2016/SVG/main" r:embed="rId6"/>
                    </a:ext>
                  </a:extLst>
                </a:blip>
                <a:srcRect l="28387" t="1" r="29379" b="62730"/>
                <a:stretch/>
              </p:blipFill>
              <p:spPr>
                <a:xfrm>
                  <a:off x="12518315" y="5439331"/>
                  <a:ext cx="283285" cy="249986"/>
                </a:xfrm>
                <a:prstGeom prst="rect">
                  <a:avLst/>
                </a:prstGeom>
              </p:spPr>
            </p:pic>
            <p:sp>
              <p:nvSpPr>
                <p:cNvPr id="173" name="Rectangle 172">
                  <a:extLst>
                    <a:ext uri="{FF2B5EF4-FFF2-40B4-BE49-F238E27FC236}">
                      <a16:creationId xmlns:a16="http://schemas.microsoft.com/office/drawing/2014/main" id="{8EFA5E71-FF92-DF45-AE9A-BD7892BBB50F}"/>
                    </a:ext>
                  </a:extLst>
                </p:cNvPr>
                <p:cNvSpPr/>
                <p:nvPr userDrawn="1"/>
              </p:nvSpPr>
              <p:spPr>
                <a:xfrm>
                  <a:off x="12518670" y="5406742"/>
                  <a:ext cx="282575" cy="282575"/>
                </a:xfrm>
                <a:prstGeom prst="rect">
                  <a:avLst/>
                </a:prstGeom>
                <a:no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67" name="Group 166">
                <a:extLst>
                  <a:ext uri="{FF2B5EF4-FFF2-40B4-BE49-F238E27FC236}">
                    <a16:creationId xmlns:a16="http://schemas.microsoft.com/office/drawing/2014/main" id="{1BB83D9A-1B52-B741-8102-EA9FBAEF7B56}"/>
                  </a:ext>
                </a:extLst>
              </p:cNvPr>
              <p:cNvGrpSpPr/>
              <p:nvPr userDrawn="1"/>
            </p:nvGrpSpPr>
            <p:grpSpPr>
              <a:xfrm>
                <a:off x="13581406" y="5792785"/>
                <a:ext cx="283285" cy="282575"/>
                <a:chOff x="12518315" y="5406742"/>
                <a:chExt cx="283285" cy="282575"/>
              </a:xfrm>
            </p:grpSpPr>
            <p:pic>
              <p:nvPicPr>
                <p:cNvPr id="170" name="Graphic 169">
                  <a:extLst>
                    <a:ext uri="{FF2B5EF4-FFF2-40B4-BE49-F238E27FC236}">
                      <a16:creationId xmlns:a16="http://schemas.microsoft.com/office/drawing/2014/main" id="{944F1BC2-A5FA-6048-94D9-AC9F60777185}"/>
                    </a:ext>
                  </a:extLst>
                </p:cNvPr>
                <p:cNvPicPr>
                  <a:picLocks noChangeAspect="1"/>
                </p:cNvPicPr>
                <p:nvPr userDrawn="1"/>
              </p:nvPicPr>
              <p:blipFill rotWithShape="1">
                <a:blip r:embed="rId5">
                  <a:extLst>
                    <a:ext uri="{96DAC541-7B7A-43D3-8B79-37D633B846F1}">
                      <asvg:svgBlip xmlns:asvg="http://schemas.microsoft.com/office/drawing/2016/SVG/main" r:embed="rId7"/>
                    </a:ext>
                  </a:extLst>
                </a:blip>
                <a:srcRect l="28387" t="1" r="29379" b="62730"/>
                <a:stretch/>
              </p:blipFill>
              <p:spPr>
                <a:xfrm>
                  <a:off x="12518315" y="5439331"/>
                  <a:ext cx="283285" cy="249986"/>
                </a:xfrm>
                <a:prstGeom prst="rect">
                  <a:avLst/>
                </a:prstGeom>
              </p:spPr>
            </p:pic>
            <p:sp>
              <p:nvSpPr>
                <p:cNvPr id="171" name="Rectangle 170">
                  <a:extLst>
                    <a:ext uri="{FF2B5EF4-FFF2-40B4-BE49-F238E27FC236}">
                      <a16:creationId xmlns:a16="http://schemas.microsoft.com/office/drawing/2014/main" id="{0DE7D893-D97C-BD40-853E-01E3B0245832}"/>
                    </a:ext>
                  </a:extLst>
                </p:cNvPr>
                <p:cNvSpPr/>
                <p:nvPr userDrawn="1"/>
              </p:nvSpPr>
              <p:spPr>
                <a:xfrm>
                  <a:off x="12518670" y="5406742"/>
                  <a:ext cx="282575" cy="282575"/>
                </a:xfrm>
                <a:prstGeom prst="rect">
                  <a:avLst/>
                </a:prstGeom>
                <a:no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68" name="Rounded Rectangle 167">
                <a:extLst>
                  <a:ext uri="{FF2B5EF4-FFF2-40B4-BE49-F238E27FC236}">
                    <a16:creationId xmlns:a16="http://schemas.microsoft.com/office/drawing/2014/main" id="{CECBA6A8-54BB-E544-88C0-7CFBBFC05FE4}"/>
                  </a:ext>
                </a:extLst>
              </p:cNvPr>
              <p:cNvSpPr/>
              <p:nvPr userDrawn="1"/>
            </p:nvSpPr>
            <p:spPr>
              <a:xfrm>
                <a:off x="12455525" y="5733256"/>
                <a:ext cx="1489075" cy="390525"/>
              </a:xfrm>
              <a:prstGeom prst="roundRect">
                <a:avLst/>
              </a:pr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69" name="Graphic 168">
                <a:extLst>
                  <a:ext uri="{FF2B5EF4-FFF2-40B4-BE49-F238E27FC236}">
                    <a16:creationId xmlns:a16="http://schemas.microsoft.com/office/drawing/2014/main" id="{4EB7906A-6EFC-FA4D-9B5E-467A4A4A34B8}"/>
                  </a:ext>
                </a:extLst>
              </p:cNvPr>
              <p:cNvPicPr>
                <a:picLocks noChangeAspect="1"/>
              </p:cNvPicPr>
              <p:nvPr userDrawn="1"/>
            </p:nvPicPr>
            <p:blipFill>
              <a:blip r:embed="rId8">
                <a:extLst>
                  <a:ext uri="{96DAC541-7B7A-43D3-8B79-37D633B846F1}">
                    <asvg:svgBlip xmlns:asvg="http://schemas.microsoft.com/office/drawing/2016/SVG/main" r:embed="rId9"/>
                  </a:ext>
                </a:extLst>
              </a:blip>
              <a:stretch>
                <a:fillRect/>
              </a:stretch>
            </p:blipFill>
            <p:spPr>
              <a:xfrm>
                <a:off x="13893800" y="6013450"/>
                <a:ext cx="158750" cy="158750"/>
              </a:xfrm>
              <a:prstGeom prst="rect">
                <a:avLst/>
              </a:prstGeom>
            </p:spPr>
          </p:pic>
        </p:grpSp>
        <p:grpSp>
          <p:nvGrpSpPr>
            <p:cNvPr id="110" name="Group 109">
              <a:extLst>
                <a:ext uri="{FF2B5EF4-FFF2-40B4-BE49-F238E27FC236}">
                  <a16:creationId xmlns:a16="http://schemas.microsoft.com/office/drawing/2014/main" id="{9492F96F-8FFC-2F4B-AAD5-FDBEFE0FA13C}"/>
                </a:ext>
              </a:extLst>
            </p:cNvPr>
            <p:cNvGrpSpPr/>
            <p:nvPr userDrawn="1"/>
          </p:nvGrpSpPr>
          <p:grpSpPr>
            <a:xfrm>
              <a:off x="12455525" y="5229987"/>
              <a:ext cx="1597025" cy="431800"/>
              <a:chOff x="12455525" y="5248275"/>
              <a:chExt cx="1597025" cy="431800"/>
            </a:xfrm>
          </p:grpSpPr>
          <p:grpSp>
            <p:nvGrpSpPr>
              <p:cNvPr id="111" name="Group 110">
                <a:extLst>
                  <a:ext uri="{FF2B5EF4-FFF2-40B4-BE49-F238E27FC236}">
                    <a16:creationId xmlns:a16="http://schemas.microsoft.com/office/drawing/2014/main" id="{8818B4B3-77ED-E04C-9726-BF81640A753A}"/>
                  </a:ext>
                </a:extLst>
              </p:cNvPr>
              <p:cNvGrpSpPr/>
              <p:nvPr userDrawn="1"/>
            </p:nvGrpSpPr>
            <p:grpSpPr>
              <a:xfrm>
                <a:off x="12518315" y="5302400"/>
                <a:ext cx="283285" cy="282575"/>
                <a:chOff x="12518315" y="5406742"/>
                <a:chExt cx="283285" cy="282575"/>
              </a:xfrm>
            </p:grpSpPr>
            <p:pic>
              <p:nvPicPr>
                <p:cNvPr id="162" name="Graphic 161">
                  <a:extLst>
                    <a:ext uri="{FF2B5EF4-FFF2-40B4-BE49-F238E27FC236}">
                      <a16:creationId xmlns:a16="http://schemas.microsoft.com/office/drawing/2014/main" id="{D50ACC86-1EE3-404A-AD4A-518C9D628FFA}"/>
                    </a:ext>
                  </a:extLst>
                </p:cNvPr>
                <p:cNvPicPr>
                  <a:picLocks noChangeAspect="1"/>
                </p:cNvPicPr>
                <p:nvPr userDrawn="1"/>
              </p:nvPicPr>
              <p:blipFill rotWithShape="1">
                <a:blip r:embed="rId5">
                  <a:extLst>
                    <a:ext uri="{96DAC541-7B7A-43D3-8B79-37D633B846F1}">
                      <asvg:svgBlip xmlns:asvg="http://schemas.microsoft.com/office/drawing/2016/SVG/main" r:embed="rId6"/>
                    </a:ext>
                  </a:extLst>
                </a:blip>
                <a:srcRect l="19045" t="-2291" r="20594" b="49026"/>
                <a:stretch/>
              </p:blipFill>
              <p:spPr>
                <a:xfrm>
                  <a:off x="12518315" y="5439331"/>
                  <a:ext cx="283285" cy="249986"/>
                </a:xfrm>
                <a:prstGeom prst="rect">
                  <a:avLst/>
                </a:prstGeom>
              </p:spPr>
            </p:pic>
            <p:sp>
              <p:nvSpPr>
                <p:cNvPr id="163" name="Rectangle 162">
                  <a:extLst>
                    <a:ext uri="{FF2B5EF4-FFF2-40B4-BE49-F238E27FC236}">
                      <a16:creationId xmlns:a16="http://schemas.microsoft.com/office/drawing/2014/main" id="{9094C92C-D87B-964C-93EC-CF28FE742757}"/>
                    </a:ext>
                  </a:extLst>
                </p:cNvPr>
                <p:cNvSpPr/>
                <p:nvPr userDrawn="1"/>
              </p:nvSpPr>
              <p:spPr>
                <a:xfrm>
                  <a:off x="12518670" y="5406742"/>
                  <a:ext cx="282575" cy="282575"/>
                </a:xfrm>
                <a:prstGeom prst="rect">
                  <a:avLst/>
                </a:prstGeom>
                <a:no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12" name="Group 111">
                <a:extLst>
                  <a:ext uri="{FF2B5EF4-FFF2-40B4-BE49-F238E27FC236}">
                    <a16:creationId xmlns:a16="http://schemas.microsoft.com/office/drawing/2014/main" id="{745E6F33-6EBE-174B-BB1B-3F626D315F6D}"/>
                  </a:ext>
                </a:extLst>
              </p:cNvPr>
              <p:cNvGrpSpPr/>
              <p:nvPr userDrawn="1"/>
            </p:nvGrpSpPr>
            <p:grpSpPr>
              <a:xfrm>
                <a:off x="12843992" y="5290124"/>
                <a:ext cx="334126" cy="294851"/>
                <a:chOff x="12489628" y="5394466"/>
                <a:chExt cx="334126" cy="294851"/>
              </a:xfrm>
            </p:grpSpPr>
            <p:pic>
              <p:nvPicPr>
                <p:cNvPr id="160" name="Graphic 159">
                  <a:extLst>
                    <a:ext uri="{FF2B5EF4-FFF2-40B4-BE49-F238E27FC236}">
                      <a16:creationId xmlns:a16="http://schemas.microsoft.com/office/drawing/2014/main" id="{C9C71DB5-1AC7-B940-B74D-A6DA5AE86723}"/>
                    </a:ext>
                  </a:extLst>
                </p:cNvPr>
                <p:cNvPicPr>
                  <a:picLocks noChangeAspect="1"/>
                </p:cNvPicPr>
                <p:nvPr userDrawn="1"/>
              </p:nvPicPr>
              <p:blipFill rotWithShape="1">
                <a:blip r:embed="rId5">
                  <a:extLst>
                    <a:ext uri="{96DAC541-7B7A-43D3-8B79-37D633B846F1}">
                      <asvg:svgBlip xmlns:asvg="http://schemas.microsoft.com/office/drawing/2016/SVG/main" r:embed="rId6"/>
                    </a:ext>
                  </a:extLst>
                </a:blip>
                <a:srcRect l="28387" t="1" r="29379" b="62730"/>
                <a:stretch/>
              </p:blipFill>
              <p:spPr>
                <a:xfrm>
                  <a:off x="12489628" y="5394466"/>
                  <a:ext cx="334126" cy="294851"/>
                </a:xfrm>
                <a:prstGeom prst="rect">
                  <a:avLst/>
                </a:prstGeom>
              </p:spPr>
            </p:pic>
            <p:sp>
              <p:nvSpPr>
                <p:cNvPr id="161" name="Rectangle 160">
                  <a:extLst>
                    <a:ext uri="{FF2B5EF4-FFF2-40B4-BE49-F238E27FC236}">
                      <a16:creationId xmlns:a16="http://schemas.microsoft.com/office/drawing/2014/main" id="{D259B0B2-A7FD-C44A-837D-7A6E3A967FB5}"/>
                    </a:ext>
                  </a:extLst>
                </p:cNvPr>
                <p:cNvSpPr/>
                <p:nvPr userDrawn="1"/>
              </p:nvSpPr>
              <p:spPr>
                <a:xfrm>
                  <a:off x="12518670" y="5406742"/>
                  <a:ext cx="282575" cy="282575"/>
                </a:xfrm>
                <a:prstGeom prst="rect">
                  <a:avLst/>
                </a:prstGeom>
                <a:no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13" name="Group 112">
                <a:extLst>
                  <a:ext uri="{FF2B5EF4-FFF2-40B4-BE49-F238E27FC236}">
                    <a16:creationId xmlns:a16="http://schemas.microsoft.com/office/drawing/2014/main" id="{4D8A11DD-CFE0-1A4B-8235-1A1EC1F642D7}"/>
                  </a:ext>
                </a:extLst>
              </p:cNvPr>
              <p:cNvGrpSpPr/>
              <p:nvPr userDrawn="1"/>
            </p:nvGrpSpPr>
            <p:grpSpPr>
              <a:xfrm>
                <a:off x="13194770" y="5302400"/>
                <a:ext cx="334764" cy="283172"/>
                <a:chOff x="12486042" y="5406742"/>
                <a:chExt cx="334764" cy="283172"/>
              </a:xfrm>
            </p:grpSpPr>
            <p:pic>
              <p:nvPicPr>
                <p:cNvPr id="121" name="Graphic 120">
                  <a:extLst>
                    <a:ext uri="{FF2B5EF4-FFF2-40B4-BE49-F238E27FC236}">
                      <a16:creationId xmlns:a16="http://schemas.microsoft.com/office/drawing/2014/main" id="{14C901B2-FB86-724A-B844-E00FDE152EF8}"/>
                    </a:ext>
                  </a:extLst>
                </p:cNvPr>
                <p:cNvPicPr>
                  <a:picLocks noChangeAspect="1"/>
                </p:cNvPicPr>
                <p:nvPr userDrawn="1"/>
              </p:nvPicPr>
              <p:blipFill rotWithShape="1">
                <a:blip r:embed="rId5">
                  <a:extLst>
                    <a:ext uri="{96DAC541-7B7A-43D3-8B79-37D633B846F1}">
                      <asvg:svgBlip xmlns:asvg="http://schemas.microsoft.com/office/drawing/2016/SVG/main" r:embed="rId6"/>
                    </a:ext>
                  </a:extLst>
                </a:blip>
                <a:srcRect l="28387" t="1" r="29379" b="69441"/>
                <a:stretch/>
              </p:blipFill>
              <p:spPr>
                <a:xfrm>
                  <a:off x="12486042" y="5447692"/>
                  <a:ext cx="334764" cy="242222"/>
                </a:xfrm>
                <a:prstGeom prst="rect">
                  <a:avLst/>
                </a:prstGeom>
              </p:spPr>
            </p:pic>
            <p:sp>
              <p:nvSpPr>
                <p:cNvPr id="122" name="Rectangle 121">
                  <a:extLst>
                    <a:ext uri="{FF2B5EF4-FFF2-40B4-BE49-F238E27FC236}">
                      <a16:creationId xmlns:a16="http://schemas.microsoft.com/office/drawing/2014/main" id="{C9849945-381C-064D-8F0A-13F531142601}"/>
                    </a:ext>
                  </a:extLst>
                </p:cNvPr>
                <p:cNvSpPr/>
                <p:nvPr userDrawn="1"/>
              </p:nvSpPr>
              <p:spPr>
                <a:xfrm>
                  <a:off x="12518670" y="5406742"/>
                  <a:ext cx="282575" cy="282575"/>
                </a:xfrm>
                <a:prstGeom prst="rect">
                  <a:avLst/>
                </a:prstGeom>
                <a:no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14" name="Group 113">
                <a:extLst>
                  <a:ext uri="{FF2B5EF4-FFF2-40B4-BE49-F238E27FC236}">
                    <a16:creationId xmlns:a16="http://schemas.microsoft.com/office/drawing/2014/main" id="{EA625E7A-99F8-7644-ABDF-ED8D7C10779B}"/>
                  </a:ext>
                </a:extLst>
              </p:cNvPr>
              <p:cNvGrpSpPr/>
              <p:nvPr userDrawn="1"/>
            </p:nvGrpSpPr>
            <p:grpSpPr>
              <a:xfrm>
                <a:off x="13581406" y="5302400"/>
                <a:ext cx="283285" cy="282575"/>
                <a:chOff x="12518315" y="5406742"/>
                <a:chExt cx="283285" cy="282575"/>
              </a:xfrm>
            </p:grpSpPr>
            <p:pic>
              <p:nvPicPr>
                <p:cNvPr id="119" name="Graphic 118">
                  <a:extLst>
                    <a:ext uri="{FF2B5EF4-FFF2-40B4-BE49-F238E27FC236}">
                      <a16:creationId xmlns:a16="http://schemas.microsoft.com/office/drawing/2014/main" id="{021B87C9-26FA-8944-B789-3AE987C06150}"/>
                    </a:ext>
                  </a:extLst>
                </p:cNvPr>
                <p:cNvPicPr>
                  <a:picLocks noChangeAspect="1"/>
                </p:cNvPicPr>
                <p:nvPr userDrawn="1"/>
              </p:nvPicPr>
              <p:blipFill rotWithShape="1">
                <a:blip r:embed="rId5">
                  <a:extLst>
                    <a:ext uri="{96DAC541-7B7A-43D3-8B79-37D633B846F1}">
                      <asvg:svgBlip xmlns:asvg="http://schemas.microsoft.com/office/drawing/2016/SVG/main" r:embed="rId7"/>
                    </a:ext>
                  </a:extLst>
                </a:blip>
                <a:srcRect l="9333" t="-984" r="12772" b="32248"/>
                <a:stretch/>
              </p:blipFill>
              <p:spPr>
                <a:xfrm>
                  <a:off x="12518315" y="5439331"/>
                  <a:ext cx="283285" cy="249986"/>
                </a:xfrm>
                <a:prstGeom prst="rect">
                  <a:avLst/>
                </a:prstGeom>
              </p:spPr>
            </p:pic>
            <p:sp>
              <p:nvSpPr>
                <p:cNvPr id="120" name="Rectangle 119">
                  <a:extLst>
                    <a:ext uri="{FF2B5EF4-FFF2-40B4-BE49-F238E27FC236}">
                      <a16:creationId xmlns:a16="http://schemas.microsoft.com/office/drawing/2014/main" id="{4FDCCA8D-CED3-C942-8513-4B85E8255750}"/>
                    </a:ext>
                  </a:extLst>
                </p:cNvPr>
                <p:cNvSpPr/>
                <p:nvPr userDrawn="1"/>
              </p:nvSpPr>
              <p:spPr>
                <a:xfrm>
                  <a:off x="12518670" y="5406742"/>
                  <a:ext cx="282575" cy="282575"/>
                </a:xfrm>
                <a:prstGeom prst="rect">
                  <a:avLst/>
                </a:prstGeom>
                <a:no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15" name="Rounded Rectangle 114">
                <a:extLst>
                  <a:ext uri="{FF2B5EF4-FFF2-40B4-BE49-F238E27FC236}">
                    <a16:creationId xmlns:a16="http://schemas.microsoft.com/office/drawing/2014/main" id="{4483E3E8-23BF-9742-9D43-740A52C0E5CE}"/>
                  </a:ext>
                </a:extLst>
              </p:cNvPr>
              <p:cNvSpPr/>
              <p:nvPr userDrawn="1"/>
            </p:nvSpPr>
            <p:spPr>
              <a:xfrm>
                <a:off x="12455525" y="5248275"/>
                <a:ext cx="1489075" cy="390525"/>
              </a:xfrm>
              <a:prstGeom prst="round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16" name="Group 115">
                <a:extLst>
                  <a:ext uri="{FF2B5EF4-FFF2-40B4-BE49-F238E27FC236}">
                    <a16:creationId xmlns:a16="http://schemas.microsoft.com/office/drawing/2014/main" id="{42B899EE-A633-DA49-86D1-A136BF20CF03}"/>
                  </a:ext>
                </a:extLst>
              </p:cNvPr>
              <p:cNvGrpSpPr/>
              <p:nvPr userDrawn="1"/>
            </p:nvGrpSpPr>
            <p:grpSpPr>
              <a:xfrm>
                <a:off x="13898562" y="5526087"/>
                <a:ext cx="153988" cy="153988"/>
                <a:chOff x="13949362" y="5565775"/>
                <a:chExt cx="120650" cy="120650"/>
              </a:xfrm>
            </p:grpSpPr>
            <p:sp>
              <p:nvSpPr>
                <p:cNvPr id="117" name="Oval 116">
                  <a:extLst>
                    <a:ext uri="{FF2B5EF4-FFF2-40B4-BE49-F238E27FC236}">
                      <a16:creationId xmlns:a16="http://schemas.microsoft.com/office/drawing/2014/main" id="{AEE6354F-E8CE-A546-B682-0116A3C51B35}"/>
                    </a:ext>
                  </a:extLst>
                </p:cNvPr>
                <p:cNvSpPr/>
                <p:nvPr userDrawn="1"/>
              </p:nvSpPr>
              <p:spPr>
                <a:xfrm>
                  <a:off x="13955712" y="5572125"/>
                  <a:ext cx="107950" cy="107950"/>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sz="1600"/>
                </a:p>
              </p:txBody>
            </p:sp>
            <p:pic>
              <p:nvPicPr>
                <p:cNvPr id="118" name="Graphic 117">
                  <a:extLst>
                    <a:ext uri="{FF2B5EF4-FFF2-40B4-BE49-F238E27FC236}">
                      <a16:creationId xmlns:a16="http://schemas.microsoft.com/office/drawing/2014/main" id="{4D81D274-AD4C-C64F-8C51-B4D1BD55B889}"/>
                    </a:ext>
                  </a:extLst>
                </p:cNvPr>
                <p:cNvPicPr>
                  <a:picLocks noChangeAspect="1"/>
                </p:cNvPicPr>
                <p:nvPr userDrawn="1"/>
              </p:nvPicPr>
              <p:blipFill>
                <a:blip r:embed="rId10">
                  <a:extLst>
                    <a:ext uri="{96DAC541-7B7A-43D3-8B79-37D633B846F1}">
                      <asvg:svgBlip xmlns:asvg="http://schemas.microsoft.com/office/drawing/2016/SVG/main" r:embed="rId11"/>
                    </a:ext>
                  </a:extLst>
                </a:blip>
                <a:stretch>
                  <a:fillRect/>
                </a:stretch>
              </p:blipFill>
              <p:spPr>
                <a:xfrm>
                  <a:off x="13949362" y="5565775"/>
                  <a:ext cx="120650" cy="120650"/>
                </a:xfrm>
                <a:prstGeom prst="rect">
                  <a:avLst/>
                </a:prstGeom>
              </p:spPr>
            </p:pic>
          </p:grpSp>
        </p:grpSp>
      </p:grpSp>
      <p:pic>
        <p:nvPicPr>
          <p:cNvPr id="89" name="Picture 88" descr="Glendon | York University Logo">
            <a:extLst>
              <a:ext uri="{FF2B5EF4-FFF2-40B4-BE49-F238E27FC236}">
                <a16:creationId xmlns:a16="http://schemas.microsoft.com/office/drawing/2014/main" id="{2D91EBAF-8091-8749-912F-1C3436C1908A}"/>
              </a:ext>
            </a:extLst>
          </p:cNvPr>
          <p:cNvPicPr>
            <a:picLocks noChangeAspect="1"/>
          </p:cNvPicPr>
          <p:nvPr userDrawn="1"/>
        </p:nvPicPr>
        <p:blipFill>
          <a:blip r:embed="rId12"/>
          <a:srcRect/>
          <a:stretch/>
        </p:blipFill>
        <p:spPr>
          <a:xfrm>
            <a:off x="9531740" y="6376449"/>
            <a:ext cx="2433600" cy="264881"/>
          </a:xfrm>
          <a:prstGeom prst="rect">
            <a:avLst/>
          </a:prstGeom>
        </p:spPr>
      </p:pic>
    </p:spTree>
    <p:extLst>
      <p:ext uri="{BB962C8B-B14F-4D97-AF65-F5344CB8AC3E}">
        <p14:creationId xmlns:p14="http://schemas.microsoft.com/office/powerpoint/2010/main" val="3214710931"/>
      </p:ext>
    </p:extLst>
  </p:cSld>
  <p:clrMapOvr>
    <a:masterClrMapping/>
  </p:clrMapOvr>
  <p:extLst>
    <p:ext uri="{DCECCB84-F9BA-43D5-87BE-67443E8EF086}">
      <p15:sldGuideLst xmlns:p15="http://schemas.microsoft.com/office/powerpoint/2012/main">
        <p15:guide id="3" pos="316" userDrawn="1">
          <p15:clr>
            <a:srgbClr val="FBAE40"/>
          </p15:clr>
        </p15:guide>
        <p15:guide id="4" pos="1323" userDrawn="1">
          <p15:clr>
            <a:srgbClr val="FBAE40"/>
          </p15:clr>
        </p15:guide>
        <p15:guide id="5" pos="1524" userDrawn="1">
          <p15:clr>
            <a:srgbClr val="FBAE40"/>
          </p15:clr>
        </p15:guide>
        <p15:guide id="6" pos="2525" userDrawn="1">
          <p15:clr>
            <a:srgbClr val="FBAE40"/>
          </p15:clr>
        </p15:guide>
        <p15:guide id="7" pos="2732" userDrawn="1">
          <p15:clr>
            <a:srgbClr val="FBAE40"/>
          </p15:clr>
        </p15:guide>
        <p15:guide id="8" pos="3739" userDrawn="1">
          <p15:clr>
            <a:srgbClr val="FBAE40"/>
          </p15:clr>
        </p15:guide>
        <p15:guide id="9" pos="3940" userDrawn="1">
          <p15:clr>
            <a:srgbClr val="FBAE40"/>
          </p15:clr>
        </p15:guide>
        <p15:guide id="10" pos="4947" userDrawn="1">
          <p15:clr>
            <a:srgbClr val="FBAE40"/>
          </p15:clr>
        </p15:guide>
        <p15:guide id="11" pos="5148" userDrawn="1">
          <p15:clr>
            <a:srgbClr val="FBAE40"/>
          </p15:clr>
        </p15:guide>
        <p15:guide id="12" pos="6155" userDrawn="1">
          <p15:clr>
            <a:srgbClr val="FBAE40"/>
          </p15:clr>
        </p15:guide>
        <p15:guide id="13" pos="6356" userDrawn="1">
          <p15:clr>
            <a:srgbClr val="FBAE40"/>
          </p15:clr>
        </p15:guide>
        <p15:guide id="14" pos="7363" userDrawn="1">
          <p15:clr>
            <a:srgbClr val="FBAE40"/>
          </p15:clr>
        </p15:guide>
        <p15:guide id="17" orient="horz" pos="1933" userDrawn="1">
          <p15:clr>
            <a:srgbClr val="FBAE40"/>
          </p15:clr>
        </p15:guide>
        <p15:guide id="18" orient="horz" pos="2505" userDrawn="1">
          <p15:clr>
            <a:srgbClr val="FBAE40"/>
          </p15:clr>
        </p15:guide>
        <p15:guide id="20" orient="horz" pos="3888" userDrawn="1">
          <p15:clr>
            <a:srgbClr val="FBAE40"/>
          </p15:clr>
        </p15:guide>
      </p15:sldGuideLst>
    </p:ext>
  </p:extLst>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Multiple Images Layout">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CBE64C34-46C3-CF47-86FC-801C5C79FA58}"/>
              </a:ext>
            </a:extLst>
          </p:cNvPr>
          <p:cNvSpPr>
            <a:spLocks noGrp="1"/>
          </p:cNvSpPr>
          <p:nvPr>
            <p:ph type="ftr" sz="quarter" idx="10"/>
          </p:nvPr>
        </p:nvSpPr>
        <p:spPr>
          <a:xfrm>
            <a:off x="1004465" y="6304235"/>
            <a:ext cx="8151727" cy="365125"/>
          </a:xfrm>
        </p:spPr>
        <p:txBody>
          <a:bodyPr/>
          <a:lstStyle/>
          <a:p>
            <a:endParaRPr lang="en-US"/>
          </a:p>
        </p:txBody>
      </p:sp>
      <p:sp>
        <p:nvSpPr>
          <p:cNvPr id="4" name="Slide Number Placeholder 3">
            <a:extLst>
              <a:ext uri="{FF2B5EF4-FFF2-40B4-BE49-F238E27FC236}">
                <a16:creationId xmlns:a16="http://schemas.microsoft.com/office/drawing/2014/main" id="{C54E6109-2268-364C-8CD6-E955F7C54400}"/>
              </a:ext>
            </a:extLst>
          </p:cNvPr>
          <p:cNvSpPr>
            <a:spLocks noGrp="1"/>
          </p:cNvSpPr>
          <p:nvPr>
            <p:ph type="sldNum" sz="quarter" idx="11"/>
          </p:nvPr>
        </p:nvSpPr>
        <p:spPr/>
        <p:txBody>
          <a:bodyPr/>
          <a:lstStyle/>
          <a:p>
            <a:fld id="{5B64C28E-966E-6B4A-816A-311B7D0A2E6D}" type="slidenum">
              <a:rPr lang="en-US" smtClean="0"/>
              <a:pPr/>
              <a:t>‹#›</a:t>
            </a:fld>
            <a:endParaRPr lang="en-US"/>
          </a:p>
        </p:txBody>
      </p:sp>
      <p:sp>
        <p:nvSpPr>
          <p:cNvPr id="8" name="Rectangle 7">
            <a:extLst>
              <a:ext uri="{FF2B5EF4-FFF2-40B4-BE49-F238E27FC236}">
                <a16:creationId xmlns:a16="http://schemas.microsoft.com/office/drawing/2014/main" id="{459BDC70-74B9-044C-8E4F-7A7CA082BF9A}"/>
              </a:ext>
            </a:extLst>
          </p:cNvPr>
          <p:cNvSpPr/>
          <p:nvPr userDrawn="1"/>
        </p:nvSpPr>
        <p:spPr>
          <a:xfrm>
            <a:off x="0" y="6799943"/>
            <a:ext cx="12192000" cy="5805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Content Placeholder 7">
            <a:extLst>
              <a:ext uri="{FF2B5EF4-FFF2-40B4-BE49-F238E27FC236}">
                <a16:creationId xmlns:a16="http://schemas.microsoft.com/office/drawing/2014/main" id="{5B00F938-8D68-9B4D-9BF9-D2B9ADDA7056}"/>
              </a:ext>
            </a:extLst>
          </p:cNvPr>
          <p:cNvSpPr>
            <a:spLocks noGrp="1"/>
          </p:cNvSpPr>
          <p:nvPr>
            <p:ph sz="quarter" idx="13"/>
          </p:nvPr>
        </p:nvSpPr>
        <p:spPr>
          <a:xfrm>
            <a:off x="510615" y="1196975"/>
            <a:ext cx="6791343" cy="2377498"/>
          </a:xfrm>
        </p:spPr>
        <p:txBody>
          <a:bodyPr lIns="0">
            <a:noAutofit/>
          </a:bodyPr>
          <a:lstStyle>
            <a:lvl1pPr>
              <a:defRPr sz="1800"/>
            </a:lvl1pPr>
            <a:lvl2pPr>
              <a:defRPr sz="1600"/>
            </a:lvl2pPr>
            <a:lvl3pPr>
              <a:defRPr sz="1600"/>
            </a:lvl3pPr>
            <a:lvl4pPr>
              <a:defRPr sz="1600"/>
            </a:lvl4pPr>
            <a:lvl5pPr>
              <a:defRPr sz="16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6" name="Content Placeholder 7">
            <a:extLst>
              <a:ext uri="{FF2B5EF4-FFF2-40B4-BE49-F238E27FC236}">
                <a16:creationId xmlns:a16="http://schemas.microsoft.com/office/drawing/2014/main" id="{1AB37550-8A87-7441-9466-8056CD272C07}"/>
              </a:ext>
            </a:extLst>
          </p:cNvPr>
          <p:cNvSpPr>
            <a:spLocks noGrp="1"/>
          </p:cNvSpPr>
          <p:nvPr>
            <p:ph sz="quarter" idx="20"/>
          </p:nvPr>
        </p:nvSpPr>
        <p:spPr>
          <a:xfrm>
            <a:off x="510615" y="3796153"/>
            <a:ext cx="6791343" cy="2369698"/>
          </a:xfrm>
        </p:spPr>
        <p:txBody>
          <a:bodyPr lIns="0">
            <a:noAutofit/>
          </a:bodyPr>
          <a:lstStyle>
            <a:lvl1pPr>
              <a:defRPr sz="1800"/>
            </a:lvl1pPr>
            <a:lvl2pPr>
              <a:defRPr sz="1600"/>
            </a:lvl2pPr>
            <a:lvl3pPr>
              <a:defRPr sz="1600"/>
            </a:lvl3pPr>
            <a:lvl4pPr>
              <a:defRPr sz="1600"/>
            </a:lvl4pPr>
            <a:lvl5pPr>
              <a:defRPr sz="16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2" name="Content Placeholder 7">
            <a:extLst>
              <a:ext uri="{FF2B5EF4-FFF2-40B4-BE49-F238E27FC236}">
                <a16:creationId xmlns:a16="http://schemas.microsoft.com/office/drawing/2014/main" id="{B4CAAB5D-0925-2346-BEC1-0B343C01636A}"/>
              </a:ext>
            </a:extLst>
          </p:cNvPr>
          <p:cNvSpPr>
            <a:spLocks noGrp="1"/>
          </p:cNvSpPr>
          <p:nvPr>
            <p:ph sz="quarter" idx="21"/>
          </p:nvPr>
        </p:nvSpPr>
        <p:spPr>
          <a:xfrm>
            <a:off x="7464425" y="3796153"/>
            <a:ext cx="4212195" cy="2369698"/>
          </a:xfrm>
        </p:spPr>
        <p:txBody>
          <a:bodyPr lIns="0">
            <a:noAutofit/>
          </a:bodyPr>
          <a:lstStyle>
            <a:lvl1pPr>
              <a:defRPr sz="16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p:txBody>
      </p:sp>
      <p:sp>
        <p:nvSpPr>
          <p:cNvPr id="9" name="Picture Placeholder 8">
            <a:extLst>
              <a:ext uri="{FF2B5EF4-FFF2-40B4-BE49-F238E27FC236}">
                <a16:creationId xmlns:a16="http://schemas.microsoft.com/office/drawing/2014/main" id="{88EBA71C-0E20-6E4F-B108-F26C9CC9F31B}"/>
              </a:ext>
            </a:extLst>
          </p:cNvPr>
          <p:cNvSpPr>
            <a:spLocks noGrp="1"/>
          </p:cNvSpPr>
          <p:nvPr>
            <p:ph type="pic" sz="quarter" idx="23"/>
          </p:nvPr>
        </p:nvSpPr>
        <p:spPr>
          <a:xfrm>
            <a:off x="7478712" y="1197263"/>
            <a:ext cx="4211638" cy="2377210"/>
          </a:xfrm>
        </p:spPr>
        <p:txBody>
          <a:bodyPr>
            <a:noAutofit/>
          </a:bodyPr>
          <a:lstStyle/>
          <a:p>
            <a:r>
              <a:rPr lang="en-US"/>
              <a:t>Click icon to add picture</a:t>
            </a:r>
          </a:p>
        </p:txBody>
      </p:sp>
      <p:sp>
        <p:nvSpPr>
          <p:cNvPr id="13" name="Title 1">
            <a:extLst>
              <a:ext uri="{FF2B5EF4-FFF2-40B4-BE49-F238E27FC236}">
                <a16:creationId xmlns:a16="http://schemas.microsoft.com/office/drawing/2014/main" id="{C5BEAB38-C748-2248-8770-3109CF347825}"/>
              </a:ext>
            </a:extLst>
          </p:cNvPr>
          <p:cNvSpPr>
            <a:spLocks noGrp="1"/>
          </p:cNvSpPr>
          <p:nvPr>
            <p:ph type="title"/>
          </p:nvPr>
        </p:nvSpPr>
        <p:spPr>
          <a:xfrm>
            <a:off x="518859" y="225425"/>
            <a:ext cx="11161240" cy="720000"/>
          </a:xfrm>
        </p:spPr>
        <p:txBody>
          <a:bodyPr>
            <a:noAutofit/>
          </a:bodyPr>
          <a:lstStyle>
            <a:lvl1pPr>
              <a:defRPr b="1" i="0">
                <a:latin typeface="IBM Plex Sans SmBld" panose="020B0503050203000203" pitchFamily="34" charset="0"/>
              </a:defRPr>
            </a:lvl1pPr>
          </a:lstStyle>
          <a:p>
            <a:r>
              <a:rPr lang="en-US"/>
              <a:t>Click to edit Master title style</a:t>
            </a:r>
          </a:p>
        </p:txBody>
      </p:sp>
      <p:pic>
        <p:nvPicPr>
          <p:cNvPr id="14" name="Picture 13" descr="Glendon | York University Logo">
            <a:extLst>
              <a:ext uri="{FF2B5EF4-FFF2-40B4-BE49-F238E27FC236}">
                <a16:creationId xmlns:a16="http://schemas.microsoft.com/office/drawing/2014/main" id="{59378E92-4889-634F-B378-7DD662127BDA}"/>
              </a:ext>
            </a:extLst>
          </p:cNvPr>
          <p:cNvPicPr>
            <a:picLocks noChangeAspect="1"/>
          </p:cNvPicPr>
          <p:nvPr userDrawn="1"/>
        </p:nvPicPr>
        <p:blipFill>
          <a:blip r:embed="rId2"/>
          <a:srcRect/>
          <a:stretch/>
        </p:blipFill>
        <p:spPr>
          <a:xfrm>
            <a:off x="9531740" y="6376449"/>
            <a:ext cx="2433600" cy="264881"/>
          </a:xfrm>
          <a:prstGeom prst="rect">
            <a:avLst/>
          </a:prstGeom>
        </p:spPr>
      </p:pic>
    </p:spTree>
    <p:extLst>
      <p:ext uri="{BB962C8B-B14F-4D97-AF65-F5344CB8AC3E}">
        <p14:creationId xmlns:p14="http://schemas.microsoft.com/office/powerpoint/2010/main" val="838146228"/>
      </p:ext>
    </p:extLst>
  </p:cSld>
  <p:clrMapOvr>
    <a:masterClrMapping/>
  </p:clrMapOvr>
  <p:extLst>
    <p:ext uri="{DCECCB84-F9BA-43D5-87BE-67443E8EF086}">
      <p15:sldGuideLst xmlns:p15="http://schemas.microsoft.com/office/powerpoint/2012/main">
        <p15:guide id="3" pos="316">
          <p15:clr>
            <a:srgbClr val="FBAE40"/>
          </p15:clr>
        </p15:guide>
        <p15:guide id="5" pos="4702">
          <p15:clr>
            <a:srgbClr val="FBAE40"/>
          </p15:clr>
        </p15:guide>
        <p15:guide id="6" pos="7363">
          <p15:clr>
            <a:srgbClr val="FBAE40"/>
          </p15:clr>
        </p15:guide>
        <p15:guide id="9" orient="horz" pos="2251">
          <p15:clr>
            <a:srgbClr val="FBAE40"/>
          </p15:clr>
        </p15:guide>
        <p15:guide id="10" orient="horz" pos="2387">
          <p15:clr>
            <a:srgbClr val="FBAE40"/>
          </p15:clr>
        </p15:guide>
        <p15:guide id="11" orient="horz" pos="754">
          <p15:clr>
            <a:srgbClr val="FBAE40"/>
          </p15:clr>
        </p15:guide>
        <p15:guide id="12" orient="horz" pos="3884">
          <p15:clr>
            <a:srgbClr val="FBAE40"/>
          </p15:clr>
        </p15:guide>
      </p15:sldGuideLst>
    </p:ext>
  </p:extLst>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5" name="Footer Placeholder 4">
            <a:extLst>
              <a:ext uri="{FF2B5EF4-FFF2-40B4-BE49-F238E27FC236}">
                <a16:creationId xmlns:a16="http://schemas.microsoft.com/office/drawing/2014/main" id="{03C93916-EA4C-D34B-8794-BD8EBAD83D8E}"/>
              </a:ext>
            </a:extLst>
          </p:cNvPr>
          <p:cNvSpPr>
            <a:spLocks noGrp="1"/>
          </p:cNvSpPr>
          <p:nvPr>
            <p:ph type="ftr" sz="quarter" idx="11"/>
          </p:nvPr>
        </p:nvSpPr>
        <p:spPr>
          <a:xfrm>
            <a:off x="-361039" y="6304235"/>
            <a:ext cx="9599621" cy="365125"/>
          </a:xfrm>
        </p:spPr>
        <p:txBody>
          <a:bodyPr/>
          <a:lstStyle/>
          <a:p>
            <a:endParaRPr lang="en-US"/>
          </a:p>
        </p:txBody>
      </p:sp>
      <p:sp>
        <p:nvSpPr>
          <p:cNvPr id="6" name="Slide Number Placeholder 5">
            <a:extLst>
              <a:ext uri="{FF2B5EF4-FFF2-40B4-BE49-F238E27FC236}">
                <a16:creationId xmlns:a16="http://schemas.microsoft.com/office/drawing/2014/main" id="{DC1AFBAB-FE6B-244E-B462-18CE52824C28}"/>
              </a:ext>
            </a:extLst>
          </p:cNvPr>
          <p:cNvSpPr>
            <a:spLocks noGrp="1"/>
          </p:cNvSpPr>
          <p:nvPr>
            <p:ph type="sldNum" sz="quarter" idx="12"/>
          </p:nvPr>
        </p:nvSpPr>
        <p:spPr/>
        <p:txBody>
          <a:bodyPr/>
          <a:lstStyle/>
          <a:p>
            <a:fld id="{5B64C28E-966E-6B4A-816A-311B7D0A2E6D}" type="slidenum">
              <a:rPr lang="en-US" smtClean="0"/>
              <a:t>‹#›</a:t>
            </a:fld>
            <a:endParaRPr lang="en-US"/>
          </a:p>
        </p:txBody>
      </p:sp>
      <p:sp>
        <p:nvSpPr>
          <p:cNvPr id="7" name="Rectangle 6">
            <a:extLst>
              <a:ext uri="{FF2B5EF4-FFF2-40B4-BE49-F238E27FC236}">
                <a16:creationId xmlns:a16="http://schemas.microsoft.com/office/drawing/2014/main" id="{EDDD6444-7929-724E-BB2A-0AFE5BF6CFDF}"/>
              </a:ext>
            </a:extLst>
          </p:cNvPr>
          <p:cNvSpPr/>
          <p:nvPr userDrawn="1"/>
        </p:nvSpPr>
        <p:spPr>
          <a:xfrm>
            <a:off x="0" y="6799943"/>
            <a:ext cx="12192000" cy="5805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Content Placeholder 7">
            <a:extLst>
              <a:ext uri="{FF2B5EF4-FFF2-40B4-BE49-F238E27FC236}">
                <a16:creationId xmlns:a16="http://schemas.microsoft.com/office/drawing/2014/main" id="{792BED61-216A-7F41-90CF-1CE17474566A}"/>
              </a:ext>
            </a:extLst>
          </p:cNvPr>
          <p:cNvSpPr>
            <a:spLocks noGrp="1"/>
          </p:cNvSpPr>
          <p:nvPr>
            <p:ph sz="quarter" idx="13"/>
          </p:nvPr>
        </p:nvSpPr>
        <p:spPr>
          <a:xfrm>
            <a:off x="511175" y="1196975"/>
            <a:ext cx="11169650" cy="4968875"/>
          </a:xfrm>
        </p:spPr>
        <p:txBody>
          <a:bodyPr r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 name="Title 1">
            <a:extLst>
              <a:ext uri="{FF2B5EF4-FFF2-40B4-BE49-F238E27FC236}">
                <a16:creationId xmlns:a16="http://schemas.microsoft.com/office/drawing/2014/main" id="{3C008195-F589-284C-88E0-4291E0E17338}"/>
              </a:ext>
            </a:extLst>
          </p:cNvPr>
          <p:cNvSpPr>
            <a:spLocks noGrp="1"/>
          </p:cNvSpPr>
          <p:nvPr>
            <p:ph type="title"/>
          </p:nvPr>
        </p:nvSpPr>
        <p:spPr>
          <a:xfrm>
            <a:off x="518859" y="225425"/>
            <a:ext cx="11161240" cy="720000"/>
          </a:xfrm>
        </p:spPr>
        <p:txBody>
          <a:bodyPr/>
          <a:lstStyle>
            <a:lvl1pPr>
              <a:defRPr b="1" i="0">
                <a:latin typeface="IBM Plex Sans SmBld" panose="020B0503050203000203" pitchFamily="34" charset="0"/>
              </a:defRPr>
            </a:lvl1pPr>
          </a:lstStyle>
          <a:p>
            <a:r>
              <a:rPr lang="en-US"/>
              <a:t>Click to edit Master title style</a:t>
            </a:r>
          </a:p>
        </p:txBody>
      </p:sp>
      <p:pic>
        <p:nvPicPr>
          <p:cNvPr id="11" name="Picture 10" descr="Glendon | York University Logo">
            <a:extLst>
              <a:ext uri="{FF2B5EF4-FFF2-40B4-BE49-F238E27FC236}">
                <a16:creationId xmlns:a16="http://schemas.microsoft.com/office/drawing/2014/main" id="{54E493A4-DD30-7949-B464-60D7F0278DAD}"/>
              </a:ext>
            </a:extLst>
          </p:cNvPr>
          <p:cNvPicPr>
            <a:picLocks noChangeAspect="1"/>
          </p:cNvPicPr>
          <p:nvPr userDrawn="1"/>
        </p:nvPicPr>
        <p:blipFill>
          <a:blip r:embed="rId2"/>
          <a:srcRect/>
          <a:stretch/>
        </p:blipFill>
        <p:spPr>
          <a:xfrm>
            <a:off x="9531740" y="6376449"/>
            <a:ext cx="2433600" cy="264881"/>
          </a:xfrm>
          <a:prstGeom prst="rect">
            <a:avLst/>
          </a:prstGeom>
        </p:spPr>
      </p:pic>
    </p:spTree>
    <p:extLst>
      <p:ext uri="{BB962C8B-B14F-4D97-AF65-F5344CB8AC3E}">
        <p14:creationId xmlns:p14="http://schemas.microsoft.com/office/powerpoint/2010/main" val="4246165359"/>
      </p:ext>
    </p:extLst>
  </p:cSld>
  <p:clrMapOvr>
    <a:masterClrMapping/>
  </p:clrMapOvr>
  <p:extLst>
    <p:ext uri="{DCECCB84-F9BA-43D5-87BE-67443E8EF086}">
      <p15:sldGuideLst xmlns:p15="http://schemas.microsoft.com/office/powerpoint/2012/main">
        <p15:guide id="3" pos="316" userDrawn="1">
          <p15:clr>
            <a:srgbClr val="FBAE40"/>
          </p15:clr>
        </p15:guide>
        <p15:guide id="4" pos="7363" userDrawn="1">
          <p15:clr>
            <a:srgbClr val="FBAE40"/>
          </p15:clr>
        </p15:guide>
        <p15:guide id="6" orient="horz" pos="4320" userDrawn="1">
          <p15:clr>
            <a:srgbClr val="FBAE40"/>
          </p15:clr>
        </p15:guide>
        <p15:guide id="7" orient="horz" pos="754" userDrawn="1">
          <p15:clr>
            <a:srgbClr val="FBAE40"/>
          </p15:clr>
        </p15:guide>
        <p15:guide id="10" orient="horz" pos="3888" userDrawn="1">
          <p15:clr>
            <a:srgbClr val="FBAE40"/>
          </p15:clr>
        </p15:guide>
      </p15:sldGuideLst>
    </p:ext>
  </p:extLst>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Title and Content_Right Bar">
    <p:spTree>
      <p:nvGrpSpPr>
        <p:cNvPr id="1" name=""/>
        <p:cNvGrpSpPr/>
        <p:nvPr/>
      </p:nvGrpSpPr>
      <p:grpSpPr>
        <a:xfrm>
          <a:off x="0" y="0"/>
          <a:ext cx="0" cy="0"/>
          <a:chOff x="0" y="0"/>
          <a:chExt cx="0" cy="0"/>
        </a:xfrm>
      </p:grpSpPr>
      <p:sp>
        <p:nvSpPr>
          <p:cNvPr id="5" name="Footer Placeholder 4">
            <a:extLst>
              <a:ext uri="{FF2B5EF4-FFF2-40B4-BE49-F238E27FC236}">
                <a16:creationId xmlns:a16="http://schemas.microsoft.com/office/drawing/2014/main" id="{03C93916-EA4C-D34B-8794-BD8EBAD83D8E}"/>
              </a:ext>
            </a:extLst>
          </p:cNvPr>
          <p:cNvSpPr>
            <a:spLocks noGrp="1"/>
          </p:cNvSpPr>
          <p:nvPr>
            <p:ph type="ftr" sz="quarter" idx="11"/>
          </p:nvPr>
        </p:nvSpPr>
        <p:spPr>
          <a:xfrm>
            <a:off x="1004465" y="6304235"/>
            <a:ext cx="8151727" cy="365125"/>
          </a:xfrm>
        </p:spPr>
        <p:txBody>
          <a:bodyPr/>
          <a:lstStyle/>
          <a:p>
            <a:endParaRPr lang="en-US"/>
          </a:p>
        </p:txBody>
      </p:sp>
      <p:sp>
        <p:nvSpPr>
          <p:cNvPr id="6" name="Slide Number Placeholder 5">
            <a:extLst>
              <a:ext uri="{FF2B5EF4-FFF2-40B4-BE49-F238E27FC236}">
                <a16:creationId xmlns:a16="http://schemas.microsoft.com/office/drawing/2014/main" id="{DC1AFBAB-FE6B-244E-B462-18CE52824C28}"/>
              </a:ext>
            </a:extLst>
          </p:cNvPr>
          <p:cNvSpPr>
            <a:spLocks noGrp="1"/>
          </p:cNvSpPr>
          <p:nvPr>
            <p:ph type="sldNum" sz="quarter" idx="12"/>
          </p:nvPr>
        </p:nvSpPr>
        <p:spPr/>
        <p:txBody>
          <a:bodyPr/>
          <a:lstStyle/>
          <a:p>
            <a:fld id="{5B64C28E-966E-6B4A-816A-311B7D0A2E6D}" type="slidenum">
              <a:rPr lang="en-US" smtClean="0"/>
              <a:t>‹#›</a:t>
            </a:fld>
            <a:endParaRPr lang="en-US"/>
          </a:p>
        </p:txBody>
      </p:sp>
      <p:sp>
        <p:nvSpPr>
          <p:cNvPr id="7" name="Rectangle 6">
            <a:extLst>
              <a:ext uri="{FF2B5EF4-FFF2-40B4-BE49-F238E27FC236}">
                <a16:creationId xmlns:a16="http://schemas.microsoft.com/office/drawing/2014/main" id="{EDDD6444-7929-724E-BB2A-0AFE5BF6CFDF}"/>
              </a:ext>
            </a:extLst>
          </p:cNvPr>
          <p:cNvSpPr/>
          <p:nvPr userDrawn="1"/>
        </p:nvSpPr>
        <p:spPr>
          <a:xfrm rot="5400000">
            <a:off x="8734199" y="3400200"/>
            <a:ext cx="6858000" cy="576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Content Placeholder 7">
            <a:extLst>
              <a:ext uri="{FF2B5EF4-FFF2-40B4-BE49-F238E27FC236}">
                <a16:creationId xmlns:a16="http://schemas.microsoft.com/office/drawing/2014/main" id="{792BED61-216A-7F41-90CF-1CE17474566A}"/>
              </a:ext>
            </a:extLst>
          </p:cNvPr>
          <p:cNvSpPr>
            <a:spLocks noGrp="1"/>
          </p:cNvSpPr>
          <p:nvPr>
            <p:ph sz="quarter" idx="13"/>
          </p:nvPr>
        </p:nvSpPr>
        <p:spPr>
          <a:xfrm>
            <a:off x="511175" y="1196975"/>
            <a:ext cx="11169650" cy="49688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 name="Title 1">
            <a:extLst>
              <a:ext uri="{FF2B5EF4-FFF2-40B4-BE49-F238E27FC236}">
                <a16:creationId xmlns:a16="http://schemas.microsoft.com/office/drawing/2014/main" id="{4D6D2240-FA47-0D4F-A2AD-9029D094373B}"/>
              </a:ext>
            </a:extLst>
          </p:cNvPr>
          <p:cNvSpPr>
            <a:spLocks noGrp="1"/>
          </p:cNvSpPr>
          <p:nvPr>
            <p:ph type="title"/>
          </p:nvPr>
        </p:nvSpPr>
        <p:spPr>
          <a:xfrm>
            <a:off x="518859" y="225425"/>
            <a:ext cx="11161240" cy="720000"/>
          </a:xfrm>
        </p:spPr>
        <p:txBody>
          <a:bodyPr/>
          <a:lstStyle>
            <a:lvl1pPr>
              <a:defRPr b="1" i="0">
                <a:latin typeface="IBM Plex Sans SmBld" panose="020B0503050203000203" pitchFamily="34" charset="0"/>
              </a:defRPr>
            </a:lvl1pPr>
          </a:lstStyle>
          <a:p>
            <a:r>
              <a:rPr lang="en-US"/>
              <a:t>Click to edit Master title style</a:t>
            </a:r>
          </a:p>
        </p:txBody>
      </p:sp>
      <p:pic>
        <p:nvPicPr>
          <p:cNvPr id="11" name="Picture 10" descr="Glendon | York University Logo">
            <a:extLst>
              <a:ext uri="{FF2B5EF4-FFF2-40B4-BE49-F238E27FC236}">
                <a16:creationId xmlns:a16="http://schemas.microsoft.com/office/drawing/2014/main" id="{F5D9059C-D7BA-BB4D-848A-D03220823A2C}"/>
              </a:ext>
            </a:extLst>
          </p:cNvPr>
          <p:cNvPicPr>
            <a:picLocks noChangeAspect="1"/>
          </p:cNvPicPr>
          <p:nvPr userDrawn="1"/>
        </p:nvPicPr>
        <p:blipFill>
          <a:blip r:embed="rId2"/>
          <a:srcRect/>
          <a:stretch/>
        </p:blipFill>
        <p:spPr>
          <a:xfrm>
            <a:off x="9531740" y="6376449"/>
            <a:ext cx="2433600" cy="264881"/>
          </a:xfrm>
          <a:prstGeom prst="rect">
            <a:avLst/>
          </a:prstGeom>
        </p:spPr>
      </p:pic>
    </p:spTree>
    <p:extLst>
      <p:ext uri="{BB962C8B-B14F-4D97-AF65-F5344CB8AC3E}">
        <p14:creationId xmlns:p14="http://schemas.microsoft.com/office/powerpoint/2010/main" val="514207300"/>
      </p:ext>
    </p:extLst>
  </p:cSld>
  <p:clrMapOvr>
    <a:masterClrMapping/>
  </p:clrMapOvr>
  <p:extLst>
    <p:ext uri="{DCECCB84-F9BA-43D5-87BE-67443E8EF086}">
      <p15:sldGuideLst xmlns:p15="http://schemas.microsoft.com/office/powerpoint/2012/main">
        <p15:guide id="3" pos="316">
          <p15:clr>
            <a:srgbClr val="FBAE40"/>
          </p15:clr>
        </p15:guide>
        <p15:guide id="4" pos="7363">
          <p15:clr>
            <a:srgbClr val="FBAE40"/>
          </p15:clr>
        </p15:guide>
        <p15:guide id="6" orient="horz" pos="4320">
          <p15:clr>
            <a:srgbClr val="FBAE40"/>
          </p15:clr>
        </p15:guide>
        <p15:guide id="7" orient="horz" pos="754">
          <p15:clr>
            <a:srgbClr val="FBAE40"/>
          </p15:clr>
        </p15:guide>
        <p15:guide id="10" orient="horz" pos="3888">
          <p15:clr>
            <a:srgbClr val="FBAE40"/>
          </p15:clr>
        </p15:guide>
      </p15:sldGuideLst>
    </p:ext>
  </p:extLst>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4CE2D209-A393-9C4C-ADA3-22DEC2BB1BD4}"/>
              </a:ext>
            </a:extLst>
          </p:cNvPr>
          <p:cNvSpPr>
            <a:spLocks noGrp="1"/>
          </p:cNvSpPr>
          <p:nvPr>
            <p:ph type="ftr" sz="quarter" idx="11"/>
          </p:nvPr>
        </p:nvSpPr>
        <p:spPr>
          <a:xfrm>
            <a:off x="1004465" y="6304235"/>
            <a:ext cx="8066383" cy="365125"/>
          </a:xfrm>
        </p:spPr>
        <p:txBody>
          <a:bodyPr/>
          <a:lstStyle/>
          <a:p>
            <a:endParaRPr lang="en-US"/>
          </a:p>
        </p:txBody>
      </p:sp>
      <p:sp>
        <p:nvSpPr>
          <p:cNvPr id="5" name="Slide Number Placeholder 4">
            <a:extLst>
              <a:ext uri="{FF2B5EF4-FFF2-40B4-BE49-F238E27FC236}">
                <a16:creationId xmlns:a16="http://schemas.microsoft.com/office/drawing/2014/main" id="{A313E068-BDC1-CD48-959B-6E94C600D00A}"/>
              </a:ext>
            </a:extLst>
          </p:cNvPr>
          <p:cNvSpPr>
            <a:spLocks noGrp="1"/>
          </p:cNvSpPr>
          <p:nvPr>
            <p:ph type="sldNum" sz="quarter" idx="12"/>
          </p:nvPr>
        </p:nvSpPr>
        <p:spPr/>
        <p:txBody>
          <a:bodyPr lIns="0" tIns="0" rIns="0" bIns="0"/>
          <a:lstStyle/>
          <a:p>
            <a:fld id="{5B64C28E-966E-6B4A-816A-311B7D0A2E6D}" type="slidenum">
              <a:rPr lang="en-US" smtClean="0"/>
              <a:t>‹#›</a:t>
            </a:fld>
            <a:endParaRPr lang="en-US"/>
          </a:p>
        </p:txBody>
      </p:sp>
      <p:sp>
        <p:nvSpPr>
          <p:cNvPr id="6" name="Rectangle 5">
            <a:extLst>
              <a:ext uri="{FF2B5EF4-FFF2-40B4-BE49-F238E27FC236}">
                <a16:creationId xmlns:a16="http://schemas.microsoft.com/office/drawing/2014/main" id="{F28626B5-9424-544A-997E-D29151C33BF4}"/>
              </a:ext>
            </a:extLst>
          </p:cNvPr>
          <p:cNvSpPr/>
          <p:nvPr userDrawn="1"/>
        </p:nvSpPr>
        <p:spPr>
          <a:xfrm>
            <a:off x="0" y="6799943"/>
            <a:ext cx="12192000" cy="5805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itle 1">
            <a:extLst>
              <a:ext uri="{FF2B5EF4-FFF2-40B4-BE49-F238E27FC236}">
                <a16:creationId xmlns:a16="http://schemas.microsoft.com/office/drawing/2014/main" id="{6C53F225-B7C0-C74B-A467-EE9BF5427E7D}"/>
              </a:ext>
            </a:extLst>
          </p:cNvPr>
          <p:cNvSpPr>
            <a:spLocks noGrp="1"/>
          </p:cNvSpPr>
          <p:nvPr>
            <p:ph type="title"/>
          </p:nvPr>
        </p:nvSpPr>
        <p:spPr>
          <a:xfrm>
            <a:off x="518859" y="225425"/>
            <a:ext cx="11161240" cy="720000"/>
          </a:xfrm>
        </p:spPr>
        <p:txBody>
          <a:bodyPr/>
          <a:lstStyle>
            <a:lvl1pPr>
              <a:defRPr b="1" i="0">
                <a:latin typeface="IBM Plex Sans SmBld" panose="020B0503050203000203" pitchFamily="34" charset="0"/>
              </a:defRPr>
            </a:lvl1pPr>
          </a:lstStyle>
          <a:p>
            <a:r>
              <a:rPr lang="en-US"/>
              <a:t>Click to edit Master title style</a:t>
            </a:r>
          </a:p>
        </p:txBody>
      </p:sp>
      <p:pic>
        <p:nvPicPr>
          <p:cNvPr id="9" name="Picture 8" descr="Glendon | York University Logo">
            <a:extLst>
              <a:ext uri="{FF2B5EF4-FFF2-40B4-BE49-F238E27FC236}">
                <a16:creationId xmlns:a16="http://schemas.microsoft.com/office/drawing/2014/main" id="{B6D04916-E19D-0842-A9A9-B67266951075}"/>
              </a:ext>
            </a:extLst>
          </p:cNvPr>
          <p:cNvPicPr>
            <a:picLocks noChangeAspect="1"/>
          </p:cNvPicPr>
          <p:nvPr userDrawn="1"/>
        </p:nvPicPr>
        <p:blipFill>
          <a:blip r:embed="rId2"/>
          <a:srcRect/>
          <a:stretch/>
        </p:blipFill>
        <p:spPr>
          <a:xfrm>
            <a:off x="9531740" y="6376449"/>
            <a:ext cx="2433600" cy="264881"/>
          </a:xfrm>
          <a:prstGeom prst="rect">
            <a:avLst/>
          </a:prstGeom>
        </p:spPr>
      </p:pic>
    </p:spTree>
    <p:extLst>
      <p:ext uri="{BB962C8B-B14F-4D97-AF65-F5344CB8AC3E}">
        <p14:creationId xmlns:p14="http://schemas.microsoft.com/office/powerpoint/2010/main" val="194862217"/>
      </p:ext>
    </p:extLst>
  </p:cSld>
  <p:clrMapOvr>
    <a:masterClrMapping/>
  </p:clrMapOvr>
  <p:extLst>
    <p:ext uri="{DCECCB84-F9BA-43D5-87BE-67443E8EF086}">
      <p15:sldGuideLst xmlns:p15="http://schemas.microsoft.com/office/powerpoint/2012/main">
        <p15:guide id="3" pos="316" userDrawn="1">
          <p15:clr>
            <a:srgbClr val="FBAE40"/>
          </p15:clr>
        </p15:guide>
        <p15:guide id="4" pos="7363" userDrawn="1">
          <p15:clr>
            <a:srgbClr val="FBAE40"/>
          </p15:clr>
        </p15:guide>
        <p15:guide id="8" orient="horz" pos="3884" userDrawn="1">
          <p15:clr>
            <a:srgbClr val="FBAE40"/>
          </p15:clr>
        </p15:guide>
      </p15:sldGuideLst>
    </p:ext>
  </p:extLst>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01B8E7FC-F693-0945-B178-887A17B1B56C}"/>
              </a:ext>
            </a:extLst>
          </p:cNvPr>
          <p:cNvSpPr/>
          <p:nvPr userDrawn="1"/>
        </p:nvSpPr>
        <p:spPr>
          <a:xfrm>
            <a:off x="0" y="6799943"/>
            <a:ext cx="12192000" cy="5805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014942596"/>
      </p:ext>
    </p:extLst>
  </p:cSld>
  <p:clrMapOvr>
    <a:masterClrMapping/>
  </p:clrMapOvr>
  <p:extLst>
    <p:ext uri="{DCECCB84-F9BA-43D5-87BE-67443E8EF086}">
      <p15:sldGuideLst xmlns:p15="http://schemas.microsoft.com/office/powerpoint/2012/main">
        <p15:guide id="3" pos="316" userDrawn="1">
          <p15:clr>
            <a:srgbClr val="FBAE40"/>
          </p15:clr>
        </p15:guide>
        <p15:guide id="4" pos="7363" userDrawn="1">
          <p15:clr>
            <a:srgbClr val="FBAE40"/>
          </p15:clr>
        </p15:guide>
        <p15:guide id="7" orient="horz" pos="300" userDrawn="1">
          <p15:clr>
            <a:srgbClr val="FBAE40"/>
          </p15:clr>
        </p15:guide>
        <p15:guide id="8" orient="horz" pos="3888" userDrawn="1">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Style 3">
    <p:bg>
      <p:bgPr>
        <a:solidFill>
          <a:schemeClr val="accent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F82B35-F4CA-DE48-914A-B88E50670ED1}"/>
              </a:ext>
            </a:extLst>
          </p:cNvPr>
          <p:cNvSpPr>
            <a:spLocks noGrp="1"/>
          </p:cNvSpPr>
          <p:nvPr>
            <p:ph type="title"/>
          </p:nvPr>
        </p:nvSpPr>
        <p:spPr>
          <a:xfrm>
            <a:off x="854982" y="981075"/>
            <a:ext cx="4694238" cy="3071018"/>
          </a:xfrm>
        </p:spPr>
        <p:txBody>
          <a:bodyPr/>
          <a:lstStyle>
            <a:lvl1pPr>
              <a:defRPr sz="4000">
                <a:solidFill>
                  <a:schemeClr val="bg1"/>
                </a:solidFill>
              </a:defRPr>
            </a:lvl1pPr>
          </a:lstStyle>
          <a:p>
            <a:r>
              <a:rPr lang="en-US"/>
              <a:t>Click to edit Master title style</a:t>
            </a:r>
          </a:p>
        </p:txBody>
      </p:sp>
      <p:cxnSp>
        <p:nvCxnSpPr>
          <p:cNvPr id="18" name="Straight Connector 17">
            <a:extLst>
              <a:ext uri="{FF2B5EF4-FFF2-40B4-BE49-F238E27FC236}">
                <a16:creationId xmlns:a16="http://schemas.microsoft.com/office/drawing/2014/main" id="{5D769A60-1E88-804F-A912-2CBC69B8429D}"/>
              </a:ext>
            </a:extLst>
          </p:cNvPr>
          <p:cNvCxnSpPr>
            <a:cxnSpLocks/>
          </p:cNvCxnSpPr>
          <p:nvPr userDrawn="1"/>
        </p:nvCxnSpPr>
        <p:spPr>
          <a:xfrm>
            <a:off x="874698" y="5433456"/>
            <a:ext cx="4678036"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19" name="Text Placeholder 12">
            <a:extLst>
              <a:ext uri="{FF2B5EF4-FFF2-40B4-BE49-F238E27FC236}">
                <a16:creationId xmlns:a16="http://schemas.microsoft.com/office/drawing/2014/main" id="{2960A480-D3F7-A841-9ED5-0C19AF80E3BC}"/>
              </a:ext>
            </a:extLst>
          </p:cNvPr>
          <p:cNvSpPr>
            <a:spLocks noGrp="1"/>
          </p:cNvSpPr>
          <p:nvPr>
            <p:ph type="body" sz="quarter" idx="13" hasCustomPrompt="1"/>
          </p:nvPr>
        </p:nvSpPr>
        <p:spPr>
          <a:xfrm>
            <a:off x="854959" y="4930275"/>
            <a:ext cx="4697775" cy="315212"/>
          </a:xfrm>
          <a:noFill/>
          <a:ln>
            <a:noFill/>
          </a:ln>
        </p:spPr>
        <p:txBody>
          <a:bodyPr lIns="0" tIns="0" rIns="180000" bIns="0" anchor="b">
            <a:noAutofit/>
          </a:bodyPr>
          <a:lstStyle>
            <a:lvl1pPr>
              <a:defRPr sz="1200" b="1" i="0" cap="all" baseline="0">
                <a:solidFill>
                  <a:schemeClr val="bg1"/>
                </a:solidFill>
                <a:latin typeface="IBM Plex Sans SmBld" panose="020B0503050203000203" pitchFamily="34" charset="0"/>
              </a:defRPr>
            </a:lvl1pPr>
            <a:lvl2pPr>
              <a:defRPr sz="2800" b="1" i="0">
                <a:solidFill>
                  <a:schemeClr val="bg1"/>
                </a:solidFill>
                <a:latin typeface="IBM Plex Sans SmBld" panose="020B0503050203000203" pitchFamily="34" charset="0"/>
              </a:defRPr>
            </a:lvl2pPr>
            <a:lvl3pPr>
              <a:defRPr sz="2400" b="1" i="0">
                <a:solidFill>
                  <a:schemeClr val="bg1"/>
                </a:solidFill>
                <a:latin typeface="IBM Plex Sans SmBld" panose="020B0503050203000203" pitchFamily="34" charset="0"/>
              </a:defRPr>
            </a:lvl3pPr>
            <a:lvl4pPr>
              <a:defRPr sz="2000" b="1" i="0">
                <a:solidFill>
                  <a:schemeClr val="bg1"/>
                </a:solidFill>
                <a:latin typeface="IBM Plex Sans SmBld" panose="020B0503050203000203" pitchFamily="34" charset="0"/>
              </a:defRPr>
            </a:lvl4pPr>
            <a:lvl5pPr>
              <a:defRPr sz="2000" b="1" i="0">
                <a:solidFill>
                  <a:schemeClr val="bg1"/>
                </a:solidFill>
                <a:latin typeface="IBM Plex Sans SmBld" panose="020B0503050203000203" pitchFamily="34" charset="0"/>
              </a:defRPr>
            </a:lvl5pPr>
          </a:lstStyle>
          <a:p>
            <a:pPr lvl="0"/>
            <a:r>
              <a:rPr lang="en-US"/>
              <a:t>Presenter name</a:t>
            </a:r>
          </a:p>
        </p:txBody>
      </p:sp>
      <p:sp>
        <p:nvSpPr>
          <p:cNvPr id="20" name="Text Placeholder 12">
            <a:extLst>
              <a:ext uri="{FF2B5EF4-FFF2-40B4-BE49-F238E27FC236}">
                <a16:creationId xmlns:a16="http://schemas.microsoft.com/office/drawing/2014/main" id="{A0C7D67F-0EF8-B94F-8A1D-26E39847D4F7}"/>
              </a:ext>
            </a:extLst>
          </p:cNvPr>
          <p:cNvSpPr>
            <a:spLocks noGrp="1"/>
          </p:cNvSpPr>
          <p:nvPr>
            <p:ph type="body" sz="quarter" idx="14" hasCustomPrompt="1"/>
          </p:nvPr>
        </p:nvSpPr>
        <p:spPr>
          <a:xfrm>
            <a:off x="854959" y="4293765"/>
            <a:ext cx="4697775" cy="631755"/>
          </a:xfrm>
          <a:noFill/>
          <a:ln>
            <a:noFill/>
          </a:ln>
        </p:spPr>
        <p:txBody>
          <a:bodyPr lIns="0" tIns="72000" rIns="180000" bIns="0" anchor="t">
            <a:noAutofit/>
          </a:bodyPr>
          <a:lstStyle>
            <a:lvl1pPr>
              <a:lnSpc>
                <a:spcPct val="95000"/>
              </a:lnSpc>
              <a:spcBef>
                <a:spcPts val="0"/>
              </a:spcBef>
              <a:defRPr sz="1600" b="0" i="0" cap="none" baseline="0">
                <a:solidFill>
                  <a:schemeClr val="bg1"/>
                </a:solidFill>
                <a:latin typeface="IBM Plex Sans Light" panose="020B0403050203000203" pitchFamily="34" charset="0"/>
              </a:defRPr>
            </a:lvl1pPr>
            <a:lvl2pPr>
              <a:defRPr sz="2800" b="1" i="0">
                <a:solidFill>
                  <a:schemeClr val="bg1"/>
                </a:solidFill>
                <a:latin typeface="IBM Plex Sans SmBld" panose="020B0503050203000203" pitchFamily="34" charset="0"/>
              </a:defRPr>
            </a:lvl2pPr>
            <a:lvl3pPr>
              <a:defRPr sz="2400" b="1" i="0">
                <a:solidFill>
                  <a:schemeClr val="bg1"/>
                </a:solidFill>
                <a:latin typeface="IBM Plex Sans SmBld" panose="020B0503050203000203" pitchFamily="34" charset="0"/>
              </a:defRPr>
            </a:lvl3pPr>
            <a:lvl4pPr>
              <a:defRPr sz="2000" b="1" i="0">
                <a:solidFill>
                  <a:schemeClr val="bg1"/>
                </a:solidFill>
                <a:latin typeface="IBM Plex Sans SmBld" panose="020B0503050203000203" pitchFamily="34" charset="0"/>
              </a:defRPr>
            </a:lvl4pPr>
            <a:lvl5pPr>
              <a:defRPr sz="2000" b="1" i="0">
                <a:solidFill>
                  <a:schemeClr val="bg1"/>
                </a:solidFill>
                <a:latin typeface="IBM Plex Sans SmBld" panose="020B0503050203000203" pitchFamily="34" charset="0"/>
              </a:defRPr>
            </a:lvl5pPr>
          </a:lstStyle>
          <a:p>
            <a:pPr lvl="0"/>
            <a:r>
              <a:rPr lang="en-US"/>
              <a:t>Presentation subtitle</a:t>
            </a:r>
          </a:p>
        </p:txBody>
      </p:sp>
      <p:sp>
        <p:nvSpPr>
          <p:cNvPr id="26" name="Freeform 25">
            <a:extLst>
              <a:ext uri="{FF2B5EF4-FFF2-40B4-BE49-F238E27FC236}">
                <a16:creationId xmlns:a16="http://schemas.microsoft.com/office/drawing/2014/main" id="{10F37B83-DB99-014C-A42F-9DA46E46F394}"/>
              </a:ext>
            </a:extLst>
          </p:cNvPr>
          <p:cNvSpPr/>
          <p:nvPr userDrawn="1"/>
        </p:nvSpPr>
        <p:spPr>
          <a:xfrm rot="5400000">
            <a:off x="5714999" y="381000"/>
            <a:ext cx="6858001" cy="6096001"/>
          </a:xfrm>
          <a:custGeom>
            <a:avLst/>
            <a:gdLst>
              <a:gd name="connsiteX0" fmla="*/ 360000 w 6858001"/>
              <a:gd name="connsiteY0" fmla="*/ 5736001 h 6096001"/>
              <a:gd name="connsiteX1" fmla="*/ 6498001 w 6858001"/>
              <a:gd name="connsiteY1" fmla="*/ 5736001 h 6096001"/>
              <a:gd name="connsiteX2" fmla="*/ 6498001 w 6858001"/>
              <a:gd name="connsiteY2" fmla="*/ 360001 h 6096001"/>
              <a:gd name="connsiteX3" fmla="*/ 360000 w 6858001"/>
              <a:gd name="connsiteY3" fmla="*/ 360001 h 6096001"/>
              <a:gd name="connsiteX4" fmla="*/ 0 w 6858001"/>
              <a:gd name="connsiteY4" fmla="*/ 6096000 h 6096001"/>
              <a:gd name="connsiteX5" fmla="*/ 0 w 6858001"/>
              <a:gd name="connsiteY5" fmla="*/ 0 h 6096001"/>
              <a:gd name="connsiteX6" fmla="*/ 360000 w 6858001"/>
              <a:gd name="connsiteY6" fmla="*/ 0 h 6096001"/>
              <a:gd name="connsiteX7" fmla="*/ 360000 w 6858001"/>
              <a:gd name="connsiteY7" fmla="*/ 1 h 6096001"/>
              <a:gd name="connsiteX8" fmla="*/ 6498001 w 6858001"/>
              <a:gd name="connsiteY8" fmla="*/ 1 h 6096001"/>
              <a:gd name="connsiteX9" fmla="*/ 6498001 w 6858001"/>
              <a:gd name="connsiteY9" fmla="*/ 0 h 6096001"/>
              <a:gd name="connsiteX10" fmla="*/ 6858001 w 6858001"/>
              <a:gd name="connsiteY10" fmla="*/ 0 h 6096001"/>
              <a:gd name="connsiteX11" fmla="*/ 6858001 w 6858001"/>
              <a:gd name="connsiteY11" fmla="*/ 6096000 h 6096001"/>
              <a:gd name="connsiteX12" fmla="*/ 6679406 w 6858001"/>
              <a:gd name="connsiteY12" fmla="*/ 6096000 h 6096001"/>
              <a:gd name="connsiteX13" fmla="*/ 6679406 w 6858001"/>
              <a:gd name="connsiteY13" fmla="*/ 6096001 h 6096001"/>
              <a:gd name="connsiteX14" fmla="*/ 212725 w 6858001"/>
              <a:gd name="connsiteY14" fmla="*/ 6096001 h 6096001"/>
              <a:gd name="connsiteX15" fmla="*/ 212725 w 6858001"/>
              <a:gd name="connsiteY15" fmla="*/ 6096000 h 60960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6858001" h="6096001">
                <a:moveTo>
                  <a:pt x="360000" y="5736001"/>
                </a:moveTo>
                <a:lnTo>
                  <a:pt x="6498001" y="5736001"/>
                </a:lnTo>
                <a:lnTo>
                  <a:pt x="6498001" y="360001"/>
                </a:lnTo>
                <a:lnTo>
                  <a:pt x="360000" y="360001"/>
                </a:lnTo>
                <a:close/>
                <a:moveTo>
                  <a:pt x="0" y="6096000"/>
                </a:moveTo>
                <a:lnTo>
                  <a:pt x="0" y="0"/>
                </a:lnTo>
                <a:lnTo>
                  <a:pt x="360000" y="0"/>
                </a:lnTo>
                <a:lnTo>
                  <a:pt x="360000" y="1"/>
                </a:lnTo>
                <a:lnTo>
                  <a:pt x="6498001" y="1"/>
                </a:lnTo>
                <a:lnTo>
                  <a:pt x="6498001" y="0"/>
                </a:lnTo>
                <a:lnTo>
                  <a:pt x="6858001" y="0"/>
                </a:lnTo>
                <a:lnTo>
                  <a:pt x="6858001" y="6096000"/>
                </a:lnTo>
                <a:lnTo>
                  <a:pt x="6679406" y="6096000"/>
                </a:lnTo>
                <a:lnTo>
                  <a:pt x="6679406" y="6096001"/>
                </a:lnTo>
                <a:lnTo>
                  <a:pt x="212725" y="6096001"/>
                </a:lnTo>
                <a:lnTo>
                  <a:pt x="212725" y="609600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9" name="Rectangle 8">
            <a:extLst>
              <a:ext uri="{FF2B5EF4-FFF2-40B4-BE49-F238E27FC236}">
                <a16:creationId xmlns:a16="http://schemas.microsoft.com/office/drawing/2014/main" id="{B0B1EAC9-1FCA-2C4D-A185-714EE93FBB45}"/>
              </a:ext>
            </a:extLst>
          </p:cNvPr>
          <p:cNvSpPr/>
          <p:nvPr userDrawn="1"/>
        </p:nvSpPr>
        <p:spPr>
          <a:xfrm>
            <a:off x="-1606668" y="1461874"/>
            <a:ext cx="1278541" cy="2195725"/>
          </a:xfrm>
          <a:prstGeom prst="rect">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1100">
                <a:solidFill>
                  <a:schemeClr val="tx1"/>
                </a:solidFill>
                <a:latin typeface="IBM Plex Sans" panose="020B0503050203000203" pitchFamily="34" charset="0"/>
              </a:rPr>
              <a:t>Presentation title</a:t>
            </a:r>
          </a:p>
          <a:p>
            <a:pPr algn="r"/>
            <a:r>
              <a:rPr lang="en-US" sz="1100" b="1" i="0" kern="1200">
                <a:solidFill>
                  <a:schemeClr val="tx1"/>
                </a:solidFill>
                <a:latin typeface="IBM Plex Sans SmBld" panose="020B0503050203000203" pitchFamily="34" charset="0"/>
                <a:ea typeface="+mn-ea"/>
                <a:cs typeface="+mn-cs"/>
              </a:rPr>
              <a:t>6 lines max</a:t>
            </a:r>
          </a:p>
        </p:txBody>
      </p:sp>
      <p:sp>
        <p:nvSpPr>
          <p:cNvPr id="10" name="Rectangle 9">
            <a:extLst>
              <a:ext uri="{FF2B5EF4-FFF2-40B4-BE49-F238E27FC236}">
                <a16:creationId xmlns:a16="http://schemas.microsoft.com/office/drawing/2014/main" id="{E42682E5-E9C1-8146-92D6-DB31EA0606CD}"/>
              </a:ext>
            </a:extLst>
          </p:cNvPr>
          <p:cNvSpPr/>
          <p:nvPr userDrawn="1"/>
        </p:nvSpPr>
        <p:spPr>
          <a:xfrm>
            <a:off x="-1606668" y="4229718"/>
            <a:ext cx="1278541" cy="611540"/>
          </a:xfrm>
          <a:prstGeom prst="rect">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1100">
                <a:solidFill>
                  <a:schemeClr val="tx1"/>
                </a:solidFill>
                <a:latin typeface="IBM Plex Sans" panose="020B0503050203000203" pitchFamily="34" charset="0"/>
              </a:rPr>
              <a:t>Subtitle</a:t>
            </a:r>
          </a:p>
          <a:p>
            <a:pPr algn="r"/>
            <a:r>
              <a:rPr lang="en-US" sz="1100" b="1" i="0">
                <a:solidFill>
                  <a:schemeClr val="tx1"/>
                </a:solidFill>
                <a:latin typeface="IBM Plex Sans SmBld" panose="020B0503050203000203" pitchFamily="34" charset="0"/>
              </a:rPr>
              <a:t>2 lines max</a:t>
            </a:r>
          </a:p>
        </p:txBody>
      </p:sp>
      <p:sp>
        <p:nvSpPr>
          <p:cNvPr id="12" name="Left Bracket 11">
            <a:extLst>
              <a:ext uri="{FF2B5EF4-FFF2-40B4-BE49-F238E27FC236}">
                <a16:creationId xmlns:a16="http://schemas.microsoft.com/office/drawing/2014/main" id="{B4771D4B-AA8E-A947-AD83-8B98FA5E1EAA}"/>
              </a:ext>
            </a:extLst>
          </p:cNvPr>
          <p:cNvSpPr/>
          <p:nvPr userDrawn="1"/>
        </p:nvSpPr>
        <p:spPr>
          <a:xfrm>
            <a:off x="-273423" y="4276676"/>
            <a:ext cx="130233" cy="576844"/>
          </a:xfrm>
          <a:prstGeom prst="leftBracket">
            <a:avLst>
              <a:gd name="adj" fmla="val 0"/>
            </a:avLst>
          </a:prstGeom>
        </p:spPr>
        <p:style>
          <a:lnRef idx="1">
            <a:schemeClr val="accent1"/>
          </a:lnRef>
          <a:fillRef idx="0">
            <a:schemeClr val="accent1"/>
          </a:fillRef>
          <a:effectRef idx="0">
            <a:schemeClr val="accent1"/>
          </a:effectRef>
          <a:fontRef idx="minor">
            <a:schemeClr val="tx1"/>
          </a:fontRef>
        </p:style>
        <p:txBody>
          <a:bodyPr rtlCol="0" anchor="ctr"/>
          <a:lstStyle/>
          <a:p>
            <a:pPr algn="l"/>
            <a:endParaRPr lang="en-US"/>
          </a:p>
        </p:txBody>
      </p:sp>
      <p:sp>
        <p:nvSpPr>
          <p:cNvPr id="3" name="Freeform 2">
            <a:extLst>
              <a:ext uri="{FF2B5EF4-FFF2-40B4-BE49-F238E27FC236}">
                <a16:creationId xmlns:a16="http://schemas.microsoft.com/office/drawing/2014/main" id="{B370C7B5-FFE5-AD4C-B708-FFAD845BB3ED}"/>
              </a:ext>
            </a:extLst>
          </p:cNvPr>
          <p:cNvSpPr/>
          <p:nvPr userDrawn="1"/>
        </p:nvSpPr>
        <p:spPr>
          <a:xfrm flipH="1">
            <a:off x="-276510" y="960634"/>
            <a:ext cx="133564" cy="3102795"/>
          </a:xfrm>
          <a:custGeom>
            <a:avLst/>
            <a:gdLst>
              <a:gd name="connsiteX0" fmla="*/ 0 w 133564"/>
              <a:gd name="connsiteY0" fmla="*/ 0 h 590764"/>
              <a:gd name="connsiteX1" fmla="*/ 133564 w 133564"/>
              <a:gd name="connsiteY1" fmla="*/ 0 h 590764"/>
              <a:gd name="connsiteX2" fmla="*/ 133564 w 133564"/>
              <a:gd name="connsiteY2" fmla="*/ 590764 h 590764"/>
              <a:gd name="connsiteX3" fmla="*/ 10274 w 133564"/>
              <a:gd name="connsiteY3" fmla="*/ 590764 h 590764"/>
            </a:gdLst>
            <a:ahLst/>
            <a:cxnLst>
              <a:cxn ang="0">
                <a:pos x="connsiteX0" y="connsiteY0"/>
              </a:cxn>
              <a:cxn ang="0">
                <a:pos x="connsiteX1" y="connsiteY1"/>
              </a:cxn>
              <a:cxn ang="0">
                <a:pos x="connsiteX2" y="connsiteY2"/>
              </a:cxn>
              <a:cxn ang="0">
                <a:pos x="connsiteX3" y="connsiteY3"/>
              </a:cxn>
            </a:cxnLst>
            <a:rect l="l" t="t" r="r" b="b"/>
            <a:pathLst>
              <a:path w="133564" h="590764">
                <a:moveTo>
                  <a:pt x="0" y="0"/>
                </a:moveTo>
                <a:lnTo>
                  <a:pt x="133564" y="0"/>
                </a:lnTo>
                <a:lnTo>
                  <a:pt x="133564" y="590764"/>
                </a:lnTo>
                <a:lnTo>
                  <a:pt x="10274" y="590764"/>
                </a:ln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lvl="0"/>
            <a:endParaRPr lang="en-US">
              <a:solidFill>
                <a:schemeClr val="tx1"/>
              </a:solidFill>
            </a:endParaRPr>
          </a:p>
        </p:txBody>
      </p:sp>
      <p:sp>
        <p:nvSpPr>
          <p:cNvPr id="6" name="Picture Placeholder 5">
            <a:extLst>
              <a:ext uri="{FF2B5EF4-FFF2-40B4-BE49-F238E27FC236}">
                <a16:creationId xmlns:a16="http://schemas.microsoft.com/office/drawing/2014/main" id="{3F2924C3-2BEC-7C49-B3BE-B8B622BB3D2C}"/>
              </a:ext>
            </a:extLst>
          </p:cNvPr>
          <p:cNvSpPr>
            <a:spLocks noGrp="1"/>
          </p:cNvSpPr>
          <p:nvPr>
            <p:ph type="pic" sz="quarter" idx="15" hasCustomPrompt="1"/>
          </p:nvPr>
        </p:nvSpPr>
        <p:spPr>
          <a:xfrm>
            <a:off x="6456044" y="356400"/>
            <a:ext cx="5374800" cy="6145200"/>
          </a:xfrm>
          <a:solidFill>
            <a:schemeClr val="bg1"/>
          </a:solidFill>
        </p:spPr>
        <p:txBody>
          <a:bodyPr anchor="ctr"/>
          <a:lstStyle>
            <a:lvl1pPr algn="ctr">
              <a:defRPr/>
            </a:lvl1pPr>
          </a:lstStyle>
          <a:p>
            <a:r>
              <a:rPr lang="en-US"/>
              <a:t>Drop photo here to add background photo</a:t>
            </a:r>
          </a:p>
        </p:txBody>
      </p:sp>
      <p:pic>
        <p:nvPicPr>
          <p:cNvPr id="51" name="Picture Placeholder 9" descr="Glendon | York University Logo">
            <a:extLst>
              <a:ext uri="{FF2B5EF4-FFF2-40B4-BE49-F238E27FC236}">
                <a16:creationId xmlns:a16="http://schemas.microsoft.com/office/drawing/2014/main" id="{2ED20F88-F063-1C44-B6C6-FB730D81F623}"/>
              </a:ext>
            </a:extLst>
          </p:cNvPr>
          <p:cNvPicPr>
            <a:picLocks noChangeAspect="1"/>
          </p:cNvPicPr>
          <p:nvPr userDrawn="1"/>
        </p:nvPicPr>
        <p:blipFill>
          <a:blip r:embed="rId2"/>
          <a:srcRect/>
          <a:stretch/>
        </p:blipFill>
        <p:spPr>
          <a:xfrm>
            <a:off x="2349220" y="5794747"/>
            <a:ext cx="3200000" cy="348299"/>
          </a:xfrm>
          <a:prstGeom prst="rect">
            <a:avLst/>
          </a:prstGeom>
        </p:spPr>
      </p:pic>
      <p:grpSp>
        <p:nvGrpSpPr>
          <p:cNvPr id="72" name="Group 71">
            <a:extLst>
              <a:ext uri="{FF2B5EF4-FFF2-40B4-BE49-F238E27FC236}">
                <a16:creationId xmlns:a16="http://schemas.microsoft.com/office/drawing/2014/main" id="{2F386F9E-0351-A244-86B4-187CD1904C41}"/>
              </a:ext>
            </a:extLst>
          </p:cNvPr>
          <p:cNvGrpSpPr/>
          <p:nvPr userDrawn="1"/>
        </p:nvGrpSpPr>
        <p:grpSpPr>
          <a:xfrm>
            <a:off x="12065000" y="-947342"/>
            <a:ext cx="2554514" cy="8075345"/>
            <a:chOff x="12065000" y="-947342"/>
            <a:chExt cx="2554514" cy="8075345"/>
          </a:xfrm>
        </p:grpSpPr>
        <p:grpSp>
          <p:nvGrpSpPr>
            <p:cNvPr id="73" name="Group 72">
              <a:extLst>
                <a:ext uri="{FF2B5EF4-FFF2-40B4-BE49-F238E27FC236}">
                  <a16:creationId xmlns:a16="http://schemas.microsoft.com/office/drawing/2014/main" id="{791AC152-ACFF-9440-8359-A23A141728B0}"/>
                </a:ext>
              </a:extLst>
            </p:cNvPr>
            <p:cNvGrpSpPr/>
            <p:nvPr userDrawn="1"/>
          </p:nvGrpSpPr>
          <p:grpSpPr>
            <a:xfrm>
              <a:off x="12192000" y="-947342"/>
              <a:ext cx="2427514" cy="605550"/>
              <a:chOff x="12192000" y="-947342"/>
              <a:chExt cx="2427514" cy="605550"/>
            </a:xfrm>
          </p:grpSpPr>
          <p:sp>
            <p:nvSpPr>
              <p:cNvPr id="91" name="TextBox 90">
                <a:extLst>
                  <a:ext uri="{FF2B5EF4-FFF2-40B4-BE49-F238E27FC236}">
                    <a16:creationId xmlns:a16="http://schemas.microsoft.com/office/drawing/2014/main" id="{8CCD7EE7-FBA7-0742-83D5-DB1438166ADA}"/>
                  </a:ext>
                </a:extLst>
              </p:cNvPr>
              <p:cNvSpPr txBox="1"/>
              <p:nvPr userDrawn="1"/>
            </p:nvSpPr>
            <p:spPr>
              <a:xfrm>
                <a:off x="12192000" y="-947342"/>
                <a:ext cx="2144486" cy="605550"/>
              </a:xfrm>
              <a:prstGeom prst="rect">
                <a:avLst/>
              </a:prstGeom>
              <a:noFill/>
            </p:spPr>
            <p:txBody>
              <a:bodyPr wrap="square" rtlCol="0">
                <a:spAutoFit/>
              </a:bodyPr>
              <a:lstStyle/>
              <a:p>
                <a:pPr>
                  <a:lnSpc>
                    <a:spcPct val="90000"/>
                  </a:lnSpc>
                  <a:spcAft>
                    <a:spcPts val="200"/>
                  </a:spcAft>
                </a:pPr>
                <a:r>
                  <a:rPr lang="en-US" sz="1000" b="0" i="0">
                    <a:solidFill>
                      <a:schemeClr val="tx1"/>
                    </a:solidFill>
                    <a:latin typeface="IBM Plex Sans Medm" panose="020B0503050203000203" pitchFamily="34" charset="0"/>
                    <a:ea typeface="Roboto" charset="0"/>
                    <a:cs typeface="Roboto" charset="0"/>
                  </a:rPr>
                  <a:t>To remove slide tips,</a:t>
                </a:r>
              </a:p>
              <a:p>
                <a:pPr>
                  <a:lnSpc>
                    <a:spcPct val="90000"/>
                  </a:lnSpc>
                  <a:spcAft>
                    <a:spcPts val="400"/>
                  </a:spcAft>
                </a:pPr>
                <a:r>
                  <a:rPr lang="en-US" sz="1000" b="0" i="0">
                    <a:solidFill>
                      <a:schemeClr val="tx1"/>
                    </a:solidFill>
                    <a:latin typeface="IBM Plex Sans Medm" panose="020B0503050203000203" pitchFamily="34" charset="0"/>
                    <a:ea typeface="Roboto" charset="0"/>
                    <a:cs typeface="Roboto" charset="0"/>
                  </a:rPr>
                  <a:t>click View &gt; Slide Master.</a:t>
                </a:r>
              </a:p>
              <a:p>
                <a:pPr>
                  <a:lnSpc>
                    <a:spcPct val="90000"/>
                  </a:lnSpc>
                  <a:spcAft>
                    <a:spcPts val="200"/>
                  </a:spcAft>
                </a:pPr>
                <a:r>
                  <a:rPr lang="en-US" sz="1000" b="0" i="0">
                    <a:solidFill>
                      <a:schemeClr val="tx1"/>
                    </a:solidFill>
                    <a:latin typeface="IBM Plex Sans Medm" panose="020B0503050203000203" pitchFamily="34" charset="0"/>
                    <a:ea typeface="Roboto" charset="0"/>
                    <a:cs typeface="Roboto" charset="0"/>
                  </a:rPr>
                  <a:t>After removing, click ‘X’ to exit.  </a:t>
                </a:r>
              </a:p>
            </p:txBody>
          </p:sp>
          <p:pic>
            <p:nvPicPr>
              <p:cNvPr id="92" name="Picture 91">
                <a:extLst>
                  <a:ext uri="{FF2B5EF4-FFF2-40B4-BE49-F238E27FC236}">
                    <a16:creationId xmlns:a16="http://schemas.microsoft.com/office/drawing/2014/main" id="{46E6FAC1-565A-4345-B9D8-5E4B9BE8432B}"/>
                  </a:ext>
                </a:extLst>
              </p:cNvPr>
              <p:cNvPicPr>
                <a:picLocks noChangeAspect="1"/>
              </p:cNvPicPr>
              <p:nvPr userDrawn="1"/>
            </p:nvPicPr>
            <p:blipFill>
              <a:blip r:embed="rId3"/>
              <a:stretch>
                <a:fillRect/>
              </a:stretch>
            </p:blipFill>
            <p:spPr>
              <a:xfrm>
                <a:off x="14291128" y="-853006"/>
                <a:ext cx="328386" cy="446605"/>
              </a:xfrm>
              <a:prstGeom prst="rect">
                <a:avLst/>
              </a:prstGeom>
              <a:ln>
                <a:solidFill>
                  <a:schemeClr val="accent6"/>
                </a:solidFill>
              </a:ln>
            </p:spPr>
          </p:pic>
        </p:grpSp>
        <p:grpSp>
          <p:nvGrpSpPr>
            <p:cNvPr id="74" name="Group 73">
              <a:extLst>
                <a:ext uri="{FF2B5EF4-FFF2-40B4-BE49-F238E27FC236}">
                  <a16:creationId xmlns:a16="http://schemas.microsoft.com/office/drawing/2014/main" id="{5AFB5B04-540A-4E45-BBA0-025C7621B3B6}"/>
                </a:ext>
              </a:extLst>
            </p:cNvPr>
            <p:cNvGrpSpPr/>
            <p:nvPr userDrawn="1"/>
          </p:nvGrpSpPr>
          <p:grpSpPr>
            <a:xfrm>
              <a:off x="12065000" y="-254000"/>
              <a:ext cx="2171700" cy="3007249"/>
              <a:chOff x="12115800" y="0"/>
              <a:chExt cx="2171700" cy="3007249"/>
            </a:xfrm>
          </p:grpSpPr>
          <p:sp>
            <p:nvSpPr>
              <p:cNvPr id="86" name="Rectangle 85">
                <a:extLst>
                  <a:ext uri="{FF2B5EF4-FFF2-40B4-BE49-F238E27FC236}">
                    <a16:creationId xmlns:a16="http://schemas.microsoft.com/office/drawing/2014/main" id="{E8F5D376-4743-7C42-A4C1-85048EB271FF}"/>
                  </a:ext>
                </a:extLst>
              </p:cNvPr>
              <p:cNvSpPr/>
              <p:nvPr userDrawn="1"/>
            </p:nvSpPr>
            <p:spPr>
              <a:xfrm>
                <a:off x="12287249" y="453077"/>
                <a:ext cx="2000251" cy="255417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87" name="Rectangle 86">
                <a:extLst>
                  <a:ext uri="{FF2B5EF4-FFF2-40B4-BE49-F238E27FC236}">
                    <a16:creationId xmlns:a16="http://schemas.microsoft.com/office/drawing/2014/main" id="{AA10C77A-7716-E54A-B71B-65D64BC0E7AE}"/>
                  </a:ext>
                </a:extLst>
              </p:cNvPr>
              <p:cNvSpPr/>
              <p:nvPr userDrawn="1"/>
            </p:nvSpPr>
            <p:spPr>
              <a:xfrm>
                <a:off x="12287249" y="0"/>
                <a:ext cx="2000251" cy="49061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88" name="Right Triangle 87">
                <a:extLst>
                  <a:ext uri="{FF2B5EF4-FFF2-40B4-BE49-F238E27FC236}">
                    <a16:creationId xmlns:a16="http://schemas.microsoft.com/office/drawing/2014/main" id="{4EF1D256-242B-4D4F-8A93-B9D7F7E4CB89}"/>
                  </a:ext>
                </a:extLst>
              </p:cNvPr>
              <p:cNvSpPr/>
              <p:nvPr userDrawn="1"/>
            </p:nvSpPr>
            <p:spPr>
              <a:xfrm flipH="1">
                <a:off x="12115800" y="0"/>
                <a:ext cx="174111" cy="216371"/>
              </a:xfrm>
              <a:prstGeom prst="rtTriangl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89" name="TextBox 88">
                <a:extLst>
                  <a:ext uri="{FF2B5EF4-FFF2-40B4-BE49-F238E27FC236}">
                    <a16:creationId xmlns:a16="http://schemas.microsoft.com/office/drawing/2014/main" id="{BBDC8405-4389-B34B-B083-63465468A6BB}"/>
                  </a:ext>
                </a:extLst>
              </p:cNvPr>
              <p:cNvSpPr txBox="1"/>
              <p:nvPr userDrawn="1"/>
            </p:nvSpPr>
            <p:spPr>
              <a:xfrm>
                <a:off x="12516910" y="90429"/>
                <a:ext cx="1211790" cy="307777"/>
              </a:xfrm>
              <a:prstGeom prst="rect">
                <a:avLst/>
              </a:prstGeom>
              <a:noFill/>
            </p:spPr>
            <p:txBody>
              <a:bodyPr wrap="square" rtlCol="0">
                <a:spAutoFit/>
              </a:bodyPr>
              <a:lstStyle/>
              <a:p>
                <a:r>
                  <a:rPr lang="en-US" sz="1400" b="0" i="0">
                    <a:solidFill>
                      <a:schemeClr val="bg1"/>
                    </a:solidFill>
                    <a:latin typeface="IBM Plex Sans Medm" panose="020B0503050203000203" pitchFamily="34" charset="0"/>
                    <a:ea typeface="Roboto" charset="0"/>
                    <a:cs typeface="Roboto" charset="0"/>
                  </a:rPr>
                  <a:t>SLIDE</a:t>
                </a:r>
                <a:r>
                  <a:rPr lang="en-US" sz="1400" b="0" i="0" baseline="0">
                    <a:solidFill>
                      <a:schemeClr val="bg1"/>
                    </a:solidFill>
                    <a:latin typeface="IBM Plex Sans Medm" panose="020B0503050203000203" pitchFamily="34" charset="0"/>
                    <a:ea typeface="Roboto" charset="0"/>
                    <a:cs typeface="Roboto" charset="0"/>
                  </a:rPr>
                  <a:t> TIPS</a:t>
                </a:r>
                <a:endParaRPr lang="en-US" sz="1400" b="0" i="0">
                  <a:solidFill>
                    <a:schemeClr val="bg1"/>
                  </a:solidFill>
                  <a:latin typeface="IBM Plex Sans Medm" panose="020B0503050203000203" pitchFamily="34" charset="0"/>
                  <a:ea typeface="Roboto" charset="0"/>
                  <a:cs typeface="Roboto" charset="0"/>
                </a:endParaRPr>
              </a:p>
            </p:txBody>
          </p:sp>
          <p:sp>
            <p:nvSpPr>
              <p:cNvPr id="90" name="TextBox 89">
                <a:extLst>
                  <a:ext uri="{FF2B5EF4-FFF2-40B4-BE49-F238E27FC236}">
                    <a16:creationId xmlns:a16="http://schemas.microsoft.com/office/drawing/2014/main" id="{0B1BE78A-6AE4-344B-88B8-5CFA621650BA}"/>
                  </a:ext>
                </a:extLst>
              </p:cNvPr>
              <p:cNvSpPr txBox="1"/>
              <p:nvPr userDrawn="1"/>
            </p:nvSpPr>
            <p:spPr>
              <a:xfrm>
                <a:off x="12369020" y="656836"/>
                <a:ext cx="1854980" cy="2259977"/>
              </a:xfrm>
              <a:prstGeom prst="rect">
                <a:avLst/>
              </a:prstGeom>
              <a:noFill/>
            </p:spPr>
            <p:txBody>
              <a:bodyPr wrap="square" rtlCol="0">
                <a:noAutofit/>
              </a:bodyPr>
              <a:lstStyle/>
              <a:p>
                <a:pPr marL="96838" indent="-96838" algn="l" defTabSz="914400" rtl="0" eaLnBrk="1" latinLnBrk="0" hangingPunct="1">
                  <a:lnSpc>
                    <a:spcPct val="100000"/>
                  </a:lnSpc>
                  <a:spcBef>
                    <a:spcPts val="0"/>
                  </a:spcBef>
                  <a:spcAft>
                    <a:spcPts val="600"/>
                  </a:spcAft>
                  <a:buClr>
                    <a:schemeClr val="accent1"/>
                  </a:buClr>
                  <a:buFont typeface="Wingdings" charset="2"/>
                  <a:buChar char="§"/>
                </a:pPr>
                <a:r>
                  <a:rPr lang="en-US" sz="900" b="0" i="0" kern="1200">
                    <a:solidFill>
                      <a:schemeClr val="tx1">
                        <a:lumMod val="75000"/>
                        <a:lumOff val="25000"/>
                      </a:schemeClr>
                    </a:solidFill>
                    <a:latin typeface="IBM Plex Sans" panose="020B0503050203000203" pitchFamily="34" charset="77"/>
                    <a:ea typeface="Roboto" charset="0"/>
                  </a:rPr>
                  <a:t>To place your own photo, use Master slides like “Title Style 1” to create from scratch.</a:t>
                </a:r>
              </a:p>
              <a:p>
                <a:pPr marL="96838" indent="-96838" algn="l" defTabSz="914400" rtl="0" eaLnBrk="1" latinLnBrk="0" hangingPunct="1">
                  <a:lnSpc>
                    <a:spcPct val="100000"/>
                  </a:lnSpc>
                  <a:spcBef>
                    <a:spcPts val="0"/>
                  </a:spcBef>
                  <a:spcAft>
                    <a:spcPts val="600"/>
                  </a:spcAft>
                  <a:buClr>
                    <a:schemeClr val="accent1"/>
                  </a:buClr>
                  <a:buFont typeface="Wingdings" charset="2"/>
                  <a:buChar char="§"/>
                </a:pPr>
                <a:r>
                  <a:rPr lang="en-US" sz="900" b="0" i="0" kern="1200">
                    <a:solidFill>
                      <a:schemeClr val="tx1">
                        <a:lumMod val="75000"/>
                        <a:lumOff val="25000"/>
                      </a:schemeClr>
                    </a:solidFill>
                    <a:latin typeface="IBM Plex Sans" panose="020B0503050203000203" pitchFamily="34" charset="77"/>
                    <a:ea typeface="Roboto" charset="0"/>
                    <a:cs typeface="Roboto" charset="0"/>
                  </a:rPr>
                  <a:t>You may also delete</a:t>
                </a:r>
                <a:br>
                  <a:rPr lang="en-US" sz="900" b="0" i="0" kern="1200">
                    <a:solidFill>
                      <a:schemeClr val="tx1">
                        <a:lumMod val="75000"/>
                        <a:lumOff val="25000"/>
                      </a:schemeClr>
                    </a:solidFill>
                    <a:latin typeface="IBM Plex Sans" panose="020B0503050203000203" pitchFamily="34" charset="77"/>
                    <a:ea typeface="Roboto" charset="0"/>
                    <a:cs typeface="Roboto" charset="0"/>
                  </a:rPr>
                </a:br>
                <a:r>
                  <a:rPr lang="en-US" sz="900" b="0" i="0" kern="1200">
                    <a:solidFill>
                      <a:schemeClr val="tx1">
                        <a:lumMod val="75000"/>
                        <a:lumOff val="25000"/>
                      </a:schemeClr>
                    </a:solidFill>
                    <a:latin typeface="IBM Plex Sans" panose="020B0503050203000203" pitchFamily="34" charset="77"/>
                    <a:ea typeface="Roboto" charset="0"/>
                    <a:cs typeface="Roboto" charset="0"/>
                  </a:rPr>
                  <a:t>existing photos to reveal the placeholder beneath. Then t</a:t>
                </a:r>
                <a:r>
                  <a:rPr lang="en-US" sz="900" b="0" i="0">
                    <a:solidFill>
                      <a:schemeClr val="tx1">
                        <a:lumMod val="75000"/>
                        <a:lumOff val="25000"/>
                      </a:schemeClr>
                    </a:solidFill>
                    <a:latin typeface="IBM Plex Sans" panose="020B0503050203000203" pitchFamily="34" charset="77"/>
                    <a:ea typeface="Roboto" charset="0"/>
                    <a:cs typeface="Roboto" charset="0"/>
                  </a:rPr>
                  <a:t>o add a photo, drag a photo onto the slide or click the icon in the placeholder to browse for</a:t>
                </a:r>
                <a:br>
                  <a:rPr lang="en-US" sz="900" b="0" i="0">
                    <a:solidFill>
                      <a:schemeClr val="tx1">
                        <a:lumMod val="75000"/>
                        <a:lumOff val="25000"/>
                      </a:schemeClr>
                    </a:solidFill>
                    <a:latin typeface="IBM Plex Sans" panose="020B0503050203000203" pitchFamily="34" charset="77"/>
                    <a:ea typeface="Roboto" charset="0"/>
                    <a:cs typeface="Roboto" charset="0"/>
                  </a:rPr>
                </a:br>
                <a:r>
                  <a:rPr lang="en-US" sz="900" b="0" i="0">
                    <a:solidFill>
                      <a:schemeClr val="tx1">
                        <a:lumMod val="75000"/>
                        <a:lumOff val="25000"/>
                      </a:schemeClr>
                    </a:solidFill>
                    <a:latin typeface="IBM Plex Sans" panose="020B0503050203000203" pitchFamily="34" charset="77"/>
                    <a:ea typeface="Roboto" charset="0"/>
                    <a:cs typeface="Roboto" charset="0"/>
                  </a:rPr>
                  <a:t>your image.</a:t>
                </a:r>
              </a:p>
              <a:p>
                <a:pPr marL="96838" indent="-96838">
                  <a:spcAft>
                    <a:spcPts val="600"/>
                  </a:spcAft>
                  <a:buClr>
                    <a:schemeClr val="accent1"/>
                  </a:buClr>
                  <a:buFont typeface="Wingdings" charset="2"/>
                  <a:buChar char="§"/>
                </a:pPr>
                <a:r>
                  <a:rPr lang="en-US" sz="900" b="0" i="0">
                    <a:solidFill>
                      <a:schemeClr val="tx1">
                        <a:lumMod val="75000"/>
                        <a:lumOff val="25000"/>
                      </a:schemeClr>
                    </a:solidFill>
                    <a:latin typeface="IBM Plex Sans" panose="020B0503050203000203" pitchFamily="34" charset="77"/>
                    <a:ea typeface="Roboto" charset="0"/>
                    <a:cs typeface="Roboto" charset="0"/>
                  </a:rPr>
                  <a:t>If the image covers your text, right click the image, and select “Arrange - &gt; Send to back”.</a:t>
                </a:r>
              </a:p>
            </p:txBody>
          </p:sp>
        </p:grpSp>
        <p:grpSp>
          <p:nvGrpSpPr>
            <p:cNvPr id="75" name="Group 74">
              <a:extLst>
                <a:ext uri="{FF2B5EF4-FFF2-40B4-BE49-F238E27FC236}">
                  <a16:creationId xmlns:a16="http://schemas.microsoft.com/office/drawing/2014/main" id="{A82EEB2D-003A-C044-B2BF-0603E253B481}"/>
                </a:ext>
              </a:extLst>
            </p:cNvPr>
            <p:cNvGrpSpPr/>
            <p:nvPr userDrawn="1"/>
          </p:nvGrpSpPr>
          <p:grpSpPr>
            <a:xfrm>
              <a:off x="12237133" y="2882622"/>
              <a:ext cx="2011532" cy="985422"/>
              <a:chOff x="12272640" y="6571606"/>
              <a:chExt cx="1538402" cy="985422"/>
            </a:xfrm>
          </p:grpSpPr>
          <p:sp>
            <p:nvSpPr>
              <p:cNvPr id="83" name="Rectangle 82">
                <a:extLst>
                  <a:ext uri="{FF2B5EF4-FFF2-40B4-BE49-F238E27FC236}">
                    <a16:creationId xmlns:a16="http://schemas.microsoft.com/office/drawing/2014/main" id="{E8E19EB7-DBEF-2F4C-A3C9-BE2D2907884F}"/>
                  </a:ext>
                </a:extLst>
              </p:cNvPr>
              <p:cNvSpPr/>
              <p:nvPr userDrawn="1"/>
            </p:nvSpPr>
            <p:spPr>
              <a:xfrm>
                <a:off x="12272640" y="6571606"/>
                <a:ext cx="1538402" cy="985422"/>
              </a:xfrm>
              <a:prstGeom prst="rect">
                <a:avLst/>
              </a:prstGeom>
              <a:no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latin typeface="IBM Plex Sans" panose="020B0503050203000203" pitchFamily="34" charset="0"/>
                </a:endParaRPr>
              </a:p>
            </p:txBody>
          </p:sp>
          <p:sp>
            <p:nvSpPr>
              <p:cNvPr id="84" name="TextBox 83">
                <a:extLst>
                  <a:ext uri="{FF2B5EF4-FFF2-40B4-BE49-F238E27FC236}">
                    <a16:creationId xmlns:a16="http://schemas.microsoft.com/office/drawing/2014/main" id="{092FEE31-9402-3641-8E13-A1DC09FFF216}"/>
                  </a:ext>
                </a:extLst>
              </p:cNvPr>
              <p:cNvSpPr txBox="1"/>
              <p:nvPr userDrawn="1"/>
            </p:nvSpPr>
            <p:spPr>
              <a:xfrm>
                <a:off x="12425440" y="7002160"/>
                <a:ext cx="1161546" cy="461665"/>
              </a:xfrm>
              <a:prstGeom prst="rect">
                <a:avLst/>
              </a:prstGeom>
            </p:spPr>
            <p:txBody>
              <a:bodyPr vert="horz" wrap="square" lIns="0" tIns="0" rIns="0" bIns="0" rtlCol="0" anchor="t">
                <a:spAutoFit/>
              </a:bodyPr>
              <a:lstStyle/>
              <a:p>
                <a:pPr algn="l"/>
                <a:r>
                  <a:rPr lang="en-US" sz="1000">
                    <a:solidFill>
                      <a:schemeClr val="tx2"/>
                    </a:solidFill>
                    <a:latin typeface="IBM Plex Sans" panose="020B0503050203000203" pitchFamily="34" charset="0"/>
                    <a:ea typeface="Arial" charset="0"/>
                    <a:cs typeface="Arial" charset="0"/>
                  </a:rPr>
                  <a:t>Access programmed text formats by using the ‘Indent More’ button.</a:t>
                </a:r>
              </a:p>
            </p:txBody>
          </p:sp>
          <p:pic>
            <p:nvPicPr>
              <p:cNvPr id="85" name="Picture 84">
                <a:extLst>
                  <a:ext uri="{FF2B5EF4-FFF2-40B4-BE49-F238E27FC236}">
                    <a16:creationId xmlns:a16="http://schemas.microsoft.com/office/drawing/2014/main" id="{C43048D5-A7A2-8D41-BF60-AA36EF7D553E}"/>
                  </a:ext>
                </a:extLst>
              </p:cNvPr>
              <p:cNvPicPr>
                <a:picLocks noChangeAspect="1"/>
              </p:cNvPicPr>
              <p:nvPr userDrawn="1"/>
            </p:nvPicPr>
            <p:blipFill rotWithShape="1">
              <a:blip r:embed="rId4"/>
              <a:srcRect l="8882" t="5165" r="-1"/>
              <a:stretch/>
            </p:blipFill>
            <p:spPr>
              <a:xfrm>
                <a:off x="12426082" y="6665739"/>
                <a:ext cx="196784" cy="228984"/>
              </a:xfrm>
              <a:prstGeom prst="roundRect">
                <a:avLst/>
              </a:prstGeom>
              <a:ln>
                <a:solidFill>
                  <a:schemeClr val="accent1"/>
                </a:solidFill>
              </a:ln>
            </p:spPr>
          </p:pic>
        </p:grpSp>
        <p:grpSp>
          <p:nvGrpSpPr>
            <p:cNvPr id="76" name="Group 75">
              <a:extLst>
                <a:ext uri="{FF2B5EF4-FFF2-40B4-BE49-F238E27FC236}">
                  <a16:creationId xmlns:a16="http://schemas.microsoft.com/office/drawing/2014/main" id="{2A09D0C0-E76A-FE4E-89D3-B4C1E4D9F2B8}"/>
                </a:ext>
              </a:extLst>
            </p:cNvPr>
            <p:cNvGrpSpPr/>
            <p:nvPr userDrawn="1"/>
          </p:nvGrpSpPr>
          <p:grpSpPr>
            <a:xfrm>
              <a:off x="12236449" y="4009675"/>
              <a:ext cx="2147063" cy="3118328"/>
              <a:chOff x="12236449" y="4803495"/>
              <a:chExt cx="2147063" cy="3118328"/>
            </a:xfrm>
          </p:grpSpPr>
          <p:grpSp>
            <p:nvGrpSpPr>
              <p:cNvPr id="77" name="Group 76">
                <a:extLst>
                  <a:ext uri="{FF2B5EF4-FFF2-40B4-BE49-F238E27FC236}">
                    <a16:creationId xmlns:a16="http://schemas.microsoft.com/office/drawing/2014/main" id="{7D643199-832B-4E45-BC80-3D20C1502357}"/>
                  </a:ext>
                </a:extLst>
              </p:cNvPr>
              <p:cNvGrpSpPr/>
              <p:nvPr userDrawn="1"/>
            </p:nvGrpSpPr>
            <p:grpSpPr>
              <a:xfrm>
                <a:off x="12236449" y="4803495"/>
                <a:ext cx="2147063" cy="2485366"/>
                <a:chOff x="12287249" y="1112812"/>
                <a:chExt cx="2147063" cy="3086847"/>
              </a:xfrm>
            </p:grpSpPr>
            <p:sp>
              <p:nvSpPr>
                <p:cNvPr id="79" name="Rectangle 78">
                  <a:extLst>
                    <a:ext uri="{FF2B5EF4-FFF2-40B4-BE49-F238E27FC236}">
                      <a16:creationId xmlns:a16="http://schemas.microsoft.com/office/drawing/2014/main" id="{7F34D033-1819-4A4E-A421-29286A39B8E4}"/>
                    </a:ext>
                  </a:extLst>
                </p:cNvPr>
                <p:cNvSpPr/>
                <p:nvPr userDrawn="1"/>
              </p:nvSpPr>
              <p:spPr>
                <a:xfrm>
                  <a:off x="12287249" y="1565888"/>
                  <a:ext cx="2000251" cy="263377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80" name="Rectangle 79">
                  <a:extLst>
                    <a:ext uri="{FF2B5EF4-FFF2-40B4-BE49-F238E27FC236}">
                      <a16:creationId xmlns:a16="http://schemas.microsoft.com/office/drawing/2014/main" id="{424543DC-6DB0-D74D-8680-6B9EC0BFAC9E}"/>
                    </a:ext>
                  </a:extLst>
                </p:cNvPr>
                <p:cNvSpPr/>
                <p:nvPr userDrawn="1"/>
              </p:nvSpPr>
              <p:spPr>
                <a:xfrm>
                  <a:off x="12287249" y="1112812"/>
                  <a:ext cx="2000251" cy="49061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81" name="TextBox 80">
                  <a:extLst>
                    <a:ext uri="{FF2B5EF4-FFF2-40B4-BE49-F238E27FC236}">
                      <a16:creationId xmlns:a16="http://schemas.microsoft.com/office/drawing/2014/main" id="{F6E36498-BB5A-094F-9813-895D4144F98D}"/>
                    </a:ext>
                  </a:extLst>
                </p:cNvPr>
                <p:cNvSpPr txBox="1"/>
                <p:nvPr userDrawn="1"/>
              </p:nvSpPr>
              <p:spPr>
                <a:xfrm>
                  <a:off x="12516910" y="1189721"/>
                  <a:ext cx="1917402" cy="382262"/>
                </a:xfrm>
                <a:prstGeom prst="rect">
                  <a:avLst/>
                </a:prstGeom>
                <a:noFill/>
              </p:spPr>
              <p:txBody>
                <a:bodyPr wrap="square" rtlCol="0">
                  <a:spAutoFit/>
                </a:bodyPr>
                <a:lstStyle/>
                <a:p>
                  <a:r>
                    <a:rPr lang="en-US" sz="1400" b="0" i="0">
                      <a:solidFill>
                        <a:schemeClr val="bg1"/>
                      </a:solidFill>
                      <a:latin typeface="IBM Plex Sans Medm" panose="020B0503050203000203" pitchFamily="34" charset="0"/>
                      <a:ea typeface="Roboto" charset="0"/>
                      <a:cs typeface="Roboto" charset="0"/>
                    </a:rPr>
                    <a:t>GUIDELINES</a:t>
                  </a:r>
                </a:p>
              </p:txBody>
            </p:sp>
            <p:sp>
              <p:nvSpPr>
                <p:cNvPr id="82" name="TextBox 81">
                  <a:extLst>
                    <a:ext uri="{FF2B5EF4-FFF2-40B4-BE49-F238E27FC236}">
                      <a16:creationId xmlns:a16="http://schemas.microsoft.com/office/drawing/2014/main" id="{E0AB33B9-1B32-3B48-8B27-F90679BA840E}"/>
                    </a:ext>
                  </a:extLst>
                </p:cNvPr>
                <p:cNvSpPr txBox="1"/>
                <p:nvPr userDrawn="1"/>
              </p:nvSpPr>
              <p:spPr>
                <a:xfrm>
                  <a:off x="12369020" y="1842802"/>
                  <a:ext cx="1797275" cy="2105846"/>
                </a:xfrm>
                <a:prstGeom prst="rect">
                  <a:avLst/>
                </a:prstGeom>
                <a:noFill/>
              </p:spPr>
              <p:txBody>
                <a:bodyPr wrap="square" rtlCol="0">
                  <a:noAutofit/>
                </a:bodyPr>
                <a:lstStyle/>
                <a:p>
                  <a:pPr marL="96838" indent="-96838">
                    <a:spcAft>
                      <a:spcPts val="600"/>
                    </a:spcAft>
                    <a:buClr>
                      <a:schemeClr val="accent1"/>
                    </a:buClr>
                    <a:buFont typeface="Wingdings" charset="2"/>
                    <a:buChar char="§"/>
                  </a:pPr>
                  <a:r>
                    <a:rPr lang="en-US" sz="900" b="0" i="0">
                      <a:solidFill>
                        <a:schemeClr val="tx1">
                          <a:lumMod val="75000"/>
                          <a:lumOff val="25000"/>
                        </a:schemeClr>
                      </a:solidFill>
                      <a:latin typeface="IBM Plex Sans" panose="020B0503050203000203" pitchFamily="34" charset="77"/>
                      <a:ea typeface="Roboto" charset="0"/>
                      <a:cs typeface="Roboto" charset="0"/>
                    </a:rPr>
                    <a:t>Each layout has its own custom gridlines to help build your slides. Keep content within the guides and do not go past them.</a:t>
                  </a:r>
                </a:p>
                <a:p>
                  <a:pPr marL="96838" indent="-96838">
                    <a:spcAft>
                      <a:spcPts val="600"/>
                    </a:spcAft>
                    <a:buClr>
                      <a:schemeClr val="accent1"/>
                    </a:buClr>
                    <a:buFont typeface="Wingdings" charset="2"/>
                    <a:buChar char="§"/>
                  </a:pPr>
                  <a:r>
                    <a:rPr lang="en-US" sz="900" b="0" i="0">
                      <a:solidFill>
                        <a:schemeClr val="tx1">
                          <a:lumMod val="75000"/>
                          <a:lumOff val="25000"/>
                        </a:schemeClr>
                      </a:solidFill>
                      <a:latin typeface="IBM Plex Sans" panose="020B0503050203000203" pitchFamily="34" charset="77"/>
                      <a:ea typeface="Roboto" charset="0"/>
                      <a:cs typeface="Roboto" charset="0"/>
                    </a:rPr>
                    <a:t>To make guides visible right-click your slide &gt; Grids &amp; Guides &gt; Ensure ‘Guides’ is checked</a:t>
                  </a:r>
                </a:p>
              </p:txBody>
            </p:sp>
          </p:grpSp>
          <p:pic>
            <p:nvPicPr>
              <p:cNvPr id="78" name="Picture 77" descr="A screenshot of a cell phone&#10;&#10;Description automatically generated">
                <a:extLst>
                  <a:ext uri="{FF2B5EF4-FFF2-40B4-BE49-F238E27FC236}">
                    <a16:creationId xmlns:a16="http://schemas.microsoft.com/office/drawing/2014/main" id="{6202A2E7-09D5-8B49-AACE-4354C4E49968}"/>
                  </a:ext>
                </a:extLst>
              </p:cNvPr>
              <p:cNvPicPr>
                <a:picLocks noChangeAspect="1"/>
              </p:cNvPicPr>
              <p:nvPr userDrawn="1"/>
            </p:nvPicPr>
            <p:blipFill rotWithShape="1">
              <a:blip r:embed="rId5"/>
              <a:srcRect l="29724" t="14641" r="46863" b="57996"/>
              <a:stretch/>
            </p:blipFill>
            <p:spPr>
              <a:xfrm>
                <a:off x="12520795" y="6858000"/>
                <a:ext cx="1365354" cy="1063823"/>
              </a:xfrm>
              <a:prstGeom prst="rect">
                <a:avLst/>
              </a:prstGeom>
              <a:ln>
                <a:solidFill>
                  <a:schemeClr val="accent1"/>
                </a:solidFill>
              </a:ln>
            </p:spPr>
          </p:pic>
        </p:grpSp>
      </p:grpSp>
      <p:sp>
        <p:nvSpPr>
          <p:cNvPr id="35" name="Colour Pillar">
            <a:extLst>
              <a:ext uri="{FF2B5EF4-FFF2-40B4-BE49-F238E27FC236}">
                <a16:creationId xmlns:a16="http://schemas.microsoft.com/office/drawing/2014/main" id="{96009629-3C99-4A45-ACEC-2362663E1C64}"/>
              </a:ext>
            </a:extLst>
          </p:cNvPr>
          <p:cNvSpPr/>
          <p:nvPr userDrawn="1"/>
        </p:nvSpPr>
        <p:spPr>
          <a:xfrm>
            <a:off x="11830843" y="356400"/>
            <a:ext cx="360045" cy="6145200"/>
          </a:xfrm>
          <a:prstGeom prst="rect">
            <a:avLst/>
          </a:prstGeom>
          <a:solidFill>
            <a:schemeClr val="accent3"/>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085675129"/>
      </p:ext>
    </p:extLst>
  </p:cSld>
  <p:clrMapOvr>
    <a:masterClrMapping/>
  </p:clrMapOvr>
  <p:extLst>
    <p:ext uri="{DCECCB84-F9BA-43D5-87BE-67443E8EF086}">
      <p15:sldGuideLst xmlns:p15="http://schemas.microsoft.com/office/powerpoint/2012/main">
        <p15:guide id="2" pos="529" userDrawn="1">
          <p15:clr>
            <a:srgbClr val="FBAE40"/>
          </p15:clr>
        </p15:guide>
        <p15:guide id="3" pos="3500" userDrawn="1">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Style 4">
    <p:spTree>
      <p:nvGrpSpPr>
        <p:cNvPr id="1" name=""/>
        <p:cNvGrpSpPr/>
        <p:nvPr/>
      </p:nvGrpSpPr>
      <p:grpSpPr>
        <a:xfrm>
          <a:off x="0" y="0"/>
          <a:ext cx="0" cy="0"/>
          <a:chOff x="0" y="0"/>
          <a:chExt cx="0" cy="0"/>
        </a:xfrm>
      </p:grpSpPr>
      <p:pic>
        <p:nvPicPr>
          <p:cNvPr id="82" name="Picture 81" descr="Glendon | York University Logo">
            <a:extLst>
              <a:ext uri="{FF2B5EF4-FFF2-40B4-BE49-F238E27FC236}">
                <a16:creationId xmlns:a16="http://schemas.microsoft.com/office/drawing/2014/main" id="{58C577D5-343B-6C45-A119-B6AEA16834CB}"/>
              </a:ext>
            </a:extLst>
          </p:cNvPr>
          <p:cNvPicPr>
            <a:picLocks noChangeAspect="1"/>
          </p:cNvPicPr>
          <p:nvPr userDrawn="1"/>
        </p:nvPicPr>
        <p:blipFill>
          <a:blip r:embed="rId2"/>
          <a:srcRect/>
          <a:stretch/>
        </p:blipFill>
        <p:spPr>
          <a:xfrm>
            <a:off x="2125219" y="5880718"/>
            <a:ext cx="3424001" cy="372680"/>
          </a:xfrm>
          <a:prstGeom prst="rect">
            <a:avLst/>
          </a:prstGeom>
        </p:spPr>
      </p:pic>
      <p:sp>
        <p:nvSpPr>
          <p:cNvPr id="2" name="Title 1">
            <a:extLst>
              <a:ext uri="{FF2B5EF4-FFF2-40B4-BE49-F238E27FC236}">
                <a16:creationId xmlns:a16="http://schemas.microsoft.com/office/drawing/2014/main" id="{F1F82B35-F4CA-DE48-914A-B88E50670ED1}"/>
              </a:ext>
            </a:extLst>
          </p:cNvPr>
          <p:cNvSpPr>
            <a:spLocks noGrp="1"/>
          </p:cNvSpPr>
          <p:nvPr>
            <p:ph type="title"/>
          </p:nvPr>
        </p:nvSpPr>
        <p:spPr>
          <a:xfrm>
            <a:off x="854982" y="981075"/>
            <a:ext cx="4694238" cy="3071018"/>
          </a:xfrm>
        </p:spPr>
        <p:txBody>
          <a:bodyPr/>
          <a:lstStyle>
            <a:lvl1pPr>
              <a:defRPr sz="4000"/>
            </a:lvl1pPr>
          </a:lstStyle>
          <a:p>
            <a:r>
              <a:rPr lang="en-US"/>
              <a:t>Click to edit Master title style</a:t>
            </a:r>
          </a:p>
        </p:txBody>
      </p:sp>
      <p:cxnSp>
        <p:nvCxnSpPr>
          <p:cNvPr id="18" name="Straight Connector 17">
            <a:extLst>
              <a:ext uri="{FF2B5EF4-FFF2-40B4-BE49-F238E27FC236}">
                <a16:creationId xmlns:a16="http://schemas.microsoft.com/office/drawing/2014/main" id="{5D769A60-1E88-804F-A912-2CBC69B8429D}"/>
              </a:ext>
            </a:extLst>
          </p:cNvPr>
          <p:cNvCxnSpPr>
            <a:cxnSpLocks/>
          </p:cNvCxnSpPr>
          <p:nvPr userDrawn="1"/>
        </p:nvCxnSpPr>
        <p:spPr>
          <a:xfrm>
            <a:off x="874698" y="5433456"/>
            <a:ext cx="4678036"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19" name="Text Placeholder 12">
            <a:extLst>
              <a:ext uri="{FF2B5EF4-FFF2-40B4-BE49-F238E27FC236}">
                <a16:creationId xmlns:a16="http://schemas.microsoft.com/office/drawing/2014/main" id="{2960A480-D3F7-A841-9ED5-0C19AF80E3BC}"/>
              </a:ext>
            </a:extLst>
          </p:cNvPr>
          <p:cNvSpPr>
            <a:spLocks noGrp="1"/>
          </p:cNvSpPr>
          <p:nvPr>
            <p:ph type="body" sz="quarter" idx="13" hasCustomPrompt="1"/>
          </p:nvPr>
        </p:nvSpPr>
        <p:spPr>
          <a:xfrm>
            <a:off x="854959" y="4930275"/>
            <a:ext cx="4697775" cy="315212"/>
          </a:xfrm>
          <a:noFill/>
          <a:ln>
            <a:noFill/>
          </a:ln>
        </p:spPr>
        <p:txBody>
          <a:bodyPr lIns="0" tIns="0" rIns="180000" bIns="0" anchor="b">
            <a:noAutofit/>
          </a:bodyPr>
          <a:lstStyle>
            <a:lvl1pPr>
              <a:defRPr sz="1200" b="1" i="0" cap="all" baseline="0">
                <a:solidFill>
                  <a:schemeClr val="tx1"/>
                </a:solidFill>
                <a:latin typeface="IBM Plex Sans SmBld" panose="020B0503050203000203" pitchFamily="34" charset="0"/>
              </a:defRPr>
            </a:lvl1pPr>
            <a:lvl2pPr>
              <a:defRPr sz="2800" b="1" i="0">
                <a:solidFill>
                  <a:schemeClr val="bg1"/>
                </a:solidFill>
                <a:latin typeface="IBM Plex Sans SmBld" panose="020B0503050203000203" pitchFamily="34" charset="0"/>
              </a:defRPr>
            </a:lvl2pPr>
            <a:lvl3pPr>
              <a:defRPr sz="2400" b="1" i="0">
                <a:solidFill>
                  <a:schemeClr val="bg1"/>
                </a:solidFill>
                <a:latin typeface="IBM Plex Sans SmBld" panose="020B0503050203000203" pitchFamily="34" charset="0"/>
              </a:defRPr>
            </a:lvl3pPr>
            <a:lvl4pPr>
              <a:defRPr sz="2000" b="1" i="0">
                <a:solidFill>
                  <a:schemeClr val="bg1"/>
                </a:solidFill>
                <a:latin typeface="IBM Plex Sans SmBld" panose="020B0503050203000203" pitchFamily="34" charset="0"/>
              </a:defRPr>
            </a:lvl4pPr>
            <a:lvl5pPr>
              <a:defRPr sz="2000" b="1" i="0">
                <a:solidFill>
                  <a:schemeClr val="bg1"/>
                </a:solidFill>
                <a:latin typeface="IBM Plex Sans SmBld" panose="020B0503050203000203" pitchFamily="34" charset="0"/>
              </a:defRPr>
            </a:lvl5pPr>
          </a:lstStyle>
          <a:p>
            <a:pPr lvl="0"/>
            <a:r>
              <a:rPr lang="en-US"/>
              <a:t>Presenter name</a:t>
            </a:r>
          </a:p>
        </p:txBody>
      </p:sp>
      <p:sp>
        <p:nvSpPr>
          <p:cNvPr id="20" name="Text Placeholder 12">
            <a:extLst>
              <a:ext uri="{FF2B5EF4-FFF2-40B4-BE49-F238E27FC236}">
                <a16:creationId xmlns:a16="http://schemas.microsoft.com/office/drawing/2014/main" id="{A0C7D67F-0EF8-B94F-8A1D-26E39847D4F7}"/>
              </a:ext>
            </a:extLst>
          </p:cNvPr>
          <p:cNvSpPr>
            <a:spLocks noGrp="1"/>
          </p:cNvSpPr>
          <p:nvPr>
            <p:ph type="body" sz="quarter" idx="14" hasCustomPrompt="1"/>
          </p:nvPr>
        </p:nvSpPr>
        <p:spPr>
          <a:xfrm>
            <a:off x="854959" y="4293765"/>
            <a:ext cx="4697775" cy="631755"/>
          </a:xfrm>
          <a:noFill/>
          <a:ln>
            <a:noFill/>
          </a:ln>
        </p:spPr>
        <p:txBody>
          <a:bodyPr lIns="0" tIns="72000" rIns="180000" bIns="0" anchor="t">
            <a:noAutofit/>
          </a:bodyPr>
          <a:lstStyle>
            <a:lvl1pPr>
              <a:lnSpc>
                <a:spcPct val="95000"/>
              </a:lnSpc>
              <a:spcBef>
                <a:spcPts val="0"/>
              </a:spcBef>
              <a:defRPr sz="1600" b="0" i="0" cap="none" baseline="0">
                <a:solidFill>
                  <a:schemeClr val="tx1"/>
                </a:solidFill>
                <a:latin typeface="IBM Plex Sans Light" panose="020B0403050203000203" pitchFamily="34" charset="0"/>
              </a:defRPr>
            </a:lvl1pPr>
            <a:lvl2pPr>
              <a:defRPr sz="2800" b="1" i="0">
                <a:solidFill>
                  <a:schemeClr val="bg1"/>
                </a:solidFill>
                <a:latin typeface="IBM Plex Sans SmBld" panose="020B0503050203000203" pitchFamily="34" charset="0"/>
              </a:defRPr>
            </a:lvl2pPr>
            <a:lvl3pPr>
              <a:defRPr sz="2400" b="1" i="0">
                <a:solidFill>
                  <a:schemeClr val="bg1"/>
                </a:solidFill>
                <a:latin typeface="IBM Plex Sans SmBld" panose="020B0503050203000203" pitchFamily="34" charset="0"/>
              </a:defRPr>
            </a:lvl3pPr>
            <a:lvl4pPr>
              <a:defRPr sz="2000" b="1" i="0">
                <a:solidFill>
                  <a:schemeClr val="bg1"/>
                </a:solidFill>
                <a:latin typeface="IBM Plex Sans SmBld" panose="020B0503050203000203" pitchFamily="34" charset="0"/>
              </a:defRPr>
            </a:lvl4pPr>
            <a:lvl5pPr>
              <a:defRPr sz="2000" b="1" i="0">
                <a:solidFill>
                  <a:schemeClr val="bg1"/>
                </a:solidFill>
                <a:latin typeface="IBM Plex Sans SmBld" panose="020B0503050203000203" pitchFamily="34" charset="0"/>
              </a:defRPr>
            </a:lvl5pPr>
          </a:lstStyle>
          <a:p>
            <a:pPr lvl="0"/>
            <a:r>
              <a:rPr lang="en-US"/>
              <a:t>Presentation subtitle</a:t>
            </a:r>
          </a:p>
        </p:txBody>
      </p:sp>
      <p:sp>
        <p:nvSpPr>
          <p:cNvPr id="26" name="Freeform 25">
            <a:extLst>
              <a:ext uri="{FF2B5EF4-FFF2-40B4-BE49-F238E27FC236}">
                <a16:creationId xmlns:a16="http://schemas.microsoft.com/office/drawing/2014/main" id="{10F37B83-DB99-014C-A42F-9DA46E46F394}"/>
              </a:ext>
            </a:extLst>
          </p:cNvPr>
          <p:cNvSpPr/>
          <p:nvPr userDrawn="1"/>
        </p:nvSpPr>
        <p:spPr>
          <a:xfrm rot="5400000">
            <a:off x="5714999" y="381000"/>
            <a:ext cx="6858001" cy="6096001"/>
          </a:xfrm>
          <a:custGeom>
            <a:avLst/>
            <a:gdLst>
              <a:gd name="connsiteX0" fmla="*/ 360000 w 6858001"/>
              <a:gd name="connsiteY0" fmla="*/ 5736001 h 6096001"/>
              <a:gd name="connsiteX1" fmla="*/ 6498001 w 6858001"/>
              <a:gd name="connsiteY1" fmla="*/ 5736001 h 6096001"/>
              <a:gd name="connsiteX2" fmla="*/ 6498001 w 6858001"/>
              <a:gd name="connsiteY2" fmla="*/ 360001 h 6096001"/>
              <a:gd name="connsiteX3" fmla="*/ 360000 w 6858001"/>
              <a:gd name="connsiteY3" fmla="*/ 360001 h 6096001"/>
              <a:gd name="connsiteX4" fmla="*/ 0 w 6858001"/>
              <a:gd name="connsiteY4" fmla="*/ 6096000 h 6096001"/>
              <a:gd name="connsiteX5" fmla="*/ 0 w 6858001"/>
              <a:gd name="connsiteY5" fmla="*/ 0 h 6096001"/>
              <a:gd name="connsiteX6" fmla="*/ 360000 w 6858001"/>
              <a:gd name="connsiteY6" fmla="*/ 0 h 6096001"/>
              <a:gd name="connsiteX7" fmla="*/ 360000 w 6858001"/>
              <a:gd name="connsiteY7" fmla="*/ 1 h 6096001"/>
              <a:gd name="connsiteX8" fmla="*/ 6498001 w 6858001"/>
              <a:gd name="connsiteY8" fmla="*/ 1 h 6096001"/>
              <a:gd name="connsiteX9" fmla="*/ 6498001 w 6858001"/>
              <a:gd name="connsiteY9" fmla="*/ 0 h 6096001"/>
              <a:gd name="connsiteX10" fmla="*/ 6858001 w 6858001"/>
              <a:gd name="connsiteY10" fmla="*/ 0 h 6096001"/>
              <a:gd name="connsiteX11" fmla="*/ 6858001 w 6858001"/>
              <a:gd name="connsiteY11" fmla="*/ 6096000 h 6096001"/>
              <a:gd name="connsiteX12" fmla="*/ 6679406 w 6858001"/>
              <a:gd name="connsiteY12" fmla="*/ 6096000 h 6096001"/>
              <a:gd name="connsiteX13" fmla="*/ 6679406 w 6858001"/>
              <a:gd name="connsiteY13" fmla="*/ 6096001 h 6096001"/>
              <a:gd name="connsiteX14" fmla="*/ 212725 w 6858001"/>
              <a:gd name="connsiteY14" fmla="*/ 6096001 h 6096001"/>
              <a:gd name="connsiteX15" fmla="*/ 212725 w 6858001"/>
              <a:gd name="connsiteY15" fmla="*/ 6096000 h 60960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6858001" h="6096001">
                <a:moveTo>
                  <a:pt x="360000" y="5736001"/>
                </a:moveTo>
                <a:lnTo>
                  <a:pt x="6498001" y="5736001"/>
                </a:lnTo>
                <a:lnTo>
                  <a:pt x="6498001" y="360001"/>
                </a:lnTo>
                <a:lnTo>
                  <a:pt x="360000" y="360001"/>
                </a:lnTo>
                <a:close/>
                <a:moveTo>
                  <a:pt x="0" y="6096000"/>
                </a:moveTo>
                <a:lnTo>
                  <a:pt x="0" y="0"/>
                </a:lnTo>
                <a:lnTo>
                  <a:pt x="360000" y="0"/>
                </a:lnTo>
                <a:lnTo>
                  <a:pt x="360000" y="1"/>
                </a:lnTo>
                <a:lnTo>
                  <a:pt x="6498001" y="1"/>
                </a:lnTo>
                <a:lnTo>
                  <a:pt x="6498001" y="0"/>
                </a:lnTo>
                <a:lnTo>
                  <a:pt x="6858001" y="0"/>
                </a:lnTo>
                <a:lnTo>
                  <a:pt x="6858001" y="6096000"/>
                </a:lnTo>
                <a:lnTo>
                  <a:pt x="6679406" y="6096000"/>
                </a:lnTo>
                <a:lnTo>
                  <a:pt x="6679406" y="6096001"/>
                </a:lnTo>
                <a:lnTo>
                  <a:pt x="212725" y="6096001"/>
                </a:lnTo>
                <a:lnTo>
                  <a:pt x="212725" y="609600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50" name="Left Bracket 49">
            <a:extLst>
              <a:ext uri="{FF2B5EF4-FFF2-40B4-BE49-F238E27FC236}">
                <a16:creationId xmlns:a16="http://schemas.microsoft.com/office/drawing/2014/main" id="{8E5E8E52-358B-FD42-93B7-0D1FE5C58028}"/>
              </a:ext>
            </a:extLst>
          </p:cNvPr>
          <p:cNvSpPr/>
          <p:nvPr userDrawn="1"/>
        </p:nvSpPr>
        <p:spPr>
          <a:xfrm>
            <a:off x="-273423" y="4276676"/>
            <a:ext cx="130233" cy="576844"/>
          </a:xfrm>
          <a:prstGeom prst="leftBracket">
            <a:avLst>
              <a:gd name="adj" fmla="val 0"/>
            </a:avLst>
          </a:prstGeom>
        </p:spPr>
        <p:style>
          <a:lnRef idx="1">
            <a:schemeClr val="accent1"/>
          </a:lnRef>
          <a:fillRef idx="0">
            <a:schemeClr val="accent1"/>
          </a:fillRef>
          <a:effectRef idx="0">
            <a:schemeClr val="accent1"/>
          </a:effectRef>
          <a:fontRef idx="minor">
            <a:schemeClr val="tx1"/>
          </a:fontRef>
        </p:style>
        <p:txBody>
          <a:bodyPr rtlCol="0" anchor="ctr"/>
          <a:lstStyle/>
          <a:p>
            <a:pPr algn="l"/>
            <a:endParaRPr lang="en-US"/>
          </a:p>
        </p:txBody>
      </p:sp>
      <p:sp>
        <p:nvSpPr>
          <p:cNvPr id="51" name="Freeform 50">
            <a:extLst>
              <a:ext uri="{FF2B5EF4-FFF2-40B4-BE49-F238E27FC236}">
                <a16:creationId xmlns:a16="http://schemas.microsoft.com/office/drawing/2014/main" id="{BD05D62C-299F-8F4A-ADC5-A5B240E4E89A}"/>
              </a:ext>
            </a:extLst>
          </p:cNvPr>
          <p:cNvSpPr/>
          <p:nvPr userDrawn="1"/>
        </p:nvSpPr>
        <p:spPr>
          <a:xfrm flipH="1">
            <a:off x="-276510" y="960634"/>
            <a:ext cx="133564" cy="3102795"/>
          </a:xfrm>
          <a:custGeom>
            <a:avLst/>
            <a:gdLst>
              <a:gd name="connsiteX0" fmla="*/ 0 w 133564"/>
              <a:gd name="connsiteY0" fmla="*/ 0 h 590764"/>
              <a:gd name="connsiteX1" fmla="*/ 133564 w 133564"/>
              <a:gd name="connsiteY1" fmla="*/ 0 h 590764"/>
              <a:gd name="connsiteX2" fmla="*/ 133564 w 133564"/>
              <a:gd name="connsiteY2" fmla="*/ 590764 h 590764"/>
              <a:gd name="connsiteX3" fmla="*/ 10274 w 133564"/>
              <a:gd name="connsiteY3" fmla="*/ 590764 h 590764"/>
            </a:gdLst>
            <a:ahLst/>
            <a:cxnLst>
              <a:cxn ang="0">
                <a:pos x="connsiteX0" y="connsiteY0"/>
              </a:cxn>
              <a:cxn ang="0">
                <a:pos x="connsiteX1" y="connsiteY1"/>
              </a:cxn>
              <a:cxn ang="0">
                <a:pos x="connsiteX2" y="connsiteY2"/>
              </a:cxn>
              <a:cxn ang="0">
                <a:pos x="connsiteX3" y="connsiteY3"/>
              </a:cxn>
            </a:cxnLst>
            <a:rect l="l" t="t" r="r" b="b"/>
            <a:pathLst>
              <a:path w="133564" h="590764">
                <a:moveTo>
                  <a:pt x="0" y="0"/>
                </a:moveTo>
                <a:lnTo>
                  <a:pt x="133564" y="0"/>
                </a:lnTo>
                <a:lnTo>
                  <a:pt x="133564" y="590764"/>
                </a:lnTo>
                <a:lnTo>
                  <a:pt x="10274" y="590764"/>
                </a:ln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lvl="0"/>
            <a:endParaRPr lang="en-US">
              <a:solidFill>
                <a:schemeClr val="tx1"/>
              </a:solidFill>
            </a:endParaRPr>
          </a:p>
        </p:txBody>
      </p:sp>
      <p:sp>
        <p:nvSpPr>
          <p:cNvPr id="70" name="Picture Placeholder 5">
            <a:extLst>
              <a:ext uri="{FF2B5EF4-FFF2-40B4-BE49-F238E27FC236}">
                <a16:creationId xmlns:a16="http://schemas.microsoft.com/office/drawing/2014/main" id="{20CEDC29-5AA0-A644-B60C-D80C69C12B49}"/>
              </a:ext>
            </a:extLst>
          </p:cNvPr>
          <p:cNvSpPr>
            <a:spLocks noGrp="1"/>
          </p:cNvSpPr>
          <p:nvPr>
            <p:ph type="pic" sz="quarter" idx="15" hasCustomPrompt="1"/>
          </p:nvPr>
        </p:nvSpPr>
        <p:spPr>
          <a:xfrm>
            <a:off x="6456044" y="356400"/>
            <a:ext cx="5364481" cy="6145200"/>
          </a:xfrm>
          <a:solidFill>
            <a:schemeClr val="bg1"/>
          </a:solidFill>
          <a:ln>
            <a:noFill/>
          </a:ln>
        </p:spPr>
        <p:txBody>
          <a:bodyPr anchor="ctr"/>
          <a:lstStyle>
            <a:lvl1pPr algn="ctr">
              <a:defRPr/>
            </a:lvl1pPr>
          </a:lstStyle>
          <a:p>
            <a:r>
              <a:rPr lang="en-US"/>
              <a:t>Drop photo here to add background photo</a:t>
            </a:r>
          </a:p>
        </p:txBody>
      </p:sp>
      <p:grpSp>
        <p:nvGrpSpPr>
          <p:cNvPr id="44" name="Group 43">
            <a:extLst>
              <a:ext uri="{FF2B5EF4-FFF2-40B4-BE49-F238E27FC236}">
                <a16:creationId xmlns:a16="http://schemas.microsoft.com/office/drawing/2014/main" id="{84996675-1CA6-5B4C-95CC-C958A36E4AEA}"/>
              </a:ext>
            </a:extLst>
          </p:cNvPr>
          <p:cNvGrpSpPr/>
          <p:nvPr userDrawn="1"/>
        </p:nvGrpSpPr>
        <p:grpSpPr>
          <a:xfrm>
            <a:off x="12065000" y="-947342"/>
            <a:ext cx="2554514" cy="8075345"/>
            <a:chOff x="12065000" y="-947342"/>
            <a:chExt cx="2554514" cy="8075345"/>
          </a:xfrm>
        </p:grpSpPr>
        <p:grpSp>
          <p:nvGrpSpPr>
            <p:cNvPr id="45" name="Group 44">
              <a:extLst>
                <a:ext uri="{FF2B5EF4-FFF2-40B4-BE49-F238E27FC236}">
                  <a16:creationId xmlns:a16="http://schemas.microsoft.com/office/drawing/2014/main" id="{16D18AE4-4FE2-BA4B-BE2C-79298D8F7DF7}"/>
                </a:ext>
              </a:extLst>
            </p:cNvPr>
            <p:cNvGrpSpPr/>
            <p:nvPr userDrawn="1"/>
          </p:nvGrpSpPr>
          <p:grpSpPr>
            <a:xfrm>
              <a:off x="12192000" y="-947342"/>
              <a:ext cx="2427514" cy="605550"/>
              <a:chOff x="12192000" y="-947342"/>
              <a:chExt cx="2427514" cy="605550"/>
            </a:xfrm>
          </p:grpSpPr>
          <p:sp>
            <p:nvSpPr>
              <p:cNvPr id="98" name="TextBox 97">
                <a:extLst>
                  <a:ext uri="{FF2B5EF4-FFF2-40B4-BE49-F238E27FC236}">
                    <a16:creationId xmlns:a16="http://schemas.microsoft.com/office/drawing/2014/main" id="{3A418B17-B6D9-C948-A4CA-39BA0BF2AAD0}"/>
                  </a:ext>
                </a:extLst>
              </p:cNvPr>
              <p:cNvSpPr txBox="1"/>
              <p:nvPr userDrawn="1"/>
            </p:nvSpPr>
            <p:spPr>
              <a:xfrm>
                <a:off x="12192000" y="-947342"/>
                <a:ext cx="2144486" cy="605550"/>
              </a:xfrm>
              <a:prstGeom prst="rect">
                <a:avLst/>
              </a:prstGeom>
              <a:noFill/>
            </p:spPr>
            <p:txBody>
              <a:bodyPr wrap="square" rtlCol="0">
                <a:spAutoFit/>
              </a:bodyPr>
              <a:lstStyle/>
              <a:p>
                <a:pPr>
                  <a:lnSpc>
                    <a:spcPct val="90000"/>
                  </a:lnSpc>
                  <a:spcAft>
                    <a:spcPts val="200"/>
                  </a:spcAft>
                </a:pPr>
                <a:r>
                  <a:rPr lang="en-US" sz="1000" b="0" i="0">
                    <a:solidFill>
                      <a:schemeClr val="tx1"/>
                    </a:solidFill>
                    <a:latin typeface="IBM Plex Sans Medm" panose="020B0503050203000203" pitchFamily="34" charset="0"/>
                    <a:ea typeface="Roboto" charset="0"/>
                    <a:cs typeface="Roboto" charset="0"/>
                  </a:rPr>
                  <a:t>To remove slide tips,</a:t>
                </a:r>
              </a:p>
              <a:p>
                <a:pPr>
                  <a:lnSpc>
                    <a:spcPct val="90000"/>
                  </a:lnSpc>
                  <a:spcAft>
                    <a:spcPts val="400"/>
                  </a:spcAft>
                </a:pPr>
                <a:r>
                  <a:rPr lang="en-US" sz="1000" b="0" i="0">
                    <a:solidFill>
                      <a:schemeClr val="tx1"/>
                    </a:solidFill>
                    <a:latin typeface="IBM Plex Sans Medm" panose="020B0503050203000203" pitchFamily="34" charset="0"/>
                    <a:ea typeface="Roboto" charset="0"/>
                    <a:cs typeface="Roboto" charset="0"/>
                  </a:rPr>
                  <a:t>click View &gt; Slide Master.</a:t>
                </a:r>
              </a:p>
              <a:p>
                <a:pPr>
                  <a:lnSpc>
                    <a:spcPct val="90000"/>
                  </a:lnSpc>
                  <a:spcAft>
                    <a:spcPts val="200"/>
                  </a:spcAft>
                </a:pPr>
                <a:r>
                  <a:rPr lang="en-US" sz="1000" b="0" i="0">
                    <a:solidFill>
                      <a:schemeClr val="tx1"/>
                    </a:solidFill>
                    <a:latin typeface="IBM Plex Sans Medm" panose="020B0503050203000203" pitchFamily="34" charset="0"/>
                    <a:ea typeface="Roboto" charset="0"/>
                    <a:cs typeface="Roboto" charset="0"/>
                  </a:rPr>
                  <a:t>After removing, click ‘X’ to exit.  </a:t>
                </a:r>
              </a:p>
            </p:txBody>
          </p:sp>
          <p:pic>
            <p:nvPicPr>
              <p:cNvPr id="99" name="Picture 98">
                <a:extLst>
                  <a:ext uri="{FF2B5EF4-FFF2-40B4-BE49-F238E27FC236}">
                    <a16:creationId xmlns:a16="http://schemas.microsoft.com/office/drawing/2014/main" id="{160A8CA0-0DA8-C649-93CF-7EE9AE058187}"/>
                  </a:ext>
                </a:extLst>
              </p:cNvPr>
              <p:cNvPicPr>
                <a:picLocks noChangeAspect="1"/>
              </p:cNvPicPr>
              <p:nvPr userDrawn="1"/>
            </p:nvPicPr>
            <p:blipFill>
              <a:blip r:embed="rId3"/>
              <a:stretch>
                <a:fillRect/>
              </a:stretch>
            </p:blipFill>
            <p:spPr>
              <a:xfrm>
                <a:off x="14291128" y="-853006"/>
                <a:ext cx="328386" cy="446605"/>
              </a:xfrm>
              <a:prstGeom prst="rect">
                <a:avLst/>
              </a:prstGeom>
              <a:ln>
                <a:solidFill>
                  <a:schemeClr val="accent6"/>
                </a:solidFill>
              </a:ln>
            </p:spPr>
          </p:pic>
        </p:grpSp>
        <p:grpSp>
          <p:nvGrpSpPr>
            <p:cNvPr id="46" name="Group 45">
              <a:extLst>
                <a:ext uri="{FF2B5EF4-FFF2-40B4-BE49-F238E27FC236}">
                  <a16:creationId xmlns:a16="http://schemas.microsoft.com/office/drawing/2014/main" id="{C951661F-2C3A-8E43-9EF6-278867F13B7E}"/>
                </a:ext>
              </a:extLst>
            </p:cNvPr>
            <p:cNvGrpSpPr/>
            <p:nvPr userDrawn="1"/>
          </p:nvGrpSpPr>
          <p:grpSpPr>
            <a:xfrm>
              <a:off x="12065000" y="-254000"/>
              <a:ext cx="2171700" cy="3007249"/>
              <a:chOff x="12115800" y="0"/>
              <a:chExt cx="2171700" cy="3007249"/>
            </a:xfrm>
          </p:grpSpPr>
          <p:sp>
            <p:nvSpPr>
              <p:cNvPr id="93" name="Rectangle 92">
                <a:extLst>
                  <a:ext uri="{FF2B5EF4-FFF2-40B4-BE49-F238E27FC236}">
                    <a16:creationId xmlns:a16="http://schemas.microsoft.com/office/drawing/2014/main" id="{A09E6200-3B4D-B945-B27E-F0F91A456CEC}"/>
                  </a:ext>
                </a:extLst>
              </p:cNvPr>
              <p:cNvSpPr/>
              <p:nvPr userDrawn="1"/>
            </p:nvSpPr>
            <p:spPr>
              <a:xfrm>
                <a:off x="12287249" y="453077"/>
                <a:ext cx="2000251" cy="255417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94" name="Rectangle 93">
                <a:extLst>
                  <a:ext uri="{FF2B5EF4-FFF2-40B4-BE49-F238E27FC236}">
                    <a16:creationId xmlns:a16="http://schemas.microsoft.com/office/drawing/2014/main" id="{F90FF5DD-1834-A44E-A2E2-EF8D09964715}"/>
                  </a:ext>
                </a:extLst>
              </p:cNvPr>
              <p:cNvSpPr/>
              <p:nvPr userDrawn="1"/>
            </p:nvSpPr>
            <p:spPr>
              <a:xfrm>
                <a:off x="12287249" y="0"/>
                <a:ext cx="2000251" cy="49061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95" name="Right Triangle 94">
                <a:extLst>
                  <a:ext uri="{FF2B5EF4-FFF2-40B4-BE49-F238E27FC236}">
                    <a16:creationId xmlns:a16="http://schemas.microsoft.com/office/drawing/2014/main" id="{97D90916-53A2-5145-BB6D-F7C0A118CA7D}"/>
                  </a:ext>
                </a:extLst>
              </p:cNvPr>
              <p:cNvSpPr/>
              <p:nvPr userDrawn="1"/>
            </p:nvSpPr>
            <p:spPr>
              <a:xfrm flipH="1">
                <a:off x="12115800" y="0"/>
                <a:ext cx="174111" cy="216371"/>
              </a:xfrm>
              <a:prstGeom prst="rtTriangl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96" name="TextBox 95">
                <a:extLst>
                  <a:ext uri="{FF2B5EF4-FFF2-40B4-BE49-F238E27FC236}">
                    <a16:creationId xmlns:a16="http://schemas.microsoft.com/office/drawing/2014/main" id="{D6AB4E01-41FE-054C-B4F1-43AAFC89A949}"/>
                  </a:ext>
                </a:extLst>
              </p:cNvPr>
              <p:cNvSpPr txBox="1"/>
              <p:nvPr userDrawn="1"/>
            </p:nvSpPr>
            <p:spPr>
              <a:xfrm>
                <a:off x="12516910" y="90429"/>
                <a:ext cx="1211790" cy="307777"/>
              </a:xfrm>
              <a:prstGeom prst="rect">
                <a:avLst/>
              </a:prstGeom>
              <a:noFill/>
            </p:spPr>
            <p:txBody>
              <a:bodyPr wrap="square" rtlCol="0">
                <a:spAutoFit/>
              </a:bodyPr>
              <a:lstStyle/>
              <a:p>
                <a:r>
                  <a:rPr lang="en-US" sz="1400" b="0" i="0">
                    <a:solidFill>
                      <a:schemeClr val="bg1"/>
                    </a:solidFill>
                    <a:latin typeface="IBM Plex Sans Medm" panose="020B0503050203000203" pitchFamily="34" charset="0"/>
                    <a:ea typeface="Roboto" charset="0"/>
                    <a:cs typeface="Roboto" charset="0"/>
                  </a:rPr>
                  <a:t>SLIDE</a:t>
                </a:r>
                <a:r>
                  <a:rPr lang="en-US" sz="1400" b="0" i="0" baseline="0">
                    <a:solidFill>
                      <a:schemeClr val="bg1"/>
                    </a:solidFill>
                    <a:latin typeface="IBM Plex Sans Medm" panose="020B0503050203000203" pitchFamily="34" charset="0"/>
                    <a:ea typeface="Roboto" charset="0"/>
                    <a:cs typeface="Roboto" charset="0"/>
                  </a:rPr>
                  <a:t> TIPS</a:t>
                </a:r>
                <a:endParaRPr lang="en-US" sz="1400" b="0" i="0">
                  <a:solidFill>
                    <a:schemeClr val="bg1"/>
                  </a:solidFill>
                  <a:latin typeface="IBM Plex Sans Medm" panose="020B0503050203000203" pitchFamily="34" charset="0"/>
                  <a:ea typeface="Roboto" charset="0"/>
                  <a:cs typeface="Roboto" charset="0"/>
                </a:endParaRPr>
              </a:p>
            </p:txBody>
          </p:sp>
          <p:sp>
            <p:nvSpPr>
              <p:cNvPr id="97" name="TextBox 96">
                <a:extLst>
                  <a:ext uri="{FF2B5EF4-FFF2-40B4-BE49-F238E27FC236}">
                    <a16:creationId xmlns:a16="http://schemas.microsoft.com/office/drawing/2014/main" id="{B59FA107-1773-164A-9967-2A541775DF5F}"/>
                  </a:ext>
                </a:extLst>
              </p:cNvPr>
              <p:cNvSpPr txBox="1"/>
              <p:nvPr userDrawn="1"/>
            </p:nvSpPr>
            <p:spPr>
              <a:xfrm>
                <a:off x="12369020" y="656836"/>
                <a:ext cx="1854980" cy="2259977"/>
              </a:xfrm>
              <a:prstGeom prst="rect">
                <a:avLst/>
              </a:prstGeom>
              <a:noFill/>
            </p:spPr>
            <p:txBody>
              <a:bodyPr wrap="square" rtlCol="0">
                <a:noAutofit/>
              </a:bodyPr>
              <a:lstStyle/>
              <a:p>
                <a:pPr marL="96838" indent="-96838" algn="l" defTabSz="914400" rtl="0" eaLnBrk="1" latinLnBrk="0" hangingPunct="1">
                  <a:lnSpc>
                    <a:spcPct val="100000"/>
                  </a:lnSpc>
                  <a:spcBef>
                    <a:spcPts val="0"/>
                  </a:spcBef>
                  <a:spcAft>
                    <a:spcPts val="600"/>
                  </a:spcAft>
                  <a:buClr>
                    <a:schemeClr val="accent1"/>
                  </a:buClr>
                  <a:buFont typeface="Wingdings" charset="2"/>
                  <a:buChar char="§"/>
                </a:pPr>
                <a:r>
                  <a:rPr lang="en-US" sz="900" b="0" i="0" kern="1200">
                    <a:solidFill>
                      <a:schemeClr val="tx1">
                        <a:lumMod val="75000"/>
                        <a:lumOff val="25000"/>
                      </a:schemeClr>
                    </a:solidFill>
                    <a:latin typeface="IBM Plex Sans" panose="020B0503050203000203" pitchFamily="34" charset="77"/>
                    <a:ea typeface="Roboto" charset="0"/>
                  </a:rPr>
                  <a:t>To place your own photo, use Master slides like “Title Style 1” to create from scratch.</a:t>
                </a:r>
              </a:p>
              <a:p>
                <a:pPr marL="96838" indent="-96838" algn="l" defTabSz="914400" rtl="0" eaLnBrk="1" latinLnBrk="0" hangingPunct="1">
                  <a:lnSpc>
                    <a:spcPct val="100000"/>
                  </a:lnSpc>
                  <a:spcBef>
                    <a:spcPts val="0"/>
                  </a:spcBef>
                  <a:spcAft>
                    <a:spcPts val="600"/>
                  </a:spcAft>
                  <a:buClr>
                    <a:schemeClr val="accent1"/>
                  </a:buClr>
                  <a:buFont typeface="Wingdings" charset="2"/>
                  <a:buChar char="§"/>
                </a:pPr>
                <a:r>
                  <a:rPr lang="en-US" sz="900" b="0" i="0" kern="1200">
                    <a:solidFill>
                      <a:schemeClr val="tx1">
                        <a:lumMod val="75000"/>
                        <a:lumOff val="25000"/>
                      </a:schemeClr>
                    </a:solidFill>
                    <a:latin typeface="IBM Plex Sans" panose="020B0503050203000203" pitchFamily="34" charset="77"/>
                    <a:ea typeface="Roboto" charset="0"/>
                    <a:cs typeface="Roboto" charset="0"/>
                  </a:rPr>
                  <a:t>You may also delete</a:t>
                </a:r>
                <a:br>
                  <a:rPr lang="en-US" sz="900" b="0" i="0" kern="1200">
                    <a:solidFill>
                      <a:schemeClr val="tx1">
                        <a:lumMod val="75000"/>
                        <a:lumOff val="25000"/>
                      </a:schemeClr>
                    </a:solidFill>
                    <a:latin typeface="IBM Plex Sans" panose="020B0503050203000203" pitchFamily="34" charset="77"/>
                    <a:ea typeface="Roboto" charset="0"/>
                    <a:cs typeface="Roboto" charset="0"/>
                  </a:rPr>
                </a:br>
                <a:r>
                  <a:rPr lang="en-US" sz="900" b="0" i="0" kern="1200">
                    <a:solidFill>
                      <a:schemeClr val="tx1">
                        <a:lumMod val="75000"/>
                        <a:lumOff val="25000"/>
                      </a:schemeClr>
                    </a:solidFill>
                    <a:latin typeface="IBM Plex Sans" panose="020B0503050203000203" pitchFamily="34" charset="77"/>
                    <a:ea typeface="Roboto" charset="0"/>
                    <a:cs typeface="Roboto" charset="0"/>
                  </a:rPr>
                  <a:t>existing photos to reveal the placeholder beneath. Then t</a:t>
                </a:r>
                <a:r>
                  <a:rPr lang="en-US" sz="900" b="0" i="0">
                    <a:solidFill>
                      <a:schemeClr val="tx1">
                        <a:lumMod val="75000"/>
                        <a:lumOff val="25000"/>
                      </a:schemeClr>
                    </a:solidFill>
                    <a:latin typeface="IBM Plex Sans" panose="020B0503050203000203" pitchFamily="34" charset="77"/>
                    <a:ea typeface="Roboto" charset="0"/>
                    <a:cs typeface="Roboto" charset="0"/>
                  </a:rPr>
                  <a:t>o add a photo, drag a photo onto the slide or click the icon in the placeholder to browse for</a:t>
                </a:r>
                <a:br>
                  <a:rPr lang="en-US" sz="900" b="0" i="0">
                    <a:solidFill>
                      <a:schemeClr val="tx1">
                        <a:lumMod val="75000"/>
                        <a:lumOff val="25000"/>
                      </a:schemeClr>
                    </a:solidFill>
                    <a:latin typeface="IBM Plex Sans" panose="020B0503050203000203" pitchFamily="34" charset="77"/>
                    <a:ea typeface="Roboto" charset="0"/>
                    <a:cs typeface="Roboto" charset="0"/>
                  </a:rPr>
                </a:br>
                <a:r>
                  <a:rPr lang="en-US" sz="900" b="0" i="0">
                    <a:solidFill>
                      <a:schemeClr val="tx1">
                        <a:lumMod val="75000"/>
                        <a:lumOff val="25000"/>
                      </a:schemeClr>
                    </a:solidFill>
                    <a:latin typeface="IBM Plex Sans" panose="020B0503050203000203" pitchFamily="34" charset="77"/>
                    <a:ea typeface="Roboto" charset="0"/>
                    <a:cs typeface="Roboto" charset="0"/>
                  </a:rPr>
                  <a:t>your image.</a:t>
                </a:r>
              </a:p>
              <a:p>
                <a:pPr marL="96838" indent="-96838">
                  <a:spcAft>
                    <a:spcPts val="600"/>
                  </a:spcAft>
                  <a:buClr>
                    <a:schemeClr val="accent1"/>
                  </a:buClr>
                  <a:buFont typeface="Wingdings" charset="2"/>
                  <a:buChar char="§"/>
                </a:pPr>
                <a:r>
                  <a:rPr lang="en-US" sz="900" b="0" i="0">
                    <a:solidFill>
                      <a:schemeClr val="tx1">
                        <a:lumMod val="75000"/>
                        <a:lumOff val="25000"/>
                      </a:schemeClr>
                    </a:solidFill>
                    <a:latin typeface="IBM Plex Sans" panose="020B0503050203000203" pitchFamily="34" charset="77"/>
                    <a:ea typeface="Roboto" charset="0"/>
                    <a:cs typeface="Roboto" charset="0"/>
                  </a:rPr>
                  <a:t>If the image covers your text, right click the image, and select “Arrange - &gt; Send to back”.</a:t>
                </a:r>
              </a:p>
            </p:txBody>
          </p:sp>
        </p:grpSp>
        <p:grpSp>
          <p:nvGrpSpPr>
            <p:cNvPr id="47" name="Group 46">
              <a:extLst>
                <a:ext uri="{FF2B5EF4-FFF2-40B4-BE49-F238E27FC236}">
                  <a16:creationId xmlns:a16="http://schemas.microsoft.com/office/drawing/2014/main" id="{1FB90258-5776-FC4D-A656-A223C9C821DB}"/>
                </a:ext>
              </a:extLst>
            </p:cNvPr>
            <p:cNvGrpSpPr/>
            <p:nvPr userDrawn="1"/>
          </p:nvGrpSpPr>
          <p:grpSpPr>
            <a:xfrm>
              <a:off x="12237133" y="2882622"/>
              <a:ext cx="2011532" cy="985422"/>
              <a:chOff x="12272640" y="6571606"/>
              <a:chExt cx="1538402" cy="985422"/>
            </a:xfrm>
          </p:grpSpPr>
          <p:sp>
            <p:nvSpPr>
              <p:cNvPr id="90" name="Rectangle 89">
                <a:extLst>
                  <a:ext uri="{FF2B5EF4-FFF2-40B4-BE49-F238E27FC236}">
                    <a16:creationId xmlns:a16="http://schemas.microsoft.com/office/drawing/2014/main" id="{376D3EA6-AA03-A84E-AAC1-BA88F9049FB0}"/>
                  </a:ext>
                </a:extLst>
              </p:cNvPr>
              <p:cNvSpPr/>
              <p:nvPr userDrawn="1"/>
            </p:nvSpPr>
            <p:spPr>
              <a:xfrm>
                <a:off x="12272640" y="6571606"/>
                <a:ext cx="1538402" cy="985422"/>
              </a:xfrm>
              <a:prstGeom prst="rect">
                <a:avLst/>
              </a:prstGeom>
              <a:no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latin typeface="IBM Plex Sans" panose="020B0503050203000203" pitchFamily="34" charset="0"/>
                </a:endParaRPr>
              </a:p>
            </p:txBody>
          </p:sp>
          <p:sp>
            <p:nvSpPr>
              <p:cNvPr id="91" name="TextBox 90">
                <a:extLst>
                  <a:ext uri="{FF2B5EF4-FFF2-40B4-BE49-F238E27FC236}">
                    <a16:creationId xmlns:a16="http://schemas.microsoft.com/office/drawing/2014/main" id="{54E431D4-31A9-8542-905F-B452EA7B2EBD}"/>
                  </a:ext>
                </a:extLst>
              </p:cNvPr>
              <p:cNvSpPr txBox="1"/>
              <p:nvPr userDrawn="1"/>
            </p:nvSpPr>
            <p:spPr>
              <a:xfrm>
                <a:off x="12425440" y="7002160"/>
                <a:ext cx="1161546" cy="461665"/>
              </a:xfrm>
              <a:prstGeom prst="rect">
                <a:avLst/>
              </a:prstGeom>
            </p:spPr>
            <p:txBody>
              <a:bodyPr vert="horz" wrap="square" lIns="0" tIns="0" rIns="0" bIns="0" rtlCol="0" anchor="t">
                <a:spAutoFit/>
              </a:bodyPr>
              <a:lstStyle/>
              <a:p>
                <a:pPr algn="l"/>
                <a:r>
                  <a:rPr lang="en-US" sz="1000">
                    <a:solidFill>
                      <a:schemeClr val="tx2"/>
                    </a:solidFill>
                    <a:latin typeface="IBM Plex Sans" panose="020B0503050203000203" pitchFamily="34" charset="0"/>
                    <a:ea typeface="Arial" charset="0"/>
                    <a:cs typeface="Arial" charset="0"/>
                  </a:rPr>
                  <a:t>Access programmed text formats by using the ‘Indent More’ button.</a:t>
                </a:r>
              </a:p>
            </p:txBody>
          </p:sp>
          <p:pic>
            <p:nvPicPr>
              <p:cNvPr id="92" name="Picture 91">
                <a:extLst>
                  <a:ext uri="{FF2B5EF4-FFF2-40B4-BE49-F238E27FC236}">
                    <a16:creationId xmlns:a16="http://schemas.microsoft.com/office/drawing/2014/main" id="{1E2F0FC3-5AA8-1F44-AB86-0D37542D9CF9}"/>
                  </a:ext>
                </a:extLst>
              </p:cNvPr>
              <p:cNvPicPr>
                <a:picLocks noChangeAspect="1"/>
              </p:cNvPicPr>
              <p:nvPr userDrawn="1"/>
            </p:nvPicPr>
            <p:blipFill rotWithShape="1">
              <a:blip r:embed="rId4"/>
              <a:srcRect l="8882" t="5165" r="-1"/>
              <a:stretch/>
            </p:blipFill>
            <p:spPr>
              <a:xfrm>
                <a:off x="12426082" y="6665739"/>
                <a:ext cx="196784" cy="228984"/>
              </a:xfrm>
              <a:prstGeom prst="roundRect">
                <a:avLst/>
              </a:prstGeom>
              <a:ln>
                <a:solidFill>
                  <a:schemeClr val="accent1"/>
                </a:solidFill>
              </a:ln>
            </p:spPr>
          </p:pic>
        </p:grpSp>
        <p:grpSp>
          <p:nvGrpSpPr>
            <p:cNvPr id="83" name="Group 82">
              <a:extLst>
                <a:ext uri="{FF2B5EF4-FFF2-40B4-BE49-F238E27FC236}">
                  <a16:creationId xmlns:a16="http://schemas.microsoft.com/office/drawing/2014/main" id="{6EA36200-0A37-7245-9185-9E629ED69999}"/>
                </a:ext>
              </a:extLst>
            </p:cNvPr>
            <p:cNvGrpSpPr/>
            <p:nvPr userDrawn="1"/>
          </p:nvGrpSpPr>
          <p:grpSpPr>
            <a:xfrm>
              <a:off x="12236449" y="4009675"/>
              <a:ext cx="2147063" cy="3118328"/>
              <a:chOff x="12236449" y="4803495"/>
              <a:chExt cx="2147063" cy="3118328"/>
            </a:xfrm>
          </p:grpSpPr>
          <p:grpSp>
            <p:nvGrpSpPr>
              <p:cNvPr id="84" name="Group 83">
                <a:extLst>
                  <a:ext uri="{FF2B5EF4-FFF2-40B4-BE49-F238E27FC236}">
                    <a16:creationId xmlns:a16="http://schemas.microsoft.com/office/drawing/2014/main" id="{B412A0CE-A92D-DF42-B87F-D64BCEC5A094}"/>
                  </a:ext>
                </a:extLst>
              </p:cNvPr>
              <p:cNvGrpSpPr/>
              <p:nvPr userDrawn="1"/>
            </p:nvGrpSpPr>
            <p:grpSpPr>
              <a:xfrm>
                <a:off x="12236449" y="4803495"/>
                <a:ext cx="2147063" cy="2485366"/>
                <a:chOff x="12287249" y="1112812"/>
                <a:chExt cx="2147063" cy="3086847"/>
              </a:xfrm>
            </p:grpSpPr>
            <p:sp>
              <p:nvSpPr>
                <p:cNvPr id="86" name="Rectangle 85">
                  <a:extLst>
                    <a:ext uri="{FF2B5EF4-FFF2-40B4-BE49-F238E27FC236}">
                      <a16:creationId xmlns:a16="http://schemas.microsoft.com/office/drawing/2014/main" id="{88DFBAC4-3E5A-844D-9FF0-3A6546D2BBCA}"/>
                    </a:ext>
                  </a:extLst>
                </p:cNvPr>
                <p:cNvSpPr/>
                <p:nvPr userDrawn="1"/>
              </p:nvSpPr>
              <p:spPr>
                <a:xfrm>
                  <a:off x="12287249" y="1565888"/>
                  <a:ext cx="2000251" cy="263377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87" name="Rectangle 86">
                  <a:extLst>
                    <a:ext uri="{FF2B5EF4-FFF2-40B4-BE49-F238E27FC236}">
                      <a16:creationId xmlns:a16="http://schemas.microsoft.com/office/drawing/2014/main" id="{BC61A75C-74F2-B24E-ADFA-6B76D9607CF7}"/>
                    </a:ext>
                  </a:extLst>
                </p:cNvPr>
                <p:cNvSpPr/>
                <p:nvPr userDrawn="1"/>
              </p:nvSpPr>
              <p:spPr>
                <a:xfrm>
                  <a:off x="12287249" y="1112812"/>
                  <a:ext cx="2000251" cy="49061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88" name="TextBox 87">
                  <a:extLst>
                    <a:ext uri="{FF2B5EF4-FFF2-40B4-BE49-F238E27FC236}">
                      <a16:creationId xmlns:a16="http://schemas.microsoft.com/office/drawing/2014/main" id="{329D18AE-93B8-0348-8C35-9693A151B1BC}"/>
                    </a:ext>
                  </a:extLst>
                </p:cNvPr>
                <p:cNvSpPr txBox="1"/>
                <p:nvPr userDrawn="1"/>
              </p:nvSpPr>
              <p:spPr>
                <a:xfrm>
                  <a:off x="12516910" y="1189721"/>
                  <a:ext cx="1917402" cy="382262"/>
                </a:xfrm>
                <a:prstGeom prst="rect">
                  <a:avLst/>
                </a:prstGeom>
                <a:noFill/>
              </p:spPr>
              <p:txBody>
                <a:bodyPr wrap="square" rtlCol="0">
                  <a:spAutoFit/>
                </a:bodyPr>
                <a:lstStyle/>
                <a:p>
                  <a:r>
                    <a:rPr lang="en-US" sz="1400" b="0" i="0">
                      <a:solidFill>
                        <a:schemeClr val="bg1"/>
                      </a:solidFill>
                      <a:latin typeface="IBM Plex Sans Medm" panose="020B0503050203000203" pitchFamily="34" charset="0"/>
                      <a:ea typeface="Roboto" charset="0"/>
                      <a:cs typeface="Roboto" charset="0"/>
                    </a:rPr>
                    <a:t>GUIDELINES</a:t>
                  </a:r>
                </a:p>
              </p:txBody>
            </p:sp>
            <p:sp>
              <p:nvSpPr>
                <p:cNvPr id="89" name="TextBox 88">
                  <a:extLst>
                    <a:ext uri="{FF2B5EF4-FFF2-40B4-BE49-F238E27FC236}">
                      <a16:creationId xmlns:a16="http://schemas.microsoft.com/office/drawing/2014/main" id="{BE14E0F2-0CC8-4943-BDEE-BAF3A3945AA3}"/>
                    </a:ext>
                  </a:extLst>
                </p:cNvPr>
                <p:cNvSpPr txBox="1"/>
                <p:nvPr userDrawn="1"/>
              </p:nvSpPr>
              <p:spPr>
                <a:xfrm>
                  <a:off x="12369020" y="1842802"/>
                  <a:ext cx="1797275" cy="2105846"/>
                </a:xfrm>
                <a:prstGeom prst="rect">
                  <a:avLst/>
                </a:prstGeom>
                <a:noFill/>
              </p:spPr>
              <p:txBody>
                <a:bodyPr wrap="square" rtlCol="0">
                  <a:noAutofit/>
                </a:bodyPr>
                <a:lstStyle/>
                <a:p>
                  <a:pPr marL="96838" indent="-96838">
                    <a:spcAft>
                      <a:spcPts val="600"/>
                    </a:spcAft>
                    <a:buClr>
                      <a:schemeClr val="accent1"/>
                    </a:buClr>
                    <a:buFont typeface="Wingdings" charset="2"/>
                    <a:buChar char="§"/>
                  </a:pPr>
                  <a:r>
                    <a:rPr lang="en-US" sz="900" b="0" i="0">
                      <a:solidFill>
                        <a:schemeClr val="tx1">
                          <a:lumMod val="75000"/>
                          <a:lumOff val="25000"/>
                        </a:schemeClr>
                      </a:solidFill>
                      <a:latin typeface="IBM Plex Sans" panose="020B0503050203000203" pitchFamily="34" charset="77"/>
                      <a:ea typeface="Roboto" charset="0"/>
                      <a:cs typeface="Roboto" charset="0"/>
                    </a:rPr>
                    <a:t>Each layout has its own custom gridlines to help build your slides. Keep content within the guides and do not go past them.</a:t>
                  </a:r>
                </a:p>
                <a:p>
                  <a:pPr marL="96838" indent="-96838">
                    <a:spcAft>
                      <a:spcPts val="600"/>
                    </a:spcAft>
                    <a:buClr>
                      <a:schemeClr val="accent1"/>
                    </a:buClr>
                    <a:buFont typeface="Wingdings" charset="2"/>
                    <a:buChar char="§"/>
                  </a:pPr>
                  <a:r>
                    <a:rPr lang="en-US" sz="900" b="0" i="0">
                      <a:solidFill>
                        <a:schemeClr val="tx1">
                          <a:lumMod val="75000"/>
                          <a:lumOff val="25000"/>
                        </a:schemeClr>
                      </a:solidFill>
                      <a:latin typeface="IBM Plex Sans" panose="020B0503050203000203" pitchFamily="34" charset="77"/>
                      <a:ea typeface="Roboto" charset="0"/>
                      <a:cs typeface="Roboto" charset="0"/>
                    </a:rPr>
                    <a:t>To make guides visible right-click your slide &gt; Grids &amp; Guides &gt; Ensure ‘Guides’ is checked</a:t>
                  </a:r>
                </a:p>
              </p:txBody>
            </p:sp>
          </p:grpSp>
          <p:pic>
            <p:nvPicPr>
              <p:cNvPr id="85" name="Picture 84" descr="A screenshot of a cell phone&#10;&#10;Description automatically generated">
                <a:extLst>
                  <a:ext uri="{FF2B5EF4-FFF2-40B4-BE49-F238E27FC236}">
                    <a16:creationId xmlns:a16="http://schemas.microsoft.com/office/drawing/2014/main" id="{BC6B5C1E-F6E3-8A41-A345-E6115B5A4BAF}"/>
                  </a:ext>
                </a:extLst>
              </p:cNvPr>
              <p:cNvPicPr>
                <a:picLocks noChangeAspect="1"/>
              </p:cNvPicPr>
              <p:nvPr userDrawn="1"/>
            </p:nvPicPr>
            <p:blipFill rotWithShape="1">
              <a:blip r:embed="rId5"/>
              <a:srcRect l="29724" t="14641" r="46863" b="57996"/>
              <a:stretch/>
            </p:blipFill>
            <p:spPr>
              <a:xfrm>
                <a:off x="12520795" y="6858000"/>
                <a:ext cx="1365354" cy="1063823"/>
              </a:xfrm>
              <a:prstGeom prst="rect">
                <a:avLst/>
              </a:prstGeom>
              <a:ln>
                <a:solidFill>
                  <a:schemeClr val="accent1"/>
                </a:solidFill>
              </a:ln>
            </p:spPr>
          </p:pic>
        </p:grpSp>
      </p:grpSp>
      <p:sp>
        <p:nvSpPr>
          <p:cNvPr id="100" name="Rectangle 99">
            <a:extLst>
              <a:ext uri="{FF2B5EF4-FFF2-40B4-BE49-F238E27FC236}">
                <a16:creationId xmlns:a16="http://schemas.microsoft.com/office/drawing/2014/main" id="{F32233DF-79EA-BB48-AA9D-097EA2F4D528}"/>
              </a:ext>
            </a:extLst>
          </p:cNvPr>
          <p:cNvSpPr/>
          <p:nvPr userDrawn="1"/>
        </p:nvSpPr>
        <p:spPr>
          <a:xfrm>
            <a:off x="-1606668" y="1461874"/>
            <a:ext cx="1278541" cy="2195725"/>
          </a:xfrm>
          <a:prstGeom prst="rect">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1100">
                <a:solidFill>
                  <a:schemeClr val="tx1"/>
                </a:solidFill>
                <a:latin typeface="IBM Plex Sans" panose="020B0503050203000203" pitchFamily="34" charset="0"/>
              </a:rPr>
              <a:t>Presentation title</a:t>
            </a:r>
          </a:p>
          <a:p>
            <a:pPr algn="r"/>
            <a:r>
              <a:rPr lang="en-US" sz="1100" b="1" i="0" kern="1200">
                <a:solidFill>
                  <a:schemeClr val="tx1"/>
                </a:solidFill>
                <a:latin typeface="IBM Plex Sans SmBld" panose="020B0503050203000203" pitchFamily="34" charset="0"/>
                <a:ea typeface="+mn-ea"/>
                <a:cs typeface="+mn-cs"/>
              </a:rPr>
              <a:t>6 lines max</a:t>
            </a:r>
          </a:p>
        </p:txBody>
      </p:sp>
      <p:sp>
        <p:nvSpPr>
          <p:cNvPr id="101" name="Rectangle 100">
            <a:extLst>
              <a:ext uri="{FF2B5EF4-FFF2-40B4-BE49-F238E27FC236}">
                <a16:creationId xmlns:a16="http://schemas.microsoft.com/office/drawing/2014/main" id="{FC615163-8B7A-5848-904C-544A6FB4FB4F}"/>
              </a:ext>
            </a:extLst>
          </p:cNvPr>
          <p:cNvSpPr/>
          <p:nvPr userDrawn="1"/>
        </p:nvSpPr>
        <p:spPr>
          <a:xfrm>
            <a:off x="-1606668" y="4229718"/>
            <a:ext cx="1278541" cy="611540"/>
          </a:xfrm>
          <a:prstGeom prst="rect">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1100">
                <a:solidFill>
                  <a:schemeClr val="tx1"/>
                </a:solidFill>
                <a:latin typeface="IBM Plex Sans" panose="020B0503050203000203" pitchFamily="34" charset="0"/>
              </a:rPr>
              <a:t>Subtitle</a:t>
            </a:r>
          </a:p>
          <a:p>
            <a:pPr algn="r"/>
            <a:r>
              <a:rPr lang="en-US" sz="1100" b="1" i="0">
                <a:solidFill>
                  <a:schemeClr val="tx1"/>
                </a:solidFill>
                <a:latin typeface="IBM Plex Sans SmBld" panose="020B0503050203000203" pitchFamily="34" charset="0"/>
              </a:rPr>
              <a:t>2 lines max</a:t>
            </a:r>
          </a:p>
        </p:txBody>
      </p:sp>
      <p:sp>
        <p:nvSpPr>
          <p:cNvPr id="35" name="Colour Pillar">
            <a:extLst>
              <a:ext uri="{FF2B5EF4-FFF2-40B4-BE49-F238E27FC236}">
                <a16:creationId xmlns:a16="http://schemas.microsoft.com/office/drawing/2014/main" id="{DE82F32C-6C9F-C349-945E-A0A9E8DB5FF6}"/>
              </a:ext>
            </a:extLst>
          </p:cNvPr>
          <p:cNvSpPr/>
          <p:nvPr userDrawn="1"/>
        </p:nvSpPr>
        <p:spPr>
          <a:xfrm>
            <a:off x="11820525" y="356400"/>
            <a:ext cx="370363" cy="6145200"/>
          </a:xfrm>
          <a:prstGeom prst="rect">
            <a:avLst/>
          </a:prstGeom>
          <a:solidFill>
            <a:schemeClr val="accent3"/>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221412751"/>
      </p:ext>
    </p:extLst>
  </p:cSld>
  <p:clrMapOvr>
    <a:masterClrMapping/>
  </p:clrMapOvr>
  <p:extLst>
    <p:ext uri="{DCECCB84-F9BA-43D5-87BE-67443E8EF086}">
      <p15:sldGuideLst xmlns:p15="http://schemas.microsoft.com/office/powerpoint/2012/main">
        <p15:guide id="2" pos="529" userDrawn="1">
          <p15:clr>
            <a:srgbClr val="FBAE40"/>
          </p15:clr>
        </p15:guide>
        <p15:guide id="3" pos="3500" userDrawn="1">
          <p15:clr>
            <a:srgbClr val="FBAE40"/>
          </p15:clr>
        </p15:guide>
        <p15:guide id="4" pos="7446" userDrawn="1">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Divider Style 1_Thin">
    <p:bg>
      <p:bgPr>
        <a:solidFill>
          <a:schemeClr val="accent1"/>
        </a:solidFill>
        <a:effectLst/>
      </p:bgPr>
    </p:bg>
    <p:spTree>
      <p:nvGrpSpPr>
        <p:cNvPr id="1" name=""/>
        <p:cNvGrpSpPr/>
        <p:nvPr/>
      </p:nvGrpSpPr>
      <p:grpSpPr>
        <a:xfrm>
          <a:off x="0" y="0"/>
          <a:ext cx="0" cy="0"/>
          <a:chOff x="0" y="0"/>
          <a:chExt cx="0" cy="0"/>
        </a:xfrm>
      </p:grpSpPr>
      <p:sp>
        <p:nvSpPr>
          <p:cNvPr id="64" name="Rectangle 63">
            <a:extLst>
              <a:ext uri="{FF2B5EF4-FFF2-40B4-BE49-F238E27FC236}">
                <a16:creationId xmlns:a16="http://schemas.microsoft.com/office/drawing/2014/main" id="{BE0C7251-CD37-454F-9097-5A53D2472D7D}"/>
              </a:ext>
            </a:extLst>
          </p:cNvPr>
          <p:cNvSpPr/>
          <p:nvPr userDrawn="1"/>
        </p:nvSpPr>
        <p:spPr>
          <a:xfrm>
            <a:off x="12236449" y="199076"/>
            <a:ext cx="2000251" cy="4503553"/>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8" name="Picture Placeholder 7">
            <a:extLst>
              <a:ext uri="{FF2B5EF4-FFF2-40B4-BE49-F238E27FC236}">
                <a16:creationId xmlns:a16="http://schemas.microsoft.com/office/drawing/2014/main" id="{03924A13-79EE-1D47-B49D-1565C986DA27}"/>
              </a:ext>
            </a:extLst>
          </p:cNvPr>
          <p:cNvSpPr>
            <a:spLocks noGrp="1"/>
          </p:cNvSpPr>
          <p:nvPr>
            <p:ph type="pic" sz="quarter" idx="11" hasCustomPrompt="1"/>
          </p:nvPr>
        </p:nvSpPr>
        <p:spPr>
          <a:xfrm>
            <a:off x="355599" y="358815"/>
            <a:ext cx="11485301" cy="6146157"/>
          </a:xfrm>
          <a:prstGeom prst="rect">
            <a:avLst/>
          </a:prstGeom>
          <a:solidFill>
            <a:schemeClr val="bg1"/>
          </a:solidFill>
        </p:spPr>
        <p:txBody>
          <a:bodyPr wrap="square" rIns="288000" anchor="ctr">
            <a:noAutofit/>
          </a:bodyPr>
          <a:lstStyle>
            <a:lvl1pPr algn="ctr">
              <a:defRPr/>
            </a:lvl1pPr>
          </a:lstStyle>
          <a:p>
            <a:r>
              <a:rPr lang="en-US"/>
              <a:t>Drop photo here to add background photo</a:t>
            </a:r>
          </a:p>
        </p:txBody>
      </p:sp>
      <p:sp>
        <p:nvSpPr>
          <p:cNvPr id="11" name="Freeform 10">
            <a:extLst>
              <a:ext uri="{FF2B5EF4-FFF2-40B4-BE49-F238E27FC236}">
                <a16:creationId xmlns:a16="http://schemas.microsoft.com/office/drawing/2014/main" id="{027E5C04-A6BF-204B-B6E3-68227002AE82}"/>
              </a:ext>
            </a:extLst>
          </p:cNvPr>
          <p:cNvSpPr/>
          <p:nvPr userDrawn="1"/>
        </p:nvSpPr>
        <p:spPr>
          <a:xfrm>
            <a:off x="-1" y="1"/>
            <a:ext cx="12192002" cy="6858000"/>
          </a:xfrm>
          <a:custGeom>
            <a:avLst/>
            <a:gdLst>
              <a:gd name="connsiteX0" fmla="*/ 360001 w 12192002"/>
              <a:gd name="connsiteY0" fmla="*/ 360000 h 6858000"/>
              <a:gd name="connsiteX1" fmla="*/ 360001 w 12192002"/>
              <a:gd name="connsiteY1" fmla="*/ 6497999 h 6858000"/>
              <a:gd name="connsiteX2" fmla="*/ 11832001 w 12192002"/>
              <a:gd name="connsiteY2" fmla="*/ 6497999 h 6858000"/>
              <a:gd name="connsiteX3" fmla="*/ 11832001 w 12192002"/>
              <a:gd name="connsiteY3" fmla="*/ 360000 h 6858000"/>
              <a:gd name="connsiteX4" fmla="*/ 1 w 12192002"/>
              <a:gd name="connsiteY4" fmla="*/ 0 h 6858000"/>
              <a:gd name="connsiteX5" fmla="*/ 360001 w 12192002"/>
              <a:gd name="connsiteY5" fmla="*/ 0 h 6858000"/>
              <a:gd name="connsiteX6" fmla="*/ 360001 w 12192002"/>
              <a:gd name="connsiteY6" fmla="*/ 0 h 6858000"/>
              <a:gd name="connsiteX7" fmla="*/ 11832001 w 12192002"/>
              <a:gd name="connsiteY7" fmla="*/ 0 h 6858000"/>
              <a:gd name="connsiteX8" fmla="*/ 12192001 w 12192002"/>
              <a:gd name="connsiteY8" fmla="*/ 0 h 6858000"/>
              <a:gd name="connsiteX9" fmla="*/ 12192002 w 12192002"/>
              <a:gd name="connsiteY9" fmla="*/ 0 h 6858000"/>
              <a:gd name="connsiteX10" fmla="*/ 12192002 w 12192002"/>
              <a:gd name="connsiteY10" fmla="*/ 360000 h 6858000"/>
              <a:gd name="connsiteX11" fmla="*/ 12192001 w 12192002"/>
              <a:gd name="connsiteY11" fmla="*/ 360000 h 6858000"/>
              <a:gd name="connsiteX12" fmla="*/ 12192001 w 12192002"/>
              <a:gd name="connsiteY12" fmla="*/ 6497999 h 6858000"/>
              <a:gd name="connsiteX13" fmla="*/ 12192002 w 12192002"/>
              <a:gd name="connsiteY13" fmla="*/ 6497999 h 6858000"/>
              <a:gd name="connsiteX14" fmla="*/ 12192002 w 12192002"/>
              <a:gd name="connsiteY14" fmla="*/ 6857999 h 6858000"/>
              <a:gd name="connsiteX15" fmla="*/ 12192001 w 12192002"/>
              <a:gd name="connsiteY15" fmla="*/ 6857999 h 6858000"/>
              <a:gd name="connsiteX16" fmla="*/ 12192001 w 12192002"/>
              <a:gd name="connsiteY16" fmla="*/ 6858000 h 6858000"/>
              <a:gd name="connsiteX17" fmla="*/ 11832001 w 12192002"/>
              <a:gd name="connsiteY17" fmla="*/ 6858000 h 6858000"/>
              <a:gd name="connsiteX18" fmla="*/ 11832001 w 12192002"/>
              <a:gd name="connsiteY18" fmla="*/ 6857999 h 6858000"/>
              <a:gd name="connsiteX19" fmla="*/ 360001 w 12192002"/>
              <a:gd name="connsiteY19" fmla="*/ 6857999 h 6858000"/>
              <a:gd name="connsiteX20" fmla="*/ 360001 w 12192002"/>
              <a:gd name="connsiteY20" fmla="*/ 6858000 h 6858000"/>
              <a:gd name="connsiteX21" fmla="*/ 1 w 12192002"/>
              <a:gd name="connsiteY21" fmla="*/ 6858000 h 6858000"/>
              <a:gd name="connsiteX22" fmla="*/ 1 w 12192002"/>
              <a:gd name="connsiteY22" fmla="*/ 6857999 h 6858000"/>
              <a:gd name="connsiteX23" fmla="*/ 0 w 12192002"/>
              <a:gd name="connsiteY23" fmla="*/ 6857999 h 6858000"/>
              <a:gd name="connsiteX24" fmla="*/ 0 w 12192002"/>
              <a:gd name="connsiteY24" fmla="*/ 6497999 h 6858000"/>
              <a:gd name="connsiteX25" fmla="*/ 1 w 12192002"/>
              <a:gd name="connsiteY25" fmla="*/ 6497999 h 6858000"/>
              <a:gd name="connsiteX26" fmla="*/ 1 w 12192002"/>
              <a:gd name="connsiteY26" fmla="*/ 360000 h 6858000"/>
              <a:gd name="connsiteX27" fmla="*/ 0 w 12192002"/>
              <a:gd name="connsiteY27" fmla="*/ 360000 h 6858000"/>
              <a:gd name="connsiteX28" fmla="*/ 0 w 12192002"/>
              <a:gd name="connsiteY28" fmla="*/ 0 h 6858000"/>
              <a:gd name="connsiteX29" fmla="*/ 1 w 12192002"/>
              <a:gd name="connsiteY29"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12192002" h="6858000">
                <a:moveTo>
                  <a:pt x="360001" y="360000"/>
                </a:moveTo>
                <a:lnTo>
                  <a:pt x="360001" y="6497999"/>
                </a:lnTo>
                <a:lnTo>
                  <a:pt x="11832001" y="6497999"/>
                </a:lnTo>
                <a:lnTo>
                  <a:pt x="11832001" y="360000"/>
                </a:lnTo>
                <a:close/>
                <a:moveTo>
                  <a:pt x="1" y="0"/>
                </a:moveTo>
                <a:lnTo>
                  <a:pt x="360001" y="0"/>
                </a:lnTo>
                <a:lnTo>
                  <a:pt x="360001" y="0"/>
                </a:lnTo>
                <a:lnTo>
                  <a:pt x="11832001" y="0"/>
                </a:lnTo>
                <a:lnTo>
                  <a:pt x="12192001" y="0"/>
                </a:lnTo>
                <a:lnTo>
                  <a:pt x="12192002" y="0"/>
                </a:lnTo>
                <a:lnTo>
                  <a:pt x="12192002" y="360000"/>
                </a:lnTo>
                <a:lnTo>
                  <a:pt x="12192001" y="360000"/>
                </a:lnTo>
                <a:lnTo>
                  <a:pt x="12192001" y="6497999"/>
                </a:lnTo>
                <a:lnTo>
                  <a:pt x="12192002" y="6497999"/>
                </a:lnTo>
                <a:lnTo>
                  <a:pt x="12192002" y="6857999"/>
                </a:lnTo>
                <a:lnTo>
                  <a:pt x="12192001" y="6857999"/>
                </a:lnTo>
                <a:lnTo>
                  <a:pt x="12192001" y="6858000"/>
                </a:lnTo>
                <a:lnTo>
                  <a:pt x="11832001" y="6858000"/>
                </a:lnTo>
                <a:lnTo>
                  <a:pt x="11832001" y="6857999"/>
                </a:lnTo>
                <a:lnTo>
                  <a:pt x="360001" y="6857999"/>
                </a:lnTo>
                <a:lnTo>
                  <a:pt x="360001" y="6858000"/>
                </a:lnTo>
                <a:lnTo>
                  <a:pt x="1" y="6858000"/>
                </a:lnTo>
                <a:lnTo>
                  <a:pt x="1" y="6857999"/>
                </a:lnTo>
                <a:lnTo>
                  <a:pt x="0" y="6857999"/>
                </a:lnTo>
                <a:lnTo>
                  <a:pt x="0" y="6497999"/>
                </a:lnTo>
                <a:lnTo>
                  <a:pt x="1" y="6497999"/>
                </a:lnTo>
                <a:lnTo>
                  <a:pt x="1" y="360000"/>
                </a:lnTo>
                <a:lnTo>
                  <a:pt x="0" y="360000"/>
                </a:lnTo>
                <a:lnTo>
                  <a:pt x="0" y="0"/>
                </a:lnTo>
                <a:lnTo>
                  <a:pt x="1" y="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7" name="Rectangle 6">
            <a:extLst>
              <a:ext uri="{FF2B5EF4-FFF2-40B4-BE49-F238E27FC236}">
                <a16:creationId xmlns:a16="http://schemas.microsoft.com/office/drawing/2014/main" id="{475EFF4A-70A8-9248-B4BA-E3DED7A31700}"/>
              </a:ext>
            </a:extLst>
          </p:cNvPr>
          <p:cNvSpPr/>
          <p:nvPr userDrawn="1"/>
        </p:nvSpPr>
        <p:spPr>
          <a:xfrm>
            <a:off x="-1607336" y="1461874"/>
            <a:ext cx="1278541" cy="2195725"/>
          </a:xfrm>
          <a:prstGeom prst="rect">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1100">
                <a:solidFill>
                  <a:schemeClr val="tx1"/>
                </a:solidFill>
                <a:latin typeface="IBM Plex Sans" panose="020B0503050203000203" pitchFamily="34" charset="0"/>
              </a:rPr>
              <a:t>Presentation title</a:t>
            </a:r>
          </a:p>
          <a:p>
            <a:pPr algn="r"/>
            <a:r>
              <a:rPr lang="en-US" sz="1100" b="1" i="0" kern="1200">
                <a:solidFill>
                  <a:schemeClr val="tx1"/>
                </a:solidFill>
                <a:latin typeface="IBM Plex Sans SmBld" panose="020B0503050203000203" pitchFamily="34" charset="0"/>
                <a:ea typeface="+mn-ea"/>
                <a:cs typeface="+mn-cs"/>
              </a:rPr>
              <a:t>4 lines max</a:t>
            </a:r>
          </a:p>
        </p:txBody>
      </p:sp>
      <p:sp>
        <p:nvSpPr>
          <p:cNvPr id="16" name="Rectangle 15">
            <a:extLst>
              <a:ext uri="{FF2B5EF4-FFF2-40B4-BE49-F238E27FC236}">
                <a16:creationId xmlns:a16="http://schemas.microsoft.com/office/drawing/2014/main" id="{DB5AEFE7-B037-6846-9200-FA1D40FA2490}"/>
              </a:ext>
            </a:extLst>
          </p:cNvPr>
          <p:cNvSpPr/>
          <p:nvPr userDrawn="1"/>
        </p:nvSpPr>
        <p:spPr>
          <a:xfrm>
            <a:off x="-1607336" y="3654952"/>
            <a:ext cx="1278541" cy="611540"/>
          </a:xfrm>
          <a:prstGeom prst="rect">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1100">
                <a:solidFill>
                  <a:schemeClr val="tx1"/>
                </a:solidFill>
                <a:latin typeface="IBM Plex Sans" panose="020B0503050203000203" pitchFamily="34" charset="0"/>
              </a:rPr>
              <a:t>Subtitle</a:t>
            </a:r>
          </a:p>
          <a:p>
            <a:pPr algn="r"/>
            <a:r>
              <a:rPr lang="en-US" sz="1100" b="1" i="0">
                <a:solidFill>
                  <a:schemeClr val="tx1"/>
                </a:solidFill>
                <a:latin typeface="IBM Plex Sans SmBld" panose="020B0503050203000203" pitchFamily="34" charset="0"/>
              </a:rPr>
              <a:t>2 lines max</a:t>
            </a:r>
          </a:p>
        </p:txBody>
      </p:sp>
      <p:sp>
        <p:nvSpPr>
          <p:cNvPr id="9" name="Left Bracket 8">
            <a:extLst>
              <a:ext uri="{FF2B5EF4-FFF2-40B4-BE49-F238E27FC236}">
                <a16:creationId xmlns:a16="http://schemas.microsoft.com/office/drawing/2014/main" id="{120EEB4F-ABEE-814D-8EF3-50DC5B4DAC66}"/>
              </a:ext>
            </a:extLst>
          </p:cNvPr>
          <p:cNvSpPr/>
          <p:nvPr userDrawn="1"/>
        </p:nvSpPr>
        <p:spPr>
          <a:xfrm>
            <a:off x="-282633" y="1463040"/>
            <a:ext cx="133004" cy="2194560"/>
          </a:xfrm>
          <a:prstGeom prst="leftBracket">
            <a:avLst>
              <a:gd name="adj" fmla="val 0"/>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9" name="Left Bracket 18">
            <a:extLst>
              <a:ext uri="{FF2B5EF4-FFF2-40B4-BE49-F238E27FC236}">
                <a16:creationId xmlns:a16="http://schemas.microsoft.com/office/drawing/2014/main" id="{E87ECFFE-7F36-694E-8F11-4253B1666900}"/>
              </a:ext>
            </a:extLst>
          </p:cNvPr>
          <p:cNvSpPr/>
          <p:nvPr userDrawn="1"/>
        </p:nvSpPr>
        <p:spPr>
          <a:xfrm>
            <a:off x="-282633" y="3684494"/>
            <a:ext cx="130233" cy="576844"/>
          </a:xfrm>
          <a:prstGeom prst="leftBracket">
            <a:avLst>
              <a:gd name="adj" fmla="val 0"/>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7" name="Text Placeholder 2">
            <a:extLst>
              <a:ext uri="{FF2B5EF4-FFF2-40B4-BE49-F238E27FC236}">
                <a16:creationId xmlns:a16="http://schemas.microsoft.com/office/drawing/2014/main" id="{5B0AA002-EEF2-0444-877C-29A9E5603201}"/>
              </a:ext>
            </a:extLst>
          </p:cNvPr>
          <p:cNvSpPr>
            <a:spLocks noGrp="1"/>
          </p:cNvSpPr>
          <p:nvPr userDrawn="1">
            <p:ph type="body" sz="quarter" idx="15" hasCustomPrompt="1"/>
          </p:nvPr>
        </p:nvSpPr>
        <p:spPr>
          <a:xfrm>
            <a:off x="359230" y="1439185"/>
            <a:ext cx="11470500" cy="5066972"/>
          </a:xfrm>
          <a:gradFill flip="none" rotWithShape="1">
            <a:gsLst>
              <a:gs pos="32000">
                <a:srgbClr val="000000">
                  <a:alpha val="51000"/>
                </a:srgbClr>
              </a:gs>
              <a:gs pos="100000">
                <a:schemeClr val="tx1">
                  <a:alpha val="0"/>
                </a:schemeClr>
              </a:gs>
            </a:gsLst>
            <a:lin ang="16200000" scaled="1"/>
            <a:tileRect/>
          </a:gradFill>
        </p:spPr>
        <p:txBody>
          <a:bodyPr vert="horz" wrap="square" lIns="0" tIns="0" rIns="0" bIns="0" rtlCol="0">
            <a:noAutofit/>
          </a:bodyPr>
          <a:lstStyle>
            <a:lvl1pPr>
              <a:defRPr lang="en-US" dirty="0">
                <a:solidFill>
                  <a:schemeClr val="tx1">
                    <a:alpha val="0"/>
                  </a:schemeClr>
                </a:solidFill>
              </a:defRPr>
            </a:lvl1pPr>
          </a:lstStyle>
          <a:p>
            <a:pPr lvl="0"/>
            <a:r>
              <a:rPr lang="en-US"/>
              <a:t> </a:t>
            </a:r>
          </a:p>
        </p:txBody>
      </p:sp>
      <p:sp>
        <p:nvSpPr>
          <p:cNvPr id="13" name="Text Placeholder 12">
            <a:extLst>
              <a:ext uri="{FF2B5EF4-FFF2-40B4-BE49-F238E27FC236}">
                <a16:creationId xmlns:a16="http://schemas.microsoft.com/office/drawing/2014/main" id="{45662960-ECF9-544A-B3EA-4102BD62AF1E}"/>
              </a:ext>
            </a:extLst>
          </p:cNvPr>
          <p:cNvSpPr>
            <a:spLocks noGrp="1"/>
          </p:cNvSpPr>
          <p:nvPr userDrawn="1">
            <p:ph type="body" sz="quarter" idx="10" hasCustomPrompt="1"/>
          </p:nvPr>
        </p:nvSpPr>
        <p:spPr>
          <a:xfrm>
            <a:off x="704469" y="2216276"/>
            <a:ext cx="10496932" cy="2186940"/>
          </a:xfrm>
          <a:noFill/>
          <a:ln>
            <a:noFill/>
          </a:ln>
        </p:spPr>
        <p:txBody>
          <a:bodyPr lIns="0" tIns="0" rIns="0" bIns="0" anchor="b">
            <a:noAutofit/>
          </a:bodyPr>
          <a:lstStyle>
            <a:lvl1pPr>
              <a:lnSpc>
                <a:spcPct val="90000"/>
              </a:lnSpc>
              <a:spcBef>
                <a:spcPts val="0"/>
              </a:spcBef>
              <a:defRPr sz="4000" b="1" i="0">
                <a:solidFill>
                  <a:schemeClr val="bg1"/>
                </a:solidFill>
                <a:latin typeface="IBM Plex Sans SmBld" panose="020B0503050203000203" pitchFamily="34" charset="0"/>
              </a:defRPr>
            </a:lvl1pPr>
            <a:lvl2pPr>
              <a:defRPr sz="2800" b="1" i="0">
                <a:solidFill>
                  <a:schemeClr val="bg1"/>
                </a:solidFill>
                <a:latin typeface="IBM Plex Sans SmBld" panose="020B0503050203000203" pitchFamily="34" charset="0"/>
              </a:defRPr>
            </a:lvl2pPr>
            <a:lvl3pPr>
              <a:defRPr sz="2400" b="1" i="0">
                <a:solidFill>
                  <a:schemeClr val="bg1"/>
                </a:solidFill>
                <a:latin typeface="IBM Plex Sans SmBld" panose="020B0503050203000203" pitchFamily="34" charset="0"/>
              </a:defRPr>
            </a:lvl3pPr>
            <a:lvl4pPr>
              <a:defRPr sz="2000" b="1" i="0">
                <a:solidFill>
                  <a:schemeClr val="bg1"/>
                </a:solidFill>
                <a:latin typeface="IBM Plex Sans SmBld" panose="020B0503050203000203" pitchFamily="34" charset="0"/>
              </a:defRPr>
            </a:lvl4pPr>
            <a:lvl5pPr>
              <a:defRPr sz="2000" b="1" i="0">
                <a:solidFill>
                  <a:schemeClr val="bg1"/>
                </a:solidFill>
                <a:latin typeface="IBM Plex Sans SmBld" panose="020B0503050203000203" pitchFamily="34" charset="0"/>
              </a:defRPr>
            </a:lvl5pPr>
          </a:lstStyle>
          <a:p>
            <a:pPr lvl="0"/>
            <a:r>
              <a:rPr lang="en-US"/>
              <a:t>Click to Add Presentation Title</a:t>
            </a:r>
          </a:p>
        </p:txBody>
      </p:sp>
      <p:sp>
        <p:nvSpPr>
          <p:cNvPr id="12" name="Text Placeholder 12">
            <a:extLst>
              <a:ext uri="{FF2B5EF4-FFF2-40B4-BE49-F238E27FC236}">
                <a16:creationId xmlns:a16="http://schemas.microsoft.com/office/drawing/2014/main" id="{9E978879-4384-7944-8E60-E6FEF4E21A9D}"/>
              </a:ext>
            </a:extLst>
          </p:cNvPr>
          <p:cNvSpPr>
            <a:spLocks noGrp="1"/>
          </p:cNvSpPr>
          <p:nvPr userDrawn="1">
            <p:ph type="body" sz="quarter" idx="13" hasCustomPrompt="1"/>
          </p:nvPr>
        </p:nvSpPr>
        <p:spPr>
          <a:xfrm>
            <a:off x="704469" y="5047241"/>
            <a:ext cx="10496932" cy="315212"/>
          </a:xfrm>
          <a:noFill/>
          <a:ln>
            <a:noFill/>
          </a:ln>
        </p:spPr>
        <p:txBody>
          <a:bodyPr lIns="0" tIns="0" rIns="0" bIns="0" anchor="b">
            <a:noAutofit/>
          </a:bodyPr>
          <a:lstStyle>
            <a:lvl1pPr>
              <a:defRPr sz="1200" b="1" i="0" cap="all" baseline="0">
                <a:solidFill>
                  <a:schemeClr val="bg1"/>
                </a:solidFill>
                <a:latin typeface="IBM Plex Sans SmBld" panose="020B0503050203000203" pitchFamily="34" charset="0"/>
              </a:defRPr>
            </a:lvl1pPr>
            <a:lvl2pPr>
              <a:defRPr sz="2800" b="1" i="0">
                <a:solidFill>
                  <a:schemeClr val="bg1"/>
                </a:solidFill>
                <a:latin typeface="IBM Plex Sans SmBld" panose="020B0503050203000203" pitchFamily="34" charset="0"/>
              </a:defRPr>
            </a:lvl2pPr>
            <a:lvl3pPr>
              <a:defRPr sz="2400" b="1" i="0">
                <a:solidFill>
                  <a:schemeClr val="bg1"/>
                </a:solidFill>
                <a:latin typeface="IBM Plex Sans SmBld" panose="020B0503050203000203" pitchFamily="34" charset="0"/>
              </a:defRPr>
            </a:lvl3pPr>
            <a:lvl4pPr>
              <a:defRPr sz="2000" b="1" i="0">
                <a:solidFill>
                  <a:schemeClr val="bg1"/>
                </a:solidFill>
                <a:latin typeface="IBM Plex Sans SmBld" panose="020B0503050203000203" pitchFamily="34" charset="0"/>
              </a:defRPr>
            </a:lvl4pPr>
            <a:lvl5pPr>
              <a:defRPr sz="2000" b="1" i="0">
                <a:solidFill>
                  <a:schemeClr val="bg1"/>
                </a:solidFill>
                <a:latin typeface="IBM Plex Sans SmBld" panose="020B0503050203000203" pitchFamily="34" charset="0"/>
              </a:defRPr>
            </a:lvl5pPr>
          </a:lstStyle>
          <a:p>
            <a:pPr lvl="0"/>
            <a:r>
              <a:rPr lang="en-US"/>
              <a:t>Presenter name</a:t>
            </a:r>
          </a:p>
        </p:txBody>
      </p:sp>
      <p:sp>
        <p:nvSpPr>
          <p:cNvPr id="14" name="Text Placeholder 12">
            <a:extLst>
              <a:ext uri="{FF2B5EF4-FFF2-40B4-BE49-F238E27FC236}">
                <a16:creationId xmlns:a16="http://schemas.microsoft.com/office/drawing/2014/main" id="{0C179A9A-C7C8-7C48-A97C-FBC66812BEE9}"/>
              </a:ext>
            </a:extLst>
          </p:cNvPr>
          <p:cNvSpPr>
            <a:spLocks noGrp="1"/>
          </p:cNvSpPr>
          <p:nvPr userDrawn="1">
            <p:ph type="body" sz="quarter" idx="14" hasCustomPrompt="1"/>
          </p:nvPr>
        </p:nvSpPr>
        <p:spPr>
          <a:xfrm>
            <a:off x="704469" y="4410731"/>
            <a:ext cx="10496932" cy="631755"/>
          </a:xfrm>
          <a:noFill/>
          <a:ln>
            <a:noFill/>
          </a:ln>
        </p:spPr>
        <p:txBody>
          <a:bodyPr lIns="0" tIns="0" rIns="0" bIns="0" anchor="t">
            <a:noAutofit/>
          </a:bodyPr>
          <a:lstStyle>
            <a:lvl1pPr algn="l">
              <a:lnSpc>
                <a:spcPct val="100000"/>
              </a:lnSpc>
              <a:spcBef>
                <a:spcPts val="0"/>
              </a:spcBef>
              <a:defRPr sz="1600" b="0" i="0" cap="none" baseline="0">
                <a:solidFill>
                  <a:schemeClr val="bg1"/>
                </a:solidFill>
                <a:latin typeface="IBM Plex Sans Light" panose="020B0403050203000203" pitchFamily="34" charset="0"/>
              </a:defRPr>
            </a:lvl1pPr>
            <a:lvl2pPr>
              <a:defRPr sz="2800" b="1" i="0">
                <a:solidFill>
                  <a:schemeClr val="bg1"/>
                </a:solidFill>
                <a:latin typeface="IBM Plex Sans SmBld" panose="020B0503050203000203" pitchFamily="34" charset="0"/>
              </a:defRPr>
            </a:lvl2pPr>
            <a:lvl3pPr>
              <a:defRPr sz="2400" b="1" i="0">
                <a:solidFill>
                  <a:schemeClr val="bg1"/>
                </a:solidFill>
                <a:latin typeface="IBM Plex Sans SmBld" panose="020B0503050203000203" pitchFamily="34" charset="0"/>
              </a:defRPr>
            </a:lvl3pPr>
            <a:lvl4pPr>
              <a:defRPr sz="2000" b="1" i="0">
                <a:solidFill>
                  <a:schemeClr val="bg1"/>
                </a:solidFill>
                <a:latin typeface="IBM Plex Sans SmBld" panose="020B0503050203000203" pitchFamily="34" charset="0"/>
              </a:defRPr>
            </a:lvl4pPr>
            <a:lvl5pPr>
              <a:defRPr sz="2000" b="1" i="0">
                <a:solidFill>
                  <a:schemeClr val="bg1"/>
                </a:solidFill>
                <a:latin typeface="IBM Plex Sans SmBld" panose="020B0503050203000203" pitchFamily="34" charset="0"/>
              </a:defRPr>
            </a:lvl5pPr>
          </a:lstStyle>
          <a:p>
            <a:pPr lvl="0"/>
            <a:r>
              <a:rPr lang="en-US"/>
              <a:t>Presentation subtitle</a:t>
            </a:r>
          </a:p>
        </p:txBody>
      </p:sp>
      <p:sp>
        <p:nvSpPr>
          <p:cNvPr id="53" name="TextBox 52">
            <a:extLst>
              <a:ext uri="{FF2B5EF4-FFF2-40B4-BE49-F238E27FC236}">
                <a16:creationId xmlns:a16="http://schemas.microsoft.com/office/drawing/2014/main" id="{E8B3B9C6-6CD9-D946-B1D5-9EF281530014}"/>
              </a:ext>
            </a:extLst>
          </p:cNvPr>
          <p:cNvSpPr txBox="1"/>
          <p:nvPr userDrawn="1"/>
        </p:nvSpPr>
        <p:spPr>
          <a:xfrm>
            <a:off x="12335975" y="2621005"/>
            <a:ext cx="1797275" cy="1208838"/>
          </a:xfrm>
          <a:prstGeom prst="rect">
            <a:avLst/>
          </a:prstGeom>
          <a:noFill/>
        </p:spPr>
        <p:txBody>
          <a:bodyPr wrap="square" rtlCol="0">
            <a:noAutofit/>
          </a:bodyPr>
          <a:lstStyle/>
          <a:p>
            <a:pPr marL="171450" indent="-171450">
              <a:spcAft>
                <a:spcPts val="600"/>
              </a:spcAft>
              <a:buClr>
                <a:schemeClr val="accent1"/>
              </a:buClr>
              <a:buFont typeface="Wingdings" pitchFamily="2" charset="2"/>
              <a:buChar char="§"/>
            </a:pPr>
            <a:r>
              <a:rPr lang="en-US" sz="900" b="0" i="0" kern="1200">
                <a:solidFill>
                  <a:schemeClr val="tx1">
                    <a:lumMod val="75000"/>
                    <a:lumOff val="25000"/>
                  </a:schemeClr>
                </a:solidFill>
                <a:latin typeface="IBM Plex Sans" panose="020B0503050203000203" pitchFamily="34" charset="77"/>
                <a:ea typeface="Roboto" charset="0"/>
                <a:cs typeface="Arial" charset="0"/>
              </a:rPr>
              <a:t>If the gradient is too dark for your photo, click the gradient (be sure your cursor is not in the text box). The gradient stops will appear in the right-hand panel. Adjust stops to your preference.</a:t>
            </a:r>
          </a:p>
        </p:txBody>
      </p:sp>
      <p:pic>
        <p:nvPicPr>
          <p:cNvPr id="54" name="Picture 53">
            <a:extLst>
              <a:ext uri="{FF2B5EF4-FFF2-40B4-BE49-F238E27FC236}">
                <a16:creationId xmlns:a16="http://schemas.microsoft.com/office/drawing/2014/main" id="{5E390240-9847-7A43-BCA8-8C0F50915B6F}"/>
              </a:ext>
            </a:extLst>
          </p:cNvPr>
          <p:cNvPicPr>
            <a:picLocks noChangeAspect="1"/>
          </p:cNvPicPr>
          <p:nvPr userDrawn="1"/>
        </p:nvPicPr>
        <p:blipFill>
          <a:blip r:embed="rId2"/>
          <a:stretch>
            <a:fillRect/>
          </a:stretch>
        </p:blipFill>
        <p:spPr>
          <a:xfrm>
            <a:off x="12520676" y="3926381"/>
            <a:ext cx="1369060" cy="571228"/>
          </a:xfrm>
          <a:prstGeom prst="rect">
            <a:avLst/>
          </a:prstGeom>
          <a:ln>
            <a:solidFill>
              <a:schemeClr val="accent1"/>
            </a:solidFill>
          </a:ln>
        </p:spPr>
      </p:pic>
      <p:grpSp>
        <p:nvGrpSpPr>
          <p:cNvPr id="38" name="Group 37">
            <a:extLst>
              <a:ext uri="{FF2B5EF4-FFF2-40B4-BE49-F238E27FC236}">
                <a16:creationId xmlns:a16="http://schemas.microsoft.com/office/drawing/2014/main" id="{0A3EEEC6-4401-1743-AAC6-68892666C16A}"/>
              </a:ext>
            </a:extLst>
          </p:cNvPr>
          <p:cNvGrpSpPr/>
          <p:nvPr userDrawn="1"/>
        </p:nvGrpSpPr>
        <p:grpSpPr>
          <a:xfrm>
            <a:off x="12192000" y="-947342"/>
            <a:ext cx="2427514" cy="605550"/>
            <a:chOff x="12192000" y="-947342"/>
            <a:chExt cx="2427514" cy="605550"/>
          </a:xfrm>
        </p:grpSpPr>
        <p:sp>
          <p:nvSpPr>
            <p:cNvPr id="48" name="TextBox 47">
              <a:extLst>
                <a:ext uri="{FF2B5EF4-FFF2-40B4-BE49-F238E27FC236}">
                  <a16:creationId xmlns:a16="http://schemas.microsoft.com/office/drawing/2014/main" id="{AF15734D-3D4F-794C-B7BE-A3B9327C002E}"/>
                </a:ext>
              </a:extLst>
            </p:cNvPr>
            <p:cNvSpPr txBox="1"/>
            <p:nvPr userDrawn="1"/>
          </p:nvSpPr>
          <p:spPr>
            <a:xfrm>
              <a:off x="12192000" y="-947342"/>
              <a:ext cx="2144486" cy="605550"/>
            </a:xfrm>
            <a:prstGeom prst="rect">
              <a:avLst/>
            </a:prstGeom>
            <a:noFill/>
          </p:spPr>
          <p:txBody>
            <a:bodyPr wrap="square" rtlCol="0">
              <a:spAutoFit/>
            </a:bodyPr>
            <a:lstStyle/>
            <a:p>
              <a:pPr>
                <a:lnSpc>
                  <a:spcPct val="90000"/>
                </a:lnSpc>
                <a:spcAft>
                  <a:spcPts val="200"/>
                </a:spcAft>
              </a:pPr>
              <a:r>
                <a:rPr lang="en-US" sz="1000" b="0" i="0">
                  <a:solidFill>
                    <a:schemeClr val="tx1"/>
                  </a:solidFill>
                  <a:latin typeface="IBM Plex Sans Medm" panose="020B0503050203000203" pitchFamily="34" charset="0"/>
                  <a:ea typeface="Roboto" charset="0"/>
                  <a:cs typeface="Roboto" charset="0"/>
                </a:rPr>
                <a:t>To remove slide tips,</a:t>
              </a:r>
            </a:p>
            <a:p>
              <a:pPr>
                <a:lnSpc>
                  <a:spcPct val="90000"/>
                </a:lnSpc>
                <a:spcAft>
                  <a:spcPts val="400"/>
                </a:spcAft>
              </a:pPr>
              <a:r>
                <a:rPr lang="en-US" sz="1000" b="0" i="0">
                  <a:solidFill>
                    <a:schemeClr val="tx1"/>
                  </a:solidFill>
                  <a:latin typeface="IBM Plex Sans Medm" panose="020B0503050203000203" pitchFamily="34" charset="0"/>
                  <a:ea typeface="Roboto" charset="0"/>
                  <a:cs typeface="Roboto" charset="0"/>
                </a:rPr>
                <a:t>click View &gt; Slide Master.</a:t>
              </a:r>
            </a:p>
            <a:p>
              <a:pPr>
                <a:lnSpc>
                  <a:spcPct val="90000"/>
                </a:lnSpc>
                <a:spcAft>
                  <a:spcPts val="200"/>
                </a:spcAft>
              </a:pPr>
              <a:r>
                <a:rPr lang="en-US" sz="1000" b="0" i="0">
                  <a:solidFill>
                    <a:schemeClr val="tx1"/>
                  </a:solidFill>
                  <a:latin typeface="IBM Plex Sans Medm" panose="020B0503050203000203" pitchFamily="34" charset="0"/>
                  <a:ea typeface="Roboto" charset="0"/>
                  <a:cs typeface="Roboto" charset="0"/>
                </a:rPr>
                <a:t>After removing, click ‘X’ to exit.  </a:t>
              </a:r>
            </a:p>
          </p:txBody>
        </p:sp>
        <p:pic>
          <p:nvPicPr>
            <p:cNvPr id="49" name="Picture 48">
              <a:extLst>
                <a:ext uri="{FF2B5EF4-FFF2-40B4-BE49-F238E27FC236}">
                  <a16:creationId xmlns:a16="http://schemas.microsoft.com/office/drawing/2014/main" id="{286D0E82-123E-B545-9DF7-622DBE8A2C82}"/>
                </a:ext>
              </a:extLst>
            </p:cNvPr>
            <p:cNvPicPr>
              <a:picLocks noChangeAspect="1"/>
            </p:cNvPicPr>
            <p:nvPr userDrawn="1"/>
          </p:nvPicPr>
          <p:blipFill>
            <a:blip r:embed="rId3"/>
            <a:stretch>
              <a:fillRect/>
            </a:stretch>
          </p:blipFill>
          <p:spPr>
            <a:xfrm>
              <a:off x="14291128" y="-853006"/>
              <a:ext cx="328386" cy="446605"/>
            </a:xfrm>
            <a:prstGeom prst="rect">
              <a:avLst/>
            </a:prstGeom>
            <a:ln>
              <a:solidFill>
                <a:schemeClr val="accent6"/>
              </a:solidFill>
            </a:ln>
          </p:spPr>
        </p:pic>
      </p:grpSp>
      <p:sp>
        <p:nvSpPr>
          <p:cNvPr id="65" name="Rectangle 64">
            <a:extLst>
              <a:ext uri="{FF2B5EF4-FFF2-40B4-BE49-F238E27FC236}">
                <a16:creationId xmlns:a16="http://schemas.microsoft.com/office/drawing/2014/main" id="{388E1658-E3F5-EB45-A3B5-B82A50EEB121}"/>
              </a:ext>
            </a:extLst>
          </p:cNvPr>
          <p:cNvSpPr/>
          <p:nvPr userDrawn="1"/>
        </p:nvSpPr>
        <p:spPr>
          <a:xfrm>
            <a:off x="12236449" y="-254000"/>
            <a:ext cx="2000251" cy="49061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66" name="Right Triangle 65">
            <a:extLst>
              <a:ext uri="{FF2B5EF4-FFF2-40B4-BE49-F238E27FC236}">
                <a16:creationId xmlns:a16="http://schemas.microsoft.com/office/drawing/2014/main" id="{F8510B44-9E89-044B-95E4-414B7C382350}"/>
              </a:ext>
            </a:extLst>
          </p:cNvPr>
          <p:cNvSpPr/>
          <p:nvPr userDrawn="1"/>
        </p:nvSpPr>
        <p:spPr>
          <a:xfrm flipH="1">
            <a:off x="12065000" y="-254000"/>
            <a:ext cx="174111" cy="216371"/>
          </a:xfrm>
          <a:prstGeom prst="rtTriangl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67" name="TextBox 66">
            <a:extLst>
              <a:ext uri="{FF2B5EF4-FFF2-40B4-BE49-F238E27FC236}">
                <a16:creationId xmlns:a16="http://schemas.microsoft.com/office/drawing/2014/main" id="{2D6FEADA-EC5A-3740-B89D-7ADE2FA19F0E}"/>
              </a:ext>
            </a:extLst>
          </p:cNvPr>
          <p:cNvSpPr txBox="1"/>
          <p:nvPr userDrawn="1"/>
        </p:nvSpPr>
        <p:spPr>
          <a:xfrm>
            <a:off x="12466110" y="-163571"/>
            <a:ext cx="1211790" cy="307777"/>
          </a:xfrm>
          <a:prstGeom prst="rect">
            <a:avLst/>
          </a:prstGeom>
          <a:noFill/>
        </p:spPr>
        <p:txBody>
          <a:bodyPr wrap="square" rtlCol="0">
            <a:spAutoFit/>
          </a:bodyPr>
          <a:lstStyle/>
          <a:p>
            <a:r>
              <a:rPr lang="en-US" sz="1400" b="0" i="0">
                <a:solidFill>
                  <a:schemeClr val="bg1"/>
                </a:solidFill>
                <a:latin typeface="IBM Plex Sans Medm" panose="020B0503050203000203" pitchFamily="34" charset="0"/>
                <a:ea typeface="Roboto" charset="0"/>
                <a:cs typeface="Roboto" charset="0"/>
              </a:rPr>
              <a:t>SLIDE</a:t>
            </a:r>
            <a:r>
              <a:rPr lang="en-US" sz="1400" b="0" i="0" baseline="0">
                <a:solidFill>
                  <a:schemeClr val="bg1"/>
                </a:solidFill>
                <a:latin typeface="IBM Plex Sans Medm" panose="020B0503050203000203" pitchFamily="34" charset="0"/>
                <a:ea typeface="Roboto" charset="0"/>
                <a:cs typeface="Roboto" charset="0"/>
              </a:rPr>
              <a:t> TIPS</a:t>
            </a:r>
            <a:endParaRPr lang="en-US" sz="1400" b="0" i="0">
              <a:solidFill>
                <a:schemeClr val="bg1"/>
              </a:solidFill>
              <a:latin typeface="IBM Plex Sans Medm" panose="020B0503050203000203" pitchFamily="34" charset="0"/>
              <a:ea typeface="Roboto" charset="0"/>
              <a:cs typeface="Roboto" charset="0"/>
            </a:endParaRPr>
          </a:p>
        </p:txBody>
      </p:sp>
      <p:sp>
        <p:nvSpPr>
          <p:cNvPr id="68" name="TextBox 67">
            <a:extLst>
              <a:ext uri="{FF2B5EF4-FFF2-40B4-BE49-F238E27FC236}">
                <a16:creationId xmlns:a16="http://schemas.microsoft.com/office/drawing/2014/main" id="{898EF550-E9C7-B541-AD3A-730CDCCB5F0B}"/>
              </a:ext>
            </a:extLst>
          </p:cNvPr>
          <p:cNvSpPr txBox="1"/>
          <p:nvPr userDrawn="1"/>
        </p:nvSpPr>
        <p:spPr>
          <a:xfrm>
            <a:off x="12318220" y="402836"/>
            <a:ext cx="1854980" cy="2275050"/>
          </a:xfrm>
          <a:prstGeom prst="rect">
            <a:avLst/>
          </a:prstGeom>
          <a:noFill/>
        </p:spPr>
        <p:txBody>
          <a:bodyPr wrap="square" rtlCol="0">
            <a:noAutofit/>
          </a:bodyPr>
          <a:lstStyle/>
          <a:p>
            <a:pPr marL="96838" indent="-96838" algn="l" defTabSz="914400" rtl="0" eaLnBrk="1" latinLnBrk="0" hangingPunct="1">
              <a:lnSpc>
                <a:spcPct val="100000"/>
              </a:lnSpc>
              <a:spcBef>
                <a:spcPts val="0"/>
              </a:spcBef>
              <a:spcAft>
                <a:spcPts val="600"/>
              </a:spcAft>
              <a:buClr>
                <a:schemeClr val="accent1"/>
              </a:buClr>
              <a:buFont typeface="Wingdings" charset="2"/>
              <a:buChar char="§"/>
            </a:pPr>
            <a:r>
              <a:rPr lang="en-US" sz="900" b="0" i="0" kern="1200">
                <a:solidFill>
                  <a:schemeClr val="tx1">
                    <a:lumMod val="75000"/>
                    <a:lumOff val="25000"/>
                  </a:schemeClr>
                </a:solidFill>
                <a:latin typeface="IBM Plex Sans" panose="020B0503050203000203" pitchFamily="34" charset="77"/>
                <a:ea typeface="Roboto" charset="0"/>
              </a:rPr>
              <a:t>To place your own photo, use Master slides like “Title Style 1” to create from scratch.</a:t>
            </a:r>
          </a:p>
          <a:p>
            <a:pPr marL="96838" indent="-96838" algn="l" defTabSz="914400" rtl="0" eaLnBrk="1" latinLnBrk="0" hangingPunct="1">
              <a:lnSpc>
                <a:spcPct val="100000"/>
              </a:lnSpc>
              <a:spcBef>
                <a:spcPts val="0"/>
              </a:spcBef>
              <a:spcAft>
                <a:spcPts val="600"/>
              </a:spcAft>
              <a:buClr>
                <a:schemeClr val="accent1"/>
              </a:buClr>
              <a:buFont typeface="Wingdings" charset="2"/>
              <a:buChar char="§"/>
            </a:pPr>
            <a:r>
              <a:rPr lang="en-US" sz="900" b="0" i="0" kern="1200">
                <a:solidFill>
                  <a:schemeClr val="tx1">
                    <a:lumMod val="75000"/>
                    <a:lumOff val="25000"/>
                  </a:schemeClr>
                </a:solidFill>
                <a:latin typeface="IBM Plex Sans" panose="020B0503050203000203" pitchFamily="34" charset="77"/>
                <a:ea typeface="Roboto" charset="0"/>
                <a:cs typeface="Roboto" charset="0"/>
              </a:rPr>
              <a:t>You may also delete</a:t>
            </a:r>
            <a:br>
              <a:rPr lang="en-US" sz="900" b="0" i="0" kern="1200">
                <a:solidFill>
                  <a:schemeClr val="tx1">
                    <a:lumMod val="75000"/>
                    <a:lumOff val="25000"/>
                  </a:schemeClr>
                </a:solidFill>
                <a:latin typeface="IBM Plex Sans" panose="020B0503050203000203" pitchFamily="34" charset="77"/>
                <a:ea typeface="Roboto" charset="0"/>
                <a:cs typeface="Roboto" charset="0"/>
              </a:rPr>
            </a:br>
            <a:r>
              <a:rPr lang="en-US" sz="900" b="0" i="0" kern="1200">
                <a:solidFill>
                  <a:schemeClr val="tx1">
                    <a:lumMod val="75000"/>
                    <a:lumOff val="25000"/>
                  </a:schemeClr>
                </a:solidFill>
                <a:latin typeface="IBM Plex Sans" panose="020B0503050203000203" pitchFamily="34" charset="77"/>
                <a:ea typeface="Roboto" charset="0"/>
                <a:cs typeface="Roboto" charset="0"/>
              </a:rPr>
              <a:t>existing photos to reveal the placeholder beneath. Then t</a:t>
            </a:r>
            <a:r>
              <a:rPr lang="en-US" sz="900" b="0" i="0">
                <a:solidFill>
                  <a:schemeClr val="tx1">
                    <a:lumMod val="75000"/>
                    <a:lumOff val="25000"/>
                  </a:schemeClr>
                </a:solidFill>
                <a:latin typeface="IBM Plex Sans" panose="020B0503050203000203" pitchFamily="34" charset="77"/>
                <a:ea typeface="Roboto" charset="0"/>
                <a:cs typeface="Roboto" charset="0"/>
              </a:rPr>
              <a:t>o add a photo, drag a photo onto the slide or click the icon in the placeholder to browse for</a:t>
            </a:r>
            <a:br>
              <a:rPr lang="en-US" sz="900" b="0" i="0">
                <a:solidFill>
                  <a:schemeClr val="tx1">
                    <a:lumMod val="75000"/>
                    <a:lumOff val="25000"/>
                  </a:schemeClr>
                </a:solidFill>
                <a:latin typeface="IBM Plex Sans" panose="020B0503050203000203" pitchFamily="34" charset="77"/>
                <a:ea typeface="Roboto" charset="0"/>
                <a:cs typeface="Roboto" charset="0"/>
              </a:rPr>
            </a:br>
            <a:r>
              <a:rPr lang="en-US" sz="900" b="0" i="0">
                <a:solidFill>
                  <a:schemeClr val="tx1">
                    <a:lumMod val="75000"/>
                    <a:lumOff val="25000"/>
                  </a:schemeClr>
                </a:solidFill>
                <a:latin typeface="IBM Plex Sans" panose="020B0503050203000203" pitchFamily="34" charset="77"/>
                <a:ea typeface="Roboto" charset="0"/>
                <a:cs typeface="Roboto" charset="0"/>
              </a:rPr>
              <a:t>your image.</a:t>
            </a:r>
          </a:p>
          <a:p>
            <a:pPr marL="96838" indent="-96838">
              <a:spcAft>
                <a:spcPts val="600"/>
              </a:spcAft>
              <a:buClr>
                <a:schemeClr val="accent1"/>
              </a:buClr>
              <a:buFont typeface="Wingdings" charset="2"/>
              <a:buChar char="§"/>
            </a:pPr>
            <a:r>
              <a:rPr lang="en-US" sz="900" b="0" i="0">
                <a:solidFill>
                  <a:schemeClr val="tx1">
                    <a:lumMod val="75000"/>
                    <a:lumOff val="25000"/>
                  </a:schemeClr>
                </a:solidFill>
                <a:latin typeface="IBM Plex Sans" panose="020B0503050203000203" pitchFamily="34" charset="77"/>
                <a:ea typeface="Roboto" charset="0"/>
                <a:cs typeface="Roboto" charset="0"/>
              </a:rPr>
              <a:t>If the image covers your text, right click the image, and select “Arrange - &gt; Send to back”.</a:t>
            </a:r>
          </a:p>
        </p:txBody>
      </p:sp>
      <p:grpSp>
        <p:nvGrpSpPr>
          <p:cNvPr id="52" name="Group 51">
            <a:extLst>
              <a:ext uri="{FF2B5EF4-FFF2-40B4-BE49-F238E27FC236}">
                <a16:creationId xmlns:a16="http://schemas.microsoft.com/office/drawing/2014/main" id="{AD126B4E-8341-F94A-867E-3248EFD26CFB}"/>
              </a:ext>
            </a:extLst>
          </p:cNvPr>
          <p:cNvGrpSpPr/>
          <p:nvPr userDrawn="1"/>
        </p:nvGrpSpPr>
        <p:grpSpPr>
          <a:xfrm>
            <a:off x="12237133" y="4775327"/>
            <a:ext cx="2011532" cy="985422"/>
            <a:chOff x="12272640" y="6571606"/>
            <a:chExt cx="1538402" cy="985422"/>
          </a:xfrm>
        </p:grpSpPr>
        <p:sp>
          <p:nvSpPr>
            <p:cNvPr id="61" name="Rectangle 60">
              <a:extLst>
                <a:ext uri="{FF2B5EF4-FFF2-40B4-BE49-F238E27FC236}">
                  <a16:creationId xmlns:a16="http://schemas.microsoft.com/office/drawing/2014/main" id="{186FC8C6-6A82-2C4E-B4D7-FC2BD26DADDD}"/>
                </a:ext>
              </a:extLst>
            </p:cNvPr>
            <p:cNvSpPr/>
            <p:nvPr userDrawn="1"/>
          </p:nvSpPr>
          <p:spPr>
            <a:xfrm>
              <a:off x="12272640" y="6571606"/>
              <a:ext cx="1538402" cy="985422"/>
            </a:xfrm>
            <a:prstGeom prst="rect">
              <a:avLst/>
            </a:prstGeom>
            <a:no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latin typeface="IBM Plex Sans" panose="020B0503050203000203" pitchFamily="34" charset="0"/>
              </a:endParaRPr>
            </a:p>
          </p:txBody>
        </p:sp>
        <p:sp>
          <p:nvSpPr>
            <p:cNvPr id="62" name="TextBox 61">
              <a:extLst>
                <a:ext uri="{FF2B5EF4-FFF2-40B4-BE49-F238E27FC236}">
                  <a16:creationId xmlns:a16="http://schemas.microsoft.com/office/drawing/2014/main" id="{C8A629F7-7A9C-9A44-B02C-71D0D5CBD2DC}"/>
                </a:ext>
              </a:extLst>
            </p:cNvPr>
            <p:cNvSpPr txBox="1"/>
            <p:nvPr userDrawn="1"/>
          </p:nvSpPr>
          <p:spPr>
            <a:xfrm>
              <a:off x="12425440" y="7002160"/>
              <a:ext cx="1161546" cy="461665"/>
            </a:xfrm>
            <a:prstGeom prst="rect">
              <a:avLst/>
            </a:prstGeom>
          </p:spPr>
          <p:txBody>
            <a:bodyPr vert="horz" wrap="square" lIns="0" tIns="0" rIns="0" bIns="0" rtlCol="0" anchor="t">
              <a:spAutoFit/>
            </a:bodyPr>
            <a:lstStyle/>
            <a:p>
              <a:pPr algn="l"/>
              <a:r>
                <a:rPr lang="en-US" sz="1000">
                  <a:solidFill>
                    <a:schemeClr val="tx2"/>
                  </a:solidFill>
                  <a:latin typeface="IBM Plex Sans" panose="020B0503050203000203" pitchFamily="34" charset="0"/>
                  <a:ea typeface="Arial" charset="0"/>
                  <a:cs typeface="Arial" charset="0"/>
                </a:rPr>
                <a:t>Access programmed text formats by using the ‘Indent More’ button.</a:t>
              </a:r>
            </a:p>
          </p:txBody>
        </p:sp>
        <p:pic>
          <p:nvPicPr>
            <p:cNvPr id="63" name="Picture 62">
              <a:extLst>
                <a:ext uri="{FF2B5EF4-FFF2-40B4-BE49-F238E27FC236}">
                  <a16:creationId xmlns:a16="http://schemas.microsoft.com/office/drawing/2014/main" id="{12CC3522-7234-7843-BB65-0F5570211E19}"/>
                </a:ext>
              </a:extLst>
            </p:cNvPr>
            <p:cNvPicPr>
              <a:picLocks noChangeAspect="1"/>
            </p:cNvPicPr>
            <p:nvPr userDrawn="1"/>
          </p:nvPicPr>
          <p:blipFill rotWithShape="1">
            <a:blip r:embed="rId4"/>
            <a:srcRect l="8882" t="5165" r="-1"/>
            <a:stretch/>
          </p:blipFill>
          <p:spPr>
            <a:xfrm>
              <a:off x="12426082" y="6665739"/>
              <a:ext cx="196784" cy="228984"/>
            </a:xfrm>
            <a:prstGeom prst="roundRect">
              <a:avLst/>
            </a:prstGeom>
            <a:ln>
              <a:solidFill>
                <a:schemeClr val="accent1"/>
              </a:solidFill>
            </a:ln>
          </p:spPr>
        </p:pic>
      </p:grpSp>
      <p:grpSp>
        <p:nvGrpSpPr>
          <p:cNvPr id="55" name="Group 54">
            <a:extLst>
              <a:ext uri="{FF2B5EF4-FFF2-40B4-BE49-F238E27FC236}">
                <a16:creationId xmlns:a16="http://schemas.microsoft.com/office/drawing/2014/main" id="{F1AF4B8E-40E1-D34B-B754-D39A53353AA3}"/>
              </a:ext>
            </a:extLst>
          </p:cNvPr>
          <p:cNvGrpSpPr/>
          <p:nvPr userDrawn="1"/>
        </p:nvGrpSpPr>
        <p:grpSpPr>
          <a:xfrm>
            <a:off x="12236449" y="5846397"/>
            <a:ext cx="2147063" cy="2485366"/>
            <a:chOff x="12287249" y="1112812"/>
            <a:chExt cx="2147063" cy="3086847"/>
          </a:xfrm>
        </p:grpSpPr>
        <p:sp>
          <p:nvSpPr>
            <p:cNvPr id="57" name="Rectangle 56">
              <a:extLst>
                <a:ext uri="{FF2B5EF4-FFF2-40B4-BE49-F238E27FC236}">
                  <a16:creationId xmlns:a16="http://schemas.microsoft.com/office/drawing/2014/main" id="{45B08DC7-4FAB-4C4E-BCD0-84A9F6A2630F}"/>
                </a:ext>
              </a:extLst>
            </p:cNvPr>
            <p:cNvSpPr/>
            <p:nvPr userDrawn="1"/>
          </p:nvSpPr>
          <p:spPr>
            <a:xfrm>
              <a:off x="12287249" y="1565888"/>
              <a:ext cx="2000251" cy="263377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58" name="Rectangle 57">
              <a:extLst>
                <a:ext uri="{FF2B5EF4-FFF2-40B4-BE49-F238E27FC236}">
                  <a16:creationId xmlns:a16="http://schemas.microsoft.com/office/drawing/2014/main" id="{A3F955E2-7AEC-3349-BDB7-6F41362F2FE1}"/>
                </a:ext>
              </a:extLst>
            </p:cNvPr>
            <p:cNvSpPr/>
            <p:nvPr userDrawn="1"/>
          </p:nvSpPr>
          <p:spPr>
            <a:xfrm>
              <a:off x="12287249" y="1112812"/>
              <a:ext cx="2000251" cy="49061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59" name="TextBox 58">
              <a:extLst>
                <a:ext uri="{FF2B5EF4-FFF2-40B4-BE49-F238E27FC236}">
                  <a16:creationId xmlns:a16="http://schemas.microsoft.com/office/drawing/2014/main" id="{F0005B94-8246-F548-8FDE-453C27212A8D}"/>
                </a:ext>
              </a:extLst>
            </p:cNvPr>
            <p:cNvSpPr txBox="1"/>
            <p:nvPr userDrawn="1"/>
          </p:nvSpPr>
          <p:spPr>
            <a:xfrm>
              <a:off x="12516910" y="1189721"/>
              <a:ext cx="1917402" cy="382262"/>
            </a:xfrm>
            <a:prstGeom prst="rect">
              <a:avLst/>
            </a:prstGeom>
            <a:noFill/>
          </p:spPr>
          <p:txBody>
            <a:bodyPr wrap="square" rtlCol="0">
              <a:spAutoFit/>
            </a:bodyPr>
            <a:lstStyle/>
            <a:p>
              <a:r>
                <a:rPr lang="en-US" sz="1400" b="0" i="0">
                  <a:solidFill>
                    <a:schemeClr val="bg1"/>
                  </a:solidFill>
                  <a:latin typeface="IBM Plex Sans Medm" panose="020B0503050203000203" pitchFamily="34" charset="0"/>
                  <a:ea typeface="Roboto" charset="0"/>
                  <a:cs typeface="Roboto" charset="0"/>
                </a:rPr>
                <a:t>GUIDELINES</a:t>
              </a:r>
            </a:p>
          </p:txBody>
        </p:sp>
        <p:sp>
          <p:nvSpPr>
            <p:cNvPr id="60" name="TextBox 59">
              <a:extLst>
                <a:ext uri="{FF2B5EF4-FFF2-40B4-BE49-F238E27FC236}">
                  <a16:creationId xmlns:a16="http://schemas.microsoft.com/office/drawing/2014/main" id="{B316A304-EA78-C348-B1FC-9F5EC649EE88}"/>
                </a:ext>
              </a:extLst>
            </p:cNvPr>
            <p:cNvSpPr txBox="1"/>
            <p:nvPr userDrawn="1"/>
          </p:nvSpPr>
          <p:spPr>
            <a:xfrm>
              <a:off x="12369020" y="1842802"/>
              <a:ext cx="1797275" cy="2105846"/>
            </a:xfrm>
            <a:prstGeom prst="rect">
              <a:avLst/>
            </a:prstGeom>
            <a:noFill/>
          </p:spPr>
          <p:txBody>
            <a:bodyPr wrap="square" rtlCol="0">
              <a:noAutofit/>
            </a:bodyPr>
            <a:lstStyle/>
            <a:p>
              <a:pPr marL="96838" indent="-96838">
                <a:spcAft>
                  <a:spcPts val="600"/>
                </a:spcAft>
                <a:buClr>
                  <a:schemeClr val="accent1"/>
                </a:buClr>
                <a:buFont typeface="Wingdings" charset="2"/>
                <a:buChar char="§"/>
              </a:pPr>
              <a:r>
                <a:rPr lang="en-US" sz="900" b="0" i="0">
                  <a:solidFill>
                    <a:schemeClr val="tx1">
                      <a:lumMod val="75000"/>
                      <a:lumOff val="25000"/>
                    </a:schemeClr>
                  </a:solidFill>
                  <a:latin typeface="IBM Plex Sans" panose="020B0503050203000203" pitchFamily="34" charset="77"/>
                  <a:ea typeface="Roboto" charset="0"/>
                  <a:cs typeface="Roboto" charset="0"/>
                </a:rPr>
                <a:t>Each layout has its own custom gridlines to help build your slides. Keep content within the guides and do not go past them.</a:t>
              </a:r>
            </a:p>
            <a:p>
              <a:pPr marL="96838" indent="-96838">
                <a:spcAft>
                  <a:spcPts val="600"/>
                </a:spcAft>
                <a:buClr>
                  <a:schemeClr val="accent1"/>
                </a:buClr>
                <a:buFont typeface="Wingdings" charset="2"/>
                <a:buChar char="§"/>
              </a:pPr>
              <a:r>
                <a:rPr lang="en-US" sz="900" b="0" i="0">
                  <a:solidFill>
                    <a:schemeClr val="tx1">
                      <a:lumMod val="75000"/>
                      <a:lumOff val="25000"/>
                    </a:schemeClr>
                  </a:solidFill>
                  <a:latin typeface="IBM Plex Sans" panose="020B0503050203000203" pitchFamily="34" charset="77"/>
                  <a:ea typeface="Roboto" charset="0"/>
                  <a:cs typeface="Roboto" charset="0"/>
                </a:rPr>
                <a:t>To make guides visible right-click your slide &gt; Grids &amp; Guides &gt; Ensure ‘Guides’ is checked</a:t>
              </a:r>
            </a:p>
          </p:txBody>
        </p:sp>
      </p:grpSp>
      <p:pic>
        <p:nvPicPr>
          <p:cNvPr id="56" name="Picture 55" descr="A screenshot of a cell phone&#10;&#10;Description automatically generated">
            <a:extLst>
              <a:ext uri="{FF2B5EF4-FFF2-40B4-BE49-F238E27FC236}">
                <a16:creationId xmlns:a16="http://schemas.microsoft.com/office/drawing/2014/main" id="{3CF0250C-B7D9-3146-A826-407B5DE3B7F1}"/>
              </a:ext>
            </a:extLst>
          </p:cNvPr>
          <p:cNvPicPr>
            <a:picLocks noChangeAspect="1"/>
          </p:cNvPicPr>
          <p:nvPr userDrawn="1"/>
        </p:nvPicPr>
        <p:blipFill rotWithShape="1">
          <a:blip r:embed="rId5"/>
          <a:srcRect l="29724" t="14641" r="46863" b="57996"/>
          <a:stretch/>
        </p:blipFill>
        <p:spPr>
          <a:xfrm>
            <a:off x="12520795" y="7956885"/>
            <a:ext cx="1365354" cy="1063823"/>
          </a:xfrm>
          <a:prstGeom prst="rect">
            <a:avLst/>
          </a:prstGeom>
          <a:ln>
            <a:solidFill>
              <a:schemeClr val="accent1"/>
            </a:solidFill>
          </a:ln>
        </p:spPr>
      </p:pic>
      <p:cxnSp>
        <p:nvCxnSpPr>
          <p:cNvPr id="5" name="Straight Connector 4">
            <a:extLst>
              <a:ext uri="{FF2B5EF4-FFF2-40B4-BE49-F238E27FC236}">
                <a16:creationId xmlns:a16="http://schemas.microsoft.com/office/drawing/2014/main" id="{F2D8F8C9-F49E-3048-826A-0937FBC04EBF}"/>
              </a:ext>
            </a:extLst>
          </p:cNvPr>
          <p:cNvCxnSpPr>
            <a:cxnSpLocks/>
          </p:cNvCxnSpPr>
          <p:nvPr userDrawn="1"/>
        </p:nvCxnSpPr>
        <p:spPr>
          <a:xfrm>
            <a:off x="694023" y="5586047"/>
            <a:ext cx="4705291"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pic>
        <p:nvPicPr>
          <p:cNvPr id="3" name="Picture 2" descr="Glendon | York University Logo">
            <a:extLst>
              <a:ext uri="{FF2B5EF4-FFF2-40B4-BE49-F238E27FC236}">
                <a16:creationId xmlns:a16="http://schemas.microsoft.com/office/drawing/2014/main" id="{E7792306-5A27-4A48-893D-C35D2FF52AEA}"/>
              </a:ext>
            </a:extLst>
          </p:cNvPr>
          <p:cNvPicPr>
            <a:picLocks noChangeAspect="1"/>
          </p:cNvPicPr>
          <p:nvPr userDrawn="1"/>
        </p:nvPicPr>
        <p:blipFill>
          <a:blip r:embed="rId6"/>
          <a:srcRect/>
          <a:stretch/>
        </p:blipFill>
        <p:spPr>
          <a:xfrm>
            <a:off x="704469" y="5857565"/>
            <a:ext cx="3424005" cy="372680"/>
          </a:xfrm>
          <a:prstGeom prst="rect">
            <a:avLst/>
          </a:prstGeom>
        </p:spPr>
      </p:pic>
      <p:sp>
        <p:nvSpPr>
          <p:cNvPr id="35" name="Colour Pillar">
            <a:extLst>
              <a:ext uri="{FF2B5EF4-FFF2-40B4-BE49-F238E27FC236}">
                <a16:creationId xmlns:a16="http://schemas.microsoft.com/office/drawing/2014/main" id="{70B62D3F-128B-B745-A802-092EB8053FB2}"/>
              </a:ext>
            </a:extLst>
          </p:cNvPr>
          <p:cNvSpPr/>
          <p:nvPr userDrawn="1"/>
        </p:nvSpPr>
        <p:spPr>
          <a:xfrm>
            <a:off x="11830843" y="360000"/>
            <a:ext cx="360045" cy="6139185"/>
          </a:xfrm>
          <a:prstGeom prst="rect">
            <a:avLst/>
          </a:prstGeom>
          <a:solidFill>
            <a:schemeClr val="accent3"/>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686713318"/>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sp>
        <p:nvSpPr>
          <p:cNvPr id="22" name="Picture Placeholder 21">
            <a:extLst>
              <a:ext uri="{FF2B5EF4-FFF2-40B4-BE49-F238E27FC236}">
                <a16:creationId xmlns:a16="http://schemas.microsoft.com/office/drawing/2014/main" id="{19512E45-9B20-744C-82C6-01AAA946D70E}"/>
              </a:ext>
            </a:extLst>
          </p:cNvPr>
          <p:cNvSpPr>
            <a:spLocks noGrp="1"/>
          </p:cNvSpPr>
          <p:nvPr>
            <p:ph type="pic" sz="quarter" idx="12" hasCustomPrompt="1"/>
          </p:nvPr>
        </p:nvSpPr>
        <p:spPr>
          <a:xfrm>
            <a:off x="360001" y="360002"/>
            <a:ext cx="5376000" cy="6137999"/>
          </a:xfrm>
          <a:custGeom>
            <a:avLst/>
            <a:gdLst>
              <a:gd name="connsiteX0" fmla="*/ 0 w 5376000"/>
              <a:gd name="connsiteY0" fmla="*/ 0 h 6137999"/>
              <a:gd name="connsiteX1" fmla="*/ 5376000 w 5376000"/>
              <a:gd name="connsiteY1" fmla="*/ 0 h 6137999"/>
              <a:gd name="connsiteX2" fmla="*/ 5376000 w 5376000"/>
              <a:gd name="connsiteY2" fmla="*/ 3634098 h 6137999"/>
              <a:gd name="connsiteX3" fmla="*/ 2875021 w 5376000"/>
              <a:gd name="connsiteY3" fmla="*/ 3634098 h 6137999"/>
              <a:gd name="connsiteX4" fmla="*/ 2875021 w 5376000"/>
              <a:gd name="connsiteY4" fmla="*/ 6137999 h 6137999"/>
              <a:gd name="connsiteX5" fmla="*/ 0 w 5376000"/>
              <a:gd name="connsiteY5" fmla="*/ 6137999 h 6137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376000" h="6137999">
                <a:moveTo>
                  <a:pt x="0" y="0"/>
                </a:moveTo>
                <a:lnTo>
                  <a:pt x="5376000" y="0"/>
                </a:lnTo>
                <a:lnTo>
                  <a:pt x="5376000" y="3634098"/>
                </a:lnTo>
                <a:lnTo>
                  <a:pt x="2875021" y="3634098"/>
                </a:lnTo>
                <a:lnTo>
                  <a:pt x="2875021" y="6137999"/>
                </a:lnTo>
                <a:lnTo>
                  <a:pt x="0" y="6137999"/>
                </a:lnTo>
                <a:close/>
              </a:path>
            </a:pathLst>
          </a:custGeom>
          <a:solidFill>
            <a:schemeClr val="bg1"/>
          </a:solidFill>
          <a:ln>
            <a:noFill/>
          </a:ln>
        </p:spPr>
        <p:txBody>
          <a:bodyPr wrap="square" lIns="180000" rIns="36000" bIns="1080000" anchor="ctr">
            <a:noAutofit/>
          </a:bodyPr>
          <a:lstStyle>
            <a:lvl1pPr algn="l">
              <a:defRPr/>
            </a:lvl1pPr>
          </a:lstStyle>
          <a:p>
            <a:r>
              <a:rPr lang="en-US"/>
              <a:t>Drop photo here</a:t>
            </a:r>
            <a:br>
              <a:rPr lang="en-US"/>
            </a:br>
            <a:r>
              <a:rPr lang="en-US"/>
              <a:t>to add background photo</a:t>
            </a:r>
          </a:p>
        </p:txBody>
      </p:sp>
      <p:sp>
        <p:nvSpPr>
          <p:cNvPr id="10" name="Rectangle 9">
            <a:extLst>
              <a:ext uri="{FF2B5EF4-FFF2-40B4-BE49-F238E27FC236}">
                <a16:creationId xmlns:a16="http://schemas.microsoft.com/office/drawing/2014/main" id="{17E04B78-677A-6B46-914C-0B0515F95B2D}"/>
              </a:ext>
            </a:extLst>
          </p:cNvPr>
          <p:cNvSpPr/>
          <p:nvPr userDrawn="1"/>
        </p:nvSpPr>
        <p:spPr>
          <a:xfrm rot="5400000">
            <a:off x="2991208" y="3814165"/>
            <a:ext cx="175565" cy="591210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extLst>
              <a:ext uri="{FF2B5EF4-FFF2-40B4-BE49-F238E27FC236}">
                <a16:creationId xmlns:a16="http://schemas.microsoft.com/office/drawing/2014/main" id="{DDE83E69-D9AC-584D-8346-2152F0FC075C}"/>
              </a:ext>
            </a:extLst>
          </p:cNvPr>
          <p:cNvSpPr/>
          <p:nvPr userDrawn="1"/>
        </p:nvSpPr>
        <p:spPr>
          <a:xfrm>
            <a:off x="3226003" y="3994099"/>
            <a:ext cx="2691994" cy="269199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extBox 14">
            <a:extLst>
              <a:ext uri="{FF2B5EF4-FFF2-40B4-BE49-F238E27FC236}">
                <a16:creationId xmlns:a16="http://schemas.microsoft.com/office/drawing/2014/main" id="{9B170CB6-9138-0745-9CD9-E339F3DB91E2}"/>
              </a:ext>
            </a:extLst>
          </p:cNvPr>
          <p:cNvSpPr txBox="1"/>
          <p:nvPr userDrawn="1"/>
        </p:nvSpPr>
        <p:spPr>
          <a:xfrm>
            <a:off x="3724664" y="5053507"/>
            <a:ext cx="1811714" cy="646331"/>
          </a:xfrm>
          <a:prstGeom prst="rect">
            <a:avLst/>
          </a:prstGeom>
          <a:noFill/>
        </p:spPr>
        <p:txBody>
          <a:bodyPr wrap="none" rtlCol="0" anchor="ctr">
            <a:spAutoFit/>
          </a:bodyPr>
          <a:lstStyle/>
          <a:p>
            <a:pPr algn="ctr"/>
            <a:r>
              <a:rPr lang="en-US" sz="3600" b="1" i="0" kern="1200">
                <a:solidFill>
                  <a:schemeClr val="bg1"/>
                </a:solidFill>
                <a:latin typeface="IBM Plex Sans SmBld" panose="020B0503050203000203" pitchFamily="34" charset="0"/>
                <a:ea typeface="Roboto Thin" pitchFamily="2" charset="0"/>
                <a:cs typeface="+mj-cs"/>
              </a:rPr>
              <a:t>Agenda</a:t>
            </a:r>
          </a:p>
        </p:txBody>
      </p:sp>
      <p:sp>
        <p:nvSpPr>
          <p:cNvPr id="20" name="Freeform 19">
            <a:extLst>
              <a:ext uri="{FF2B5EF4-FFF2-40B4-BE49-F238E27FC236}">
                <a16:creationId xmlns:a16="http://schemas.microsoft.com/office/drawing/2014/main" id="{94AC1224-3BA0-134E-BC2C-FA6E6F4DBC3F}"/>
              </a:ext>
            </a:extLst>
          </p:cNvPr>
          <p:cNvSpPr/>
          <p:nvPr userDrawn="1"/>
        </p:nvSpPr>
        <p:spPr>
          <a:xfrm rot="5400000">
            <a:off x="-380999" y="381000"/>
            <a:ext cx="6858000" cy="6096001"/>
          </a:xfrm>
          <a:custGeom>
            <a:avLst/>
            <a:gdLst>
              <a:gd name="connsiteX0" fmla="*/ 360000 w 6858000"/>
              <a:gd name="connsiteY0" fmla="*/ 5736001 h 6096001"/>
              <a:gd name="connsiteX1" fmla="*/ 6497999 w 6858000"/>
              <a:gd name="connsiteY1" fmla="*/ 5736001 h 6096001"/>
              <a:gd name="connsiteX2" fmla="*/ 6497999 w 6858000"/>
              <a:gd name="connsiteY2" fmla="*/ 360001 h 6096001"/>
              <a:gd name="connsiteX3" fmla="*/ 360000 w 6858000"/>
              <a:gd name="connsiteY3" fmla="*/ 360001 h 6096001"/>
              <a:gd name="connsiteX4" fmla="*/ 0 w 6858000"/>
              <a:gd name="connsiteY4" fmla="*/ 360001 h 6096001"/>
              <a:gd name="connsiteX5" fmla="*/ 0 w 6858000"/>
              <a:gd name="connsiteY5" fmla="*/ 1 h 6096001"/>
              <a:gd name="connsiteX6" fmla="*/ 6497999 w 6858000"/>
              <a:gd name="connsiteY6" fmla="*/ 1 h 6096001"/>
              <a:gd name="connsiteX7" fmla="*/ 6497999 w 6858000"/>
              <a:gd name="connsiteY7" fmla="*/ 0 h 6096001"/>
              <a:gd name="connsiteX8" fmla="*/ 6857999 w 6858000"/>
              <a:gd name="connsiteY8" fmla="*/ 0 h 6096001"/>
              <a:gd name="connsiteX9" fmla="*/ 6857999 w 6858000"/>
              <a:gd name="connsiteY9" fmla="*/ 1 h 6096001"/>
              <a:gd name="connsiteX10" fmla="*/ 6858000 w 6858000"/>
              <a:gd name="connsiteY10" fmla="*/ 1 h 6096001"/>
              <a:gd name="connsiteX11" fmla="*/ 6858000 w 6858000"/>
              <a:gd name="connsiteY11" fmla="*/ 360001 h 6096001"/>
              <a:gd name="connsiteX12" fmla="*/ 6857999 w 6858000"/>
              <a:gd name="connsiteY12" fmla="*/ 360001 h 6096001"/>
              <a:gd name="connsiteX13" fmla="*/ 6857999 w 6858000"/>
              <a:gd name="connsiteY13" fmla="*/ 5736001 h 6096001"/>
              <a:gd name="connsiteX14" fmla="*/ 6858000 w 6858000"/>
              <a:gd name="connsiteY14" fmla="*/ 5736001 h 6096001"/>
              <a:gd name="connsiteX15" fmla="*/ 6858000 w 6858000"/>
              <a:gd name="connsiteY15" fmla="*/ 6096001 h 6096001"/>
              <a:gd name="connsiteX16" fmla="*/ 0 w 6858000"/>
              <a:gd name="connsiteY16" fmla="*/ 6096001 h 6096001"/>
              <a:gd name="connsiteX17" fmla="*/ 0 w 6858000"/>
              <a:gd name="connsiteY17" fmla="*/ 5736001 h 6096001"/>
              <a:gd name="connsiteX18" fmla="*/ 0 w 6858000"/>
              <a:gd name="connsiteY18" fmla="*/ 5736001 h 6096001"/>
              <a:gd name="connsiteX19" fmla="*/ 0 w 6858000"/>
              <a:gd name="connsiteY19" fmla="*/ 360001 h 60960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858000" h="6096001">
                <a:moveTo>
                  <a:pt x="360000" y="5736001"/>
                </a:moveTo>
                <a:lnTo>
                  <a:pt x="6497999" y="5736001"/>
                </a:lnTo>
                <a:lnTo>
                  <a:pt x="6497999" y="360001"/>
                </a:lnTo>
                <a:lnTo>
                  <a:pt x="360000" y="360001"/>
                </a:lnTo>
                <a:close/>
                <a:moveTo>
                  <a:pt x="0" y="360001"/>
                </a:moveTo>
                <a:lnTo>
                  <a:pt x="0" y="1"/>
                </a:lnTo>
                <a:lnTo>
                  <a:pt x="6497999" y="1"/>
                </a:lnTo>
                <a:lnTo>
                  <a:pt x="6497999" y="0"/>
                </a:lnTo>
                <a:lnTo>
                  <a:pt x="6857999" y="0"/>
                </a:lnTo>
                <a:lnTo>
                  <a:pt x="6857999" y="1"/>
                </a:lnTo>
                <a:lnTo>
                  <a:pt x="6858000" y="1"/>
                </a:lnTo>
                <a:lnTo>
                  <a:pt x="6858000" y="360001"/>
                </a:lnTo>
                <a:lnTo>
                  <a:pt x="6857999" y="360001"/>
                </a:lnTo>
                <a:lnTo>
                  <a:pt x="6857999" y="5736001"/>
                </a:lnTo>
                <a:lnTo>
                  <a:pt x="6858000" y="5736001"/>
                </a:lnTo>
                <a:lnTo>
                  <a:pt x="6858000" y="6096001"/>
                </a:lnTo>
                <a:lnTo>
                  <a:pt x="0" y="6096001"/>
                </a:lnTo>
                <a:lnTo>
                  <a:pt x="0" y="5736001"/>
                </a:lnTo>
                <a:lnTo>
                  <a:pt x="0" y="5736001"/>
                </a:lnTo>
                <a:lnTo>
                  <a:pt x="0" y="360001"/>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nvGrpSpPr>
          <p:cNvPr id="11" name="Group 10">
            <a:extLst>
              <a:ext uri="{FF2B5EF4-FFF2-40B4-BE49-F238E27FC236}">
                <a16:creationId xmlns:a16="http://schemas.microsoft.com/office/drawing/2014/main" id="{FA462FD6-DA7F-E841-80C1-0DC1593E8B87}"/>
              </a:ext>
            </a:extLst>
          </p:cNvPr>
          <p:cNvGrpSpPr/>
          <p:nvPr userDrawn="1"/>
        </p:nvGrpSpPr>
        <p:grpSpPr>
          <a:xfrm>
            <a:off x="-2038845" y="-254000"/>
            <a:ext cx="2177691" cy="2304743"/>
            <a:chOff x="12287249" y="0"/>
            <a:chExt cx="2177691" cy="2304743"/>
          </a:xfrm>
        </p:grpSpPr>
        <p:sp>
          <p:nvSpPr>
            <p:cNvPr id="12" name="Rectangle 11">
              <a:extLst>
                <a:ext uri="{FF2B5EF4-FFF2-40B4-BE49-F238E27FC236}">
                  <a16:creationId xmlns:a16="http://schemas.microsoft.com/office/drawing/2014/main" id="{9BA94468-A2BB-F441-AD0D-A90037823960}"/>
                </a:ext>
              </a:extLst>
            </p:cNvPr>
            <p:cNvSpPr/>
            <p:nvPr userDrawn="1"/>
          </p:nvSpPr>
          <p:spPr>
            <a:xfrm>
              <a:off x="12287249" y="453077"/>
              <a:ext cx="2000251" cy="185166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13" name="Rectangle 12">
              <a:extLst>
                <a:ext uri="{FF2B5EF4-FFF2-40B4-BE49-F238E27FC236}">
                  <a16:creationId xmlns:a16="http://schemas.microsoft.com/office/drawing/2014/main" id="{EF74113C-DF41-4B41-808A-0065015BB352}"/>
                </a:ext>
              </a:extLst>
            </p:cNvPr>
            <p:cNvSpPr/>
            <p:nvPr userDrawn="1"/>
          </p:nvSpPr>
          <p:spPr>
            <a:xfrm>
              <a:off x="12287249" y="0"/>
              <a:ext cx="2000251" cy="49061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16" name="Right Triangle 15">
              <a:extLst>
                <a:ext uri="{FF2B5EF4-FFF2-40B4-BE49-F238E27FC236}">
                  <a16:creationId xmlns:a16="http://schemas.microsoft.com/office/drawing/2014/main" id="{61F99654-2C4D-BE4A-B0BE-3BFEFB1995E9}"/>
                </a:ext>
              </a:extLst>
            </p:cNvPr>
            <p:cNvSpPr/>
            <p:nvPr userDrawn="1"/>
          </p:nvSpPr>
          <p:spPr>
            <a:xfrm>
              <a:off x="14290829" y="0"/>
              <a:ext cx="174111" cy="216371"/>
            </a:xfrm>
            <a:prstGeom prst="rtTriangl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17" name="TextBox 16">
              <a:extLst>
                <a:ext uri="{FF2B5EF4-FFF2-40B4-BE49-F238E27FC236}">
                  <a16:creationId xmlns:a16="http://schemas.microsoft.com/office/drawing/2014/main" id="{F2DE8FF7-D256-FC4B-A9F8-77042FCED6E6}"/>
                </a:ext>
              </a:extLst>
            </p:cNvPr>
            <p:cNvSpPr txBox="1"/>
            <p:nvPr userDrawn="1"/>
          </p:nvSpPr>
          <p:spPr>
            <a:xfrm>
              <a:off x="12516910" y="90429"/>
              <a:ext cx="1211790" cy="307777"/>
            </a:xfrm>
            <a:prstGeom prst="rect">
              <a:avLst/>
            </a:prstGeom>
            <a:noFill/>
          </p:spPr>
          <p:txBody>
            <a:bodyPr wrap="square" rtlCol="0">
              <a:spAutoFit/>
            </a:bodyPr>
            <a:lstStyle/>
            <a:p>
              <a:r>
                <a:rPr lang="en-US" sz="1400" b="0" i="0">
                  <a:solidFill>
                    <a:schemeClr val="bg1"/>
                  </a:solidFill>
                  <a:latin typeface="IBM Plex Sans Medm" panose="020B0503050203000203" pitchFamily="34" charset="0"/>
                  <a:ea typeface="Roboto" charset="0"/>
                  <a:cs typeface="Roboto" charset="0"/>
                </a:rPr>
                <a:t>SLIDE</a:t>
              </a:r>
              <a:r>
                <a:rPr lang="en-US" sz="1400" b="0" i="0" baseline="0">
                  <a:solidFill>
                    <a:schemeClr val="bg1"/>
                  </a:solidFill>
                  <a:latin typeface="IBM Plex Sans Medm" panose="020B0503050203000203" pitchFamily="34" charset="0"/>
                  <a:ea typeface="Roboto" charset="0"/>
                  <a:cs typeface="Roboto" charset="0"/>
                </a:rPr>
                <a:t> TIPS</a:t>
              </a:r>
              <a:endParaRPr lang="en-US" sz="1400" b="0" i="0">
                <a:solidFill>
                  <a:schemeClr val="bg1"/>
                </a:solidFill>
                <a:latin typeface="IBM Plex Sans Medm" panose="020B0503050203000203" pitchFamily="34" charset="0"/>
                <a:ea typeface="Roboto" charset="0"/>
                <a:cs typeface="Roboto" charset="0"/>
              </a:endParaRPr>
            </a:p>
          </p:txBody>
        </p:sp>
        <p:sp>
          <p:nvSpPr>
            <p:cNvPr id="18" name="TextBox 17">
              <a:extLst>
                <a:ext uri="{FF2B5EF4-FFF2-40B4-BE49-F238E27FC236}">
                  <a16:creationId xmlns:a16="http://schemas.microsoft.com/office/drawing/2014/main" id="{2810034E-E1F7-6547-BF42-50ED98B718BD}"/>
                </a:ext>
              </a:extLst>
            </p:cNvPr>
            <p:cNvSpPr txBox="1"/>
            <p:nvPr userDrawn="1"/>
          </p:nvSpPr>
          <p:spPr>
            <a:xfrm>
              <a:off x="12369020" y="725950"/>
              <a:ext cx="1797275" cy="1360557"/>
            </a:xfrm>
            <a:prstGeom prst="rect">
              <a:avLst/>
            </a:prstGeom>
            <a:noFill/>
          </p:spPr>
          <p:txBody>
            <a:bodyPr wrap="square" rtlCol="0">
              <a:noAutofit/>
            </a:bodyPr>
            <a:lstStyle/>
            <a:p>
              <a:pPr marL="96838" indent="-96838">
                <a:spcAft>
                  <a:spcPts val="600"/>
                </a:spcAft>
                <a:buClr>
                  <a:schemeClr val="accent1"/>
                </a:buClr>
                <a:buFont typeface="Wingdings" charset="2"/>
                <a:buChar char="§"/>
              </a:pPr>
              <a:r>
                <a:rPr lang="en-US" sz="900" b="0" i="0">
                  <a:solidFill>
                    <a:schemeClr val="tx1">
                      <a:lumMod val="75000"/>
                      <a:lumOff val="25000"/>
                    </a:schemeClr>
                  </a:solidFill>
                  <a:latin typeface="IBM Plex Sans" panose="020B0503050203000203" pitchFamily="34" charset="77"/>
                  <a:ea typeface="Roboto" charset="0"/>
                  <a:cs typeface="Roboto" charset="0"/>
                </a:rPr>
                <a:t>To add a photo, drag a photo onto the slide or click the icon in the placeholder to browse for your image.</a:t>
              </a:r>
            </a:p>
            <a:p>
              <a:pPr marL="96838" indent="-96838">
                <a:spcAft>
                  <a:spcPts val="600"/>
                </a:spcAft>
                <a:buClr>
                  <a:schemeClr val="accent1"/>
                </a:buClr>
                <a:buFont typeface="Wingdings" charset="2"/>
                <a:buChar char="§"/>
              </a:pPr>
              <a:r>
                <a:rPr lang="en-US" sz="900" b="0" i="0" kern="1200">
                  <a:solidFill>
                    <a:schemeClr val="tx1">
                      <a:lumMod val="75000"/>
                      <a:lumOff val="25000"/>
                    </a:schemeClr>
                  </a:solidFill>
                  <a:latin typeface="IBM Plex Sans" panose="020B0503050203000203" pitchFamily="34" charset="77"/>
                  <a:ea typeface="Roboto" charset="0"/>
                  <a:cs typeface="Arial" charset="0"/>
                </a:rPr>
                <a:t>To change the image, delete the existing image to reset the photo placeholder functionality.</a:t>
              </a:r>
              <a:endParaRPr lang="en-US" sz="900" b="0" i="0" kern="1200">
                <a:solidFill>
                  <a:schemeClr val="tx1">
                    <a:lumMod val="75000"/>
                    <a:lumOff val="25000"/>
                  </a:schemeClr>
                </a:solidFill>
                <a:latin typeface="IBM Plex Sans" panose="020B0503050203000203" pitchFamily="34" charset="77"/>
                <a:ea typeface="Roboto" charset="0"/>
                <a:cs typeface="Roboto" charset="0"/>
              </a:endParaRPr>
            </a:p>
          </p:txBody>
        </p:sp>
      </p:grpSp>
      <p:pic>
        <p:nvPicPr>
          <p:cNvPr id="19" name="Picture 18" descr="Glendon | York University Logo">
            <a:extLst>
              <a:ext uri="{FF2B5EF4-FFF2-40B4-BE49-F238E27FC236}">
                <a16:creationId xmlns:a16="http://schemas.microsoft.com/office/drawing/2014/main" id="{061155A8-A422-D24B-AE05-1D037E8CBFA4}"/>
              </a:ext>
            </a:extLst>
          </p:cNvPr>
          <p:cNvPicPr>
            <a:picLocks noChangeAspect="1"/>
          </p:cNvPicPr>
          <p:nvPr userDrawn="1"/>
        </p:nvPicPr>
        <p:blipFill>
          <a:blip r:embed="rId2"/>
          <a:srcRect/>
          <a:stretch/>
        </p:blipFill>
        <p:spPr>
          <a:xfrm>
            <a:off x="9229504" y="6376445"/>
            <a:ext cx="2432017" cy="264709"/>
          </a:xfrm>
          <a:prstGeom prst="rect">
            <a:avLst/>
          </a:prstGeom>
        </p:spPr>
      </p:pic>
      <p:grpSp>
        <p:nvGrpSpPr>
          <p:cNvPr id="25" name="Group 24">
            <a:extLst>
              <a:ext uri="{FF2B5EF4-FFF2-40B4-BE49-F238E27FC236}">
                <a16:creationId xmlns:a16="http://schemas.microsoft.com/office/drawing/2014/main" id="{C9FAC432-66BF-9E40-9581-4AA35B2AE70A}"/>
              </a:ext>
            </a:extLst>
          </p:cNvPr>
          <p:cNvGrpSpPr/>
          <p:nvPr userDrawn="1"/>
        </p:nvGrpSpPr>
        <p:grpSpPr>
          <a:xfrm>
            <a:off x="-2318657" y="-1023543"/>
            <a:ext cx="2318657" cy="584775"/>
            <a:chOff x="12192000" y="-947343"/>
            <a:chExt cx="2318657" cy="584775"/>
          </a:xfrm>
        </p:grpSpPr>
        <p:sp>
          <p:nvSpPr>
            <p:cNvPr id="26" name="TextBox 25">
              <a:extLst>
                <a:ext uri="{FF2B5EF4-FFF2-40B4-BE49-F238E27FC236}">
                  <a16:creationId xmlns:a16="http://schemas.microsoft.com/office/drawing/2014/main" id="{83ED565F-760D-2A4D-84E6-C9C27DD1F6C9}"/>
                </a:ext>
              </a:extLst>
            </p:cNvPr>
            <p:cNvSpPr txBox="1"/>
            <p:nvPr userDrawn="1"/>
          </p:nvSpPr>
          <p:spPr>
            <a:xfrm>
              <a:off x="12192000" y="-947343"/>
              <a:ext cx="2057400" cy="584775"/>
            </a:xfrm>
            <a:prstGeom prst="rect">
              <a:avLst/>
            </a:prstGeom>
            <a:noFill/>
          </p:spPr>
          <p:txBody>
            <a:bodyPr wrap="square" rtlCol="0">
              <a:spAutoFit/>
            </a:bodyPr>
            <a:lstStyle/>
            <a:p>
              <a:pPr>
                <a:lnSpc>
                  <a:spcPct val="90000"/>
                </a:lnSpc>
                <a:spcAft>
                  <a:spcPts val="200"/>
                </a:spcAft>
              </a:pPr>
              <a:r>
                <a:rPr lang="en-US" sz="1000" b="0" i="0">
                  <a:solidFill>
                    <a:schemeClr val="tx1"/>
                  </a:solidFill>
                  <a:latin typeface="IBM Plex Sans Medm" panose="020B0503050203000203" pitchFamily="34" charset="0"/>
                  <a:ea typeface="Roboto" charset="0"/>
                  <a:cs typeface="Roboto" charset="0"/>
                </a:rPr>
                <a:t>To remove slide tips,</a:t>
              </a:r>
            </a:p>
            <a:p>
              <a:pPr>
                <a:lnSpc>
                  <a:spcPct val="90000"/>
                </a:lnSpc>
                <a:spcAft>
                  <a:spcPts val="400"/>
                </a:spcAft>
              </a:pPr>
              <a:r>
                <a:rPr lang="en-US" sz="1000" b="0" i="0">
                  <a:solidFill>
                    <a:schemeClr val="tx1"/>
                  </a:solidFill>
                  <a:latin typeface="IBM Plex Sans Medm" panose="020B0503050203000203" pitchFamily="34" charset="0"/>
                  <a:ea typeface="Roboto" charset="0"/>
                  <a:cs typeface="Roboto" charset="0"/>
                </a:rPr>
                <a:t>click View &gt; Slide Master.</a:t>
              </a:r>
            </a:p>
            <a:p>
              <a:pPr>
                <a:lnSpc>
                  <a:spcPct val="90000"/>
                </a:lnSpc>
                <a:spcAft>
                  <a:spcPts val="200"/>
                </a:spcAft>
              </a:pPr>
              <a:r>
                <a:rPr lang="en-US" sz="1000" b="0" i="0">
                  <a:solidFill>
                    <a:schemeClr val="tx1"/>
                  </a:solidFill>
                  <a:latin typeface="IBM Plex Sans Medm" panose="020B0503050203000203" pitchFamily="34" charset="0"/>
                  <a:ea typeface="Roboto" charset="0"/>
                  <a:cs typeface="Roboto" charset="0"/>
                </a:rPr>
                <a:t>After removing, click ‘X’ to exit.  </a:t>
              </a:r>
            </a:p>
          </p:txBody>
        </p:sp>
        <p:pic>
          <p:nvPicPr>
            <p:cNvPr id="27" name="Picture 26">
              <a:extLst>
                <a:ext uri="{FF2B5EF4-FFF2-40B4-BE49-F238E27FC236}">
                  <a16:creationId xmlns:a16="http://schemas.microsoft.com/office/drawing/2014/main" id="{C95563FD-F5DA-E14E-82A7-0355410309F6}"/>
                </a:ext>
              </a:extLst>
            </p:cNvPr>
            <p:cNvPicPr>
              <a:picLocks noChangeAspect="1"/>
            </p:cNvPicPr>
            <p:nvPr userDrawn="1"/>
          </p:nvPicPr>
          <p:blipFill>
            <a:blip r:embed="rId3"/>
            <a:stretch>
              <a:fillRect/>
            </a:stretch>
          </p:blipFill>
          <p:spPr>
            <a:xfrm>
              <a:off x="14182271" y="-874778"/>
              <a:ext cx="328386" cy="446605"/>
            </a:xfrm>
            <a:prstGeom prst="rect">
              <a:avLst/>
            </a:prstGeom>
            <a:ln>
              <a:solidFill>
                <a:schemeClr val="accent6"/>
              </a:solidFill>
            </a:ln>
          </p:spPr>
        </p:pic>
      </p:grpSp>
      <p:sp>
        <p:nvSpPr>
          <p:cNvPr id="24" name="Content Placeholder 7">
            <a:extLst>
              <a:ext uri="{FF2B5EF4-FFF2-40B4-BE49-F238E27FC236}">
                <a16:creationId xmlns:a16="http://schemas.microsoft.com/office/drawing/2014/main" id="{428611D5-FB4F-8B43-84A5-66355A2D6AE4}"/>
              </a:ext>
            </a:extLst>
          </p:cNvPr>
          <p:cNvSpPr>
            <a:spLocks noGrp="1"/>
          </p:cNvSpPr>
          <p:nvPr>
            <p:ph sz="quarter" idx="13" hasCustomPrompt="1"/>
          </p:nvPr>
        </p:nvSpPr>
        <p:spPr>
          <a:xfrm>
            <a:off x="6527800" y="512763"/>
            <a:ext cx="5133721" cy="5659437"/>
          </a:xfrm>
        </p:spPr>
        <p:txBody>
          <a:bodyPr>
            <a:noAutofit/>
          </a:bodyPr>
          <a:lstStyle>
            <a:lvl1pPr marL="285750" indent="-285750">
              <a:buFontTx/>
              <a:buBlip>
                <a:blip r:embed="rId4"/>
              </a:buBlip>
              <a:defRPr sz="20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a:t>Click to add agenda items</a:t>
            </a:r>
          </a:p>
        </p:txBody>
      </p:sp>
      <p:sp>
        <p:nvSpPr>
          <p:cNvPr id="21" name="Colour Pillar">
            <a:extLst>
              <a:ext uri="{FF2B5EF4-FFF2-40B4-BE49-F238E27FC236}">
                <a16:creationId xmlns:a16="http://schemas.microsoft.com/office/drawing/2014/main" id="{BE2BE3C3-C810-5241-986B-88BC2119A0C2}"/>
              </a:ext>
            </a:extLst>
          </p:cNvPr>
          <p:cNvSpPr/>
          <p:nvPr userDrawn="1"/>
        </p:nvSpPr>
        <p:spPr>
          <a:xfrm>
            <a:off x="-1" y="360000"/>
            <a:ext cx="370800" cy="6138000"/>
          </a:xfrm>
          <a:prstGeom prst="rect">
            <a:avLst/>
          </a:prstGeom>
          <a:solidFill>
            <a:schemeClr val="accent3"/>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591750659"/>
      </p:ext>
    </p:extLst>
  </p:cSld>
  <p:clrMapOvr>
    <a:masterClrMapping/>
  </p:clrMapOvr>
  <p:extLst>
    <p:ext uri="{DCECCB84-F9BA-43D5-87BE-67443E8EF086}">
      <p15:sldGuideLst xmlns:p15="http://schemas.microsoft.com/office/powerpoint/2012/main">
        <p15:guide id="3" pos="4112" userDrawn="1">
          <p15:clr>
            <a:srgbClr val="FBAE40"/>
          </p15:clr>
        </p15:guide>
        <p15:guide id="4" pos="7363" userDrawn="1">
          <p15:clr>
            <a:srgbClr val="FBAE40"/>
          </p15:clr>
        </p15:guide>
        <p15:guide id="7" orient="horz" pos="323" userDrawn="1">
          <p15:clr>
            <a:srgbClr val="FBAE40"/>
          </p15:clr>
        </p15:guide>
        <p15:guide id="8" orient="horz" pos="3888" userDrawn="1">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Divider Style 1">
    <p:spTree>
      <p:nvGrpSpPr>
        <p:cNvPr id="1" name=""/>
        <p:cNvGrpSpPr/>
        <p:nvPr/>
      </p:nvGrpSpPr>
      <p:grpSpPr>
        <a:xfrm>
          <a:off x="0" y="0"/>
          <a:ext cx="0" cy="0"/>
          <a:chOff x="0" y="0"/>
          <a:chExt cx="0" cy="0"/>
        </a:xfrm>
      </p:grpSpPr>
      <p:sp>
        <p:nvSpPr>
          <p:cNvPr id="9" name="Freeform 8">
            <a:extLst>
              <a:ext uri="{FF2B5EF4-FFF2-40B4-BE49-F238E27FC236}">
                <a16:creationId xmlns:a16="http://schemas.microsoft.com/office/drawing/2014/main" id="{D7AB16D9-F5FC-9B4C-860C-800B521B7B78}"/>
              </a:ext>
            </a:extLst>
          </p:cNvPr>
          <p:cNvSpPr/>
          <p:nvPr userDrawn="1"/>
        </p:nvSpPr>
        <p:spPr>
          <a:xfrm rot="16200000">
            <a:off x="2667000" y="-2667001"/>
            <a:ext cx="6858000" cy="12192002"/>
          </a:xfrm>
          <a:custGeom>
            <a:avLst/>
            <a:gdLst>
              <a:gd name="connsiteX0" fmla="*/ 5418000 w 6858000"/>
              <a:gd name="connsiteY0" fmla="*/ 1440001 h 12192002"/>
              <a:gd name="connsiteX1" fmla="*/ 1440000 w 6858000"/>
              <a:gd name="connsiteY1" fmla="*/ 1440001 h 12192002"/>
              <a:gd name="connsiteX2" fmla="*/ 1440000 w 6858000"/>
              <a:gd name="connsiteY2" fmla="*/ 10752001 h 12192002"/>
              <a:gd name="connsiteX3" fmla="*/ 5418000 w 6858000"/>
              <a:gd name="connsiteY3" fmla="*/ 10752001 h 12192002"/>
              <a:gd name="connsiteX4" fmla="*/ 6858000 w 6858000"/>
              <a:gd name="connsiteY4" fmla="*/ 1 h 12192002"/>
              <a:gd name="connsiteX5" fmla="*/ 6858000 w 6858000"/>
              <a:gd name="connsiteY5" fmla="*/ 1440001 h 12192002"/>
              <a:gd name="connsiteX6" fmla="*/ 6858000 w 6858000"/>
              <a:gd name="connsiteY6" fmla="*/ 1440001 h 12192002"/>
              <a:gd name="connsiteX7" fmla="*/ 6858000 w 6858000"/>
              <a:gd name="connsiteY7" fmla="*/ 10752001 h 12192002"/>
              <a:gd name="connsiteX8" fmla="*/ 6858000 w 6858000"/>
              <a:gd name="connsiteY8" fmla="*/ 10752001 h 12192002"/>
              <a:gd name="connsiteX9" fmla="*/ 6858000 w 6858000"/>
              <a:gd name="connsiteY9" fmla="*/ 12192001 h 12192002"/>
              <a:gd name="connsiteX10" fmla="*/ 6858000 w 6858000"/>
              <a:gd name="connsiteY10" fmla="*/ 12192001 h 12192002"/>
              <a:gd name="connsiteX11" fmla="*/ 6858000 w 6858000"/>
              <a:gd name="connsiteY11" fmla="*/ 12192002 h 12192002"/>
              <a:gd name="connsiteX12" fmla="*/ 5418000 w 6858000"/>
              <a:gd name="connsiteY12" fmla="*/ 12192002 h 12192002"/>
              <a:gd name="connsiteX13" fmla="*/ 5418000 w 6858000"/>
              <a:gd name="connsiteY13" fmla="*/ 12192001 h 12192002"/>
              <a:gd name="connsiteX14" fmla="*/ 1440000 w 6858000"/>
              <a:gd name="connsiteY14" fmla="*/ 12192001 h 12192002"/>
              <a:gd name="connsiteX15" fmla="*/ 1440000 w 6858000"/>
              <a:gd name="connsiteY15" fmla="*/ 12192002 h 12192002"/>
              <a:gd name="connsiteX16" fmla="*/ 0 w 6858000"/>
              <a:gd name="connsiteY16" fmla="*/ 12192002 h 12192002"/>
              <a:gd name="connsiteX17" fmla="*/ 0 w 6858000"/>
              <a:gd name="connsiteY17" fmla="*/ 12192001 h 12192002"/>
              <a:gd name="connsiteX18" fmla="*/ 0 w 6858000"/>
              <a:gd name="connsiteY18" fmla="*/ 10752001 h 12192002"/>
              <a:gd name="connsiteX19" fmla="*/ 0 w 6858000"/>
              <a:gd name="connsiteY19" fmla="*/ 1440001 h 12192002"/>
              <a:gd name="connsiteX20" fmla="*/ 0 w 6858000"/>
              <a:gd name="connsiteY20" fmla="*/ 1 h 12192002"/>
              <a:gd name="connsiteX21" fmla="*/ 0 w 6858000"/>
              <a:gd name="connsiteY21" fmla="*/ 0 h 12192002"/>
              <a:gd name="connsiteX22" fmla="*/ 1440000 w 6858000"/>
              <a:gd name="connsiteY22" fmla="*/ 0 h 12192002"/>
              <a:gd name="connsiteX23" fmla="*/ 1440000 w 6858000"/>
              <a:gd name="connsiteY23" fmla="*/ 1 h 12192002"/>
              <a:gd name="connsiteX24" fmla="*/ 5418000 w 6858000"/>
              <a:gd name="connsiteY24" fmla="*/ 1 h 12192002"/>
              <a:gd name="connsiteX25" fmla="*/ 5418000 w 6858000"/>
              <a:gd name="connsiteY25" fmla="*/ 0 h 12192002"/>
              <a:gd name="connsiteX26" fmla="*/ 6858000 w 6858000"/>
              <a:gd name="connsiteY26" fmla="*/ 0 h 12192002"/>
              <a:gd name="connsiteX27" fmla="*/ 6858000 w 6858000"/>
              <a:gd name="connsiteY27" fmla="*/ 1 h 121920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6858000" h="12192002">
                <a:moveTo>
                  <a:pt x="5418000" y="1440001"/>
                </a:moveTo>
                <a:lnTo>
                  <a:pt x="1440000" y="1440001"/>
                </a:lnTo>
                <a:lnTo>
                  <a:pt x="1440000" y="10752001"/>
                </a:lnTo>
                <a:lnTo>
                  <a:pt x="5418000" y="10752001"/>
                </a:lnTo>
                <a:close/>
                <a:moveTo>
                  <a:pt x="6858000" y="1"/>
                </a:moveTo>
                <a:lnTo>
                  <a:pt x="6858000" y="1440001"/>
                </a:lnTo>
                <a:lnTo>
                  <a:pt x="6858000" y="1440001"/>
                </a:lnTo>
                <a:lnTo>
                  <a:pt x="6858000" y="10752001"/>
                </a:lnTo>
                <a:lnTo>
                  <a:pt x="6858000" y="10752001"/>
                </a:lnTo>
                <a:lnTo>
                  <a:pt x="6858000" y="12192001"/>
                </a:lnTo>
                <a:lnTo>
                  <a:pt x="6858000" y="12192001"/>
                </a:lnTo>
                <a:lnTo>
                  <a:pt x="6858000" y="12192002"/>
                </a:lnTo>
                <a:lnTo>
                  <a:pt x="5418000" y="12192002"/>
                </a:lnTo>
                <a:lnTo>
                  <a:pt x="5418000" y="12192001"/>
                </a:lnTo>
                <a:lnTo>
                  <a:pt x="1440000" y="12192001"/>
                </a:lnTo>
                <a:lnTo>
                  <a:pt x="1440000" y="12192002"/>
                </a:lnTo>
                <a:lnTo>
                  <a:pt x="0" y="12192002"/>
                </a:lnTo>
                <a:lnTo>
                  <a:pt x="0" y="12192001"/>
                </a:lnTo>
                <a:lnTo>
                  <a:pt x="0" y="10752001"/>
                </a:lnTo>
                <a:lnTo>
                  <a:pt x="0" y="1440001"/>
                </a:lnTo>
                <a:lnTo>
                  <a:pt x="0" y="1"/>
                </a:lnTo>
                <a:lnTo>
                  <a:pt x="0" y="0"/>
                </a:lnTo>
                <a:lnTo>
                  <a:pt x="1440000" y="0"/>
                </a:lnTo>
                <a:lnTo>
                  <a:pt x="1440000" y="1"/>
                </a:lnTo>
                <a:lnTo>
                  <a:pt x="5418000" y="1"/>
                </a:lnTo>
                <a:lnTo>
                  <a:pt x="5418000" y="0"/>
                </a:lnTo>
                <a:lnTo>
                  <a:pt x="6858000" y="0"/>
                </a:lnTo>
                <a:lnTo>
                  <a:pt x="6858000" y="1"/>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0" name="Picture Placeholder 9">
            <a:extLst>
              <a:ext uri="{FF2B5EF4-FFF2-40B4-BE49-F238E27FC236}">
                <a16:creationId xmlns:a16="http://schemas.microsoft.com/office/drawing/2014/main" id="{75B15DF3-21ED-6E41-B51C-925362B13EFE}"/>
              </a:ext>
            </a:extLst>
          </p:cNvPr>
          <p:cNvSpPr>
            <a:spLocks noGrp="1"/>
          </p:cNvSpPr>
          <p:nvPr>
            <p:ph type="pic" sz="quarter" idx="11" hasCustomPrompt="1"/>
          </p:nvPr>
        </p:nvSpPr>
        <p:spPr>
          <a:xfrm>
            <a:off x="1436914" y="1438680"/>
            <a:ext cx="9305486" cy="3980134"/>
          </a:xfrm>
          <a:prstGeom prst="rect">
            <a:avLst/>
          </a:prstGeom>
          <a:noFill/>
        </p:spPr>
        <p:txBody>
          <a:bodyPr wrap="square" rIns="288000" anchor="ctr">
            <a:noAutofit/>
          </a:bodyPr>
          <a:lstStyle>
            <a:lvl1pPr algn="r">
              <a:defRPr/>
            </a:lvl1pPr>
          </a:lstStyle>
          <a:p>
            <a:r>
              <a:rPr lang="en-US"/>
              <a:t>Drop photo here to add</a:t>
            </a:r>
            <a:br>
              <a:rPr lang="en-US"/>
            </a:br>
            <a:r>
              <a:rPr lang="en-US"/>
              <a:t>background photo. </a:t>
            </a:r>
          </a:p>
          <a:p>
            <a:r>
              <a:rPr lang="en-US"/>
              <a:t>This layout works best</a:t>
            </a:r>
            <a:br>
              <a:rPr lang="en-US"/>
            </a:br>
            <a:r>
              <a:rPr lang="en-US"/>
              <a:t>with dark photos.</a:t>
            </a:r>
          </a:p>
        </p:txBody>
      </p:sp>
      <p:sp>
        <p:nvSpPr>
          <p:cNvPr id="7" name="Freeform 6">
            <a:extLst>
              <a:ext uri="{FF2B5EF4-FFF2-40B4-BE49-F238E27FC236}">
                <a16:creationId xmlns:a16="http://schemas.microsoft.com/office/drawing/2014/main" id="{7DE443D4-724C-5D4E-9520-760A3A8238B2}"/>
              </a:ext>
            </a:extLst>
          </p:cNvPr>
          <p:cNvSpPr/>
          <p:nvPr userDrawn="1"/>
        </p:nvSpPr>
        <p:spPr>
          <a:xfrm rot="16200000">
            <a:off x="2667001" y="-2667001"/>
            <a:ext cx="6858000" cy="12192002"/>
          </a:xfrm>
          <a:custGeom>
            <a:avLst/>
            <a:gdLst>
              <a:gd name="connsiteX0" fmla="*/ 5418000 w 6858000"/>
              <a:gd name="connsiteY0" fmla="*/ 1440001 h 12192002"/>
              <a:gd name="connsiteX1" fmla="*/ 1440000 w 6858000"/>
              <a:gd name="connsiteY1" fmla="*/ 1440001 h 12192002"/>
              <a:gd name="connsiteX2" fmla="*/ 1440000 w 6858000"/>
              <a:gd name="connsiteY2" fmla="*/ 10752001 h 12192002"/>
              <a:gd name="connsiteX3" fmla="*/ 5418000 w 6858000"/>
              <a:gd name="connsiteY3" fmla="*/ 10752001 h 12192002"/>
              <a:gd name="connsiteX4" fmla="*/ 6858000 w 6858000"/>
              <a:gd name="connsiteY4" fmla="*/ 1 h 12192002"/>
              <a:gd name="connsiteX5" fmla="*/ 6858000 w 6858000"/>
              <a:gd name="connsiteY5" fmla="*/ 1440001 h 12192002"/>
              <a:gd name="connsiteX6" fmla="*/ 6858000 w 6858000"/>
              <a:gd name="connsiteY6" fmla="*/ 1440001 h 12192002"/>
              <a:gd name="connsiteX7" fmla="*/ 6858000 w 6858000"/>
              <a:gd name="connsiteY7" fmla="*/ 10752001 h 12192002"/>
              <a:gd name="connsiteX8" fmla="*/ 6858000 w 6858000"/>
              <a:gd name="connsiteY8" fmla="*/ 10752001 h 12192002"/>
              <a:gd name="connsiteX9" fmla="*/ 6858000 w 6858000"/>
              <a:gd name="connsiteY9" fmla="*/ 12192001 h 12192002"/>
              <a:gd name="connsiteX10" fmla="*/ 6858000 w 6858000"/>
              <a:gd name="connsiteY10" fmla="*/ 12192001 h 12192002"/>
              <a:gd name="connsiteX11" fmla="*/ 6858000 w 6858000"/>
              <a:gd name="connsiteY11" fmla="*/ 12192002 h 12192002"/>
              <a:gd name="connsiteX12" fmla="*/ 5418000 w 6858000"/>
              <a:gd name="connsiteY12" fmla="*/ 12192002 h 12192002"/>
              <a:gd name="connsiteX13" fmla="*/ 5418000 w 6858000"/>
              <a:gd name="connsiteY13" fmla="*/ 12192001 h 12192002"/>
              <a:gd name="connsiteX14" fmla="*/ 1440000 w 6858000"/>
              <a:gd name="connsiteY14" fmla="*/ 12192001 h 12192002"/>
              <a:gd name="connsiteX15" fmla="*/ 1440000 w 6858000"/>
              <a:gd name="connsiteY15" fmla="*/ 12192002 h 12192002"/>
              <a:gd name="connsiteX16" fmla="*/ 0 w 6858000"/>
              <a:gd name="connsiteY16" fmla="*/ 12192002 h 12192002"/>
              <a:gd name="connsiteX17" fmla="*/ 0 w 6858000"/>
              <a:gd name="connsiteY17" fmla="*/ 12192001 h 12192002"/>
              <a:gd name="connsiteX18" fmla="*/ 0 w 6858000"/>
              <a:gd name="connsiteY18" fmla="*/ 10752001 h 12192002"/>
              <a:gd name="connsiteX19" fmla="*/ 0 w 6858000"/>
              <a:gd name="connsiteY19" fmla="*/ 1440001 h 12192002"/>
              <a:gd name="connsiteX20" fmla="*/ 0 w 6858000"/>
              <a:gd name="connsiteY20" fmla="*/ 1 h 12192002"/>
              <a:gd name="connsiteX21" fmla="*/ 0 w 6858000"/>
              <a:gd name="connsiteY21" fmla="*/ 0 h 12192002"/>
              <a:gd name="connsiteX22" fmla="*/ 1440000 w 6858000"/>
              <a:gd name="connsiteY22" fmla="*/ 0 h 12192002"/>
              <a:gd name="connsiteX23" fmla="*/ 1440000 w 6858000"/>
              <a:gd name="connsiteY23" fmla="*/ 1 h 12192002"/>
              <a:gd name="connsiteX24" fmla="*/ 5418000 w 6858000"/>
              <a:gd name="connsiteY24" fmla="*/ 1 h 12192002"/>
              <a:gd name="connsiteX25" fmla="*/ 5418000 w 6858000"/>
              <a:gd name="connsiteY25" fmla="*/ 0 h 12192002"/>
              <a:gd name="connsiteX26" fmla="*/ 6858000 w 6858000"/>
              <a:gd name="connsiteY26" fmla="*/ 0 h 12192002"/>
              <a:gd name="connsiteX27" fmla="*/ 6858000 w 6858000"/>
              <a:gd name="connsiteY27" fmla="*/ 1 h 121920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6858000" h="12192002">
                <a:moveTo>
                  <a:pt x="5418000" y="1440001"/>
                </a:moveTo>
                <a:lnTo>
                  <a:pt x="1440000" y="1440001"/>
                </a:lnTo>
                <a:lnTo>
                  <a:pt x="1440000" y="10752001"/>
                </a:lnTo>
                <a:lnTo>
                  <a:pt x="5418000" y="10752001"/>
                </a:lnTo>
                <a:close/>
                <a:moveTo>
                  <a:pt x="6858000" y="1"/>
                </a:moveTo>
                <a:lnTo>
                  <a:pt x="6858000" y="1440001"/>
                </a:lnTo>
                <a:lnTo>
                  <a:pt x="6858000" y="1440001"/>
                </a:lnTo>
                <a:lnTo>
                  <a:pt x="6858000" y="10752001"/>
                </a:lnTo>
                <a:lnTo>
                  <a:pt x="6858000" y="10752001"/>
                </a:lnTo>
                <a:lnTo>
                  <a:pt x="6858000" y="12192001"/>
                </a:lnTo>
                <a:lnTo>
                  <a:pt x="6858000" y="12192001"/>
                </a:lnTo>
                <a:lnTo>
                  <a:pt x="6858000" y="12192002"/>
                </a:lnTo>
                <a:lnTo>
                  <a:pt x="5418000" y="12192002"/>
                </a:lnTo>
                <a:lnTo>
                  <a:pt x="5418000" y="12192001"/>
                </a:lnTo>
                <a:lnTo>
                  <a:pt x="1440000" y="12192001"/>
                </a:lnTo>
                <a:lnTo>
                  <a:pt x="1440000" y="12192002"/>
                </a:lnTo>
                <a:lnTo>
                  <a:pt x="0" y="12192002"/>
                </a:lnTo>
                <a:lnTo>
                  <a:pt x="0" y="12192001"/>
                </a:lnTo>
                <a:lnTo>
                  <a:pt x="0" y="10752001"/>
                </a:lnTo>
                <a:lnTo>
                  <a:pt x="0" y="1440001"/>
                </a:lnTo>
                <a:lnTo>
                  <a:pt x="0" y="1"/>
                </a:lnTo>
                <a:lnTo>
                  <a:pt x="0" y="0"/>
                </a:lnTo>
                <a:lnTo>
                  <a:pt x="1440000" y="0"/>
                </a:lnTo>
                <a:lnTo>
                  <a:pt x="1440000" y="1"/>
                </a:lnTo>
                <a:lnTo>
                  <a:pt x="5418000" y="1"/>
                </a:lnTo>
                <a:lnTo>
                  <a:pt x="5418000" y="0"/>
                </a:lnTo>
                <a:lnTo>
                  <a:pt x="6858000" y="0"/>
                </a:lnTo>
                <a:lnTo>
                  <a:pt x="6858000" y="1"/>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 name="Text Placeholder 2">
            <a:extLst>
              <a:ext uri="{FF2B5EF4-FFF2-40B4-BE49-F238E27FC236}">
                <a16:creationId xmlns:a16="http://schemas.microsoft.com/office/drawing/2014/main" id="{3724931A-81CD-7C42-B650-1CE7B7075C55}"/>
              </a:ext>
            </a:extLst>
          </p:cNvPr>
          <p:cNvSpPr>
            <a:spLocks noGrp="1"/>
          </p:cNvSpPr>
          <p:nvPr>
            <p:ph type="body" sz="quarter" idx="12" hasCustomPrompt="1"/>
          </p:nvPr>
        </p:nvSpPr>
        <p:spPr>
          <a:xfrm>
            <a:off x="1440181" y="1439186"/>
            <a:ext cx="9293406" cy="3969427"/>
          </a:xfrm>
          <a:gradFill flip="none" rotWithShape="1">
            <a:gsLst>
              <a:gs pos="41000">
                <a:srgbClr val="000000">
                  <a:alpha val="45000"/>
                </a:srgbClr>
              </a:gs>
              <a:gs pos="12000">
                <a:schemeClr val="tx1">
                  <a:alpha val="55000"/>
                </a:schemeClr>
              </a:gs>
              <a:gs pos="75000">
                <a:schemeClr val="tx1">
                  <a:alpha val="0"/>
                </a:schemeClr>
              </a:gs>
            </a:gsLst>
            <a:lin ang="0" scaled="1"/>
            <a:tileRect/>
          </a:gradFill>
        </p:spPr>
        <p:txBody>
          <a:bodyPr vert="horz" wrap="square" lIns="0" tIns="0" rIns="0" bIns="0" rtlCol="0">
            <a:noAutofit/>
          </a:bodyPr>
          <a:lstStyle>
            <a:lvl1pPr>
              <a:defRPr lang="en-US" dirty="0">
                <a:solidFill>
                  <a:schemeClr val="tx1">
                    <a:alpha val="0"/>
                  </a:schemeClr>
                </a:solidFill>
              </a:defRPr>
            </a:lvl1pPr>
          </a:lstStyle>
          <a:p>
            <a:pPr lvl="0"/>
            <a:r>
              <a:rPr lang="en-US"/>
              <a:t> </a:t>
            </a:r>
          </a:p>
        </p:txBody>
      </p:sp>
      <p:sp>
        <p:nvSpPr>
          <p:cNvPr id="11" name="Text Placeholder 12">
            <a:extLst>
              <a:ext uri="{FF2B5EF4-FFF2-40B4-BE49-F238E27FC236}">
                <a16:creationId xmlns:a16="http://schemas.microsoft.com/office/drawing/2014/main" id="{182C19CA-5429-ED46-80CD-8B93DBDD0825}"/>
              </a:ext>
            </a:extLst>
          </p:cNvPr>
          <p:cNvSpPr>
            <a:spLocks noGrp="1"/>
          </p:cNvSpPr>
          <p:nvPr>
            <p:ph type="body" sz="quarter" idx="10" hasCustomPrompt="1"/>
          </p:nvPr>
        </p:nvSpPr>
        <p:spPr>
          <a:xfrm>
            <a:off x="511175" y="1622515"/>
            <a:ext cx="5136590" cy="3612970"/>
          </a:xfrm>
          <a:noFill/>
          <a:ln>
            <a:noFill/>
          </a:ln>
        </p:spPr>
        <p:txBody>
          <a:bodyPr lIns="0" tIns="0" rIns="0" bIns="0" anchor="ctr">
            <a:noAutofit/>
          </a:bodyPr>
          <a:lstStyle>
            <a:lvl1pPr>
              <a:lnSpc>
                <a:spcPct val="90000"/>
              </a:lnSpc>
              <a:spcBef>
                <a:spcPts val="0"/>
              </a:spcBef>
              <a:defRPr sz="4000" b="1" i="0">
                <a:solidFill>
                  <a:schemeClr val="bg1"/>
                </a:solidFill>
                <a:latin typeface="IBM Plex Sans SmBld" panose="020B0503050203000203" pitchFamily="34" charset="0"/>
              </a:defRPr>
            </a:lvl1pPr>
            <a:lvl2pPr>
              <a:defRPr sz="2800" b="1" i="0">
                <a:solidFill>
                  <a:schemeClr val="bg1"/>
                </a:solidFill>
                <a:latin typeface="IBM Plex Sans SmBld" panose="020B0503050203000203" pitchFamily="34" charset="0"/>
              </a:defRPr>
            </a:lvl2pPr>
            <a:lvl3pPr>
              <a:defRPr sz="2400" b="1" i="0">
                <a:solidFill>
                  <a:schemeClr val="bg1"/>
                </a:solidFill>
                <a:latin typeface="IBM Plex Sans SmBld" panose="020B0503050203000203" pitchFamily="34" charset="0"/>
              </a:defRPr>
            </a:lvl3pPr>
            <a:lvl4pPr>
              <a:defRPr sz="2000" b="1" i="0">
                <a:solidFill>
                  <a:schemeClr val="bg1"/>
                </a:solidFill>
                <a:latin typeface="IBM Plex Sans SmBld" panose="020B0503050203000203" pitchFamily="34" charset="0"/>
              </a:defRPr>
            </a:lvl4pPr>
            <a:lvl5pPr>
              <a:defRPr sz="2000" b="1" i="0">
                <a:solidFill>
                  <a:schemeClr val="bg1"/>
                </a:solidFill>
                <a:latin typeface="IBM Plex Sans SmBld" panose="020B0503050203000203" pitchFamily="34" charset="0"/>
              </a:defRPr>
            </a:lvl5pPr>
          </a:lstStyle>
          <a:p>
            <a:pPr lvl="0"/>
            <a:r>
              <a:rPr lang="en-US"/>
              <a:t>Click to add text</a:t>
            </a:r>
            <a:br>
              <a:rPr lang="en-US"/>
            </a:br>
            <a:r>
              <a:rPr lang="en-US"/>
              <a:t>to your divider slide</a:t>
            </a:r>
          </a:p>
        </p:txBody>
      </p:sp>
      <p:grpSp>
        <p:nvGrpSpPr>
          <p:cNvPr id="15" name="Group 14">
            <a:extLst>
              <a:ext uri="{FF2B5EF4-FFF2-40B4-BE49-F238E27FC236}">
                <a16:creationId xmlns:a16="http://schemas.microsoft.com/office/drawing/2014/main" id="{3F6FE8D3-5020-FA4A-93A6-A924E6842031}"/>
              </a:ext>
            </a:extLst>
          </p:cNvPr>
          <p:cNvGrpSpPr/>
          <p:nvPr userDrawn="1"/>
        </p:nvGrpSpPr>
        <p:grpSpPr>
          <a:xfrm>
            <a:off x="12087188" y="-254000"/>
            <a:ext cx="2167267" cy="4655178"/>
            <a:chOff x="12087188" y="-254000"/>
            <a:chExt cx="2167267" cy="4655178"/>
          </a:xfrm>
        </p:grpSpPr>
        <p:sp>
          <p:nvSpPr>
            <p:cNvPr id="16" name="Rectangle 15">
              <a:extLst>
                <a:ext uri="{FF2B5EF4-FFF2-40B4-BE49-F238E27FC236}">
                  <a16:creationId xmlns:a16="http://schemas.microsoft.com/office/drawing/2014/main" id="{DEFF0402-B084-3140-9474-17B688567F1A}"/>
                </a:ext>
              </a:extLst>
            </p:cNvPr>
            <p:cNvSpPr/>
            <p:nvPr userDrawn="1"/>
          </p:nvSpPr>
          <p:spPr>
            <a:xfrm>
              <a:off x="12254204" y="199076"/>
              <a:ext cx="2000251" cy="420210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17" name="Rectangle 16">
              <a:extLst>
                <a:ext uri="{FF2B5EF4-FFF2-40B4-BE49-F238E27FC236}">
                  <a16:creationId xmlns:a16="http://schemas.microsoft.com/office/drawing/2014/main" id="{547E5553-42E8-214B-8692-AFA89A60C62C}"/>
                </a:ext>
              </a:extLst>
            </p:cNvPr>
            <p:cNvSpPr/>
            <p:nvPr userDrawn="1"/>
          </p:nvSpPr>
          <p:spPr>
            <a:xfrm>
              <a:off x="12254204" y="-254000"/>
              <a:ext cx="2000251" cy="49061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4" name="Right Triangle 23">
              <a:extLst>
                <a:ext uri="{FF2B5EF4-FFF2-40B4-BE49-F238E27FC236}">
                  <a16:creationId xmlns:a16="http://schemas.microsoft.com/office/drawing/2014/main" id="{851112D0-A102-B94E-9E6E-F98D4703FFB3}"/>
                </a:ext>
              </a:extLst>
            </p:cNvPr>
            <p:cNvSpPr/>
            <p:nvPr userDrawn="1"/>
          </p:nvSpPr>
          <p:spPr>
            <a:xfrm flipH="1">
              <a:off x="12087188" y="-254000"/>
              <a:ext cx="174111" cy="216371"/>
            </a:xfrm>
            <a:prstGeom prst="rtTriangl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5" name="TextBox 24">
              <a:extLst>
                <a:ext uri="{FF2B5EF4-FFF2-40B4-BE49-F238E27FC236}">
                  <a16:creationId xmlns:a16="http://schemas.microsoft.com/office/drawing/2014/main" id="{4ECDDC64-EAE4-D244-911F-5B8ED585D270}"/>
                </a:ext>
              </a:extLst>
            </p:cNvPr>
            <p:cNvSpPr txBox="1"/>
            <p:nvPr userDrawn="1"/>
          </p:nvSpPr>
          <p:spPr>
            <a:xfrm>
              <a:off x="12483865" y="-163571"/>
              <a:ext cx="1211790" cy="307777"/>
            </a:xfrm>
            <a:prstGeom prst="rect">
              <a:avLst/>
            </a:prstGeom>
            <a:noFill/>
          </p:spPr>
          <p:txBody>
            <a:bodyPr wrap="square" rtlCol="0">
              <a:spAutoFit/>
            </a:bodyPr>
            <a:lstStyle/>
            <a:p>
              <a:r>
                <a:rPr lang="en-US" sz="1400" b="0" i="0">
                  <a:solidFill>
                    <a:schemeClr val="bg1"/>
                  </a:solidFill>
                  <a:latin typeface="IBM Plex Sans Medm" panose="020B0503050203000203" pitchFamily="34" charset="0"/>
                  <a:ea typeface="Roboto" charset="0"/>
                  <a:cs typeface="Roboto" charset="0"/>
                </a:rPr>
                <a:t>SLIDE</a:t>
              </a:r>
              <a:r>
                <a:rPr lang="en-US" sz="1400" b="0" i="0" baseline="0">
                  <a:solidFill>
                    <a:schemeClr val="bg1"/>
                  </a:solidFill>
                  <a:latin typeface="IBM Plex Sans Medm" panose="020B0503050203000203" pitchFamily="34" charset="0"/>
                  <a:ea typeface="Roboto" charset="0"/>
                  <a:cs typeface="Roboto" charset="0"/>
                </a:rPr>
                <a:t> TIPS</a:t>
              </a:r>
              <a:endParaRPr lang="en-US" sz="1400" b="0" i="0">
                <a:solidFill>
                  <a:schemeClr val="bg1"/>
                </a:solidFill>
                <a:latin typeface="IBM Plex Sans Medm" panose="020B0503050203000203" pitchFamily="34" charset="0"/>
                <a:ea typeface="Roboto" charset="0"/>
                <a:cs typeface="Roboto" charset="0"/>
              </a:endParaRPr>
            </a:p>
          </p:txBody>
        </p:sp>
        <p:sp>
          <p:nvSpPr>
            <p:cNvPr id="26" name="TextBox 25">
              <a:extLst>
                <a:ext uri="{FF2B5EF4-FFF2-40B4-BE49-F238E27FC236}">
                  <a16:creationId xmlns:a16="http://schemas.microsoft.com/office/drawing/2014/main" id="{F9279FFC-66C3-B042-B96B-BF6CB40B2BD6}"/>
                </a:ext>
              </a:extLst>
            </p:cNvPr>
            <p:cNvSpPr txBox="1"/>
            <p:nvPr userDrawn="1"/>
          </p:nvSpPr>
          <p:spPr>
            <a:xfrm>
              <a:off x="12335975" y="461901"/>
              <a:ext cx="1797275" cy="3034926"/>
            </a:xfrm>
            <a:prstGeom prst="rect">
              <a:avLst/>
            </a:prstGeom>
            <a:noFill/>
          </p:spPr>
          <p:txBody>
            <a:bodyPr wrap="square" rtlCol="0">
              <a:noAutofit/>
            </a:bodyPr>
            <a:lstStyle/>
            <a:p>
              <a:pPr marL="96838" indent="-96838">
                <a:spcAft>
                  <a:spcPts val="600"/>
                </a:spcAft>
                <a:buClr>
                  <a:schemeClr val="accent1"/>
                </a:buClr>
                <a:buFont typeface="Wingdings" charset="2"/>
                <a:buChar char="§"/>
              </a:pPr>
              <a:r>
                <a:rPr lang="en-US" sz="900" b="0" i="0">
                  <a:solidFill>
                    <a:schemeClr val="tx1">
                      <a:lumMod val="75000"/>
                      <a:lumOff val="25000"/>
                    </a:schemeClr>
                  </a:solidFill>
                  <a:latin typeface="IBM Plex Sans" panose="020B0503050203000203" pitchFamily="34" charset="77"/>
                  <a:ea typeface="Roboto" charset="0"/>
                  <a:cs typeface="Roboto" charset="0"/>
                </a:rPr>
                <a:t>To add a photo, drag a photo onto the slide or click the icon in the placeholder to browse for your image.</a:t>
              </a:r>
            </a:p>
            <a:p>
              <a:pPr marL="96838" marR="0" lvl="0" indent="-96838" algn="l" defTabSz="914400" rtl="0" eaLnBrk="1" fontAlgn="auto" latinLnBrk="0" hangingPunct="1">
                <a:lnSpc>
                  <a:spcPct val="100000"/>
                </a:lnSpc>
                <a:spcBef>
                  <a:spcPts val="0"/>
                </a:spcBef>
                <a:spcAft>
                  <a:spcPts val="600"/>
                </a:spcAft>
                <a:buClr>
                  <a:schemeClr val="accent1"/>
                </a:buClr>
                <a:buSzTx/>
                <a:buFont typeface="Wingdings" charset="2"/>
                <a:buChar char="§"/>
                <a:tabLst/>
                <a:defRPr/>
              </a:pPr>
              <a:r>
                <a:rPr lang="en-US" sz="900" b="0" i="0">
                  <a:solidFill>
                    <a:schemeClr val="tx1">
                      <a:lumMod val="75000"/>
                      <a:lumOff val="25000"/>
                    </a:schemeClr>
                  </a:solidFill>
                  <a:latin typeface="IBM Plex Sans" panose="020B0503050203000203" pitchFamily="34" charset="77"/>
                  <a:ea typeface="Roboto" charset="0"/>
                  <a:cs typeface="Roboto" charset="0"/>
                </a:rPr>
                <a:t>If the image covers your text, right click the image, and select “Arrange - &gt;</a:t>
              </a:r>
              <a:br>
                <a:rPr lang="en-US" sz="900" b="0" i="0">
                  <a:solidFill>
                    <a:schemeClr val="tx1">
                      <a:lumMod val="75000"/>
                      <a:lumOff val="25000"/>
                    </a:schemeClr>
                  </a:solidFill>
                  <a:latin typeface="IBM Plex Sans" panose="020B0503050203000203" pitchFamily="34" charset="77"/>
                  <a:ea typeface="Roboto" charset="0"/>
                  <a:cs typeface="Roboto" charset="0"/>
                </a:rPr>
              </a:br>
              <a:r>
                <a:rPr lang="en-US" sz="900" b="0" i="0">
                  <a:solidFill>
                    <a:schemeClr val="tx1">
                      <a:lumMod val="75000"/>
                      <a:lumOff val="25000"/>
                    </a:schemeClr>
                  </a:solidFill>
                  <a:latin typeface="IBM Plex Sans" panose="020B0503050203000203" pitchFamily="34" charset="77"/>
                  <a:ea typeface="Roboto" charset="0"/>
                  <a:cs typeface="Roboto" charset="0"/>
                </a:rPr>
                <a:t>Send to back”.</a:t>
              </a:r>
            </a:p>
            <a:p>
              <a:pPr marL="96838" indent="-96838">
                <a:spcAft>
                  <a:spcPts val="600"/>
                </a:spcAft>
                <a:buClr>
                  <a:schemeClr val="accent1"/>
                </a:buClr>
                <a:buFont typeface="Wingdings" charset="2"/>
                <a:buChar char="§"/>
              </a:pPr>
              <a:r>
                <a:rPr lang="en-US" sz="900" b="0" i="0" kern="1200">
                  <a:solidFill>
                    <a:schemeClr val="tx1">
                      <a:lumMod val="75000"/>
                      <a:lumOff val="25000"/>
                    </a:schemeClr>
                  </a:solidFill>
                  <a:latin typeface="IBM Plex Sans" panose="020B0503050203000203" pitchFamily="34" charset="77"/>
                  <a:ea typeface="Roboto" charset="0"/>
                  <a:cs typeface="Arial" charset="0"/>
                </a:rPr>
                <a:t>To change the image, delete the existing image to reset the photo placeholder functionality.</a:t>
              </a:r>
            </a:p>
            <a:p>
              <a:pPr marL="96838" indent="-96838">
                <a:spcAft>
                  <a:spcPts val="600"/>
                </a:spcAft>
                <a:buClr>
                  <a:schemeClr val="accent1"/>
                </a:buClr>
                <a:buFont typeface="Wingdings" charset="2"/>
                <a:buChar char="§"/>
              </a:pPr>
              <a:r>
                <a:rPr lang="en-US" sz="900" b="0" i="0" kern="1200">
                  <a:solidFill>
                    <a:schemeClr val="tx1">
                      <a:lumMod val="75000"/>
                      <a:lumOff val="25000"/>
                    </a:schemeClr>
                  </a:solidFill>
                  <a:latin typeface="IBM Plex Sans" panose="020B0503050203000203" pitchFamily="34" charset="77"/>
                  <a:ea typeface="Roboto" charset="0"/>
                  <a:cs typeface="Arial" charset="0"/>
                </a:rPr>
                <a:t>If the gradient is too dark for your photo, click the gradient (be sure your cursor is not in the text box). The gradient stops will appear in the right-hand panel. Adjust stops to your preference.</a:t>
              </a:r>
            </a:p>
          </p:txBody>
        </p:sp>
        <p:pic>
          <p:nvPicPr>
            <p:cNvPr id="27" name="Picture 26">
              <a:extLst>
                <a:ext uri="{FF2B5EF4-FFF2-40B4-BE49-F238E27FC236}">
                  <a16:creationId xmlns:a16="http://schemas.microsoft.com/office/drawing/2014/main" id="{9442E593-F1B4-124F-8AC6-A6699C6A6E99}"/>
                </a:ext>
              </a:extLst>
            </p:cNvPr>
            <p:cNvPicPr>
              <a:picLocks noChangeAspect="1"/>
            </p:cNvPicPr>
            <p:nvPr userDrawn="1"/>
          </p:nvPicPr>
          <p:blipFill>
            <a:blip r:embed="rId2"/>
            <a:stretch>
              <a:fillRect/>
            </a:stretch>
          </p:blipFill>
          <p:spPr>
            <a:xfrm>
              <a:off x="12520676" y="3588842"/>
              <a:ext cx="1369060" cy="571228"/>
            </a:xfrm>
            <a:prstGeom prst="rect">
              <a:avLst/>
            </a:prstGeom>
            <a:ln>
              <a:solidFill>
                <a:schemeClr val="accent1"/>
              </a:solidFill>
            </a:ln>
          </p:spPr>
        </p:pic>
      </p:grpSp>
      <p:sp>
        <p:nvSpPr>
          <p:cNvPr id="20" name="Rectangle 19">
            <a:extLst>
              <a:ext uri="{FF2B5EF4-FFF2-40B4-BE49-F238E27FC236}">
                <a16:creationId xmlns:a16="http://schemas.microsoft.com/office/drawing/2014/main" id="{FECB44D9-EE80-9C43-A9E0-9662CA5B261E}"/>
              </a:ext>
            </a:extLst>
          </p:cNvPr>
          <p:cNvSpPr/>
          <p:nvPr userDrawn="1"/>
        </p:nvSpPr>
        <p:spPr>
          <a:xfrm>
            <a:off x="-1722055" y="2355814"/>
            <a:ext cx="1278541" cy="2195725"/>
          </a:xfrm>
          <a:prstGeom prst="rect">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1100">
                <a:solidFill>
                  <a:schemeClr val="tx1"/>
                </a:solidFill>
                <a:latin typeface="IBM Plex Sans" panose="020B0503050203000203" pitchFamily="34" charset="0"/>
              </a:rPr>
              <a:t>Divider title</a:t>
            </a:r>
          </a:p>
          <a:p>
            <a:pPr algn="r"/>
            <a:r>
              <a:rPr lang="en-US" sz="1100" b="1" i="0" kern="1200">
                <a:solidFill>
                  <a:schemeClr val="tx1"/>
                </a:solidFill>
                <a:latin typeface="IBM Plex Sans SmBld" panose="020B0503050203000203" pitchFamily="34" charset="0"/>
                <a:ea typeface="+mn-ea"/>
                <a:cs typeface="+mn-cs"/>
              </a:rPr>
              <a:t>6 lines max</a:t>
            </a:r>
          </a:p>
        </p:txBody>
      </p:sp>
      <p:sp>
        <p:nvSpPr>
          <p:cNvPr id="21" name="Freeform 20">
            <a:extLst>
              <a:ext uri="{FF2B5EF4-FFF2-40B4-BE49-F238E27FC236}">
                <a16:creationId xmlns:a16="http://schemas.microsoft.com/office/drawing/2014/main" id="{EF20F1F1-3723-C14E-B0BB-E0F140543767}"/>
              </a:ext>
            </a:extLst>
          </p:cNvPr>
          <p:cNvSpPr/>
          <p:nvPr userDrawn="1"/>
        </p:nvSpPr>
        <p:spPr>
          <a:xfrm flipH="1">
            <a:off x="-330334" y="1527423"/>
            <a:ext cx="106172" cy="3852506"/>
          </a:xfrm>
          <a:custGeom>
            <a:avLst/>
            <a:gdLst>
              <a:gd name="connsiteX0" fmla="*/ 0 w 133564"/>
              <a:gd name="connsiteY0" fmla="*/ 0 h 590764"/>
              <a:gd name="connsiteX1" fmla="*/ 133564 w 133564"/>
              <a:gd name="connsiteY1" fmla="*/ 0 h 590764"/>
              <a:gd name="connsiteX2" fmla="*/ 133564 w 133564"/>
              <a:gd name="connsiteY2" fmla="*/ 590764 h 590764"/>
              <a:gd name="connsiteX3" fmla="*/ 10274 w 133564"/>
              <a:gd name="connsiteY3" fmla="*/ 590764 h 590764"/>
            </a:gdLst>
            <a:ahLst/>
            <a:cxnLst>
              <a:cxn ang="0">
                <a:pos x="connsiteX0" y="connsiteY0"/>
              </a:cxn>
              <a:cxn ang="0">
                <a:pos x="connsiteX1" y="connsiteY1"/>
              </a:cxn>
              <a:cxn ang="0">
                <a:pos x="connsiteX2" y="connsiteY2"/>
              </a:cxn>
              <a:cxn ang="0">
                <a:pos x="connsiteX3" y="connsiteY3"/>
              </a:cxn>
            </a:cxnLst>
            <a:rect l="l" t="t" r="r" b="b"/>
            <a:pathLst>
              <a:path w="133564" h="590764">
                <a:moveTo>
                  <a:pt x="0" y="0"/>
                </a:moveTo>
                <a:lnTo>
                  <a:pt x="133564" y="0"/>
                </a:lnTo>
                <a:lnTo>
                  <a:pt x="133564" y="590764"/>
                </a:lnTo>
                <a:lnTo>
                  <a:pt x="10274" y="590764"/>
                </a:ln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lvl="0"/>
            <a:endParaRPr lang="en-US">
              <a:solidFill>
                <a:schemeClr val="tx1"/>
              </a:solidFill>
            </a:endParaRPr>
          </a:p>
        </p:txBody>
      </p:sp>
      <p:grpSp>
        <p:nvGrpSpPr>
          <p:cNvPr id="18" name="Group 17">
            <a:extLst>
              <a:ext uri="{FF2B5EF4-FFF2-40B4-BE49-F238E27FC236}">
                <a16:creationId xmlns:a16="http://schemas.microsoft.com/office/drawing/2014/main" id="{E6771EF3-297D-8D43-A376-6AE328A5FB92}"/>
              </a:ext>
            </a:extLst>
          </p:cNvPr>
          <p:cNvGrpSpPr/>
          <p:nvPr userDrawn="1"/>
        </p:nvGrpSpPr>
        <p:grpSpPr>
          <a:xfrm>
            <a:off x="12192000" y="-947342"/>
            <a:ext cx="2427514" cy="605550"/>
            <a:chOff x="12192000" y="-947342"/>
            <a:chExt cx="2427514" cy="605550"/>
          </a:xfrm>
        </p:grpSpPr>
        <p:sp>
          <p:nvSpPr>
            <p:cNvPr id="19" name="TextBox 18">
              <a:extLst>
                <a:ext uri="{FF2B5EF4-FFF2-40B4-BE49-F238E27FC236}">
                  <a16:creationId xmlns:a16="http://schemas.microsoft.com/office/drawing/2014/main" id="{E37C44F7-FFF6-184B-A502-159F3C31EF31}"/>
                </a:ext>
              </a:extLst>
            </p:cNvPr>
            <p:cNvSpPr txBox="1"/>
            <p:nvPr userDrawn="1"/>
          </p:nvSpPr>
          <p:spPr>
            <a:xfrm>
              <a:off x="12192000" y="-947342"/>
              <a:ext cx="2144486" cy="605550"/>
            </a:xfrm>
            <a:prstGeom prst="rect">
              <a:avLst/>
            </a:prstGeom>
            <a:noFill/>
          </p:spPr>
          <p:txBody>
            <a:bodyPr wrap="square" rtlCol="0">
              <a:spAutoFit/>
            </a:bodyPr>
            <a:lstStyle/>
            <a:p>
              <a:pPr>
                <a:lnSpc>
                  <a:spcPct val="90000"/>
                </a:lnSpc>
                <a:spcAft>
                  <a:spcPts val="200"/>
                </a:spcAft>
              </a:pPr>
              <a:r>
                <a:rPr lang="en-US" sz="1000" b="0" i="0">
                  <a:solidFill>
                    <a:schemeClr val="tx1"/>
                  </a:solidFill>
                  <a:latin typeface="IBM Plex Sans Medm" panose="020B0503050203000203" pitchFamily="34" charset="0"/>
                  <a:ea typeface="Roboto" charset="0"/>
                  <a:cs typeface="Roboto" charset="0"/>
                </a:rPr>
                <a:t>To remove slide tips,</a:t>
              </a:r>
            </a:p>
            <a:p>
              <a:pPr>
                <a:lnSpc>
                  <a:spcPct val="90000"/>
                </a:lnSpc>
                <a:spcAft>
                  <a:spcPts val="400"/>
                </a:spcAft>
              </a:pPr>
              <a:r>
                <a:rPr lang="en-US" sz="1000" b="0" i="0">
                  <a:solidFill>
                    <a:schemeClr val="tx1"/>
                  </a:solidFill>
                  <a:latin typeface="IBM Plex Sans Medm" panose="020B0503050203000203" pitchFamily="34" charset="0"/>
                  <a:ea typeface="Roboto" charset="0"/>
                  <a:cs typeface="Roboto" charset="0"/>
                </a:rPr>
                <a:t>click View &gt; Slide Master.</a:t>
              </a:r>
            </a:p>
            <a:p>
              <a:pPr>
                <a:lnSpc>
                  <a:spcPct val="90000"/>
                </a:lnSpc>
                <a:spcAft>
                  <a:spcPts val="200"/>
                </a:spcAft>
              </a:pPr>
              <a:r>
                <a:rPr lang="en-US" sz="1000" b="0" i="0">
                  <a:solidFill>
                    <a:schemeClr val="tx1"/>
                  </a:solidFill>
                  <a:latin typeface="IBM Plex Sans Medm" panose="020B0503050203000203" pitchFamily="34" charset="0"/>
                  <a:ea typeface="Roboto" charset="0"/>
                  <a:cs typeface="Roboto" charset="0"/>
                </a:rPr>
                <a:t>After removing, click ‘X’ to exit.  </a:t>
              </a:r>
            </a:p>
          </p:txBody>
        </p:sp>
        <p:pic>
          <p:nvPicPr>
            <p:cNvPr id="22" name="Picture 21">
              <a:extLst>
                <a:ext uri="{FF2B5EF4-FFF2-40B4-BE49-F238E27FC236}">
                  <a16:creationId xmlns:a16="http://schemas.microsoft.com/office/drawing/2014/main" id="{AF1D56EC-AC82-8149-A725-DF50B51AE9B6}"/>
                </a:ext>
              </a:extLst>
            </p:cNvPr>
            <p:cNvPicPr>
              <a:picLocks noChangeAspect="1"/>
            </p:cNvPicPr>
            <p:nvPr userDrawn="1"/>
          </p:nvPicPr>
          <p:blipFill>
            <a:blip r:embed="rId3"/>
            <a:stretch>
              <a:fillRect/>
            </a:stretch>
          </p:blipFill>
          <p:spPr>
            <a:xfrm>
              <a:off x="14291128" y="-853006"/>
              <a:ext cx="328386" cy="446605"/>
            </a:xfrm>
            <a:prstGeom prst="rect">
              <a:avLst/>
            </a:prstGeom>
            <a:ln>
              <a:solidFill>
                <a:schemeClr val="accent6"/>
              </a:solidFill>
            </a:ln>
          </p:spPr>
        </p:pic>
      </p:grpSp>
      <p:sp>
        <p:nvSpPr>
          <p:cNvPr id="23" name="Colour Pillar">
            <a:extLst>
              <a:ext uri="{FF2B5EF4-FFF2-40B4-BE49-F238E27FC236}">
                <a16:creationId xmlns:a16="http://schemas.microsoft.com/office/drawing/2014/main" id="{ACB84B2D-350F-054B-AADF-7A4D914E439E}"/>
              </a:ext>
            </a:extLst>
          </p:cNvPr>
          <p:cNvSpPr/>
          <p:nvPr userDrawn="1"/>
        </p:nvSpPr>
        <p:spPr>
          <a:xfrm>
            <a:off x="10742400" y="1438679"/>
            <a:ext cx="1458416" cy="3969934"/>
          </a:xfrm>
          <a:prstGeom prst="rect">
            <a:avLst/>
          </a:prstGeom>
          <a:solidFill>
            <a:schemeClr val="accent3"/>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202422681"/>
      </p:ext>
    </p:extLst>
  </p:cSld>
  <p:clrMapOvr>
    <a:masterClrMapping/>
  </p:clrMapOvr>
  <p:extLst>
    <p:ext uri="{DCECCB84-F9BA-43D5-87BE-67443E8EF086}">
      <p15:sldGuideLst xmlns:p15="http://schemas.microsoft.com/office/powerpoint/2012/main">
        <p15:guide id="3" pos="316" userDrawn="1">
          <p15:clr>
            <a:srgbClr val="FBAE40"/>
          </p15:clr>
        </p15:guide>
        <p15:guide id="4" pos="6766" userDrawn="1">
          <p15:clr>
            <a:srgbClr val="FBAE40"/>
          </p15:clr>
        </p15:guide>
        <p15:guide id="5" orient="horz" pos="3407" userDrawn="1">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Divider Style 2_Thick">
    <p:spTree>
      <p:nvGrpSpPr>
        <p:cNvPr id="1" name=""/>
        <p:cNvGrpSpPr/>
        <p:nvPr/>
      </p:nvGrpSpPr>
      <p:grpSpPr>
        <a:xfrm>
          <a:off x="0" y="0"/>
          <a:ext cx="0" cy="0"/>
          <a:chOff x="0" y="0"/>
          <a:chExt cx="0" cy="0"/>
        </a:xfrm>
      </p:grpSpPr>
      <p:sp>
        <p:nvSpPr>
          <p:cNvPr id="21" name="Picture Placeholder 20">
            <a:extLst>
              <a:ext uri="{FF2B5EF4-FFF2-40B4-BE49-F238E27FC236}">
                <a16:creationId xmlns:a16="http://schemas.microsoft.com/office/drawing/2014/main" id="{D51DD35D-8795-6E48-9089-530B53B7B853}"/>
              </a:ext>
            </a:extLst>
          </p:cNvPr>
          <p:cNvSpPr>
            <a:spLocks noGrp="1"/>
          </p:cNvSpPr>
          <p:nvPr>
            <p:ph type="pic" sz="quarter" idx="11" hasCustomPrompt="1"/>
          </p:nvPr>
        </p:nvSpPr>
        <p:spPr>
          <a:xfrm>
            <a:off x="0" y="0"/>
            <a:ext cx="12192000" cy="6858000"/>
          </a:xfrm>
          <a:custGeom>
            <a:avLst/>
            <a:gdLst>
              <a:gd name="connsiteX0" fmla="*/ 857729 w 12192000"/>
              <a:gd name="connsiteY0" fmla="*/ 1085850 h 6858000"/>
              <a:gd name="connsiteX1" fmla="*/ 11359044 w 12192000"/>
              <a:gd name="connsiteY1" fmla="*/ 1085850 h 6858000"/>
              <a:gd name="connsiteX2" fmla="*/ 11359044 w 12192000"/>
              <a:gd name="connsiteY2" fmla="*/ 5815013 h 6858000"/>
              <a:gd name="connsiteX3" fmla="*/ 857729 w 12192000"/>
              <a:gd name="connsiteY3" fmla="*/ 5815013 h 6858000"/>
              <a:gd name="connsiteX4" fmla="*/ 500542 w 12192000"/>
              <a:gd name="connsiteY4" fmla="*/ 728663 h 6858000"/>
              <a:gd name="connsiteX5" fmla="*/ 500542 w 12192000"/>
              <a:gd name="connsiteY5" fmla="*/ 6129339 h 6858000"/>
              <a:gd name="connsiteX6" fmla="*/ 500543 w 12192000"/>
              <a:gd name="connsiteY6" fmla="*/ 6129339 h 6858000"/>
              <a:gd name="connsiteX7" fmla="*/ 500543 w 12192000"/>
              <a:gd name="connsiteY7" fmla="*/ 6172200 h 6858000"/>
              <a:gd name="connsiteX8" fmla="*/ 11712576 w 12192000"/>
              <a:gd name="connsiteY8" fmla="*/ 6172200 h 6858000"/>
              <a:gd name="connsiteX9" fmla="*/ 11712576 w 12192000"/>
              <a:gd name="connsiteY9" fmla="*/ 6129340 h 6858000"/>
              <a:gd name="connsiteX10" fmla="*/ 11716230 w 12192000"/>
              <a:gd name="connsiteY10" fmla="*/ 6129340 h 6858000"/>
              <a:gd name="connsiteX11" fmla="*/ 11716230 w 12192000"/>
              <a:gd name="connsiteY11" fmla="*/ 728664 h 6858000"/>
              <a:gd name="connsiteX12" fmla="*/ 11712576 w 12192000"/>
              <a:gd name="connsiteY12" fmla="*/ 728664 h 6858000"/>
              <a:gd name="connsiteX13" fmla="*/ 11712576 w 12192000"/>
              <a:gd name="connsiteY13" fmla="*/ 728663 h 6858000"/>
              <a:gd name="connsiteX14" fmla="*/ 857729 w 12192000"/>
              <a:gd name="connsiteY14" fmla="*/ 728663 h 6858000"/>
              <a:gd name="connsiteX15" fmla="*/ 0 w 12192000"/>
              <a:gd name="connsiteY15" fmla="*/ 0 h 6858000"/>
              <a:gd name="connsiteX16" fmla="*/ 12192000 w 12192000"/>
              <a:gd name="connsiteY16" fmla="*/ 0 h 6858000"/>
              <a:gd name="connsiteX17" fmla="*/ 12192000 w 12192000"/>
              <a:gd name="connsiteY17" fmla="*/ 6858000 h 6858000"/>
              <a:gd name="connsiteX18" fmla="*/ 0 w 12192000"/>
              <a:gd name="connsiteY18"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2192000" h="6858000">
                <a:moveTo>
                  <a:pt x="857729" y="1085850"/>
                </a:moveTo>
                <a:lnTo>
                  <a:pt x="11359044" y="1085850"/>
                </a:lnTo>
                <a:lnTo>
                  <a:pt x="11359044" y="5815013"/>
                </a:lnTo>
                <a:lnTo>
                  <a:pt x="857729" y="5815013"/>
                </a:lnTo>
                <a:close/>
                <a:moveTo>
                  <a:pt x="500542" y="728663"/>
                </a:moveTo>
                <a:lnTo>
                  <a:pt x="500542" y="6129339"/>
                </a:lnTo>
                <a:lnTo>
                  <a:pt x="500543" y="6129339"/>
                </a:lnTo>
                <a:lnTo>
                  <a:pt x="500543" y="6172200"/>
                </a:lnTo>
                <a:lnTo>
                  <a:pt x="11712576" y="6172200"/>
                </a:lnTo>
                <a:lnTo>
                  <a:pt x="11712576" y="6129340"/>
                </a:lnTo>
                <a:lnTo>
                  <a:pt x="11716230" y="6129340"/>
                </a:lnTo>
                <a:lnTo>
                  <a:pt x="11716230" y="728664"/>
                </a:lnTo>
                <a:lnTo>
                  <a:pt x="11712576" y="728664"/>
                </a:lnTo>
                <a:lnTo>
                  <a:pt x="11712576" y="728663"/>
                </a:lnTo>
                <a:lnTo>
                  <a:pt x="857729" y="728663"/>
                </a:lnTo>
                <a:close/>
                <a:moveTo>
                  <a:pt x="0" y="0"/>
                </a:moveTo>
                <a:lnTo>
                  <a:pt x="12192000" y="0"/>
                </a:lnTo>
                <a:lnTo>
                  <a:pt x="12192000" y="6858000"/>
                </a:lnTo>
                <a:lnTo>
                  <a:pt x="0" y="6858000"/>
                </a:lnTo>
                <a:close/>
              </a:path>
            </a:pathLst>
          </a:custGeom>
          <a:solidFill>
            <a:schemeClr val="bg1"/>
          </a:solidFill>
        </p:spPr>
        <p:txBody>
          <a:bodyPr wrap="square" rIns="1188000" anchor="ctr" anchorCtr="0">
            <a:noAutofit/>
          </a:bodyPr>
          <a:lstStyle>
            <a:lvl1pPr marL="0" marR="0" indent="0" algn="r" defTabSz="914400" rtl="0" eaLnBrk="1" fontAlgn="auto" latinLnBrk="0" hangingPunct="1">
              <a:lnSpc>
                <a:spcPct val="100000"/>
              </a:lnSpc>
              <a:spcBef>
                <a:spcPts val="0"/>
              </a:spcBef>
              <a:spcAft>
                <a:spcPts val="0"/>
              </a:spcAft>
              <a:buClrTx/>
              <a:buSzTx/>
              <a:buFont typeface="Arial" panose="020B0604020202020204" pitchFamily="34" charset="0"/>
              <a:buNone/>
              <a:tabLst/>
              <a:defRPr/>
            </a:lvl1pPr>
          </a:lstStyle>
          <a:p>
            <a:pPr marL="0" marR="0" lvl="0" indent="0" algn="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a:t>Drop photo here to add</a:t>
            </a:r>
            <a:br>
              <a:rPr lang="en-US"/>
            </a:br>
            <a:r>
              <a:rPr lang="en-US"/>
              <a:t>background photo.</a:t>
            </a:r>
          </a:p>
        </p:txBody>
      </p:sp>
      <p:sp>
        <p:nvSpPr>
          <p:cNvPr id="42" name="Text Placeholder 41">
            <a:extLst>
              <a:ext uri="{FF2B5EF4-FFF2-40B4-BE49-F238E27FC236}">
                <a16:creationId xmlns:a16="http://schemas.microsoft.com/office/drawing/2014/main" id="{90D4015A-9A81-034F-AC64-D2D5054A732A}"/>
              </a:ext>
            </a:extLst>
          </p:cNvPr>
          <p:cNvSpPr>
            <a:spLocks noGrp="1"/>
          </p:cNvSpPr>
          <p:nvPr>
            <p:ph type="body" sz="quarter" idx="12"/>
          </p:nvPr>
        </p:nvSpPr>
        <p:spPr>
          <a:xfrm>
            <a:off x="0" y="0"/>
            <a:ext cx="12192000" cy="6858000"/>
          </a:xfrm>
          <a:custGeom>
            <a:avLst/>
            <a:gdLst>
              <a:gd name="connsiteX0" fmla="*/ 857729 w 12192000"/>
              <a:gd name="connsiteY0" fmla="*/ 1085850 h 6858000"/>
              <a:gd name="connsiteX1" fmla="*/ 11359044 w 12192000"/>
              <a:gd name="connsiteY1" fmla="*/ 1085850 h 6858000"/>
              <a:gd name="connsiteX2" fmla="*/ 11359044 w 12192000"/>
              <a:gd name="connsiteY2" fmla="*/ 5815013 h 6858000"/>
              <a:gd name="connsiteX3" fmla="*/ 857729 w 12192000"/>
              <a:gd name="connsiteY3" fmla="*/ 5815012 h 6858000"/>
              <a:gd name="connsiteX4" fmla="*/ 500542 w 12192000"/>
              <a:gd name="connsiteY4" fmla="*/ 728662 h 6858000"/>
              <a:gd name="connsiteX5" fmla="*/ 500542 w 12192000"/>
              <a:gd name="connsiteY5" fmla="*/ 6129338 h 6858000"/>
              <a:gd name="connsiteX6" fmla="*/ 500543 w 12192000"/>
              <a:gd name="connsiteY6" fmla="*/ 6129338 h 6858000"/>
              <a:gd name="connsiteX7" fmla="*/ 500543 w 12192000"/>
              <a:gd name="connsiteY7" fmla="*/ 6172199 h 6858000"/>
              <a:gd name="connsiteX8" fmla="*/ 11712576 w 12192000"/>
              <a:gd name="connsiteY8" fmla="*/ 6172200 h 6858000"/>
              <a:gd name="connsiteX9" fmla="*/ 11712576 w 12192000"/>
              <a:gd name="connsiteY9" fmla="*/ 6129339 h 6858000"/>
              <a:gd name="connsiteX10" fmla="*/ 11716230 w 12192000"/>
              <a:gd name="connsiteY10" fmla="*/ 6129339 h 6858000"/>
              <a:gd name="connsiteX11" fmla="*/ 11716230 w 12192000"/>
              <a:gd name="connsiteY11" fmla="*/ 728663 h 6858000"/>
              <a:gd name="connsiteX12" fmla="*/ 11712576 w 12192000"/>
              <a:gd name="connsiteY12" fmla="*/ 728663 h 6858000"/>
              <a:gd name="connsiteX13" fmla="*/ 857729 w 12192000"/>
              <a:gd name="connsiteY13" fmla="*/ 728663 h 6858000"/>
              <a:gd name="connsiteX14" fmla="*/ 857729 w 12192000"/>
              <a:gd name="connsiteY14" fmla="*/ 728662 h 6858000"/>
              <a:gd name="connsiteX15" fmla="*/ 0 w 12192000"/>
              <a:gd name="connsiteY15" fmla="*/ 0 h 6858000"/>
              <a:gd name="connsiteX16" fmla="*/ 12192000 w 12192000"/>
              <a:gd name="connsiteY16" fmla="*/ 0 h 6858000"/>
              <a:gd name="connsiteX17" fmla="*/ 12192000 w 12192000"/>
              <a:gd name="connsiteY17" fmla="*/ 6858000 h 6858000"/>
              <a:gd name="connsiteX18" fmla="*/ 0 w 12192000"/>
              <a:gd name="connsiteY18"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2192000" h="6858000">
                <a:moveTo>
                  <a:pt x="857729" y="1085850"/>
                </a:moveTo>
                <a:lnTo>
                  <a:pt x="11359044" y="1085850"/>
                </a:lnTo>
                <a:lnTo>
                  <a:pt x="11359044" y="5815013"/>
                </a:lnTo>
                <a:lnTo>
                  <a:pt x="857729" y="5815012"/>
                </a:lnTo>
                <a:close/>
                <a:moveTo>
                  <a:pt x="500542" y="728662"/>
                </a:moveTo>
                <a:lnTo>
                  <a:pt x="500542" y="6129338"/>
                </a:lnTo>
                <a:lnTo>
                  <a:pt x="500543" y="6129338"/>
                </a:lnTo>
                <a:lnTo>
                  <a:pt x="500543" y="6172199"/>
                </a:lnTo>
                <a:lnTo>
                  <a:pt x="11712576" y="6172200"/>
                </a:lnTo>
                <a:lnTo>
                  <a:pt x="11712576" y="6129339"/>
                </a:lnTo>
                <a:lnTo>
                  <a:pt x="11716230" y="6129339"/>
                </a:lnTo>
                <a:lnTo>
                  <a:pt x="11716230" y="728663"/>
                </a:lnTo>
                <a:lnTo>
                  <a:pt x="11712576" y="728663"/>
                </a:lnTo>
                <a:lnTo>
                  <a:pt x="857729" y="728663"/>
                </a:lnTo>
                <a:lnTo>
                  <a:pt x="857729" y="728662"/>
                </a:lnTo>
                <a:close/>
                <a:moveTo>
                  <a:pt x="0" y="0"/>
                </a:moveTo>
                <a:lnTo>
                  <a:pt x="12192000" y="0"/>
                </a:lnTo>
                <a:lnTo>
                  <a:pt x="12192000" y="6858000"/>
                </a:lnTo>
                <a:lnTo>
                  <a:pt x="0" y="6858000"/>
                </a:lnTo>
                <a:close/>
              </a:path>
            </a:pathLst>
          </a:custGeom>
          <a:gradFill flip="none" rotWithShape="1">
            <a:gsLst>
              <a:gs pos="41000">
                <a:srgbClr val="000000">
                  <a:alpha val="45000"/>
                </a:srgbClr>
              </a:gs>
              <a:gs pos="12000">
                <a:schemeClr val="tx1">
                  <a:alpha val="55000"/>
                </a:schemeClr>
              </a:gs>
              <a:gs pos="82000">
                <a:schemeClr val="tx1">
                  <a:alpha val="0"/>
                </a:schemeClr>
              </a:gs>
            </a:gsLst>
            <a:lin ang="0" scaled="1"/>
            <a:tileRect/>
          </a:gradFill>
        </p:spPr>
        <p:txBody>
          <a:bodyPr wrap="square">
            <a:noAutofit/>
          </a:bodyPr>
          <a:lstStyle>
            <a:lvl1pPr>
              <a:defRPr>
                <a:solidFill>
                  <a:schemeClr val="tx1">
                    <a:alpha val="0"/>
                  </a:schemeClr>
                </a:solidFill>
              </a:defRPr>
            </a:lvl1pPr>
          </a:lstStyle>
          <a:p>
            <a:pPr lvl="0"/>
            <a:r>
              <a:rPr lang="en-US"/>
              <a:t>Click to edit Master text styles</a:t>
            </a:r>
          </a:p>
        </p:txBody>
      </p:sp>
      <p:sp>
        <p:nvSpPr>
          <p:cNvPr id="11" name="Text Placeholder 12">
            <a:extLst>
              <a:ext uri="{FF2B5EF4-FFF2-40B4-BE49-F238E27FC236}">
                <a16:creationId xmlns:a16="http://schemas.microsoft.com/office/drawing/2014/main" id="{182C19CA-5429-ED46-80CD-8B93DBDD0825}"/>
              </a:ext>
            </a:extLst>
          </p:cNvPr>
          <p:cNvSpPr>
            <a:spLocks noGrp="1"/>
          </p:cNvSpPr>
          <p:nvPr userDrawn="1">
            <p:ph type="body" sz="quarter" idx="10" hasCustomPrompt="1"/>
          </p:nvPr>
        </p:nvSpPr>
        <p:spPr>
          <a:xfrm>
            <a:off x="1228954" y="1453020"/>
            <a:ext cx="6044301" cy="3951962"/>
          </a:xfrm>
          <a:noFill/>
          <a:ln>
            <a:noFill/>
          </a:ln>
        </p:spPr>
        <p:txBody>
          <a:bodyPr wrap="square" lIns="0" tIns="360000" rIns="180000" bIns="0" anchor="ctr">
            <a:noAutofit/>
          </a:bodyPr>
          <a:lstStyle>
            <a:lvl1pPr algn="l">
              <a:lnSpc>
                <a:spcPct val="90000"/>
              </a:lnSpc>
              <a:spcBef>
                <a:spcPts val="0"/>
              </a:spcBef>
              <a:defRPr sz="4800" b="1" i="0" baseline="0">
                <a:solidFill>
                  <a:schemeClr val="bg1"/>
                </a:solidFill>
                <a:latin typeface="IBM Plex Sans SmBld" panose="020B0503050203000203" pitchFamily="34" charset="0"/>
              </a:defRPr>
            </a:lvl1pPr>
            <a:lvl2pPr>
              <a:defRPr sz="2800" b="1" i="0">
                <a:solidFill>
                  <a:schemeClr val="bg1"/>
                </a:solidFill>
                <a:latin typeface="IBM Plex Sans SmBld" panose="020B0503050203000203" pitchFamily="34" charset="0"/>
              </a:defRPr>
            </a:lvl2pPr>
            <a:lvl3pPr>
              <a:defRPr sz="2400" b="1" i="0">
                <a:solidFill>
                  <a:schemeClr val="bg1"/>
                </a:solidFill>
                <a:latin typeface="IBM Plex Sans SmBld" panose="020B0503050203000203" pitchFamily="34" charset="0"/>
              </a:defRPr>
            </a:lvl3pPr>
            <a:lvl4pPr>
              <a:defRPr sz="2000" b="1" i="0">
                <a:solidFill>
                  <a:schemeClr val="bg1"/>
                </a:solidFill>
                <a:latin typeface="IBM Plex Sans SmBld" panose="020B0503050203000203" pitchFamily="34" charset="0"/>
              </a:defRPr>
            </a:lvl4pPr>
            <a:lvl5pPr>
              <a:defRPr sz="2000" b="1" i="0">
                <a:solidFill>
                  <a:schemeClr val="bg1"/>
                </a:solidFill>
                <a:latin typeface="IBM Plex Sans SmBld" panose="020B0503050203000203" pitchFamily="34" charset="0"/>
              </a:defRPr>
            </a:lvl5pPr>
          </a:lstStyle>
          <a:p>
            <a:pPr lvl="0"/>
            <a:r>
              <a:rPr lang="en-US"/>
              <a:t>Click to add text</a:t>
            </a:r>
            <a:br>
              <a:rPr lang="en-US"/>
            </a:br>
            <a:r>
              <a:rPr lang="en-US"/>
              <a:t>to your divider slide</a:t>
            </a:r>
          </a:p>
        </p:txBody>
      </p:sp>
      <p:sp>
        <p:nvSpPr>
          <p:cNvPr id="43" name="Freeform 42">
            <a:extLst>
              <a:ext uri="{FF2B5EF4-FFF2-40B4-BE49-F238E27FC236}">
                <a16:creationId xmlns:a16="http://schemas.microsoft.com/office/drawing/2014/main" id="{84B4DA2E-2D00-194E-8177-1800958BB9EF}"/>
              </a:ext>
            </a:extLst>
          </p:cNvPr>
          <p:cNvSpPr/>
          <p:nvPr userDrawn="1"/>
        </p:nvSpPr>
        <p:spPr>
          <a:xfrm rot="5400000">
            <a:off x="3386617" y="-2157413"/>
            <a:ext cx="5443538" cy="11215688"/>
          </a:xfrm>
          <a:custGeom>
            <a:avLst/>
            <a:gdLst>
              <a:gd name="connsiteX0" fmla="*/ 357188 w 5443538"/>
              <a:gd name="connsiteY0" fmla="*/ 10858501 h 11215688"/>
              <a:gd name="connsiteX1" fmla="*/ 5086350 w 5443538"/>
              <a:gd name="connsiteY1" fmla="*/ 10858501 h 11215688"/>
              <a:gd name="connsiteX2" fmla="*/ 5086351 w 5443538"/>
              <a:gd name="connsiteY2" fmla="*/ 357186 h 11215688"/>
              <a:gd name="connsiteX3" fmla="*/ 357188 w 5443538"/>
              <a:gd name="connsiteY3" fmla="*/ 357186 h 11215688"/>
              <a:gd name="connsiteX4" fmla="*/ 0 w 5443538"/>
              <a:gd name="connsiteY4" fmla="*/ 11215688 h 11215688"/>
              <a:gd name="connsiteX5" fmla="*/ 0 w 5443538"/>
              <a:gd name="connsiteY5" fmla="*/ 10858501 h 11215688"/>
              <a:gd name="connsiteX6" fmla="*/ 1 w 5443538"/>
              <a:gd name="connsiteY6" fmla="*/ 10858501 h 11215688"/>
              <a:gd name="connsiteX7" fmla="*/ 1 w 5443538"/>
              <a:gd name="connsiteY7" fmla="*/ 3654 h 11215688"/>
              <a:gd name="connsiteX8" fmla="*/ 1 w 5443538"/>
              <a:gd name="connsiteY8" fmla="*/ 3654 h 11215688"/>
              <a:gd name="connsiteX9" fmla="*/ 1 w 5443538"/>
              <a:gd name="connsiteY9" fmla="*/ 0 h 11215688"/>
              <a:gd name="connsiteX10" fmla="*/ 5400677 w 5443538"/>
              <a:gd name="connsiteY10" fmla="*/ 0 h 11215688"/>
              <a:gd name="connsiteX11" fmla="*/ 5400677 w 5443538"/>
              <a:gd name="connsiteY11" fmla="*/ 3654 h 11215688"/>
              <a:gd name="connsiteX12" fmla="*/ 5443538 w 5443538"/>
              <a:gd name="connsiteY12" fmla="*/ 3654 h 11215688"/>
              <a:gd name="connsiteX13" fmla="*/ 5443537 w 5443538"/>
              <a:gd name="connsiteY13" fmla="*/ 11215687 h 11215688"/>
              <a:gd name="connsiteX14" fmla="*/ 5400676 w 5443538"/>
              <a:gd name="connsiteY14" fmla="*/ 11215687 h 11215688"/>
              <a:gd name="connsiteX15" fmla="*/ 5400676 w 5443538"/>
              <a:gd name="connsiteY15" fmla="*/ 11215688 h 112156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443538" h="11215688">
                <a:moveTo>
                  <a:pt x="357188" y="10858501"/>
                </a:moveTo>
                <a:lnTo>
                  <a:pt x="5086350" y="10858501"/>
                </a:lnTo>
                <a:lnTo>
                  <a:pt x="5086351" y="357186"/>
                </a:lnTo>
                <a:lnTo>
                  <a:pt x="357188" y="357186"/>
                </a:lnTo>
                <a:close/>
                <a:moveTo>
                  <a:pt x="0" y="11215688"/>
                </a:moveTo>
                <a:lnTo>
                  <a:pt x="0" y="10858501"/>
                </a:lnTo>
                <a:lnTo>
                  <a:pt x="1" y="10858501"/>
                </a:lnTo>
                <a:lnTo>
                  <a:pt x="1" y="3654"/>
                </a:lnTo>
                <a:lnTo>
                  <a:pt x="1" y="3654"/>
                </a:lnTo>
                <a:lnTo>
                  <a:pt x="1" y="0"/>
                </a:lnTo>
                <a:lnTo>
                  <a:pt x="5400677" y="0"/>
                </a:lnTo>
                <a:lnTo>
                  <a:pt x="5400677" y="3654"/>
                </a:lnTo>
                <a:lnTo>
                  <a:pt x="5443538" y="3654"/>
                </a:lnTo>
                <a:lnTo>
                  <a:pt x="5443537" y="11215687"/>
                </a:lnTo>
                <a:lnTo>
                  <a:pt x="5400676" y="11215687"/>
                </a:lnTo>
                <a:lnTo>
                  <a:pt x="5400676" y="11215688"/>
                </a:lnTo>
                <a:close/>
              </a:path>
            </a:pathLst>
          </a:custGeom>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nvGrpSpPr>
          <p:cNvPr id="24" name="Group 23">
            <a:extLst>
              <a:ext uri="{FF2B5EF4-FFF2-40B4-BE49-F238E27FC236}">
                <a16:creationId xmlns:a16="http://schemas.microsoft.com/office/drawing/2014/main" id="{D645C9CA-D96A-1849-B7FE-BD95C3C81402}"/>
              </a:ext>
            </a:extLst>
          </p:cNvPr>
          <p:cNvGrpSpPr/>
          <p:nvPr userDrawn="1"/>
        </p:nvGrpSpPr>
        <p:grpSpPr>
          <a:xfrm>
            <a:off x="12087188" y="-254000"/>
            <a:ext cx="2167267" cy="4655178"/>
            <a:chOff x="12087188" y="-254000"/>
            <a:chExt cx="2167267" cy="4655178"/>
          </a:xfrm>
        </p:grpSpPr>
        <p:sp>
          <p:nvSpPr>
            <p:cNvPr id="25" name="Rectangle 24">
              <a:extLst>
                <a:ext uri="{FF2B5EF4-FFF2-40B4-BE49-F238E27FC236}">
                  <a16:creationId xmlns:a16="http://schemas.microsoft.com/office/drawing/2014/main" id="{DF11E215-87B6-984C-8BFD-4FCD677A158A}"/>
                </a:ext>
              </a:extLst>
            </p:cNvPr>
            <p:cNvSpPr/>
            <p:nvPr userDrawn="1"/>
          </p:nvSpPr>
          <p:spPr>
            <a:xfrm>
              <a:off x="12254204" y="199076"/>
              <a:ext cx="2000251" cy="420210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6" name="Rectangle 25">
              <a:extLst>
                <a:ext uri="{FF2B5EF4-FFF2-40B4-BE49-F238E27FC236}">
                  <a16:creationId xmlns:a16="http://schemas.microsoft.com/office/drawing/2014/main" id="{0CF8C5AC-89CA-C846-9CED-D11C62FE8E1E}"/>
                </a:ext>
              </a:extLst>
            </p:cNvPr>
            <p:cNvSpPr/>
            <p:nvPr userDrawn="1"/>
          </p:nvSpPr>
          <p:spPr>
            <a:xfrm>
              <a:off x="12254204" y="-254000"/>
              <a:ext cx="2000251" cy="49061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7" name="Right Triangle 26">
              <a:extLst>
                <a:ext uri="{FF2B5EF4-FFF2-40B4-BE49-F238E27FC236}">
                  <a16:creationId xmlns:a16="http://schemas.microsoft.com/office/drawing/2014/main" id="{552457E2-D461-BA4B-A211-40B35D8B8CC5}"/>
                </a:ext>
              </a:extLst>
            </p:cNvPr>
            <p:cNvSpPr/>
            <p:nvPr userDrawn="1"/>
          </p:nvSpPr>
          <p:spPr>
            <a:xfrm flipH="1">
              <a:off x="12087188" y="-254000"/>
              <a:ext cx="174111" cy="216371"/>
            </a:xfrm>
            <a:prstGeom prst="rtTriangl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8" name="TextBox 27">
              <a:extLst>
                <a:ext uri="{FF2B5EF4-FFF2-40B4-BE49-F238E27FC236}">
                  <a16:creationId xmlns:a16="http://schemas.microsoft.com/office/drawing/2014/main" id="{AD80C2DD-052A-2F4F-A501-1FE2CF95DD7E}"/>
                </a:ext>
              </a:extLst>
            </p:cNvPr>
            <p:cNvSpPr txBox="1"/>
            <p:nvPr userDrawn="1"/>
          </p:nvSpPr>
          <p:spPr>
            <a:xfrm>
              <a:off x="12483865" y="-163571"/>
              <a:ext cx="1211790" cy="307777"/>
            </a:xfrm>
            <a:prstGeom prst="rect">
              <a:avLst/>
            </a:prstGeom>
            <a:noFill/>
          </p:spPr>
          <p:txBody>
            <a:bodyPr wrap="square" rtlCol="0">
              <a:spAutoFit/>
            </a:bodyPr>
            <a:lstStyle/>
            <a:p>
              <a:r>
                <a:rPr lang="en-US" sz="1400" b="0" i="0">
                  <a:solidFill>
                    <a:schemeClr val="bg1"/>
                  </a:solidFill>
                  <a:latin typeface="IBM Plex Sans Medm" panose="020B0503050203000203" pitchFamily="34" charset="0"/>
                  <a:ea typeface="Roboto" charset="0"/>
                  <a:cs typeface="Roboto" charset="0"/>
                </a:rPr>
                <a:t>SLIDE</a:t>
              </a:r>
              <a:r>
                <a:rPr lang="en-US" sz="1400" b="0" i="0" baseline="0">
                  <a:solidFill>
                    <a:schemeClr val="bg1"/>
                  </a:solidFill>
                  <a:latin typeface="IBM Plex Sans Medm" panose="020B0503050203000203" pitchFamily="34" charset="0"/>
                  <a:ea typeface="Roboto" charset="0"/>
                  <a:cs typeface="Roboto" charset="0"/>
                </a:rPr>
                <a:t> TIPS</a:t>
              </a:r>
              <a:endParaRPr lang="en-US" sz="1400" b="0" i="0">
                <a:solidFill>
                  <a:schemeClr val="bg1"/>
                </a:solidFill>
                <a:latin typeface="IBM Plex Sans Medm" panose="020B0503050203000203" pitchFamily="34" charset="0"/>
                <a:ea typeface="Roboto" charset="0"/>
                <a:cs typeface="Roboto" charset="0"/>
              </a:endParaRPr>
            </a:p>
          </p:txBody>
        </p:sp>
        <p:sp>
          <p:nvSpPr>
            <p:cNvPr id="29" name="TextBox 28">
              <a:extLst>
                <a:ext uri="{FF2B5EF4-FFF2-40B4-BE49-F238E27FC236}">
                  <a16:creationId xmlns:a16="http://schemas.microsoft.com/office/drawing/2014/main" id="{AE2240F4-AA30-CA45-BAF5-6F2E199D5CDA}"/>
                </a:ext>
              </a:extLst>
            </p:cNvPr>
            <p:cNvSpPr txBox="1"/>
            <p:nvPr userDrawn="1"/>
          </p:nvSpPr>
          <p:spPr>
            <a:xfrm>
              <a:off x="12335975" y="461901"/>
              <a:ext cx="1797275" cy="3034926"/>
            </a:xfrm>
            <a:prstGeom prst="rect">
              <a:avLst/>
            </a:prstGeom>
            <a:noFill/>
          </p:spPr>
          <p:txBody>
            <a:bodyPr wrap="square" rtlCol="0">
              <a:noAutofit/>
            </a:bodyPr>
            <a:lstStyle/>
            <a:p>
              <a:pPr marL="96838" indent="-96838">
                <a:spcAft>
                  <a:spcPts val="600"/>
                </a:spcAft>
                <a:buClr>
                  <a:schemeClr val="accent1"/>
                </a:buClr>
                <a:buFont typeface="Wingdings" charset="2"/>
                <a:buChar char="§"/>
              </a:pPr>
              <a:r>
                <a:rPr lang="en-US" sz="900" b="0" i="0">
                  <a:solidFill>
                    <a:schemeClr val="tx1">
                      <a:lumMod val="75000"/>
                      <a:lumOff val="25000"/>
                    </a:schemeClr>
                  </a:solidFill>
                  <a:latin typeface="IBM Plex Sans" panose="020B0503050203000203" pitchFamily="34" charset="77"/>
                  <a:ea typeface="Roboto" charset="0"/>
                  <a:cs typeface="Roboto" charset="0"/>
                </a:rPr>
                <a:t>To add a photo, drag a photo onto the slide or click the icon in the placeholder to browse for your image.</a:t>
              </a:r>
            </a:p>
            <a:p>
              <a:pPr marL="96838" marR="0" lvl="0" indent="-96838" algn="l" defTabSz="914400" rtl="0" eaLnBrk="1" fontAlgn="auto" latinLnBrk="0" hangingPunct="1">
                <a:lnSpc>
                  <a:spcPct val="100000"/>
                </a:lnSpc>
                <a:spcBef>
                  <a:spcPts val="0"/>
                </a:spcBef>
                <a:spcAft>
                  <a:spcPts val="600"/>
                </a:spcAft>
                <a:buClr>
                  <a:schemeClr val="accent1"/>
                </a:buClr>
                <a:buSzTx/>
                <a:buFont typeface="Wingdings" charset="2"/>
                <a:buChar char="§"/>
                <a:tabLst/>
                <a:defRPr/>
              </a:pPr>
              <a:r>
                <a:rPr lang="en-US" sz="900" b="0" i="0">
                  <a:solidFill>
                    <a:schemeClr val="tx1">
                      <a:lumMod val="75000"/>
                      <a:lumOff val="25000"/>
                    </a:schemeClr>
                  </a:solidFill>
                  <a:latin typeface="IBM Plex Sans" panose="020B0503050203000203" pitchFamily="34" charset="77"/>
                  <a:ea typeface="Roboto" charset="0"/>
                  <a:cs typeface="Roboto" charset="0"/>
                </a:rPr>
                <a:t>If the image covers your text, right click the image, and select “Arrange - &gt;</a:t>
              </a:r>
              <a:br>
                <a:rPr lang="en-US" sz="900" b="0" i="0">
                  <a:solidFill>
                    <a:schemeClr val="tx1">
                      <a:lumMod val="75000"/>
                      <a:lumOff val="25000"/>
                    </a:schemeClr>
                  </a:solidFill>
                  <a:latin typeface="IBM Plex Sans" panose="020B0503050203000203" pitchFamily="34" charset="77"/>
                  <a:ea typeface="Roboto" charset="0"/>
                  <a:cs typeface="Roboto" charset="0"/>
                </a:rPr>
              </a:br>
              <a:r>
                <a:rPr lang="en-US" sz="900" b="0" i="0">
                  <a:solidFill>
                    <a:schemeClr val="tx1">
                      <a:lumMod val="75000"/>
                      <a:lumOff val="25000"/>
                    </a:schemeClr>
                  </a:solidFill>
                  <a:latin typeface="IBM Plex Sans" panose="020B0503050203000203" pitchFamily="34" charset="77"/>
                  <a:ea typeface="Roboto" charset="0"/>
                  <a:cs typeface="Roboto" charset="0"/>
                </a:rPr>
                <a:t>Send to back”.</a:t>
              </a:r>
            </a:p>
            <a:p>
              <a:pPr marL="96838" indent="-96838">
                <a:spcAft>
                  <a:spcPts val="600"/>
                </a:spcAft>
                <a:buClr>
                  <a:schemeClr val="accent1"/>
                </a:buClr>
                <a:buFont typeface="Wingdings" charset="2"/>
                <a:buChar char="§"/>
              </a:pPr>
              <a:r>
                <a:rPr lang="en-US" sz="900" b="0" i="0" kern="1200">
                  <a:solidFill>
                    <a:schemeClr val="tx1">
                      <a:lumMod val="75000"/>
                      <a:lumOff val="25000"/>
                    </a:schemeClr>
                  </a:solidFill>
                  <a:latin typeface="IBM Plex Sans" panose="020B0503050203000203" pitchFamily="34" charset="77"/>
                  <a:ea typeface="Roboto" charset="0"/>
                  <a:cs typeface="Arial" charset="0"/>
                </a:rPr>
                <a:t>To change the image, delete the existing image to reset the photo placeholder functionality.</a:t>
              </a:r>
            </a:p>
            <a:p>
              <a:pPr marL="96838" indent="-96838">
                <a:spcAft>
                  <a:spcPts val="600"/>
                </a:spcAft>
                <a:buClr>
                  <a:schemeClr val="accent1"/>
                </a:buClr>
                <a:buFont typeface="Wingdings" charset="2"/>
                <a:buChar char="§"/>
              </a:pPr>
              <a:r>
                <a:rPr lang="en-US" sz="900" b="0" i="0" kern="1200">
                  <a:solidFill>
                    <a:schemeClr val="tx1">
                      <a:lumMod val="75000"/>
                      <a:lumOff val="25000"/>
                    </a:schemeClr>
                  </a:solidFill>
                  <a:latin typeface="IBM Plex Sans" panose="020B0503050203000203" pitchFamily="34" charset="77"/>
                  <a:ea typeface="Roboto" charset="0"/>
                  <a:cs typeface="Arial" charset="0"/>
                </a:rPr>
                <a:t>If the gradient is too dark for your photo, click the gradient (be sure your cursor is not in the text box). The gradient stops will appear in the right-hand panel. Adjust stops to your preference.</a:t>
              </a:r>
            </a:p>
          </p:txBody>
        </p:sp>
        <p:pic>
          <p:nvPicPr>
            <p:cNvPr id="30" name="Picture 29">
              <a:extLst>
                <a:ext uri="{FF2B5EF4-FFF2-40B4-BE49-F238E27FC236}">
                  <a16:creationId xmlns:a16="http://schemas.microsoft.com/office/drawing/2014/main" id="{7CEBAD05-0A27-F141-8F86-F6E424563036}"/>
                </a:ext>
              </a:extLst>
            </p:cNvPr>
            <p:cNvPicPr>
              <a:picLocks noChangeAspect="1"/>
            </p:cNvPicPr>
            <p:nvPr userDrawn="1"/>
          </p:nvPicPr>
          <p:blipFill>
            <a:blip r:embed="rId2"/>
            <a:stretch>
              <a:fillRect/>
            </a:stretch>
          </p:blipFill>
          <p:spPr>
            <a:xfrm>
              <a:off x="12520676" y="3588842"/>
              <a:ext cx="1369060" cy="571228"/>
            </a:xfrm>
            <a:prstGeom prst="rect">
              <a:avLst/>
            </a:prstGeom>
            <a:ln>
              <a:solidFill>
                <a:schemeClr val="accent1"/>
              </a:solidFill>
            </a:ln>
          </p:spPr>
        </p:pic>
      </p:grpSp>
      <p:grpSp>
        <p:nvGrpSpPr>
          <p:cNvPr id="31" name="Group 30">
            <a:extLst>
              <a:ext uri="{FF2B5EF4-FFF2-40B4-BE49-F238E27FC236}">
                <a16:creationId xmlns:a16="http://schemas.microsoft.com/office/drawing/2014/main" id="{EFF65664-0508-004A-B25A-16A5C8EB84F3}"/>
              </a:ext>
            </a:extLst>
          </p:cNvPr>
          <p:cNvGrpSpPr/>
          <p:nvPr userDrawn="1"/>
        </p:nvGrpSpPr>
        <p:grpSpPr>
          <a:xfrm>
            <a:off x="12192000" y="-947342"/>
            <a:ext cx="2427514" cy="605550"/>
            <a:chOff x="12192000" y="-947342"/>
            <a:chExt cx="2427514" cy="605550"/>
          </a:xfrm>
        </p:grpSpPr>
        <p:sp>
          <p:nvSpPr>
            <p:cNvPr id="32" name="TextBox 31">
              <a:extLst>
                <a:ext uri="{FF2B5EF4-FFF2-40B4-BE49-F238E27FC236}">
                  <a16:creationId xmlns:a16="http://schemas.microsoft.com/office/drawing/2014/main" id="{815D9F76-FD2A-324F-B420-284508869BE6}"/>
                </a:ext>
              </a:extLst>
            </p:cNvPr>
            <p:cNvSpPr txBox="1"/>
            <p:nvPr userDrawn="1"/>
          </p:nvSpPr>
          <p:spPr>
            <a:xfrm>
              <a:off x="12192000" y="-947342"/>
              <a:ext cx="2144486" cy="605550"/>
            </a:xfrm>
            <a:prstGeom prst="rect">
              <a:avLst/>
            </a:prstGeom>
            <a:noFill/>
          </p:spPr>
          <p:txBody>
            <a:bodyPr wrap="square" rtlCol="0">
              <a:spAutoFit/>
            </a:bodyPr>
            <a:lstStyle/>
            <a:p>
              <a:pPr>
                <a:lnSpc>
                  <a:spcPct val="90000"/>
                </a:lnSpc>
                <a:spcAft>
                  <a:spcPts val="200"/>
                </a:spcAft>
              </a:pPr>
              <a:r>
                <a:rPr lang="en-US" sz="1000" b="0" i="0">
                  <a:solidFill>
                    <a:schemeClr val="tx1"/>
                  </a:solidFill>
                  <a:latin typeface="IBM Plex Sans Medm" panose="020B0503050203000203" pitchFamily="34" charset="0"/>
                  <a:ea typeface="Roboto" charset="0"/>
                  <a:cs typeface="Roboto" charset="0"/>
                </a:rPr>
                <a:t>To remove slide tips,</a:t>
              </a:r>
            </a:p>
            <a:p>
              <a:pPr>
                <a:lnSpc>
                  <a:spcPct val="90000"/>
                </a:lnSpc>
                <a:spcAft>
                  <a:spcPts val="400"/>
                </a:spcAft>
              </a:pPr>
              <a:r>
                <a:rPr lang="en-US" sz="1000" b="0" i="0">
                  <a:solidFill>
                    <a:schemeClr val="tx1"/>
                  </a:solidFill>
                  <a:latin typeface="IBM Plex Sans Medm" panose="020B0503050203000203" pitchFamily="34" charset="0"/>
                  <a:ea typeface="Roboto" charset="0"/>
                  <a:cs typeface="Roboto" charset="0"/>
                </a:rPr>
                <a:t>click View &gt; Slide Master.</a:t>
              </a:r>
            </a:p>
            <a:p>
              <a:pPr>
                <a:lnSpc>
                  <a:spcPct val="90000"/>
                </a:lnSpc>
                <a:spcAft>
                  <a:spcPts val="200"/>
                </a:spcAft>
              </a:pPr>
              <a:r>
                <a:rPr lang="en-US" sz="1000" b="0" i="0">
                  <a:solidFill>
                    <a:schemeClr val="tx1"/>
                  </a:solidFill>
                  <a:latin typeface="IBM Plex Sans Medm" panose="020B0503050203000203" pitchFamily="34" charset="0"/>
                  <a:ea typeface="Roboto" charset="0"/>
                  <a:cs typeface="Roboto" charset="0"/>
                </a:rPr>
                <a:t>After removing, click ‘X’ to exit.  </a:t>
              </a:r>
            </a:p>
          </p:txBody>
        </p:sp>
        <p:pic>
          <p:nvPicPr>
            <p:cNvPr id="33" name="Picture 32">
              <a:extLst>
                <a:ext uri="{FF2B5EF4-FFF2-40B4-BE49-F238E27FC236}">
                  <a16:creationId xmlns:a16="http://schemas.microsoft.com/office/drawing/2014/main" id="{996F0F22-650E-2047-8A1C-BD89AB85ED8C}"/>
                </a:ext>
              </a:extLst>
            </p:cNvPr>
            <p:cNvPicPr>
              <a:picLocks noChangeAspect="1"/>
            </p:cNvPicPr>
            <p:nvPr userDrawn="1"/>
          </p:nvPicPr>
          <p:blipFill>
            <a:blip r:embed="rId3"/>
            <a:stretch>
              <a:fillRect/>
            </a:stretch>
          </p:blipFill>
          <p:spPr>
            <a:xfrm>
              <a:off x="14291128" y="-853006"/>
              <a:ext cx="328386" cy="446605"/>
            </a:xfrm>
            <a:prstGeom prst="rect">
              <a:avLst/>
            </a:prstGeom>
            <a:ln>
              <a:solidFill>
                <a:schemeClr val="accent6"/>
              </a:solidFill>
            </a:ln>
          </p:spPr>
        </p:pic>
      </p:grpSp>
      <p:sp>
        <p:nvSpPr>
          <p:cNvPr id="34" name="Rectangle 33">
            <a:extLst>
              <a:ext uri="{FF2B5EF4-FFF2-40B4-BE49-F238E27FC236}">
                <a16:creationId xmlns:a16="http://schemas.microsoft.com/office/drawing/2014/main" id="{47DF64ED-82FC-284E-AD88-58763D6CE8C5}"/>
              </a:ext>
            </a:extLst>
          </p:cNvPr>
          <p:cNvSpPr/>
          <p:nvPr userDrawn="1"/>
        </p:nvSpPr>
        <p:spPr>
          <a:xfrm>
            <a:off x="-1722055" y="2355814"/>
            <a:ext cx="1278541" cy="2195725"/>
          </a:xfrm>
          <a:prstGeom prst="rect">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1100">
                <a:solidFill>
                  <a:schemeClr val="tx1"/>
                </a:solidFill>
                <a:latin typeface="IBM Plex Sans" panose="020B0503050203000203" pitchFamily="34" charset="0"/>
              </a:rPr>
              <a:t>Divider title</a:t>
            </a:r>
          </a:p>
          <a:p>
            <a:pPr algn="r"/>
            <a:r>
              <a:rPr lang="en-US" sz="1100" b="1" i="0" kern="1200">
                <a:solidFill>
                  <a:schemeClr val="tx1"/>
                </a:solidFill>
                <a:latin typeface="IBM Plex Sans SmBld" panose="020B0503050203000203" pitchFamily="34" charset="0"/>
                <a:ea typeface="+mn-ea"/>
                <a:cs typeface="+mn-cs"/>
              </a:rPr>
              <a:t>6 lines max</a:t>
            </a:r>
          </a:p>
        </p:txBody>
      </p:sp>
      <p:sp>
        <p:nvSpPr>
          <p:cNvPr id="35" name="Freeform 34">
            <a:extLst>
              <a:ext uri="{FF2B5EF4-FFF2-40B4-BE49-F238E27FC236}">
                <a16:creationId xmlns:a16="http://schemas.microsoft.com/office/drawing/2014/main" id="{F98B3B5D-27E9-BA4B-86BF-A337246C67CE}"/>
              </a:ext>
            </a:extLst>
          </p:cNvPr>
          <p:cNvSpPr/>
          <p:nvPr userDrawn="1"/>
        </p:nvSpPr>
        <p:spPr>
          <a:xfrm flipH="1">
            <a:off x="-330334" y="1527423"/>
            <a:ext cx="106172" cy="3852506"/>
          </a:xfrm>
          <a:custGeom>
            <a:avLst/>
            <a:gdLst>
              <a:gd name="connsiteX0" fmla="*/ 0 w 133564"/>
              <a:gd name="connsiteY0" fmla="*/ 0 h 590764"/>
              <a:gd name="connsiteX1" fmla="*/ 133564 w 133564"/>
              <a:gd name="connsiteY1" fmla="*/ 0 h 590764"/>
              <a:gd name="connsiteX2" fmla="*/ 133564 w 133564"/>
              <a:gd name="connsiteY2" fmla="*/ 590764 h 590764"/>
              <a:gd name="connsiteX3" fmla="*/ 10274 w 133564"/>
              <a:gd name="connsiteY3" fmla="*/ 590764 h 590764"/>
            </a:gdLst>
            <a:ahLst/>
            <a:cxnLst>
              <a:cxn ang="0">
                <a:pos x="connsiteX0" y="connsiteY0"/>
              </a:cxn>
              <a:cxn ang="0">
                <a:pos x="connsiteX1" y="connsiteY1"/>
              </a:cxn>
              <a:cxn ang="0">
                <a:pos x="connsiteX2" y="connsiteY2"/>
              </a:cxn>
              <a:cxn ang="0">
                <a:pos x="connsiteX3" y="connsiteY3"/>
              </a:cxn>
            </a:cxnLst>
            <a:rect l="l" t="t" r="r" b="b"/>
            <a:pathLst>
              <a:path w="133564" h="590764">
                <a:moveTo>
                  <a:pt x="0" y="0"/>
                </a:moveTo>
                <a:lnTo>
                  <a:pt x="133564" y="0"/>
                </a:lnTo>
                <a:lnTo>
                  <a:pt x="133564" y="590764"/>
                </a:lnTo>
                <a:lnTo>
                  <a:pt x="10274" y="590764"/>
                </a:ln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lvl="0"/>
            <a:endParaRPr lang="en-US">
              <a:solidFill>
                <a:schemeClr val="tx1"/>
              </a:solidFill>
            </a:endParaRPr>
          </a:p>
        </p:txBody>
      </p:sp>
      <p:sp>
        <p:nvSpPr>
          <p:cNvPr id="18" name="Colour Pillar">
            <a:extLst>
              <a:ext uri="{FF2B5EF4-FFF2-40B4-BE49-F238E27FC236}">
                <a16:creationId xmlns:a16="http://schemas.microsoft.com/office/drawing/2014/main" id="{5C530E51-255E-5F41-B4C5-62011B43DD1E}"/>
              </a:ext>
            </a:extLst>
          </p:cNvPr>
          <p:cNvSpPr/>
          <p:nvPr userDrawn="1"/>
        </p:nvSpPr>
        <p:spPr>
          <a:xfrm>
            <a:off x="11347200" y="1090800"/>
            <a:ext cx="374400" cy="4719600"/>
          </a:xfrm>
          <a:prstGeom prst="rect">
            <a:avLst/>
          </a:prstGeom>
          <a:solidFill>
            <a:schemeClr val="accent3"/>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88886872"/>
      </p:ext>
    </p:extLst>
  </p:cSld>
  <p:clrMapOvr>
    <a:masterClrMapping/>
  </p:clrMapOvr>
  <p:extLst>
    <p:ext uri="{DCECCB84-F9BA-43D5-87BE-67443E8EF086}">
      <p15:sldGuideLst xmlns:p15="http://schemas.microsoft.com/office/powerpoint/2012/main">
        <p15:guide id="3" pos="778">
          <p15:clr>
            <a:srgbClr val="FBAE40"/>
          </p15:clr>
        </p15:guide>
        <p15:guide id="4" orient="horz" pos="3884">
          <p15:clr>
            <a:srgbClr val="FBAE40"/>
          </p15:clr>
        </p15:guide>
        <p15:guide id="5" pos="7378">
          <p15:clr>
            <a:srgbClr val="FBAE40"/>
          </p15:clr>
        </p15:guide>
        <p15:guide id="6" orient="horz" pos="459">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Divider Style 2_Thin">
    <p:spTree>
      <p:nvGrpSpPr>
        <p:cNvPr id="1" name=""/>
        <p:cNvGrpSpPr/>
        <p:nvPr/>
      </p:nvGrpSpPr>
      <p:grpSpPr>
        <a:xfrm>
          <a:off x="0" y="0"/>
          <a:ext cx="0" cy="0"/>
          <a:chOff x="0" y="0"/>
          <a:chExt cx="0" cy="0"/>
        </a:xfrm>
      </p:grpSpPr>
      <p:sp>
        <p:nvSpPr>
          <p:cNvPr id="33" name="Picture Placeholder 32">
            <a:extLst>
              <a:ext uri="{FF2B5EF4-FFF2-40B4-BE49-F238E27FC236}">
                <a16:creationId xmlns:a16="http://schemas.microsoft.com/office/drawing/2014/main" id="{FACCA2D9-CDD7-A74F-9151-CF6D728F3E9E}"/>
              </a:ext>
            </a:extLst>
          </p:cNvPr>
          <p:cNvSpPr>
            <a:spLocks noGrp="1"/>
          </p:cNvSpPr>
          <p:nvPr>
            <p:ph type="pic" sz="quarter" idx="11" hasCustomPrompt="1"/>
          </p:nvPr>
        </p:nvSpPr>
        <p:spPr>
          <a:xfrm>
            <a:off x="0" y="0"/>
            <a:ext cx="12192000" cy="6858000"/>
          </a:xfrm>
          <a:custGeom>
            <a:avLst/>
            <a:gdLst>
              <a:gd name="connsiteX0" fmla="*/ 664511 w 12192000"/>
              <a:gd name="connsiteY0" fmla="*/ 887497 h 6858000"/>
              <a:gd name="connsiteX1" fmla="*/ 11527491 w 12192000"/>
              <a:gd name="connsiteY1" fmla="*/ 887497 h 6858000"/>
              <a:gd name="connsiteX2" fmla="*/ 11527491 w 12192000"/>
              <a:gd name="connsiteY2" fmla="*/ 5967543 h 6858000"/>
              <a:gd name="connsiteX3" fmla="*/ 664511 w 12192000"/>
              <a:gd name="connsiteY3" fmla="*/ 5967543 h 6858000"/>
              <a:gd name="connsiteX4" fmla="*/ 484509 w 12192000"/>
              <a:gd name="connsiteY4" fmla="*/ 707497 h 6858000"/>
              <a:gd name="connsiteX5" fmla="*/ 484509 w 12192000"/>
              <a:gd name="connsiteY5" fmla="*/ 887497 h 6858000"/>
              <a:gd name="connsiteX6" fmla="*/ 484510 w 12192000"/>
              <a:gd name="connsiteY6" fmla="*/ 887497 h 6858000"/>
              <a:gd name="connsiteX7" fmla="*/ 484510 w 12192000"/>
              <a:gd name="connsiteY7" fmla="*/ 5967543 h 6858000"/>
              <a:gd name="connsiteX8" fmla="*/ 484509 w 12192000"/>
              <a:gd name="connsiteY8" fmla="*/ 5967543 h 6858000"/>
              <a:gd name="connsiteX9" fmla="*/ 484509 w 12192000"/>
              <a:gd name="connsiteY9" fmla="*/ 6147543 h 6858000"/>
              <a:gd name="connsiteX10" fmla="*/ 484510 w 12192000"/>
              <a:gd name="connsiteY10" fmla="*/ 6147543 h 6858000"/>
              <a:gd name="connsiteX11" fmla="*/ 484510 w 12192000"/>
              <a:gd name="connsiteY11" fmla="*/ 6150504 h 6858000"/>
              <a:gd name="connsiteX12" fmla="*/ 664511 w 12192000"/>
              <a:gd name="connsiteY12" fmla="*/ 6150504 h 6858000"/>
              <a:gd name="connsiteX13" fmla="*/ 664511 w 12192000"/>
              <a:gd name="connsiteY13" fmla="*/ 6147543 h 6858000"/>
              <a:gd name="connsiteX14" fmla="*/ 11527491 w 12192000"/>
              <a:gd name="connsiteY14" fmla="*/ 6147543 h 6858000"/>
              <a:gd name="connsiteX15" fmla="*/ 11527491 w 12192000"/>
              <a:gd name="connsiteY15" fmla="*/ 6150504 h 6858000"/>
              <a:gd name="connsiteX16" fmla="*/ 11707491 w 12192000"/>
              <a:gd name="connsiteY16" fmla="*/ 6150504 h 6858000"/>
              <a:gd name="connsiteX17" fmla="*/ 11707491 w 12192000"/>
              <a:gd name="connsiteY17" fmla="*/ 6147543 h 6858000"/>
              <a:gd name="connsiteX18" fmla="*/ 11707491 w 12192000"/>
              <a:gd name="connsiteY18" fmla="*/ 5967543 h 6858000"/>
              <a:gd name="connsiteX19" fmla="*/ 11707491 w 12192000"/>
              <a:gd name="connsiteY19" fmla="*/ 887497 h 6858000"/>
              <a:gd name="connsiteX20" fmla="*/ 11707491 w 12192000"/>
              <a:gd name="connsiteY20" fmla="*/ 734964 h 6858000"/>
              <a:gd name="connsiteX21" fmla="*/ 11707491 w 12192000"/>
              <a:gd name="connsiteY21" fmla="*/ 707497 h 6858000"/>
              <a:gd name="connsiteX22" fmla="*/ 0 w 12192000"/>
              <a:gd name="connsiteY22" fmla="*/ 0 h 6858000"/>
              <a:gd name="connsiteX23" fmla="*/ 12192000 w 12192000"/>
              <a:gd name="connsiteY23" fmla="*/ 0 h 6858000"/>
              <a:gd name="connsiteX24" fmla="*/ 12192000 w 12192000"/>
              <a:gd name="connsiteY24" fmla="*/ 6858000 h 6858000"/>
              <a:gd name="connsiteX25" fmla="*/ 0 w 12192000"/>
              <a:gd name="connsiteY25"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2192000" h="6858000">
                <a:moveTo>
                  <a:pt x="664511" y="887497"/>
                </a:moveTo>
                <a:lnTo>
                  <a:pt x="11527491" y="887497"/>
                </a:lnTo>
                <a:lnTo>
                  <a:pt x="11527491" y="5967543"/>
                </a:lnTo>
                <a:lnTo>
                  <a:pt x="664511" y="5967543"/>
                </a:lnTo>
                <a:close/>
                <a:moveTo>
                  <a:pt x="484509" y="707497"/>
                </a:moveTo>
                <a:lnTo>
                  <a:pt x="484509" y="887497"/>
                </a:lnTo>
                <a:lnTo>
                  <a:pt x="484510" y="887497"/>
                </a:lnTo>
                <a:lnTo>
                  <a:pt x="484510" y="5967543"/>
                </a:lnTo>
                <a:lnTo>
                  <a:pt x="484509" y="5967543"/>
                </a:lnTo>
                <a:lnTo>
                  <a:pt x="484509" y="6147543"/>
                </a:lnTo>
                <a:lnTo>
                  <a:pt x="484510" y="6147543"/>
                </a:lnTo>
                <a:lnTo>
                  <a:pt x="484510" y="6150504"/>
                </a:lnTo>
                <a:lnTo>
                  <a:pt x="664511" y="6150504"/>
                </a:lnTo>
                <a:lnTo>
                  <a:pt x="664511" y="6147543"/>
                </a:lnTo>
                <a:lnTo>
                  <a:pt x="11527491" y="6147543"/>
                </a:lnTo>
                <a:lnTo>
                  <a:pt x="11527491" y="6150504"/>
                </a:lnTo>
                <a:lnTo>
                  <a:pt x="11707491" y="6150504"/>
                </a:lnTo>
                <a:lnTo>
                  <a:pt x="11707491" y="6147543"/>
                </a:lnTo>
                <a:lnTo>
                  <a:pt x="11707491" y="5967543"/>
                </a:lnTo>
                <a:lnTo>
                  <a:pt x="11707491" y="887497"/>
                </a:lnTo>
                <a:lnTo>
                  <a:pt x="11707491" y="734964"/>
                </a:lnTo>
                <a:lnTo>
                  <a:pt x="11707491" y="707497"/>
                </a:lnTo>
                <a:close/>
                <a:moveTo>
                  <a:pt x="0" y="0"/>
                </a:moveTo>
                <a:lnTo>
                  <a:pt x="12192000" y="0"/>
                </a:lnTo>
                <a:lnTo>
                  <a:pt x="12192000" y="6858000"/>
                </a:lnTo>
                <a:lnTo>
                  <a:pt x="0" y="6858000"/>
                </a:lnTo>
                <a:close/>
              </a:path>
            </a:pathLst>
          </a:custGeom>
          <a:solidFill>
            <a:schemeClr val="bg1"/>
          </a:solidFill>
        </p:spPr>
        <p:txBody>
          <a:bodyPr wrap="square" rIns="1188000" anchor="ctr" anchorCtr="0">
            <a:noAutofit/>
          </a:bodyPr>
          <a:lstStyle>
            <a:lvl1pPr marL="0" marR="0" indent="0" algn="r" defTabSz="914400" rtl="0" eaLnBrk="1" fontAlgn="auto" latinLnBrk="0" hangingPunct="1">
              <a:lnSpc>
                <a:spcPct val="100000"/>
              </a:lnSpc>
              <a:spcBef>
                <a:spcPts val="0"/>
              </a:spcBef>
              <a:spcAft>
                <a:spcPts val="0"/>
              </a:spcAft>
              <a:buClrTx/>
              <a:buSzTx/>
              <a:buFont typeface="Arial" panose="020B0604020202020204" pitchFamily="34" charset="0"/>
              <a:buNone/>
              <a:tabLst/>
              <a:defRPr/>
            </a:lvl1pPr>
          </a:lstStyle>
          <a:p>
            <a:pPr marL="0" marR="0" lvl="0" indent="0" algn="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a:t>Drop photo here to add</a:t>
            </a:r>
            <a:br>
              <a:rPr lang="en-US"/>
            </a:br>
            <a:r>
              <a:rPr lang="en-US"/>
              <a:t>background photo.</a:t>
            </a:r>
          </a:p>
        </p:txBody>
      </p:sp>
      <p:sp>
        <p:nvSpPr>
          <p:cNvPr id="32" name="Text Placeholder 31">
            <a:extLst>
              <a:ext uri="{FF2B5EF4-FFF2-40B4-BE49-F238E27FC236}">
                <a16:creationId xmlns:a16="http://schemas.microsoft.com/office/drawing/2014/main" id="{39316D4C-C12B-3449-B9EE-F7CCDFBAA4FA}"/>
              </a:ext>
            </a:extLst>
          </p:cNvPr>
          <p:cNvSpPr>
            <a:spLocks noGrp="1"/>
          </p:cNvSpPr>
          <p:nvPr>
            <p:ph type="body" sz="quarter" idx="12"/>
          </p:nvPr>
        </p:nvSpPr>
        <p:spPr>
          <a:xfrm>
            <a:off x="0" y="0"/>
            <a:ext cx="12192000" cy="6858000"/>
          </a:xfrm>
          <a:custGeom>
            <a:avLst/>
            <a:gdLst>
              <a:gd name="connsiteX0" fmla="*/ 664511 w 12192000"/>
              <a:gd name="connsiteY0" fmla="*/ 887497 h 6858000"/>
              <a:gd name="connsiteX1" fmla="*/ 11527491 w 12192000"/>
              <a:gd name="connsiteY1" fmla="*/ 887497 h 6858000"/>
              <a:gd name="connsiteX2" fmla="*/ 11527491 w 12192000"/>
              <a:gd name="connsiteY2" fmla="*/ 5967543 h 6858000"/>
              <a:gd name="connsiteX3" fmla="*/ 664511 w 12192000"/>
              <a:gd name="connsiteY3" fmla="*/ 5967543 h 6858000"/>
              <a:gd name="connsiteX4" fmla="*/ 484509 w 12192000"/>
              <a:gd name="connsiteY4" fmla="*/ 707497 h 6858000"/>
              <a:gd name="connsiteX5" fmla="*/ 484509 w 12192000"/>
              <a:gd name="connsiteY5" fmla="*/ 887497 h 6858000"/>
              <a:gd name="connsiteX6" fmla="*/ 484510 w 12192000"/>
              <a:gd name="connsiteY6" fmla="*/ 887497 h 6858000"/>
              <a:gd name="connsiteX7" fmla="*/ 484510 w 12192000"/>
              <a:gd name="connsiteY7" fmla="*/ 5967543 h 6858000"/>
              <a:gd name="connsiteX8" fmla="*/ 484509 w 12192000"/>
              <a:gd name="connsiteY8" fmla="*/ 5967543 h 6858000"/>
              <a:gd name="connsiteX9" fmla="*/ 484509 w 12192000"/>
              <a:gd name="connsiteY9" fmla="*/ 6147543 h 6858000"/>
              <a:gd name="connsiteX10" fmla="*/ 484510 w 12192000"/>
              <a:gd name="connsiteY10" fmla="*/ 6147543 h 6858000"/>
              <a:gd name="connsiteX11" fmla="*/ 484510 w 12192000"/>
              <a:gd name="connsiteY11" fmla="*/ 6150504 h 6858000"/>
              <a:gd name="connsiteX12" fmla="*/ 664511 w 12192000"/>
              <a:gd name="connsiteY12" fmla="*/ 6150504 h 6858000"/>
              <a:gd name="connsiteX13" fmla="*/ 664511 w 12192000"/>
              <a:gd name="connsiteY13" fmla="*/ 6147543 h 6858000"/>
              <a:gd name="connsiteX14" fmla="*/ 11527491 w 12192000"/>
              <a:gd name="connsiteY14" fmla="*/ 6147543 h 6858000"/>
              <a:gd name="connsiteX15" fmla="*/ 11527491 w 12192000"/>
              <a:gd name="connsiteY15" fmla="*/ 6150504 h 6858000"/>
              <a:gd name="connsiteX16" fmla="*/ 11707491 w 12192000"/>
              <a:gd name="connsiteY16" fmla="*/ 6150504 h 6858000"/>
              <a:gd name="connsiteX17" fmla="*/ 11707491 w 12192000"/>
              <a:gd name="connsiteY17" fmla="*/ 6147543 h 6858000"/>
              <a:gd name="connsiteX18" fmla="*/ 11707491 w 12192000"/>
              <a:gd name="connsiteY18" fmla="*/ 5967543 h 6858000"/>
              <a:gd name="connsiteX19" fmla="*/ 11707491 w 12192000"/>
              <a:gd name="connsiteY19" fmla="*/ 887497 h 6858000"/>
              <a:gd name="connsiteX20" fmla="*/ 11707491 w 12192000"/>
              <a:gd name="connsiteY20" fmla="*/ 734964 h 6858000"/>
              <a:gd name="connsiteX21" fmla="*/ 11707491 w 12192000"/>
              <a:gd name="connsiteY21" fmla="*/ 707497 h 6858000"/>
              <a:gd name="connsiteX22" fmla="*/ 0 w 12192000"/>
              <a:gd name="connsiteY22" fmla="*/ 0 h 6858000"/>
              <a:gd name="connsiteX23" fmla="*/ 12192000 w 12192000"/>
              <a:gd name="connsiteY23" fmla="*/ 0 h 6858000"/>
              <a:gd name="connsiteX24" fmla="*/ 12192000 w 12192000"/>
              <a:gd name="connsiteY24" fmla="*/ 6858000 h 6858000"/>
              <a:gd name="connsiteX25" fmla="*/ 0 w 12192000"/>
              <a:gd name="connsiteY25"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2192000" h="6858000">
                <a:moveTo>
                  <a:pt x="664511" y="887497"/>
                </a:moveTo>
                <a:lnTo>
                  <a:pt x="11527491" y="887497"/>
                </a:lnTo>
                <a:lnTo>
                  <a:pt x="11527491" y="5967543"/>
                </a:lnTo>
                <a:lnTo>
                  <a:pt x="664511" y="5967543"/>
                </a:lnTo>
                <a:close/>
                <a:moveTo>
                  <a:pt x="484509" y="707497"/>
                </a:moveTo>
                <a:lnTo>
                  <a:pt x="484509" y="887497"/>
                </a:lnTo>
                <a:lnTo>
                  <a:pt x="484510" y="887497"/>
                </a:lnTo>
                <a:lnTo>
                  <a:pt x="484510" y="5967543"/>
                </a:lnTo>
                <a:lnTo>
                  <a:pt x="484509" y="5967543"/>
                </a:lnTo>
                <a:lnTo>
                  <a:pt x="484509" y="6147543"/>
                </a:lnTo>
                <a:lnTo>
                  <a:pt x="484510" y="6147543"/>
                </a:lnTo>
                <a:lnTo>
                  <a:pt x="484510" y="6150504"/>
                </a:lnTo>
                <a:lnTo>
                  <a:pt x="664511" y="6150504"/>
                </a:lnTo>
                <a:lnTo>
                  <a:pt x="664511" y="6147543"/>
                </a:lnTo>
                <a:lnTo>
                  <a:pt x="11527491" y="6147543"/>
                </a:lnTo>
                <a:lnTo>
                  <a:pt x="11527491" y="6150504"/>
                </a:lnTo>
                <a:lnTo>
                  <a:pt x="11707491" y="6150504"/>
                </a:lnTo>
                <a:lnTo>
                  <a:pt x="11707491" y="6147543"/>
                </a:lnTo>
                <a:lnTo>
                  <a:pt x="11707491" y="5967543"/>
                </a:lnTo>
                <a:lnTo>
                  <a:pt x="11707491" y="887497"/>
                </a:lnTo>
                <a:lnTo>
                  <a:pt x="11707491" y="734964"/>
                </a:lnTo>
                <a:lnTo>
                  <a:pt x="11707491" y="707497"/>
                </a:lnTo>
                <a:close/>
                <a:moveTo>
                  <a:pt x="0" y="0"/>
                </a:moveTo>
                <a:lnTo>
                  <a:pt x="12192000" y="0"/>
                </a:lnTo>
                <a:lnTo>
                  <a:pt x="12192000" y="6858000"/>
                </a:lnTo>
                <a:lnTo>
                  <a:pt x="0" y="6858000"/>
                </a:lnTo>
                <a:close/>
              </a:path>
            </a:pathLst>
          </a:custGeom>
          <a:gradFill flip="none" rotWithShape="1">
            <a:gsLst>
              <a:gs pos="41000">
                <a:srgbClr val="000000">
                  <a:alpha val="45000"/>
                </a:srgbClr>
              </a:gs>
              <a:gs pos="12000">
                <a:schemeClr val="tx1">
                  <a:alpha val="55000"/>
                </a:schemeClr>
              </a:gs>
              <a:gs pos="82000">
                <a:schemeClr val="tx1">
                  <a:alpha val="0"/>
                </a:schemeClr>
              </a:gs>
            </a:gsLst>
            <a:lin ang="0" scaled="1"/>
            <a:tileRect/>
          </a:gradFill>
        </p:spPr>
        <p:txBody>
          <a:bodyPr wrap="square">
            <a:noAutofit/>
          </a:bodyPr>
          <a:lstStyle>
            <a:lvl1pPr>
              <a:defRPr>
                <a:solidFill>
                  <a:schemeClr val="tx1">
                    <a:alpha val="0"/>
                  </a:schemeClr>
                </a:solidFill>
              </a:defRPr>
            </a:lvl1pPr>
          </a:lstStyle>
          <a:p>
            <a:pPr lvl="0"/>
            <a:r>
              <a:rPr lang="en-US"/>
              <a:t>Click to edit Master text styles</a:t>
            </a:r>
          </a:p>
        </p:txBody>
      </p:sp>
      <p:sp>
        <p:nvSpPr>
          <p:cNvPr id="11" name="Text Placeholder 12">
            <a:extLst>
              <a:ext uri="{FF2B5EF4-FFF2-40B4-BE49-F238E27FC236}">
                <a16:creationId xmlns:a16="http://schemas.microsoft.com/office/drawing/2014/main" id="{182C19CA-5429-ED46-80CD-8B93DBDD0825}"/>
              </a:ext>
            </a:extLst>
          </p:cNvPr>
          <p:cNvSpPr>
            <a:spLocks noGrp="1"/>
          </p:cNvSpPr>
          <p:nvPr userDrawn="1">
            <p:ph type="body" sz="quarter" idx="10" hasCustomPrompt="1"/>
          </p:nvPr>
        </p:nvSpPr>
        <p:spPr>
          <a:xfrm>
            <a:off x="1228954" y="1453020"/>
            <a:ext cx="6044301" cy="3951962"/>
          </a:xfrm>
          <a:noFill/>
          <a:ln>
            <a:noFill/>
          </a:ln>
        </p:spPr>
        <p:txBody>
          <a:bodyPr wrap="square" lIns="0" tIns="360000" rIns="180000" bIns="0" anchor="ctr">
            <a:noAutofit/>
          </a:bodyPr>
          <a:lstStyle>
            <a:lvl1pPr algn="l">
              <a:lnSpc>
                <a:spcPct val="90000"/>
              </a:lnSpc>
              <a:spcBef>
                <a:spcPts val="0"/>
              </a:spcBef>
              <a:defRPr sz="4800" b="1" i="0" baseline="0">
                <a:solidFill>
                  <a:schemeClr val="bg1"/>
                </a:solidFill>
                <a:latin typeface="IBM Plex Sans SmBld" panose="020B0503050203000203" pitchFamily="34" charset="0"/>
              </a:defRPr>
            </a:lvl1pPr>
            <a:lvl2pPr>
              <a:defRPr sz="2800" b="1" i="0">
                <a:solidFill>
                  <a:schemeClr val="bg1"/>
                </a:solidFill>
                <a:latin typeface="IBM Plex Sans SmBld" panose="020B0503050203000203" pitchFamily="34" charset="0"/>
              </a:defRPr>
            </a:lvl2pPr>
            <a:lvl3pPr>
              <a:defRPr sz="2400" b="1" i="0">
                <a:solidFill>
                  <a:schemeClr val="bg1"/>
                </a:solidFill>
                <a:latin typeface="IBM Plex Sans SmBld" panose="020B0503050203000203" pitchFamily="34" charset="0"/>
              </a:defRPr>
            </a:lvl3pPr>
            <a:lvl4pPr>
              <a:defRPr sz="2000" b="1" i="0">
                <a:solidFill>
                  <a:schemeClr val="bg1"/>
                </a:solidFill>
                <a:latin typeface="IBM Plex Sans SmBld" panose="020B0503050203000203" pitchFamily="34" charset="0"/>
              </a:defRPr>
            </a:lvl4pPr>
            <a:lvl5pPr>
              <a:defRPr sz="2000" b="1" i="0">
                <a:solidFill>
                  <a:schemeClr val="bg1"/>
                </a:solidFill>
                <a:latin typeface="IBM Plex Sans SmBld" panose="020B0503050203000203" pitchFamily="34" charset="0"/>
              </a:defRPr>
            </a:lvl5pPr>
          </a:lstStyle>
          <a:p>
            <a:pPr lvl="0"/>
            <a:r>
              <a:rPr lang="en-US"/>
              <a:t>Click to add text</a:t>
            </a:r>
            <a:br>
              <a:rPr lang="en-US"/>
            </a:br>
            <a:r>
              <a:rPr lang="en-US"/>
              <a:t>to your divider slide</a:t>
            </a:r>
          </a:p>
        </p:txBody>
      </p:sp>
      <p:sp>
        <p:nvSpPr>
          <p:cNvPr id="31" name="Freeform 30">
            <a:extLst>
              <a:ext uri="{FF2B5EF4-FFF2-40B4-BE49-F238E27FC236}">
                <a16:creationId xmlns:a16="http://schemas.microsoft.com/office/drawing/2014/main" id="{2C857AFE-1172-BA41-AF85-C4A51E95B2CA}"/>
              </a:ext>
            </a:extLst>
          </p:cNvPr>
          <p:cNvSpPr>
            <a:spLocks/>
          </p:cNvSpPr>
          <p:nvPr userDrawn="1"/>
        </p:nvSpPr>
        <p:spPr>
          <a:xfrm>
            <a:off x="484509" y="707497"/>
            <a:ext cx="11222982" cy="5443007"/>
          </a:xfrm>
          <a:custGeom>
            <a:avLst/>
            <a:gdLst>
              <a:gd name="connsiteX0" fmla="*/ 180002 w 11222982"/>
              <a:gd name="connsiteY0" fmla="*/ 180000 h 5443007"/>
              <a:gd name="connsiteX1" fmla="*/ 180002 w 11222982"/>
              <a:gd name="connsiteY1" fmla="*/ 5260046 h 5443007"/>
              <a:gd name="connsiteX2" fmla="*/ 11042982 w 11222982"/>
              <a:gd name="connsiteY2" fmla="*/ 5260046 h 5443007"/>
              <a:gd name="connsiteX3" fmla="*/ 11042982 w 11222982"/>
              <a:gd name="connsiteY3" fmla="*/ 180000 h 5443007"/>
              <a:gd name="connsiteX4" fmla="*/ 0 w 11222982"/>
              <a:gd name="connsiteY4" fmla="*/ 0 h 5443007"/>
              <a:gd name="connsiteX5" fmla="*/ 11222982 w 11222982"/>
              <a:gd name="connsiteY5" fmla="*/ 0 h 5443007"/>
              <a:gd name="connsiteX6" fmla="*/ 11222982 w 11222982"/>
              <a:gd name="connsiteY6" fmla="*/ 27467 h 5443007"/>
              <a:gd name="connsiteX7" fmla="*/ 11222982 w 11222982"/>
              <a:gd name="connsiteY7" fmla="*/ 180000 h 5443007"/>
              <a:gd name="connsiteX8" fmla="*/ 11222982 w 11222982"/>
              <a:gd name="connsiteY8" fmla="*/ 5260046 h 5443007"/>
              <a:gd name="connsiteX9" fmla="*/ 11222982 w 11222982"/>
              <a:gd name="connsiteY9" fmla="*/ 5440046 h 5443007"/>
              <a:gd name="connsiteX10" fmla="*/ 11222982 w 11222982"/>
              <a:gd name="connsiteY10" fmla="*/ 5443007 h 5443007"/>
              <a:gd name="connsiteX11" fmla="*/ 11042982 w 11222982"/>
              <a:gd name="connsiteY11" fmla="*/ 5443007 h 5443007"/>
              <a:gd name="connsiteX12" fmla="*/ 11042982 w 11222982"/>
              <a:gd name="connsiteY12" fmla="*/ 5440046 h 5443007"/>
              <a:gd name="connsiteX13" fmla="*/ 180002 w 11222982"/>
              <a:gd name="connsiteY13" fmla="*/ 5440046 h 5443007"/>
              <a:gd name="connsiteX14" fmla="*/ 180002 w 11222982"/>
              <a:gd name="connsiteY14" fmla="*/ 5443007 h 5443007"/>
              <a:gd name="connsiteX15" fmla="*/ 1 w 11222982"/>
              <a:gd name="connsiteY15" fmla="*/ 5443007 h 5443007"/>
              <a:gd name="connsiteX16" fmla="*/ 1 w 11222982"/>
              <a:gd name="connsiteY16" fmla="*/ 5440046 h 5443007"/>
              <a:gd name="connsiteX17" fmla="*/ 0 w 11222982"/>
              <a:gd name="connsiteY17" fmla="*/ 5440046 h 5443007"/>
              <a:gd name="connsiteX18" fmla="*/ 0 w 11222982"/>
              <a:gd name="connsiteY18" fmla="*/ 5260046 h 5443007"/>
              <a:gd name="connsiteX19" fmla="*/ 1 w 11222982"/>
              <a:gd name="connsiteY19" fmla="*/ 5260046 h 5443007"/>
              <a:gd name="connsiteX20" fmla="*/ 1 w 11222982"/>
              <a:gd name="connsiteY20" fmla="*/ 180000 h 5443007"/>
              <a:gd name="connsiteX21" fmla="*/ 0 w 11222982"/>
              <a:gd name="connsiteY21" fmla="*/ 180000 h 54430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1222982" h="5443007">
                <a:moveTo>
                  <a:pt x="180002" y="180000"/>
                </a:moveTo>
                <a:lnTo>
                  <a:pt x="180002" y="5260046"/>
                </a:lnTo>
                <a:lnTo>
                  <a:pt x="11042982" y="5260046"/>
                </a:lnTo>
                <a:lnTo>
                  <a:pt x="11042982" y="180000"/>
                </a:lnTo>
                <a:close/>
                <a:moveTo>
                  <a:pt x="0" y="0"/>
                </a:moveTo>
                <a:lnTo>
                  <a:pt x="11222982" y="0"/>
                </a:lnTo>
                <a:lnTo>
                  <a:pt x="11222982" y="27467"/>
                </a:lnTo>
                <a:lnTo>
                  <a:pt x="11222982" y="180000"/>
                </a:lnTo>
                <a:lnTo>
                  <a:pt x="11222982" y="5260046"/>
                </a:lnTo>
                <a:lnTo>
                  <a:pt x="11222982" y="5440046"/>
                </a:lnTo>
                <a:lnTo>
                  <a:pt x="11222982" y="5443007"/>
                </a:lnTo>
                <a:lnTo>
                  <a:pt x="11042982" y="5443007"/>
                </a:lnTo>
                <a:lnTo>
                  <a:pt x="11042982" y="5440046"/>
                </a:lnTo>
                <a:lnTo>
                  <a:pt x="180002" y="5440046"/>
                </a:lnTo>
                <a:lnTo>
                  <a:pt x="180002" y="5443007"/>
                </a:lnTo>
                <a:lnTo>
                  <a:pt x="1" y="5443007"/>
                </a:lnTo>
                <a:lnTo>
                  <a:pt x="1" y="5440046"/>
                </a:lnTo>
                <a:lnTo>
                  <a:pt x="0" y="5440046"/>
                </a:lnTo>
                <a:lnTo>
                  <a:pt x="0" y="5260046"/>
                </a:lnTo>
                <a:lnTo>
                  <a:pt x="1" y="5260046"/>
                </a:lnTo>
                <a:lnTo>
                  <a:pt x="1" y="180000"/>
                </a:lnTo>
                <a:lnTo>
                  <a:pt x="0" y="180000"/>
                </a:lnTo>
                <a:close/>
              </a:path>
            </a:pathLst>
          </a:custGeom>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nvGrpSpPr>
          <p:cNvPr id="23" name="Group 22">
            <a:extLst>
              <a:ext uri="{FF2B5EF4-FFF2-40B4-BE49-F238E27FC236}">
                <a16:creationId xmlns:a16="http://schemas.microsoft.com/office/drawing/2014/main" id="{A7576C4F-62D2-A649-89CC-B5F477AF2131}"/>
              </a:ext>
            </a:extLst>
          </p:cNvPr>
          <p:cNvGrpSpPr/>
          <p:nvPr userDrawn="1"/>
        </p:nvGrpSpPr>
        <p:grpSpPr>
          <a:xfrm>
            <a:off x="12087188" y="-254000"/>
            <a:ext cx="2167267" cy="4655178"/>
            <a:chOff x="12087188" y="-254000"/>
            <a:chExt cx="2167267" cy="4655178"/>
          </a:xfrm>
        </p:grpSpPr>
        <p:sp>
          <p:nvSpPr>
            <p:cNvPr id="24" name="Rectangle 23">
              <a:extLst>
                <a:ext uri="{FF2B5EF4-FFF2-40B4-BE49-F238E27FC236}">
                  <a16:creationId xmlns:a16="http://schemas.microsoft.com/office/drawing/2014/main" id="{C132313F-BB60-6541-AA5A-1433E1436693}"/>
                </a:ext>
              </a:extLst>
            </p:cNvPr>
            <p:cNvSpPr/>
            <p:nvPr userDrawn="1"/>
          </p:nvSpPr>
          <p:spPr>
            <a:xfrm>
              <a:off x="12254204" y="199076"/>
              <a:ext cx="2000251" cy="420210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5" name="Rectangle 24">
              <a:extLst>
                <a:ext uri="{FF2B5EF4-FFF2-40B4-BE49-F238E27FC236}">
                  <a16:creationId xmlns:a16="http://schemas.microsoft.com/office/drawing/2014/main" id="{4D69ECF7-1513-C847-A7B4-EAF4D568CACF}"/>
                </a:ext>
              </a:extLst>
            </p:cNvPr>
            <p:cNvSpPr/>
            <p:nvPr userDrawn="1"/>
          </p:nvSpPr>
          <p:spPr>
            <a:xfrm>
              <a:off x="12254204" y="-254000"/>
              <a:ext cx="2000251" cy="49061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6" name="Right Triangle 25">
              <a:extLst>
                <a:ext uri="{FF2B5EF4-FFF2-40B4-BE49-F238E27FC236}">
                  <a16:creationId xmlns:a16="http://schemas.microsoft.com/office/drawing/2014/main" id="{81CDDA92-D6E0-8644-9E0A-C6E22C3E3646}"/>
                </a:ext>
              </a:extLst>
            </p:cNvPr>
            <p:cNvSpPr/>
            <p:nvPr userDrawn="1"/>
          </p:nvSpPr>
          <p:spPr>
            <a:xfrm flipH="1">
              <a:off x="12087188" y="-254000"/>
              <a:ext cx="174111" cy="216371"/>
            </a:xfrm>
            <a:prstGeom prst="rtTriangl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7" name="TextBox 26">
              <a:extLst>
                <a:ext uri="{FF2B5EF4-FFF2-40B4-BE49-F238E27FC236}">
                  <a16:creationId xmlns:a16="http://schemas.microsoft.com/office/drawing/2014/main" id="{ACDA2F76-FD30-B54E-A079-2A32C9E74F7D}"/>
                </a:ext>
              </a:extLst>
            </p:cNvPr>
            <p:cNvSpPr txBox="1"/>
            <p:nvPr userDrawn="1"/>
          </p:nvSpPr>
          <p:spPr>
            <a:xfrm>
              <a:off x="12483865" y="-163571"/>
              <a:ext cx="1211790" cy="307777"/>
            </a:xfrm>
            <a:prstGeom prst="rect">
              <a:avLst/>
            </a:prstGeom>
            <a:noFill/>
          </p:spPr>
          <p:txBody>
            <a:bodyPr wrap="square" rtlCol="0">
              <a:spAutoFit/>
            </a:bodyPr>
            <a:lstStyle/>
            <a:p>
              <a:r>
                <a:rPr lang="en-US" sz="1400" b="0" i="0">
                  <a:solidFill>
                    <a:schemeClr val="bg1"/>
                  </a:solidFill>
                  <a:latin typeface="IBM Plex Sans Medm" panose="020B0503050203000203" pitchFamily="34" charset="0"/>
                  <a:ea typeface="Roboto" charset="0"/>
                  <a:cs typeface="Roboto" charset="0"/>
                </a:rPr>
                <a:t>SLIDE</a:t>
              </a:r>
              <a:r>
                <a:rPr lang="en-US" sz="1400" b="0" i="0" baseline="0">
                  <a:solidFill>
                    <a:schemeClr val="bg1"/>
                  </a:solidFill>
                  <a:latin typeface="IBM Plex Sans Medm" panose="020B0503050203000203" pitchFamily="34" charset="0"/>
                  <a:ea typeface="Roboto" charset="0"/>
                  <a:cs typeface="Roboto" charset="0"/>
                </a:rPr>
                <a:t> TIPS</a:t>
              </a:r>
              <a:endParaRPr lang="en-US" sz="1400" b="0" i="0">
                <a:solidFill>
                  <a:schemeClr val="bg1"/>
                </a:solidFill>
                <a:latin typeface="IBM Plex Sans Medm" panose="020B0503050203000203" pitchFamily="34" charset="0"/>
                <a:ea typeface="Roboto" charset="0"/>
                <a:cs typeface="Roboto" charset="0"/>
              </a:endParaRPr>
            </a:p>
          </p:txBody>
        </p:sp>
        <p:sp>
          <p:nvSpPr>
            <p:cNvPr id="28" name="TextBox 27">
              <a:extLst>
                <a:ext uri="{FF2B5EF4-FFF2-40B4-BE49-F238E27FC236}">
                  <a16:creationId xmlns:a16="http://schemas.microsoft.com/office/drawing/2014/main" id="{07AD415A-E36D-0547-98ED-6475692A59BB}"/>
                </a:ext>
              </a:extLst>
            </p:cNvPr>
            <p:cNvSpPr txBox="1"/>
            <p:nvPr userDrawn="1"/>
          </p:nvSpPr>
          <p:spPr>
            <a:xfrm>
              <a:off x="12335975" y="461901"/>
              <a:ext cx="1797275" cy="3034926"/>
            </a:xfrm>
            <a:prstGeom prst="rect">
              <a:avLst/>
            </a:prstGeom>
            <a:noFill/>
          </p:spPr>
          <p:txBody>
            <a:bodyPr wrap="square" rtlCol="0">
              <a:noAutofit/>
            </a:bodyPr>
            <a:lstStyle/>
            <a:p>
              <a:pPr marL="96838" indent="-96838">
                <a:spcAft>
                  <a:spcPts val="600"/>
                </a:spcAft>
                <a:buClr>
                  <a:schemeClr val="accent1"/>
                </a:buClr>
                <a:buFont typeface="Wingdings" charset="2"/>
                <a:buChar char="§"/>
              </a:pPr>
              <a:r>
                <a:rPr lang="en-US" sz="900" b="0" i="0">
                  <a:solidFill>
                    <a:schemeClr val="tx1">
                      <a:lumMod val="75000"/>
                      <a:lumOff val="25000"/>
                    </a:schemeClr>
                  </a:solidFill>
                  <a:latin typeface="IBM Plex Sans" panose="020B0503050203000203" pitchFamily="34" charset="77"/>
                  <a:ea typeface="Roboto" charset="0"/>
                  <a:cs typeface="Roboto" charset="0"/>
                </a:rPr>
                <a:t>To add a photo, drag a photo onto the slide or click the icon in the placeholder to browse for your image.</a:t>
              </a:r>
            </a:p>
            <a:p>
              <a:pPr marL="96838" marR="0" lvl="0" indent="-96838" algn="l" defTabSz="914400" rtl="0" eaLnBrk="1" fontAlgn="auto" latinLnBrk="0" hangingPunct="1">
                <a:lnSpc>
                  <a:spcPct val="100000"/>
                </a:lnSpc>
                <a:spcBef>
                  <a:spcPts val="0"/>
                </a:spcBef>
                <a:spcAft>
                  <a:spcPts val="600"/>
                </a:spcAft>
                <a:buClr>
                  <a:schemeClr val="accent1"/>
                </a:buClr>
                <a:buSzTx/>
                <a:buFont typeface="Wingdings" charset="2"/>
                <a:buChar char="§"/>
                <a:tabLst/>
                <a:defRPr/>
              </a:pPr>
              <a:r>
                <a:rPr lang="en-US" sz="900" b="0" i="0">
                  <a:solidFill>
                    <a:schemeClr val="tx1">
                      <a:lumMod val="75000"/>
                      <a:lumOff val="25000"/>
                    </a:schemeClr>
                  </a:solidFill>
                  <a:latin typeface="IBM Plex Sans" panose="020B0503050203000203" pitchFamily="34" charset="77"/>
                  <a:ea typeface="Roboto" charset="0"/>
                  <a:cs typeface="Roboto" charset="0"/>
                </a:rPr>
                <a:t>If the image covers your text, right click the image, and select “Arrange - &gt;</a:t>
              </a:r>
              <a:br>
                <a:rPr lang="en-US" sz="900" b="0" i="0">
                  <a:solidFill>
                    <a:schemeClr val="tx1">
                      <a:lumMod val="75000"/>
                      <a:lumOff val="25000"/>
                    </a:schemeClr>
                  </a:solidFill>
                  <a:latin typeface="IBM Plex Sans" panose="020B0503050203000203" pitchFamily="34" charset="77"/>
                  <a:ea typeface="Roboto" charset="0"/>
                  <a:cs typeface="Roboto" charset="0"/>
                </a:rPr>
              </a:br>
              <a:r>
                <a:rPr lang="en-US" sz="900" b="0" i="0">
                  <a:solidFill>
                    <a:schemeClr val="tx1">
                      <a:lumMod val="75000"/>
                      <a:lumOff val="25000"/>
                    </a:schemeClr>
                  </a:solidFill>
                  <a:latin typeface="IBM Plex Sans" panose="020B0503050203000203" pitchFamily="34" charset="77"/>
                  <a:ea typeface="Roboto" charset="0"/>
                  <a:cs typeface="Roboto" charset="0"/>
                </a:rPr>
                <a:t>Send to back”.</a:t>
              </a:r>
            </a:p>
            <a:p>
              <a:pPr marL="96838" indent="-96838">
                <a:spcAft>
                  <a:spcPts val="600"/>
                </a:spcAft>
                <a:buClr>
                  <a:schemeClr val="accent1"/>
                </a:buClr>
                <a:buFont typeface="Wingdings" charset="2"/>
                <a:buChar char="§"/>
              </a:pPr>
              <a:r>
                <a:rPr lang="en-US" sz="900" b="0" i="0" kern="1200">
                  <a:solidFill>
                    <a:schemeClr val="tx1">
                      <a:lumMod val="75000"/>
                      <a:lumOff val="25000"/>
                    </a:schemeClr>
                  </a:solidFill>
                  <a:latin typeface="IBM Plex Sans" panose="020B0503050203000203" pitchFamily="34" charset="77"/>
                  <a:ea typeface="Roboto" charset="0"/>
                  <a:cs typeface="Arial" charset="0"/>
                </a:rPr>
                <a:t>To change the image, delete the existing image to reset the photo placeholder functionality.</a:t>
              </a:r>
            </a:p>
            <a:p>
              <a:pPr marL="96838" indent="-96838">
                <a:spcAft>
                  <a:spcPts val="600"/>
                </a:spcAft>
                <a:buClr>
                  <a:schemeClr val="accent1"/>
                </a:buClr>
                <a:buFont typeface="Wingdings" charset="2"/>
                <a:buChar char="§"/>
              </a:pPr>
              <a:r>
                <a:rPr lang="en-US" sz="900" b="0" i="0" kern="1200">
                  <a:solidFill>
                    <a:schemeClr val="tx1">
                      <a:lumMod val="75000"/>
                      <a:lumOff val="25000"/>
                    </a:schemeClr>
                  </a:solidFill>
                  <a:latin typeface="IBM Plex Sans" panose="020B0503050203000203" pitchFamily="34" charset="77"/>
                  <a:ea typeface="Roboto" charset="0"/>
                  <a:cs typeface="Arial" charset="0"/>
                </a:rPr>
                <a:t>If the gradient is too dark for your photo, click the gradient (be sure your cursor is not in the text box). The gradient stops will appear in the right-hand panel. Adjust stops to your preference.</a:t>
              </a:r>
            </a:p>
          </p:txBody>
        </p:sp>
        <p:pic>
          <p:nvPicPr>
            <p:cNvPr id="29" name="Picture 28">
              <a:extLst>
                <a:ext uri="{FF2B5EF4-FFF2-40B4-BE49-F238E27FC236}">
                  <a16:creationId xmlns:a16="http://schemas.microsoft.com/office/drawing/2014/main" id="{87560C23-3BAD-904B-AEB4-F0C7053D54ED}"/>
                </a:ext>
              </a:extLst>
            </p:cNvPr>
            <p:cNvPicPr>
              <a:picLocks noChangeAspect="1"/>
            </p:cNvPicPr>
            <p:nvPr userDrawn="1"/>
          </p:nvPicPr>
          <p:blipFill>
            <a:blip r:embed="rId2"/>
            <a:stretch>
              <a:fillRect/>
            </a:stretch>
          </p:blipFill>
          <p:spPr>
            <a:xfrm>
              <a:off x="12520676" y="3588842"/>
              <a:ext cx="1369060" cy="571228"/>
            </a:xfrm>
            <a:prstGeom prst="rect">
              <a:avLst/>
            </a:prstGeom>
            <a:ln>
              <a:solidFill>
                <a:schemeClr val="accent1"/>
              </a:solidFill>
            </a:ln>
          </p:spPr>
        </p:pic>
      </p:grpSp>
      <p:grpSp>
        <p:nvGrpSpPr>
          <p:cNvPr id="30" name="Group 29">
            <a:extLst>
              <a:ext uri="{FF2B5EF4-FFF2-40B4-BE49-F238E27FC236}">
                <a16:creationId xmlns:a16="http://schemas.microsoft.com/office/drawing/2014/main" id="{D6BA55DB-C16C-8C40-8F00-93A352900FFF}"/>
              </a:ext>
            </a:extLst>
          </p:cNvPr>
          <p:cNvGrpSpPr/>
          <p:nvPr userDrawn="1"/>
        </p:nvGrpSpPr>
        <p:grpSpPr>
          <a:xfrm>
            <a:off x="12192000" y="-947342"/>
            <a:ext cx="2427514" cy="605550"/>
            <a:chOff x="12192000" y="-947342"/>
            <a:chExt cx="2427514" cy="605550"/>
          </a:xfrm>
        </p:grpSpPr>
        <p:sp>
          <p:nvSpPr>
            <p:cNvPr id="34" name="TextBox 33">
              <a:extLst>
                <a:ext uri="{FF2B5EF4-FFF2-40B4-BE49-F238E27FC236}">
                  <a16:creationId xmlns:a16="http://schemas.microsoft.com/office/drawing/2014/main" id="{EDEACC10-B9DA-A44B-9760-F8AEF2BC3686}"/>
                </a:ext>
              </a:extLst>
            </p:cNvPr>
            <p:cNvSpPr txBox="1"/>
            <p:nvPr userDrawn="1"/>
          </p:nvSpPr>
          <p:spPr>
            <a:xfrm>
              <a:off x="12192000" y="-947342"/>
              <a:ext cx="2144486" cy="605550"/>
            </a:xfrm>
            <a:prstGeom prst="rect">
              <a:avLst/>
            </a:prstGeom>
            <a:noFill/>
          </p:spPr>
          <p:txBody>
            <a:bodyPr wrap="square" rtlCol="0">
              <a:spAutoFit/>
            </a:bodyPr>
            <a:lstStyle/>
            <a:p>
              <a:pPr>
                <a:lnSpc>
                  <a:spcPct val="90000"/>
                </a:lnSpc>
                <a:spcAft>
                  <a:spcPts val="200"/>
                </a:spcAft>
              </a:pPr>
              <a:r>
                <a:rPr lang="en-US" sz="1000" b="0" i="0">
                  <a:solidFill>
                    <a:schemeClr val="tx1"/>
                  </a:solidFill>
                  <a:latin typeface="IBM Plex Sans Medm" panose="020B0503050203000203" pitchFamily="34" charset="0"/>
                  <a:ea typeface="Roboto" charset="0"/>
                  <a:cs typeface="Roboto" charset="0"/>
                </a:rPr>
                <a:t>To remove slide tips,</a:t>
              </a:r>
            </a:p>
            <a:p>
              <a:pPr>
                <a:lnSpc>
                  <a:spcPct val="90000"/>
                </a:lnSpc>
                <a:spcAft>
                  <a:spcPts val="400"/>
                </a:spcAft>
              </a:pPr>
              <a:r>
                <a:rPr lang="en-US" sz="1000" b="0" i="0">
                  <a:solidFill>
                    <a:schemeClr val="tx1"/>
                  </a:solidFill>
                  <a:latin typeface="IBM Plex Sans Medm" panose="020B0503050203000203" pitchFamily="34" charset="0"/>
                  <a:ea typeface="Roboto" charset="0"/>
                  <a:cs typeface="Roboto" charset="0"/>
                </a:rPr>
                <a:t>click View &gt; Slide Master.</a:t>
              </a:r>
            </a:p>
            <a:p>
              <a:pPr>
                <a:lnSpc>
                  <a:spcPct val="90000"/>
                </a:lnSpc>
                <a:spcAft>
                  <a:spcPts val="200"/>
                </a:spcAft>
              </a:pPr>
              <a:r>
                <a:rPr lang="en-US" sz="1000" b="0" i="0">
                  <a:solidFill>
                    <a:schemeClr val="tx1"/>
                  </a:solidFill>
                  <a:latin typeface="IBM Plex Sans Medm" panose="020B0503050203000203" pitchFamily="34" charset="0"/>
                  <a:ea typeface="Roboto" charset="0"/>
                  <a:cs typeface="Roboto" charset="0"/>
                </a:rPr>
                <a:t>After removing, click ‘X’ to exit.  </a:t>
              </a:r>
            </a:p>
          </p:txBody>
        </p:sp>
        <p:pic>
          <p:nvPicPr>
            <p:cNvPr id="35" name="Picture 34">
              <a:extLst>
                <a:ext uri="{FF2B5EF4-FFF2-40B4-BE49-F238E27FC236}">
                  <a16:creationId xmlns:a16="http://schemas.microsoft.com/office/drawing/2014/main" id="{9E38E325-939A-2F47-99E2-F015D729A753}"/>
                </a:ext>
              </a:extLst>
            </p:cNvPr>
            <p:cNvPicPr>
              <a:picLocks noChangeAspect="1"/>
            </p:cNvPicPr>
            <p:nvPr userDrawn="1"/>
          </p:nvPicPr>
          <p:blipFill>
            <a:blip r:embed="rId3"/>
            <a:stretch>
              <a:fillRect/>
            </a:stretch>
          </p:blipFill>
          <p:spPr>
            <a:xfrm>
              <a:off x="14291128" y="-853006"/>
              <a:ext cx="328386" cy="446605"/>
            </a:xfrm>
            <a:prstGeom prst="rect">
              <a:avLst/>
            </a:prstGeom>
            <a:ln>
              <a:solidFill>
                <a:schemeClr val="accent6"/>
              </a:solidFill>
            </a:ln>
          </p:spPr>
        </p:pic>
      </p:grpSp>
      <p:sp>
        <p:nvSpPr>
          <p:cNvPr id="36" name="Rectangle 35">
            <a:extLst>
              <a:ext uri="{FF2B5EF4-FFF2-40B4-BE49-F238E27FC236}">
                <a16:creationId xmlns:a16="http://schemas.microsoft.com/office/drawing/2014/main" id="{3A856A60-19A2-5340-8FD1-6F32F3310DE4}"/>
              </a:ext>
            </a:extLst>
          </p:cNvPr>
          <p:cNvSpPr/>
          <p:nvPr userDrawn="1"/>
        </p:nvSpPr>
        <p:spPr>
          <a:xfrm>
            <a:off x="-1722055" y="2355814"/>
            <a:ext cx="1278541" cy="2195725"/>
          </a:xfrm>
          <a:prstGeom prst="rect">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1100">
                <a:solidFill>
                  <a:schemeClr val="tx1"/>
                </a:solidFill>
                <a:latin typeface="IBM Plex Sans" panose="020B0503050203000203" pitchFamily="34" charset="0"/>
              </a:rPr>
              <a:t>Divider title</a:t>
            </a:r>
          </a:p>
          <a:p>
            <a:pPr algn="r"/>
            <a:r>
              <a:rPr lang="en-US" sz="1100" b="1" i="0" kern="1200">
                <a:solidFill>
                  <a:schemeClr val="tx1"/>
                </a:solidFill>
                <a:latin typeface="IBM Plex Sans SmBld" panose="020B0503050203000203" pitchFamily="34" charset="0"/>
                <a:ea typeface="+mn-ea"/>
                <a:cs typeface="+mn-cs"/>
              </a:rPr>
              <a:t>6 lines max</a:t>
            </a:r>
          </a:p>
        </p:txBody>
      </p:sp>
      <p:sp>
        <p:nvSpPr>
          <p:cNvPr id="37" name="Freeform 36">
            <a:extLst>
              <a:ext uri="{FF2B5EF4-FFF2-40B4-BE49-F238E27FC236}">
                <a16:creationId xmlns:a16="http://schemas.microsoft.com/office/drawing/2014/main" id="{666FB80D-2180-A048-8E1E-A8E36AFE0B15}"/>
              </a:ext>
            </a:extLst>
          </p:cNvPr>
          <p:cNvSpPr/>
          <p:nvPr userDrawn="1"/>
        </p:nvSpPr>
        <p:spPr>
          <a:xfrm flipH="1">
            <a:off x="-330334" y="1527423"/>
            <a:ext cx="106172" cy="3852506"/>
          </a:xfrm>
          <a:custGeom>
            <a:avLst/>
            <a:gdLst>
              <a:gd name="connsiteX0" fmla="*/ 0 w 133564"/>
              <a:gd name="connsiteY0" fmla="*/ 0 h 590764"/>
              <a:gd name="connsiteX1" fmla="*/ 133564 w 133564"/>
              <a:gd name="connsiteY1" fmla="*/ 0 h 590764"/>
              <a:gd name="connsiteX2" fmla="*/ 133564 w 133564"/>
              <a:gd name="connsiteY2" fmla="*/ 590764 h 590764"/>
              <a:gd name="connsiteX3" fmla="*/ 10274 w 133564"/>
              <a:gd name="connsiteY3" fmla="*/ 590764 h 590764"/>
            </a:gdLst>
            <a:ahLst/>
            <a:cxnLst>
              <a:cxn ang="0">
                <a:pos x="connsiteX0" y="connsiteY0"/>
              </a:cxn>
              <a:cxn ang="0">
                <a:pos x="connsiteX1" y="connsiteY1"/>
              </a:cxn>
              <a:cxn ang="0">
                <a:pos x="connsiteX2" y="connsiteY2"/>
              </a:cxn>
              <a:cxn ang="0">
                <a:pos x="connsiteX3" y="connsiteY3"/>
              </a:cxn>
            </a:cxnLst>
            <a:rect l="l" t="t" r="r" b="b"/>
            <a:pathLst>
              <a:path w="133564" h="590764">
                <a:moveTo>
                  <a:pt x="0" y="0"/>
                </a:moveTo>
                <a:lnTo>
                  <a:pt x="133564" y="0"/>
                </a:lnTo>
                <a:lnTo>
                  <a:pt x="133564" y="590764"/>
                </a:lnTo>
                <a:lnTo>
                  <a:pt x="10274" y="590764"/>
                </a:ln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lvl="0"/>
            <a:endParaRPr lang="en-US">
              <a:solidFill>
                <a:schemeClr val="tx1"/>
              </a:solidFill>
            </a:endParaRPr>
          </a:p>
        </p:txBody>
      </p:sp>
      <p:sp>
        <p:nvSpPr>
          <p:cNvPr id="19" name="Colour Pillar">
            <a:extLst>
              <a:ext uri="{FF2B5EF4-FFF2-40B4-BE49-F238E27FC236}">
                <a16:creationId xmlns:a16="http://schemas.microsoft.com/office/drawing/2014/main" id="{5A3DEA04-3928-2B45-95F7-A9F44E17C98D}"/>
              </a:ext>
            </a:extLst>
          </p:cNvPr>
          <p:cNvSpPr/>
          <p:nvPr userDrawn="1"/>
        </p:nvSpPr>
        <p:spPr>
          <a:xfrm>
            <a:off x="11513091" y="895350"/>
            <a:ext cx="198000" cy="5067300"/>
          </a:xfrm>
          <a:prstGeom prst="rect">
            <a:avLst/>
          </a:prstGeom>
          <a:solidFill>
            <a:schemeClr val="accent3"/>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119385303"/>
      </p:ext>
    </p:extLst>
  </p:cSld>
  <p:clrMapOvr>
    <a:masterClrMapping/>
  </p:clrMapOvr>
  <p:extLst>
    <p:ext uri="{DCECCB84-F9BA-43D5-87BE-67443E8EF086}">
      <p15:sldGuideLst xmlns:p15="http://schemas.microsoft.com/office/powerpoint/2012/main">
        <p15:guide id="3" pos="778" userDrawn="1">
          <p15:clr>
            <a:srgbClr val="FBAE40"/>
          </p15:clr>
        </p15:guide>
        <p15:guide id="4" orient="horz" pos="3884">
          <p15:clr>
            <a:srgbClr val="FBAE40"/>
          </p15:clr>
        </p15:guide>
        <p15:guide id="5" pos="7378">
          <p15:clr>
            <a:srgbClr val="FBAE40"/>
          </p15:clr>
        </p15:guide>
        <p15:guide id="6" orient="horz" pos="459">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DF253D2C-6994-1A4B-B186-EB08A79B3DAA}"/>
              </a:ext>
            </a:extLst>
          </p:cNvPr>
          <p:cNvSpPr>
            <a:spLocks noGrp="1"/>
          </p:cNvSpPr>
          <p:nvPr>
            <p:ph type="title"/>
          </p:nvPr>
        </p:nvSpPr>
        <p:spPr>
          <a:xfrm>
            <a:off x="515380" y="241402"/>
            <a:ext cx="11161240" cy="720000"/>
          </a:xfrm>
          <a:prstGeom prst="rect">
            <a:avLst/>
          </a:prstGeom>
        </p:spPr>
        <p:txBody>
          <a:bodyPr vert="horz" lIns="0" tIns="0" rIns="0" bIns="0" rtlCol="0" anchor="b" anchorCtr="0">
            <a:noAutofit/>
          </a:bodyPr>
          <a:lstStyle/>
          <a:p>
            <a:r>
              <a:rPr lang="en-US"/>
              <a:t>Click to edit Master title style</a:t>
            </a:r>
          </a:p>
        </p:txBody>
      </p:sp>
      <p:sp>
        <p:nvSpPr>
          <p:cNvPr id="3" name="Text Placeholder 2">
            <a:extLst>
              <a:ext uri="{FF2B5EF4-FFF2-40B4-BE49-F238E27FC236}">
                <a16:creationId xmlns:a16="http://schemas.microsoft.com/office/drawing/2014/main" id="{BCF22706-D16B-A443-80FC-CC2BD4601B31}"/>
              </a:ext>
            </a:extLst>
          </p:cNvPr>
          <p:cNvSpPr>
            <a:spLocks noGrp="1"/>
          </p:cNvSpPr>
          <p:nvPr>
            <p:ph type="body" idx="1"/>
          </p:nvPr>
        </p:nvSpPr>
        <p:spPr>
          <a:xfrm>
            <a:off x="515380" y="1268413"/>
            <a:ext cx="11188940" cy="4897437"/>
          </a:xfrm>
          <a:prstGeom prst="rect">
            <a:avLst/>
          </a:prstGeom>
        </p:spPr>
        <p:txBody>
          <a:bodyPr vert="horz" lIns="0" tIns="0" rIns="0" bIns="0" rtlCol="0">
            <a:noAutofit/>
          </a:bodyPr>
          <a:lstStyle/>
          <a:p>
            <a:pPr lvl="0"/>
            <a:r>
              <a:rPr lang="en-US"/>
              <a:t>First level is this main paragraph style</a:t>
            </a:r>
          </a:p>
          <a:p>
            <a:pPr lvl="1"/>
            <a:r>
              <a:rPr lang="en-US"/>
              <a:t>Second level is this arrow bullet style</a:t>
            </a:r>
          </a:p>
          <a:p>
            <a:pPr lvl="2"/>
            <a:r>
              <a:rPr lang="en-US"/>
              <a:t>Third level is this red heading style</a:t>
            </a:r>
          </a:p>
          <a:p>
            <a:pPr lvl="3"/>
            <a:r>
              <a:rPr lang="en-US"/>
              <a:t>Fourth level is this RED HEADING style</a:t>
            </a:r>
          </a:p>
          <a:p>
            <a:pPr lvl="4"/>
            <a:r>
              <a:rPr lang="en-US"/>
              <a:t>Fifth level is this bold paragraph style.</a:t>
            </a:r>
          </a:p>
          <a:p>
            <a:pPr lvl="5"/>
            <a:r>
              <a:rPr lang="en-US"/>
              <a:t>Sixth level is this italicized paragraph style. Use this for quote names or photo descriptions.</a:t>
            </a:r>
          </a:p>
          <a:p>
            <a:pPr lvl="6"/>
            <a:r>
              <a:rPr lang="en-US"/>
              <a:t>Seventh level is this dark, smaller font style. Use this as a photo overlay caption. See asset slide for more.</a:t>
            </a:r>
          </a:p>
          <a:p>
            <a:pPr lvl="7"/>
            <a:r>
              <a:rPr lang="en-US"/>
              <a:t>Eighth level is IBM Plex Serif. Use this for bolded items within quoted text.</a:t>
            </a:r>
          </a:p>
          <a:p>
            <a:pPr lvl="8"/>
            <a:r>
              <a:rPr lang="en-US"/>
              <a:t>Ninth level is IBM Plex Serif Extra Light. Use this for quoted text.</a:t>
            </a:r>
          </a:p>
        </p:txBody>
      </p:sp>
      <p:sp>
        <p:nvSpPr>
          <p:cNvPr id="5" name="Footer Placeholder 4">
            <a:extLst>
              <a:ext uri="{FF2B5EF4-FFF2-40B4-BE49-F238E27FC236}">
                <a16:creationId xmlns:a16="http://schemas.microsoft.com/office/drawing/2014/main" id="{6ED7A7BF-D5D1-0B4B-80C6-18963FA52BA3}"/>
              </a:ext>
            </a:extLst>
          </p:cNvPr>
          <p:cNvSpPr>
            <a:spLocks noGrp="1"/>
          </p:cNvSpPr>
          <p:nvPr>
            <p:ph type="ftr" sz="quarter" idx="3"/>
          </p:nvPr>
        </p:nvSpPr>
        <p:spPr>
          <a:xfrm>
            <a:off x="1004465" y="6304235"/>
            <a:ext cx="9599621" cy="365125"/>
          </a:xfrm>
          <a:prstGeom prst="rect">
            <a:avLst/>
          </a:prstGeom>
        </p:spPr>
        <p:txBody>
          <a:bodyPr vert="horz" lIns="91440" tIns="45720" rIns="91440" bIns="45720" rtlCol="0" anchor="ctr"/>
          <a:lstStyle>
            <a:lvl1pPr algn="l">
              <a:defRPr sz="1000" b="0" i="0">
                <a:solidFill>
                  <a:schemeClr val="tx1">
                    <a:tint val="75000"/>
                  </a:schemeClr>
                </a:solidFill>
                <a:latin typeface="IBM Plex Sans Light" panose="020B0403050203000203" pitchFamily="34" charset="0"/>
              </a:defRPr>
            </a:lvl1pPr>
          </a:lstStyle>
          <a:p>
            <a:endParaRPr lang="en-US"/>
          </a:p>
        </p:txBody>
      </p:sp>
      <p:sp>
        <p:nvSpPr>
          <p:cNvPr id="6" name="Slide Number Placeholder 5">
            <a:extLst>
              <a:ext uri="{FF2B5EF4-FFF2-40B4-BE49-F238E27FC236}">
                <a16:creationId xmlns:a16="http://schemas.microsoft.com/office/drawing/2014/main" id="{E34ABA29-9870-8F4F-AA47-A88FCC3E1FCD}"/>
              </a:ext>
            </a:extLst>
          </p:cNvPr>
          <p:cNvSpPr>
            <a:spLocks noGrp="1"/>
          </p:cNvSpPr>
          <p:nvPr>
            <p:ph type="sldNum" sz="quarter" idx="4"/>
          </p:nvPr>
        </p:nvSpPr>
        <p:spPr>
          <a:xfrm>
            <a:off x="515380" y="6304235"/>
            <a:ext cx="418293" cy="365125"/>
          </a:xfrm>
          <a:prstGeom prst="rect">
            <a:avLst/>
          </a:prstGeom>
        </p:spPr>
        <p:txBody>
          <a:bodyPr vert="horz" lIns="0" tIns="45720" rIns="91440" bIns="45720" rtlCol="0" anchor="ctr"/>
          <a:lstStyle>
            <a:lvl1pPr algn="l">
              <a:defRPr sz="1000" b="0" i="0">
                <a:solidFill>
                  <a:schemeClr val="bg2">
                    <a:lumMod val="50000"/>
                  </a:schemeClr>
                </a:solidFill>
                <a:latin typeface="IBM Plex Sans Light" panose="020B0403050203000203" pitchFamily="34" charset="0"/>
              </a:defRPr>
            </a:lvl1pPr>
          </a:lstStyle>
          <a:p>
            <a:fld id="{5B64C28E-966E-6B4A-816A-311B7D0A2E6D}" type="slidenum">
              <a:rPr lang="en-US" smtClean="0"/>
              <a:pPr/>
              <a:t>‹#›</a:t>
            </a:fld>
            <a:endParaRPr lang="en-US"/>
          </a:p>
        </p:txBody>
      </p:sp>
    </p:spTree>
    <p:extLst>
      <p:ext uri="{BB962C8B-B14F-4D97-AF65-F5344CB8AC3E}">
        <p14:creationId xmlns:p14="http://schemas.microsoft.com/office/powerpoint/2010/main" val="1858158626"/>
      </p:ext>
    </p:extLst>
  </p:cSld>
  <p:clrMap bg1="lt1" tx1="dk1" bg2="lt2" tx2="dk2" accent1="accent1" accent2="accent2" accent3="accent3" accent4="accent4" accent5="accent5" accent6="accent6" hlink="hlink" folHlink="folHlink"/>
  <p:sldLayoutIdLst>
    <p:sldLayoutId id="2147483656" r:id="rId1"/>
    <p:sldLayoutId id="2147483677" r:id="rId2"/>
    <p:sldLayoutId id="2147483680" r:id="rId3"/>
    <p:sldLayoutId id="2147483666" r:id="rId4"/>
    <p:sldLayoutId id="2147483681" r:id="rId5"/>
    <p:sldLayoutId id="2147483673" r:id="rId6"/>
    <p:sldLayoutId id="2147483657" r:id="rId7"/>
    <p:sldLayoutId id="2147483682" r:id="rId8"/>
    <p:sldLayoutId id="2147483676" r:id="rId9"/>
    <p:sldLayoutId id="2147483661" r:id="rId10"/>
    <p:sldLayoutId id="2147483663" r:id="rId11"/>
    <p:sldLayoutId id="2147483660" r:id="rId12"/>
    <p:sldLayoutId id="2147483667" r:id="rId13"/>
    <p:sldLayoutId id="2147483668" r:id="rId14"/>
    <p:sldLayoutId id="2147483669" r:id="rId15"/>
    <p:sldLayoutId id="2147483671" r:id="rId16"/>
    <p:sldLayoutId id="2147483672" r:id="rId17"/>
    <p:sldLayoutId id="2147483658" r:id="rId18"/>
    <p:sldLayoutId id="2147483674" r:id="rId19"/>
    <p:sldLayoutId id="2147483659" r:id="rId20"/>
    <p:sldLayoutId id="2147483664" r:id="rId21"/>
    <p:sldLayoutId id="2147483662" r:id="rId22"/>
    <p:sldLayoutId id="2147483665" r:id="rId23"/>
    <p:sldLayoutId id="2147483670" r:id="rId24"/>
    <p:sldLayoutId id="2147483679" r:id="rId25"/>
    <p:sldLayoutId id="2147483650" r:id="rId26"/>
    <p:sldLayoutId id="2147483678" r:id="rId27"/>
    <p:sldLayoutId id="2147483654" r:id="rId28"/>
    <p:sldLayoutId id="2147483655" r:id="rId29"/>
  </p:sldLayoutIdLst>
  <p:hf hdr="0" dt="0"/>
  <p:txStyles>
    <p:titleStyle>
      <a:lvl1pPr algn="l" defTabSz="914400" rtl="0" eaLnBrk="1" latinLnBrk="0" hangingPunct="1">
        <a:lnSpc>
          <a:spcPct val="85000"/>
        </a:lnSpc>
        <a:spcBef>
          <a:spcPct val="0"/>
        </a:spcBef>
        <a:buNone/>
        <a:defRPr sz="2800" b="1" i="0" kern="1200">
          <a:solidFill>
            <a:schemeClr val="accent1"/>
          </a:solidFill>
          <a:latin typeface="IBM Plex Sans SmBld" panose="020B0503050203000203" pitchFamily="34" charset="0"/>
          <a:ea typeface="Roboto Thin" pitchFamily="2" charset="0"/>
          <a:cs typeface="+mj-cs"/>
        </a:defRPr>
      </a:lvl1pPr>
    </p:titleStyle>
    <p:bodyStyle>
      <a:lvl1pPr marL="0" indent="0" algn="l" defTabSz="914400" rtl="0" eaLnBrk="1" latinLnBrk="0" hangingPunct="1">
        <a:lnSpc>
          <a:spcPct val="100000"/>
        </a:lnSpc>
        <a:spcBef>
          <a:spcPts val="0"/>
        </a:spcBef>
        <a:spcAft>
          <a:spcPts val="300"/>
        </a:spcAft>
        <a:buFont typeface="Arial" panose="020B0604020202020204" pitchFamily="34" charset="0"/>
        <a:buNone/>
        <a:defRPr sz="1800" b="0" i="0" kern="1200">
          <a:solidFill>
            <a:schemeClr val="tx1">
              <a:lumMod val="85000"/>
              <a:lumOff val="15000"/>
            </a:schemeClr>
          </a:solidFill>
          <a:latin typeface="IBM Plex Sans" panose="020B0503050203000203" pitchFamily="34" charset="0"/>
          <a:ea typeface="Roboto Thin" pitchFamily="2" charset="0"/>
          <a:cs typeface="+mn-cs"/>
        </a:defRPr>
      </a:lvl1pPr>
      <a:lvl2pPr marL="215900" indent="-215900" algn="l" defTabSz="914400" rtl="0" eaLnBrk="1" latinLnBrk="0" hangingPunct="1">
        <a:lnSpc>
          <a:spcPct val="100000"/>
        </a:lnSpc>
        <a:spcBef>
          <a:spcPts val="0"/>
        </a:spcBef>
        <a:spcAft>
          <a:spcPts val="300"/>
        </a:spcAft>
        <a:buFontTx/>
        <a:buBlip>
          <a:blip r:embed="rId31"/>
        </a:buBlip>
        <a:tabLst/>
        <a:defRPr sz="1600" b="0" i="0" kern="1200">
          <a:solidFill>
            <a:schemeClr val="tx1">
              <a:lumMod val="85000"/>
              <a:lumOff val="15000"/>
            </a:schemeClr>
          </a:solidFill>
          <a:latin typeface="IBM Plex Sans" panose="020B0503050203000203" pitchFamily="34" charset="0"/>
          <a:ea typeface="Roboto Thin" pitchFamily="2" charset="0"/>
          <a:cs typeface="+mn-cs"/>
        </a:defRPr>
      </a:lvl2pPr>
      <a:lvl3pPr marL="429750" indent="-213750" algn="l" defTabSz="914400" rtl="0" eaLnBrk="1" latinLnBrk="0" hangingPunct="1">
        <a:lnSpc>
          <a:spcPct val="100000"/>
        </a:lnSpc>
        <a:spcBef>
          <a:spcPts val="0"/>
        </a:spcBef>
        <a:spcAft>
          <a:spcPts val="300"/>
        </a:spcAft>
        <a:buClr>
          <a:schemeClr val="accent3"/>
        </a:buClr>
        <a:buFont typeface="Arial" panose="020B0604020202020204" pitchFamily="34" charset="0"/>
        <a:buChar char="•"/>
        <a:defRPr sz="1600" b="0" i="0" kern="1200" cap="none" spc="30" baseline="0">
          <a:solidFill>
            <a:schemeClr val="tx1">
              <a:lumMod val="85000"/>
              <a:lumOff val="15000"/>
            </a:schemeClr>
          </a:solidFill>
          <a:latin typeface="IBM Plex Sans" panose="020B0503050203000203" pitchFamily="34" charset="0"/>
          <a:ea typeface="Roboto Thin" pitchFamily="2" charset="0"/>
          <a:cs typeface="+mn-cs"/>
        </a:defRPr>
      </a:lvl3pPr>
      <a:lvl4pPr marL="0" indent="0" algn="l" defTabSz="914400" rtl="0" eaLnBrk="1" latinLnBrk="0" hangingPunct="1">
        <a:lnSpc>
          <a:spcPct val="100000"/>
        </a:lnSpc>
        <a:spcBef>
          <a:spcPts val="0"/>
        </a:spcBef>
        <a:spcAft>
          <a:spcPts val="300"/>
        </a:spcAft>
        <a:buFont typeface="Arial" panose="020B0604020202020204" pitchFamily="34" charset="0"/>
        <a:buNone/>
        <a:defRPr sz="1600" b="1" i="0" kern="1200" cap="all" baseline="0">
          <a:solidFill>
            <a:schemeClr val="accent3"/>
          </a:solidFill>
          <a:latin typeface="IBM Plex Sans SmBld" panose="020B0503050203000203" pitchFamily="34" charset="0"/>
          <a:ea typeface="Roboto Thin" pitchFamily="2" charset="0"/>
          <a:cs typeface="+mn-cs"/>
        </a:defRPr>
      </a:lvl4pPr>
      <a:lvl5pPr marL="0" indent="0" algn="l" defTabSz="914400" rtl="0" eaLnBrk="1" latinLnBrk="0" hangingPunct="1">
        <a:lnSpc>
          <a:spcPct val="100000"/>
        </a:lnSpc>
        <a:spcBef>
          <a:spcPts val="0"/>
        </a:spcBef>
        <a:spcAft>
          <a:spcPts val="300"/>
        </a:spcAft>
        <a:buFont typeface="Arial" panose="020B0604020202020204" pitchFamily="34" charset="0"/>
        <a:buNone/>
        <a:defRPr sz="1600" b="1" i="0" kern="1200">
          <a:solidFill>
            <a:schemeClr val="tx1">
              <a:lumMod val="85000"/>
              <a:lumOff val="15000"/>
            </a:schemeClr>
          </a:solidFill>
          <a:latin typeface="IBM Plex Sans SmBld" panose="020B0503050203000203" pitchFamily="34" charset="0"/>
          <a:ea typeface="Roboto Thin" pitchFamily="2" charset="0"/>
          <a:cs typeface="+mn-cs"/>
        </a:defRPr>
      </a:lvl5pPr>
      <a:lvl6pPr marL="0" indent="0" algn="l" defTabSz="914400" rtl="0" eaLnBrk="1" latinLnBrk="0" hangingPunct="1">
        <a:lnSpc>
          <a:spcPct val="100000"/>
        </a:lnSpc>
        <a:spcBef>
          <a:spcPts val="0"/>
        </a:spcBef>
        <a:spcAft>
          <a:spcPts val="300"/>
        </a:spcAft>
        <a:buFont typeface="Arial" panose="020B0604020202020204" pitchFamily="34" charset="0"/>
        <a:buNone/>
        <a:defRPr sz="1600" b="0" i="1" kern="1200">
          <a:solidFill>
            <a:schemeClr val="tx1">
              <a:lumMod val="85000"/>
              <a:lumOff val="15000"/>
            </a:schemeClr>
          </a:solidFill>
          <a:latin typeface="IBM Plex Sans ExtraLight" panose="020B0303050203000203" pitchFamily="34" charset="0"/>
          <a:ea typeface="+mn-ea"/>
          <a:cs typeface="+mn-cs"/>
        </a:defRPr>
      </a:lvl6pPr>
      <a:lvl7pPr marL="0" indent="0" algn="l" defTabSz="914400" rtl="0" eaLnBrk="1" latinLnBrk="0" hangingPunct="1">
        <a:lnSpc>
          <a:spcPct val="90000"/>
        </a:lnSpc>
        <a:spcBef>
          <a:spcPts val="0"/>
        </a:spcBef>
        <a:spcAft>
          <a:spcPts val="300"/>
        </a:spcAft>
        <a:buFont typeface="Arial" panose="020B0604020202020204" pitchFamily="34" charset="0"/>
        <a:buNone/>
        <a:defRPr sz="1100" b="0" i="0" kern="1200">
          <a:solidFill>
            <a:schemeClr val="tx1">
              <a:lumMod val="85000"/>
              <a:lumOff val="15000"/>
            </a:schemeClr>
          </a:solidFill>
          <a:latin typeface="IBM Plex Sans" panose="020B0503050203000203" pitchFamily="34" charset="0"/>
          <a:ea typeface="+mn-ea"/>
          <a:cs typeface="+mn-cs"/>
        </a:defRPr>
      </a:lvl7pPr>
      <a:lvl8pPr marL="0" indent="0" algn="l" defTabSz="914400" rtl="0" eaLnBrk="1" latinLnBrk="0" hangingPunct="1">
        <a:lnSpc>
          <a:spcPct val="100000"/>
        </a:lnSpc>
        <a:spcBef>
          <a:spcPts val="0"/>
        </a:spcBef>
        <a:spcAft>
          <a:spcPts val="300"/>
        </a:spcAft>
        <a:buFont typeface="Arial" panose="020B0604020202020204" pitchFamily="34" charset="0"/>
        <a:buNone/>
        <a:defRPr sz="1600" b="0" i="0" kern="1200">
          <a:solidFill>
            <a:schemeClr val="tx1">
              <a:lumMod val="85000"/>
              <a:lumOff val="15000"/>
            </a:schemeClr>
          </a:solidFill>
          <a:latin typeface="IBM Plex Serif Medm" panose="02060503050406000203" pitchFamily="18" charset="77"/>
          <a:ea typeface="+mn-ea"/>
          <a:cs typeface="+mn-cs"/>
        </a:defRPr>
      </a:lvl8pPr>
      <a:lvl9pPr marL="0" indent="0" algn="l" defTabSz="914400" rtl="0" eaLnBrk="1" latinLnBrk="0" hangingPunct="1">
        <a:lnSpc>
          <a:spcPct val="100000"/>
        </a:lnSpc>
        <a:spcBef>
          <a:spcPts val="0"/>
        </a:spcBef>
        <a:spcAft>
          <a:spcPts val="300"/>
        </a:spcAft>
        <a:buFont typeface="Arial" panose="020B0604020202020204" pitchFamily="34" charset="0"/>
        <a:buNone/>
        <a:defRPr sz="1500" b="0" i="0" kern="1200">
          <a:solidFill>
            <a:schemeClr val="tx1">
              <a:lumMod val="85000"/>
              <a:lumOff val="15000"/>
            </a:schemeClr>
          </a:solidFill>
          <a:latin typeface="IBM Plex Serif ExtLt" panose="02060303050406000203" pitchFamily="18" charset="77"/>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9.xml"/></Relationships>
</file>

<file path=ppt/slides/_rels/slide11.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6.xml"/><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7.xml"/><Relationship Id="rId1" Type="http://schemas.openxmlformats.org/officeDocument/2006/relationships/slideLayout" Target="../slideLayouts/slideLayout13.xml"/><Relationship Id="rId4" Type="http://schemas.openxmlformats.org/officeDocument/2006/relationships/image" Target="../media/image38.png"/></Relationships>
</file>

<file path=ppt/slides/_rels/slide13.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8.xml"/><Relationship Id="rId1" Type="http://schemas.openxmlformats.org/officeDocument/2006/relationships/slideLayout" Target="../slideLayouts/slideLayout14.xml"/><Relationship Id="rId5" Type="http://schemas.openxmlformats.org/officeDocument/2006/relationships/image" Target="../media/image41.png"/><Relationship Id="rId4" Type="http://schemas.openxmlformats.org/officeDocument/2006/relationships/image" Target="../media/image40.png"/></Relationships>
</file>

<file path=ppt/slides/_rels/slide14.xml.rels><?xml version="1.0" encoding="UTF-8" standalone="yes"?>
<Relationships xmlns="http://schemas.openxmlformats.org/package/2006/relationships"><Relationship Id="rId3" Type="http://schemas.microsoft.com/office/2018/10/relationships/comments" Target="../comments/modernComment_1EC_8768F5E4.xml"/><Relationship Id="rId2" Type="http://schemas.openxmlformats.org/officeDocument/2006/relationships/notesSlide" Target="../notesSlides/notesSlide9.xml"/><Relationship Id="rId1" Type="http://schemas.openxmlformats.org/officeDocument/2006/relationships/slideLayout" Target="../slideLayouts/slideLayout14.xml"/><Relationship Id="rId6" Type="http://schemas.openxmlformats.org/officeDocument/2006/relationships/image" Target="../media/image44.png"/><Relationship Id="rId5" Type="http://schemas.openxmlformats.org/officeDocument/2006/relationships/image" Target="../media/image43.png"/><Relationship Id="rId4" Type="http://schemas.openxmlformats.org/officeDocument/2006/relationships/image" Target="../media/image42.png"/></Relationships>
</file>

<file path=ppt/slides/_rels/slide15.xml.rels><?xml version="1.0" encoding="UTF-8" standalone="yes"?>
<Relationships xmlns="http://schemas.openxmlformats.org/package/2006/relationships"><Relationship Id="rId3" Type="http://schemas.openxmlformats.org/officeDocument/2006/relationships/image" Target="../media/image26.jpeg"/><Relationship Id="rId2" Type="http://schemas.microsoft.com/office/2018/10/relationships/comments" Target="../comments/modernComment_1AB_15E6021A.xml"/><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2" Type="http://schemas.openxmlformats.org/officeDocument/2006/relationships/image" Target="../media/image45.jpeg"/><Relationship Id="rId1" Type="http://schemas.openxmlformats.org/officeDocument/2006/relationships/slideLayout" Target="../slideLayouts/slideLayout10.xml"/></Relationships>
</file>

<file path=ppt/slides/_rels/slide17.xml.rels><?xml version="1.0" encoding="UTF-8" standalone="yes"?>
<Relationships xmlns="http://schemas.openxmlformats.org/package/2006/relationships"><Relationship Id="rId3" Type="http://schemas.microsoft.com/office/2018/10/relationships/comments" Target="../comments/modernComment_1CF_1DB07833.xml"/><Relationship Id="rId2" Type="http://schemas.openxmlformats.org/officeDocument/2006/relationships/notesSlide" Target="../notesSlides/notesSlide10.xml"/><Relationship Id="rId1" Type="http://schemas.openxmlformats.org/officeDocument/2006/relationships/slideLayout" Target="../slideLayouts/slideLayout7.xml"/><Relationship Id="rId4" Type="http://schemas.openxmlformats.org/officeDocument/2006/relationships/image" Target="../media/image26.jpeg"/></Relationships>
</file>

<file path=ppt/slides/_rels/slide18.xml.rels><?xml version="1.0" encoding="UTF-8" standalone="yes"?>
<Relationships xmlns="http://schemas.openxmlformats.org/package/2006/relationships"><Relationship Id="rId3" Type="http://schemas.openxmlformats.org/officeDocument/2006/relationships/image" Target="../media/image46.jpeg"/><Relationship Id="rId2" Type="http://schemas.openxmlformats.org/officeDocument/2006/relationships/notesSlide" Target="../notesSlides/notesSlide11.xml"/><Relationship Id="rId1" Type="http://schemas.openxmlformats.org/officeDocument/2006/relationships/slideLayout" Target="../slideLayouts/slideLayout14.xml"/><Relationship Id="rId6" Type="http://schemas.openxmlformats.org/officeDocument/2006/relationships/image" Target="../media/image49.jpeg"/><Relationship Id="rId5" Type="http://schemas.openxmlformats.org/officeDocument/2006/relationships/image" Target="../media/image48.jpeg"/><Relationship Id="rId4" Type="http://schemas.openxmlformats.org/officeDocument/2006/relationships/image" Target="../media/image47.jpeg"/></Relationships>
</file>

<file path=ppt/slides/_rels/slide19.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2.xml"/><Relationship Id="rId1" Type="http://schemas.openxmlformats.org/officeDocument/2006/relationships/slideLayout" Target="../slideLayouts/slideLayout16.xml"/><Relationship Id="rId5" Type="http://schemas.openxmlformats.org/officeDocument/2006/relationships/image" Target="../media/image24.jpeg"/><Relationship Id="rId4" Type="http://schemas.openxmlformats.org/officeDocument/2006/relationships/image" Target="../media/image23.svg"/></Relationships>
</file>

<file path=ppt/slides/_rels/slide20.xml.rels><?xml version="1.0" encoding="UTF-8" standalone="yes"?>
<Relationships xmlns="http://schemas.openxmlformats.org/package/2006/relationships"><Relationship Id="rId3" Type="http://schemas.openxmlformats.org/officeDocument/2006/relationships/image" Target="../media/image45.jpeg"/><Relationship Id="rId2" Type="http://schemas.openxmlformats.org/officeDocument/2006/relationships/notesSlide" Target="../notesSlides/notesSlide12.xml"/><Relationship Id="rId1" Type="http://schemas.openxmlformats.org/officeDocument/2006/relationships/slideLayout" Target="../slideLayouts/slideLayout11.xml"/></Relationships>
</file>

<file path=ppt/slides/_rels/slide21.xml.rels><?xml version="1.0" encoding="UTF-8" standalone="yes"?>
<Relationships xmlns="http://schemas.openxmlformats.org/package/2006/relationships"><Relationship Id="rId3" Type="http://schemas.microsoft.com/office/2018/10/relationships/comments" Target="../comments/modernComment_1EE_BA3ADA5F.xml"/><Relationship Id="rId2" Type="http://schemas.openxmlformats.org/officeDocument/2006/relationships/notesSlide" Target="../notesSlides/notesSlide13.xml"/><Relationship Id="rId1" Type="http://schemas.openxmlformats.org/officeDocument/2006/relationships/slideLayout" Target="../slideLayouts/slideLayout13.xml"/><Relationship Id="rId4" Type="http://schemas.openxmlformats.org/officeDocument/2006/relationships/image" Target="../media/image50.png"/></Relationships>
</file>

<file path=ppt/slides/_rels/slide22.xml.rels><?xml version="1.0" encoding="UTF-8" standalone="yes"?>
<Relationships xmlns="http://schemas.openxmlformats.org/package/2006/relationships"><Relationship Id="rId3" Type="http://schemas.openxmlformats.org/officeDocument/2006/relationships/image" Target="../media/image51.jpeg"/><Relationship Id="rId2" Type="http://schemas.openxmlformats.org/officeDocument/2006/relationships/notesSlide" Target="../notesSlides/notesSlide14.xml"/><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2" Type="http://schemas.openxmlformats.org/officeDocument/2006/relationships/image" Target="../media/image52.jpeg"/><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27.jpeg"/><Relationship Id="rId7" Type="http://schemas.openxmlformats.org/officeDocument/2006/relationships/image" Target="../media/image31.jpeg"/><Relationship Id="rId2" Type="http://schemas.openxmlformats.org/officeDocument/2006/relationships/notesSlide" Target="../notesSlides/notesSlide4.xml"/><Relationship Id="rId1" Type="http://schemas.openxmlformats.org/officeDocument/2006/relationships/slideLayout" Target="../slideLayouts/slideLayout25.xml"/><Relationship Id="rId6" Type="http://schemas.openxmlformats.org/officeDocument/2006/relationships/image" Target="../media/image30.jpeg"/><Relationship Id="rId5" Type="http://schemas.openxmlformats.org/officeDocument/2006/relationships/image" Target="../media/image29.jpeg"/><Relationship Id="rId4" Type="http://schemas.openxmlformats.org/officeDocument/2006/relationships/image" Target="../media/image28.jpeg"/></Relationships>
</file>

<file path=ppt/slides/_rels/slide7.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5.xml"/><Relationship Id="rId1" Type="http://schemas.openxmlformats.org/officeDocument/2006/relationships/slideLayout" Target="../slideLayouts/slideLayout13.xml"/><Relationship Id="rId5" Type="http://schemas.openxmlformats.org/officeDocument/2006/relationships/hyperlink" Target="https://www.youtube.com/watch?v=Kd1y5Gobu8I&amp;t=35s&amp;ab_channel=MarkRodriguez" TargetMode="External"/><Relationship Id="rId4" Type="http://schemas.openxmlformats.org/officeDocument/2006/relationships/image" Target="../media/image34.jpeg"/></Relationships>
</file>

<file path=ppt/slides/_rels/slide9.xml.rels><?xml version="1.0" encoding="UTF-8" standalone="yes"?>
<Relationships xmlns="http://schemas.openxmlformats.org/package/2006/relationships"><Relationship Id="rId2" Type="http://schemas.openxmlformats.org/officeDocument/2006/relationships/image" Target="../media/image35.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Placeholder 7">
            <a:extLst>
              <a:ext uri="{FF2B5EF4-FFF2-40B4-BE49-F238E27FC236}">
                <a16:creationId xmlns:a16="http://schemas.microsoft.com/office/drawing/2014/main" id="{48CFCD6B-E6F9-334A-B4F8-EE6CA6BD5493}"/>
              </a:ext>
            </a:extLst>
          </p:cNvPr>
          <p:cNvPicPr>
            <a:picLocks noGrp="1" noChangeAspect="1"/>
          </p:cNvPicPr>
          <p:nvPr>
            <p:ph type="pic" sz="quarter" idx="15"/>
          </p:nvPr>
        </p:nvPicPr>
        <p:blipFill rotWithShape="1">
          <a:blip r:embed="rId3"/>
          <a:srcRect l="6089" t="15959" r="4116" b="11807"/>
          <a:stretch/>
        </p:blipFill>
        <p:spPr>
          <a:xfrm>
            <a:off x="355600" y="355600"/>
            <a:ext cx="11485563" cy="6146800"/>
          </a:xfrm>
        </p:spPr>
      </p:pic>
      <p:sp>
        <p:nvSpPr>
          <p:cNvPr id="3" name="Text Placeholder 2">
            <a:extLst>
              <a:ext uri="{FF2B5EF4-FFF2-40B4-BE49-F238E27FC236}">
                <a16:creationId xmlns:a16="http://schemas.microsoft.com/office/drawing/2014/main" id="{B1A8C5F4-224D-D44F-905D-53A3C175AAD4}"/>
              </a:ext>
            </a:extLst>
          </p:cNvPr>
          <p:cNvSpPr>
            <a:spLocks noGrp="1"/>
          </p:cNvSpPr>
          <p:nvPr>
            <p:ph type="body" sz="quarter" idx="10"/>
          </p:nvPr>
        </p:nvSpPr>
        <p:spPr>
          <a:xfrm>
            <a:off x="7534759" y="1470660"/>
            <a:ext cx="4301133" cy="2186940"/>
          </a:xfrm>
        </p:spPr>
        <p:txBody>
          <a:bodyPr/>
          <a:lstStyle/>
          <a:p>
            <a:r>
              <a:rPr lang="en-CA" b="0"/>
              <a:t>Escape Room: Crime and Trigonometry</a:t>
            </a:r>
            <a:endParaRPr lang="en-US"/>
          </a:p>
        </p:txBody>
      </p:sp>
      <p:sp>
        <p:nvSpPr>
          <p:cNvPr id="4" name="Text Placeholder 3">
            <a:extLst>
              <a:ext uri="{FF2B5EF4-FFF2-40B4-BE49-F238E27FC236}">
                <a16:creationId xmlns:a16="http://schemas.microsoft.com/office/drawing/2014/main" id="{8B971D34-6961-1E48-879C-9B90ED8B26A2}"/>
              </a:ext>
            </a:extLst>
          </p:cNvPr>
          <p:cNvSpPr>
            <a:spLocks noGrp="1"/>
          </p:cNvSpPr>
          <p:nvPr>
            <p:ph type="body" sz="quarter" idx="13"/>
          </p:nvPr>
        </p:nvSpPr>
        <p:spPr>
          <a:xfrm>
            <a:off x="7534759" y="4301625"/>
            <a:ext cx="4301133" cy="315212"/>
          </a:xfrm>
        </p:spPr>
        <p:txBody>
          <a:bodyPr/>
          <a:lstStyle/>
          <a:p>
            <a:r>
              <a:rPr lang="en-CA"/>
              <a:t> </a:t>
            </a:r>
            <a:endParaRPr lang="en-US"/>
          </a:p>
        </p:txBody>
      </p:sp>
      <p:sp>
        <p:nvSpPr>
          <p:cNvPr id="5" name="Text Placeholder 4">
            <a:extLst>
              <a:ext uri="{FF2B5EF4-FFF2-40B4-BE49-F238E27FC236}">
                <a16:creationId xmlns:a16="http://schemas.microsoft.com/office/drawing/2014/main" id="{59CD87DC-7698-8F43-B25E-7E95AC2567FC}"/>
              </a:ext>
            </a:extLst>
          </p:cNvPr>
          <p:cNvSpPr>
            <a:spLocks noGrp="1"/>
          </p:cNvSpPr>
          <p:nvPr>
            <p:ph type="body" sz="quarter" idx="14"/>
          </p:nvPr>
        </p:nvSpPr>
        <p:spPr>
          <a:xfrm>
            <a:off x="7534759" y="3665115"/>
            <a:ext cx="4301133" cy="631755"/>
          </a:xfrm>
        </p:spPr>
        <p:txBody>
          <a:bodyPr/>
          <a:lstStyle/>
          <a:p>
            <a:r>
              <a:rPr lang="en-US"/>
              <a:t>Use trigonometry to steal the Mona Lisa!</a:t>
            </a:r>
            <a:endParaRPr lang="en-CA"/>
          </a:p>
          <a:p>
            <a:endParaRPr lang="en-US"/>
          </a:p>
        </p:txBody>
      </p:sp>
    </p:spTree>
    <p:extLst>
      <p:ext uri="{BB962C8B-B14F-4D97-AF65-F5344CB8AC3E}">
        <p14:creationId xmlns:p14="http://schemas.microsoft.com/office/powerpoint/2010/main" val="80405360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a:extLst>
              <a:ext uri="{FF2B5EF4-FFF2-40B4-BE49-F238E27FC236}">
                <a16:creationId xmlns:a16="http://schemas.microsoft.com/office/drawing/2014/main" id="{8779301A-AA9D-42FE-8DB5-7FAEB28A2E06}"/>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15730"/>
          <a:stretch/>
        </p:blipFill>
        <p:spPr bwMode="auto">
          <a:xfrm>
            <a:off x="20" y="10"/>
            <a:ext cx="12191980" cy="6857990"/>
          </a:xfrm>
          <a:custGeom>
            <a:avLst/>
            <a:gdLst>
              <a:gd name="connsiteX0" fmla="*/ 664511 w 12192000"/>
              <a:gd name="connsiteY0" fmla="*/ 887497 h 6858000"/>
              <a:gd name="connsiteX1" fmla="*/ 11527491 w 12192000"/>
              <a:gd name="connsiteY1" fmla="*/ 887497 h 6858000"/>
              <a:gd name="connsiteX2" fmla="*/ 11527491 w 12192000"/>
              <a:gd name="connsiteY2" fmla="*/ 5967543 h 6858000"/>
              <a:gd name="connsiteX3" fmla="*/ 664511 w 12192000"/>
              <a:gd name="connsiteY3" fmla="*/ 5967543 h 6858000"/>
              <a:gd name="connsiteX4" fmla="*/ 484509 w 12192000"/>
              <a:gd name="connsiteY4" fmla="*/ 707497 h 6858000"/>
              <a:gd name="connsiteX5" fmla="*/ 484509 w 12192000"/>
              <a:gd name="connsiteY5" fmla="*/ 887497 h 6858000"/>
              <a:gd name="connsiteX6" fmla="*/ 484510 w 12192000"/>
              <a:gd name="connsiteY6" fmla="*/ 887497 h 6858000"/>
              <a:gd name="connsiteX7" fmla="*/ 484510 w 12192000"/>
              <a:gd name="connsiteY7" fmla="*/ 5967543 h 6858000"/>
              <a:gd name="connsiteX8" fmla="*/ 484509 w 12192000"/>
              <a:gd name="connsiteY8" fmla="*/ 5967543 h 6858000"/>
              <a:gd name="connsiteX9" fmla="*/ 484509 w 12192000"/>
              <a:gd name="connsiteY9" fmla="*/ 6147543 h 6858000"/>
              <a:gd name="connsiteX10" fmla="*/ 484510 w 12192000"/>
              <a:gd name="connsiteY10" fmla="*/ 6147543 h 6858000"/>
              <a:gd name="connsiteX11" fmla="*/ 484510 w 12192000"/>
              <a:gd name="connsiteY11" fmla="*/ 6150504 h 6858000"/>
              <a:gd name="connsiteX12" fmla="*/ 664511 w 12192000"/>
              <a:gd name="connsiteY12" fmla="*/ 6150504 h 6858000"/>
              <a:gd name="connsiteX13" fmla="*/ 664511 w 12192000"/>
              <a:gd name="connsiteY13" fmla="*/ 6147543 h 6858000"/>
              <a:gd name="connsiteX14" fmla="*/ 11527491 w 12192000"/>
              <a:gd name="connsiteY14" fmla="*/ 6147543 h 6858000"/>
              <a:gd name="connsiteX15" fmla="*/ 11527491 w 12192000"/>
              <a:gd name="connsiteY15" fmla="*/ 6150504 h 6858000"/>
              <a:gd name="connsiteX16" fmla="*/ 11707491 w 12192000"/>
              <a:gd name="connsiteY16" fmla="*/ 6150504 h 6858000"/>
              <a:gd name="connsiteX17" fmla="*/ 11707491 w 12192000"/>
              <a:gd name="connsiteY17" fmla="*/ 6147543 h 6858000"/>
              <a:gd name="connsiteX18" fmla="*/ 11707491 w 12192000"/>
              <a:gd name="connsiteY18" fmla="*/ 5967543 h 6858000"/>
              <a:gd name="connsiteX19" fmla="*/ 11707491 w 12192000"/>
              <a:gd name="connsiteY19" fmla="*/ 887497 h 6858000"/>
              <a:gd name="connsiteX20" fmla="*/ 11707491 w 12192000"/>
              <a:gd name="connsiteY20" fmla="*/ 734964 h 6858000"/>
              <a:gd name="connsiteX21" fmla="*/ 11707491 w 12192000"/>
              <a:gd name="connsiteY21" fmla="*/ 707497 h 6858000"/>
              <a:gd name="connsiteX22" fmla="*/ 0 w 12192000"/>
              <a:gd name="connsiteY22" fmla="*/ 0 h 6858000"/>
              <a:gd name="connsiteX23" fmla="*/ 12192000 w 12192000"/>
              <a:gd name="connsiteY23" fmla="*/ 0 h 6858000"/>
              <a:gd name="connsiteX24" fmla="*/ 12192000 w 12192000"/>
              <a:gd name="connsiteY24" fmla="*/ 6858000 h 6858000"/>
              <a:gd name="connsiteX25" fmla="*/ 0 w 12192000"/>
              <a:gd name="connsiteY25"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2192000" h="6858000">
                <a:moveTo>
                  <a:pt x="664511" y="887497"/>
                </a:moveTo>
                <a:lnTo>
                  <a:pt x="11527491" y="887497"/>
                </a:lnTo>
                <a:lnTo>
                  <a:pt x="11527491" y="5967543"/>
                </a:lnTo>
                <a:lnTo>
                  <a:pt x="664511" y="5967543"/>
                </a:lnTo>
                <a:close/>
                <a:moveTo>
                  <a:pt x="484509" y="707497"/>
                </a:moveTo>
                <a:lnTo>
                  <a:pt x="484509" y="887497"/>
                </a:lnTo>
                <a:lnTo>
                  <a:pt x="484510" y="887497"/>
                </a:lnTo>
                <a:lnTo>
                  <a:pt x="484510" y="5967543"/>
                </a:lnTo>
                <a:lnTo>
                  <a:pt x="484509" y="5967543"/>
                </a:lnTo>
                <a:lnTo>
                  <a:pt x="484509" y="6147543"/>
                </a:lnTo>
                <a:lnTo>
                  <a:pt x="484510" y="6147543"/>
                </a:lnTo>
                <a:lnTo>
                  <a:pt x="484510" y="6150504"/>
                </a:lnTo>
                <a:lnTo>
                  <a:pt x="664511" y="6150504"/>
                </a:lnTo>
                <a:lnTo>
                  <a:pt x="664511" y="6147543"/>
                </a:lnTo>
                <a:lnTo>
                  <a:pt x="11527491" y="6147543"/>
                </a:lnTo>
                <a:lnTo>
                  <a:pt x="11527491" y="6150504"/>
                </a:lnTo>
                <a:lnTo>
                  <a:pt x="11707491" y="6150504"/>
                </a:lnTo>
                <a:lnTo>
                  <a:pt x="11707491" y="6147543"/>
                </a:lnTo>
                <a:lnTo>
                  <a:pt x="11707491" y="5967543"/>
                </a:lnTo>
                <a:lnTo>
                  <a:pt x="11707491" y="887497"/>
                </a:lnTo>
                <a:lnTo>
                  <a:pt x="11707491" y="734964"/>
                </a:lnTo>
                <a:lnTo>
                  <a:pt x="11707491" y="707497"/>
                </a:lnTo>
                <a:close/>
                <a:moveTo>
                  <a:pt x="0" y="0"/>
                </a:moveTo>
                <a:lnTo>
                  <a:pt x="12192000" y="0"/>
                </a:lnTo>
                <a:lnTo>
                  <a:pt x="12192000" y="6858000"/>
                </a:lnTo>
                <a:lnTo>
                  <a:pt x="0" y="6858000"/>
                </a:lnTo>
                <a:close/>
              </a:path>
            </a:pathLst>
          </a:custGeom>
          <a:solidFill>
            <a:srgbClr val="FFFFFF"/>
          </a:solidFill>
        </p:spPr>
      </p:pic>
      <p:sp>
        <p:nvSpPr>
          <p:cNvPr id="71" name="Text Placeholder 2">
            <a:extLst>
              <a:ext uri="{FF2B5EF4-FFF2-40B4-BE49-F238E27FC236}">
                <a16:creationId xmlns:a16="http://schemas.microsoft.com/office/drawing/2014/main" id="{8FE7F911-F4C8-2DF3-6BA5-C24286FE3528}"/>
              </a:ext>
            </a:extLst>
          </p:cNvPr>
          <p:cNvSpPr>
            <a:spLocks noGrp="1"/>
          </p:cNvSpPr>
          <p:nvPr>
            <p:ph type="body" sz="quarter" idx="12"/>
          </p:nvPr>
        </p:nvSpPr>
        <p:spPr>
          <a:xfrm>
            <a:off x="0" y="0"/>
            <a:ext cx="12192000" cy="6858000"/>
          </a:xfrm>
        </p:spPr>
        <p:txBody>
          <a:bodyPr/>
          <a:lstStyle/>
          <a:p>
            <a:endParaRPr lang="en-US"/>
          </a:p>
        </p:txBody>
      </p:sp>
      <p:sp>
        <p:nvSpPr>
          <p:cNvPr id="73" name="Text Placeholder 3">
            <a:extLst>
              <a:ext uri="{FF2B5EF4-FFF2-40B4-BE49-F238E27FC236}">
                <a16:creationId xmlns:a16="http://schemas.microsoft.com/office/drawing/2014/main" id="{95B18790-94A6-73F9-AADE-6F1A54AF89BC}"/>
              </a:ext>
            </a:extLst>
          </p:cNvPr>
          <p:cNvSpPr>
            <a:spLocks noGrp="1"/>
          </p:cNvSpPr>
          <p:nvPr>
            <p:ph type="body" sz="quarter" idx="10"/>
          </p:nvPr>
        </p:nvSpPr>
        <p:spPr>
          <a:xfrm>
            <a:off x="1228954" y="1453020"/>
            <a:ext cx="6044301" cy="3951962"/>
          </a:xfrm>
        </p:spPr>
        <p:txBody>
          <a:bodyPr/>
          <a:lstStyle/>
          <a:p>
            <a:r>
              <a:rPr lang="en-US"/>
              <a:t>Trigonometry Mini Lesson</a:t>
            </a:r>
          </a:p>
        </p:txBody>
      </p:sp>
    </p:spTree>
    <p:extLst>
      <p:ext uri="{BB962C8B-B14F-4D97-AF65-F5344CB8AC3E}">
        <p14:creationId xmlns:p14="http://schemas.microsoft.com/office/powerpoint/2010/main" val="72307374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3A03BF-DA23-4D3B-8BF8-5312221809ED}"/>
              </a:ext>
            </a:extLst>
          </p:cNvPr>
          <p:cNvSpPr>
            <a:spLocks noGrp="1"/>
          </p:cNvSpPr>
          <p:nvPr>
            <p:ph type="title"/>
          </p:nvPr>
        </p:nvSpPr>
        <p:spPr>
          <a:xfrm>
            <a:off x="515380" y="241403"/>
            <a:ext cx="11161240" cy="720000"/>
          </a:xfrm>
        </p:spPr>
        <p:txBody>
          <a:bodyPr anchor="b">
            <a:normAutofit/>
          </a:bodyPr>
          <a:lstStyle/>
          <a:p>
            <a:r>
              <a:rPr lang="en-US"/>
              <a:t>Special Triangles</a:t>
            </a:r>
          </a:p>
        </p:txBody>
      </p:sp>
      <p:sp>
        <p:nvSpPr>
          <p:cNvPr id="15" name="Footer Placeholder 2">
            <a:extLst>
              <a:ext uri="{FF2B5EF4-FFF2-40B4-BE49-F238E27FC236}">
                <a16:creationId xmlns:a16="http://schemas.microsoft.com/office/drawing/2014/main" id="{6729D04A-43F7-A648-58C6-DAF304280A26}"/>
              </a:ext>
            </a:extLst>
          </p:cNvPr>
          <p:cNvSpPr>
            <a:spLocks noGrp="1"/>
          </p:cNvSpPr>
          <p:nvPr>
            <p:ph type="ftr" sz="quarter" idx="10"/>
          </p:nvPr>
        </p:nvSpPr>
        <p:spPr>
          <a:xfrm>
            <a:off x="1004465" y="6304235"/>
            <a:ext cx="8115151" cy="365125"/>
          </a:xfrm>
        </p:spPr>
        <p:txBody>
          <a:bodyPr/>
          <a:lstStyle/>
          <a:p>
            <a:endParaRPr lang="en-US"/>
          </a:p>
        </p:txBody>
      </p:sp>
      <p:sp>
        <p:nvSpPr>
          <p:cNvPr id="4" name="Slide Number Placeholder 3">
            <a:extLst>
              <a:ext uri="{FF2B5EF4-FFF2-40B4-BE49-F238E27FC236}">
                <a16:creationId xmlns:a16="http://schemas.microsoft.com/office/drawing/2014/main" id="{83CC0B91-C621-4096-B408-26D93DBD710A}"/>
              </a:ext>
            </a:extLst>
          </p:cNvPr>
          <p:cNvSpPr>
            <a:spLocks noGrp="1"/>
          </p:cNvSpPr>
          <p:nvPr>
            <p:ph type="sldNum" sz="quarter" idx="11"/>
          </p:nvPr>
        </p:nvSpPr>
        <p:spPr>
          <a:xfrm>
            <a:off x="515380" y="6304235"/>
            <a:ext cx="418293" cy="365125"/>
          </a:xfrm>
        </p:spPr>
        <p:txBody>
          <a:bodyPr anchor="ctr">
            <a:normAutofit/>
          </a:bodyPr>
          <a:lstStyle/>
          <a:p>
            <a:fld id="{5B64C28E-966E-6B4A-816A-311B7D0A2E6D}" type="slidenum">
              <a:rPr lang="en-US" smtClean="0"/>
              <a:pPr/>
              <a:t>11</a:t>
            </a:fld>
            <a:endParaRPr lang="en-US"/>
          </a:p>
        </p:txBody>
      </p:sp>
      <p:sp>
        <p:nvSpPr>
          <p:cNvPr id="17" name="Text Placeholder 4">
            <a:extLst>
              <a:ext uri="{FF2B5EF4-FFF2-40B4-BE49-F238E27FC236}">
                <a16:creationId xmlns:a16="http://schemas.microsoft.com/office/drawing/2014/main" id="{61B2244C-9561-FCC0-11B4-B0738F222031}"/>
              </a:ext>
            </a:extLst>
          </p:cNvPr>
          <p:cNvSpPr>
            <a:spLocks noGrp="1"/>
          </p:cNvSpPr>
          <p:nvPr>
            <p:ph type="body" sz="quarter" idx="16"/>
          </p:nvPr>
        </p:nvSpPr>
        <p:spPr>
          <a:xfrm>
            <a:off x="0" y="4983481"/>
            <a:ext cx="12192000" cy="1182370"/>
          </a:xfrm>
        </p:spPr>
        <p:txBody>
          <a:bodyPr/>
          <a:lstStyle/>
          <a:p>
            <a:r>
              <a:rPr lang="en-US"/>
              <a:t> </a:t>
            </a:r>
          </a:p>
        </p:txBody>
      </p:sp>
      <p:sp>
        <p:nvSpPr>
          <p:cNvPr id="19" name="Text Placeholder 5">
            <a:extLst>
              <a:ext uri="{FF2B5EF4-FFF2-40B4-BE49-F238E27FC236}">
                <a16:creationId xmlns:a16="http://schemas.microsoft.com/office/drawing/2014/main" id="{429BF117-50E3-476F-EA99-6B06446F7ADF}"/>
              </a:ext>
            </a:extLst>
          </p:cNvPr>
          <p:cNvSpPr>
            <a:spLocks noGrp="1"/>
          </p:cNvSpPr>
          <p:nvPr>
            <p:ph type="body" sz="quarter" idx="15"/>
          </p:nvPr>
        </p:nvSpPr>
        <p:spPr>
          <a:xfrm>
            <a:off x="518859" y="1196975"/>
            <a:ext cx="5469192" cy="3631399"/>
          </a:xfrm>
        </p:spPr>
        <p:txBody>
          <a:bodyPr vert="horz" lIns="0" tIns="0" rIns="0" bIns="0" rtlCol="0" anchor="t">
            <a:noAutofit/>
          </a:bodyPr>
          <a:lstStyle/>
          <a:p>
            <a:pPr marR="0" lvl="0">
              <a:lnSpc>
                <a:spcPct val="107000"/>
              </a:lnSpc>
              <a:spcBef>
                <a:spcPts val="0"/>
              </a:spcBef>
              <a:spcAft>
                <a:spcPts val="0"/>
              </a:spcAft>
            </a:pPr>
            <a:endParaRPr lang="fr-CA" sz="1800">
              <a:latin typeface="Calibri" panose="020F0502020204030204" pitchFamily="34" charset="0"/>
              <a:ea typeface="Calibri" panose="020F0502020204030204" pitchFamily="34" charset="0"/>
            </a:endParaRPr>
          </a:p>
          <a:p>
            <a:pPr marL="285750" indent="-285750">
              <a:lnSpc>
                <a:spcPct val="107000"/>
              </a:lnSpc>
              <a:spcAft>
                <a:spcPts val="0"/>
              </a:spcAft>
              <a:buFont typeface="Arial" panose="020B0604020202020204" pitchFamily="34" charset="0"/>
              <a:buChar char="•"/>
            </a:pPr>
            <a:r>
              <a:rPr lang="fr-CA" sz="1800">
                <a:latin typeface="Calibri"/>
                <a:ea typeface="Calibri" panose="020F0502020204030204" pitchFamily="34" charset="0"/>
                <a:cs typeface="Calibri"/>
              </a:rPr>
              <a:t>Right triangles </a:t>
            </a:r>
            <a:r>
              <a:rPr lang="fr-CA" sz="1800" err="1">
                <a:latin typeface="Calibri"/>
                <a:ea typeface="Calibri" panose="020F0502020204030204" pitchFamily="34" charset="0"/>
                <a:cs typeface="Calibri"/>
              </a:rPr>
              <a:t>with</a:t>
            </a:r>
            <a:r>
              <a:rPr lang="fr-CA" sz="1800">
                <a:latin typeface="Calibri"/>
                <a:ea typeface="Calibri" panose="020F0502020204030204" pitchFamily="34" charset="0"/>
                <a:cs typeface="Calibri"/>
              </a:rPr>
              <a:t> </a:t>
            </a:r>
            <a:r>
              <a:rPr lang="fr-CA" sz="1800" err="1">
                <a:latin typeface="Calibri"/>
                <a:ea typeface="Calibri" panose="020F0502020204030204" pitchFamily="34" charset="0"/>
                <a:cs typeface="Calibri"/>
              </a:rPr>
              <a:t>special</a:t>
            </a:r>
            <a:r>
              <a:rPr lang="fr-CA" sz="1800">
                <a:latin typeface="Calibri"/>
                <a:ea typeface="Calibri" panose="020F0502020204030204" pitchFamily="34" charset="0"/>
                <a:cs typeface="Calibri"/>
              </a:rPr>
              <a:t> proportions</a:t>
            </a:r>
            <a:endParaRPr lang="fr-CA" sz="1800" u="none" strike="noStrike">
              <a:effectLst/>
              <a:latin typeface="Calibri"/>
              <a:ea typeface="Calibri" panose="020F0502020204030204" pitchFamily="34" charset="0"/>
              <a:cs typeface="Calibri"/>
            </a:endParaRPr>
          </a:p>
          <a:p>
            <a:pPr marL="285750" marR="0" lvl="0" indent="-285750">
              <a:lnSpc>
                <a:spcPct val="107000"/>
              </a:lnSpc>
              <a:spcBef>
                <a:spcPts val="0"/>
              </a:spcBef>
              <a:spcAft>
                <a:spcPts val="0"/>
              </a:spcAft>
              <a:buFont typeface="Arial" panose="020B0604020202020204" pitchFamily="34" charset="0"/>
              <a:buChar char="•"/>
            </a:pPr>
            <a:endParaRPr lang="fr-CA" sz="1800" u="none" strike="noStrike">
              <a:effectLst/>
              <a:latin typeface="Calibri" panose="020F0502020204030204" pitchFamily="34" charset="0"/>
              <a:ea typeface="Calibri" panose="020F0502020204030204" pitchFamily="34" charset="0"/>
            </a:endParaRPr>
          </a:p>
          <a:p>
            <a:pPr marL="285750" indent="-285750">
              <a:lnSpc>
                <a:spcPct val="107000"/>
              </a:lnSpc>
              <a:spcAft>
                <a:spcPts val="0"/>
              </a:spcAft>
              <a:buFont typeface="Arial" panose="020B0604020202020204" pitchFamily="34" charset="0"/>
              <a:buChar char="•"/>
            </a:pPr>
            <a:r>
              <a:rPr lang="fr-CA" sz="1800">
                <a:latin typeface="Calibri"/>
                <a:ea typeface="Calibri" panose="020F0502020204030204" pitchFamily="34" charset="0"/>
                <a:cs typeface="Calibri"/>
              </a:rPr>
              <a:t>Make calculations easier</a:t>
            </a:r>
          </a:p>
          <a:p>
            <a:pPr marR="0" lvl="0">
              <a:lnSpc>
                <a:spcPct val="107000"/>
              </a:lnSpc>
              <a:spcBef>
                <a:spcPts val="0"/>
              </a:spcBef>
              <a:spcAft>
                <a:spcPts val="0"/>
              </a:spcAft>
            </a:pPr>
            <a:endParaRPr lang="fr-CA" sz="1800" u="none" strike="noStrike">
              <a:effectLst/>
              <a:latin typeface="Calibri" panose="020F0502020204030204" pitchFamily="34" charset="0"/>
              <a:ea typeface="Calibri" panose="020F0502020204030204" pitchFamily="34" charset="0"/>
            </a:endParaRPr>
          </a:p>
          <a:p>
            <a:pPr marR="0" lvl="0">
              <a:lnSpc>
                <a:spcPct val="107000"/>
              </a:lnSpc>
              <a:spcBef>
                <a:spcPts val="0"/>
              </a:spcBef>
              <a:spcAft>
                <a:spcPts val="0"/>
              </a:spcAft>
            </a:pPr>
            <a:r>
              <a:rPr lang="fr-CA" sz="1800" u="none" strike="noStrike" err="1">
                <a:effectLst/>
                <a:latin typeface="Calibri" panose="020F0502020204030204" pitchFamily="34" charset="0"/>
                <a:ea typeface="Calibri" panose="020F0502020204030204" pitchFamily="34" charset="0"/>
              </a:rPr>
              <a:t>When</a:t>
            </a:r>
            <a:r>
              <a:rPr lang="fr-CA" sz="1800" u="none" strike="noStrike">
                <a:effectLst/>
                <a:latin typeface="Calibri" panose="020F0502020204030204" pitchFamily="34" charset="0"/>
                <a:ea typeface="Calibri" panose="020F0502020204030204" pitchFamily="34" charset="0"/>
              </a:rPr>
              <a:t> to use:</a:t>
            </a:r>
            <a:endParaRPr lang="en-US" sz="1800" u="none" strike="noStrike">
              <a:effectLst/>
              <a:latin typeface="Calibri" panose="020F0502020204030204" pitchFamily="34" charset="0"/>
              <a:ea typeface="Calibri" panose="020F0502020204030204" pitchFamily="34" charset="0"/>
            </a:endParaRPr>
          </a:p>
          <a:p>
            <a:pPr marL="285750" indent="-285750">
              <a:buFont typeface="Arial" panose="020B0604020202020204" pitchFamily="34" charset="0"/>
              <a:buChar char="•"/>
            </a:pPr>
            <a:r>
              <a:rPr lang="fr-CA" sz="1800" err="1">
                <a:effectLst/>
                <a:latin typeface="Calibri"/>
                <a:ea typeface="Calibri" panose="020F0502020204030204" pitchFamily="34" charset="0"/>
                <a:cs typeface="Calibri"/>
              </a:rPr>
              <a:t>When</a:t>
            </a:r>
            <a:r>
              <a:rPr lang="fr-CA" sz="1800">
                <a:effectLst/>
                <a:latin typeface="Calibri"/>
                <a:ea typeface="Calibri" panose="020F0502020204030204" pitchFamily="34" charset="0"/>
                <a:cs typeface="Calibri"/>
              </a:rPr>
              <a:t> </a:t>
            </a:r>
            <a:r>
              <a:rPr lang="fr-CA" sz="1800" err="1">
                <a:effectLst/>
                <a:latin typeface="Calibri"/>
                <a:ea typeface="Calibri" panose="020F0502020204030204" pitchFamily="34" charset="0"/>
                <a:cs typeface="Calibri"/>
              </a:rPr>
              <a:t>you</a:t>
            </a:r>
            <a:r>
              <a:rPr lang="fr-CA" sz="1800">
                <a:effectLst/>
                <a:latin typeface="Calibri"/>
                <a:ea typeface="Calibri" panose="020F0502020204030204" pitchFamily="34" charset="0"/>
                <a:cs typeface="Calibri"/>
              </a:rPr>
              <a:t> have a triangle </a:t>
            </a:r>
            <a:r>
              <a:rPr lang="fr-CA" sz="1800" err="1">
                <a:effectLst/>
                <a:latin typeface="Calibri"/>
                <a:ea typeface="Calibri" panose="020F0502020204030204" pitchFamily="34" charset="0"/>
                <a:cs typeface="Calibri"/>
              </a:rPr>
              <a:t>with</a:t>
            </a:r>
            <a:r>
              <a:rPr lang="fr-CA" sz="1800">
                <a:effectLst/>
                <a:latin typeface="Calibri"/>
                <a:ea typeface="Calibri" panose="020F0502020204030204" pitchFamily="34" charset="0"/>
                <a:cs typeface="Calibri"/>
              </a:rPr>
              <a:t> </a:t>
            </a:r>
            <a:r>
              <a:rPr lang="fr-CA" sz="1800" err="1">
                <a:effectLst/>
                <a:latin typeface="Calibri"/>
                <a:ea typeface="Calibri" panose="020F0502020204030204" pitchFamily="34" charset="0"/>
                <a:cs typeface="Calibri"/>
              </a:rPr>
              <a:t>identical</a:t>
            </a:r>
            <a:r>
              <a:rPr lang="fr-CA" sz="1800">
                <a:effectLst/>
                <a:latin typeface="Calibri"/>
                <a:ea typeface="Calibri" panose="020F0502020204030204" pitchFamily="34" charset="0"/>
                <a:cs typeface="Calibri"/>
              </a:rPr>
              <a:t> angles and </a:t>
            </a:r>
            <a:r>
              <a:rPr lang="fr-CA" sz="1800">
                <a:latin typeface="Calibri"/>
                <a:ea typeface="Calibri" panose="020F0502020204030204" pitchFamily="34" charset="0"/>
                <a:cs typeface="Calibri"/>
              </a:rPr>
              <a:t>proportions </a:t>
            </a:r>
            <a:r>
              <a:rPr lang="fr-CA" sz="1800">
                <a:effectLst/>
                <a:latin typeface="Calibri"/>
                <a:ea typeface="Calibri" panose="020F0502020204030204" pitchFamily="34" charset="0"/>
                <a:cs typeface="Calibri"/>
              </a:rPr>
              <a:t>to the </a:t>
            </a:r>
            <a:r>
              <a:rPr lang="fr-CA" sz="1800" err="1">
                <a:effectLst/>
                <a:latin typeface="Calibri"/>
                <a:ea typeface="Calibri" panose="020F0502020204030204" pitchFamily="34" charset="0"/>
                <a:cs typeface="Calibri"/>
              </a:rPr>
              <a:t>following</a:t>
            </a:r>
            <a:r>
              <a:rPr lang="fr-CA" sz="1800">
                <a:effectLst/>
                <a:latin typeface="Calibri"/>
                <a:ea typeface="Calibri" panose="020F0502020204030204" pitchFamily="34" charset="0"/>
                <a:cs typeface="Calibri"/>
              </a:rPr>
              <a:t> triangles</a:t>
            </a:r>
            <a:endParaRPr lang="en-US">
              <a:latin typeface="Calibri"/>
              <a:cs typeface="Calibri"/>
            </a:endParaRPr>
          </a:p>
        </p:txBody>
      </p:sp>
      <p:pic>
        <p:nvPicPr>
          <p:cNvPr id="7" name="Content Placeholder 6" descr="Diagram&#10;&#10;Description automatically generated">
            <a:extLst>
              <a:ext uri="{FF2B5EF4-FFF2-40B4-BE49-F238E27FC236}">
                <a16:creationId xmlns:a16="http://schemas.microsoft.com/office/drawing/2014/main" id="{7EAE222F-2B87-4E1D-8D60-A10CFCC34796}"/>
              </a:ext>
            </a:extLst>
          </p:cNvPr>
          <p:cNvPicPr>
            <a:picLocks noGrp="1" noChangeAspect="1"/>
          </p:cNvPicPr>
          <p:nvPr>
            <p:ph sz="quarter" idx="17"/>
          </p:nvPr>
        </p:nvPicPr>
        <p:blipFill>
          <a:blip r:embed="rId3"/>
          <a:stretch>
            <a:fillRect/>
          </a:stretch>
        </p:blipFill>
        <p:spPr>
          <a:xfrm>
            <a:off x="6203951" y="1376203"/>
            <a:ext cx="5481637" cy="2754759"/>
          </a:xfrm>
        </p:spPr>
      </p:pic>
    </p:spTree>
    <p:extLst>
      <p:ext uri="{BB962C8B-B14F-4D97-AF65-F5344CB8AC3E}">
        <p14:creationId xmlns:p14="http://schemas.microsoft.com/office/powerpoint/2010/main" val="357300846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3D10A9-D422-45D8-85CD-4D8CD1ABAF31}"/>
              </a:ext>
            </a:extLst>
          </p:cNvPr>
          <p:cNvSpPr>
            <a:spLocks noGrp="1"/>
          </p:cNvSpPr>
          <p:nvPr>
            <p:ph type="title"/>
          </p:nvPr>
        </p:nvSpPr>
        <p:spPr>
          <a:xfrm>
            <a:off x="515380" y="241403"/>
            <a:ext cx="11161240" cy="720000"/>
          </a:xfrm>
        </p:spPr>
        <p:txBody>
          <a:bodyPr anchor="b">
            <a:normAutofit/>
          </a:bodyPr>
          <a:lstStyle/>
          <a:p>
            <a:r>
              <a:rPr lang="en-US"/>
              <a:t>SOHCAHTOA</a:t>
            </a:r>
          </a:p>
        </p:txBody>
      </p:sp>
      <p:sp>
        <p:nvSpPr>
          <p:cNvPr id="15" name="Footer Placeholder 2">
            <a:extLst>
              <a:ext uri="{FF2B5EF4-FFF2-40B4-BE49-F238E27FC236}">
                <a16:creationId xmlns:a16="http://schemas.microsoft.com/office/drawing/2014/main" id="{85BC76C3-1E55-B347-9235-AE5764E3D564}"/>
              </a:ext>
            </a:extLst>
          </p:cNvPr>
          <p:cNvSpPr>
            <a:spLocks noGrp="1"/>
          </p:cNvSpPr>
          <p:nvPr>
            <p:ph type="ftr" sz="quarter" idx="10"/>
          </p:nvPr>
        </p:nvSpPr>
        <p:spPr>
          <a:xfrm>
            <a:off x="1004465" y="6304235"/>
            <a:ext cx="8115151" cy="365125"/>
          </a:xfrm>
        </p:spPr>
        <p:txBody>
          <a:bodyPr/>
          <a:lstStyle/>
          <a:p>
            <a:endParaRPr lang="en-US"/>
          </a:p>
        </p:txBody>
      </p:sp>
      <p:sp>
        <p:nvSpPr>
          <p:cNvPr id="4" name="Slide Number Placeholder 3">
            <a:extLst>
              <a:ext uri="{FF2B5EF4-FFF2-40B4-BE49-F238E27FC236}">
                <a16:creationId xmlns:a16="http://schemas.microsoft.com/office/drawing/2014/main" id="{83C88FAB-1329-4F9C-8EAE-A76558B91B30}"/>
              </a:ext>
            </a:extLst>
          </p:cNvPr>
          <p:cNvSpPr>
            <a:spLocks noGrp="1"/>
          </p:cNvSpPr>
          <p:nvPr>
            <p:ph type="sldNum" sz="quarter" idx="11"/>
          </p:nvPr>
        </p:nvSpPr>
        <p:spPr>
          <a:xfrm>
            <a:off x="515380" y="6304235"/>
            <a:ext cx="418293" cy="365125"/>
          </a:xfrm>
        </p:spPr>
        <p:txBody>
          <a:bodyPr anchor="ctr">
            <a:normAutofit/>
          </a:bodyPr>
          <a:lstStyle/>
          <a:p>
            <a:fld id="{5B64C28E-966E-6B4A-816A-311B7D0A2E6D}" type="slidenum">
              <a:rPr lang="en-US" smtClean="0"/>
              <a:pPr/>
              <a:t>12</a:t>
            </a:fld>
            <a:endParaRPr lang="en-US"/>
          </a:p>
        </p:txBody>
      </p:sp>
      <p:sp>
        <p:nvSpPr>
          <p:cNvPr id="17" name="Text Placeholder 4">
            <a:extLst>
              <a:ext uri="{FF2B5EF4-FFF2-40B4-BE49-F238E27FC236}">
                <a16:creationId xmlns:a16="http://schemas.microsoft.com/office/drawing/2014/main" id="{8E872605-B16E-C8FE-97CE-018FCC2BABE9}"/>
              </a:ext>
            </a:extLst>
          </p:cNvPr>
          <p:cNvSpPr>
            <a:spLocks noGrp="1"/>
          </p:cNvSpPr>
          <p:nvPr>
            <p:ph type="body" sz="quarter" idx="16"/>
          </p:nvPr>
        </p:nvSpPr>
        <p:spPr>
          <a:xfrm>
            <a:off x="0" y="4983481"/>
            <a:ext cx="12192000" cy="1182370"/>
          </a:xfrm>
        </p:spPr>
        <p:txBody>
          <a:bodyPr/>
          <a:lstStyle/>
          <a:p>
            <a:r>
              <a:rPr lang="en-US"/>
              <a:t>For right-angled triangles only</a:t>
            </a:r>
          </a:p>
        </p:txBody>
      </p:sp>
      <p:sp>
        <p:nvSpPr>
          <p:cNvPr id="19" name="Text Placeholder 5">
            <a:extLst>
              <a:ext uri="{FF2B5EF4-FFF2-40B4-BE49-F238E27FC236}">
                <a16:creationId xmlns:a16="http://schemas.microsoft.com/office/drawing/2014/main" id="{E31FE29B-D98F-3E50-E715-00BDD94CDE60}"/>
              </a:ext>
            </a:extLst>
          </p:cNvPr>
          <p:cNvSpPr>
            <a:spLocks noGrp="1"/>
          </p:cNvSpPr>
          <p:nvPr>
            <p:ph type="body" sz="quarter" idx="15"/>
          </p:nvPr>
        </p:nvSpPr>
        <p:spPr>
          <a:xfrm>
            <a:off x="518859" y="1196975"/>
            <a:ext cx="5469192" cy="3631399"/>
          </a:xfrm>
        </p:spPr>
        <p:txBody>
          <a:bodyPr/>
          <a:lstStyle/>
          <a:p>
            <a:pPr marR="0" lvl="0">
              <a:lnSpc>
                <a:spcPct val="107000"/>
              </a:lnSpc>
              <a:spcBef>
                <a:spcPts val="0"/>
              </a:spcBef>
              <a:spcAft>
                <a:spcPts val="0"/>
              </a:spcAft>
            </a:pPr>
            <a:endParaRPr lang="fr-CA" sz="1800" u="none" strike="noStrike">
              <a:effectLst/>
              <a:latin typeface="Calibri" panose="020F0502020204030204" pitchFamily="34" charset="0"/>
              <a:ea typeface="Calibri" panose="020F0502020204030204" pitchFamily="34" charset="0"/>
            </a:endParaRPr>
          </a:p>
          <a:p>
            <a:pPr marL="285750" marR="0" lvl="0" indent="-285750">
              <a:lnSpc>
                <a:spcPct val="107000"/>
              </a:lnSpc>
              <a:spcBef>
                <a:spcPts val="0"/>
              </a:spcBef>
              <a:spcAft>
                <a:spcPts val="0"/>
              </a:spcAft>
              <a:buFont typeface="Arial" panose="020B0604020202020204" pitchFamily="34" charset="0"/>
              <a:buChar char="•"/>
            </a:pPr>
            <a:r>
              <a:rPr lang="fr-CA" sz="1800">
                <a:latin typeface="Calibri" panose="020F0502020204030204" pitchFamily="34" charset="0"/>
                <a:ea typeface="Calibri" panose="020F0502020204030204" pitchFamily="34" charset="0"/>
              </a:rPr>
              <a:t>A </a:t>
            </a:r>
            <a:r>
              <a:rPr lang="fr-CA" sz="1800" err="1">
                <a:latin typeface="Calibri" panose="020F0502020204030204" pitchFamily="34" charset="0"/>
                <a:ea typeface="Calibri" panose="020F0502020204030204" pitchFamily="34" charset="0"/>
              </a:rPr>
              <a:t>mnemonic</a:t>
            </a:r>
            <a:r>
              <a:rPr lang="fr-CA" sz="1800">
                <a:latin typeface="Calibri" panose="020F0502020204030204" pitchFamily="34" charset="0"/>
                <a:ea typeface="Calibri" panose="020F0502020204030204" pitchFamily="34" charset="0"/>
              </a:rPr>
              <a:t> </a:t>
            </a:r>
            <a:r>
              <a:rPr lang="fr-CA" sz="1800" err="1">
                <a:latin typeface="Calibri" panose="020F0502020204030204" pitchFamily="34" charset="0"/>
                <a:ea typeface="Calibri" panose="020F0502020204030204" pitchFamily="34" charset="0"/>
              </a:rPr>
              <a:t>device</a:t>
            </a:r>
            <a:r>
              <a:rPr lang="fr-CA" sz="1800">
                <a:latin typeface="Calibri" panose="020F0502020204030204" pitchFamily="34" charset="0"/>
                <a:ea typeface="Calibri" panose="020F0502020204030204" pitchFamily="34" charset="0"/>
              </a:rPr>
              <a:t> </a:t>
            </a:r>
            <a:r>
              <a:rPr lang="fr-CA" sz="1800" err="1">
                <a:latin typeface="Calibri" panose="020F0502020204030204" pitchFamily="34" charset="0"/>
                <a:ea typeface="Calibri" panose="020F0502020204030204" pitchFamily="34" charset="0"/>
              </a:rPr>
              <a:t>used</a:t>
            </a:r>
            <a:r>
              <a:rPr lang="fr-CA" sz="1800">
                <a:latin typeface="Calibri" panose="020F0502020204030204" pitchFamily="34" charset="0"/>
                <a:ea typeface="Calibri" panose="020F0502020204030204" pitchFamily="34" charset="0"/>
              </a:rPr>
              <a:t> to </a:t>
            </a:r>
            <a:r>
              <a:rPr lang="fr-CA" sz="1800" err="1">
                <a:latin typeface="Calibri" panose="020F0502020204030204" pitchFamily="34" charset="0"/>
                <a:ea typeface="Calibri" panose="020F0502020204030204" pitchFamily="34" charset="0"/>
              </a:rPr>
              <a:t>remember</a:t>
            </a:r>
            <a:r>
              <a:rPr lang="fr-CA" sz="1800">
                <a:latin typeface="Calibri" panose="020F0502020204030204" pitchFamily="34" charset="0"/>
                <a:ea typeface="Calibri" panose="020F0502020204030204" pitchFamily="34" charset="0"/>
              </a:rPr>
              <a:t> the </a:t>
            </a:r>
            <a:r>
              <a:rPr lang="fr-CA" sz="1800" err="1">
                <a:latin typeface="Calibri" panose="020F0502020204030204" pitchFamily="34" charset="0"/>
                <a:ea typeface="Calibri" panose="020F0502020204030204" pitchFamily="34" charset="0"/>
              </a:rPr>
              <a:t>definitions</a:t>
            </a:r>
            <a:r>
              <a:rPr lang="fr-CA" sz="1800">
                <a:latin typeface="Calibri" panose="020F0502020204030204" pitchFamily="34" charset="0"/>
                <a:ea typeface="Calibri" panose="020F0502020204030204" pitchFamily="34" charset="0"/>
              </a:rPr>
              <a:t> of sine, </a:t>
            </a:r>
            <a:r>
              <a:rPr lang="fr-CA" sz="1800" err="1">
                <a:latin typeface="Calibri" panose="020F0502020204030204" pitchFamily="34" charset="0"/>
                <a:ea typeface="Calibri" panose="020F0502020204030204" pitchFamily="34" charset="0"/>
              </a:rPr>
              <a:t>cosine</a:t>
            </a:r>
            <a:r>
              <a:rPr lang="fr-CA" sz="1800">
                <a:latin typeface="Calibri" panose="020F0502020204030204" pitchFamily="34" charset="0"/>
                <a:ea typeface="Calibri" panose="020F0502020204030204" pitchFamily="34" charset="0"/>
              </a:rPr>
              <a:t>, and tangent</a:t>
            </a:r>
          </a:p>
          <a:p>
            <a:pPr marL="285750" marR="0" lvl="0" indent="-285750">
              <a:lnSpc>
                <a:spcPct val="107000"/>
              </a:lnSpc>
              <a:spcBef>
                <a:spcPts val="0"/>
              </a:spcBef>
              <a:spcAft>
                <a:spcPts val="0"/>
              </a:spcAft>
              <a:buFont typeface="Arial" panose="020B0604020202020204" pitchFamily="34" charset="0"/>
              <a:buChar char="•"/>
            </a:pPr>
            <a:endParaRPr lang="fr-CA" sz="1800" u="none" strike="noStrike">
              <a:effectLst/>
              <a:latin typeface="Calibri" panose="020F0502020204030204" pitchFamily="34" charset="0"/>
              <a:ea typeface="Calibri" panose="020F0502020204030204" pitchFamily="34" charset="0"/>
            </a:endParaRPr>
          </a:p>
          <a:p>
            <a:pPr marR="0" lvl="0">
              <a:lnSpc>
                <a:spcPct val="107000"/>
              </a:lnSpc>
              <a:spcBef>
                <a:spcPts val="0"/>
              </a:spcBef>
              <a:spcAft>
                <a:spcPts val="0"/>
              </a:spcAft>
            </a:pPr>
            <a:endParaRPr lang="fr-CA" sz="1800">
              <a:latin typeface="Calibri" panose="020F0502020204030204" pitchFamily="34" charset="0"/>
              <a:ea typeface="Calibri" panose="020F0502020204030204" pitchFamily="34" charset="0"/>
            </a:endParaRPr>
          </a:p>
          <a:p>
            <a:pPr marR="0" lvl="0">
              <a:lnSpc>
                <a:spcPct val="107000"/>
              </a:lnSpc>
              <a:spcBef>
                <a:spcPts val="0"/>
              </a:spcBef>
              <a:spcAft>
                <a:spcPts val="0"/>
              </a:spcAft>
            </a:pPr>
            <a:r>
              <a:rPr lang="fr-CA" sz="1800" u="none" strike="noStrike" err="1">
                <a:effectLst/>
                <a:latin typeface="Calibri" panose="020F0502020204030204" pitchFamily="34" charset="0"/>
                <a:ea typeface="Calibri" panose="020F0502020204030204" pitchFamily="34" charset="0"/>
              </a:rPr>
              <a:t>When</a:t>
            </a:r>
            <a:r>
              <a:rPr lang="fr-CA" sz="1800" u="none" strike="noStrike">
                <a:effectLst/>
                <a:latin typeface="Calibri" panose="020F0502020204030204" pitchFamily="34" charset="0"/>
                <a:ea typeface="Calibri" panose="020F0502020204030204" pitchFamily="34" charset="0"/>
              </a:rPr>
              <a:t> to use:</a:t>
            </a:r>
            <a:endParaRPr lang="en-US" sz="1800">
              <a:latin typeface="Calibri" panose="020F0502020204030204" pitchFamily="34" charset="0"/>
              <a:ea typeface="Calibri" panose="020F0502020204030204" pitchFamily="34" charset="0"/>
            </a:endParaRPr>
          </a:p>
          <a:p>
            <a:pPr marL="285750" marR="0" lvl="0" indent="-285750">
              <a:lnSpc>
                <a:spcPct val="107000"/>
              </a:lnSpc>
              <a:spcBef>
                <a:spcPts val="0"/>
              </a:spcBef>
              <a:spcAft>
                <a:spcPts val="0"/>
              </a:spcAft>
              <a:buFont typeface="Arial" panose="020B0604020202020204" pitchFamily="34" charset="0"/>
              <a:buChar char="•"/>
            </a:pPr>
            <a:r>
              <a:rPr lang="fr-CA" sz="1800" u="none" strike="noStrike" err="1">
                <a:effectLst/>
                <a:latin typeface="Calibri" panose="020F0502020204030204" pitchFamily="34" charset="0"/>
                <a:ea typeface="Calibri" panose="020F0502020204030204" pitchFamily="34" charset="0"/>
              </a:rPr>
              <a:t>When</a:t>
            </a:r>
            <a:r>
              <a:rPr lang="fr-CA" sz="1800" u="none" strike="noStrike">
                <a:effectLst/>
                <a:latin typeface="Calibri" panose="020F0502020204030204" pitchFamily="34" charset="0"/>
                <a:ea typeface="Calibri" panose="020F0502020204030204" pitchFamily="34" charset="0"/>
              </a:rPr>
              <a:t> </a:t>
            </a:r>
            <a:r>
              <a:rPr lang="fr-CA" sz="1800" u="none" strike="noStrike" err="1">
                <a:effectLst/>
                <a:latin typeface="Calibri" panose="020F0502020204030204" pitchFamily="34" charset="0"/>
                <a:ea typeface="Calibri" panose="020F0502020204030204" pitchFamily="34" charset="0"/>
              </a:rPr>
              <a:t>you</a:t>
            </a:r>
            <a:r>
              <a:rPr lang="fr-CA" sz="1800" u="none" strike="noStrike">
                <a:effectLst/>
                <a:latin typeface="Calibri" panose="020F0502020204030204" pitchFamily="34" charset="0"/>
                <a:ea typeface="Calibri" panose="020F0502020204030204" pitchFamily="34" charset="0"/>
              </a:rPr>
              <a:t> have a right-</a:t>
            </a:r>
            <a:r>
              <a:rPr lang="fr-CA" sz="1800" u="none" strike="noStrike" err="1">
                <a:effectLst/>
                <a:latin typeface="Calibri" panose="020F0502020204030204" pitchFamily="34" charset="0"/>
                <a:ea typeface="Calibri" panose="020F0502020204030204" pitchFamily="34" charset="0"/>
              </a:rPr>
              <a:t>angled</a:t>
            </a:r>
            <a:r>
              <a:rPr lang="fr-CA" sz="1800" u="none" strike="noStrike">
                <a:effectLst/>
                <a:latin typeface="Calibri" panose="020F0502020204030204" pitchFamily="34" charset="0"/>
                <a:ea typeface="Calibri" panose="020F0502020204030204" pitchFamily="34" charset="0"/>
              </a:rPr>
              <a:t> triangle </a:t>
            </a:r>
            <a:r>
              <a:rPr lang="fr-CA" sz="1800" u="none" strike="noStrike" err="1">
                <a:effectLst/>
                <a:latin typeface="Calibri" panose="020F0502020204030204" pitchFamily="34" charset="0"/>
                <a:ea typeface="Calibri" panose="020F0502020204030204" pitchFamily="34" charset="0"/>
              </a:rPr>
              <a:t>that</a:t>
            </a:r>
            <a:r>
              <a:rPr lang="fr-CA" sz="1800" u="none" strike="noStrike">
                <a:effectLst/>
                <a:latin typeface="Calibri" panose="020F0502020204030204" pitchFamily="34" charset="0"/>
                <a:ea typeface="Calibri" panose="020F0502020204030204" pitchFamily="34" charset="0"/>
              </a:rPr>
              <a:t> </a:t>
            </a:r>
            <a:r>
              <a:rPr lang="fr-CA" sz="1800" u="none" strike="noStrike" err="1">
                <a:effectLst/>
                <a:latin typeface="Calibri" panose="020F0502020204030204" pitchFamily="34" charset="0"/>
                <a:ea typeface="Calibri" panose="020F0502020204030204" pitchFamily="34" charset="0"/>
              </a:rPr>
              <a:t>is</a:t>
            </a:r>
            <a:r>
              <a:rPr lang="fr-CA" sz="1800" u="none" strike="noStrike">
                <a:effectLst/>
                <a:latin typeface="Calibri" panose="020F0502020204030204" pitchFamily="34" charset="0"/>
                <a:ea typeface="Calibri" panose="020F0502020204030204" pitchFamily="34" charset="0"/>
              </a:rPr>
              <a:t> not a </a:t>
            </a:r>
            <a:r>
              <a:rPr lang="fr-CA" sz="1800" u="none" strike="noStrike" err="1">
                <a:effectLst/>
                <a:latin typeface="Calibri" panose="020F0502020204030204" pitchFamily="34" charset="0"/>
                <a:ea typeface="Calibri" panose="020F0502020204030204" pitchFamily="34" charset="0"/>
              </a:rPr>
              <a:t>special</a:t>
            </a:r>
            <a:r>
              <a:rPr lang="fr-CA" sz="1800" u="none" strike="noStrike">
                <a:effectLst/>
                <a:latin typeface="Calibri" panose="020F0502020204030204" pitchFamily="34" charset="0"/>
                <a:ea typeface="Calibri" panose="020F0502020204030204" pitchFamily="34" charset="0"/>
              </a:rPr>
              <a:t> triangle</a:t>
            </a:r>
            <a:endParaRPr lang="en-US" sz="1800" u="none" strike="noStrike">
              <a:effectLst/>
              <a:latin typeface="Calibri" panose="020F0502020204030204" pitchFamily="34" charset="0"/>
              <a:ea typeface="Calibri" panose="020F0502020204030204" pitchFamily="34" charset="0"/>
            </a:endParaRPr>
          </a:p>
          <a:p>
            <a:endParaRPr lang="en-US"/>
          </a:p>
        </p:txBody>
      </p:sp>
      <p:pic>
        <p:nvPicPr>
          <p:cNvPr id="10" name="Content Placeholder 9" descr="Text&#10;&#10;Description automatically generated">
            <a:extLst>
              <a:ext uri="{FF2B5EF4-FFF2-40B4-BE49-F238E27FC236}">
                <a16:creationId xmlns:a16="http://schemas.microsoft.com/office/drawing/2014/main" id="{1819121E-3C4C-4F38-8CB1-6BF799C15E0E}"/>
              </a:ext>
            </a:extLst>
          </p:cNvPr>
          <p:cNvPicPr>
            <a:picLocks noGrp="1" noChangeAspect="1"/>
          </p:cNvPicPr>
          <p:nvPr>
            <p:ph sz="quarter" idx="17"/>
          </p:nvPr>
        </p:nvPicPr>
        <p:blipFill>
          <a:blip r:embed="rId3"/>
          <a:stretch>
            <a:fillRect/>
          </a:stretch>
        </p:blipFill>
        <p:spPr>
          <a:xfrm>
            <a:off x="6096000" y="241403"/>
            <a:ext cx="5481638" cy="2438053"/>
          </a:xfrm>
          <a:noFill/>
        </p:spPr>
      </p:pic>
      <p:pic>
        <p:nvPicPr>
          <p:cNvPr id="12" name="Picture 11" descr="Chart, line chart&#10;&#10;Description automatically generated">
            <a:extLst>
              <a:ext uri="{FF2B5EF4-FFF2-40B4-BE49-F238E27FC236}">
                <a16:creationId xmlns:a16="http://schemas.microsoft.com/office/drawing/2014/main" id="{80B10A47-5718-4BB6-B89F-6643835477CA}"/>
              </a:ext>
            </a:extLst>
          </p:cNvPr>
          <p:cNvPicPr>
            <a:picLocks noChangeAspect="1"/>
          </p:cNvPicPr>
          <p:nvPr/>
        </p:nvPicPr>
        <p:blipFill>
          <a:blip r:embed="rId4"/>
          <a:stretch>
            <a:fillRect/>
          </a:stretch>
        </p:blipFill>
        <p:spPr>
          <a:xfrm>
            <a:off x="6605004" y="2413088"/>
            <a:ext cx="5364720" cy="2415286"/>
          </a:xfrm>
          <a:prstGeom prst="rect">
            <a:avLst/>
          </a:prstGeom>
        </p:spPr>
      </p:pic>
    </p:spTree>
    <p:extLst>
      <p:ext uri="{BB962C8B-B14F-4D97-AF65-F5344CB8AC3E}">
        <p14:creationId xmlns:p14="http://schemas.microsoft.com/office/powerpoint/2010/main" val="112862599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Content Placeholder 13" descr="Diagram&#10;&#10;Description automatically generated with medium confidence">
            <a:extLst>
              <a:ext uri="{FF2B5EF4-FFF2-40B4-BE49-F238E27FC236}">
                <a16:creationId xmlns:a16="http://schemas.microsoft.com/office/drawing/2014/main" id="{E8EAC203-2E0F-4348-8DF8-C4100E55CF75}"/>
              </a:ext>
            </a:extLst>
          </p:cNvPr>
          <p:cNvPicPr>
            <a:picLocks noGrp="1" noChangeAspect="1"/>
          </p:cNvPicPr>
          <p:nvPr>
            <p:ph sz="quarter" idx="20"/>
          </p:nvPr>
        </p:nvPicPr>
        <p:blipFill rotWithShape="1">
          <a:blip r:embed="rId3"/>
          <a:srcRect r="15677"/>
          <a:stretch/>
        </p:blipFill>
        <p:spPr>
          <a:xfrm>
            <a:off x="4430253" y="900195"/>
            <a:ext cx="3030070" cy="2066633"/>
          </a:xfrm>
        </p:spPr>
      </p:pic>
      <p:sp>
        <p:nvSpPr>
          <p:cNvPr id="2" name="Title 1">
            <a:extLst>
              <a:ext uri="{FF2B5EF4-FFF2-40B4-BE49-F238E27FC236}">
                <a16:creationId xmlns:a16="http://schemas.microsoft.com/office/drawing/2014/main" id="{7DFE066B-91BA-4850-AE2C-D14D564B9A01}"/>
              </a:ext>
            </a:extLst>
          </p:cNvPr>
          <p:cNvSpPr>
            <a:spLocks noGrp="1"/>
          </p:cNvSpPr>
          <p:nvPr>
            <p:ph type="title"/>
          </p:nvPr>
        </p:nvSpPr>
        <p:spPr/>
        <p:txBody>
          <a:bodyPr/>
          <a:lstStyle/>
          <a:p>
            <a:r>
              <a:rPr lang="en-US"/>
              <a:t>Sine Law</a:t>
            </a:r>
          </a:p>
        </p:txBody>
      </p:sp>
      <p:sp>
        <p:nvSpPr>
          <p:cNvPr id="3" name="Footer Placeholder 2">
            <a:extLst>
              <a:ext uri="{FF2B5EF4-FFF2-40B4-BE49-F238E27FC236}">
                <a16:creationId xmlns:a16="http://schemas.microsoft.com/office/drawing/2014/main" id="{069C4FA3-34DF-42A0-8A58-5E06210EBDC5}"/>
              </a:ext>
            </a:extLst>
          </p:cNvPr>
          <p:cNvSpPr>
            <a:spLocks noGrp="1"/>
          </p:cNvSpPr>
          <p:nvPr>
            <p:ph type="ftr" sz="quarter" idx="10"/>
          </p:nvPr>
        </p:nvSpPr>
        <p:spPr/>
        <p:txBody>
          <a:bodyPr/>
          <a:lstStyle/>
          <a:p>
            <a:endParaRPr lang="en-US"/>
          </a:p>
        </p:txBody>
      </p:sp>
      <p:sp>
        <p:nvSpPr>
          <p:cNvPr id="4" name="Slide Number Placeholder 3">
            <a:extLst>
              <a:ext uri="{FF2B5EF4-FFF2-40B4-BE49-F238E27FC236}">
                <a16:creationId xmlns:a16="http://schemas.microsoft.com/office/drawing/2014/main" id="{1A0EA6F1-5DC8-463D-9837-F760AD41D918}"/>
              </a:ext>
            </a:extLst>
          </p:cNvPr>
          <p:cNvSpPr>
            <a:spLocks noGrp="1"/>
          </p:cNvSpPr>
          <p:nvPr>
            <p:ph type="sldNum" sz="quarter" idx="11"/>
          </p:nvPr>
        </p:nvSpPr>
        <p:spPr/>
        <p:txBody>
          <a:bodyPr/>
          <a:lstStyle/>
          <a:p>
            <a:fld id="{5B64C28E-966E-6B4A-816A-311B7D0A2E6D}" type="slidenum">
              <a:rPr lang="en-US" smtClean="0"/>
              <a:pPr/>
              <a:t>13</a:t>
            </a:fld>
            <a:endParaRPr lang="en-US"/>
          </a:p>
        </p:txBody>
      </p:sp>
      <p:sp>
        <p:nvSpPr>
          <p:cNvPr id="5" name="Text Placeholder 4">
            <a:extLst>
              <a:ext uri="{FF2B5EF4-FFF2-40B4-BE49-F238E27FC236}">
                <a16:creationId xmlns:a16="http://schemas.microsoft.com/office/drawing/2014/main" id="{9E4CDBCA-E359-44DD-A715-D65247EAF112}"/>
              </a:ext>
            </a:extLst>
          </p:cNvPr>
          <p:cNvSpPr>
            <a:spLocks noGrp="1"/>
          </p:cNvSpPr>
          <p:nvPr>
            <p:ph type="body" sz="quarter" idx="18"/>
          </p:nvPr>
        </p:nvSpPr>
        <p:spPr>
          <a:xfrm>
            <a:off x="7906871" y="1400175"/>
            <a:ext cx="3795771" cy="2690562"/>
          </a:xfrm>
        </p:spPr>
        <p:txBody>
          <a:bodyPr/>
          <a:lstStyle/>
          <a:p>
            <a:pPr marL="285750" indent="-285750">
              <a:buFont typeface="Arial" panose="020B0604020202020204" pitchFamily="34" charset="0"/>
              <a:buChar char="•"/>
            </a:pPr>
            <a:r>
              <a:rPr lang="en-US" sz="1800" b="0"/>
              <a:t>Formula that represents the ratio between the sine of the angles and the lengths of a triangle</a:t>
            </a:r>
          </a:p>
          <a:p>
            <a:pPr marL="285750" indent="-285750">
              <a:buFont typeface="Arial" panose="020B0604020202020204" pitchFamily="34" charset="0"/>
              <a:buChar char="•"/>
            </a:pPr>
            <a:endParaRPr lang="en-US" sz="1800" b="0"/>
          </a:p>
          <a:p>
            <a:pPr marL="285750" indent="-285750">
              <a:buFont typeface="Arial" panose="020B0604020202020204" pitchFamily="34" charset="0"/>
              <a:buChar char="•"/>
            </a:pPr>
            <a:r>
              <a:rPr lang="en-US" sz="1800" b="0"/>
              <a:t>Only for non-right triangles</a:t>
            </a:r>
          </a:p>
          <a:p>
            <a:pPr marL="285750" indent="-285750">
              <a:buFont typeface="Arial" panose="020B0604020202020204" pitchFamily="34" charset="0"/>
              <a:buChar char="•"/>
            </a:pPr>
            <a:endParaRPr lang="en-US" sz="1800" b="0"/>
          </a:p>
          <a:p>
            <a:pPr marL="285750" indent="-285750">
              <a:buFont typeface="Arial" panose="020B0604020202020204" pitchFamily="34" charset="0"/>
              <a:buChar char="•"/>
            </a:pPr>
            <a:endParaRPr lang="en-US" sz="1800" b="0"/>
          </a:p>
        </p:txBody>
      </p:sp>
      <p:sp>
        <p:nvSpPr>
          <p:cNvPr id="6" name="Text Placeholder 5">
            <a:extLst>
              <a:ext uri="{FF2B5EF4-FFF2-40B4-BE49-F238E27FC236}">
                <a16:creationId xmlns:a16="http://schemas.microsoft.com/office/drawing/2014/main" id="{8362E587-19B4-44C9-9729-1D1FE3C2BE82}"/>
              </a:ext>
            </a:extLst>
          </p:cNvPr>
          <p:cNvSpPr>
            <a:spLocks noGrp="1"/>
          </p:cNvSpPr>
          <p:nvPr>
            <p:ph type="body" sz="quarter" idx="19"/>
          </p:nvPr>
        </p:nvSpPr>
        <p:spPr/>
        <p:txBody>
          <a:bodyPr/>
          <a:lstStyle/>
          <a:p>
            <a:pPr marR="0" lvl="0">
              <a:lnSpc>
                <a:spcPct val="107000"/>
              </a:lnSpc>
              <a:spcBef>
                <a:spcPts val="0"/>
              </a:spcBef>
              <a:spcAft>
                <a:spcPts val="0"/>
              </a:spcAft>
            </a:pPr>
            <a:r>
              <a:rPr lang="fr-CA" u="none" strike="noStrike">
                <a:effectLst/>
                <a:latin typeface="Calibri" panose="020F0502020204030204" pitchFamily="34" charset="0"/>
                <a:ea typeface="Calibri" panose="020F0502020204030204" pitchFamily="34" charset="0"/>
              </a:rPr>
              <a:t>When to use:</a:t>
            </a:r>
            <a:endParaRPr lang="en-US" u="none" strike="noStrike">
              <a:effectLst/>
              <a:latin typeface="Calibri" panose="020F0502020204030204" pitchFamily="34" charset="0"/>
              <a:ea typeface="Calibri" panose="020F0502020204030204" pitchFamily="34" charset="0"/>
            </a:endParaRPr>
          </a:p>
          <a:p>
            <a:pPr marL="457200" marR="0" lvl="1" indent="0">
              <a:lnSpc>
                <a:spcPct val="107000"/>
              </a:lnSpc>
              <a:spcBef>
                <a:spcPts val="0"/>
              </a:spcBef>
              <a:spcAft>
                <a:spcPts val="0"/>
              </a:spcAft>
              <a:buNone/>
            </a:pPr>
            <a:r>
              <a:rPr lang="fr-CA" sz="1800" u="none" strike="noStrike">
                <a:effectLst/>
                <a:latin typeface="Calibri" panose="020F0502020204030204" pitchFamily="34" charset="0"/>
                <a:ea typeface="Calibri" panose="020F0502020204030204" pitchFamily="34" charset="0"/>
              </a:rPr>
              <a:t>When you have a non-right triangle and are given either:</a:t>
            </a:r>
            <a:endParaRPr lang="en-US" sz="1800" u="none" strike="noStrike">
              <a:effectLst/>
              <a:latin typeface="Calibri" panose="020F0502020204030204" pitchFamily="34" charset="0"/>
              <a:ea typeface="Calibri" panose="020F0502020204030204" pitchFamily="34" charset="0"/>
            </a:endParaRPr>
          </a:p>
          <a:p>
            <a:pPr marL="342900" marR="0" lvl="0" indent="-342900">
              <a:lnSpc>
                <a:spcPct val="107000"/>
              </a:lnSpc>
              <a:spcBef>
                <a:spcPts val="0"/>
              </a:spcBef>
              <a:spcAft>
                <a:spcPts val="0"/>
              </a:spcAft>
              <a:buFont typeface="+mj-lt"/>
              <a:buAutoNum type="alphaLcParenR"/>
            </a:pPr>
            <a:r>
              <a:rPr lang="fr-CA" u="none" strike="noStrike">
                <a:effectLst/>
                <a:latin typeface="Calibri" panose="020F0502020204030204" pitchFamily="34" charset="0"/>
                <a:ea typeface="Calibri" panose="020F0502020204030204" pitchFamily="34" charset="0"/>
              </a:rPr>
              <a:t>two angles and one side opposite to one of those angles</a:t>
            </a:r>
            <a:endParaRPr lang="en-US" u="none" strike="noStrike">
              <a:effectLst/>
              <a:latin typeface="Calibri" panose="020F0502020204030204" pitchFamily="34" charset="0"/>
              <a:ea typeface="Calibri" panose="020F0502020204030204" pitchFamily="34" charset="0"/>
            </a:endParaRPr>
          </a:p>
          <a:p>
            <a:pPr marL="342900" marR="0" lvl="0" indent="-342900">
              <a:lnSpc>
                <a:spcPct val="107000"/>
              </a:lnSpc>
              <a:spcBef>
                <a:spcPts val="0"/>
              </a:spcBef>
              <a:spcAft>
                <a:spcPts val="800"/>
              </a:spcAft>
              <a:buFont typeface="+mj-lt"/>
              <a:buAutoNum type="alphaLcParenR"/>
            </a:pPr>
            <a:r>
              <a:rPr lang="fr-CA" u="none" strike="noStrike">
                <a:effectLst/>
                <a:latin typeface="Calibri" panose="020F0502020204030204" pitchFamily="34" charset="0"/>
                <a:ea typeface="Calibri" panose="020F0502020204030204" pitchFamily="34" charset="0"/>
              </a:rPr>
              <a:t>two sides and an angle opposite one of those sides</a:t>
            </a:r>
            <a:endParaRPr lang="en-US" u="none" strike="noStrike">
              <a:effectLst/>
              <a:latin typeface="Calibri" panose="020F0502020204030204" pitchFamily="34" charset="0"/>
              <a:ea typeface="Calibri" panose="020F0502020204030204" pitchFamily="34" charset="0"/>
            </a:endParaRPr>
          </a:p>
          <a:p>
            <a:endParaRPr lang="en-US"/>
          </a:p>
        </p:txBody>
      </p:sp>
      <p:pic>
        <p:nvPicPr>
          <p:cNvPr id="12" name="Content Placeholder 11" descr="Text&#10;&#10;Description automatically generated">
            <a:extLst>
              <a:ext uri="{FF2B5EF4-FFF2-40B4-BE49-F238E27FC236}">
                <a16:creationId xmlns:a16="http://schemas.microsoft.com/office/drawing/2014/main" id="{AA4EA306-F320-41D2-92D1-0DDBF2A2DA37}"/>
              </a:ext>
            </a:extLst>
          </p:cNvPr>
          <p:cNvPicPr>
            <a:picLocks noGrp="1" noChangeAspect="1"/>
          </p:cNvPicPr>
          <p:nvPr>
            <p:ph sz="quarter" idx="13"/>
          </p:nvPr>
        </p:nvPicPr>
        <p:blipFill>
          <a:blip r:embed="rId4"/>
          <a:stretch>
            <a:fillRect/>
          </a:stretch>
        </p:blipFill>
        <p:spPr>
          <a:xfrm>
            <a:off x="0" y="1107996"/>
            <a:ext cx="5203724" cy="1155032"/>
          </a:xfrm>
        </p:spPr>
      </p:pic>
      <p:pic>
        <p:nvPicPr>
          <p:cNvPr id="16" name="Picture 15" descr="Diagram&#10;&#10;Description automatically generated">
            <a:extLst>
              <a:ext uri="{FF2B5EF4-FFF2-40B4-BE49-F238E27FC236}">
                <a16:creationId xmlns:a16="http://schemas.microsoft.com/office/drawing/2014/main" id="{1E1BD6D5-7631-4C86-A95D-8D7A99B3DE31}"/>
              </a:ext>
            </a:extLst>
          </p:cNvPr>
          <p:cNvPicPr>
            <a:picLocks noChangeAspect="1"/>
          </p:cNvPicPr>
          <p:nvPr/>
        </p:nvPicPr>
        <p:blipFill rotWithShape="1">
          <a:blip r:embed="rId5"/>
          <a:srcRect b="59198"/>
          <a:stretch/>
        </p:blipFill>
        <p:spPr>
          <a:xfrm>
            <a:off x="546546" y="3922295"/>
            <a:ext cx="2743370" cy="1827709"/>
          </a:xfrm>
          <a:prstGeom prst="rect">
            <a:avLst/>
          </a:prstGeom>
        </p:spPr>
      </p:pic>
      <p:pic>
        <p:nvPicPr>
          <p:cNvPr id="17" name="Picture 16" descr="Diagram&#10;&#10;Description automatically generated">
            <a:extLst>
              <a:ext uri="{FF2B5EF4-FFF2-40B4-BE49-F238E27FC236}">
                <a16:creationId xmlns:a16="http://schemas.microsoft.com/office/drawing/2014/main" id="{356F29AB-FE12-415E-B683-CE3F75A42666}"/>
              </a:ext>
            </a:extLst>
          </p:cNvPr>
          <p:cNvPicPr>
            <a:picLocks noChangeAspect="1"/>
          </p:cNvPicPr>
          <p:nvPr/>
        </p:nvPicPr>
        <p:blipFill rotWithShape="1">
          <a:blip r:embed="rId5"/>
          <a:srcRect t="41289"/>
          <a:stretch/>
        </p:blipFill>
        <p:spPr>
          <a:xfrm>
            <a:off x="3566609" y="3397226"/>
            <a:ext cx="2743370" cy="2629893"/>
          </a:xfrm>
          <a:prstGeom prst="rect">
            <a:avLst/>
          </a:prstGeom>
        </p:spPr>
      </p:pic>
      <p:sp>
        <p:nvSpPr>
          <p:cNvPr id="19" name="TextBox 18">
            <a:extLst>
              <a:ext uri="{FF2B5EF4-FFF2-40B4-BE49-F238E27FC236}">
                <a16:creationId xmlns:a16="http://schemas.microsoft.com/office/drawing/2014/main" id="{B2BDF63F-7672-4E71-9155-A1BF37F707CF}"/>
              </a:ext>
            </a:extLst>
          </p:cNvPr>
          <p:cNvSpPr txBox="1"/>
          <p:nvPr/>
        </p:nvSpPr>
        <p:spPr>
          <a:xfrm>
            <a:off x="379153" y="3244204"/>
            <a:ext cx="1615827" cy="215444"/>
          </a:xfrm>
          <a:prstGeom prst="rect">
            <a:avLst/>
          </a:prstGeom>
          <a:noFill/>
        </p:spPr>
        <p:txBody>
          <a:bodyPr wrap="none" lIns="0" tIns="0" rIns="0" bIns="0" rtlCol="0">
            <a:spAutoFit/>
          </a:bodyPr>
          <a:lstStyle/>
          <a:p>
            <a:pPr algn="l"/>
            <a:r>
              <a:rPr lang="en-US" sz="1400">
                <a:solidFill>
                  <a:schemeClr val="tx1"/>
                </a:solidFill>
              </a:rPr>
              <a:t>Example: solve for x</a:t>
            </a:r>
          </a:p>
        </p:txBody>
      </p:sp>
    </p:spTree>
    <p:extLst>
      <p:ext uri="{BB962C8B-B14F-4D97-AF65-F5344CB8AC3E}">
        <p14:creationId xmlns:p14="http://schemas.microsoft.com/office/powerpoint/2010/main" val="87855692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3B6AB7-B06A-4D82-8176-2A021382EF28}"/>
              </a:ext>
            </a:extLst>
          </p:cNvPr>
          <p:cNvSpPr>
            <a:spLocks noGrp="1"/>
          </p:cNvSpPr>
          <p:nvPr>
            <p:ph type="title"/>
          </p:nvPr>
        </p:nvSpPr>
        <p:spPr/>
        <p:txBody>
          <a:bodyPr/>
          <a:lstStyle/>
          <a:p>
            <a:r>
              <a:rPr lang="en-US"/>
              <a:t>Cosine Law</a:t>
            </a:r>
          </a:p>
        </p:txBody>
      </p:sp>
      <p:sp>
        <p:nvSpPr>
          <p:cNvPr id="3" name="Footer Placeholder 2">
            <a:extLst>
              <a:ext uri="{FF2B5EF4-FFF2-40B4-BE49-F238E27FC236}">
                <a16:creationId xmlns:a16="http://schemas.microsoft.com/office/drawing/2014/main" id="{53D70C9D-7C42-48DE-AFAD-10A015809BFB}"/>
              </a:ext>
            </a:extLst>
          </p:cNvPr>
          <p:cNvSpPr>
            <a:spLocks noGrp="1"/>
          </p:cNvSpPr>
          <p:nvPr>
            <p:ph type="ftr" sz="quarter" idx="10"/>
          </p:nvPr>
        </p:nvSpPr>
        <p:spPr/>
        <p:txBody>
          <a:bodyPr/>
          <a:lstStyle/>
          <a:p>
            <a:endParaRPr lang="en-US"/>
          </a:p>
        </p:txBody>
      </p:sp>
      <p:sp>
        <p:nvSpPr>
          <p:cNvPr id="4" name="Slide Number Placeholder 3">
            <a:extLst>
              <a:ext uri="{FF2B5EF4-FFF2-40B4-BE49-F238E27FC236}">
                <a16:creationId xmlns:a16="http://schemas.microsoft.com/office/drawing/2014/main" id="{207BA3AA-F5B9-4C58-BA03-C5E1F6050BD7}"/>
              </a:ext>
            </a:extLst>
          </p:cNvPr>
          <p:cNvSpPr>
            <a:spLocks noGrp="1"/>
          </p:cNvSpPr>
          <p:nvPr>
            <p:ph type="sldNum" sz="quarter" idx="11"/>
          </p:nvPr>
        </p:nvSpPr>
        <p:spPr/>
        <p:txBody>
          <a:bodyPr/>
          <a:lstStyle/>
          <a:p>
            <a:fld id="{5B64C28E-966E-6B4A-816A-311B7D0A2E6D}" type="slidenum">
              <a:rPr lang="en-US" smtClean="0"/>
              <a:pPr/>
              <a:t>14</a:t>
            </a:fld>
            <a:endParaRPr lang="en-US"/>
          </a:p>
        </p:txBody>
      </p:sp>
      <p:sp>
        <p:nvSpPr>
          <p:cNvPr id="5" name="Text Placeholder 4">
            <a:extLst>
              <a:ext uri="{FF2B5EF4-FFF2-40B4-BE49-F238E27FC236}">
                <a16:creationId xmlns:a16="http://schemas.microsoft.com/office/drawing/2014/main" id="{7EC1B441-C755-41FB-BA84-C563642EA3FC}"/>
              </a:ext>
            </a:extLst>
          </p:cNvPr>
          <p:cNvSpPr>
            <a:spLocks noGrp="1"/>
          </p:cNvSpPr>
          <p:nvPr>
            <p:ph type="body" sz="quarter" idx="18"/>
          </p:nvPr>
        </p:nvSpPr>
        <p:spPr>
          <a:xfrm>
            <a:off x="7906871" y="1400174"/>
            <a:ext cx="3795771" cy="2749749"/>
          </a:xfrm>
        </p:spPr>
        <p:txBody>
          <a:bodyPr/>
          <a:lstStyle/>
          <a:p>
            <a:pPr marL="285750" indent="-285750">
              <a:buFont typeface="Arial" panose="020B0604020202020204" pitchFamily="34" charset="0"/>
              <a:buChar char="•"/>
            </a:pPr>
            <a:r>
              <a:rPr lang="en-US" sz="1800" b="0" dirty="0">
                <a:latin typeface="IBM Plex Sans SmBld"/>
                <a:ea typeface="Roboto Thin"/>
              </a:rPr>
              <a:t>Formula that represents the cosine of the angles and the lengths of a triangle</a:t>
            </a:r>
            <a:endParaRPr lang="en-US" sz="1800" b="0" dirty="0"/>
          </a:p>
          <a:p>
            <a:pPr marL="285750" indent="-285750">
              <a:buFont typeface="Arial" panose="020B0604020202020204" pitchFamily="34" charset="0"/>
              <a:buChar char="•"/>
            </a:pPr>
            <a:endParaRPr lang="en-US" sz="1800" b="0"/>
          </a:p>
          <a:p>
            <a:pPr marL="285750" indent="-285750">
              <a:buFont typeface="Arial" panose="020B0604020202020204" pitchFamily="34" charset="0"/>
              <a:buChar char="•"/>
            </a:pPr>
            <a:r>
              <a:rPr lang="en-US" sz="1800" b="0" dirty="0">
                <a:latin typeface="IBM Plex Sans SmBld"/>
                <a:ea typeface="Roboto Thin"/>
              </a:rPr>
              <a:t>Only for non-right triangles</a:t>
            </a:r>
          </a:p>
          <a:p>
            <a:pPr marL="285750" indent="-285750">
              <a:buFont typeface="Arial" panose="020B0604020202020204" pitchFamily="34" charset="0"/>
              <a:buChar char="•"/>
            </a:pPr>
            <a:endParaRPr lang="en-US" sz="1800" b="0"/>
          </a:p>
          <a:p>
            <a:pPr marL="285750" indent="-285750">
              <a:buFont typeface="Arial" panose="020B0604020202020204" pitchFamily="34" charset="0"/>
              <a:buChar char="•"/>
            </a:pPr>
            <a:endParaRPr lang="en-US" sz="1800" b="0"/>
          </a:p>
        </p:txBody>
      </p:sp>
      <p:sp>
        <p:nvSpPr>
          <p:cNvPr id="6" name="Text Placeholder 5">
            <a:extLst>
              <a:ext uri="{FF2B5EF4-FFF2-40B4-BE49-F238E27FC236}">
                <a16:creationId xmlns:a16="http://schemas.microsoft.com/office/drawing/2014/main" id="{98B9E0B2-985E-445C-9893-C581F4341D82}"/>
              </a:ext>
            </a:extLst>
          </p:cNvPr>
          <p:cNvSpPr>
            <a:spLocks noGrp="1"/>
          </p:cNvSpPr>
          <p:nvPr>
            <p:ph type="body" sz="quarter" idx="19"/>
          </p:nvPr>
        </p:nvSpPr>
        <p:spPr/>
        <p:txBody>
          <a:bodyPr/>
          <a:lstStyle/>
          <a:p>
            <a:pPr marR="0" lvl="0">
              <a:lnSpc>
                <a:spcPct val="107000"/>
              </a:lnSpc>
              <a:spcBef>
                <a:spcPts val="0"/>
              </a:spcBef>
              <a:spcAft>
                <a:spcPts val="0"/>
              </a:spcAft>
            </a:pPr>
            <a:r>
              <a:rPr lang="fr-CA" u="none" strike="noStrike">
                <a:effectLst/>
                <a:latin typeface="Calibri" panose="020F0502020204030204" pitchFamily="34" charset="0"/>
                <a:ea typeface="Calibri" panose="020F0502020204030204" pitchFamily="34" charset="0"/>
              </a:rPr>
              <a:t>When to use:</a:t>
            </a:r>
            <a:endParaRPr lang="en-US" u="none" strike="noStrike">
              <a:effectLst/>
              <a:latin typeface="Calibri" panose="020F0502020204030204" pitchFamily="34" charset="0"/>
              <a:ea typeface="Calibri" panose="020F0502020204030204" pitchFamily="34" charset="0"/>
            </a:endParaRPr>
          </a:p>
          <a:p>
            <a:pPr marL="457200" marR="0" lvl="1" indent="0">
              <a:lnSpc>
                <a:spcPct val="107000"/>
              </a:lnSpc>
              <a:spcBef>
                <a:spcPts val="0"/>
              </a:spcBef>
              <a:spcAft>
                <a:spcPts val="0"/>
              </a:spcAft>
              <a:buNone/>
            </a:pPr>
            <a:r>
              <a:rPr lang="fr-CA" sz="1800" u="none" strike="noStrike">
                <a:effectLst/>
                <a:latin typeface="Calibri" panose="020F0502020204030204" pitchFamily="34" charset="0"/>
                <a:ea typeface="Calibri" panose="020F0502020204030204" pitchFamily="34" charset="0"/>
              </a:rPr>
              <a:t>When you have a non-right triangle and are given either:</a:t>
            </a:r>
            <a:endParaRPr lang="en-US" sz="1800" u="none" strike="noStrike">
              <a:effectLst/>
              <a:latin typeface="Calibri" panose="020F0502020204030204" pitchFamily="34" charset="0"/>
              <a:ea typeface="Calibri" panose="020F0502020204030204" pitchFamily="34" charset="0"/>
            </a:endParaRPr>
          </a:p>
          <a:p>
            <a:pPr marL="342900" marR="0" lvl="0" indent="-342900">
              <a:lnSpc>
                <a:spcPct val="107000"/>
              </a:lnSpc>
              <a:spcBef>
                <a:spcPts val="0"/>
              </a:spcBef>
              <a:spcAft>
                <a:spcPts val="0"/>
              </a:spcAft>
              <a:buFont typeface="+mj-lt"/>
              <a:buAutoNum type="alphaLcParenR"/>
            </a:pPr>
            <a:r>
              <a:rPr lang="fr-CA" u="none" strike="noStrike">
                <a:effectLst/>
                <a:latin typeface="Calibri" panose="020F0502020204030204" pitchFamily="34" charset="0"/>
                <a:ea typeface="Calibri" panose="020F0502020204030204" pitchFamily="34" charset="0"/>
              </a:rPr>
              <a:t>three sides</a:t>
            </a:r>
            <a:endParaRPr lang="en-US" u="none" strike="noStrike">
              <a:effectLst/>
              <a:latin typeface="Calibri" panose="020F0502020204030204" pitchFamily="34" charset="0"/>
              <a:ea typeface="Calibri" panose="020F0502020204030204" pitchFamily="34" charset="0"/>
            </a:endParaRPr>
          </a:p>
          <a:p>
            <a:pPr marL="342900" marR="0" lvl="0" indent="-342900">
              <a:lnSpc>
                <a:spcPct val="107000"/>
              </a:lnSpc>
              <a:spcBef>
                <a:spcPts val="0"/>
              </a:spcBef>
              <a:spcAft>
                <a:spcPts val="800"/>
              </a:spcAft>
              <a:buFont typeface="+mj-lt"/>
              <a:buAutoNum type="alphaLcParenR"/>
            </a:pPr>
            <a:r>
              <a:rPr lang="fr-CA" u="none" strike="noStrike">
                <a:effectLst/>
                <a:latin typeface="Calibri" panose="020F0502020204030204" pitchFamily="34" charset="0"/>
                <a:ea typeface="Calibri" panose="020F0502020204030204" pitchFamily="34" charset="0"/>
              </a:rPr>
              <a:t>two sides and the angle between them </a:t>
            </a:r>
            <a:endParaRPr lang="en-US" u="none" strike="noStrike">
              <a:effectLst/>
              <a:latin typeface="Calibri" panose="020F0502020204030204" pitchFamily="34" charset="0"/>
              <a:ea typeface="Calibri" panose="020F0502020204030204" pitchFamily="34" charset="0"/>
            </a:endParaRPr>
          </a:p>
          <a:p>
            <a:endParaRPr lang="en-US"/>
          </a:p>
        </p:txBody>
      </p:sp>
      <p:pic>
        <p:nvPicPr>
          <p:cNvPr id="11" name="Content Placeholder 10" descr="Text&#10;&#10;Description automatically generated with medium confidence">
            <a:extLst>
              <a:ext uri="{FF2B5EF4-FFF2-40B4-BE49-F238E27FC236}">
                <a16:creationId xmlns:a16="http://schemas.microsoft.com/office/drawing/2014/main" id="{1309C472-4F1E-4057-BA3E-5F13D8FA5B7B}"/>
              </a:ext>
            </a:extLst>
          </p:cNvPr>
          <p:cNvPicPr>
            <a:picLocks noGrp="1" noChangeAspect="1"/>
          </p:cNvPicPr>
          <p:nvPr>
            <p:ph sz="quarter" idx="13"/>
          </p:nvPr>
        </p:nvPicPr>
        <p:blipFill rotWithShape="1">
          <a:blip r:embed="rId4"/>
          <a:srcRect l="14505"/>
          <a:stretch/>
        </p:blipFill>
        <p:spPr>
          <a:xfrm>
            <a:off x="208546" y="1126492"/>
            <a:ext cx="4349279" cy="1248889"/>
          </a:xfrm>
        </p:spPr>
      </p:pic>
      <p:pic>
        <p:nvPicPr>
          <p:cNvPr id="9" name="Content Placeholder 13" descr="Diagram&#10;&#10;Description automatically generated with medium confidence">
            <a:extLst>
              <a:ext uri="{FF2B5EF4-FFF2-40B4-BE49-F238E27FC236}">
                <a16:creationId xmlns:a16="http://schemas.microsoft.com/office/drawing/2014/main" id="{F17FBF08-8509-4C62-B4EB-C8F596A75419}"/>
              </a:ext>
            </a:extLst>
          </p:cNvPr>
          <p:cNvPicPr>
            <a:picLocks noGrp="1" noChangeAspect="1"/>
          </p:cNvPicPr>
          <p:nvPr>
            <p:ph sz="quarter" idx="20"/>
          </p:nvPr>
        </p:nvPicPr>
        <p:blipFill rotWithShape="1">
          <a:blip r:embed="rId5"/>
          <a:srcRect r="18665"/>
          <a:stretch/>
        </p:blipFill>
        <p:spPr>
          <a:xfrm>
            <a:off x="4079172" y="658661"/>
            <a:ext cx="3071129" cy="2184550"/>
          </a:xfrm>
        </p:spPr>
      </p:pic>
      <p:pic>
        <p:nvPicPr>
          <p:cNvPr id="13" name="Picture 12" descr="A picture containing polygon&#10;&#10;Description automatically generated">
            <a:extLst>
              <a:ext uri="{FF2B5EF4-FFF2-40B4-BE49-F238E27FC236}">
                <a16:creationId xmlns:a16="http://schemas.microsoft.com/office/drawing/2014/main" id="{35C1E879-F963-4F41-BEEA-D31324B99EC9}"/>
              </a:ext>
            </a:extLst>
          </p:cNvPr>
          <p:cNvPicPr>
            <a:picLocks noChangeAspect="1"/>
          </p:cNvPicPr>
          <p:nvPr/>
        </p:nvPicPr>
        <p:blipFill rotWithShape="1">
          <a:blip r:embed="rId6"/>
          <a:srcRect t="42114"/>
          <a:stretch/>
        </p:blipFill>
        <p:spPr>
          <a:xfrm>
            <a:off x="3555350" y="3420535"/>
            <a:ext cx="3086531" cy="2299524"/>
          </a:xfrm>
          <a:prstGeom prst="rect">
            <a:avLst/>
          </a:prstGeom>
        </p:spPr>
      </p:pic>
      <p:pic>
        <p:nvPicPr>
          <p:cNvPr id="15" name="Picture 14" descr="A picture containing polygon&#10;&#10;Description automatically generated">
            <a:extLst>
              <a:ext uri="{FF2B5EF4-FFF2-40B4-BE49-F238E27FC236}">
                <a16:creationId xmlns:a16="http://schemas.microsoft.com/office/drawing/2014/main" id="{A1F87FD0-D820-4FCA-88C8-C6BE998FE122}"/>
              </a:ext>
            </a:extLst>
          </p:cNvPr>
          <p:cNvPicPr>
            <a:picLocks noChangeAspect="1"/>
          </p:cNvPicPr>
          <p:nvPr/>
        </p:nvPicPr>
        <p:blipFill rotWithShape="1">
          <a:blip r:embed="rId6"/>
          <a:srcRect t="-1472" b="58499"/>
          <a:stretch/>
        </p:blipFill>
        <p:spPr>
          <a:xfrm>
            <a:off x="254178" y="3789363"/>
            <a:ext cx="3086531" cy="1707097"/>
          </a:xfrm>
          <a:prstGeom prst="rect">
            <a:avLst/>
          </a:prstGeom>
        </p:spPr>
      </p:pic>
      <p:sp>
        <p:nvSpPr>
          <p:cNvPr id="18" name="TextBox 17">
            <a:extLst>
              <a:ext uri="{FF2B5EF4-FFF2-40B4-BE49-F238E27FC236}">
                <a16:creationId xmlns:a16="http://schemas.microsoft.com/office/drawing/2014/main" id="{963B4776-00E9-4D8F-91C7-72F0C4C6467B}"/>
              </a:ext>
            </a:extLst>
          </p:cNvPr>
          <p:cNvSpPr txBox="1"/>
          <p:nvPr/>
        </p:nvSpPr>
        <p:spPr>
          <a:xfrm>
            <a:off x="254178" y="3167142"/>
            <a:ext cx="1615827" cy="215444"/>
          </a:xfrm>
          <a:prstGeom prst="rect">
            <a:avLst/>
          </a:prstGeom>
          <a:noFill/>
        </p:spPr>
        <p:txBody>
          <a:bodyPr wrap="none" lIns="0" tIns="0" rIns="0" bIns="0" rtlCol="0">
            <a:spAutoFit/>
          </a:bodyPr>
          <a:lstStyle/>
          <a:p>
            <a:pPr algn="l"/>
            <a:r>
              <a:rPr lang="en-US" sz="1400">
                <a:solidFill>
                  <a:schemeClr val="tx1"/>
                </a:solidFill>
              </a:rPr>
              <a:t>Example: solve for x</a:t>
            </a:r>
          </a:p>
        </p:txBody>
      </p:sp>
    </p:spTree>
    <p:extLst>
      <p:ext uri="{BB962C8B-B14F-4D97-AF65-F5344CB8AC3E}">
        <p14:creationId xmlns:p14="http://schemas.microsoft.com/office/powerpoint/2010/main" val="2271802852"/>
      </p:ext>
    </p:extLst>
  </p:cSld>
  <p:clrMapOvr>
    <a:masterClrMapping/>
  </p:clrMapOvr>
  <p:extLst>
    <p:ext uri="{6950BFC3-D8DA-4A85-94F7-54DA5524770B}">
      <p188:commentRel xmlns:p188="http://schemas.microsoft.com/office/powerpoint/2018/8/main" r:id="rId3"/>
    </p:ext>
  </p:extLs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Placeholder 7">
            <a:extLst>
              <a:ext uri="{FF2B5EF4-FFF2-40B4-BE49-F238E27FC236}">
                <a16:creationId xmlns:a16="http://schemas.microsoft.com/office/drawing/2014/main" id="{0D4EB5AF-AF42-5649-8CD3-6AB411618B33}"/>
              </a:ext>
            </a:extLst>
          </p:cNvPr>
          <p:cNvPicPr>
            <a:picLocks noGrp="1" noChangeAspect="1"/>
          </p:cNvPicPr>
          <p:nvPr>
            <p:ph type="pic" sz="quarter" idx="11"/>
          </p:nvPr>
        </p:nvPicPr>
        <p:blipFill>
          <a:blip r:embed="rId3"/>
          <a:srcRect t="7813" b="7813"/>
          <a:stretch>
            <a:fillRect/>
          </a:stretch>
        </p:blipFill>
        <p:spPr/>
      </p:pic>
      <p:sp>
        <p:nvSpPr>
          <p:cNvPr id="3" name="Text Placeholder 2">
            <a:extLst>
              <a:ext uri="{FF2B5EF4-FFF2-40B4-BE49-F238E27FC236}">
                <a16:creationId xmlns:a16="http://schemas.microsoft.com/office/drawing/2014/main" id="{08BE38EC-E49D-BA4B-AB30-9605879E8F1F}"/>
              </a:ext>
            </a:extLst>
          </p:cNvPr>
          <p:cNvSpPr>
            <a:spLocks noGrp="1"/>
          </p:cNvSpPr>
          <p:nvPr>
            <p:ph type="body" sz="quarter" idx="12"/>
          </p:nvPr>
        </p:nvSpPr>
        <p:spPr/>
        <p:txBody>
          <a:bodyPr/>
          <a:lstStyle/>
          <a:p>
            <a:endParaRPr lang="en-US"/>
          </a:p>
        </p:txBody>
      </p:sp>
      <p:sp>
        <p:nvSpPr>
          <p:cNvPr id="4" name="Text Placeholder 3">
            <a:extLst>
              <a:ext uri="{FF2B5EF4-FFF2-40B4-BE49-F238E27FC236}">
                <a16:creationId xmlns:a16="http://schemas.microsoft.com/office/drawing/2014/main" id="{35923358-A147-994E-B342-070FA9336A90}"/>
              </a:ext>
            </a:extLst>
          </p:cNvPr>
          <p:cNvSpPr>
            <a:spLocks noGrp="1"/>
          </p:cNvSpPr>
          <p:nvPr>
            <p:ph type="body" sz="quarter" idx="10"/>
          </p:nvPr>
        </p:nvSpPr>
        <p:spPr/>
        <p:txBody>
          <a:bodyPr/>
          <a:lstStyle/>
          <a:p>
            <a:r>
              <a:rPr lang="en-US"/>
              <a:t>Instructions</a:t>
            </a:r>
          </a:p>
        </p:txBody>
      </p:sp>
    </p:spTree>
    <p:extLst>
      <p:ext uri="{BB962C8B-B14F-4D97-AF65-F5344CB8AC3E}">
        <p14:creationId xmlns:p14="http://schemas.microsoft.com/office/powerpoint/2010/main" val="367395354"/>
      </p:ext>
    </p:extLst>
  </p:cSld>
  <p:clrMapOvr>
    <a:masterClrMapping/>
  </p:clrMapOvr>
  <p:extLst>
    <p:ext uri="{6950BFC3-D8DA-4A85-94F7-54DA5524770B}">
      <p188:commentRel xmlns:p188="http://schemas.microsoft.com/office/powerpoint/2018/8/main" r:id="rId2"/>
    </p:ext>
  </p:extLs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6" name="Picture 4" descr="white and blue triangle illustration">
            <a:extLst>
              <a:ext uri="{FF2B5EF4-FFF2-40B4-BE49-F238E27FC236}">
                <a16:creationId xmlns:a16="http://schemas.microsoft.com/office/drawing/2014/main" id="{CA67CFBC-B682-4F3F-BA61-AF1B2C32C940}"/>
              </a:ext>
            </a:extLst>
          </p:cNvPr>
          <p:cNvPicPr>
            <a:picLocks noGrp="1" noChangeAspect="1" noChangeArrowheads="1"/>
          </p:cNvPicPr>
          <p:nvPr>
            <p:ph type="pic" sz="quarter" idx="18"/>
          </p:nvPr>
        </p:nvPicPr>
        <p:blipFill rotWithShape="1">
          <a:blip r:embed="rId2">
            <a:extLst>
              <a:ext uri="{28A0092B-C50C-407E-A947-70E740481C1C}">
                <a14:useLocalDpi xmlns:a14="http://schemas.microsoft.com/office/drawing/2010/main" val="0"/>
              </a:ext>
            </a:extLst>
          </a:blip>
          <a:srcRect t="14529" b="68195"/>
          <a:stretch/>
        </p:blipFill>
        <p:spPr bwMode="auto">
          <a:xfrm>
            <a:off x="355511" y="372625"/>
            <a:ext cx="11480977" cy="1558925"/>
          </a:xfrm>
          <a:prstGeom prst="rect">
            <a:avLst/>
          </a:prstGeom>
          <a:noFill/>
          <a:extLst>
            <a:ext uri="{909E8E84-426E-40DD-AFC4-6F175D3DCCD1}">
              <a14:hiddenFill xmlns:a14="http://schemas.microsoft.com/office/drawing/2010/main">
                <a:solidFill>
                  <a:srgbClr val="FFFFFF"/>
                </a:solidFill>
              </a14:hiddenFill>
            </a:ext>
          </a:extLst>
        </p:spPr>
      </p:pic>
      <p:sp>
        <p:nvSpPr>
          <p:cNvPr id="3" name="Title 2">
            <a:extLst>
              <a:ext uri="{FF2B5EF4-FFF2-40B4-BE49-F238E27FC236}">
                <a16:creationId xmlns:a16="http://schemas.microsoft.com/office/drawing/2014/main" id="{B9425144-B002-0F4F-8F66-247CC0143879}"/>
              </a:ext>
            </a:extLst>
          </p:cNvPr>
          <p:cNvSpPr>
            <a:spLocks noGrp="1"/>
          </p:cNvSpPr>
          <p:nvPr>
            <p:ph type="title"/>
          </p:nvPr>
        </p:nvSpPr>
        <p:spPr>
          <a:xfrm>
            <a:off x="355799" y="359857"/>
            <a:ext cx="11480400" cy="1562400"/>
          </a:xfrm>
        </p:spPr>
        <p:txBody>
          <a:bodyPr/>
          <a:lstStyle/>
          <a:p>
            <a:r>
              <a:rPr lang="en-US"/>
              <a:t>Instructions</a:t>
            </a:r>
          </a:p>
        </p:txBody>
      </p:sp>
      <p:sp>
        <p:nvSpPr>
          <p:cNvPr id="4" name="Footer Placeholder 3">
            <a:extLst>
              <a:ext uri="{FF2B5EF4-FFF2-40B4-BE49-F238E27FC236}">
                <a16:creationId xmlns:a16="http://schemas.microsoft.com/office/drawing/2014/main" id="{289860E0-0D02-5141-B1CF-1E338C7E6F45}"/>
              </a:ext>
            </a:extLst>
          </p:cNvPr>
          <p:cNvSpPr>
            <a:spLocks noGrp="1"/>
          </p:cNvSpPr>
          <p:nvPr>
            <p:ph type="ftr" sz="quarter" idx="10"/>
          </p:nvPr>
        </p:nvSpPr>
        <p:spPr/>
        <p:txBody>
          <a:bodyPr/>
          <a:lstStyle/>
          <a:p>
            <a:endParaRPr lang="en-US"/>
          </a:p>
        </p:txBody>
      </p:sp>
      <p:sp>
        <p:nvSpPr>
          <p:cNvPr id="5" name="Slide Number Placeholder 4">
            <a:extLst>
              <a:ext uri="{FF2B5EF4-FFF2-40B4-BE49-F238E27FC236}">
                <a16:creationId xmlns:a16="http://schemas.microsoft.com/office/drawing/2014/main" id="{69CA2441-EA05-8641-BA45-3869B78CBE21}"/>
              </a:ext>
            </a:extLst>
          </p:cNvPr>
          <p:cNvSpPr>
            <a:spLocks noGrp="1"/>
          </p:cNvSpPr>
          <p:nvPr>
            <p:ph type="sldNum" sz="quarter" idx="11"/>
          </p:nvPr>
        </p:nvSpPr>
        <p:spPr/>
        <p:txBody>
          <a:bodyPr/>
          <a:lstStyle/>
          <a:p>
            <a:fld id="{5B64C28E-966E-6B4A-816A-311B7D0A2E6D}" type="slidenum">
              <a:rPr lang="en-US" smtClean="0"/>
              <a:pPr/>
              <a:t>16</a:t>
            </a:fld>
            <a:endParaRPr lang="en-US"/>
          </a:p>
        </p:txBody>
      </p:sp>
      <p:sp>
        <p:nvSpPr>
          <p:cNvPr id="6" name="Text Placeholder 5">
            <a:extLst>
              <a:ext uri="{FF2B5EF4-FFF2-40B4-BE49-F238E27FC236}">
                <a16:creationId xmlns:a16="http://schemas.microsoft.com/office/drawing/2014/main" id="{8A0276E8-3FED-8F40-B9C7-B54750416C86}"/>
              </a:ext>
            </a:extLst>
          </p:cNvPr>
          <p:cNvSpPr>
            <a:spLocks noGrp="1"/>
          </p:cNvSpPr>
          <p:nvPr>
            <p:ph type="body" sz="quarter" idx="12"/>
          </p:nvPr>
        </p:nvSpPr>
        <p:spPr/>
        <p:txBody>
          <a:bodyPr/>
          <a:lstStyle/>
          <a:p>
            <a:r>
              <a:rPr lang="en-US"/>
              <a:t>task</a:t>
            </a:r>
          </a:p>
        </p:txBody>
      </p:sp>
      <p:sp>
        <p:nvSpPr>
          <p:cNvPr id="7" name="Text Placeholder 6">
            <a:extLst>
              <a:ext uri="{FF2B5EF4-FFF2-40B4-BE49-F238E27FC236}">
                <a16:creationId xmlns:a16="http://schemas.microsoft.com/office/drawing/2014/main" id="{BE8EB57B-3916-FE47-9494-850FDE906A83}"/>
              </a:ext>
            </a:extLst>
          </p:cNvPr>
          <p:cNvSpPr>
            <a:spLocks noGrp="1"/>
          </p:cNvSpPr>
          <p:nvPr>
            <p:ph type="body" sz="quarter" idx="13"/>
          </p:nvPr>
        </p:nvSpPr>
        <p:spPr/>
        <p:txBody>
          <a:bodyPr/>
          <a:lstStyle/>
          <a:p>
            <a:r>
              <a:rPr lang="en-US"/>
              <a:t>Escape room rules</a:t>
            </a:r>
          </a:p>
          <a:p>
            <a:endParaRPr lang="en-US"/>
          </a:p>
        </p:txBody>
      </p:sp>
      <p:sp>
        <p:nvSpPr>
          <p:cNvPr id="8" name="Text Placeholder 7">
            <a:extLst>
              <a:ext uri="{FF2B5EF4-FFF2-40B4-BE49-F238E27FC236}">
                <a16:creationId xmlns:a16="http://schemas.microsoft.com/office/drawing/2014/main" id="{F82BFCA4-FD39-E849-AF26-65A9BF280C80}"/>
              </a:ext>
            </a:extLst>
          </p:cNvPr>
          <p:cNvSpPr>
            <a:spLocks noGrp="1"/>
          </p:cNvSpPr>
          <p:nvPr>
            <p:ph type="body" sz="quarter" idx="15"/>
          </p:nvPr>
        </p:nvSpPr>
        <p:spPr/>
        <p:txBody>
          <a:bodyPr/>
          <a:lstStyle/>
          <a:p>
            <a:r>
              <a:rPr lang="en-US"/>
              <a:t>To successfully complete the escape room in the least amount of time.</a:t>
            </a:r>
          </a:p>
        </p:txBody>
      </p:sp>
      <p:sp>
        <p:nvSpPr>
          <p:cNvPr id="9" name="Text Placeholder 8">
            <a:extLst>
              <a:ext uri="{FF2B5EF4-FFF2-40B4-BE49-F238E27FC236}">
                <a16:creationId xmlns:a16="http://schemas.microsoft.com/office/drawing/2014/main" id="{39C3020F-AF77-9A47-AD9A-F7B0021F4790}"/>
              </a:ext>
            </a:extLst>
          </p:cNvPr>
          <p:cNvSpPr>
            <a:spLocks noGrp="1"/>
          </p:cNvSpPr>
          <p:nvPr>
            <p:ph type="body" sz="quarter" idx="19"/>
          </p:nvPr>
        </p:nvSpPr>
        <p:spPr/>
        <p:txBody>
          <a:bodyPr vert="horz" lIns="0" tIns="0" rIns="0" bIns="0" rtlCol="0" anchor="t">
            <a:noAutofit/>
          </a:bodyPr>
          <a:lstStyle/>
          <a:p>
            <a:pPr marL="285750" indent="-285750">
              <a:buFont typeface="Arial" panose="020B0604020202020204" pitchFamily="34" charset="0"/>
              <a:buChar char="•"/>
            </a:pPr>
            <a:r>
              <a:rPr lang="en-US" dirty="0">
                <a:latin typeface="IBM Plex Sans"/>
                <a:ea typeface="Roboto Thin"/>
              </a:rPr>
              <a:t>You have 45 minutes to complete the escape room</a:t>
            </a:r>
          </a:p>
          <a:p>
            <a:pPr marL="285750" indent="-285750">
              <a:buFont typeface="Arial" panose="020B0604020202020204" pitchFamily="34" charset="0"/>
              <a:buChar char="•"/>
            </a:pPr>
            <a:r>
              <a:rPr lang="en-US" dirty="0">
                <a:latin typeface="IBM Plex Sans"/>
                <a:ea typeface="Roboto Thin"/>
              </a:rPr>
              <a:t>You will work in groups of 3-5</a:t>
            </a:r>
          </a:p>
          <a:p>
            <a:pPr marL="285750" indent="-285750">
              <a:buFont typeface="Arial" panose="020B0604020202020204" pitchFamily="34" charset="0"/>
              <a:buChar char="•"/>
            </a:pPr>
            <a:r>
              <a:rPr lang="en-US" dirty="0">
                <a:latin typeface="IBM Plex Sans"/>
                <a:ea typeface="Roboto Thin"/>
              </a:rPr>
              <a:t>If you get stuck on a problem, you have access to one hint that the facilitator will provide to you</a:t>
            </a:r>
          </a:p>
          <a:p>
            <a:pPr marL="285750" indent="-285750">
              <a:buFont typeface="Arial" panose="020B0604020202020204" pitchFamily="34" charset="0"/>
              <a:buChar char="•"/>
            </a:pPr>
            <a:r>
              <a:rPr lang="en-US" dirty="0">
                <a:latin typeface="IBM Plex Sans"/>
                <a:ea typeface="Roboto Thin"/>
              </a:rPr>
              <a:t>In your participant package you have access to a formula sheet and additional resources to help you solve the problems in the escape room</a:t>
            </a:r>
          </a:p>
        </p:txBody>
      </p:sp>
    </p:spTree>
    <p:extLst>
      <p:ext uri="{BB962C8B-B14F-4D97-AF65-F5344CB8AC3E}">
        <p14:creationId xmlns:p14="http://schemas.microsoft.com/office/powerpoint/2010/main" val="50356441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Placeholder 9">
            <a:extLst>
              <a:ext uri="{FF2B5EF4-FFF2-40B4-BE49-F238E27FC236}">
                <a16:creationId xmlns:a16="http://schemas.microsoft.com/office/drawing/2014/main" id="{3A8DAF0C-9CC2-A34B-86C1-0787A9B02F0D}"/>
              </a:ext>
            </a:extLst>
          </p:cNvPr>
          <p:cNvPicPr>
            <a:picLocks noGrp="1" noChangeAspect="1"/>
          </p:cNvPicPr>
          <p:nvPr>
            <p:ph type="pic" sz="quarter" idx="11"/>
          </p:nvPr>
        </p:nvPicPr>
        <p:blipFill>
          <a:blip r:embed="rId4"/>
          <a:srcRect t="17892" b="17892"/>
          <a:stretch>
            <a:fillRect/>
          </a:stretch>
        </p:blipFill>
        <p:spPr>
          <a:xfrm>
            <a:off x="1436913" y="1438680"/>
            <a:ext cx="9314905" cy="3980134"/>
          </a:xfrm>
        </p:spPr>
      </p:pic>
      <p:sp>
        <p:nvSpPr>
          <p:cNvPr id="3" name="Text Placeholder 2">
            <a:extLst>
              <a:ext uri="{FF2B5EF4-FFF2-40B4-BE49-F238E27FC236}">
                <a16:creationId xmlns:a16="http://schemas.microsoft.com/office/drawing/2014/main" id="{4B791887-5F27-2846-B8FC-0699B2C4FC9C}"/>
              </a:ext>
            </a:extLst>
          </p:cNvPr>
          <p:cNvSpPr>
            <a:spLocks noGrp="1"/>
          </p:cNvSpPr>
          <p:nvPr>
            <p:ph type="body" sz="quarter" idx="12"/>
          </p:nvPr>
        </p:nvSpPr>
        <p:spPr>
          <a:xfrm>
            <a:off x="1440181" y="1439186"/>
            <a:ext cx="9085148" cy="3983714"/>
          </a:xfrm>
        </p:spPr>
        <p:txBody>
          <a:bodyPr/>
          <a:lstStyle/>
          <a:p>
            <a:endParaRPr lang="en-US"/>
          </a:p>
        </p:txBody>
      </p:sp>
      <p:sp>
        <p:nvSpPr>
          <p:cNvPr id="4" name="Text Placeholder 3">
            <a:extLst>
              <a:ext uri="{FF2B5EF4-FFF2-40B4-BE49-F238E27FC236}">
                <a16:creationId xmlns:a16="http://schemas.microsoft.com/office/drawing/2014/main" id="{7EABC734-F95D-8D48-964D-15182C0FAAD1}"/>
              </a:ext>
            </a:extLst>
          </p:cNvPr>
          <p:cNvSpPr>
            <a:spLocks noGrp="1"/>
          </p:cNvSpPr>
          <p:nvPr>
            <p:ph type="body" sz="quarter" idx="10"/>
          </p:nvPr>
        </p:nvSpPr>
        <p:spPr>
          <a:xfrm>
            <a:off x="1785256" y="1622262"/>
            <a:ext cx="4980108" cy="3612970"/>
          </a:xfrm>
        </p:spPr>
        <p:txBody>
          <a:bodyPr/>
          <a:lstStyle/>
          <a:p>
            <a:r>
              <a:rPr lang="en-US"/>
              <a:t>Escape Room!</a:t>
            </a:r>
            <a:r>
              <a:rPr lang="en-CA"/>
              <a:t> </a:t>
            </a:r>
            <a:endParaRPr lang="en-US"/>
          </a:p>
        </p:txBody>
      </p:sp>
    </p:spTree>
    <p:extLst>
      <p:ext uri="{BB962C8B-B14F-4D97-AF65-F5344CB8AC3E}">
        <p14:creationId xmlns:p14="http://schemas.microsoft.com/office/powerpoint/2010/main" val="498104371"/>
      </p:ext>
    </p:extLst>
  </p:cSld>
  <p:clrMapOvr>
    <a:masterClrMapping/>
  </p:clrMapOvr>
  <p:extLst>
    <p:ext uri="{6950BFC3-D8DA-4A85-94F7-54DA5524770B}">
      <p188:commentRel xmlns:p188="http://schemas.microsoft.com/office/powerpoint/2018/8/main" r:id="rId3"/>
    </p:ext>
  </p:extLs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E0D4E9A-AD2C-4681-A42D-4FD86DD00CBC}"/>
              </a:ext>
            </a:extLst>
          </p:cNvPr>
          <p:cNvSpPr>
            <a:spLocks noGrp="1"/>
          </p:cNvSpPr>
          <p:nvPr>
            <p:ph type="title"/>
          </p:nvPr>
        </p:nvSpPr>
        <p:spPr/>
        <p:txBody>
          <a:bodyPr/>
          <a:lstStyle/>
          <a:p>
            <a:r>
              <a:rPr lang="en-CA"/>
              <a:t>Escape Room: Crime and Trigonometry </a:t>
            </a:r>
          </a:p>
        </p:txBody>
      </p:sp>
      <p:sp>
        <p:nvSpPr>
          <p:cNvPr id="3" name="Footer Placeholder 2">
            <a:extLst>
              <a:ext uri="{FF2B5EF4-FFF2-40B4-BE49-F238E27FC236}">
                <a16:creationId xmlns:a16="http://schemas.microsoft.com/office/drawing/2014/main" id="{D510EF2B-4B3B-4D37-85B5-BA9F2DEE94D0}"/>
              </a:ext>
            </a:extLst>
          </p:cNvPr>
          <p:cNvSpPr>
            <a:spLocks noGrp="1"/>
          </p:cNvSpPr>
          <p:nvPr>
            <p:ph type="ftr" sz="quarter" idx="10"/>
          </p:nvPr>
        </p:nvSpPr>
        <p:spPr/>
        <p:txBody>
          <a:bodyPr/>
          <a:lstStyle/>
          <a:p>
            <a:endParaRPr lang="en-US"/>
          </a:p>
        </p:txBody>
      </p:sp>
      <p:sp>
        <p:nvSpPr>
          <p:cNvPr id="4" name="Slide Number Placeholder 3">
            <a:extLst>
              <a:ext uri="{FF2B5EF4-FFF2-40B4-BE49-F238E27FC236}">
                <a16:creationId xmlns:a16="http://schemas.microsoft.com/office/drawing/2014/main" id="{517BE001-88FE-4157-9229-379F6E8A1317}"/>
              </a:ext>
            </a:extLst>
          </p:cNvPr>
          <p:cNvSpPr>
            <a:spLocks noGrp="1"/>
          </p:cNvSpPr>
          <p:nvPr>
            <p:ph type="sldNum" sz="quarter" idx="11"/>
          </p:nvPr>
        </p:nvSpPr>
        <p:spPr/>
        <p:txBody>
          <a:bodyPr/>
          <a:lstStyle/>
          <a:p>
            <a:fld id="{5B64C28E-966E-6B4A-816A-311B7D0A2E6D}" type="slidenum">
              <a:rPr lang="en-US" smtClean="0"/>
              <a:pPr/>
              <a:t>18</a:t>
            </a:fld>
            <a:endParaRPr lang="en-US"/>
          </a:p>
        </p:txBody>
      </p:sp>
      <p:sp>
        <p:nvSpPr>
          <p:cNvPr id="5" name="Text Placeholder 4">
            <a:extLst>
              <a:ext uri="{FF2B5EF4-FFF2-40B4-BE49-F238E27FC236}">
                <a16:creationId xmlns:a16="http://schemas.microsoft.com/office/drawing/2014/main" id="{B5C70630-4936-4C9E-86D6-8C78C4A103EF}"/>
              </a:ext>
            </a:extLst>
          </p:cNvPr>
          <p:cNvSpPr>
            <a:spLocks noGrp="1"/>
          </p:cNvSpPr>
          <p:nvPr>
            <p:ph type="body" sz="quarter" idx="18"/>
          </p:nvPr>
        </p:nvSpPr>
        <p:spPr/>
        <p:txBody>
          <a:bodyPr/>
          <a:lstStyle/>
          <a:p>
            <a:r>
              <a:rPr lang="en-CA"/>
              <a:t>Your goal: to solve the trigonometry problems in order to steal the Mona Lisa</a:t>
            </a:r>
          </a:p>
        </p:txBody>
      </p:sp>
      <p:sp>
        <p:nvSpPr>
          <p:cNvPr id="6" name="Text Placeholder 5">
            <a:extLst>
              <a:ext uri="{FF2B5EF4-FFF2-40B4-BE49-F238E27FC236}">
                <a16:creationId xmlns:a16="http://schemas.microsoft.com/office/drawing/2014/main" id="{565A5FEA-D3F8-4486-AB55-36F53DFFEDE8}"/>
              </a:ext>
            </a:extLst>
          </p:cNvPr>
          <p:cNvSpPr>
            <a:spLocks noGrp="1"/>
          </p:cNvSpPr>
          <p:nvPr>
            <p:ph type="body" sz="quarter" idx="19"/>
          </p:nvPr>
        </p:nvSpPr>
        <p:spPr/>
        <p:txBody>
          <a:bodyPr/>
          <a:lstStyle/>
          <a:p>
            <a:r>
              <a:rPr lang="en-CA"/>
              <a:t> </a:t>
            </a:r>
          </a:p>
        </p:txBody>
      </p:sp>
      <p:pic>
        <p:nvPicPr>
          <p:cNvPr id="10" name="Content Placeholder 9" descr="A picture containing building, place of worship&#10;&#10;Description automatically generated">
            <a:extLst>
              <a:ext uri="{FF2B5EF4-FFF2-40B4-BE49-F238E27FC236}">
                <a16:creationId xmlns:a16="http://schemas.microsoft.com/office/drawing/2014/main" id="{7580E14F-387E-41EB-8701-2ECF231626E3}"/>
              </a:ext>
            </a:extLst>
          </p:cNvPr>
          <p:cNvPicPr>
            <a:picLocks noGrp="1" noChangeAspect="1"/>
          </p:cNvPicPr>
          <p:nvPr>
            <p:ph sz="quarter" idx="13"/>
          </p:nvPr>
        </p:nvPicPr>
        <p:blipFill>
          <a:blip r:embed="rId3"/>
          <a:stretch>
            <a:fillRect/>
          </a:stretch>
        </p:blipFill>
        <p:spPr>
          <a:xfrm>
            <a:off x="1004465" y="1196975"/>
            <a:ext cx="5640884" cy="2378075"/>
          </a:xfrm>
        </p:spPr>
      </p:pic>
      <p:pic>
        <p:nvPicPr>
          <p:cNvPr id="12" name="Content Placeholder 11">
            <a:extLst>
              <a:ext uri="{FF2B5EF4-FFF2-40B4-BE49-F238E27FC236}">
                <a16:creationId xmlns:a16="http://schemas.microsoft.com/office/drawing/2014/main" id="{F61035CC-7954-4E95-BDC1-E585306F6279}"/>
              </a:ext>
            </a:extLst>
          </p:cNvPr>
          <p:cNvPicPr>
            <a:picLocks noGrp="1" noChangeAspect="1"/>
          </p:cNvPicPr>
          <p:nvPr>
            <p:ph sz="quarter" idx="20"/>
          </p:nvPr>
        </p:nvPicPr>
        <p:blipFill>
          <a:blip r:embed="rId4"/>
          <a:stretch>
            <a:fillRect/>
          </a:stretch>
        </p:blipFill>
        <p:spPr>
          <a:xfrm>
            <a:off x="511176" y="3750606"/>
            <a:ext cx="3564730" cy="2376487"/>
          </a:xfrm>
        </p:spPr>
      </p:pic>
      <p:pic>
        <p:nvPicPr>
          <p:cNvPr id="14" name="Picture 13" descr="A picture containing ground, red, laying, tool&#10;&#10;Description automatically generated">
            <a:extLst>
              <a:ext uri="{FF2B5EF4-FFF2-40B4-BE49-F238E27FC236}">
                <a16:creationId xmlns:a16="http://schemas.microsoft.com/office/drawing/2014/main" id="{AF8C49B8-6798-4C77-BAA3-C79C3EA7AF87}"/>
              </a:ext>
            </a:extLst>
          </p:cNvPr>
          <p:cNvPicPr>
            <a:picLocks noChangeAspect="1"/>
          </p:cNvPicPr>
          <p:nvPr/>
        </p:nvPicPr>
        <p:blipFill>
          <a:blip r:embed="rId5"/>
          <a:stretch>
            <a:fillRect/>
          </a:stretch>
        </p:blipFill>
        <p:spPr>
          <a:xfrm>
            <a:off x="4287063" y="3750606"/>
            <a:ext cx="2787597" cy="2376487"/>
          </a:xfrm>
          <a:prstGeom prst="rect">
            <a:avLst/>
          </a:prstGeom>
        </p:spPr>
      </p:pic>
      <p:pic>
        <p:nvPicPr>
          <p:cNvPr id="16" name="Picture 15" descr="A picture containing text, indoor, gallery, scene&#10;&#10;Description automatically generated">
            <a:extLst>
              <a:ext uri="{FF2B5EF4-FFF2-40B4-BE49-F238E27FC236}">
                <a16:creationId xmlns:a16="http://schemas.microsoft.com/office/drawing/2014/main" id="{A6EE2A85-C82E-4C3F-9056-002571278F15}"/>
              </a:ext>
            </a:extLst>
          </p:cNvPr>
          <p:cNvPicPr>
            <a:picLocks noChangeAspect="1"/>
          </p:cNvPicPr>
          <p:nvPr/>
        </p:nvPicPr>
        <p:blipFill rotWithShape="1">
          <a:blip r:embed="rId6"/>
          <a:srcRect t="40141"/>
          <a:stretch/>
        </p:blipFill>
        <p:spPr>
          <a:xfrm>
            <a:off x="8332817" y="3690588"/>
            <a:ext cx="2943878" cy="2200377"/>
          </a:xfrm>
          <a:prstGeom prst="rect">
            <a:avLst/>
          </a:prstGeom>
        </p:spPr>
      </p:pic>
    </p:spTree>
    <p:extLst>
      <p:ext uri="{BB962C8B-B14F-4D97-AF65-F5344CB8AC3E}">
        <p14:creationId xmlns:p14="http://schemas.microsoft.com/office/powerpoint/2010/main" val="260899337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Placeholder 7">
            <a:extLst>
              <a:ext uri="{FF2B5EF4-FFF2-40B4-BE49-F238E27FC236}">
                <a16:creationId xmlns:a16="http://schemas.microsoft.com/office/drawing/2014/main" id="{0D4EB5AF-AF42-5649-8CD3-6AB411618B33}"/>
              </a:ext>
            </a:extLst>
          </p:cNvPr>
          <p:cNvPicPr>
            <a:picLocks noGrp="1" noChangeAspect="1"/>
          </p:cNvPicPr>
          <p:nvPr>
            <p:ph type="pic" sz="quarter" idx="11"/>
          </p:nvPr>
        </p:nvPicPr>
        <p:blipFill>
          <a:blip r:embed="rId2"/>
          <a:srcRect t="7813" b="7813"/>
          <a:stretch>
            <a:fillRect/>
          </a:stretch>
        </p:blipFill>
        <p:spPr/>
      </p:pic>
      <p:sp>
        <p:nvSpPr>
          <p:cNvPr id="3" name="Text Placeholder 2">
            <a:extLst>
              <a:ext uri="{FF2B5EF4-FFF2-40B4-BE49-F238E27FC236}">
                <a16:creationId xmlns:a16="http://schemas.microsoft.com/office/drawing/2014/main" id="{08BE38EC-E49D-BA4B-AB30-9605879E8F1F}"/>
              </a:ext>
            </a:extLst>
          </p:cNvPr>
          <p:cNvSpPr>
            <a:spLocks noGrp="1"/>
          </p:cNvSpPr>
          <p:nvPr>
            <p:ph type="body" sz="quarter" idx="12"/>
          </p:nvPr>
        </p:nvSpPr>
        <p:spPr/>
        <p:txBody>
          <a:bodyPr/>
          <a:lstStyle/>
          <a:p>
            <a:endParaRPr lang="en-US"/>
          </a:p>
        </p:txBody>
      </p:sp>
      <p:sp>
        <p:nvSpPr>
          <p:cNvPr id="4" name="Text Placeholder 3">
            <a:extLst>
              <a:ext uri="{FF2B5EF4-FFF2-40B4-BE49-F238E27FC236}">
                <a16:creationId xmlns:a16="http://schemas.microsoft.com/office/drawing/2014/main" id="{35923358-A147-994E-B342-070FA9336A90}"/>
              </a:ext>
            </a:extLst>
          </p:cNvPr>
          <p:cNvSpPr>
            <a:spLocks noGrp="1"/>
          </p:cNvSpPr>
          <p:nvPr>
            <p:ph type="body" sz="quarter" idx="10"/>
          </p:nvPr>
        </p:nvSpPr>
        <p:spPr/>
        <p:txBody>
          <a:bodyPr/>
          <a:lstStyle/>
          <a:p>
            <a:r>
              <a:rPr lang="en-US"/>
              <a:t>Discussion/Review</a:t>
            </a:r>
          </a:p>
        </p:txBody>
      </p:sp>
    </p:spTree>
    <p:extLst>
      <p:ext uri="{BB962C8B-B14F-4D97-AF65-F5344CB8AC3E}">
        <p14:creationId xmlns:p14="http://schemas.microsoft.com/office/powerpoint/2010/main" val="195702686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BCF4BC08-F1F3-8741-9B4B-65A07299585B}"/>
              </a:ext>
            </a:extLst>
          </p:cNvPr>
          <p:cNvSpPr>
            <a:spLocks noGrp="1"/>
          </p:cNvSpPr>
          <p:nvPr>
            <p:ph type="title"/>
          </p:nvPr>
        </p:nvSpPr>
        <p:spPr/>
        <p:txBody>
          <a:bodyPr/>
          <a:lstStyle/>
          <a:p>
            <a:r>
              <a:rPr lang="en-US" sz="4800"/>
              <a:t>INTRODUCTIONS</a:t>
            </a:r>
          </a:p>
        </p:txBody>
      </p:sp>
      <p:sp>
        <p:nvSpPr>
          <p:cNvPr id="5" name="Content Placeholder 4">
            <a:extLst>
              <a:ext uri="{FF2B5EF4-FFF2-40B4-BE49-F238E27FC236}">
                <a16:creationId xmlns:a16="http://schemas.microsoft.com/office/drawing/2014/main" id="{21FF712F-FF2D-974A-9FE4-21D262D24E6F}"/>
              </a:ext>
            </a:extLst>
          </p:cNvPr>
          <p:cNvSpPr>
            <a:spLocks noGrp="1"/>
          </p:cNvSpPr>
          <p:nvPr>
            <p:ph sz="quarter" idx="13"/>
          </p:nvPr>
        </p:nvSpPr>
        <p:spPr/>
        <p:txBody>
          <a:bodyPr/>
          <a:lstStyle/>
          <a:p>
            <a:pPr algn="ctr"/>
            <a:endParaRPr lang="en-US" sz="3600"/>
          </a:p>
          <a:p>
            <a:pPr algn="ctr"/>
            <a:endParaRPr lang="en-US" sz="3600"/>
          </a:p>
          <a:p>
            <a:r>
              <a:rPr lang="en-US" sz="3600"/>
              <a:t>			FACILITATOR</a:t>
            </a:r>
          </a:p>
          <a:p>
            <a:r>
              <a:rPr lang="en-US" sz="3600"/>
              <a:t>			MODERATOR</a:t>
            </a:r>
          </a:p>
          <a:p>
            <a:r>
              <a:rPr lang="en-US" sz="3600"/>
              <a:t>			PARTICIPANTS</a:t>
            </a:r>
          </a:p>
        </p:txBody>
      </p:sp>
      <p:pic>
        <p:nvPicPr>
          <p:cNvPr id="6" name="Graphic 5">
            <a:extLst>
              <a:ext uri="{FF2B5EF4-FFF2-40B4-BE49-F238E27FC236}">
                <a16:creationId xmlns:a16="http://schemas.microsoft.com/office/drawing/2014/main" id="{6E07D4C8-D46D-A84F-A07F-460E3CD50F46}"/>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6096000" y="2516518"/>
            <a:ext cx="242874" cy="340024"/>
          </a:xfrm>
          <a:prstGeom prst="rect">
            <a:avLst/>
          </a:prstGeom>
        </p:spPr>
      </p:pic>
      <p:pic>
        <p:nvPicPr>
          <p:cNvPr id="7" name="Graphic 6">
            <a:extLst>
              <a:ext uri="{FF2B5EF4-FFF2-40B4-BE49-F238E27FC236}">
                <a16:creationId xmlns:a16="http://schemas.microsoft.com/office/drawing/2014/main" id="{21F5CD46-659A-4743-8CE8-6C1A7031348C}"/>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6096000" y="3116824"/>
            <a:ext cx="242874" cy="340024"/>
          </a:xfrm>
          <a:prstGeom prst="rect">
            <a:avLst/>
          </a:prstGeom>
        </p:spPr>
      </p:pic>
      <p:pic>
        <p:nvPicPr>
          <p:cNvPr id="8" name="Graphic 7">
            <a:extLst>
              <a:ext uri="{FF2B5EF4-FFF2-40B4-BE49-F238E27FC236}">
                <a16:creationId xmlns:a16="http://schemas.microsoft.com/office/drawing/2014/main" id="{EB976CAF-6A2B-2C4B-BF0D-6F06052C8B2C}"/>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6105231" y="3717130"/>
            <a:ext cx="242874" cy="340024"/>
          </a:xfrm>
          <a:prstGeom prst="rect">
            <a:avLst/>
          </a:prstGeom>
        </p:spPr>
      </p:pic>
      <p:pic>
        <p:nvPicPr>
          <p:cNvPr id="13" name="Picture Placeholder 7">
            <a:extLst>
              <a:ext uri="{FF2B5EF4-FFF2-40B4-BE49-F238E27FC236}">
                <a16:creationId xmlns:a16="http://schemas.microsoft.com/office/drawing/2014/main" id="{3CF542C0-E9B0-6B43-8062-2816166A856B}"/>
              </a:ext>
            </a:extLst>
          </p:cNvPr>
          <p:cNvPicPr>
            <a:picLocks noGrp="1" noChangeAspect="1"/>
          </p:cNvPicPr>
          <p:nvPr>
            <p:ph type="pic" sz="quarter" idx="18"/>
          </p:nvPr>
        </p:nvPicPr>
        <p:blipFill rotWithShape="1">
          <a:blip r:embed="rId5"/>
          <a:srcRect l="9766" r="9766"/>
          <a:stretch/>
        </p:blipFill>
        <p:spPr/>
      </p:pic>
      <p:sp>
        <p:nvSpPr>
          <p:cNvPr id="2" name="Footer Placeholder 1">
            <a:extLst>
              <a:ext uri="{FF2B5EF4-FFF2-40B4-BE49-F238E27FC236}">
                <a16:creationId xmlns:a16="http://schemas.microsoft.com/office/drawing/2014/main" id="{90E47D45-1ED3-CC4D-BCED-5A4E2831D2CD}"/>
              </a:ext>
            </a:extLst>
          </p:cNvPr>
          <p:cNvSpPr>
            <a:spLocks noGrp="1"/>
          </p:cNvSpPr>
          <p:nvPr>
            <p:ph type="ftr" sz="quarter" idx="10"/>
          </p:nvPr>
        </p:nvSpPr>
        <p:spPr>
          <a:xfrm>
            <a:off x="4258733" y="6450012"/>
            <a:ext cx="4805172" cy="365125"/>
          </a:xfrm>
        </p:spPr>
        <p:txBody>
          <a:bodyPr/>
          <a:lstStyle/>
          <a:p>
            <a:r>
              <a:rPr lang="en-US"/>
              <a:t>Fast Fashion and Greenwashing</a:t>
            </a:r>
          </a:p>
        </p:txBody>
      </p:sp>
    </p:spTree>
    <p:extLst>
      <p:ext uri="{BB962C8B-B14F-4D97-AF65-F5344CB8AC3E}">
        <p14:creationId xmlns:p14="http://schemas.microsoft.com/office/powerpoint/2010/main" val="194340523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4" descr="white and blue triangle illustration">
            <a:extLst>
              <a:ext uri="{FF2B5EF4-FFF2-40B4-BE49-F238E27FC236}">
                <a16:creationId xmlns:a16="http://schemas.microsoft.com/office/drawing/2014/main" id="{65AC0CF6-7F9E-4D3A-94BB-AE4A57697FB2}"/>
              </a:ext>
            </a:extLst>
          </p:cNvPr>
          <p:cNvPicPr>
            <a:picLocks noGrp="1" noChangeAspect="1" noChangeArrowheads="1"/>
          </p:cNvPicPr>
          <p:nvPr>
            <p:ph type="pic" sz="quarter" idx="18"/>
          </p:nvPr>
        </p:nvPicPr>
        <p:blipFill rotWithShape="1">
          <a:blip r:embed="rId3">
            <a:extLst>
              <a:ext uri="{28A0092B-C50C-407E-A947-70E740481C1C}">
                <a14:useLocalDpi xmlns:a14="http://schemas.microsoft.com/office/drawing/2010/main" val="0"/>
              </a:ext>
            </a:extLst>
          </a:blip>
          <a:srcRect t="41362" b="41362"/>
          <a:stretch/>
        </p:blipFill>
        <p:spPr bwMode="auto">
          <a:xfrm>
            <a:off x="355600" y="358775"/>
            <a:ext cx="11480800" cy="1558925"/>
          </a:xfrm>
          <a:prstGeom prst="rect">
            <a:avLst/>
          </a:prstGeom>
          <a:noFill/>
          <a:extLst>
            <a:ext uri="{909E8E84-426E-40DD-AFC4-6F175D3DCCD1}">
              <a14:hiddenFill xmlns:a14="http://schemas.microsoft.com/office/drawing/2010/main">
                <a:solidFill>
                  <a:srgbClr val="FFFFFF"/>
                </a:solidFill>
              </a14:hiddenFill>
            </a:ext>
          </a:extLst>
        </p:spPr>
      </p:pic>
      <p:sp>
        <p:nvSpPr>
          <p:cNvPr id="3" name="Title 2">
            <a:extLst>
              <a:ext uri="{FF2B5EF4-FFF2-40B4-BE49-F238E27FC236}">
                <a16:creationId xmlns:a16="http://schemas.microsoft.com/office/drawing/2014/main" id="{1F16A7CC-F62A-49AB-9127-1C5A97199C3A}"/>
              </a:ext>
            </a:extLst>
          </p:cNvPr>
          <p:cNvSpPr>
            <a:spLocks noGrp="1"/>
          </p:cNvSpPr>
          <p:nvPr>
            <p:ph type="title"/>
          </p:nvPr>
        </p:nvSpPr>
        <p:spPr>
          <a:xfrm>
            <a:off x="356089" y="366056"/>
            <a:ext cx="11480400" cy="1562400"/>
          </a:xfrm>
        </p:spPr>
        <p:txBody>
          <a:bodyPr/>
          <a:lstStyle/>
          <a:p>
            <a:r>
              <a:rPr lang="en-US"/>
              <a:t>Discussion Questions</a:t>
            </a:r>
          </a:p>
        </p:txBody>
      </p:sp>
      <p:sp>
        <p:nvSpPr>
          <p:cNvPr id="4" name="Footer Placeholder 3">
            <a:extLst>
              <a:ext uri="{FF2B5EF4-FFF2-40B4-BE49-F238E27FC236}">
                <a16:creationId xmlns:a16="http://schemas.microsoft.com/office/drawing/2014/main" id="{BC134CA6-33FC-4211-805D-3EB3687FE1BA}"/>
              </a:ext>
            </a:extLst>
          </p:cNvPr>
          <p:cNvSpPr>
            <a:spLocks noGrp="1"/>
          </p:cNvSpPr>
          <p:nvPr>
            <p:ph type="ftr" sz="quarter" idx="10"/>
          </p:nvPr>
        </p:nvSpPr>
        <p:spPr/>
        <p:txBody>
          <a:bodyPr/>
          <a:lstStyle/>
          <a:p>
            <a:endParaRPr lang="en-US"/>
          </a:p>
        </p:txBody>
      </p:sp>
      <p:sp>
        <p:nvSpPr>
          <p:cNvPr id="5" name="Slide Number Placeholder 4">
            <a:extLst>
              <a:ext uri="{FF2B5EF4-FFF2-40B4-BE49-F238E27FC236}">
                <a16:creationId xmlns:a16="http://schemas.microsoft.com/office/drawing/2014/main" id="{AF6EC061-0811-46CF-883A-07E75793ECA6}"/>
              </a:ext>
            </a:extLst>
          </p:cNvPr>
          <p:cNvSpPr>
            <a:spLocks noGrp="1"/>
          </p:cNvSpPr>
          <p:nvPr>
            <p:ph type="sldNum" sz="quarter" idx="11"/>
          </p:nvPr>
        </p:nvSpPr>
        <p:spPr/>
        <p:txBody>
          <a:bodyPr/>
          <a:lstStyle/>
          <a:p>
            <a:fld id="{5B64C28E-966E-6B4A-816A-311B7D0A2E6D}" type="slidenum">
              <a:rPr lang="en-US" smtClean="0"/>
              <a:pPr/>
              <a:t>20</a:t>
            </a:fld>
            <a:endParaRPr lang="en-US"/>
          </a:p>
        </p:txBody>
      </p:sp>
      <p:sp>
        <p:nvSpPr>
          <p:cNvPr id="6" name="Text Placeholder 5">
            <a:extLst>
              <a:ext uri="{FF2B5EF4-FFF2-40B4-BE49-F238E27FC236}">
                <a16:creationId xmlns:a16="http://schemas.microsoft.com/office/drawing/2014/main" id="{D82016DE-E90F-4022-919E-721C89286DA0}"/>
              </a:ext>
            </a:extLst>
          </p:cNvPr>
          <p:cNvSpPr>
            <a:spLocks noGrp="1"/>
          </p:cNvSpPr>
          <p:nvPr>
            <p:ph type="body" sz="quarter" idx="12"/>
          </p:nvPr>
        </p:nvSpPr>
        <p:spPr>
          <a:xfrm>
            <a:off x="530582" y="2597050"/>
            <a:ext cx="3514725" cy="2713503"/>
          </a:xfrm>
        </p:spPr>
        <p:txBody>
          <a:bodyPr/>
          <a:lstStyle/>
          <a:p>
            <a:r>
              <a:rPr lang="fr-CA" sz="1800" err="1">
                <a:effectLst/>
                <a:latin typeface="Calibri"/>
                <a:ea typeface="Calibri" panose="020F0502020204030204" pitchFamily="34" charset="0"/>
                <a:cs typeface="Calibri"/>
              </a:rPr>
              <a:t>What</a:t>
            </a:r>
            <a:r>
              <a:rPr lang="fr-CA" sz="1800">
                <a:effectLst/>
                <a:latin typeface="Calibri"/>
                <a:ea typeface="Calibri" panose="020F0502020204030204" pitchFamily="34" charset="0"/>
                <a:cs typeface="Calibri"/>
              </a:rPr>
              <a:t> types of questions </a:t>
            </a:r>
            <a:r>
              <a:rPr lang="fr-CA" sz="1800" err="1">
                <a:effectLst/>
                <a:latin typeface="Calibri"/>
                <a:ea typeface="Calibri" panose="020F0502020204030204" pitchFamily="34" charset="0"/>
                <a:cs typeface="Calibri"/>
              </a:rPr>
              <a:t>were</a:t>
            </a:r>
            <a:r>
              <a:rPr lang="fr-CA" sz="1800">
                <a:effectLst/>
                <a:latin typeface="Calibri"/>
                <a:ea typeface="Calibri" panose="020F0502020204030204" pitchFamily="34" charset="0"/>
                <a:cs typeface="Calibri"/>
              </a:rPr>
              <a:t> </a:t>
            </a:r>
            <a:r>
              <a:rPr lang="fr-CA" sz="1800" err="1">
                <a:effectLst/>
                <a:latin typeface="Calibri"/>
                <a:ea typeface="Calibri" panose="020F0502020204030204" pitchFamily="34" charset="0"/>
                <a:cs typeface="Calibri"/>
              </a:rPr>
              <a:t>we</a:t>
            </a:r>
            <a:r>
              <a:rPr lang="fr-CA" sz="1800">
                <a:effectLst/>
                <a:latin typeface="Calibri"/>
                <a:ea typeface="Calibri" panose="020F0502020204030204" pitchFamily="34" charset="0"/>
                <a:cs typeface="Calibri"/>
              </a:rPr>
              <a:t> </a:t>
            </a:r>
            <a:r>
              <a:rPr lang="fr-CA" sz="1800" err="1">
                <a:effectLst/>
                <a:latin typeface="Calibri"/>
                <a:ea typeface="Calibri" panose="020F0502020204030204" pitchFamily="34" charset="0"/>
                <a:cs typeface="Calibri"/>
              </a:rPr>
              <a:t>asked</a:t>
            </a:r>
            <a:r>
              <a:rPr lang="fr-CA" sz="1800">
                <a:effectLst/>
                <a:latin typeface="Calibri"/>
                <a:ea typeface="Calibri" panose="020F0502020204030204" pitchFamily="34" charset="0"/>
                <a:cs typeface="Calibri"/>
              </a:rPr>
              <a:t> to solve </a:t>
            </a:r>
            <a:r>
              <a:rPr lang="fr-CA" sz="1800" err="1">
                <a:effectLst/>
                <a:latin typeface="Calibri"/>
                <a:ea typeface="Calibri" panose="020F0502020204030204" pitchFamily="34" charset="0"/>
                <a:cs typeface="Calibri"/>
              </a:rPr>
              <a:t>throughout</a:t>
            </a:r>
            <a:r>
              <a:rPr lang="fr-CA" sz="1800">
                <a:effectLst/>
                <a:latin typeface="Calibri"/>
                <a:ea typeface="Calibri" panose="020F0502020204030204" pitchFamily="34" charset="0"/>
                <a:cs typeface="Calibri"/>
              </a:rPr>
              <a:t> the escape room? </a:t>
            </a:r>
            <a:r>
              <a:rPr lang="fr-CA" sz="1800" err="1">
                <a:latin typeface="Calibri"/>
                <a:ea typeface="Calibri" panose="020F0502020204030204" pitchFamily="34" charset="0"/>
                <a:cs typeface="Calibri"/>
              </a:rPr>
              <a:t>What</a:t>
            </a:r>
            <a:r>
              <a:rPr lang="fr-CA" sz="1800">
                <a:latin typeface="Calibri"/>
                <a:ea typeface="Calibri" panose="020F0502020204030204" pitchFamily="34" charset="0"/>
                <a:cs typeface="Calibri"/>
              </a:rPr>
              <a:t> </a:t>
            </a:r>
            <a:r>
              <a:rPr lang="fr-CA" sz="1800" err="1">
                <a:latin typeface="Calibri"/>
                <a:ea typeface="Calibri" panose="020F0502020204030204" pitchFamily="34" charset="0"/>
                <a:cs typeface="Calibri"/>
              </a:rPr>
              <a:t>were</a:t>
            </a:r>
            <a:r>
              <a:rPr lang="fr-CA" sz="1800">
                <a:latin typeface="Calibri"/>
                <a:ea typeface="Calibri" panose="020F0502020204030204" pitchFamily="34" charset="0"/>
                <a:cs typeface="Calibri"/>
              </a:rPr>
              <a:t> </a:t>
            </a:r>
            <a:r>
              <a:rPr lang="fr-CA" sz="1800" err="1">
                <a:latin typeface="Calibri"/>
                <a:ea typeface="Calibri" panose="020F0502020204030204" pitchFamily="34" charset="0"/>
                <a:cs typeface="Calibri"/>
              </a:rPr>
              <a:t>some</a:t>
            </a:r>
            <a:r>
              <a:rPr lang="fr-CA" sz="1800">
                <a:latin typeface="Calibri"/>
                <a:ea typeface="Calibri" panose="020F0502020204030204" pitchFamily="34" charset="0"/>
                <a:cs typeface="Calibri"/>
              </a:rPr>
              <a:t> </a:t>
            </a:r>
            <a:r>
              <a:rPr lang="fr-CA" sz="1800" err="1">
                <a:latin typeface="Calibri"/>
                <a:ea typeface="Calibri" panose="020F0502020204030204" pitchFamily="34" charset="0"/>
                <a:cs typeface="Calibri"/>
              </a:rPr>
              <a:t>things</a:t>
            </a:r>
            <a:r>
              <a:rPr lang="fr-CA" sz="1800">
                <a:latin typeface="Calibri"/>
                <a:ea typeface="Calibri" panose="020F0502020204030204" pitchFamily="34" charset="0"/>
                <a:cs typeface="Calibri"/>
              </a:rPr>
              <a:t> </a:t>
            </a:r>
            <a:r>
              <a:rPr lang="fr-CA" sz="1800" err="1">
                <a:latin typeface="Calibri"/>
                <a:ea typeface="Calibri" panose="020F0502020204030204" pitchFamily="34" charset="0"/>
                <a:cs typeface="Calibri"/>
              </a:rPr>
              <a:t>that</a:t>
            </a:r>
            <a:r>
              <a:rPr lang="fr-CA" sz="1800">
                <a:latin typeface="Calibri"/>
                <a:ea typeface="Calibri" panose="020F0502020204030204" pitchFamily="34" charset="0"/>
                <a:cs typeface="Calibri"/>
              </a:rPr>
              <a:t> </a:t>
            </a:r>
            <a:r>
              <a:rPr lang="fr-CA" sz="1800" err="1">
                <a:latin typeface="Calibri"/>
                <a:ea typeface="Calibri" panose="020F0502020204030204" pitchFamily="34" charset="0"/>
                <a:cs typeface="Calibri"/>
              </a:rPr>
              <a:t>you</a:t>
            </a:r>
            <a:r>
              <a:rPr lang="fr-CA" sz="1800">
                <a:latin typeface="Calibri"/>
                <a:ea typeface="Calibri" panose="020F0502020204030204" pitchFamily="34" charset="0"/>
                <a:cs typeface="Calibri"/>
              </a:rPr>
              <a:t> </a:t>
            </a:r>
            <a:r>
              <a:rPr lang="fr-CA" sz="1800" err="1">
                <a:latin typeface="Calibri"/>
                <a:ea typeface="Calibri" panose="020F0502020204030204" pitchFamily="34" charset="0"/>
                <a:cs typeface="Calibri"/>
              </a:rPr>
              <a:t>liked</a:t>
            </a:r>
            <a:r>
              <a:rPr lang="fr-CA" sz="1800">
                <a:latin typeface="Calibri"/>
                <a:ea typeface="Calibri" panose="020F0502020204030204" pitchFamily="34" charset="0"/>
                <a:cs typeface="Calibri"/>
              </a:rPr>
              <a:t> or </a:t>
            </a:r>
            <a:r>
              <a:rPr lang="fr-CA" sz="1800" err="1">
                <a:latin typeface="Calibri"/>
                <a:ea typeface="Calibri" panose="020F0502020204030204" pitchFamily="34" charset="0"/>
                <a:cs typeface="Calibri"/>
              </a:rPr>
              <a:t>disliked</a:t>
            </a:r>
            <a:r>
              <a:rPr lang="fr-CA" sz="1800">
                <a:latin typeface="Calibri"/>
                <a:ea typeface="Calibri" panose="020F0502020204030204" pitchFamily="34" charset="0"/>
                <a:cs typeface="Calibri"/>
              </a:rPr>
              <a:t> about </a:t>
            </a:r>
            <a:r>
              <a:rPr lang="fr-CA" sz="1800" err="1">
                <a:latin typeface="Calibri"/>
                <a:ea typeface="Calibri" panose="020F0502020204030204" pitchFamily="34" charset="0"/>
                <a:cs typeface="Calibri"/>
              </a:rPr>
              <a:t>this</a:t>
            </a:r>
            <a:r>
              <a:rPr lang="fr-CA" sz="1800">
                <a:latin typeface="Calibri"/>
                <a:ea typeface="Calibri" panose="020F0502020204030204" pitchFamily="34" charset="0"/>
                <a:cs typeface="Calibri"/>
              </a:rPr>
              <a:t> </a:t>
            </a:r>
            <a:r>
              <a:rPr lang="fr-CA" sz="1800" err="1">
                <a:latin typeface="Calibri"/>
                <a:ea typeface="Calibri" panose="020F0502020204030204" pitchFamily="34" charset="0"/>
                <a:cs typeface="Calibri"/>
              </a:rPr>
              <a:t>way</a:t>
            </a:r>
            <a:r>
              <a:rPr lang="fr-CA" sz="1800">
                <a:latin typeface="Calibri"/>
                <a:ea typeface="Calibri" panose="020F0502020204030204" pitchFamily="34" charset="0"/>
                <a:cs typeface="Calibri"/>
              </a:rPr>
              <a:t> of </a:t>
            </a:r>
            <a:r>
              <a:rPr lang="fr-CA" sz="1800" err="1">
                <a:latin typeface="Calibri"/>
                <a:ea typeface="Calibri" panose="020F0502020204030204" pitchFamily="34" charset="0"/>
                <a:cs typeface="Calibri"/>
              </a:rPr>
              <a:t>practicing</a:t>
            </a:r>
            <a:r>
              <a:rPr lang="fr-CA" sz="1800">
                <a:latin typeface="Calibri"/>
                <a:ea typeface="Calibri" panose="020F0502020204030204" pitchFamily="34" charset="0"/>
                <a:cs typeface="Calibri"/>
              </a:rPr>
              <a:t> </a:t>
            </a:r>
            <a:r>
              <a:rPr lang="fr-CA" sz="1800" err="1">
                <a:latin typeface="Calibri"/>
                <a:ea typeface="Calibri" panose="020F0502020204030204" pitchFamily="34" charset="0"/>
                <a:cs typeface="Calibri"/>
              </a:rPr>
              <a:t>trigonometry</a:t>
            </a:r>
            <a:r>
              <a:rPr lang="fr-CA" sz="1800">
                <a:latin typeface="Calibri"/>
                <a:ea typeface="Calibri" panose="020F0502020204030204" pitchFamily="34" charset="0"/>
                <a:cs typeface="Calibri"/>
              </a:rPr>
              <a:t>?</a:t>
            </a:r>
            <a:endParaRPr lang="fr-CA" sz="1800">
              <a:latin typeface="Calibri"/>
              <a:cs typeface="Calibri"/>
            </a:endParaRPr>
          </a:p>
        </p:txBody>
      </p:sp>
      <p:sp>
        <p:nvSpPr>
          <p:cNvPr id="7" name="Text Placeholder 6">
            <a:extLst>
              <a:ext uri="{FF2B5EF4-FFF2-40B4-BE49-F238E27FC236}">
                <a16:creationId xmlns:a16="http://schemas.microsoft.com/office/drawing/2014/main" id="{A2C5CAB4-1DBD-4B57-B855-A4EA6E93077F}"/>
              </a:ext>
            </a:extLst>
          </p:cNvPr>
          <p:cNvSpPr>
            <a:spLocks noGrp="1"/>
          </p:cNvSpPr>
          <p:nvPr>
            <p:ph type="body" sz="quarter" idx="13"/>
          </p:nvPr>
        </p:nvSpPr>
        <p:spPr>
          <a:xfrm>
            <a:off x="4338637" y="2468097"/>
            <a:ext cx="3514725" cy="2344535"/>
          </a:xfrm>
        </p:spPr>
        <p:txBody>
          <a:bodyPr/>
          <a:lstStyle/>
          <a:p>
            <a:r>
              <a:rPr lang="fr-CA" sz="1800">
                <a:effectLst/>
                <a:latin typeface="Calibri" panose="020F0502020204030204" pitchFamily="34" charset="0"/>
                <a:ea typeface="Calibri" panose="020F0502020204030204" pitchFamily="34" charset="0"/>
              </a:rPr>
              <a:t>What real-life applications of trigonometry did we see in this escape room? </a:t>
            </a:r>
            <a:endParaRPr lang="en-US"/>
          </a:p>
        </p:txBody>
      </p:sp>
      <p:sp>
        <p:nvSpPr>
          <p:cNvPr id="8" name="Text Placeholder 7">
            <a:extLst>
              <a:ext uri="{FF2B5EF4-FFF2-40B4-BE49-F238E27FC236}">
                <a16:creationId xmlns:a16="http://schemas.microsoft.com/office/drawing/2014/main" id="{3BCF3B7B-966D-4EB3-AF0C-FFEC8425A340}"/>
              </a:ext>
            </a:extLst>
          </p:cNvPr>
          <p:cNvSpPr>
            <a:spLocks noGrp="1"/>
          </p:cNvSpPr>
          <p:nvPr>
            <p:ph type="body" sz="quarter" idx="14"/>
          </p:nvPr>
        </p:nvSpPr>
        <p:spPr>
          <a:xfrm>
            <a:off x="8175244" y="2468097"/>
            <a:ext cx="3513519" cy="2470288"/>
          </a:xfrm>
        </p:spPr>
        <p:txBody>
          <a:bodyPr/>
          <a:lstStyle/>
          <a:p>
            <a:pPr marL="0" marR="0">
              <a:spcBef>
                <a:spcPts val="0"/>
              </a:spcBef>
              <a:spcAft>
                <a:spcPts val="800"/>
              </a:spcAft>
            </a:pPr>
            <a:r>
              <a:rPr lang="fr-CA" sz="1800">
                <a:effectLst/>
                <a:latin typeface="Calibri" panose="020F0502020204030204" pitchFamily="34" charset="0"/>
                <a:ea typeface="Calibri" panose="020F0502020204030204" pitchFamily="34" charset="0"/>
              </a:rPr>
              <a:t>What kind of jobs may need to use trigonometry?   </a:t>
            </a:r>
            <a:endParaRPr lang="en-US" sz="1800">
              <a:effectLst/>
              <a:latin typeface="Calibri" panose="020F0502020204030204" pitchFamily="34" charset="0"/>
              <a:ea typeface="Calibri" panose="020F0502020204030204" pitchFamily="34" charset="0"/>
            </a:endParaRPr>
          </a:p>
          <a:p>
            <a:endParaRPr lang="en-US"/>
          </a:p>
        </p:txBody>
      </p:sp>
      <p:sp>
        <p:nvSpPr>
          <p:cNvPr id="9" name="Text Placeholder 8">
            <a:extLst>
              <a:ext uri="{FF2B5EF4-FFF2-40B4-BE49-F238E27FC236}">
                <a16:creationId xmlns:a16="http://schemas.microsoft.com/office/drawing/2014/main" id="{D17CAC76-A53E-4839-9EC9-D1AC6F3A7B40}"/>
              </a:ext>
            </a:extLst>
          </p:cNvPr>
          <p:cNvSpPr>
            <a:spLocks noGrp="1"/>
          </p:cNvSpPr>
          <p:nvPr>
            <p:ph type="body" sz="quarter" idx="15"/>
          </p:nvPr>
        </p:nvSpPr>
        <p:spPr/>
        <p:txBody>
          <a:bodyPr/>
          <a:lstStyle/>
          <a:p>
            <a:r>
              <a:rPr lang="en-US"/>
              <a:t> </a:t>
            </a:r>
          </a:p>
        </p:txBody>
      </p:sp>
      <p:sp>
        <p:nvSpPr>
          <p:cNvPr id="10" name="Text Placeholder 9">
            <a:extLst>
              <a:ext uri="{FF2B5EF4-FFF2-40B4-BE49-F238E27FC236}">
                <a16:creationId xmlns:a16="http://schemas.microsoft.com/office/drawing/2014/main" id="{B6777D8B-B49A-44A3-930F-88BD900EADE6}"/>
              </a:ext>
            </a:extLst>
          </p:cNvPr>
          <p:cNvSpPr>
            <a:spLocks noGrp="1"/>
          </p:cNvSpPr>
          <p:nvPr>
            <p:ph type="body" sz="quarter" idx="19"/>
          </p:nvPr>
        </p:nvSpPr>
        <p:spPr/>
        <p:txBody>
          <a:bodyPr/>
          <a:lstStyle/>
          <a:p>
            <a:r>
              <a:rPr lang="en-US"/>
              <a:t> </a:t>
            </a:r>
          </a:p>
        </p:txBody>
      </p:sp>
      <p:sp>
        <p:nvSpPr>
          <p:cNvPr id="11" name="Text Placeholder 10">
            <a:extLst>
              <a:ext uri="{FF2B5EF4-FFF2-40B4-BE49-F238E27FC236}">
                <a16:creationId xmlns:a16="http://schemas.microsoft.com/office/drawing/2014/main" id="{2805F18C-3CB3-4159-82EF-42D958EA9D37}"/>
              </a:ext>
            </a:extLst>
          </p:cNvPr>
          <p:cNvSpPr>
            <a:spLocks noGrp="1"/>
          </p:cNvSpPr>
          <p:nvPr>
            <p:ph type="body" sz="quarter" idx="20"/>
          </p:nvPr>
        </p:nvSpPr>
        <p:spPr>
          <a:xfrm>
            <a:off x="8175244" y="3015397"/>
            <a:ext cx="3514385" cy="578035"/>
          </a:xfrm>
        </p:spPr>
        <p:txBody>
          <a:bodyPr/>
          <a:lstStyle/>
          <a:p>
            <a:r>
              <a:rPr lang="en-US"/>
              <a:t> </a:t>
            </a:r>
          </a:p>
        </p:txBody>
      </p:sp>
    </p:spTree>
    <p:extLst>
      <p:ext uri="{BB962C8B-B14F-4D97-AF65-F5344CB8AC3E}">
        <p14:creationId xmlns:p14="http://schemas.microsoft.com/office/powerpoint/2010/main" val="137979472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
            <a:extLst>
              <a:ext uri="{FF2B5EF4-FFF2-40B4-BE49-F238E27FC236}">
                <a16:creationId xmlns:a16="http://schemas.microsoft.com/office/drawing/2014/main" id="{BD86FA74-2948-05B2-2F34-BB7F88B5E3DB}"/>
              </a:ext>
            </a:extLst>
          </p:cNvPr>
          <p:cNvSpPr>
            <a:spLocks noGrp="1"/>
          </p:cNvSpPr>
          <p:nvPr>
            <p:ph type="title"/>
          </p:nvPr>
        </p:nvSpPr>
        <p:spPr>
          <a:xfrm>
            <a:off x="515380" y="241403"/>
            <a:ext cx="11161240" cy="720000"/>
          </a:xfrm>
        </p:spPr>
        <p:txBody>
          <a:bodyPr/>
          <a:lstStyle/>
          <a:p>
            <a:r>
              <a:rPr lang="en-US"/>
              <a:t>How many triangles are there?</a:t>
            </a:r>
          </a:p>
        </p:txBody>
      </p:sp>
      <p:sp>
        <p:nvSpPr>
          <p:cNvPr id="13" name="Footer Placeholder 2">
            <a:extLst>
              <a:ext uri="{FF2B5EF4-FFF2-40B4-BE49-F238E27FC236}">
                <a16:creationId xmlns:a16="http://schemas.microsoft.com/office/drawing/2014/main" id="{77CF87AD-3A54-4D6F-E885-3F53C6941B0D}"/>
              </a:ext>
            </a:extLst>
          </p:cNvPr>
          <p:cNvSpPr>
            <a:spLocks noGrp="1"/>
          </p:cNvSpPr>
          <p:nvPr>
            <p:ph type="ftr" sz="quarter" idx="10"/>
          </p:nvPr>
        </p:nvSpPr>
        <p:spPr>
          <a:xfrm>
            <a:off x="1004465" y="6304235"/>
            <a:ext cx="8115151" cy="365125"/>
          </a:xfrm>
        </p:spPr>
        <p:txBody>
          <a:bodyPr/>
          <a:lstStyle/>
          <a:p>
            <a:endParaRPr lang="en-US"/>
          </a:p>
        </p:txBody>
      </p:sp>
      <p:sp>
        <p:nvSpPr>
          <p:cNvPr id="15" name="Slide Number Placeholder 3">
            <a:extLst>
              <a:ext uri="{FF2B5EF4-FFF2-40B4-BE49-F238E27FC236}">
                <a16:creationId xmlns:a16="http://schemas.microsoft.com/office/drawing/2014/main" id="{4DFAC00F-E190-7486-981D-1FF7BEEEB622}"/>
              </a:ext>
            </a:extLst>
          </p:cNvPr>
          <p:cNvSpPr>
            <a:spLocks noGrp="1"/>
          </p:cNvSpPr>
          <p:nvPr>
            <p:ph type="sldNum" sz="quarter" idx="11"/>
          </p:nvPr>
        </p:nvSpPr>
        <p:spPr>
          <a:xfrm>
            <a:off x="515380" y="6304235"/>
            <a:ext cx="418293" cy="365125"/>
          </a:xfrm>
        </p:spPr>
        <p:txBody>
          <a:bodyPr/>
          <a:lstStyle/>
          <a:p>
            <a:fld id="{5B64C28E-966E-6B4A-816A-311B7D0A2E6D}" type="slidenum">
              <a:rPr lang="en-US" smtClean="0"/>
              <a:pPr/>
              <a:t>21</a:t>
            </a:fld>
            <a:endParaRPr lang="en-US"/>
          </a:p>
        </p:txBody>
      </p:sp>
      <p:sp>
        <p:nvSpPr>
          <p:cNvPr id="17" name="Text Placeholder 4">
            <a:extLst>
              <a:ext uri="{FF2B5EF4-FFF2-40B4-BE49-F238E27FC236}">
                <a16:creationId xmlns:a16="http://schemas.microsoft.com/office/drawing/2014/main" id="{3DB51F46-6847-19F6-374F-A9164019E713}"/>
              </a:ext>
            </a:extLst>
          </p:cNvPr>
          <p:cNvSpPr>
            <a:spLocks noGrp="1"/>
          </p:cNvSpPr>
          <p:nvPr>
            <p:ph type="body" sz="quarter" idx="16"/>
          </p:nvPr>
        </p:nvSpPr>
        <p:spPr>
          <a:xfrm>
            <a:off x="0" y="4983481"/>
            <a:ext cx="12192000" cy="1182370"/>
          </a:xfrm>
        </p:spPr>
        <p:txBody>
          <a:bodyPr/>
          <a:lstStyle/>
          <a:p>
            <a:r>
              <a:rPr lang="en-US"/>
              <a:t> </a:t>
            </a:r>
          </a:p>
        </p:txBody>
      </p:sp>
      <p:sp>
        <p:nvSpPr>
          <p:cNvPr id="19" name="Text Placeholder 5">
            <a:extLst>
              <a:ext uri="{FF2B5EF4-FFF2-40B4-BE49-F238E27FC236}">
                <a16:creationId xmlns:a16="http://schemas.microsoft.com/office/drawing/2014/main" id="{7F9F30E2-ABDC-72C7-5DDF-34D1A053F5BB}"/>
              </a:ext>
            </a:extLst>
          </p:cNvPr>
          <p:cNvSpPr>
            <a:spLocks noGrp="1"/>
          </p:cNvSpPr>
          <p:nvPr>
            <p:ph type="body" sz="quarter" idx="15"/>
          </p:nvPr>
        </p:nvSpPr>
        <p:spPr>
          <a:xfrm>
            <a:off x="518859" y="1196975"/>
            <a:ext cx="5469192" cy="3631399"/>
          </a:xfrm>
        </p:spPr>
        <p:txBody>
          <a:bodyPr/>
          <a:lstStyle/>
          <a:p>
            <a:r>
              <a:rPr lang="en-US"/>
              <a:t>How many different triangles can be made with this shape?</a:t>
            </a:r>
          </a:p>
          <a:p>
            <a:endParaRPr lang="en-US"/>
          </a:p>
          <a:p>
            <a:r>
              <a:rPr lang="en-US"/>
              <a:t>a)  12</a:t>
            </a:r>
          </a:p>
          <a:p>
            <a:endParaRPr lang="en-US"/>
          </a:p>
          <a:p>
            <a:r>
              <a:rPr lang="en-US"/>
              <a:t>b) 18</a:t>
            </a:r>
          </a:p>
          <a:p>
            <a:endParaRPr lang="en-US"/>
          </a:p>
          <a:p>
            <a:r>
              <a:rPr lang="en-US"/>
              <a:t>c) 8</a:t>
            </a:r>
          </a:p>
          <a:p>
            <a:endParaRPr lang="en-US"/>
          </a:p>
          <a:p>
            <a:r>
              <a:rPr lang="en-US"/>
              <a:t>d) 10</a:t>
            </a:r>
          </a:p>
        </p:txBody>
      </p:sp>
      <p:pic>
        <p:nvPicPr>
          <p:cNvPr id="6" name="Picture Placeholder 5" descr="Shape&#10;&#10;Description automatically generated">
            <a:extLst>
              <a:ext uri="{FF2B5EF4-FFF2-40B4-BE49-F238E27FC236}">
                <a16:creationId xmlns:a16="http://schemas.microsoft.com/office/drawing/2014/main" id="{D867AECB-5FDE-46F7-8650-7C271257DC58}"/>
              </a:ext>
            </a:extLst>
          </p:cNvPr>
          <p:cNvPicPr>
            <a:picLocks noGrp="1" noChangeAspect="1"/>
          </p:cNvPicPr>
          <p:nvPr>
            <p:ph sz="quarter" idx="17"/>
          </p:nvPr>
        </p:nvPicPr>
        <p:blipFill rotWithShape="1">
          <a:blip r:embed="rId4"/>
          <a:srcRect t="6850" r="-1" b="4512"/>
          <a:stretch/>
        </p:blipFill>
        <p:spPr>
          <a:xfrm>
            <a:off x="6199187" y="1196975"/>
            <a:ext cx="5481638" cy="3631963"/>
          </a:xfrm>
          <a:noFill/>
        </p:spPr>
      </p:pic>
      <p:sp>
        <p:nvSpPr>
          <p:cNvPr id="2" name="Striped Right Arrow 1">
            <a:extLst>
              <a:ext uri="{FF2B5EF4-FFF2-40B4-BE49-F238E27FC236}">
                <a16:creationId xmlns:a16="http://schemas.microsoft.com/office/drawing/2014/main" id="{5F6E94C4-83D3-EC2C-D3D4-0124F81E7A50}"/>
              </a:ext>
            </a:extLst>
          </p:cNvPr>
          <p:cNvSpPr/>
          <p:nvPr/>
        </p:nvSpPr>
        <p:spPr>
          <a:xfrm rot="10800000">
            <a:off x="1317812" y="2339788"/>
            <a:ext cx="874059" cy="215153"/>
          </a:xfrm>
          <a:prstGeom prst="stripedRightArrow">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1244191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750" fill="hold"/>
                                        <p:tgtEl>
                                          <p:spTgt spid="2"/>
                                        </p:tgtEl>
                                        <p:attrNameLst>
                                          <p:attrName>ppt_x</p:attrName>
                                        </p:attrNameLst>
                                      </p:cBhvr>
                                      <p:tavLst>
                                        <p:tav tm="0">
                                          <p:val>
                                            <p:strVal val="1+#ppt_w/2"/>
                                          </p:val>
                                        </p:tav>
                                        <p:tav tm="100000">
                                          <p:val>
                                            <p:strVal val="#ppt_x"/>
                                          </p:val>
                                        </p:tav>
                                      </p:tavLst>
                                    </p:anim>
                                    <p:anim calcmode="lin" valueType="num">
                                      <p:cBhvr additive="base">
                                        <p:cTn id="8" dur="750" fill="hold"/>
                                        <p:tgtEl>
                                          <p:spTgt spid="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extLst>
    <p:ext uri="{6950BFC3-D8DA-4A85-94F7-54DA5524770B}">
      <p188:commentRel xmlns:p188="http://schemas.microsoft.com/office/powerpoint/2018/8/main" r:id="rId3"/>
    </p:ext>
  </p:extLs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Pen placed on top of a signature line">
            <a:extLst>
              <a:ext uri="{FF2B5EF4-FFF2-40B4-BE49-F238E27FC236}">
                <a16:creationId xmlns:a16="http://schemas.microsoft.com/office/drawing/2014/main" id="{DDE1B419-51F4-F827-EED2-33F6CAB851D2}"/>
              </a:ext>
            </a:extLst>
          </p:cNvPr>
          <p:cNvPicPr>
            <a:picLocks noChangeAspect="1"/>
          </p:cNvPicPr>
          <p:nvPr/>
        </p:nvPicPr>
        <p:blipFill rotWithShape="1">
          <a:blip r:embed="rId3"/>
          <a:srcRect r="-1" b="19830"/>
          <a:stretch/>
        </p:blipFill>
        <p:spPr>
          <a:xfrm>
            <a:off x="355599" y="358815"/>
            <a:ext cx="11485301" cy="6146157"/>
          </a:xfrm>
          <a:prstGeom prst="rect">
            <a:avLst/>
          </a:prstGeom>
          <a:noFill/>
        </p:spPr>
      </p:pic>
      <p:sp>
        <p:nvSpPr>
          <p:cNvPr id="11" name="Text Placeholder 2">
            <a:extLst>
              <a:ext uri="{FF2B5EF4-FFF2-40B4-BE49-F238E27FC236}">
                <a16:creationId xmlns:a16="http://schemas.microsoft.com/office/drawing/2014/main" id="{2FC1FFB7-474C-35D1-BFBC-DEA3F7C67EC1}"/>
              </a:ext>
            </a:extLst>
          </p:cNvPr>
          <p:cNvSpPr>
            <a:spLocks noGrp="1"/>
          </p:cNvSpPr>
          <p:nvPr>
            <p:ph type="body" sz="quarter" idx="15"/>
          </p:nvPr>
        </p:nvSpPr>
        <p:spPr>
          <a:xfrm>
            <a:off x="359230" y="1439185"/>
            <a:ext cx="11470500" cy="5066972"/>
          </a:xfrm>
        </p:spPr>
        <p:txBody>
          <a:bodyPr/>
          <a:lstStyle/>
          <a:p>
            <a:endParaRPr lang="en-US"/>
          </a:p>
        </p:txBody>
      </p:sp>
      <p:sp>
        <p:nvSpPr>
          <p:cNvPr id="3" name="Text Placeholder 2">
            <a:extLst>
              <a:ext uri="{FF2B5EF4-FFF2-40B4-BE49-F238E27FC236}">
                <a16:creationId xmlns:a16="http://schemas.microsoft.com/office/drawing/2014/main" id="{0743F995-E373-4C75-83C4-4CB36B30BDCE}"/>
              </a:ext>
            </a:extLst>
          </p:cNvPr>
          <p:cNvSpPr>
            <a:spLocks noGrp="1"/>
          </p:cNvSpPr>
          <p:nvPr>
            <p:ph type="body" sz="quarter" idx="10"/>
          </p:nvPr>
        </p:nvSpPr>
        <p:spPr>
          <a:xfrm>
            <a:off x="704469" y="638945"/>
            <a:ext cx="10496932" cy="2186940"/>
          </a:xfrm>
        </p:spPr>
        <p:txBody>
          <a:bodyPr anchor="b">
            <a:normAutofit/>
          </a:bodyPr>
          <a:lstStyle/>
          <a:p>
            <a:r>
              <a:rPr lang="en-US"/>
              <a:t>Survey!</a:t>
            </a:r>
          </a:p>
        </p:txBody>
      </p:sp>
      <p:sp>
        <p:nvSpPr>
          <p:cNvPr id="13" name="Text Placeholder 4">
            <a:extLst>
              <a:ext uri="{FF2B5EF4-FFF2-40B4-BE49-F238E27FC236}">
                <a16:creationId xmlns:a16="http://schemas.microsoft.com/office/drawing/2014/main" id="{A57A47C9-955C-00DF-CAFB-CDF0689CFE6F}"/>
              </a:ext>
            </a:extLst>
          </p:cNvPr>
          <p:cNvSpPr>
            <a:spLocks noGrp="1"/>
          </p:cNvSpPr>
          <p:nvPr>
            <p:ph type="body" sz="quarter" idx="13"/>
          </p:nvPr>
        </p:nvSpPr>
        <p:spPr>
          <a:xfrm>
            <a:off x="704469" y="5047241"/>
            <a:ext cx="10496932" cy="315212"/>
          </a:xfrm>
        </p:spPr>
        <p:txBody>
          <a:bodyPr/>
          <a:lstStyle/>
          <a:p>
            <a:r>
              <a:rPr lang="en-US"/>
              <a:t> </a:t>
            </a:r>
          </a:p>
        </p:txBody>
      </p:sp>
      <p:sp>
        <p:nvSpPr>
          <p:cNvPr id="15" name="Text Placeholder 5">
            <a:extLst>
              <a:ext uri="{FF2B5EF4-FFF2-40B4-BE49-F238E27FC236}">
                <a16:creationId xmlns:a16="http://schemas.microsoft.com/office/drawing/2014/main" id="{B03D3177-219C-0B60-F718-D72D9745CB29}"/>
              </a:ext>
            </a:extLst>
          </p:cNvPr>
          <p:cNvSpPr>
            <a:spLocks noGrp="1"/>
          </p:cNvSpPr>
          <p:nvPr>
            <p:ph type="body" sz="quarter" idx="14"/>
          </p:nvPr>
        </p:nvSpPr>
        <p:spPr>
          <a:xfrm>
            <a:off x="704469" y="3374559"/>
            <a:ext cx="10496932" cy="631755"/>
          </a:xfrm>
        </p:spPr>
        <p:txBody>
          <a:bodyPr/>
          <a:lstStyle/>
          <a:p>
            <a:pPr fontAlgn="base"/>
            <a:r>
              <a:rPr lang="en-US"/>
              <a:t> </a:t>
            </a:r>
            <a:r>
              <a:rPr lang="en-US" sz="2400" b="1">
                <a:solidFill>
                  <a:schemeClr val="bg1"/>
                </a:solidFill>
                <a:latin typeface="IBM Plex Sans SmBld"/>
              </a:rPr>
              <a:t>QUESTIONS ?</a:t>
            </a:r>
          </a:p>
          <a:p>
            <a:endParaRPr lang="en-US" sz="2400" b="1">
              <a:solidFill>
                <a:schemeClr val="bg1"/>
              </a:solidFill>
            </a:endParaRPr>
          </a:p>
          <a:p>
            <a:r>
              <a:rPr lang="en-US" sz="2400" b="1">
                <a:solidFill>
                  <a:schemeClr val="bg1"/>
                </a:solidFill>
              </a:rPr>
              <a:t>destination@glendon.yorku.ca </a:t>
            </a:r>
          </a:p>
          <a:p>
            <a:endParaRPr lang="en-US" sz="2400" b="1">
              <a:solidFill>
                <a:schemeClr val="bg1"/>
              </a:solidFill>
            </a:endParaRPr>
          </a:p>
          <a:p>
            <a:r>
              <a:rPr lang="en-US" sz="2400" b="1">
                <a:solidFill>
                  <a:schemeClr val="bg1"/>
                </a:solidFill>
              </a:rPr>
              <a:t>www.glendon.yorku.ca/destinationreussite</a:t>
            </a:r>
          </a:p>
          <a:p>
            <a:endParaRPr lang="en-US"/>
          </a:p>
        </p:txBody>
      </p:sp>
    </p:spTree>
    <p:extLst>
      <p:ext uri="{BB962C8B-B14F-4D97-AF65-F5344CB8AC3E}">
        <p14:creationId xmlns:p14="http://schemas.microsoft.com/office/powerpoint/2010/main" val="269285824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Placeholder 9">
            <a:extLst>
              <a:ext uri="{FF2B5EF4-FFF2-40B4-BE49-F238E27FC236}">
                <a16:creationId xmlns:a16="http://schemas.microsoft.com/office/drawing/2014/main" id="{52B7562D-D6C9-B243-929A-24E89C017B98}"/>
              </a:ext>
            </a:extLst>
          </p:cNvPr>
          <p:cNvPicPr>
            <a:picLocks noGrp="1" noChangeAspect="1"/>
          </p:cNvPicPr>
          <p:nvPr>
            <p:ph type="pic" sz="quarter" idx="11"/>
          </p:nvPr>
        </p:nvPicPr>
        <p:blipFill rotWithShape="1">
          <a:blip r:embed="rId2"/>
          <a:srcRect l="9519" t="43046" r="2954" b="24131"/>
          <a:stretch/>
        </p:blipFill>
        <p:spPr>
          <a:xfrm>
            <a:off x="0" y="0"/>
            <a:ext cx="12192000" cy="6858000"/>
          </a:xfrm>
        </p:spPr>
      </p:pic>
      <p:sp>
        <p:nvSpPr>
          <p:cNvPr id="3" name="Text Placeholder 2">
            <a:extLst>
              <a:ext uri="{FF2B5EF4-FFF2-40B4-BE49-F238E27FC236}">
                <a16:creationId xmlns:a16="http://schemas.microsoft.com/office/drawing/2014/main" id="{20E920C2-62F9-D142-95C9-E023FE4685CF}"/>
              </a:ext>
            </a:extLst>
          </p:cNvPr>
          <p:cNvSpPr>
            <a:spLocks noGrp="1"/>
          </p:cNvSpPr>
          <p:nvPr>
            <p:ph type="body" sz="quarter" idx="12"/>
          </p:nvPr>
        </p:nvSpPr>
        <p:spPr>
          <a:gradFill>
            <a:gsLst>
              <a:gs pos="22000">
                <a:srgbClr val="000000">
                  <a:alpha val="45000"/>
                </a:srgbClr>
              </a:gs>
              <a:gs pos="1000">
                <a:schemeClr val="tx1">
                  <a:alpha val="55000"/>
                </a:schemeClr>
              </a:gs>
              <a:gs pos="82000">
                <a:schemeClr val="tx1">
                  <a:alpha val="0"/>
                </a:schemeClr>
              </a:gs>
            </a:gsLst>
          </a:gradFill>
        </p:spPr>
        <p:txBody>
          <a:bodyPr/>
          <a:lstStyle/>
          <a:p>
            <a:endParaRPr lang="en-US"/>
          </a:p>
        </p:txBody>
      </p:sp>
      <p:sp>
        <p:nvSpPr>
          <p:cNvPr id="4" name="Text Placeholder 3">
            <a:extLst>
              <a:ext uri="{FF2B5EF4-FFF2-40B4-BE49-F238E27FC236}">
                <a16:creationId xmlns:a16="http://schemas.microsoft.com/office/drawing/2014/main" id="{79EB7C26-46BC-5A40-802F-B26012757ED8}"/>
              </a:ext>
            </a:extLst>
          </p:cNvPr>
          <p:cNvSpPr>
            <a:spLocks noGrp="1"/>
          </p:cNvSpPr>
          <p:nvPr>
            <p:ph type="body" sz="quarter" idx="10"/>
          </p:nvPr>
        </p:nvSpPr>
        <p:spPr/>
        <p:txBody>
          <a:bodyPr/>
          <a:lstStyle/>
          <a:p>
            <a:r>
              <a:rPr lang="en-US">
                <a:latin typeface="IBM Plex Sans SmBld"/>
              </a:rPr>
              <a:t>THANK YOU!</a:t>
            </a:r>
          </a:p>
        </p:txBody>
      </p:sp>
    </p:spTree>
    <p:extLst>
      <p:ext uri="{BB962C8B-B14F-4D97-AF65-F5344CB8AC3E}">
        <p14:creationId xmlns:p14="http://schemas.microsoft.com/office/powerpoint/2010/main" val="73617972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7388EFB-12AC-CB44-951C-8A88E1BB0A07}"/>
              </a:ext>
            </a:extLst>
          </p:cNvPr>
          <p:cNvSpPr>
            <a:spLocks noGrp="1"/>
          </p:cNvSpPr>
          <p:nvPr>
            <p:ph type="title"/>
          </p:nvPr>
        </p:nvSpPr>
        <p:spPr>
          <a:xfrm>
            <a:off x="371475" y="846295"/>
            <a:ext cx="5241018" cy="315212"/>
          </a:xfrm>
        </p:spPr>
        <p:txBody>
          <a:bodyPr/>
          <a:lstStyle/>
          <a:p>
            <a:r>
              <a:rPr lang="en-US" sz="3600">
                <a:latin typeface="IBM Plex Sans SmBld"/>
              </a:rPr>
              <a:t>RULES OF ENGAGEMENT</a:t>
            </a:r>
          </a:p>
        </p:txBody>
      </p:sp>
      <p:sp>
        <p:nvSpPr>
          <p:cNvPr id="4" name="Text Placeholder 3">
            <a:extLst>
              <a:ext uri="{FF2B5EF4-FFF2-40B4-BE49-F238E27FC236}">
                <a16:creationId xmlns:a16="http://schemas.microsoft.com/office/drawing/2014/main" id="{10A5DF59-7EC0-5C45-A7CD-2B59610D02CF}"/>
              </a:ext>
            </a:extLst>
          </p:cNvPr>
          <p:cNvSpPr>
            <a:spLocks noGrp="1"/>
          </p:cNvSpPr>
          <p:nvPr>
            <p:ph type="body" sz="quarter" idx="14"/>
          </p:nvPr>
        </p:nvSpPr>
        <p:spPr>
          <a:xfrm>
            <a:off x="227480" y="1265515"/>
            <a:ext cx="5983561" cy="3763050"/>
          </a:xfrm>
        </p:spPr>
        <p:txBody>
          <a:bodyPr/>
          <a:lstStyle/>
          <a:p>
            <a:pPr marL="457200" indent="-457200">
              <a:buFont typeface="Arial" panose="020B0604020202020204" pitchFamily="34" charset="0"/>
              <a:buChar char="•"/>
            </a:pPr>
            <a:r>
              <a:rPr lang="en-GB" sz="3200">
                <a:solidFill>
                  <a:srgbClr val="004A8D"/>
                </a:solidFill>
                <a:latin typeface="+mj-lt"/>
              </a:rPr>
              <a:t>Do not take screenshots or screen recordings</a:t>
            </a:r>
          </a:p>
          <a:p>
            <a:pPr marL="457200" indent="-457200">
              <a:buFont typeface="Arial" panose="020B0604020202020204" pitchFamily="34" charset="0"/>
              <a:buChar char="•"/>
            </a:pPr>
            <a:r>
              <a:rPr lang="en-GB" sz="3200">
                <a:solidFill>
                  <a:srgbClr val="004A8D"/>
                </a:solidFill>
                <a:latin typeface="+mj-lt"/>
              </a:rPr>
              <a:t>Raise your hand and use Chat to ask questions</a:t>
            </a:r>
          </a:p>
          <a:p>
            <a:pPr marL="457200" indent="-457200">
              <a:buFont typeface="Arial" panose="020B0604020202020204" pitchFamily="34" charset="0"/>
              <a:buChar char="•"/>
            </a:pPr>
            <a:r>
              <a:rPr lang="en-GB" sz="3200">
                <a:solidFill>
                  <a:srgbClr val="004A8D"/>
                </a:solidFill>
                <a:latin typeface="+mj-lt"/>
              </a:rPr>
              <a:t>Be respectful of others</a:t>
            </a:r>
          </a:p>
          <a:p>
            <a:pPr marL="457200" indent="-457200">
              <a:buFont typeface="Arial" panose="020B0604020202020204" pitchFamily="34" charset="0"/>
              <a:buChar char="•"/>
            </a:pPr>
            <a:r>
              <a:rPr lang="en-GB" sz="3200">
                <a:solidFill>
                  <a:srgbClr val="004A8D"/>
                </a:solidFill>
                <a:latin typeface="+mj-lt"/>
              </a:rPr>
              <a:t>Listen attentively</a:t>
            </a:r>
          </a:p>
          <a:p>
            <a:pPr marL="457200" indent="-457200">
              <a:buFont typeface="Arial" panose="020B0604020202020204" pitchFamily="34" charset="0"/>
              <a:buChar char="•"/>
            </a:pPr>
            <a:r>
              <a:rPr lang="en-GB" sz="3200">
                <a:solidFill>
                  <a:srgbClr val="004A8D"/>
                </a:solidFill>
                <a:latin typeface="+mj-lt"/>
              </a:rPr>
              <a:t>Participate actively</a:t>
            </a:r>
          </a:p>
          <a:p>
            <a:pPr marL="457200" indent="-457200">
              <a:buFont typeface="Arial" panose="020B0604020202020204" pitchFamily="34" charset="0"/>
              <a:buChar char="•"/>
            </a:pPr>
            <a:r>
              <a:rPr lang="en-GB" sz="3200">
                <a:solidFill>
                  <a:srgbClr val="004A8D"/>
                </a:solidFill>
                <a:latin typeface="+mj-lt"/>
              </a:rPr>
              <a:t>Have fun!</a:t>
            </a:r>
          </a:p>
          <a:p>
            <a:pPr marL="457200" indent="-457200">
              <a:buFont typeface="Arial" panose="020B0604020202020204" pitchFamily="34" charset="0"/>
              <a:buChar char="•"/>
            </a:pPr>
            <a:endParaRPr lang="en-GB" sz="3200">
              <a:solidFill>
                <a:srgbClr val="004A8D"/>
              </a:solidFill>
              <a:latin typeface="IBM Plex Sans" panose="020B0503050203000203"/>
            </a:endParaRPr>
          </a:p>
        </p:txBody>
      </p:sp>
      <p:pic>
        <p:nvPicPr>
          <p:cNvPr id="10" name="Picture Placeholder 6">
            <a:extLst>
              <a:ext uri="{FF2B5EF4-FFF2-40B4-BE49-F238E27FC236}">
                <a16:creationId xmlns:a16="http://schemas.microsoft.com/office/drawing/2014/main" id="{677C0E64-0963-2B41-B1BC-DCB60295BD81}"/>
              </a:ext>
            </a:extLst>
          </p:cNvPr>
          <p:cNvPicPr>
            <a:picLocks noGrp="1" noChangeAspect="1"/>
          </p:cNvPicPr>
          <p:nvPr>
            <p:ph type="pic" sz="quarter" idx="15"/>
          </p:nvPr>
        </p:nvPicPr>
        <p:blipFill rotWithShape="1">
          <a:blip r:embed="rId2"/>
          <a:srcRect t="11916" b="11916"/>
          <a:stretch/>
        </p:blipFill>
        <p:spPr/>
      </p:pic>
      <p:sp>
        <p:nvSpPr>
          <p:cNvPr id="6" name="Footer Placeholder 1">
            <a:extLst>
              <a:ext uri="{FF2B5EF4-FFF2-40B4-BE49-F238E27FC236}">
                <a16:creationId xmlns:a16="http://schemas.microsoft.com/office/drawing/2014/main" id="{7428C89F-C9EF-434B-B46E-21DD10BF331E}"/>
              </a:ext>
            </a:extLst>
          </p:cNvPr>
          <p:cNvSpPr txBox="1">
            <a:spLocks/>
          </p:cNvSpPr>
          <p:nvPr/>
        </p:nvSpPr>
        <p:spPr>
          <a:xfrm>
            <a:off x="0" y="6492875"/>
            <a:ext cx="4805172" cy="365125"/>
          </a:xfrm>
          <a:prstGeom prst="rect">
            <a:avLst/>
          </a:prstGeom>
        </p:spPr>
        <p:txBody>
          <a:bodyPr/>
          <a:lstStyle>
            <a:defPPr>
              <a:defRPr lang="en-US"/>
            </a:defPPr>
            <a:lvl1pPr marL="0" indent="0" algn="l" defTabSz="914400" rtl="0" eaLnBrk="1" latinLnBrk="0" hangingPunct="1">
              <a:lnSpc>
                <a:spcPct val="100000"/>
              </a:lnSpc>
              <a:spcBef>
                <a:spcPts val="0"/>
              </a:spcBef>
              <a:spcAft>
                <a:spcPts val="300"/>
              </a:spcAft>
              <a:buFont typeface="Arial" panose="020B0604020202020204" pitchFamily="34" charset="0"/>
              <a:buNone/>
              <a:defRPr sz="1800" b="0" i="0" kern="1200">
                <a:solidFill>
                  <a:schemeClr val="accent2"/>
                </a:solidFill>
                <a:latin typeface="IBM Plex Sans" panose="020B0503050203000203" pitchFamily="34" charset="0"/>
                <a:ea typeface="Roboto Thin" pitchFamily="2" charset="0"/>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a:solidFill>
                  <a:schemeClr val="tx1"/>
                </a:solidFill>
                <a:latin typeface="+mn-lt"/>
              </a:rPr>
              <a:t>Fast Fashion and Greenwashing</a:t>
            </a:r>
          </a:p>
        </p:txBody>
      </p:sp>
    </p:spTree>
    <p:extLst>
      <p:ext uri="{BB962C8B-B14F-4D97-AF65-F5344CB8AC3E}">
        <p14:creationId xmlns:p14="http://schemas.microsoft.com/office/powerpoint/2010/main" val="349988052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Placeholder 6">
            <a:extLst>
              <a:ext uri="{FF2B5EF4-FFF2-40B4-BE49-F238E27FC236}">
                <a16:creationId xmlns:a16="http://schemas.microsoft.com/office/drawing/2014/main" id="{A0D4235B-277F-6040-B4A5-8139B735E75D}"/>
              </a:ext>
            </a:extLst>
          </p:cNvPr>
          <p:cNvPicPr>
            <a:picLocks noGrp="1" noChangeAspect="1"/>
          </p:cNvPicPr>
          <p:nvPr>
            <p:ph type="pic" sz="quarter" idx="12"/>
          </p:nvPr>
        </p:nvPicPr>
        <p:blipFill rotWithShape="1">
          <a:blip r:embed="rId2"/>
          <a:srcRect l="5836" t="6219" r="7001" b="27599"/>
          <a:stretch/>
        </p:blipFill>
        <p:spPr>
          <a:xfrm>
            <a:off x="360001" y="360002"/>
            <a:ext cx="5376000" cy="6137999"/>
          </a:xfrm>
        </p:spPr>
      </p:pic>
      <p:graphicFrame>
        <p:nvGraphicFramePr>
          <p:cNvPr id="6" name="Content Placeholder 5">
            <a:extLst>
              <a:ext uri="{FF2B5EF4-FFF2-40B4-BE49-F238E27FC236}">
                <a16:creationId xmlns:a16="http://schemas.microsoft.com/office/drawing/2014/main" id="{E82BE86B-CA22-FC40-967B-2099D5CB4A7A}"/>
              </a:ext>
            </a:extLst>
          </p:cNvPr>
          <p:cNvGraphicFramePr>
            <a:graphicFrameLocks/>
          </p:cNvGraphicFramePr>
          <p:nvPr>
            <p:extLst>
              <p:ext uri="{D42A27DB-BD31-4B8C-83A1-F6EECF244321}">
                <p14:modId xmlns:p14="http://schemas.microsoft.com/office/powerpoint/2010/main" val="3113979038"/>
              </p:ext>
            </p:extLst>
          </p:nvPr>
        </p:nvGraphicFramePr>
        <p:xfrm>
          <a:off x="6362700" y="360001"/>
          <a:ext cx="5579917" cy="4708433"/>
        </p:xfrm>
        <a:graphic>
          <a:graphicData uri="http://schemas.openxmlformats.org/drawingml/2006/table">
            <a:tbl>
              <a:tblPr/>
              <a:tblGrid>
                <a:gridCol w="997244">
                  <a:extLst>
                    <a:ext uri="{9D8B030D-6E8A-4147-A177-3AD203B41FA5}">
                      <a16:colId xmlns:a16="http://schemas.microsoft.com/office/drawing/2014/main" val="588196779"/>
                    </a:ext>
                  </a:extLst>
                </a:gridCol>
                <a:gridCol w="4582673">
                  <a:extLst>
                    <a:ext uri="{9D8B030D-6E8A-4147-A177-3AD203B41FA5}">
                      <a16:colId xmlns:a16="http://schemas.microsoft.com/office/drawing/2014/main" val="913055950"/>
                    </a:ext>
                  </a:extLst>
                </a:gridCol>
              </a:tblGrid>
              <a:tr h="369048">
                <a:tc>
                  <a:txBody>
                    <a:bodyPr/>
                    <a:lstStyle/>
                    <a:p>
                      <a:pPr algn="ctr" rtl="0" fontAlgn="base"/>
                      <a:r>
                        <a:rPr lang="en-CA" sz="1600" b="0" i="0" baseline="0">
                          <a:solidFill>
                            <a:schemeClr val="bg1"/>
                          </a:solidFill>
                          <a:effectLst/>
                          <a:latin typeface="IBM Plex Sans"/>
                        </a:rPr>
                        <a:t>Time</a:t>
                      </a:r>
                      <a:r>
                        <a:rPr lang="en-CA" sz="1600" b="0" i="0" baseline="0">
                          <a:effectLst/>
                          <a:latin typeface="+mj-lt"/>
                        </a:rPr>
                        <a:t> </a:t>
                      </a:r>
                      <a:endParaRPr lang="en-CA" sz="2400" b="0" i="0" baseline="0">
                        <a:effectLst/>
                        <a:latin typeface="+mj-lt"/>
                      </a:endParaRPr>
                    </a:p>
                  </a:txBody>
                  <a:tcP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chemeClr val="accent1"/>
                    </a:solidFill>
                  </a:tcPr>
                </a:tc>
                <a:tc>
                  <a:txBody>
                    <a:bodyPr/>
                    <a:lstStyle/>
                    <a:p>
                      <a:pPr algn="ctr" rtl="0" fontAlgn="base"/>
                      <a:r>
                        <a:rPr lang="en-CA" sz="1600" b="1" i="0" baseline="0">
                          <a:solidFill>
                            <a:schemeClr val="bg1"/>
                          </a:solidFill>
                          <a:effectLst/>
                          <a:latin typeface="IBM Plex Sans"/>
                        </a:rPr>
                        <a:t>Activities</a:t>
                      </a:r>
                    </a:p>
                  </a:txBody>
                  <a:tcP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chemeClr val="accent1"/>
                    </a:solidFill>
                  </a:tcPr>
                </a:tc>
                <a:extLst>
                  <a:ext uri="{0D108BD9-81ED-4DB2-BD59-A6C34878D82A}">
                    <a16:rowId xmlns:a16="http://schemas.microsoft.com/office/drawing/2014/main" val="2777980668"/>
                  </a:ext>
                </a:extLst>
              </a:tr>
              <a:tr h="314821">
                <a:tc>
                  <a:txBody>
                    <a:bodyPr/>
                    <a:lstStyle/>
                    <a:p>
                      <a:pPr algn="ctr" rtl="0" fontAlgn="base"/>
                      <a:r>
                        <a:rPr lang="en-CA" sz="1400" b="0" i="0" baseline="0">
                          <a:solidFill>
                            <a:srgbClr val="000000"/>
                          </a:solidFill>
                          <a:effectLst/>
                          <a:latin typeface="IBM Plex Sans"/>
                        </a:rPr>
                        <a:t>5 min</a:t>
                      </a:r>
                      <a:r>
                        <a:rPr lang="en-CA" sz="1400" b="0" i="0" baseline="0">
                          <a:effectLst/>
                          <a:latin typeface="IBM Plex Sans"/>
                        </a:rPr>
                        <a:t> </a:t>
                      </a:r>
                      <a:endParaRPr lang="en-CA" sz="2400" b="0" i="0" baseline="0">
                        <a:effectLst/>
                        <a:latin typeface="IBM Plex Sans"/>
                      </a:endParaRPr>
                    </a:p>
                  </a:txBody>
                  <a:tcP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F2F2F2"/>
                    </a:solidFill>
                  </a:tcPr>
                </a:tc>
                <a:tc>
                  <a:txBody>
                    <a:bodyPr/>
                    <a:lstStyle/>
                    <a:p>
                      <a:pPr algn="ctr" rtl="0" fontAlgn="base"/>
                      <a:r>
                        <a:rPr lang="en-CA" sz="1600" b="1" i="0">
                          <a:solidFill>
                            <a:srgbClr val="000000"/>
                          </a:solidFill>
                          <a:effectLst/>
                          <a:latin typeface="IBM Plex Sans"/>
                        </a:rPr>
                        <a:t>Introduction &amp; Group Check-In</a:t>
                      </a:r>
                      <a:r>
                        <a:rPr lang="en-CA" sz="1600" b="1" i="0">
                          <a:effectLst/>
                          <a:latin typeface="IBM Plex Sans"/>
                        </a:rPr>
                        <a:t> </a:t>
                      </a:r>
                    </a:p>
                  </a:txBody>
                  <a:tcP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F2F2F2"/>
                    </a:solidFill>
                  </a:tcPr>
                </a:tc>
                <a:extLst>
                  <a:ext uri="{0D108BD9-81ED-4DB2-BD59-A6C34878D82A}">
                    <a16:rowId xmlns:a16="http://schemas.microsoft.com/office/drawing/2014/main" val="3560653152"/>
                  </a:ext>
                </a:extLst>
              </a:tr>
              <a:tr h="344334">
                <a:tc>
                  <a:txBody>
                    <a:bodyPr/>
                    <a:lstStyle/>
                    <a:p>
                      <a:pPr algn="ctr" rtl="0" fontAlgn="base"/>
                      <a:endParaRPr lang="en-CA" sz="2400" b="0" i="0" baseline="0">
                        <a:effectLst/>
                        <a:latin typeface="+mj-lt"/>
                      </a:endParaRPr>
                    </a:p>
                  </a:txBody>
                  <a:tcP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F2F2F2"/>
                    </a:solidFill>
                  </a:tcPr>
                </a:tc>
                <a:tc>
                  <a:txBody>
                    <a:bodyPr/>
                    <a:lstStyle/>
                    <a:p>
                      <a:pPr marL="0" marR="0" indent="0" algn="ctr" defTabSz="914400" rtl="0" eaLnBrk="1" fontAlgn="base" latinLnBrk="0" hangingPunct="1">
                        <a:lnSpc>
                          <a:spcPct val="100000"/>
                        </a:lnSpc>
                        <a:spcBef>
                          <a:spcPts val="0"/>
                        </a:spcBef>
                        <a:spcAft>
                          <a:spcPts val="0"/>
                        </a:spcAft>
                        <a:buClrTx/>
                        <a:buSzTx/>
                        <a:buFontTx/>
                        <a:buNone/>
                        <a:tabLst/>
                        <a:defRPr/>
                      </a:pPr>
                      <a:endParaRPr lang="en-CA" sz="1600" b="1" i="0">
                        <a:effectLst/>
                        <a:latin typeface="+mn-lt"/>
                      </a:endParaRPr>
                    </a:p>
                  </a:txBody>
                  <a:tcP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F2F2F2"/>
                    </a:solidFill>
                  </a:tcPr>
                </a:tc>
                <a:extLst>
                  <a:ext uri="{0D108BD9-81ED-4DB2-BD59-A6C34878D82A}">
                    <a16:rowId xmlns:a16="http://schemas.microsoft.com/office/drawing/2014/main" val="1001267508"/>
                  </a:ext>
                </a:extLst>
              </a:tr>
              <a:tr h="0">
                <a:tc>
                  <a:txBody>
                    <a:bodyPr/>
                    <a:lstStyle/>
                    <a:p>
                      <a:pPr marL="0" marR="0" lvl="0" indent="0" algn="ctr" defTabSz="914400" rtl="0" eaLnBrk="1" fontAlgn="base" latinLnBrk="0" hangingPunct="1">
                        <a:lnSpc>
                          <a:spcPct val="100000"/>
                        </a:lnSpc>
                        <a:spcBef>
                          <a:spcPts val="0"/>
                        </a:spcBef>
                        <a:spcAft>
                          <a:spcPts val="0"/>
                        </a:spcAft>
                        <a:buClrTx/>
                        <a:buSzTx/>
                        <a:buFontTx/>
                        <a:buNone/>
                        <a:tabLst/>
                        <a:defRPr/>
                      </a:pPr>
                      <a:r>
                        <a:rPr lang="en-CA" sz="1400" b="0" i="0" kern="1200" baseline="0">
                          <a:solidFill>
                            <a:srgbClr val="000000"/>
                          </a:solidFill>
                          <a:effectLst/>
                          <a:latin typeface="IBM Plex Sans"/>
                          <a:ea typeface="+mn-ea"/>
                          <a:cs typeface="+mn-cs"/>
                        </a:rPr>
                        <a:t>10 min</a:t>
                      </a:r>
                      <a:r>
                        <a:rPr lang="en-CA" sz="1400" b="0" i="0" kern="1200" baseline="0">
                          <a:solidFill>
                            <a:schemeClr val="tx1"/>
                          </a:solidFill>
                          <a:effectLst/>
                          <a:latin typeface="IBM Plex Sans"/>
                          <a:ea typeface="+mn-ea"/>
                          <a:cs typeface="+mn-cs"/>
                        </a:rPr>
                        <a:t> </a:t>
                      </a:r>
                    </a:p>
                  </a:txBody>
                  <a:tcP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F2F2F2"/>
                    </a:solidFill>
                  </a:tcPr>
                </a:tc>
                <a:tc>
                  <a:txBody>
                    <a:bodyPr/>
                    <a:lstStyle/>
                    <a:p>
                      <a:pPr marL="0" marR="0" lvl="0" indent="0" algn="ctr" rtl="0" eaLnBrk="1" fontAlgn="base" latinLnBrk="0" hangingPunct="1">
                        <a:lnSpc>
                          <a:spcPct val="100000"/>
                        </a:lnSpc>
                        <a:spcBef>
                          <a:spcPts val="0"/>
                        </a:spcBef>
                        <a:spcAft>
                          <a:spcPts val="0"/>
                        </a:spcAft>
                        <a:buClrTx/>
                        <a:buSzTx/>
                        <a:buFontTx/>
                        <a:buNone/>
                      </a:pPr>
                      <a:r>
                        <a:rPr lang="en-CA" sz="1600" b="1" i="0">
                          <a:solidFill>
                            <a:srgbClr val="000000"/>
                          </a:solidFill>
                          <a:effectLst/>
                          <a:latin typeface="IBM Plex Sans"/>
                        </a:rPr>
                        <a:t>Part </a:t>
                      </a:r>
                      <a:r>
                        <a:rPr lang="en-CA" sz="1600" b="1" i="0">
                          <a:solidFill>
                            <a:schemeClr val="tx1"/>
                          </a:solidFill>
                          <a:effectLst/>
                          <a:latin typeface="IBM Plex Sans"/>
                        </a:rPr>
                        <a:t>I: </a:t>
                      </a:r>
                      <a:r>
                        <a:rPr lang="en-CA" sz="1600" b="1" i="0" u="none" strike="noStrike" noProof="0">
                          <a:solidFill>
                            <a:schemeClr val="tx1"/>
                          </a:solidFill>
                          <a:effectLst/>
                        </a:rPr>
                        <a:t>Introduction of the Game</a:t>
                      </a:r>
                      <a:endParaRPr lang="en-CA" sz="1600" b="1" i="0">
                        <a:solidFill>
                          <a:schemeClr val="tx1"/>
                        </a:solidFill>
                        <a:effectLst/>
                        <a:latin typeface="IBM Plex Sans" panose="020B0503050203000203" pitchFamily="34" charset="0"/>
                      </a:endParaRPr>
                    </a:p>
                  </a:txBody>
                  <a:tcP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F2F2F2"/>
                    </a:solidFill>
                  </a:tcPr>
                </a:tc>
                <a:extLst>
                  <a:ext uri="{0D108BD9-81ED-4DB2-BD59-A6C34878D82A}">
                    <a16:rowId xmlns:a16="http://schemas.microsoft.com/office/drawing/2014/main" val="2395785127"/>
                  </a:ext>
                </a:extLst>
              </a:tr>
              <a:tr h="0">
                <a:tc>
                  <a:txBody>
                    <a:bodyPr/>
                    <a:lstStyle/>
                    <a:p>
                      <a:pPr algn="ctr" rtl="0" fontAlgn="base"/>
                      <a:endParaRPr lang="en-CA" sz="2400" b="0" i="0" baseline="0">
                        <a:effectLst/>
                        <a:latin typeface="+mj-lt"/>
                      </a:endParaRPr>
                    </a:p>
                  </a:txBody>
                  <a:tcP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F2F2F2"/>
                    </a:solidFill>
                  </a:tcPr>
                </a:tc>
                <a:tc>
                  <a:txBody>
                    <a:bodyPr/>
                    <a:lstStyle/>
                    <a:p>
                      <a:pPr algn="l" rtl="0" fontAlgn="base"/>
                      <a:endParaRPr lang="en-CA" sz="2800" b="0" i="0" baseline="0">
                        <a:effectLst/>
                        <a:latin typeface="+mj-lt"/>
                      </a:endParaRPr>
                    </a:p>
                  </a:txBody>
                  <a:tcP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F2F2F2"/>
                    </a:solidFill>
                  </a:tcPr>
                </a:tc>
                <a:extLst>
                  <a:ext uri="{0D108BD9-81ED-4DB2-BD59-A6C34878D82A}">
                    <a16:rowId xmlns:a16="http://schemas.microsoft.com/office/drawing/2014/main" val="1602688802"/>
                  </a:ext>
                </a:extLst>
              </a:tr>
              <a:tr h="442364">
                <a:tc>
                  <a:txBody>
                    <a:bodyPr/>
                    <a:lstStyle/>
                    <a:p>
                      <a:pPr algn="ctr" rtl="0" fontAlgn="base"/>
                      <a:r>
                        <a:rPr lang="en-CA" sz="1400" b="0" i="0" baseline="0">
                          <a:effectLst/>
                          <a:latin typeface="IBM Plex Sans"/>
                        </a:rPr>
                        <a:t>45 min</a:t>
                      </a:r>
                    </a:p>
                  </a:txBody>
                  <a:tcP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F2F2F2"/>
                    </a:solidFill>
                  </a:tcPr>
                </a:tc>
                <a:tc>
                  <a:txBody>
                    <a:bodyPr/>
                    <a:lstStyle/>
                    <a:p>
                      <a:pPr algn="ctr" rtl="0" fontAlgn="base"/>
                      <a:r>
                        <a:rPr lang="en-CA" sz="1600" b="1" i="0" baseline="0">
                          <a:solidFill>
                            <a:srgbClr val="000000"/>
                          </a:solidFill>
                          <a:effectLst/>
                          <a:latin typeface="IBM Plex Sans"/>
                        </a:rPr>
                        <a:t> Part II: Escape Room</a:t>
                      </a:r>
                      <a:endParaRPr lang="en-CA" sz="2800" b="1" i="0" baseline="0">
                        <a:effectLst/>
                        <a:latin typeface="IBM Plex Sans"/>
                      </a:endParaRPr>
                    </a:p>
                  </a:txBody>
                  <a:tcP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F2F2F2"/>
                    </a:solidFill>
                  </a:tcPr>
                </a:tc>
                <a:extLst>
                  <a:ext uri="{0D108BD9-81ED-4DB2-BD59-A6C34878D82A}">
                    <a16:rowId xmlns:a16="http://schemas.microsoft.com/office/drawing/2014/main" val="3700858183"/>
                  </a:ext>
                </a:extLst>
              </a:tr>
              <a:tr h="345990">
                <a:tc>
                  <a:txBody>
                    <a:bodyPr/>
                    <a:lstStyle/>
                    <a:p>
                      <a:pPr algn="ctr" rtl="0" fontAlgn="base"/>
                      <a:endParaRPr lang="en-CA" sz="2400" b="0" i="0" baseline="0">
                        <a:effectLst/>
                        <a:latin typeface="+mj-lt"/>
                      </a:endParaRPr>
                    </a:p>
                  </a:txBody>
                  <a:tcP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F2F2F2"/>
                    </a:solidFill>
                  </a:tcPr>
                </a:tc>
                <a:tc>
                  <a:txBody>
                    <a:bodyPr/>
                    <a:lstStyle/>
                    <a:p>
                      <a:pPr algn="l" rtl="0" fontAlgn="base"/>
                      <a:endParaRPr lang="en-CA" sz="2800" b="0" i="0" baseline="0">
                        <a:effectLst/>
                        <a:latin typeface="+mj-lt"/>
                      </a:endParaRPr>
                    </a:p>
                  </a:txBody>
                  <a:tcP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F2F2F2"/>
                    </a:solidFill>
                  </a:tcPr>
                </a:tc>
                <a:extLst>
                  <a:ext uri="{0D108BD9-81ED-4DB2-BD59-A6C34878D82A}">
                    <a16:rowId xmlns:a16="http://schemas.microsoft.com/office/drawing/2014/main" val="2701694077"/>
                  </a:ext>
                </a:extLst>
              </a:tr>
              <a:tr h="383884">
                <a:tc>
                  <a:txBody>
                    <a:bodyPr/>
                    <a:lstStyle/>
                    <a:p>
                      <a:pPr algn="ctr" rtl="0" fontAlgn="base"/>
                      <a:r>
                        <a:rPr lang="en-CA" sz="1400" b="0" i="0" baseline="0">
                          <a:solidFill>
                            <a:srgbClr val="000000"/>
                          </a:solidFill>
                          <a:effectLst/>
                          <a:latin typeface="IBM Plex Sans"/>
                        </a:rPr>
                        <a:t>10 min</a:t>
                      </a:r>
                      <a:r>
                        <a:rPr lang="en-CA" sz="1400" b="0" i="0" baseline="0">
                          <a:effectLst/>
                          <a:latin typeface="IBM Plex Sans"/>
                        </a:rPr>
                        <a:t> </a:t>
                      </a:r>
                      <a:endParaRPr lang="en-CA" sz="2400" b="0" i="0" baseline="0">
                        <a:effectLst/>
                        <a:latin typeface="IBM Plex Sans"/>
                      </a:endParaRPr>
                    </a:p>
                  </a:txBody>
                  <a:tcP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F2F2F2"/>
                    </a:solidFill>
                  </a:tcPr>
                </a:tc>
                <a:tc>
                  <a:txBody>
                    <a:bodyPr/>
                    <a:lstStyle/>
                    <a:p>
                      <a:pPr algn="ctr" rtl="0" fontAlgn="base"/>
                      <a:r>
                        <a:rPr lang="en-CA" sz="1600" b="1" i="0" baseline="0">
                          <a:effectLst/>
                          <a:latin typeface="IBM Plex Sans"/>
                        </a:rPr>
                        <a:t>Part III: Discussion</a:t>
                      </a:r>
                    </a:p>
                  </a:txBody>
                  <a:tcP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F2F2F2"/>
                    </a:solidFill>
                  </a:tcPr>
                </a:tc>
                <a:extLst>
                  <a:ext uri="{0D108BD9-81ED-4DB2-BD59-A6C34878D82A}">
                    <a16:rowId xmlns:a16="http://schemas.microsoft.com/office/drawing/2014/main" val="2636384423"/>
                  </a:ext>
                </a:extLst>
              </a:tr>
              <a:tr h="0">
                <a:tc>
                  <a:txBody>
                    <a:bodyPr/>
                    <a:lstStyle/>
                    <a:p>
                      <a:pPr algn="ctr" rtl="0" fontAlgn="base"/>
                      <a:endParaRPr lang="en-CA" sz="1400" b="0" i="0" baseline="0">
                        <a:effectLst/>
                        <a:latin typeface="+mj-lt"/>
                      </a:endParaRPr>
                    </a:p>
                  </a:txBody>
                  <a:tcP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F2F2F2"/>
                    </a:solidFill>
                  </a:tcPr>
                </a:tc>
                <a:tc>
                  <a:txBody>
                    <a:bodyPr/>
                    <a:lstStyle/>
                    <a:p>
                      <a:pPr algn="ctr" rtl="0" fontAlgn="base"/>
                      <a:endParaRPr lang="en-CA" sz="2800" b="0" i="0" u="none" baseline="0">
                        <a:effectLst/>
                        <a:latin typeface="+mj-lt"/>
                      </a:endParaRPr>
                    </a:p>
                  </a:txBody>
                  <a:tcP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F2F2F2"/>
                    </a:solidFill>
                  </a:tcPr>
                </a:tc>
                <a:extLst>
                  <a:ext uri="{0D108BD9-81ED-4DB2-BD59-A6C34878D82A}">
                    <a16:rowId xmlns:a16="http://schemas.microsoft.com/office/drawing/2014/main" val="1166407654"/>
                  </a:ext>
                </a:extLst>
              </a:tr>
              <a:tr h="0">
                <a:tc>
                  <a:txBody>
                    <a:bodyPr/>
                    <a:lstStyle/>
                    <a:p>
                      <a:pPr algn="ctr" rtl="0" fontAlgn="base"/>
                      <a:r>
                        <a:rPr lang="en-CA" sz="1400" b="0" i="0" baseline="0">
                          <a:effectLst/>
                          <a:latin typeface="IBM Plex Sans"/>
                        </a:rPr>
                        <a:t>5 min</a:t>
                      </a:r>
                    </a:p>
                  </a:txBody>
                  <a:tcP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F2F2F2"/>
                    </a:solidFill>
                  </a:tcPr>
                </a:tc>
                <a:tc>
                  <a:txBody>
                    <a:bodyPr/>
                    <a:lstStyle/>
                    <a:p>
                      <a:pPr algn="ctr" rtl="0" fontAlgn="base"/>
                      <a:r>
                        <a:rPr lang="en-CA" sz="1600" b="1" i="0" u="none" baseline="0">
                          <a:effectLst/>
                          <a:latin typeface="IBM Plex Sans"/>
                        </a:rPr>
                        <a:t>Conclusion</a:t>
                      </a:r>
                    </a:p>
                  </a:txBody>
                  <a:tcP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F2F2F2"/>
                    </a:solidFill>
                  </a:tcPr>
                </a:tc>
                <a:extLst>
                  <a:ext uri="{0D108BD9-81ED-4DB2-BD59-A6C34878D82A}">
                    <a16:rowId xmlns:a16="http://schemas.microsoft.com/office/drawing/2014/main" val="1965706227"/>
                  </a:ext>
                </a:extLst>
              </a:tr>
              <a:tr h="495617">
                <a:tc>
                  <a:txBody>
                    <a:bodyPr/>
                    <a:lstStyle/>
                    <a:p>
                      <a:pPr algn="ctr" rtl="0" fontAlgn="base"/>
                      <a:r>
                        <a:rPr lang="en-CA" sz="1600" b="0" i="0" u="none" baseline="0">
                          <a:solidFill>
                            <a:schemeClr val="bg1"/>
                          </a:solidFill>
                          <a:effectLst/>
                          <a:latin typeface="+mj-lt"/>
                        </a:rPr>
                        <a:t>75 mins</a:t>
                      </a:r>
                      <a:endParaRPr lang="en-CA" sz="2400" b="0" i="0" u="none" baseline="0">
                        <a:solidFill>
                          <a:schemeClr val="bg1"/>
                        </a:solidFill>
                        <a:effectLst/>
                        <a:latin typeface="+mj-lt"/>
                      </a:endParaRPr>
                    </a:p>
                  </a:txBody>
                  <a:tcPr>
                    <a:lnL w="19050"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chemeClr val="accent1"/>
                    </a:solidFill>
                  </a:tcPr>
                </a:tc>
                <a:tc>
                  <a:txBody>
                    <a:bodyPr/>
                    <a:lstStyle/>
                    <a:p>
                      <a:pPr algn="ctr" rtl="0" fontAlgn="base"/>
                      <a:r>
                        <a:rPr lang="en-CA" sz="1600" b="0" i="0" baseline="0">
                          <a:solidFill>
                            <a:schemeClr val="bg1"/>
                          </a:solidFill>
                          <a:effectLst/>
                          <a:latin typeface="+mj-lt"/>
                        </a:rPr>
                        <a:t>THANK YOU FOR PARTICIPATING!</a:t>
                      </a:r>
                      <a:endParaRPr lang="en-CA" sz="2400" b="0" i="0" baseline="0">
                        <a:solidFill>
                          <a:schemeClr val="bg1"/>
                        </a:solidFill>
                        <a:effectLst/>
                        <a:latin typeface="+mj-lt"/>
                      </a:endParaRPr>
                    </a:p>
                  </a:txBody>
                  <a:tcPr>
                    <a:lnL w="9525"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chemeClr val="accent1"/>
                    </a:solidFill>
                  </a:tcPr>
                </a:tc>
                <a:extLst>
                  <a:ext uri="{0D108BD9-81ED-4DB2-BD59-A6C34878D82A}">
                    <a16:rowId xmlns:a16="http://schemas.microsoft.com/office/drawing/2014/main" val="3540159519"/>
                  </a:ext>
                </a:extLst>
              </a:tr>
            </a:tbl>
          </a:graphicData>
        </a:graphic>
      </p:graphicFrame>
    </p:spTree>
    <p:extLst>
      <p:ext uri="{BB962C8B-B14F-4D97-AF65-F5344CB8AC3E}">
        <p14:creationId xmlns:p14="http://schemas.microsoft.com/office/powerpoint/2010/main" val="358851727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Placeholder 9">
            <a:extLst>
              <a:ext uri="{FF2B5EF4-FFF2-40B4-BE49-F238E27FC236}">
                <a16:creationId xmlns:a16="http://schemas.microsoft.com/office/drawing/2014/main" id="{3A8DAF0C-9CC2-A34B-86C1-0787A9B02F0D}"/>
              </a:ext>
            </a:extLst>
          </p:cNvPr>
          <p:cNvPicPr>
            <a:picLocks noGrp="1" noChangeAspect="1"/>
          </p:cNvPicPr>
          <p:nvPr>
            <p:ph type="pic" sz="quarter" idx="11"/>
          </p:nvPr>
        </p:nvPicPr>
        <p:blipFill>
          <a:blip r:embed="rId3"/>
          <a:srcRect t="17892" b="17892"/>
          <a:stretch>
            <a:fillRect/>
          </a:stretch>
        </p:blipFill>
        <p:spPr>
          <a:xfrm>
            <a:off x="1436913" y="1438680"/>
            <a:ext cx="9314905" cy="3980134"/>
          </a:xfrm>
        </p:spPr>
      </p:pic>
      <p:sp>
        <p:nvSpPr>
          <p:cNvPr id="6" name="Rectangle 5">
            <a:extLst>
              <a:ext uri="{FF2B5EF4-FFF2-40B4-BE49-F238E27FC236}">
                <a16:creationId xmlns:a16="http://schemas.microsoft.com/office/drawing/2014/main" id="{4A713FBE-94D5-8A46-AC92-3B41F82631A3}"/>
              </a:ext>
            </a:extLst>
          </p:cNvPr>
          <p:cNvSpPr/>
          <p:nvPr/>
        </p:nvSpPr>
        <p:spPr>
          <a:xfrm>
            <a:off x="1117600" y="914400"/>
            <a:ext cx="4749800" cy="51562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 Placeholder 2">
            <a:extLst>
              <a:ext uri="{FF2B5EF4-FFF2-40B4-BE49-F238E27FC236}">
                <a16:creationId xmlns:a16="http://schemas.microsoft.com/office/drawing/2014/main" id="{4B791887-5F27-2846-B8FC-0699B2C4FC9C}"/>
              </a:ext>
            </a:extLst>
          </p:cNvPr>
          <p:cNvSpPr>
            <a:spLocks noGrp="1"/>
          </p:cNvSpPr>
          <p:nvPr>
            <p:ph type="body" sz="quarter" idx="12"/>
          </p:nvPr>
        </p:nvSpPr>
        <p:spPr>
          <a:xfrm>
            <a:off x="5867399" y="1439186"/>
            <a:ext cx="4884419" cy="3983714"/>
          </a:xfrm>
        </p:spPr>
        <p:txBody>
          <a:bodyPr/>
          <a:lstStyle/>
          <a:p>
            <a:endParaRPr lang="en-US"/>
          </a:p>
        </p:txBody>
      </p:sp>
      <p:sp>
        <p:nvSpPr>
          <p:cNvPr id="4" name="Text Placeholder 3">
            <a:extLst>
              <a:ext uri="{FF2B5EF4-FFF2-40B4-BE49-F238E27FC236}">
                <a16:creationId xmlns:a16="http://schemas.microsoft.com/office/drawing/2014/main" id="{7EABC734-F95D-8D48-964D-15182C0FAAD1}"/>
              </a:ext>
            </a:extLst>
          </p:cNvPr>
          <p:cNvSpPr>
            <a:spLocks noGrp="1"/>
          </p:cNvSpPr>
          <p:nvPr>
            <p:ph type="body" sz="quarter" idx="10"/>
          </p:nvPr>
        </p:nvSpPr>
        <p:spPr>
          <a:xfrm>
            <a:off x="215165" y="1294119"/>
            <a:ext cx="5492577" cy="5156200"/>
          </a:xfrm>
        </p:spPr>
        <p:txBody>
          <a:bodyPr/>
          <a:lstStyle/>
          <a:p>
            <a:pPr algn="ctr">
              <a:lnSpc>
                <a:spcPct val="95000"/>
              </a:lnSpc>
              <a:buClr>
                <a:srgbClr val="EB3647"/>
              </a:buClr>
              <a:buFont typeface="Wingdings" panose="020B0604020202020204" pitchFamily="34" charset="0"/>
              <a:buChar char="v"/>
            </a:pPr>
            <a:endParaRPr lang="en-CA" sz="2400"/>
          </a:p>
          <a:p>
            <a:pPr>
              <a:lnSpc>
                <a:spcPct val="95000"/>
              </a:lnSpc>
              <a:buClr>
                <a:srgbClr val="EB3647"/>
              </a:buClr>
              <a:buFont typeface="Wingdings" panose="020B0604020202020204" pitchFamily="34" charset="0"/>
              <a:buChar char="v"/>
            </a:pPr>
            <a:r>
              <a:rPr lang="en-CA" sz="2800"/>
              <a:t> Develop problem solving skills</a:t>
            </a:r>
          </a:p>
          <a:p>
            <a:pPr>
              <a:lnSpc>
                <a:spcPct val="95000"/>
              </a:lnSpc>
              <a:buClr>
                <a:srgbClr val="EB3647"/>
              </a:buClr>
              <a:buFont typeface="Wingdings" panose="020B0604020202020204" pitchFamily="34" charset="0"/>
              <a:buChar char="v"/>
            </a:pPr>
            <a:endParaRPr lang="en-CA" sz="2800"/>
          </a:p>
          <a:p>
            <a:pPr>
              <a:lnSpc>
                <a:spcPct val="95000"/>
              </a:lnSpc>
              <a:buClr>
                <a:srgbClr val="EB3647"/>
              </a:buClr>
              <a:buFont typeface="Wingdings" panose="020B0604020202020204" pitchFamily="34" charset="0"/>
              <a:buChar char="v"/>
            </a:pPr>
            <a:r>
              <a:rPr lang="en-CA" sz="2800"/>
              <a:t> Review and solidify trigonometry concepts</a:t>
            </a:r>
          </a:p>
          <a:p>
            <a:pPr algn="ctr">
              <a:lnSpc>
                <a:spcPct val="95000"/>
              </a:lnSpc>
              <a:buClr>
                <a:srgbClr val="EB3647"/>
              </a:buClr>
              <a:buFont typeface="Wingdings" panose="020B0604020202020204" pitchFamily="34" charset="0"/>
              <a:buChar char="v"/>
            </a:pPr>
            <a:endParaRPr lang="en-CA" sz="2800"/>
          </a:p>
          <a:p>
            <a:pPr>
              <a:lnSpc>
                <a:spcPct val="95000"/>
              </a:lnSpc>
              <a:buClr>
                <a:srgbClr val="EB3647"/>
              </a:buClr>
              <a:buFont typeface="Wingdings" panose="020B0604020202020204" pitchFamily="34" charset="0"/>
              <a:buChar char="v"/>
            </a:pPr>
            <a:r>
              <a:rPr lang="en-CA" sz="2800"/>
              <a:t> Identify real-life applications of trigonometry</a:t>
            </a:r>
          </a:p>
        </p:txBody>
      </p:sp>
      <p:sp>
        <p:nvSpPr>
          <p:cNvPr id="2" name="TextBox 1">
            <a:extLst>
              <a:ext uri="{FF2B5EF4-FFF2-40B4-BE49-F238E27FC236}">
                <a16:creationId xmlns:a16="http://schemas.microsoft.com/office/drawing/2014/main" id="{87D89809-E39A-5141-BDA1-729E35C89024}"/>
              </a:ext>
            </a:extLst>
          </p:cNvPr>
          <p:cNvSpPr txBox="1"/>
          <p:nvPr/>
        </p:nvSpPr>
        <p:spPr>
          <a:xfrm>
            <a:off x="67548" y="-98955"/>
            <a:ext cx="6904134" cy="1772793"/>
          </a:xfrm>
          <a:prstGeom prst="rect">
            <a:avLst/>
          </a:prstGeom>
          <a:noFill/>
        </p:spPr>
        <p:txBody>
          <a:bodyPr wrap="none" lIns="0" tIns="0" rIns="0" bIns="0" rtlCol="0">
            <a:spAutoFit/>
          </a:bodyPr>
          <a:lstStyle/>
          <a:p>
            <a:pPr lvl="0">
              <a:lnSpc>
                <a:spcPct val="90000"/>
              </a:lnSpc>
            </a:pPr>
            <a:r>
              <a:rPr lang="fr-CA" sz="12800" b="1">
                <a:solidFill>
                  <a:srgbClr val="EB3647"/>
                </a:solidFill>
                <a:latin typeface="IBM Plex Sans SmBld" panose="020B0503050203000203" pitchFamily="34" charset="0"/>
              </a:rPr>
              <a:t>3</a:t>
            </a:r>
            <a:r>
              <a:rPr lang="fr-CA" sz="4000" b="1">
                <a:solidFill>
                  <a:srgbClr val="FFFFFF"/>
                </a:solidFill>
                <a:latin typeface="IBM Plex Sans SmBld" panose="020B0503050203000203" pitchFamily="34" charset="0"/>
              </a:rPr>
              <a:t> LEARNING OBJECTIVES</a:t>
            </a:r>
          </a:p>
        </p:txBody>
      </p:sp>
    </p:spTree>
    <p:extLst>
      <p:ext uri="{BB962C8B-B14F-4D97-AF65-F5344CB8AC3E}">
        <p14:creationId xmlns:p14="http://schemas.microsoft.com/office/powerpoint/2010/main" val="378687436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811662D0-9C0F-4F03-A1A9-ABFDD7B69F86}"/>
              </a:ext>
            </a:extLst>
          </p:cNvPr>
          <p:cNvSpPr>
            <a:spLocks noGrp="1"/>
          </p:cNvSpPr>
          <p:nvPr>
            <p:ph type="ftr" sz="quarter" idx="10"/>
          </p:nvPr>
        </p:nvSpPr>
        <p:spPr>
          <a:xfrm>
            <a:off x="183191" y="6219721"/>
            <a:ext cx="8151727" cy="365125"/>
          </a:xfrm>
        </p:spPr>
        <p:txBody>
          <a:bodyPr/>
          <a:lstStyle/>
          <a:p>
            <a:endParaRPr lang="en-US"/>
          </a:p>
        </p:txBody>
      </p:sp>
      <p:sp>
        <p:nvSpPr>
          <p:cNvPr id="3" name="Slide Number Placeholder 2">
            <a:extLst>
              <a:ext uri="{FF2B5EF4-FFF2-40B4-BE49-F238E27FC236}">
                <a16:creationId xmlns:a16="http://schemas.microsoft.com/office/drawing/2014/main" id="{1C273B44-5EFD-472C-9B15-8F0DA79EED97}"/>
              </a:ext>
            </a:extLst>
          </p:cNvPr>
          <p:cNvSpPr>
            <a:spLocks noGrp="1"/>
          </p:cNvSpPr>
          <p:nvPr>
            <p:ph type="sldNum" sz="quarter" idx="11"/>
          </p:nvPr>
        </p:nvSpPr>
        <p:spPr/>
        <p:txBody>
          <a:bodyPr/>
          <a:lstStyle/>
          <a:p>
            <a:fld id="{5B64C28E-966E-6B4A-816A-311B7D0A2E6D}" type="slidenum">
              <a:rPr lang="en-US" smtClean="0"/>
              <a:pPr/>
              <a:t>6</a:t>
            </a:fld>
            <a:endParaRPr lang="en-US"/>
          </a:p>
        </p:txBody>
      </p:sp>
      <p:sp>
        <p:nvSpPr>
          <p:cNvPr id="8" name="Title 7">
            <a:extLst>
              <a:ext uri="{FF2B5EF4-FFF2-40B4-BE49-F238E27FC236}">
                <a16:creationId xmlns:a16="http://schemas.microsoft.com/office/drawing/2014/main" id="{EBECD5C0-E73A-42FA-8816-4B13FBD69846}"/>
              </a:ext>
            </a:extLst>
          </p:cNvPr>
          <p:cNvSpPr>
            <a:spLocks noGrp="1"/>
          </p:cNvSpPr>
          <p:nvPr>
            <p:ph type="title"/>
          </p:nvPr>
        </p:nvSpPr>
        <p:spPr/>
        <p:txBody>
          <a:bodyPr/>
          <a:lstStyle/>
          <a:p>
            <a:r>
              <a:rPr lang="en-US"/>
              <a:t>Triangles Are Everywhere!</a:t>
            </a:r>
          </a:p>
        </p:txBody>
      </p:sp>
      <p:pic>
        <p:nvPicPr>
          <p:cNvPr id="1028" name="Picture 4" descr="green and yellow leaf plant">
            <a:extLst>
              <a:ext uri="{FF2B5EF4-FFF2-40B4-BE49-F238E27FC236}">
                <a16:creationId xmlns:a16="http://schemas.microsoft.com/office/drawing/2014/main" id="{EC72D5E2-571E-4CD5-A743-33EFD439C64E}"/>
              </a:ext>
            </a:extLst>
          </p:cNvPr>
          <p:cNvPicPr>
            <a:picLocks noGrp="1" noChangeAspect="1" noChangeArrowheads="1"/>
          </p:cNvPicPr>
          <p:nvPr>
            <p:ph sz="quarter" idx="13"/>
          </p:nvPr>
        </p:nvPicPr>
        <p:blipFill>
          <a:blip r:embed="rId3">
            <a:extLst>
              <a:ext uri="{28A0092B-C50C-407E-A947-70E740481C1C}">
                <a14:useLocalDpi xmlns:a14="http://schemas.microsoft.com/office/drawing/2010/main" val="0"/>
              </a:ext>
            </a:extLst>
          </a:blip>
          <a:srcRect/>
          <a:stretch>
            <a:fillRect/>
          </a:stretch>
        </p:blipFill>
        <p:spPr bwMode="auto">
          <a:xfrm>
            <a:off x="308098" y="1014617"/>
            <a:ext cx="3774546" cy="2830910"/>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brown trees on brown soil">
            <a:extLst>
              <a:ext uri="{FF2B5EF4-FFF2-40B4-BE49-F238E27FC236}">
                <a16:creationId xmlns:a16="http://schemas.microsoft.com/office/drawing/2014/main" id="{8653934A-3C93-421A-ABD2-B23187578DFF}"/>
              </a:ext>
            </a:extLst>
          </p:cNvPr>
          <p:cNvPicPr>
            <a:picLocks noGrp="1" noChangeAspect="1" noChangeArrowheads="1"/>
          </p:cNvPicPr>
          <p:nvPr>
            <p:ph type="pic" sz="quarter" idx="23"/>
          </p:nvPr>
        </p:nvPicPr>
        <p:blipFill>
          <a:blip r:embed="rId4">
            <a:extLst>
              <a:ext uri="{28A0092B-C50C-407E-A947-70E740481C1C}">
                <a14:useLocalDpi xmlns:a14="http://schemas.microsoft.com/office/drawing/2010/main" val="0"/>
              </a:ext>
            </a:extLst>
          </a:blip>
          <a:srcRect t="31179" b="31179"/>
          <a:stretch>
            <a:fillRect/>
          </a:stretch>
        </p:blipFill>
        <p:spPr bwMode="auto">
          <a:xfrm>
            <a:off x="7984448" y="2072472"/>
            <a:ext cx="3899453" cy="3880224"/>
          </a:xfrm>
          <a:prstGeom prst="rect">
            <a:avLst/>
          </a:prstGeom>
          <a:noFill/>
          <a:extLst>
            <a:ext uri="{909E8E84-426E-40DD-AFC4-6F175D3DCCD1}">
              <a14:hiddenFill xmlns:a14="http://schemas.microsoft.com/office/drawing/2010/main">
                <a:solidFill>
                  <a:srgbClr val="FFFFFF"/>
                </a:solidFill>
              </a14:hiddenFill>
            </a:ext>
          </a:extLst>
        </p:spPr>
      </p:pic>
      <p:pic>
        <p:nvPicPr>
          <p:cNvPr id="1036" name="Picture 12" descr="brown cave near body of water at daytime">
            <a:extLst>
              <a:ext uri="{FF2B5EF4-FFF2-40B4-BE49-F238E27FC236}">
                <a16:creationId xmlns:a16="http://schemas.microsoft.com/office/drawing/2014/main" id="{FD365094-8075-4571-8D9F-4B583F109D41}"/>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984448" y="341154"/>
            <a:ext cx="3899453" cy="1592933"/>
          </a:xfrm>
          <a:prstGeom prst="rect">
            <a:avLst/>
          </a:prstGeom>
          <a:noFill/>
          <a:extLst>
            <a:ext uri="{909E8E84-426E-40DD-AFC4-6F175D3DCCD1}">
              <a14:hiddenFill xmlns:a14="http://schemas.microsoft.com/office/drawing/2010/main">
                <a:solidFill>
                  <a:srgbClr val="FFFFFF"/>
                </a:solidFill>
              </a14:hiddenFill>
            </a:ext>
          </a:extLst>
        </p:spPr>
      </p:pic>
      <p:pic>
        <p:nvPicPr>
          <p:cNvPr id="6" name="Content Placeholder 5" descr="A picture containing plant, tree, frond, palm&#10;&#10;Description automatically generated">
            <a:extLst>
              <a:ext uri="{FF2B5EF4-FFF2-40B4-BE49-F238E27FC236}">
                <a16:creationId xmlns:a16="http://schemas.microsoft.com/office/drawing/2014/main" id="{2934A5F6-A9B6-4546-9C14-D9B67E121284}"/>
              </a:ext>
            </a:extLst>
          </p:cNvPr>
          <p:cNvPicPr>
            <a:picLocks noGrp="1" noChangeAspect="1"/>
          </p:cNvPicPr>
          <p:nvPr>
            <p:ph sz="quarter" idx="20"/>
          </p:nvPr>
        </p:nvPicPr>
        <p:blipFill>
          <a:blip r:embed="rId6"/>
          <a:stretch>
            <a:fillRect/>
          </a:stretch>
        </p:blipFill>
        <p:spPr>
          <a:xfrm>
            <a:off x="4189349" y="985597"/>
            <a:ext cx="3688393" cy="4967100"/>
          </a:xfrm>
        </p:spPr>
      </p:pic>
      <p:pic>
        <p:nvPicPr>
          <p:cNvPr id="9" name="Picture 8">
            <a:extLst>
              <a:ext uri="{FF2B5EF4-FFF2-40B4-BE49-F238E27FC236}">
                <a16:creationId xmlns:a16="http://schemas.microsoft.com/office/drawing/2014/main" id="{ED095579-8928-48A3-9CB1-32E4D2413C27}"/>
              </a:ext>
            </a:extLst>
          </p:cNvPr>
          <p:cNvPicPr>
            <a:picLocks noChangeAspect="1"/>
          </p:cNvPicPr>
          <p:nvPr/>
        </p:nvPicPr>
        <p:blipFill rotWithShape="1">
          <a:blip r:embed="rId7"/>
          <a:srcRect t="43063"/>
          <a:stretch/>
        </p:blipFill>
        <p:spPr>
          <a:xfrm>
            <a:off x="308098" y="3984183"/>
            <a:ext cx="3739532" cy="1968513"/>
          </a:xfrm>
          <a:prstGeom prst="rect">
            <a:avLst/>
          </a:prstGeom>
        </p:spPr>
      </p:pic>
    </p:spTree>
    <p:extLst>
      <p:ext uri="{BB962C8B-B14F-4D97-AF65-F5344CB8AC3E}">
        <p14:creationId xmlns:p14="http://schemas.microsoft.com/office/powerpoint/2010/main" val="153654803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a:extLst>
              <a:ext uri="{FF2B5EF4-FFF2-40B4-BE49-F238E27FC236}">
                <a16:creationId xmlns:a16="http://schemas.microsoft.com/office/drawing/2014/main" id="{8779301A-AA9D-42FE-8DB5-7FAEB28A2E06}"/>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15730"/>
          <a:stretch/>
        </p:blipFill>
        <p:spPr bwMode="auto">
          <a:xfrm>
            <a:off x="20" y="10"/>
            <a:ext cx="12191980" cy="6857990"/>
          </a:xfrm>
          <a:custGeom>
            <a:avLst/>
            <a:gdLst>
              <a:gd name="connsiteX0" fmla="*/ 664511 w 12192000"/>
              <a:gd name="connsiteY0" fmla="*/ 887497 h 6858000"/>
              <a:gd name="connsiteX1" fmla="*/ 11527491 w 12192000"/>
              <a:gd name="connsiteY1" fmla="*/ 887497 h 6858000"/>
              <a:gd name="connsiteX2" fmla="*/ 11527491 w 12192000"/>
              <a:gd name="connsiteY2" fmla="*/ 5967543 h 6858000"/>
              <a:gd name="connsiteX3" fmla="*/ 664511 w 12192000"/>
              <a:gd name="connsiteY3" fmla="*/ 5967543 h 6858000"/>
              <a:gd name="connsiteX4" fmla="*/ 484509 w 12192000"/>
              <a:gd name="connsiteY4" fmla="*/ 707497 h 6858000"/>
              <a:gd name="connsiteX5" fmla="*/ 484509 w 12192000"/>
              <a:gd name="connsiteY5" fmla="*/ 887497 h 6858000"/>
              <a:gd name="connsiteX6" fmla="*/ 484510 w 12192000"/>
              <a:gd name="connsiteY6" fmla="*/ 887497 h 6858000"/>
              <a:gd name="connsiteX7" fmla="*/ 484510 w 12192000"/>
              <a:gd name="connsiteY7" fmla="*/ 5967543 h 6858000"/>
              <a:gd name="connsiteX8" fmla="*/ 484509 w 12192000"/>
              <a:gd name="connsiteY8" fmla="*/ 5967543 h 6858000"/>
              <a:gd name="connsiteX9" fmla="*/ 484509 w 12192000"/>
              <a:gd name="connsiteY9" fmla="*/ 6147543 h 6858000"/>
              <a:gd name="connsiteX10" fmla="*/ 484510 w 12192000"/>
              <a:gd name="connsiteY10" fmla="*/ 6147543 h 6858000"/>
              <a:gd name="connsiteX11" fmla="*/ 484510 w 12192000"/>
              <a:gd name="connsiteY11" fmla="*/ 6150504 h 6858000"/>
              <a:gd name="connsiteX12" fmla="*/ 664511 w 12192000"/>
              <a:gd name="connsiteY12" fmla="*/ 6150504 h 6858000"/>
              <a:gd name="connsiteX13" fmla="*/ 664511 w 12192000"/>
              <a:gd name="connsiteY13" fmla="*/ 6147543 h 6858000"/>
              <a:gd name="connsiteX14" fmla="*/ 11527491 w 12192000"/>
              <a:gd name="connsiteY14" fmla="*/ 6147543 h 6858000"/>
              <a:gd name="connsiteX15" fmla="*/ 11527491 w 12192000"/>
              <a:gd name="connsiteY15" fmla="*/ 6150504 h 6858000"/>
              <a:gd name="connsiteX16" fmla="*/ 11707491 w 12192000"/>
              <a:gd name="connsiteY16" fmla="*/ 6150504 h 6858000"/>
              <a:gd name="connsiteX17" fmla="*/ 11707491 w 12192000"/>
              <a:gd name="connsiteY17" fmla="*/ 6147543 h 6858000"/>
              <a:gd name="connsiteX18" fmla="*/ 11707491 w 12192000"/>
              <a:gd name="connsiteY18" fmla="*/ 5967543 h 6858000"/>
              <a:gd name="connsiteX19" fmla="*/ 11707491 w 12192000"/>
              <a:gd name="connsiteY19" fmla="*/ 887497 h 6858000"/>
              <a:gd name="connsiteX20" fmla="*/ 11707491 w 12192000"/>
              <a:gd name="connsiteY20" fmla="*/ 734964 h 6858000"/>
              <a:gd name="connsiteX21" fmla="*/ 11707491 w 12192000"/>
              <a:gd name="connsiteY21" fmla="*/ 707497 h 6858000"/>
              <a:gd name="connsiteX22" fmla="*/ 0 w 12192000"/>
              <a:gd name="connsiteY22" fmla="*/ 0 h 6858000"/>
              <a:gd name="connsiteX23" fmla="*/ 12192000 w 12192000"/>
              <a:gd name="connsiteY23" fmla="*/ 0 h 6858000"/>
              <a:gd name="connsiteX24" fmla="*/ 12192000 w 12192000"/>
              <a:gd name="connsiteY24" fmla="*/ 6858000 h 6858000"/>
              <a:gd name="connsiteX25" fmla="*/ 0 w 12192000"/>
              <a:gd name="connsiteY25"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2192000" h="6858000">
                <a:moveTo>
                  <a:pt x="664511" y="887497"/>
                </a:moveTo>
                <a:lnTo>
                  <a:pt x="11527491" y="887497"/>
                </a:lnTo>
                <a:lnTo>
                  <a:pt x="11527491" y="5967543"/>
                </a:lnTo>
                <a:lnTo>
                  <a:pt x="664511" y="5967543"/>
                </a:lnTo>
                <a:close/>
                <a:moveTo>
                  <a:pt x="484509" y="707497"/>
                </a:moveTo>
                <a:lnTo>
                  <a:pt x="484509" y="887497"/>
                </a:lnTo>
                <a:lnTo>
                  <a:pt x="484510" y="887497"/>
                </a:lnTo>
                <a:lnTo>
                  <a:pt x="484510" y="5967543"/>
                </a:lnTo>
                <a:lnTo>
                  <a:pt x="484509" y="5967543"/>
                </a:lnTo>
                <a:lnTo>
                  <a:pt x="484509" y="6147543"/>
                </a:lnTo>
                <a:lnTo>
                  <a:pt x="484510" y="6147543"/>
                </a:lnTo>
                <a:lnTo>
                  <a:pt x="484510" y="6150504"/>
                </a:lnTo>
                <a:lnTo>
                  <a:pt x="664511" y="6150504"/>
                </a:lnTo>
                <a:lnTo>
                  <a:pt x="664511" y="6147543"/>
                </a:lnTo>
                <a:lnTo>
                  <a:pt x="11527491" y="6147543"/>
                </a:lnTo>
                <a:lnTo>
                  <a:pt x="11527491" y="6150504"/>
                </a:lnTo>
                <a:lnTo>
                  <a:pt x="11707491" y="6150504"/>
                </a:lnTo>
                <a:lnTo>
                  <a:pt x="11707491" y="6147543"/>
                </a:lnTo>
                <a:lnTo>
                  <a:pt x="11707491" y="5967543"/>
                </a:lnTo>
                <a:lnTo>
                  <a:pt x="11707491" y="887497"/>
                </a:lnTo>
                <a:lnTo>
                  <a:pt x="11707491" y="734964"/>
                </a:lnTo>
                <a:lnTo>
                  <a:pt x="11707491" y="707497"/>
                </a:lnTo>
                <a:close/>
                <a:moveTo>
                  <a:pt x="0" y="0"/>
                </a:moveTo>
                <a:lnTo>
                  <a:pt x="12192000" y="0"/>
                </a:lnTo>
                <a:lnTo>
                  <a:pt x="12192000" y="6858000"/>
                </a:lnTo>
                <a:lnTo>
                  <a:pt x="0" y="6858000"/>
                </a:lnTo>
                <a:close/>
              </a:path>
            </a:pathLst>
          </a:custGeom>
          <a:solidFill>
            <a:srgbClr val="FFFFFF"/>
          </a:solidFill>
        </p:spPr>
      </p:pic>
      <p:sp>
        <p:nvSpPr>
          <p:cNvPr id="71" name="Text Placeholder 2">
            <a:extLst>
              <a:ext uri="{FF2B5EF4-FFF2-40B4-BE49-F238E27FC236}">
                <a16:creationId xmlns:a16="http://schemas.microsoft.com/office/drawing/2014/main" id="{8FE7F911-F4C8-2DF3-6BA5-C24286FE3528}"/>
              </a:ext>
            </a:extLst>
          </p:cNvPr>
          <p:cNvSpPr>
            <a:spLocks noGrp="1"/>
          </p:cNvSpPr>
          <p:nvPr>
            <p:ph type="body" sz="quarter" idx="12"/>
          </p:nvPr>
        </p:nvSpPr>
        <p:spPr>
          <a:xfrm>
            <a:off x="0" y="0"/>
            <a:ext cx="12192000" cy="6858000"/>
          </a:xfrm>
        </p:spPr>
        <p:txBody>
          <a:bodyPr/>
          <a:lstStyle/>
          <a:p>
            <a:endParaRPr lang="en-US"/>
          </a:p>
        </p:txBody>
      </p:sp>
      <p:sp>
        <p:nvSpPr>
          <p:cNvPr id="73" name="Text Placeholder 3">
            <a:extLst>
              <a:ext uri="{FF2B5EF4-FFF2-40B4-BE49-F238E27FC236}">
                <a16:creationId xmlns:a16="http://schemas.microsoft.com/office/drawing/2014/main" id="{95B18790-94A6-73F9-AADE-6F1A54AF89BC}"/>
              </a:ext>
            </a:extLst>
          </p:cNvPr>
          <p:cNvSpPr>
            <a:spLocks noGrp="1"/>
          </p:cNvSpPr>
          <p:nvPr>
            <p:ph type="body" sz="quarter" idx="10"/>
          </p:nvPr>
        </p:nvSpPr>
        <p:spPr>
          <a:xfrm>
            <a:off x="1228954" y="1453020"/>
            <a:ext cx="6044301" cy="3951962"/>
          </a:xfrm>
        </p:spPr>
        <p:txBody>
          <a:bodyPr/>
          <a:lstStyle/>
          <a:p>
            <a:r>
              <a:rPr lang="en-US"/>
              <a:t>What are some potential careers that may involve trigonometry?</a:t>
            </a:r>
          </a:p>
        </p:txBody>
      </p:sp>
    </p:spTree>
    <p:extLst>
      <p:ext uri="{BB962C8B-B14F-4D97-AF65-F5344CB8AC3E}">
        <p14:creationId xmlns:p14="http://schemas.microsoft.com/office/powerpoint/2010/main" val="377542356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61804B-85EB-407F-A7F8-62DACB52BD4A}"/>
              </a:ext>
            </a:extLst>
          </p:cNvPr>
          <p:cNvSpPr>
            <a:spLocks noGrp="1"/>
          </p:cNvSpPr>
          <p:nvPr>
            <p:ph type="title"/>
          </p:nvPr>
        </p:nvSpPr>
        <p:spPr>
          <a:xfrm>
            <a:off x="515380" y="241403"/>
            <a:ext cx="11161240" cy="720000"/>
          </a:xfrm>
        </p:spPr>
        <p:txBody>
          <a:bodyPr anchor="b">
            <a:normAutofit/>
          </a:bodyPr>
          <a:lstStyle/>
          <a:p>
            <a:r>
              <a:rPr lang="en-US"/>
              <a:t>Real Life Applications of Trigonometry!</a:t>
            </a:r>
          </a:p>
        </p:txBody>
      </p:sp>
      <p:sp>
        <p:nvSpPr>
          <p:cNvPr id="12" name="Footer Placeholder 2">
            <a:extLst>
              <a:ext uri="{FF2B5EF4-FFF2-40B4-BE49-F238E27FC236}">
                <a16:creationId xmlns:a16="http://schemas.microsoft.com/office/drawing/2014/main" id="{EB0517F9-43E2-11D7-E6B9-90C7CF67F59E}"/>
              </a:ext>
            </a:extLst>
          </p:cNvPr>
          <p:cNvSpPr>
            <a:spLocks noGrp="1"/>
          </p:cNvSpPr>
          <p:nvPr>
            <p:ph type="ftr" sz="quarter" idx="10"/>
          </p:nvPr>
        </p:nvSpPr>
        <p:spPr>
          <a:xfrm>
            <a:off x="1004465" y="6304235"/>
            <a:ext cx="8115151" cy="365125"/>
          </a:xfrm>
        </p:spPr>
        <p:txBody>
          <a:bodyPr/>
          <a:lstStyle/>
          <a:p>
            <a:endParaRPr lang="en-US"/>
          </a:p>
        </p:txBody>
      </p:sp>
      <p:sp>
        <p:nvSpPr>
          <p:cNvPr id="14" name="Slide Number Placeholder 3">
            <a:extLst>
              <a:ext uri="{FF2B5EF4-FFF2-40B4-BE49-F238E27FC236}">
                <a16:creationId xmlns:a16="http://schemas.microsoft.com/office/drawing/2014/main" id="{9D7B99A3-6039-A28D-435C-CE2B91F14976}"/>
              </a:ext>
            </a:extLst>
          </p:cNvPr>
          <p:cNvSpPr>
            <a:spLocks noGrp="1"/>
          </p:cNvSpPr>
          <p:nvPr>
            <p:ph type="sldNum" sz="quarter" idx="11"/>
          </p:nvPr>
        </p:nvSpPr>
        <p:spPr>
          <a:xfrm>
            <a:off x="515380" y="6304235"/>
            <a:ext cx="418293" cy="365125"/>
          </a:xfrm>
        </p:spPr>
        <p:txBody>
          <a:bodyPr/>
          <a:lstStyle/>
          <a:p>
            <a:fld id="{5B64C28E-966E-6B4A-816A-311B7D0A2E6D}" type="slidenum">
              <a:rPr lang="en-US" smtClean="0"/>
              <a:pPr/>
              <a:t>8</a:t>
            </a:fld>
            <a:endParaRPr lang="en-US"/>
          </a:p>
        </p:txBody>
      </p:sp>
      <p:sp>
        <p:nvSpPr>
          <p:cNvPr id="16" name="Text Placeholder 5">
            <a:extLst>
              <a:ext uri="{FF2B5EF4-FFF2-40B4-BE49-F238E27FC236}">
                <a16:creationId xmlns:a16="http://schemas.microsoft.com/office/drawing/2014/main" id="{D86574AC-C22D-72EB-8065-DB22969DD0D9}"/>
              </a:ext>
            </a:extLst>
          </p:cNvPr>
          <p:cNvSpPr>
            <a:spLocks noGrp="1"/>
          </p:cNvSpPr>
          <p:nvPr>
            <p:ph type="body" sz="quarter" idx="15"/>
          </p:nvPr>
        </p:nvSpPr>
        <p:spPr>
          <a:xfrm>
            <a:off x="-253129" y="2169584"/>
            <a:ext cx="2859744" cy="1997609"/>
          </a:xfrm>
        </p:spPr>
        <p:txBody>
          <a:bodyPr/>
          <a:lstStyle/>
          <a:p>
            <a:r>
              <a:rPr lang="en-US"/>
              <a:t> </a:t>
            </a:r>
          </a:p>
        </p:txBody>
      </p:sp>
      <p:pic>
        <p:nvPicPr>
          <p:cNvPr id="7" name="Picture Placeholder 6" descr="A picture containing floor, indoor&#10;&#10;Description automatically generated">
            <a:extLst>
              <a:ext uri="{FF2B5EF4-FFF2-40B4-BE49-F238E27FC236}">
                <a16:creationId xmlns:a16="http://schemas.microsoft.com/office/drawing/2014/main" id="{1898FA5F-6E18-47B0-8F47-DCB4BFF7BFD9}"/>
              </a:ext>
            </a:extLst>
          </p:cNvPr>
          <p:cNvPicPr>
            <a:picLocks noGrp="1" noChangeAspect="1"/>
          </p:cNvPicPr>
          <p:nvPr>
            <p:ph sz="quarter" idx="17"/>
          </p:nvPr>
        </p:nvPicPr>
        <p:blipFill rotWithShape="1">
          <a:blip r:embed="rId3"/>
          <a:srcRect r="3028" b="-1"/>
          <a:stretch/>
        </p:blipFill>
        <p:spPr>
          <a:xfrm>
            <a:off x="6199187" y="1196975"/>
            <a:ext cx="5481638" cy="3631963"/>
          </a:xfrm>
          <a:noFill/>
        </p:spPr>
      </p:pic>
      <p:pic>
        <p:nvPicPr>
          <p:cNvPr id="1026" name="Picture 2" descr="gray infrastructure under blue sky">
            <a:extLst>
              <a:ext uri="{FF2B5EF4-FFF2-40B4-BE49-F238E27FC236}">
                <a16:creationId xmlns:a16="http://schemas.microsoft.com/office/drawing/2014/main" id="{95E4A6FD-87BF-45BD-920B-DEE758E6224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11175" y="1225021"/>
            <a:ext cx="5347834" cy="3567005"/>
          </a:xfrm>
          <a:prstGeom prst="rect">
            <a:avLst/>
          </a:prstGeom>
          <a:noFill/>
          <a:extLst>
            <a:ext uri="{909E8E84-426E-40DD-AFC4-6F175D3DCCD1}">
              <a14:hiddenFill xmlns:a14="http://schemas.microsoft.com/office/drawing/2010/main">
                <a:solidFill>
                  <a:srgbClr val="FFFFFF"/>
                </a:solidFill>
              </a14:hiddenFill>
            </a:ext>
          </a:extLst>
        </p:spPr>
      </p:pic>
      <p:sp>
        <p:nvSpPr>
          <p:cNvPr id="9" name="Text Placeholder 8">
            <a:extLst>
              <a:ext uri="{FF2B5EF4-FFF2-40B4-BE49-F238E27FC236}">
                <a16:creationId xmlns:a16="http://schemas.microsoft.com/office/drawing/2014/main" id="{D4D3EC63-74D9-D6E7-531B-56552BCEBD92}"/>
              </a:ext>
            </a:extLst>
          </p:cNvPr>
          <p:cNvSpPr>
            <a:spLocks noGrp="1"/>
          </p:cNvSpPr>
          <p:nvPr>
            <p:ph type="body" sz="quarter" idx="16"/>
          </p:nvPr>
        </p:nvSpPr>
        <p:spPr/>
        <p:txBody>
          <a:bodyPr/>
          <a:lstStyle/>
          <a:p>
            <a:r>
              <a:rPr lang="en-US">
                <a:hlinkClick r:id="rId5"/>
              </a:rPr>
              <a:t>https://www.youtube.com/watch?v=Kd1y5Gobu8I&amp;t=35s&amp;ab_channel=MarkRodriguez</a:t>
            </a:r>
            <a:r>
              <a:rPr lang="en-US"/>
              <a:t> </a:t>
            </a:r>
          </a:p>
        </p:txBody>
      </p:sp>
    </p:spTree>
    <p:extLst>
      <p:ext uri="{BB962C8B-B14F-4D97-AF65-F5344CB8AC3E}">
        <p14:creationId xmlns:p14="http://schemas.microsoft.com/office/powerpoint/2010/main" val="311140638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Placeholder 9" descr="A picture containing umbrella, outdoor, sun, light&#10;&#10;Description automatically generated">
            <a:extLst>
              <a:ext uri="{FF2B5EF4-FFF2-40B4-BE49-F238E27FC236}">
                <a16:creationId xmlns:a16="http://schemas.microsoft.com/office/drawing/2014/main" id="{D078C59B-190C-453F-9EB4-0115F349D118}"/>
              </a:ext>
            </a:extLst>
          </p:cNvPr>
          <p:cNvPicPr>
            <a:picLocks noGrp="1" noChangeAspect="1"/>
          </p:cNvPicPr>
          <p:nvPr>
            <p:ph type="pic" sz="quarter" idx="11"/>
          </p:nvPr>
        </p:nvPicPr>
        <p:blipFill>
          <a:blip r:embed="rId2"/>
          <a:srcRect t="23378" b="23378"/>
          <a:stretch>
            <a:fillRect/>
          </a:stretch>
        </p:blipFill>
        <p:spPr/>
      </p:pic>
      <p:sp>
        <p:nvSpPr>
          <p:cNvPr id="3" name="Text Placeholder 2">
            <a:extLst>
              <a:ext uri="{FF2B5EF4-FFF2-40B4-BE49-F238E27FC236}">
                <a16:creationId xmlns:a16="http://schemas.microsoft.com/office/drawing/2014/main" id="{2E9AF86F-A9E0-4E0F-AEB1-3785D210AA39}"/>
              </a:ext>
            </a:extLst>
          </p:cNvPr>
          <p:cNvSpPr>
            <a:spLocks noGrp="1"/>
          </p:cNvSpPr>
          <p:nvPr>
            <p:ph type="body" sz="quarter" idx="12"/>
          </p:nvPr>
        </p:nvSpPr>
        <p:spPr/>
        <p:txBody>
          <a:bodyPr/>
          <a:lstStyle/>
          <a:p>
            <a:endParaRPr lang="en-CA"/>
          </a:p>
        </p:txBody>
      </p:sp>
      <p:sp>
        <p:nvSpPr>
          <p:cNvPr id="4" name="Text Placeholder 3">
            <a:extLst>
              <a:ext uri="{FF2B5EF4-FFF2-40B4-BE49-F238E27FC236}">
                <a16:creationId xmlns:a16="http://schemas.microsoft.com/office/drawing/2014/main" id="{353B8F9D-8BCC-403B-AA11-145300941D4A}"/>
              </a:ext>
            </a:extLst>
          </p:cNvPr>
          <p:cNvSpPr>
            <a:spLocks noGrp="1"/>
          </p:cNvSpPr>
          <p:nvPr>
            <p:ph type="body" sz="quarter" idx="10"/>
          </p:nvPr>
        </p:nvSpPr>
        <p:spPr>
          <a:xfrm>
            <a:off x="1675946" y="1617414"/>
            <a:ext cx="5136590" cy="3612970"/>
          </a:xfrm>
        </p:spPr>
        <p:txBody>
          <a:bodyPr/>
          <a:lstStyle/>
          <a:p>
            <a:r>
              <a:rPr lang="en-CA"/>
              <a:t>Introduction of the Game</a:t>
            </a:r>
          </a:p>
        </p:txBody>
      </p:sp>
    </p:spTree>
    <p:extLst>
      <p:ext uri="{BB962C8B-B14F-4D97-AF65-F5344CB8AC3E}">
        <p14:creationId xmlns:p14="http://schemas.microsoft.com/office/powerpoint/2010/main" val="2077356118"/>
      </p:ext>
    </p:extLst>
  </p:cSld>
  <p:clrMapOvr>
    <a:masterClrMapping/>
  </p:clrMapOvr>
</p:sld>
</file>

<file path=ppt/theme/theme1.xml><?xml version="1.0" encoding="utf-8"?>
<a:theme xmlns:a="http://schemas.openxmlformats.org/drawingml/2006/main" name="Office Theme">
  <a:themeElements>
    <a:clrScheme name="Glendon_YU Colours2020">
      <a:dk1>
        <a:srgbClr val="000000"/>
      </a:dk1>
      <a:lt1>
        <a:srgbClr val="FFFFFF"/>
      </a:lt1>
      <a:dk2>
        <a:srgbClr val="68625F"/>
      </a:dk2>
      <a:lt2>
        <a:srgbClr val="F2F2F2"/>
      </a:lt2>
      <a:accent1>
        <a:srgbClr val="005E9E"/>
      </a:accent1>
      <a:accent2>
        <a:srgbClr val="D39F0E"/>
      </a:accent2>
      <a:accent3>
        <a:srgbClr val="E21836"/>
      </a:accent3>
      <a:accent4>
        <a:srgbClr val="AE0D19"/>
      </a:accent4>
      <a:accent5>
        <a:srgbClr val="B6AEA8"/>
      </a:accent5>
      <a:accent6>
        <a:srgbClr val="E1DEDB"/>
      </a:accent6>
      <a:hlink>
        <a:srgbClr val="E21E38"/>
      </a:hlink>
      <a:folHlink>
        <a:srgbClr val="AF1F24"/>
      </a:folHlink>
    </a:clrScheme>
    <a:fontScheme name="YorkU">
      <a:majorFont>
        <a:latin typeface="IBM Plex Sans"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IBM Plex Sans Light"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lIns="0" tIns="0" rIns="0" bIns="0" rtlCol="0">
        <a:spAutoFit/>
      </a:bodyPr>
      <a:lstStyle>
        <a:defPPr algn="l">
          <a:defRPr sz="1400" dirty="0" smtClean="0">
            <a:solidFill>
              <a:schemeClr val="tx1"/>
            </a:solidFill>
          </a:defRPr>
        </a:defPPr>
      </a:lstStyle>
    </a:txDef>
  </a:objectDefaults>
  <a:extraClrSchemeLst/>
  <a:extLst>
    <a:ext uri="{05A4C25C-085E-4340-85A3-A5531E510DB2}">
      <thm15:themeFamily xmlns:thm15="http://schemas.microsoft.com/office/thememl/2012/main" name="GLEN_YorkU_Template_Aug2020_r2.pptx" id="{18F8A4E6-F463-F542-87FF-F704A0CD1397}" vid="{12D40156-3866-5C41-963F-1066551B7AC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D4E45D5FD32B774BA3DF66EC1F99201B" ma:contentTypeVersion="22" ma:contentTypeDescription="Create a new document." ma:contentTypeScope="" ma:versionID="3aa8ec355c1d5c52b1fc807268c9004b">
  <xsd:schema xmlns:xsd="http://www.w3.org/2001/XMLSchema" xmlns:xs="http://www.w3.org/2001/XMLSchema" xmlns:p="http://schemas.microsoft.com/office/2006/metadata/properties" xmlns:ns2="c075e844-c6ea-4c5d-9447-7eac30e22959" xmlns:ns3="8b868721-7ad1-47b7-bba7-108dae03098e" targetNamespace="http://schemas.microsoft.com/office/2006/metadata/properties" ma:root="true" ma:fieldsID="c5073c88365f1b99080a37b526b8b79b" ns2:_="" ns3:_="">
    <xsd:import namespace="c075e844-c6ea-4c5d-9447-7eac30e22959"/>
    <xsd:import namespace="8b868721-7ad1-47b7-bba7-108dae03098e"/>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GenerationTime" minOccurs="0"/>
                <xsd:element ref="ns2:MediaServiceEventHashCode" minOccurs="0"/>
                <xsd:element ref="ns3:SharedWithUsers" minOccurs="0"/>
                <xsd:element ref="ns3:SharedWithDetails" minOccurs="0"/>
                <xsd:element ref="ns2:MediaServiceAutoKeyPoints" minOccurs="0"/>
                <xsd:element ref="ns2:MediaServiceKeyPoints" minOccurs="0"/>
                <xsd:element ref="ns2:MediaServiceDateTaken" minOccurs="0"/>
                <xsd:element ref="ns2:MediaServiceOCR" minOccurs="0"/>
                <xsd:element ref="ns2:MediaLengthInSeconds" minOccurs="0"/>
                <xsd:element ref="ns2:MediaServiceLocation" minOccurs="0"/>
                <xsd:element ref="ns3:TaxCatchAll" minOccurs="0"/>
                <xsd:element ref="ns2:lcf76f155ced4ddcb4097134ff3c332f"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075e844-c6ea-4c5d-9447-7eac30e22959"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AutoKeyPoints" ma:index="15" nillable="true" ma:displayName="MediaServiceAutoKeyPoints" ma:hidden="true" ma:internalName="MediaServiceAutoKeyPoints" ma:readOnly="true">
      <xsd:simpleType>
        <xsd:restriction base="dms:Note"/>
      </xsd:simpleType>
    </xsd:element>
    <xsd:element name="MediaServiceKeyPoints" ma:index="16" nillable="true" ma:displayName="KeyPoints" ma:internalName="MediaServiceKeyPoints" ma:readOnly="true">
      <xsd:simpleType>
        <xsd:restriction base="dms:Note">
          <xsd:maxLength value="255"/>
        </xsd:restriction>
      </xsd:simpleType>
    </xsd:element>
    <xsd:element name="MediaServiceDateTaken" ma:index="17" nillable="true" ma:displayName="MediaServiceDateTaken" ma:hidden="true" ma:internalName="MediaServiceDateTaken" ma:readOnly="true">
      <xsd:simpleType>
        <xsd:restriction base="dms:Text"/>
      </xsd:simpleType>
    </xsd:element>
    <xsd:element name="MediaServiceOCR" ma:index="18" nillable="true" ma:displayName="Extracted Text" ma:internalName="MediaServiceOCR" ma:readOnly="true">
      <xsd:simpleType>
        <xsd:restriction base="dms:Note">
          <xsd:maxLength value="255"/>
        </xsd:restriction>
      </xsd:simpleType>
    </xsd:element>
    <xsd:element name="MediaLengthInSeconds" ma:index="19" nillable="true" ma:displayName="Length (seconds)" ma:internalName="MediaLengthInSeconds" ma:readOnly="true">
      <xsd:simpleType>
        <xsd:restriction base="dms:Unknown"/>
      </xsd:simpleType>
    </xsd:element>
    <xsd:element name="MediaServiceLocation" ma:index="20" nillable="true" ma:displayName="Location" ma:internalName="MediaServiceLocation" ma:readOnly="true">
      <xsd:simpleType>
        <xsd:restriction base="dms:Text"/>
      </xsd:simpleType>
    </xsd:element>
    <xsd:element name="lcf76f155ced4ddcb4097134ff3c332f" ma:index="23" nillable="true" ma:taxonomy="true" ma:internalName="lcf76f155ced4ddcb4097134ff3c332f" ma:taxonomyFieldName="MediaServiceImageTags" ma:displayName="Image Tags" ma:readOnly="false" ma:fieldId="{5cf76f15-5ced-4ddc-b409-7134ff3c332f}" ma:taxonomyMulti="true" ma:sspId="d71e4e8f-6a1f-4875-a71b-ff038a1f7ee8"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8b868721-7ad1-47b7-bba7-108dae03098e" elementFormDefault="qualified">
    <xsd:import namespace="http://schemas.microsoft.com/office/2006/documentManagement/types"/>
    <xsd:import namespace="http://schemas.microsoft.com/office/infopath/2007/PartnerControls"/>
    <xsd:element name="SharedWithUsers" ma:index="13"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4" nillable="true" ma:displayName="Shared With Details" ma:internalName="SharedWithDetails" ma:readOnly="true">
      <xsd:simpleType>
        <xsd:restriction base="dms:Note">
          <xsd:maxLength value="255"/>
        </xsd:restriction>
      </xsd:simpleType>
    </xsd:element>
    <xsd:element name="TaxCatchAll" ma:index="21" nillable="true" ma:displayName="Taxonomy Catch All Column" ma:hidden="true" ma:list="{99e43e39-e02f-4e9d-a2a7-0b04d0d4822d}" ma:internalName="TaxCatchAll" ma:showField="CatchAllData" ma:web="8b868721-7ad1-47b7-bba7-108dae03098e">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TaxCatchAll xmlns="8b868721-7ad1-47b7-bba7-108dae03098e" xsi:nil="true"/>
    <lcf76f155ced4ddcb4097134ff3c332f xmlns="c075e844-c6ea-4c5d-9447-7eac30e22959">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7E0001E3-46A5-4E3A-B9DD-361C9A056682}">
  <ds:schemaRefs>
    <ds:schemaRef ds:uri="http://schemas.microsoft.com/sharepoint/v3/contenttype/forms"/>
  </ds:schemaRefs>
</ds:datastoreItem>
</file>

<file path=customXml/itemProps2.xml><?xml version="1.0" encoding="utf-8"?>
<ds:datastoreItem xmlns:ds="http://schemas.openxmlformats.org/officeDocument/2006/customXml" ds:itemID="{D71F4229-CDA6-45E8-A32A-E514852F4C81}"/>
</file>

<file path=customXml/itemProps3.xml><?xml version="1.0" encoding="utf-8"?>
<ds:datastoreItem xmlns:ds="http://schemas.openxmlformats.org/officeDocument/2006/customXml" ds:itemID="{16B6D0DF-B082-4CAB-99E5-6315CA19DCB8}">
  <ds:schemaRefs>
    <ds:schemaRef ds:uri="8b868721-7ad1-47b7-bba7-108dae03098e"/>
    <ds:schemaRef ds:uri="c075e844-c6ea-4c5d-9447-7eac30e22959"/>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Office Theme</Template>
  <Application>Microsoft Office PowerPoint</Application>
  <PresentationFormat>Widescreen</PresentationFormat>
  <Slides>23</Slides>
  <Notes>14</Notes>
  <HiddenSlides>0</HiddenSlides>
  <ScaleCrop>false</ScaleCrop>
  <HeadingPairs>
    <vt:vector size="4" baseType="variant">
      <vt:variant>
        <vt:lpstr>Theme</vt:lpstr>
      </vt:variant>
      <vt:variant>
        <vt:i4>1</vt:i4>
      </vt:variant>
      <vt:variant>
        <vt:lpstr>Slide Titles</vt:lpstr>
      </vt:variant>
      <vt:variant>
        <vt:i4>23</vt:i4>
      </vt:variant>
    </vt:vector>
  </HeadingPairs>
  <TitlesOfParts>
    <vt:vector size="24" baseType="lpstr">
      <vt:lpstr>Office Theme</vt:lpstr>
      <vt:lpstr>PowerPoint Presentation</vt:lpstr>
      <vt:lpstr>INTRODUCTIONS</vt:lpstr>
      <vt:lpstr>RULES OF ENGAGEMENT</vt:lpstr>
      <vt:lpstr>PowerPoint Presentation</vt:lpstr>
      <vt:lpstr>PowerPoint Presentation</vt:lpstr>
      <vt:lpstr>Triangles Are Everywhere!</vt:lpstr>
      <vt:lpstr>PowerPoint Presentation</vt:lpstr>
      <vt:lpstr>Real Life Applications of Trigonometry!</vt:lpstr>
      <vt:lpstr>PowerPoint Presentation</vt:lpstr>
      <vt:lpstr>PowerPoint Presentation</vt:lpstr>
      <vt:lpstr>Special Triangles</vt:lpstr>
      <vt:lpstr>SOHCAHTOA</vt:lpstr>
      <vt:lpstr>Sine Law</vt:lpstr>
      <vt:lpstr>Cosine Law</vt:lpstr>
      <vt:lpstr>PowerPoint Presentation</vt:lpstr>
      <vt:lpstr>Instructions</vt:lpstr>
      <vt:lpstr>PowerPoint Presentation</vt:lpstr>
      <vt:lpstr>Escape Room: Crime and Trigonometry </vt:lpstr>
      <vt:lpstr>PowerPoint Presentation</vt:lpstr>
      <vt:lpstr>Discussion Questions</vt:lpstr>
      <vt:lpstr>How many triangles are there?</vt:lpstr>
      <vt:lpstr>PowerPoint Presentation</vt:lpstr>
      <vt:lpstr>PowerPoint Presentation</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York University PowerPoint Template</dc:title>
  <dc:subject/>
  <dc:creator>Alain Saleh</dc:creator>
  <cp:keywords/>
  <dc:description/>
  <cp:revision>5</cp:revision>
  <dcterms:created xsi:type="dcterms:W3CDTF">2021-05-19T21:23:40Z</dcterms:created>
  <dcterms:modified xsi:type="dcterms:W3CDTF">2022-05-18T17:43:35Z</dcterms:modified>
  <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0x010100D4E45D5FD32B774BA3DF66EC1F99201B</vt:lpwstr>
  </property>
</Properties>
</file>