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EC_8768F5E4.xml" ContentType="application/vnd.ms-powerpoint.comments+xml"/>
  <Override PartName="/ppt/comments/modernComment_1AB_15E6021A.xml" ContentType="application/vnd.ms-powerpoint.comments+xml"/>
  <Override PartName="/ppt/notesSlides/notesSlide10.xml" ContentType="application/vnd.openxmlformats-officedocument.presentationml.notesSlide+xml"/>
  <Override PartName="/ppt/comments/modernComment_1CF_1DB07833.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EE_BA3ADA5F.xml" ContentType="application/vnd.ms-powerpoint.comments+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8"/>
  </p:notesMasterIdLst>
  <p:sldIdLst>
    <p:sldId id="390" r:id="rId5"/>
    <p:sldId id="485" r:id="rId6"/>
    <p:sldId id="431" r:id="rId7"/>
    <p:sldId id="433" r:id="rId8"/>
    <p:sldId id="434" r:id="rId9"/>
    <p:sldId id="466" r:id="rId10"/>
    <p:sldId id="486" r:id="rId11"/>
    <p:sldId id="465" r:id="rId12"/>
    <p:sldId id="496" r:id="rId13"/>
    <p:sldId id="488" r:id="rId14"/>
    <p:sldId id="489" r:id="rId15"/>
    <p:sldId id="490" r:id="rId16"/>
    <p:sldId id="491" r:id="rId17"/>
    <p:sldId id="492" r:id="rId18"/>
    <p:sldId id="427" r:id="rId19"/>
    <p:sldId id="461" r:id="rId20"/>
    <p:sldId id="463" r:id="rId21"/>
    <p:sldId id="497" r:id="rId22"/>
    <p:sldId id="464" r:id="rId23"/>
    <p:sldId id="487" r:id="rId24"/>
    <p:sldId id="494" r:id="rId25"/>
    <p:sldId id="467" r:id="rId26"/>
    <p:sldId id="495" r:id="rId27"/>
  </p:sldIdLst>
  <p:sldSz cx="12192000" cy="6858000"/>
  <p:notesSz cx="6858000" cy="9144000"/>
  <p:embeddedFontLst>
    <p:embeddedFont>
      <p:font typeface="Calibri" panose="020F0502020204030204" pitchFamily="34" charset="0"/>
      <p:regular r:id="rId29"/>
      <p:bold r:id="rId29"/>
      <p:italic r:id="rId29"/>
      <p:boldItalic r:id="rId29"/>
    </p:embeddedFont>
    <p:embeddedFont>
      <p:font typeface="IBM Plex Sans" panose="020B0503050203000203" pitchFamily="34" charset="0"/>
      <p:regular r:id="rId29"/>
      <p:bold r:id="rId29"/>
      <p:italic r:id="rId29"/>
      <p:boldItalic r:id="rId29"/>
    </p:embeddedFont>
    <p:embeddedFont>
      <p:font typeface="IBM Plex Sans ExtraLight" panose="020B0303050203000203" pitchFamily="34" charset="0"/>
      <p:regular r:id="rId29"/>
      <p:italic r:id="rId29"/>
    </p:embeddedFont>
    <p:embeddedFont>
      <p:font typeface="IBM Plex Sans Light" panose="020B0403050203000203" pitchFamily="34" charset="0"/>
      <p:regular r:id="rId29"/>
      <p:italic r:id="rId29"/>
    </p:embeddedFont>
    <p:embeddedFont>
      <p:font typeface="IBM Plex Sans Medm" panose="020B0604020202020204" charset="0"/>
      <p:regular r:id="rId30"/>
      <p:bold r:id="rId31"/>
      <p:italic r:id="rId32"/>
      <p:boldItalic r:id="rId33"/>
    </p:embeddedFont>
    <p:embeddedFont>
      <p:font typeface="IBM Plex Sans SmBld" panose="020B0604020202020204" charset="0"/>
      <p:regular r:id="rId34"/>
      <p:bold r:id="rId35"/>
      <p:italic r:id="rId36"/>
      <p:boldItalic r:id="rId37"/>
    </p:embeddedFont>
    <p:embeddedFont>
      <p:font typeface="IBM Plex Serif" panose="02060503050406000203" pitchFamily="18" charset="0"/>
      <p:regular r:id="rId29"/>
      <p:bold r:id="rId29"/>
      <p:italic r:id="rId29"/>
      <p:boldItalic r:id="rId29"/>
    </p:embeddedFont>
    <p:embeddedFont>
      <p:font typeface="IBM Plex Serif ExtLt" panose="020B0604020202020204" charset="0"/>
      <p:regular r:id="rId38"/>
      <p:bold r:id="rId39"/>
      <p:italic r:id="rId40"/>
      <p:boldItalic r:id="rId41"/>
    </p:embeddedFont>
    <p:embeddedFont>
      <p:font typeface="IBM Plex Serif Medm" panose="020B0604020202020204" charset="0"/>
      <p:regular r:id="rId42"/>
      <p:bold r:id="rId43"/>
      <p:italic r:id="rId44"/>
      <p:boldItalic r:id="rId45"/>
    </p:embeddedFont>
  </p:embeddedFontLst>
  <p:defaultTex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accent2"/>
        </a:solidFill>
        <a:latin typeface="IBM Plex Sans" panose="020B05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CB20EE7-6FC3-534A-A1FE-763947930825}">
          <p14:sldIdLst>
            <p14:sldId id="390"/>
            <p14:sldId id="485"/>
            <p14:sldId id="431"/>
            <p14:sldId id="433"/>
            <p14:sldId id="434"/>
            <p14:sldId id="466"/>
            <p14:sldId id="486"/>
            <p14:sldId id="465"/>
            <p14:sldId id="496"/>
            <p14:sldId id="488"/>
            <p14:sldId id="489"/>
            <p14:sldId id="490"/>
            <p14:sldId id="491"/>
            <p14:sldId id="492"/>
            <p14:sldId id="427"/>
            <p14:sldId id="461"/>
            <p14:sldId id="463"/>
            <p14:sldId id="497"/>
            <p14:sldId id="464"/>
            <p14:sldId id="487"/>
            <p14:sldId id="494"/>
            <p14:sldId id="467"/>
            <p14:sldId id="495"/>
          </p14:sldIdLst>
        </p14:section>
        <p14:section name="Assets" id="{BF786290-9368-8C4E-B4A0-BF4990570977}">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543700-2313-0866-55F4-8D0AD64EE3B6}" name="Tylar Robin" initials="TR" userId="Tylar Robin" providerId="None"/>
  <p188:author id="{3DD8CF97-D6D5-3854-DECF-BD8C3020116E}" name="Alain Saleh" initials="AS" userId="S::alains@yorku.ca::039d1f4c-e284-49fb-82d8-3ace0e393fd6" providerId="AD"/>
  <p188:author id="{BD744BEA-2587-D273-7480-C602AC2BBA86}" name="Quentin Thibault Bassine" initials="QTB" userId="S::bassineq@yorku.ca::a5663318-cadf-41e4-bdd2-711e1bc43b0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rousyak Housepian" initials="AH" lastIdx="1" clrIdx="0">
    <p:extLst>
      <p:ext uri="{19B8F6BF-5375-455C-9EA6-DF929625EA0E}">
        <p15:presenceInfo xmlns:p15="http://schemas.microsoft.com/office/powerpoint/2012/main" userId="S::arousyak@stinsondesign.com::1b197580-4156-4b48-b0c5-eb7dbb91f3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A8D"/>
    <a:srgbClr val="000000"/>
    <a:srgbClr val="EB3647"/>
    <a:srgbClr val="E637A5"/>
    <a:srgbClr val="ECECEC"/>
    <a:srgbClr val="BFBFBF"/>
    <a:srgbClr val="00AB60"/>
    <a:srgbClr val="F89B53"/>
    <a:srgbClr val="A9D6A1"/>
    <a:srgbClr val="F474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B8036C-5269-48C8-A236-E4099B193562}" v="656" dt="2022-05-05T18:28:55.806"/>
    <p1510:client id="{59F81F01-5A7D-4FEE-A543-C2226C381A23}" v="17" vWet="18" dt="2022-05-05T17:33:52.378"/>
    <p1510:client id="{91B66922-A7C9-5340-9216-16F8EACC48B5}" v="14" dt="2022-05-05T18:42:03.871"/>
    <p1510:client id="{C98297DD-A946-978E-385E-1F7FABE7529A}" v="182" dt="2022-05-18T17:43:35.3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0.fntdata"/><Relationship Id="rId21" Type="http://schemas.openxmlformats.org/officeDocument/2006/relationships/slide" Target="slides/slide17.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NUL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4" Type="http://schemas.openxmlformats.org/officeDocument/2006/relationships/font" Target="fonts/font15.fntdata"/><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7.fntdata"/><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ylar Robin" userId="S::tylar24@yorku.ca::1cd1c560-9499-4d93-ae8e-166fb5ffc9c8" providerId="AD" clId="Web-{C98297DD-A946-978E-385E-1F7FABE7529A}"/>
    <pc:docChg chg="modSld">
      <pc:chgData name="Tylar Robin" userId="S::tylar24@yorku.ca::1cd1c560-9499-4d93-ae8e-166fb5ffc9c8" providerId="AD" clId="Web-{C98297DD-A946-978E-385E-1F7FABE7529A}" dt="2022-05-18T17:43:35.336" v="162" actId="20577"/>
      <pc:docMkLst>
        <pc:docMk/>
      </pc:docMkLst>
      <pc:sldChg chg="modSp">
        <pc:chgData name="Tylar Robin" userId="S::tylar24@yorku.ca::1cd1c560-9499-4d93-ae8e-166fb5ffc9c8" providerId="AD" clId="Web-{C98297DD-A946-978E-385E-1F7FABE7529A}" dt="2022-05-18T16:37:44.662" v="77"/>
        <pc:sldMkLst>
          <pc:docMk/>
          <pc:sldMk cId="3588517277" sldId="433"/>
        </pc:sldMkLst>
        <pc:graphicFrameChg chg="mod modGraphic">
          <ac:chgData name="Tylar Robin" userId="S::tylar24@yorku.ca::1cd1c560-9499-4d93-ae8e-166fb5ffc9c8" providerId="AD" clId="Web-{C98297DD-A946-978E-385E-1F7FABE7529A}" dt="2022-05-18T16:37:44.662" v="77"/>
          <ac:graphicFrameMkLst>
            <pc:docMk/>
            <pc:sldMk cId="3588517277" sldId="433"/>
            <ac:graphicFrameMk id="6" creationId="{E82BE86B-CA22-FC40-967B-2099D5CB4A7A}"/>
          </ac:graphicFrameMkLst>
        </pc:graphicFrameChg>
      </pc:sldChg>
      <pc:sldChg chg="modSp">
        <pc:chgData name="Tylar Robin" userId="S::tylar24@yorku.ca::1cd1c560-9499-4d93-ae8e-166fb5ffc9c8" providerId="AD" clId="Web-{C98297DD-A946-978E-385E-1F7FABE7529A}" dt="2022-05-18T17:36:40.533" v="154" actId="20577"/>
        <pc:sldMkLst>
          <pc:docMk/>
          <pc:sldMk cId="503564418" sldId="461"/>
        </pc:sldMkLst>
        <pc:spChg chg="mod">
          <ac:chgData name="Tylar Robin" userId="S::tylar24@yorku.ca::1cd1c560-9499-4d93-ae8e-166fb5ffc9c8" providerId="AD" clId="Web-{C98297DD-A946-978E-385E-1F7FABE7529A}" dt="2022-05-18T17:36:40.533" v="154" actId="20577"/>
          <ac:spMkLst>
            <pc:docMk/>
            <pc:sldMk cId="503564418" sldId="461"/>
            <ac:spMk id="9" creationId="{39C3020F-AF77-9A47-AD9A-F7B0021F4790}"/>
          </ac:spMkLst>
        </pc:spChg>
      </pc:sldChg>
      <pc:sldChg chg="modSp">
        <pc:chgData name="Tylar Robin" userId="S::tylar24@yorku.ca::1cd1c560-9499-4d93-ae8e-166fb5ffc9c8" providerId="AD" clId="Web-{C98297DD-A946-978E-385E-1F7FABE7529A}" dt="2022-05-18T16:46:33.405" v="150" actId="20577"/>
        <pc:sldMkLst>
          <pc:docMk/>
          <pc:sldMk cId="3573008469" sldId="489"/>
        </pc:sldMkLst>
        <pc:spChg chg="mod">
          <ac:chgData name="Tylar Robin" userId="S::tylar24@yorku.ca::1cd1c560-9499-4d93-ae8e-166fb5ffc9c8" providerId="AD" clId="Web-{C98297DD-A946-978E-385E-1F7FABE7529A}" dt="2022-05-18T16:46:33.405" v="150" actId="20577"/>
          <ac:spMkLst>
            <pc:docMk/>
            <pc:sldMk cId="3573008469" sldId="489"/>
            <ac:spMk id="19" creationId="{429BF117-50E3-476F-EA99-6B06446F7ADF}"/>
          </ac:spMkLst>
        </pc:spChg>
      </pc:sldChg>
      <pc:sldChg chg="modSp">
        <pc:chgData name="Tylar Robin" userId="S::tylar24@yorku.ca::1cd1c560-9499-4d93-ae8e-166fb5ffc9c8" providerId="AD" clId="Web-{C98297DD-A946-978E-385E-1F7FABE7529A}" dt="2022-05-18T17:43:35.336" v="162" actId="20577"/>
        <pc:sldMkLst>
          <pc:docMk/>
          <pc:sldMk cId="2271802852" sldId="492"/>
        </pc:sldMkLst>
        <pc:spChg chg="mod">
          <ac:chgData name="Tylar Robin" userId="S::tylar24@yorku.ca::1cd1c560-9499-4d93-ae8e-166fb5ffc9c8" providerId="AD" clId="Web-{C98297DD-A946-978E-385E-1F7FABE7529A}" dt="2022-05-18T17:43:35.336" v="162" actId="20577"/>
          <ac:spMkLst>
            <pc:docMk/>
            <pc:sldMk cId="2271802852" sldId="492"/>
            <ac:spMk id="5" creationId="{7EC1B441-C755-41FB-BA84-C563642EA3FC}"/>
          </ac:spMkLst>
        </pc:spChg>
      </pc:sldChg>
    </pc:docChg>
  </pc:docChgLst>
  <pc:docChgLst>
    <pc:chgData name="Quentin Thibault Bassine" userId="a5663318-cadf-41e4-bdd2-711e1bc43b06" providerId="ADAL" clId="{40394C13-5863-F74E-8FBE-6D6E337A100C}"/>
    <pc:docChg chg="custSel modSld">
      <pc:chgData name="Quentin Thibault Bassine" userId="a5663318-cadf-41e4-bdd2-711e1bc43b06" providerId="ADAL" clId="{40394C13-5863-F74E-8FBE-6D6E337A100C}" dt="2022-05-03T21:29:50.304" v="17"/>
      <pc:docMkLst>
        <pc:docMk/>
      </pc:docMkLst>
      <pc:sldChg chg="addCm modCm">
        <pc:chgData name="Quentin Thibault Bassine" userId="a5663318-cadf-41e4-bdd2-711e1bc43b06" providerId="ADAL" clId="{40394C13-5863-F74E-8FBE-6D6E337A100C}" dt="2022-05-03T21:29:50.304" v="17"/>
        <pc:sldMkLst>
          <pc:docMk/>
          <pc:sldMk cId="367395354" sldId="427"/>
        </pc:sldMkLst>
      </pc:sldChg>
      <pc:sldChg chg="addCm">
        <pc:chgData name="Quentin Thibault Bassine" userId="a5663318-cadf-41e4-bdd2-711e1bc43b06" providerId="ADAL" clId="{40394C13-5863-F74E-8FBE-6D6E337A100C}" dt="2022-05-03T20:35:45.707" v="0"/>
        <pc:sldMkLst>
          <pc:docMk/>
          <pc:sldMk cId="3499880527" sldId="431"/>
        </pc:sldMkLst>
      </pc:sldChg>
      <pc:sldChg chg="modCm">
        <pc:chgData name="Quentin Thibault Bassine" userId="a5663318-cadf-41e4-bdd2-711e1bc43b06" providerId="ADAL" clId="{40394C13-5863-F74E-8FBE-6D6E337A100C}" dt="2022-05-03T20:37:10.056" v="1"/>
        <pc:sldMkLst>
          <pc:docMk/>
          <pc:sldMk cId="503564418" sldId="461"/>
        </pc:sldMkLst>
      </pc:sldChg>
      <pc:sldChg chg="addCm">
        <pc:chgData name="Quentin Thibault Bassine" userId="a5663318-cadf-41e4-bdd2-711e1bc43b06" providerId="ADAL" clId="{40394C13-5863-F74E-8FBE-6D6E337A100C}" dt="2022-05-03T20:40:26.669" v="3"/>
        <pc:sldMkLst>
          <pc:docMk/>
          <pc:sldMk cId="498104371" sldId="463"/>
        </pc:sldMkLst>
      </pc:sldChg>
      <pc:sldChg chg="addSp delSp modSp mod addCm modCm">
        <pc:chgData name="Quentin Thibault Bassine" userId="a5663318-cadf-41e4-bdd2-711e1bc43b06" providerId="ADAL" clId="{40394C13-5863-F74E-8FBE-6D6E337A100C}" dt="2022-05-03T20:44:57.987" v="14"/>
        <pc:sldMkLst>
          <pc:docMk/>
          <pc:sldMk cId="1536548038" sldId="466"/>
        </pc:sldMkLst>
        <pc:spChg chg="mod">
          <ac:chgData name="Quentin Thibault Bassine" userId="a5663318-cadf-41e4-bdd2-711e1bc43b06" providerId="ADAL" clId="{40394C13-5863-F74E-8FBE-6D6E337A100C}" dt="2022-05-03T20:44:32.199" v="13" actId="1076"/>
          <ac:spMkLst>
            <pc:docMk/>
            <pc:sldMk cId="1536548038" sldId="466"/>
            <ac:spMk id="2" creationId="{811662D0-9C0F-4F03-A1A9-ABFDD7B69F86}"/>
          </ac:spMkLst>
        </pc:spChg>
        <pc:spChg chg="del">
          <ac:chgData name="Quentin Thibault Bassine" userId="a5663318-cadf-41e4-bdd2-711e1bc43b06" providerId="ADAL" clId="{40394C13-5863-F74E-8FBE-6D6E337A100C}" dt="2022-05-03T20:44:14.222" v="10" actId="478"/>
          <ac:spMkLst>
            <pc:docMk/>
            <pc:sldMk cId="1536548038" sldId="466"/>
            <ac:spMk id="6" creationId="{3FBBD492-E311-461C-9425-44D1AA75F9E2}"/>
          </ac:spMkLst>
        </pc:spChg>
        <pc:spChg chg="add del mod">
          <ac:chgData name="Quentin Thibault Bassine" userId="a5663318-cadf-41e4-bdd2-711e1bc43b06" providerId="ADAL" clId="{40394C13-5863-F74E-8FBE-6D6E337A100C}" dt="2022-05-03T20:44:08.842" v="8" actId="478"/>
          <ac:spMkLst>
            <pc:docMk/>
            <pc:sldMk cId="1536548038" sldId="466"/>
            <ac:spMk id="11" creationId="{B85F1FDC-97B6-67DF-B53F-5B4F58D0927D}"/>
          </ac:spMkLst>
        </pc:spChg>
        <pc:picChg chg="mod">
          <ac:chgData name="Quentin Thibault Bassine" userId="a5663318-cadf-41e4-bdd2-711e1bc43b06" providerId="ADAL" clId="{40394C13-5863-F74E-8FBE-6D6E337A100C}" dt="2022-05-03T20:44:19.247" v="11" actId="1076"/>
          <ac:picMkLst>
            <pc:docMk/>
            <pc:sldMk cId="1536548038" sldId="466"/>
            <ac:picMk id="1030" creationId="{8653934A-3C93-421A-ABD2-B23187578DFF}"/>
          </ac:picMkLst>
        </pc:picChg>
      </pc:sldChg>
      <pc:sldChg chg="addCm">
        <pc:chgData name="Quentin Thibault Bassine" userId="a5663318-cadf-41e4-bdd2-711e1bc43b06" providerId="ADAL" clId="{40394C13-5863-F74E-8FBE-6D6E337A100C}" dt="2022-05-03T20:50:44.421" v="15"/>
        <pc:sldMkLst>
          <pc:docMk/>
          <pc:sldMk cId="723073740" sldId="488"/>
        </pc:sldMkLst>
      </pc:sldChg>
      <pc:sldChg chg="modCm">
        <pc:chgData name="Quentin Thibault Bassine" userId="a5663318-cadf-41e4-bdd2-711e1bc43b06" providerId="ADAL" clId="{40394C13-5863-F74E-8FBE-6D6E337A100C}" dt="2022-05-03T20:38:50.952" v="2"/>
        <pc:sldMkLst>
          <pc:docMk/>
          <pc:sldMk cId="1128625994" sldId="490"/>
        </pc:sldMkLst>
      </pc:sldChg>
      <pc:sldChg chg="modSp mod modCm">
        <pc:chgData name="Quentin Thibault Bassine" userId="a5663318-cadf-41e4-bdd2-711e1bc43b06" providerId="ADAL" clId="{40394C13-5863-F74E-8FBE-6D6E337A100C}" dt="2022-05-03T20:40:54.933" v="5" actId="20577"/>
        <pc:sldMkLst>
          <pc:docMk/>
          <pc:sldMk cId="2271802852" sldId="492"/>
        </pc:sldMkLst>
        <pc:spChg chg="mod">
          <ac:chgData name="Quentin Thibault Bassine" userId="a5663318-cadf-41e4-bdd2-711e1bc43b06" providerId="ADAL" clId="{40394C13-5863-F74E-8FBE-6D6E337A100C}" dt="2022-05-03T20:40:54.933" v="5" actId="20577"/>
          <ac:spMkLst>
            <pc:docMk/>
            <pc:sldMk cId="2271802852" sldId="492"/>
            <ac:spMk id="5" creationId="{7EC1B441-C755-41FB-BA84-C563642EA3FC}"/>
          </ac:spMkLst>
        </pc:spChg>
      </pc:sldChg>
    </pc:docChg>
  </pc:docChgLst>
  <pc:docChgLst>
    <pc:chgData name="Tylar" userId="1cd1c560-9499-4d93-ae8e-166fb5ffc9c8" providerId="ADAL" clId="{13B8036C-5269-48C8-A236-E4099B193562}"/>
    <pc:docChg chg="undo custSel addSld modSld sldOrd modSection">
      <pc:chgData name="Tylar" userId="1cd1c560-9499-4d93-ae8e-166fb5ffc9c8" providerId="ADAL" clId="{13B8036C-5269-48C8-A236-E4099B193562}" dt="2022-05-05T18:30:24.627" v="973"/>
      <pc:docMkLst>
        <pc:docMk/>
      </pc:docMkLst>
      <pc:sldChg chg="ord modCm">
        <pc:chgData name="Tylar" userId="1cd1c560-9499-4d93-ae8e-166fb5ffc9c8" providerId="ADAL" clId="{13B8036C-5269-48C8-A236-E4099B193562}" dt="2022-05-05T18:22:25.927" v="715"/>
        <pc:sldMkLst>
          <pc:docMk/>
          <pc:sldMk cId="367395354" sldId="427"/>
        </pc:sldMkLst>
      </pc:sldChg>
      <pc:sldChg chg="ord modCm">
        <pc:chgData name="Tylar" userId="1cd1c560-9499-4d93-ae8e-166fb5ffc9c8" providerId="ADAL" clId="{13B8036C-5269-48C8-A236-E4099B193562}" dt="2022-05-05T17:41:34.499" v="636"/>
        <pc:sldMkLst>
          <pc:docMk/>
          <pc:sldMk cId="503564418" sldId="461"/>
        </pc:sldMkLst>
      </pc:sldChg>
      <pc:sldChg chg="modCm modNotesTx">
        <pc:chgData name="Tylar" userId="1cd1c560-9499-4d93-ae8e-166fb5ffc9c8" providerId="ADAL" clId="{13B8036C-5269-48C8-A236-E4099B193562}" dt="2022-05-05T18:30:24.627" v="973"/>
        <pc:sldMkLst>
          <pc:docMk/>
          <pc:sldMk cId="498104371" sldId="463"/>
        </pc:sldMkLst>
      </pc:sldChg>
      <pc:sldChg chg="addSp delSp modSp mod modCm">
        <pc:chgData name="Tylar" userId="1cd1c560-9499-4d93-ae8e-166fb5ffc9c8" providerId="ADAL" clId="{13B8036C-5269-48C8-A236-E4099B193562}" dt="2022-05-05T18:16:36.110" v="657"/>
        <pc:sldMkLst>
          <pc:docMk/>
          <pc:sldMk cId="1536548038" sldId="466"/>
        </pc:sldMkLst>
        <pc:spChg chg="add del mod">
          <ac:chgData name="Tylar" userId="1cd1c560-9499-4d93-ae8e-166fb5ffc9c8" providerId="ADAL" clId="{13B8036C-5269-48C8-A236-E4099B193562}" dt="2022-05-05T18:15:00.506" v="640" actId="931"/>
          <ac:spMkLst>
            <pc:docMk/>
            <pc:sldMk cId="1536548038" sldId="466"/>
            <ac:spMk id="4" creationId="{C7E43413-2B8F-432B-BFDE-7637C35E454A}"/>
          </ac:spMkLst>
        </pc:spChg>
        <pc:picChg chg="add mod">
          <ac:chgData name="Tylar" userId="1cd1c560-9499-4d93-ae8e-166fb5ffc9c8" providerId="ADAL" clId="{13B8036C-5269-48C8-A236-E4099B193562}" dt="2022-05-05T18:16:13.650" v="655" actId="14100"/>
          <ac:picMkLst>
            <pc:docMk/>
            <pc:sldMk cId="1536548038" sldId="466"/>
            <ac:picMk id="6" creationId="{2934A5F6-A9B6-4546-9C14-D9B67E121284}"/>
          </ac:picMkLst>
        </pc:picChg>
        <pc:picChg chg="add mod modCrop">
          <ac:chgData name="Tylar" userId="1cd1c560-9499-4d93-ae8e-166fb5ffc9c8" providerId="ADAL" clId="{13B8036C-5269-48C8-A236-E4099B193562}" dt="2022-05-05T18:16:02.732" v="653" actId="1076"/>
          <ac:picMkLst>
            <pc:docMk/>
            <pc:sldMk cId="1536548038" sldId="466"/>
            <ac:picMk id="9" creationId="{ED095579-8928-48A3-9CB1-32E4D2413C27}"/>
          </ac:picMkLst>
        </pc:picChg>
        <pc:picChg chg="mod">
          <ac:chgData name="Tylar" userId="1cd1c560-9499-4d93-ae8e-166fb5ffc9c8" providerId="ADAL" clId="{13B8036C-5269-48C8-A236-E4099B193562}" dt="2022-05-05T18:16:09.786" v="654" actId="14100"/>
          <ac:picMkLst>
            <pc:docMk/>
            <pc:sldMk cId="1536548038" sldId="466"/>
            <ac:picMk id="1030" creationId="{8653934A-3C93-421A-ABD2-B23187578DFF}"/>
          </ac:picMkLst>
        </pc:picChg>
        <pc:picChg chg="del">
          <ac:chgData name="Tylar" userId="1cd1c560-9499-4d93-ae8e-166fb5ffc9c8" providerId="ADAL" clId="{13B8036C-5269-48C8-A236-E4099B193562}" dt="2022-05-05T18:14:46.435" v="639" actId="478"/>
          <ac:picMkLst>
            <pc:docMk/>
            <pc:sldMk cId="1536548038" sldId="466"/>
            <ac:picMk id="1032" creationId="{F54817C9-B6C2-4BED-B53C-E2A0D7E71DB1}"/>
          </ac:picMkLst>
        </pc:picChg>
        <pc:picChg chg="del mod">
          <ac:chgData name="Tylar" userId="1cd1c560-9499-4d93-ae8e-166fb5ffc9c8" providerId="ADAL" clId="{13B8036C-5269-48C8-A236-E4099B193562}" dt="2022-05-05T18:15:15.406" v="646" actId="478"/>
          <ac:picMkLst>
            <pc:docMk/>
            <pc:sldMk cId="1536548038" sldId="466"/>
            <ac:picMk id="1034" creationId="{79FB3A78-A897-4894-8D73-9E0B61B1F5C8}"/>
          </ac:picMkLst>
        </pc:picChg>
        <pc:picChg chg="mod">
          <ac:chgData name="Tylar" userId="1cd1c560-9499-4d93-ae8e-166fb5ffc9c8" providerId="ADAL" clId="{13B8036C-5269-48C8-A236-E4099B193562}" dt="2022-05-05T18:16:18.148" v="656" actId="14100"/>
          <ac:picMkLst>
            <pc:docMk/>
            <pc:sldMk cId="1536548038" sldId="466"/>
            <ac:picMk id="1036" creationId="{FD365094-8075-4571-8D9F-4B583F109D41}"/>
          </ac:picMkLst>
        </pc:picChg>
      </pc:sldChg>
      <pc:sldChg chg="addSp delSp modSp mod modCm modNotesTx">
        <pc:chgData name="Tylar" userId="1cd1c560-9499-4d93-ae8e-166fb5ffc9c8" providerId="ADAL" clId="{13B8036C-5269-48C8-A236-E4099B193562}" dt="2022-05-05T17:37:15.738" v="259" actId="1076"/>
        <pc:sldMkLst>
          <pc:docMk/>
          <pc:sldMk cId="3573008469" sldId="489"/>
        </pc:sldMkLst>
        <pc:spChg chg="add del mod">
          <ac:chgData name="Tylar" userId="1cd1c560-9499-4d93-ae8e-166fb5ffc9c8" providerId="ADAL" clId="{13B8036C-5269-48C8-A236-E4099B193562}" dt="2022-05-05T17:33:30.396" v="3" actId="931"/>
          <ac:spMkLst>
            <pc:docMk/>
            <pc:sldMk cId="3573008469" sldId="489"/>
            <ac:spMk id="5" creationId="{C68F02C5-6FFF-4E64-8B23-C5DAEB1F8CDF}"/>
          </ac:spMkLst>
        </pc:spChg>
        <pc:spChg chg="mod">
          <ac:chgData name="Tylar" userId="1cd1c560-9499-4d93-ae8e-166fb5ffc9c8" providerId="ADAL" clId="{13B8036C-5269-48C8-A236-E4099B193562}" dt="2022-05-05T17:35:10.431" v="91" actId="20577"/>
          <ac:spMkLst>
            <pc:docMk/>
            <pc:sldMk cId="3573008469" sldId="489"/>
            <ac:spMk id="19" creationId="{429BF117-50E3-476F-EA99-6B06446F7ADF}"/>
          </ac:spMkLst>
        </pc:spChg>
        <pc:picChg chg="add mod">
          <ac:chgData name="Tylar" userId="1cd1c560-9499-4d93-ae8e-166fb5ffc9c8" providerId="ADAL" clId="{13B8036C-5269-48C8-A236-E4099B193562}" dt="2022-05-05T17:37:15.738" v="259" actId="1076"/>
          <ac:picMkLst>
            <pc:docMk/>
            <pc:sldMk cId="3573008469" sldId="489"/>
            <ac:picMk id="7" creationId="{7EAE222F-2B87-4E1D-8D60-A10CFCC34796}"/>
          </ac:picMkLst>
        </pc:picChg>
        <pc:picChg chg="del">
          <ac:chgData name="Tylar" userId="1cd1c560-9499-4d93-ae8e-166fb5ffc9c8" providerId="ADAL" clId="{13B8036C-5269-48C8-A236-E4099B193562}" dt="2022-05-05T17:33:18.264" v="1" actId="478"/>
          <ac:picMkLst>
            <pc:docMk/>
            <pc:sldMk cId="3573008469" sldId="489"/>
            <ac:picMk id="10" creationId="{1328AC17-34ED-4A19-BFF0-913A06FE6B8B}"/>
          </ac:picMkLst>
        </pc:picChg>
      </pc:sldChg>
      <pc:sldChg chg="modSp mod modCm modNotesTx">
        <pc:chgData name="Tylar" userId="1cd1c560-9499-4d93-ae8e-166fb5ffc9c8" providerId="ADAL" clId="{13B8036C-5269-48C8-A236-E4099B193562}" dt="2022-05-05T17:40:21.469" v="631"/>
        <pc:sldMkLst>
          <pc:docMk/>
          <pc:sldMk cId="1128625994" sldId="490"/>
        </pc:sldMkLst>
        <pc:spChg chg="mod">
          <ac:chgData name="Tylar" userId="1cd1c560-9499-4d93-ae8e-166fb5ffc9c8" providerId="ADAL" clId="{13B8036C-5269-48C8-A236-E4099B193562}" dt="2022-05-05T17:36:57.302" v="256" actId="12"/>
          <ac:spMkLst>
            <pc:docMk/>
            <pc:sldMk cId="1128625994" sldId="490"/>
            <ac:spMk id="19" creationId="{E31FE29B-D98F-3E50-E715-00BDD94CDE60}"/>
          </ac:spMkLst>
        </pc:spChg>
      </pc:sldChg>
      <pc:sldChg chg="modSp mod modCm modNotesTx">
        <pc:chgData name="Tylar" userId="1cd1c560-9499-4d93-ae8e-166fb5ffc9c8" providerId="ADAL" clId="{13B8036C-5269-48C8-A236-E4099B193562}" dt="2022-05-05T17:39:49.235" v="630"/>
        <pc:sldMkLst>
          <pc:docMk/>
          <pc:sldMk cId="878556923" sldId="491"/>
        </pc:sldMkLst>
        <pc:spChg chg="mod">
          <ac:chgData name="Tylar" userId="1cd1c560-9499-4d93-ae8e-166fb5ffc9c8" providerId="ADAL" clId="{13B8036C-5269-48C8-A236-E4099B193562}" dt="2022-05-05T17:38:38.785" v="479" actId="20577"/>
          <ac:spMkLst>
            <pc:docMk/>
            <pc:sldMk cId="878556923" sldId="491"/>
            <ac:spMk id="5" creationId="{9E4CDBCA-E359-44DD-A715-D65247EAF112}"/>
          </ac:spMkLst>
        </pc:spChg>
      </pc:sldChg>
      <pc:sldChg chg="modSp mod modCm modNotesTx">
        <pc:chgData name="Tylar" userId="1cd1c560-9499-4d93-ae8e-166fb5ffc9c8" providerId="ADAL" clId="{13B8036C-5269-48C8-A236-E4099B193562}" dt="2022-05-05T17:39:45.670" v="629"/>
        <pc:sldMkLst>
          <pc:docMk/>
          <pc:sldMk cId="2271802852" sldId="492"/>
        </pc:sldMkLst>
        <pc:spChg chg="mod">
          <ac:chgData name="Tylar" userId="1cd1c560-9499-4d93-ae8e-166fb5ffc9c8" providerId="ADAL" clId="{13B8036C-5269-48C8-A236-E4099B193562}" dt="2022-05-05T17:39:36.803" v="628" actId="20577"/>
          <ac:spMkLst>
            <pc:docMk/>
            <pc:sldMk cId="2271802852" sldId="492"/>
            <ac:spMk id="5" creationId="{7EC1B441-C755-41FB-BA84-C563642EA3FC}"/>
          </ac:spMkLst>
        </pc:spChg>
      </pc:sldChg>
      <pc:sldChg chg="addSp delSp modSp new mod">
        <pc:chgData name="Tylar" userId="1cd1c560-9499-4d93-ae8e-166fb5ffc9c8" providerId="ADAL" clId="{13B8036C-5269-48C8-A236-E4099B193562}" dt="2022-05-05T18:22:13.038" v="714" actId="27614"/>
        <pc:sldMkLst>
          <pc:docMk/>
          <pc:sldMk cId="2077356118" sldId="496"/>
        </pc:sldMkLst>
        <pc:spChg chg="add del">
          <ac:chgData name="Tylar" userId="1cd1c560-9499-4d93-ae8e-166fb5ffc9c8" providerId="ADAL" clId="{13B8036C-5269-48C8-A236-E4099B193562}" dt="2022-05-05T18:22:03.528" v="712"/>
          <ac:spMkLst>
            <pc:docMk/>
            <pc:sldMk cId="2077356118" sldId="496"/>
            <ac:spMk id="2" creationId="{84B5E475-66E2-4865-B8CA-453EEB6A482D}"/>
          </ac:spMkLst>
        </pc:spChg>
        <pc:spChg chg="mod">
          <ac:chgData name="Tylar" userId="1cd1c560-9499-4d93-ae8e-166fb5ffc9c8" providerId="ADAL" clId="{13B8036C-5269-48C8-A236-E4099B193562}" dt="2022-05-05T18:22:11.671" v="713" actId="1076"/>
          <ac:spMkLst>
            <pc:docMk/>
            <pc:sldMk cId="2077356118" sldId="496"/>
            <ac:spMk id="4" creationId="{353B8F9D-8BCC-403B-AA11-145300941D4A}"/>
          </ac:spMkLst>
        </pc:spChg>
        <pc:picChg chg="add del mod">
          <ac:chgData name="Tylar" userId="1cd1c560-9499-4d93-ae8e-166fb5ffc9c8" providerId="ADAL" clId="{13B8036C-5269-48C8-A236-E4099B193562}" dt="2022-05-05T18:21:58.268" v="711"/>
          <ac:picMkLst>
            <pc:docMk/>
            <pc:sldMk cId="2077356118" sldId="496"/>
            <ac:picMk id="6" creationId="{8212B4CE-809E-4B9F-8CDD-9FC0101C569D}"/>
          </ac:picMkLst>
        </pc:picChg>
        <pc:picChg chg="add del mod">
          <ac:chgData name="Tylar" userId="1cd1c560-9499-4d93-ae8e-166fb5ffc9c8" providerId="ADAL" clId="{13B8036C-5269-48C8-A236-E4099B193562}" dt="2022-05-05T18:21:56.167" v="707"/>
          <ac:picMkLst>
            <pc:docMk/>
            <pc:sldMk cId="2077356118" sldId="496"/>
            <ac:picMk id="8" creationId="{D0B2A37B-1162-4C10-89A6-77BF698F654A}"/>
          </ac:picMkLst>
        </pc:picChg>
        <pc:picChg chg="add mod">
          <ac:chgData name="Tylar" userId="1cd1c560-9499-4d93-ae8e-166fb5ffc9c8" providerId="ADAL" clId="{13B8036C-5269-48C8-A236-E4099B193562}" dt="2022-05-05T18:22:13.038" v="714" actId="27614"/>
          <ac:picMkLst>
            <pc:docMk/>
            <pc:sldMk cId="2077356118" sldId="496"/>
            <ac:picMk id="10" creationId="{D078C59B-190C-453F-9EB4-0115F349D118}"/>
          </ac:picMkLst>
        </pc:picChg>
      </pc:sldChg>
      <pc:sldChg chg="addSp delSp modSp new mod modNotesTx">
        <pc:chgData name="Tylar" userId="1cd1c560-9499-4d93-ae8e-166fb5ffc9c8" providerId="ADAL" clId="{13B8036C-5269-48C8-A236-E4099B193562}" dt="2022-05-05T18:30:14.995" v="972"/>
        <pc:sldMkLst>
          <pc:docMk/>
          <pc:sldMk cId="2608993372" sldId="497"/>
        </pc:sldMkLst>
        <pc:spChg chg="mod">
          <ac:chgData name="Tylar" userId="1cd1c560-9499-4d93-ae8e-166fb5ffc9c8" providerId="ADAL" clId="{13B8036C-5269-48C8-A236-E4099B193562}" dt="2022-05-05T18:24:51.538" v="822" actId="20577"/>
          <ac:spMkLst>
            <pc:docMk/>
            <pc:sldMk cId="2608993372" sldId="497"/>
            <ac:spMk id="2" creationId="{6E0D4E9A-AD2C-4681-A42D-4FD86DD00CBC}"/>
          </ac:spMkLst>
        </pc:spChg>
        <pc:spChg chg="mod">
          <ac:chgData name="Tylar" userId="1cd1c560-9499-4d93-ae8e-166fb5ffc9c8" providerId="ADAL" clId="{13B8036C-5269-48C8-A236-E4099B193562}" dt="2022-05-05T18:29:54.382" v="970" actId="20577"/>
          <ac:spMkLst>
            <pc:docMk/>
            <pc:sldMk cId="2608993372" sldId="497"/>
            <ac:spMk id="5" creationId="{B5C70630-4936-4C9E-86D6-8C78C4A103EF}"/>
          </ac:spMkLst>
        </pc:spChg>
        <pc:spChg chg="mod">
          <ac:chgData name="Tylar" userId="1cd1c560-9499-4d93-ae8e-166fb5ffc9c8" providerId="ADAL" clId="{13B8036C-5269-48C8-A236-E4099B193562}" dt="2022-05-05T18:27:19.075" v="832" actId="20577"/>
          <ac:spMkLst>
            <pc:docMk/>
            <pc:sldMk cId="2608993372" sldId="497"/>
            <ac:spMk id="6" creationId="{565A5FEA-D3F8-4486-AB55-36F53DFFEDE8}"/>
          </ac:spMkLst>
        </pc:spChg>
        <pc:spChg chg="del mod">
          <ac:chgData name="Tylar" userId="1cd1c560-9499-4d93-ae8e-166fb5ffc9c8" providerId="ADAL" clId="{13B8036C-5269-48C8-A236-E4099B193562}" dt="2022-05-05T18:25:32.270" v="825" actId="931"/>
          <ac:spMkLst>
            <pc:docMk/>
            <pc:sldMk cId="2608993372" sldId="497"/>
            <ac:spMk id="7" creationId="{4DA16AD5-43D8-4DDE-B92C-1B8B8CC42702}"/>
          </ac:spMkLst>
        </pc:spChg>
        <pc:spChg chg="del">
          <ac:chgData name="Tylar" userId="1cd1c560-9499-4d93-ae8e-166fb5ffc9c8" providerId="ADAL" clId="{13B8036C-5269-48C8-A236-E4099B193562}" dt="2022-05-05T18:27:11.585" v="830" actId="931"/>
          <ac:spMkLst>
            <pc:docMk/>
            <pc:sldMk cId="2608993372" sldId="497"/>
            <ac:spMk id="8" creationId="{975968D8-6206-4186-8C59-01E8081732E9}"/>
          </ac:spMkLst>
        </pc:spChg>
        <pc:picChg chg="add mod">
          <ac:chgData name="Tylar" userId="1cd1c560-9499-4d93-ae8e-166fb5ffc9c8" providerId="ADAL" clId="{13B8036C-5269-48C8-A236-E4099B193562}" dt="2022-05-05T18:25:41.066" v="829" actId="14100"/>
          <ac:picMkLst>
            <pc:docMk/>
            <pc:sldMk cId="2608993372" sldId="497"/>
            <ac:picMk id="10" creationId="{7580E14F-387E-41EB-8701-2ECF231626E3}"/>
          </ac:picMkLst>
        </pc:picChg>
        <pc:picChg chg="add mod">
          <ac:chgData name="Tylar" userId="1cd1c560-9499-4d93-ae8e-166fb5ffc9c8" providerId="ADAL" clId="{13B8036C-5269-48C8-A236-E4099B193562}" dt="2022-05-05T18:27:14.679" v="831" actId="1076"/>
          <ac:picMkLst>
            <pc:docMk/>
            <pc:sldMk cId="2608993372" sldId="497"/>
            <ac:picMk id="12" creationId="{F61035CC-7954-4E95-BDC1-E585306F6279}"/>
          </ac:picMkLst>
        </pc:picChg>
        <pc:picChg chg="add mod">
          <ac:chgData name="Tylar" userId="1cd1c560-9499-4d93-ae8e-166fb5ffc9c8" providerId="ADAL" clId="{13B8036C-5269-48C8-A236-E4099B193562}" dt="2022-05-05T18:28:16.537" v="838" actId="14100"/>
          <ac:picMkLst>
            <pc:docMk/>
            <pc:sldMk cId="2608993372" sldId="497"/>
            <ac:picMk id="14" creationId="{AF8C49B8-6798-4C77-BAA3-C79C3EA7AF87}"/>
          </ac:picMkLst>
        </pc:picChg>
        <pc:picChg chg="add mod modCrop">
          <ac:chgData name="Tylar" userId="1cd1c560-9499-4d93-ae8e-166fb5ffc9c8" providerId="ADAL" clId="{13B8036C-5269-48C8-A236-E4099B193562}" dt="2022-05-05T18:29:23.665" v="847" actId="1076"/>
          <ac:picMkLst>
            <pc:docMk/>
            <pc:sldMk cId="2608993372" sldId="497"/>
            <ac:picMk id="16" creationId="{A6EE2A85-C82E-4C3F-9056-002571278F15}"/>
          </ac:picMkLst>
        </pc:picChg>
      </pc:sldChg>
    </pc:docChg>
  </pc:docChgLst>
  <pc:docChgLst>
    <pc:chgData name="Tylar Robin" userId="S::tylar24@yorku.ca::1cd1c560-9499-4d93-ae8e-166fb5ffc9c8" providerId="AD" clId="Web-{59F81F01-5A7D-4FEE-A543-C2226C381A23}"/>
    <pc:docChg chg="modSld">
      <pc:chgData name="Tylar Robin" userId="S::tylar24@yorku.ca::1cd1c560-9499-4d93-ae8e-166fb5ffc9c8" providerId="AD" clId="Web-{59F81F01-5A7D-4FEE-A543-C2226C381A23}" dt="2022-05-05T17:33:51.613" v="115" actId="20577"/>
      <pc:docMkLst>
        <pc:docMk/>
      </pc:docMkLst>
      <pc:sldChg chg="modSp modCm">
        <pc:chgData name="Tylar Robin" userId="S::tylar24@yorku.ca::1cd1c560-9499-4d93-ae8e-166fb5ffc9c8" providerId="AD" clId="Web-{59F81F01-5A7D-4FEE-A543-C2226C381A23}" dt="2022-05-05T17:31:05.954" v="99"/>
        <pc:sldMkLst>
          <pc:docMk/>
          <pc:sldMk cId="1379794725" sldId="487"/>
        </pc:sldMkLst>
        <pc:spChg chg="mod">
          <ac:chgData name="Tylar Robin" userId="S::tylar24@yorku.ca::1cd1c560-9499-4d93-ae8e-166fb5ffc9c8" providerId="AD" clId="Web-{59F81F01-5A7D-4FEE-A543-C2226C381A23}" dt="2022-05-05T17:31:02.657" v="98" actId="1076"/>
          <ac:spMkLst>
            <pc:docMk/>
            <pc:sldMk cId="1379794725" sldId="487"/>
            <ac:spMk id="6" creationId="{D82016DE-E90F-4022-919E-721C89286DA0}"/>
          </ac:spMkLst>
        </pc:spChg>
      </pc:sldChg>
      <pc:sldChg chg="modSp modCm">
        <pc:chgData name="Tylar Robin" userId="S::tylar24@yorku.ca::1cd1c560-9499-4d93-ae8e-166fb5ffc9c8" providerId="AD" clId="Web-{59F81F01-5A7D-4FEE-A543-C2226C381A23}" dt="2022-05-05T17:33:51.613" v="115" actId="20577"/>
        <pc:sldMkLst>
          <pc:docMk/>
          <pc:sldMk cId="3573008469" sldId="489"/>
        </pc:sldMkLst>
        <pc:spChg chg="mod">
          <ac:chgData name="Tylar Robin" userId="S::tylar24@yorku.ca::1cd1c560-9499-4d93-ae8e-166fb5ffc9c8" providerId="AD" clId="Web-{59F81F01-5A7D-4FEE-A543-C2226C381A23}" dt="2022-05-05T17:33:51.613" v="115" actId="20577"/>
          <ac:spMkLst>
            <pc:docMk/>
            <pc:sldMk cId="3573008469" sldId="489"/>
            <ac:spMk id="19" creationId="{429BF117-50E3-476F-EA99-6B06446F7ADF}"/>
          </ac:spMkLst>
        </pc:spChg>
      </pc:sldChg>
      <pc:sldChg chg="modCm">
        <pc:chgData name="Tylar Robin" userId="S::tylar24@yorku.ca::1cd1c560-9499-4d93-ae8e-166fb5ffc9c8" providerId="AD" clId="Web-{59F81F01-5A7D-4FEE-A543-C2226C381A23}" dt="2022-05-05T17:30:11.407" v="0"/>
        <pc:sldMkLst>
          <pc:docMk/>
          <pc:sldMk cId="3124419167" sldId="494"/>
        </pc:sldMkLst>
      </pc:sldChg>
    </pc:docChg>
  </pc:docChgLst>
  <pc:docChgLst>
    <pc:chgData name="Alain Saleh" userId="039d1f4c-e284-49fb-82d8-3ace0e393fd6" providerId="ADAL" clId="{91B66922-A7C9-5340-9216-16F8EACC48B5}"/>
    <pc:docChg chg="addSld delSld modSld modSection">
      <pc:chgData name="Alain Saleh" userId="039d1f4c-e284-49fb-82d8-3ace0e393fd6" providerId="ADAL" clId="{91B66922-A7C9-5340-9216-16F8EACC48B5}" dt="2022-05-05T18:42:03.872" v="220"/>
      <pc:docMkLst>
        <pc:docMk/>
      </pc:docMkLst>
      <pc:sldChg chg="delCm modCm">
        <pc:chgData name="Alain Saleh" userId="039d1f4c-e284-49fb-82d8-3ace0e393fd6" providerId="ADAL" clId="{91B66922-A7C9-5340-9216-16F8EACC48B5}" dt="2022-05-05T16:01:39.630" v="207"/>
        <pc:sldMkLst>
          <pc:docMk/>
          <pc:sldMk cId="3499880527" sldId="431"/>
        </pc:sldMkLst>
      </pc:sldChg>
      <pc:sldChg chg="modSp add mod">
        <pc:chgData name="Alain Saleh" userId="039d1f4c-e284-49fb-82d8-3ace0e393fd6" providerId="ADAL" clId="{91B66922-A7C9-5340-9216-16F8EACC48B5}" dt="2022-05-05T16:01:11.198" v="204" actId="20577"/>
        <pc:sldMkLst>
          <pc:docMk/>
          <pc:sldMk cId="3786874363" sldId="434"/>
        </pc:sldMkLst>
        <pc:spChg chg="mod">
          <ac:chgData name="Alain Saleh" userId="039d1f4c-e284-49fb-82d8-3ace0e393fd6" providerId="ADAL" clId="{91B66922-A7C9-5340-9216-16F8EACC48B5}" dt="2022-05-05T15:57:51.027" v="12" actId="20577"/>
          <ac:spMkLst>
            <pc:docMk/>
            <pc:sldMk cId="3786874363" sldId="434"/>
            <ac:spMk id="2" creationId="{87D89809-E39A-5141-BDA1-729E35C89024}"/>
          </ac:spMkLst>
        </pc:spChg>
        <pc:spChg chg="mod">
          <ac:chgData name="Alain Saleh" userId="039d1f4c-e284-49fb-82d8-3ace0e393fd6" providerId="ADAL" clId="{91B66922-A7C9-5340-9216-16F8EACC48B5}" dt="2022-05-05T16:01:11.198" v="204" actId="20577"/>
          <ac:spMkLst>
            <pc:docMk/>
            <pc:sldMk cId="3786874363" sldId="434"/>
            <ac:spMk id="4" creationId="{7EABC734-F95D-8D48-964D-15182C0FAAD1}"/>
          </ac:spMkLst>
        </pc:spChg>
      </pc:sldChg>
      <pc:sldChg chg="delCm">
        <pc:chgData name="Alain Saleh" userId="039d1f4c-e284-49fb-82d8-3ace0e393fd6" providerId="ADAL" clId="{91B66922-A7C9-5340-9216-16F8EACC48B5}" dt="2022-05-05T18:41:22.742" v="218"/>
        <pc:sldMkLst>
          <pc:docMk/>
          <pc:sldMk cId="503564418" sldId="461"/>
        </pc:sldMkLst>
      </pc:sldChg>
      <pc:sldChg chg="modCm">
        <pc:chgData name="Alain Saleh" userId="039d1f4c-e284-49fb-82d8-3ace0e393fd6" providerId="ADAL" clId="{91B66922-A7C9-5340-9216-16F8EACC48B5}" dt="2022-05-05T16:06:11.520" v="210"/>
        <pc:sldMkLst>
          <pc:docMk/>
          <pc:sldMk cId="498104371" sldId="463"/>
        </pc:sldMkLst>
      </pc:sldChg>
      <pc:sldChg chg="delCm">
        <pc:chgData name="Alain Saleh" userId="039d1f4c-e284-49fb-82d8-3ace0e393fd6" providerId="ADAL" clId="{91B66922-A7C9-5340-9216-16F8EACC48B5}" dt="2022-05-05T18:39:35.319" v="212"/>
        <pc:sldMkLst>
          <pc:docMk/>
          <pc:sldMk cId="1536548038" sldId="466"/>
        </pc:sldMkLst>
      </pc:sldChg>
      <pc:sldChg chg="delCm">
        <pc:chgData name="Alain Saleh" userId="039d1f4c-e284-49fb-82d8-3ace0e393fd6" providerId="ADAL" clId="{91B66922-A7C9-5340-9216-16F8EACC48B5}" dt="2022-05-05T18:41:52.273" v="219"/>
        <pc:sldMkLst>
          <pc:docMk/>
          <pc:sldMk cId="1379794725" sldId="487"/>
        </pc:sldMkLst>
      </pc:sldChg>
      <pc:sldChg chg="delCm">
        <pc:chgData name="Alain Saleh" userId="039d1f4c-e284-49fb-82d8-3ace0e393fd6" providerId="ADAL" clId="{91B66922-A7C9-5340-9216-16F8EACC48B5}" dt="2022-05-05T18:42:03.872" v="220"/>
        <pc:sldMkLst>
          <pc:docMk/>
          <pc:sldMk cId="723073740" sldId="488"/>
        </pc:sldMkLst>
      </pc:sldChg>
      <pc:sldChg chg="delCm modCm">
        <pc:chgData name="Alain Saleh" userId="039d1f4c-e284-49fb-82d8-3ace0e393fd6" providerId="ADAL" clId="{91B66922-A7C9-5340-9216-16F8EACC48B5}" dt="2022-05-05T18:40:05.797" v="215"/>
        <pc:sldMkLst>
          <pc:docMk/>
          <pc:sldMk cId="3573008469" sldId="489"/>
        </pc:sldMkLst>
      </pc:sldChg>
      <pc:sldChg chg="delCm">
        <pc:chgData name="Alain Saleh" userId="039d1f4c-e284-49fb-82d8-3ace0e393fd6" providerId="ADAL" clId="{91B66922-A7C9-5340-9216-16F8EACC48B5}" dt="2022-05-05T18:40:39.374" v="216"/>
        <pc:sldMkLst>
          <pc:docMk/>
          <pc:sldMk cId="1128625994" sldId="490"/>
        </pc:sldMkLst>
      </pc:sldChg>
      <pc:sldChg chg="delCm">
        <pc:chgData name="Alain Saleh" userId="039d1f4c-e284-49fb-82d8-3ace0e393fd6" providerId="ADAL" clId="{91B66922-A7C9-5340-9216-16F8EACC48B5}" dt="2022-05-05T18:40:47.825" v="217"/>
        <pc:sldMkLst>
          <pc:docMk/>
          <pc:sldMk cId="878556923" sldId="491"/>
        </pc:sldMkLst>
      </pc:sldChg>
      <pc:sldChg chg="add del">
        <pc:chgData name="Alain Saleh" userId="039d1f4c-e284-49fb-82d8-3ace0e393fd6" providerId="ADAL" clId="{91B66922-A7C9-5340-9216-16F8EACC48B5}" dt="2022-05-05T16:04:07.245" v="209" actId="2696"/>
        <pc:sldMkLst>
          <pc:docMk/>
          <pc:sldMk cId="396080136" sldId="496"/>
        </pc:sldMkLst>
      </pc:sldChg>
    </pc:docChg>
  </pc:docChgLst>
</pc:chgInfo>
</file>

<file path=ppt/comments/modernComment_1AB_15E6021A.xml><?xml version="1.0" encoding="utf-8"?>
<p188:cmLst xmlns:a="http://schemas.openxmlformats.org/drawingml/2006/main" xmlns:r="http://schemas.openxmlformats.org/officeDocument/2006/relationships" xmlns:p188="http://schemas.microsoft.com/office/powerpoint/2018/8/main">
  <p188:cm id="{D2A9F7D2-C03B-734B-9DE5-D70914EEB88B}" authorId="{BD744BEA-2587-D273-7480-C602AC2BBA86}" status="resolved" created="2022-05-03T21:29:37.474">
    <pc:sldMkLst xmlns:pc="http://schemas.microsoft.com/office/powerpoint/2013/main/command">
      <pc:docMk/>
      <pc:sldMk cId="367395354" sldId="427"/>
    </pc:sldMkLst>
    <p188:txBody>
      <a:bodyPr/>
      <a:lstStyle/>
      <a:p>
        <a:r>
          <a:rPr lang="en-CA"/>
          <a:t>Titles don’t match the titles on the Master doc</a:t>
        </a:r>
      </a:p>
    </p188:txBody>
  </p188:cm>
</p188:cmLst>
</file>

<file path=ppt/comments/modernComment_1CF_1DB07833.xml><?xml version="1.0" encoding="utf-8"?>
<p188:cmLst xmlns:a="http://schemas.openxmlformats.org/drawingml/2006/main" xmlns:r="http://schemas.openxmlformats.org/officeDocument/2006/relationships" xmlns:p188="http://schemas.microsoft.com/office/powerpoint/2018/8/main">
  <p188:cm id="{B5808C3C-8540-DB4A-9A9F-BA3AEDED59F1}" authorId="{BD744BEA-2587-D273-7480-C602AC2BBA86}" status="resolved" created="2022-05-03T20:40:26.547">
    <pc:sldMkLst xmlns:pc="http://schemas.microsoft.com/office/powerpoint/2013/main/command">
      <pc:docMk/>
      <pc:sldMk cId="498104371" sldId="463"/>
    </pc:sldMkLst>
    <p188:replyLst>
      <p188:reply id="{1FB3CC3D-E8D3-C448-B463-1418FDC1457F}" authorId="{3DD8CF97-D6D5-3854-DECF-BD8C3020116E}" created="2022-05-05T16:06:11.402">
        <p188:txBody>
          <a:bodyPr/>
          <a:lstStyle/>
          <a:p>
            <a:r>
              <a:rPr lang="en-US"/>
              <a:t>Great idea!</a:t>
            </a:r>
          </a:p>
        </p188:txBody>
      </p188:reply>
    </p188:replyLst>
    <p188:txBody>
      <a:bodyPr/>
      <a:lstStyle/>
      <a:p>
        <a:r>
          <a:rPr lang="en-CA"/>
          <a:t>I would add a slide with pictures from the louvres, la Joconde and a thief, to immerse the participants while they are solving the problems. </a:t>
        </a:r>
      </a:p>
    </p188:txBody>
  </p188:cm>
</p188:cmLst>
</file>

<file path=ppt/comments/modernComment_1EC_8768F5E4.xml><?xml version="1.0" encoding="utf-8"?>
<p188:cmLst xmlns:a="http://schemas.openxmlformats.org/drawingml/2006/main" xmlns:r="http://schemas.openxmlformats.org/officeDocument/2006/relationships" xmlns:p188="http://schemas.microsoft.com/office/powerpoint/2018/8/main">
  <p188:cm id="{3824E984-39B4-FE40-AFF1-3EFB6E730312}" authorId="{3DD8CF97-D6D5-3854-DECF-BD8C3020116E}" status="resolved" created="2022-04-29T19:25:29.218">
    <ac:txMkLst xmlns:ac="http://schemas.microsoft.com/office/drawing/2013/main/command">
      <pc:docMk xmlns:pc="http://schemas.microsoft.com/office/powerpoint/2013/main/command"/>
      <pc:sldMk xmlns:pc="http://schemas.microsoft.com/office/powerpoint/2013/main/command" cId="2271802852" sldId="492"/>
      <ac:spMk id="5" creationId="{7EC1B441-C755-41FB-BA84-C563642EA3FC}"/>
      <ac:txMk cp="120">
        <ac:context len="121" hash="3390745592"/>
      </ac:txMk>
    </ac:txMkLst>
    <p188:pos x="3823167" y="571501"/>
    <p188:txBody>
      <a:bodyPr/>
      <a:lstStyle/>
      <a:p>
        <a:r>
          <a:rPr lang="en-US"/>
          <a:t>Shorten</a:t>
        </a:r>
      </a:p>
    </p188:txBody>
  </p188:cm>
</p188:cmLst>
</file>

<file path=ppt/comments/modernComment_1EE_BA3ADA5F.xml><?xml version="1.0" encoding="utf-8"?>
<p188:cmLst xmlns:a="http://schemas.openxmlformats.org/drawingml/2006/main" xmlns:r="http://schemas.openxmlformats.org/officeDocument/2006/relationships" xmlns:p188="http://schemas.microsoft.com/office/powerpoint/2018/8/main">
  <p188:cm id="{D75ACF7E-42B2-ED41-A750-17278132D69B}" authorId="{3DD8CF97-D6D5-3854-DECF-BD8C3020116E}" status="resolved" created="2022-04-29T19:30:26.589" complete="100000">
    <ac:deMkLst xmlns:ac="http://schemas.microsoft.com/office/drawing/2013/main/command">
      <pc:docMk xmlns:pc="http://schemas.microsoft.com/office/powerpoint/2013/main/command"/>
      <pc:sldMk xmlns:pc="http://schemas.microsoft.com/office/powerpoint/2013/main/command" cId="3124419167" sldId="494"/>
      <ac:spMk id="2" creationId="{5F6E94C4-83D3-EC2C-D3D4-0124F81E7A50}"/>
    </ac:deMkLst>
    <p188:txBody>
      <a:bodyPr/>
      <a:lstStyle/>
      <a:p>
        <a:r>
          <a:rPr lang="en-US"/>
          <a:t>I added an arrow that reveals the right answer when you click</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970D4-BDDA-914A-83D5-0BA0FBC1D874}" type="datetimeFigureOut">
              <a:rPr lang="en-US" smtClean="0"/>
              <a:t>5/18/2022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6C0F6B-90C6-CD41-AF20-328E4F0F7295}" type="slidenum">
              <a:rPr lang="en-US" smtClean="0"/>
              <a:t>‹#›</a:t>
            </a:fld>
            <a:endParaRPr lang="en-US"/>
          </a:p>
        </p:txBody>
      </p:sp>
    </p:spTree>
    <p:extLst>
      <p:ext uri="{BB962C8B-B14F-4D97-AF65-F5344CB8AC3E}">
        <p14:creationId xmlns:p14="http://schemas.microsoft.com/office/powerpoint/2010/main" val="3510355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forms.office.com/Pages/ResponsePage.aspx?id=GBNTNBFw1E-H8KQ4FsSb0EwfnQOE4vtJgtg6zg45P9ZURVlGTTNDWlZRUEZLMTU3T0pEWDFFWjUxQy4u"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forms.office.com/Pages/ResponsePage.aspx?id=GBNTNBFw1E-H8KQ4FsSb0EwfnQOE4vtJgtg6zg45P9ZUQUVZWVc0U0oyNDVZQTVBU1dWQUZORlQ5UC4u"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5"/>
          </p:nvPr>
        </p:nvSpPr>
        <p:spPr/>
        <p:txBody>
          <a:bodyPr/>
          <a:lstStyle/>
          <a:p>
            <a:fld id="{2D6C0F6B-90C6-CD41-AF20-328E4F0F7295}" type="slidenum">
              <a:rPr lang="en-US" smtClean="0"/>
              <a:t>1</a:t>
            </a:fld>
            <a:endParaRPr lang="en-US"/>
          </a:p>
        </p:txBody>
      </p:sp>
    </p:spTree>
    <p:extLst>
      <p:ext uri="{BB962C8B-B14F-4D97-AF65-F5344CB8AC3E}">
        <p14:creationId xmlns:p14="http://schemas.microsoft.com/office/powerpoint/2010/main" val="3103702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17</a:t>
            </a:fld>
            <a:endParaRPr lang="en-US"/>
          </a:p>
        </p:txBody>
      </p:sp>
    </p:spTree>
    <p:extLst>
      <p:ext uri="{BB962C8B-B14F-4D97-AF65-F5344CB8AC3E}">
        <p14:creationId xmlns:p14="http://schemas.microsoft.com/office/powerpoint/2010/main" val="4125106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 can open the google forms and share their screen in order to read the instructions with the students.</a:t>
            </a:r>
          </a:p>
          <a:p>
            <a:r>
              <a:rPr lang="en-US"/>
              <a:t>Moderator can send the google forms link to the students: https://docs.google.com/forms/d/e/1FAIpQLSelRK0ezMGmUbGOqiHA7Kwlu9YZGxu0cTO2L_aUykjd6psxxw/viewform?usp=sf_link</a:t>
            </a:r>
          </a:p>
          <a:p>
            <a:endParaRPr lang="en-CA"/>
          </a:p>
        </p:txBody>
      </p:sp>
      <p:sp>
        <p:nvSpPr>
          <p:cNvPr id="4" name="Slide Number Placeholder 3"/>
          <p:cNvSpPr>
            <a:spLocks noGrp="1"/>
          </p:cNvSpPr>
          <p:nvPr>
            <p:ph type="sldNum" sz="quarter" idx="5"/>
          </p:nvPr>
        </p:nvSpPr>
        <p:spPr/>
        <p:txBody>
          <a:bodyPr/>
          <a:lstStyle/>
          <a:p>
            <a:fld id="{2D6C0F6B-90C6-CD41-AF20-328E4F0F7295}" type="slidenum">
              <a:rPr lang="en-US" smtClean="0"/>
              <a:t>18</a:t>
            </a:fld>
            <a:endParaRPr lang="en-US"/>
          </a:p>
        </p:txBody>
      </p:sp>
    </p:spTree>
    <p:extLst>
      <p:ext uri="{BB962C8B-B14F-4D97-AF65-F5344CB8AC3E}">
        <p14:creationId xmlns:p14="http://schemas.microsoft.com/office/powerpoint/2010/main" val="3816647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facilitator notes there are example answers in the cases that the students do not have an answer.</a:t>
            </a:r>
          </a:p>
        </p:txBody>
      </p:sp>
      <p:sp>
        <p:nvSpPr>
          <p:cNvPr id="4" name="Slide Number Placeholder 3"/>
          <p:cNvSpPr>
            <a:spLocks noGrp="1"/>
          </p:cNvSpPr>
          <p:nvPr>
            <p:ph type="sldNum" sz="quarter" idx="5"/>
          </p:nvPr>
        </p:nvSpPr>
        <p:spPr/>
        <p:txBody>
          <a:bodyPr/>
          <a:lstStyle/>
          <a:p>
            <a:fld id="{2D6C0F6B-90C6-CD41-AF20-328E4F0F7295}" type="slidenum">
              <a:rPr lang="en-US" smtClean="0"/>
              <a:t>20</a:t>
            </a:fld>
            <a:endParaRPr lang="en-US"/>
          </a:p>
        </p:txBody>
      </p:sp>
    </p:spTree>
    <p:extLst>
      <p:ext uri="{BB962C8B-B14F-4D97-AF65-F5344CB8AC3E}">
        <p14:creationId xmlns:p14="http://schemas.microsoft.com/office/powerpoint/2010/main" val="739843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Optional activity (if time permits)</a:t>
            </a:r>
          </a:p>
          <a:p>
            <a:r>
              <a:rPr lang="en-US"/>
              <a:t>Video (does not need to be played but can be): https://</a:t>
            </a:r>
            <a:r>
              <a:rPr lang="en-US" err="1"/>
              <a:t>www.youtube.com</a:t>
            </a:r>
            <a:r>
              <a:rPr lang="en-US"/>
              <a:t>/</a:t>
            </a:r>
            <a:r>
              <a:rPr lang="en-US" err="1"/>
              <a:t>watch?v</a:t>
            </a:r>
            <a:r>
              <a:rPr lang="en-US"/>
              <a:t>=SeE8FjuT84w</a:t>
            </a:r>
          </a:p>
          <a:p>
            <a:r>
              <a:rPr lang="en-US"/>
              <a:t>Answer: 18</a:t>
            </a:r>
          </a:p>
        </p:txBody>
      </p:sp>
      <p:sp>
        <p:nvSpPr>
          <p:cNvPr id="4" name="Slide Number Placeholder 3"/>
          <p:cNvSpPr>
            <a:spLocks noGrp="1"/>
          </p:cNvSpPr>
          <p:nvPr>
            <p:ph type="sldNum" sz="quarter" idx="5"/>
          </p:nvPr>
        </p:nvSpPr>
        <p:spPr/>
        <p:txBody>
          <a:bodyPr/>
          <a:lstStyle/>
          <a:p>
            <a:fld id="{2D6C0F6B-90C6-CD41-AF20-328E4F0F7295}" type="slidenum">
              <a:rPr lang="en-US" smtClean="0"/>
              <a:t>21</a:t>
            </a:fld>
            <a:endParaRPr lang="en-US"/>
          </a:p>
        </p:txBody>
      </p:sp>
    </p:spTree>
    <p:extLst>
      <p:ext uri="{BB962C8B-B14F-4D97-AF65-F5344CB8AC3E}">
        <p14:creationId xmlns:p14="http://schemas.microsoft.com/office/powerpoint/2010/main" val="2208209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CA" sz="1200" b="0" i="0" kern="1200">
                <a:solidFill>
                  <a:schemeClr val="tx1"/>
                </a:solidFill>
                <a:effectLst/>
                <a:latin typeface="+mn-lt"/>
                <a:ea typeface="+mn-ea"/>
                <a:cs typeface="+mn-cs"/>
              </a:rPr>
              <a:t>Student survey (EN): </a:t>
            </a:r>
            <a:r>
              <a:rPr lang="en-CA" sz="1200" b="0" i="0" u="sng" strike="noStrike" kern="1200">
                <a:solidFill>
                  <a:schemeClr val="tx1"/>
                </a:solidFill>
                <a:effectLst/>
                <a:latin typeface="+mn-lt"/>
                <a:ea typeface="+mn-ea"/>
                <a:cs typeface="+mn-cs"/>
                <a:hlinkClick r:id="rId3"/>
              </a:rPr>
              <a:t>https://forms.office.com/Pages/ResponsePage.aspx?id=GBNTNBFw1E-H8KQ4FsSb0EwfnQOE4vtJgtg6zg45P9ZURVlGTTNDWlZRUEZLMTU3T0pEWDFFWjUxQy4u</a:t>
            </a:r>
            <a:r>
              <a:rPr lang="en-CA" sz="1200" b="0" i="0" kern="1200">
                <a:solidFill>
                  <a:schemeClr val="tx1"/>
                </a:solidFill>
                <a:effectLst/>
                <a:latin typeface="+mn-lt"/>
                <a:ea typeface="+mn-ea"/>
                <a:cs typeface="+mn-cs"/>
              </a:rPr>
              <a:t> </a:t>
            </a:r>
          </a:p>
          <a:p>
            <a:pPr rtl="0" fontAlgn="base"/>
            <a:r>
              <a:rPr lang="en-CA" sz="1200" b="0" i="0" kern="1200">
                <a:solidFill>
                  <a:schemeClr val="tx1"/>
                </a:solidFill>
                <a:effectLst/>
                <a:latin typeface="+mn-lt"/>
                <a:ea typeface="+mn-ea"/>
                <a:cs typeface="+mn-cs"/>
              </a:rPr>
              <a:t>Teacher Survey (EN): </a:t>
            </a:r>
            <a:r>
              <a:rPr lang="en-CA" sz="1200" b="0" i="0" u="sng" strike="noStrike" kern="1200">
                <a:solidFill>
                  <a:schemeClr val="tx1"/>
                </a:solidFill>
                <a:effectLst/>
                <a:latin typeface="+mn-lt"/>
                <a:ea typeface="+mn-ea"/>
                <a:cs typeface="+mn-cs"/>
                <a:hlinkClick r:id="rId4"/>
              </a:rPr>
              <a:t>https://forms.office.com/Pages/ResponsePage.aspx?id=GBNTNBFw1E-H8KQ4FsSb0EwfnQOE4vtJgtg6zg45P9ZUQUVZWVc0U0oyNDVZQTVBU1dWQUZORlQ5UC4u</a:t>
            </a:r>
            <a:r>
              <a:rPr lang="en-CA"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22</a:t>
            </a:fld>
            <a:endParaRPr lang="en-US"/>
          </a:p>
        </p:txBody>
      </p:sp>
    </p:spTree>
    <p:extLst>
      <p:ext uri="{BB962C8B-B14F-4D97-AF65-F5344CB8AC3E}">
        <p14:creationId xmlns:p14="http://schemas.microsoft.com/office/powerpoint/2010/main" val="4005639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5"/>
          </p:nvPr>
        </p:nvSpPr>
        <p:spPr/>
        <p:txBody>
          <a:bodyPr/>
          <a:lstStyle/>
          <a:p>
            <a:fld id="{2D6C0F6B-90C6-CD41-AF20-328E4F0F7295}" type="slidenum">
              <a:rPr lang="en-US" smtClean="0"/>
              <a:t>2</a:t>
            </a:fld>
            <a:endParaRPr lang="en-US"/>
          </a:p>
        </p:txBody>
      </p:sp>
    </p:spTree>
    <p:extLst>
      <p:ext uri="{BB962C8B-B14F-4D97-AF65-F5344CB8AC3E}">
        <p14:creationId xmlns:p14="http://schemas.microsoft.com/office/powerpoint/2010/main" val="3184128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5</a:t>
            </a:fld>
            <a:endParaRPr lang="en-US"/>
          </a:p>
        </p:txBody>
      </p:sp>
    </p:spTree>
    <p:extLst>
      <p:ext uri="{BB962C8B-B14F-4D97-AF65-F5344CB8AC3E}">
        <p14:creationId xmlns:p14="http://schemas.microsoft.com/office/powerpoint/2010/main" val="1485525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 can express to students that triangles can be found everywhere in our daily lives, such as the examples above. This means that trigonometry can be found and used in these every day circumstances as well.</a:t>
            </a:r>
          </a:p>
        </p:txBody>
      </p:sp>
      <p:sp>
        <p:nvSpPr>
          <p:cNvPr id="4" name="Slide Number Placeholder 3"/>
          <p:cNvSpPr>
            <a:spLocks noGrp="1"/>
          </p:cNvSpPr>
          <p:nvPr>
            <p:ph type="sldNum" sz="quarter" idx="5"/>
          </p:nvPr>
        </p:nvSpPr>
        <p:spPr/>
        <p:txBody>
          <a:bodyPr/>
          <a:lstStyle/>
          <a:p>
            <a:fld id="{2D6C0F6B-90C6-CD41-AF20-328E4F0F7295}" type="slidenum">
              <a:rPr lang="en-US" smtClean="0"/>
              <a:t>6</a:t>
            </a:fld>
            <a:endParaRPr lang="en-US"/>
          </a:p>
        </p:txBody>
      </p:sp>
    </p:spTree>
    <p:extLst>
      <p:ext uri="{BB962C8B-B14F-4D97-AF65-F5344CB8AC3E}">
        <p14:creationId xmlns:p14="http://schemas.microsoft.com/office/powerpoint/2010/main" val="1117858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 can give architecture and animation as two examples of careers that involve the uses of triangles and trigonometry.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facilitator can then play the following video beginning at 35 seconds https://</a:t>
            </a:r>
            <a:r>
              <a:rPr lang="en-US" err="1"/>
              <a:t>www.youtube.com</a:t>
            </a:r>
            <a:r>
              <a:rPr lang="en-US"/>
              <a:t>/</a:t>
            </a:r>
            <a:r>
              <a:rPr lang="en-US" err="1"/>
              <a:t>watch?v</a:t>
            </a:r>
            <a:r>
              <a:rPr lang="en-US"/>
              <a:t>=Kd1y5Gobu8I&amp;t=35s&amp;ab_channel=</a:t>
            </a:r>
            <a:r>
              <a:rPr lang="en-US" err="1"/>
              <a:t>MarkRodriguez</a:t>
            </a:r>
            <a:endParaRPr lang="en-US" b="0" i="0" u="sng" strike="noStrike">
              <a:effectLst/>
            </a:endParaRPr>
          </a:p>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8</a:t>
            </a:fld>
            <a:endParaRPr lang="en-US"/>
          </a:p>
        </p:txBody>
      </p:sp>
    </p:spTree>
    <p:extLst>
      <p:ext uri="{BB962C8B-B14F-4D97-AF65-F5344CB8AC3E}">
        <p14:creationId xmlns:p14="http://schemas.microsoft.com/office/powerpoint/2010/main" val="2252340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err="1">
                <a:effectLst/>
                <a:latin typeface="Calibri" panose="020F0502020204030204" pitchFamily="34" charset="0"/>
                <a:ea typeface="Calibri" panose="020F0502020204030204" pitchFamily="34" charset="0"/>
              </a:rPr>
              <a:t>Special</a:t>
            </a:r>
            <a:r>
              <a:rPr lang="fr-CA" sz="1200">
                <a:effectLst/>
                <a:latin typeface="Calibri" panose="020F0502020204030204" pitchFamily="34" charset="0"/>
                <a:ea typeface="Calibri" panose="020F0502020204030204" pitchFamily="34" charset="0"/>
              </a:rPr>
              <a:t> triangles are certain right triangles </a:t>
            </a:r>
            <a:r>
              <a:rPr lang="fr-CA" sz="1200" err="1">
                <a:effectLst/>
                <a:latin typeface="Calibri" panose="020F0502020204030204" pitchFamily="34" charset="0"/>
                <a:ea typeface="Calibri" panose="020F0502020204030204" pitchFamily="34" charset="0"/>
              </a:rPr>
              <a:t>that</a:t>
            </a:r>
            <a:r>
              <a:rPr lang="fr-CA" sz="1200">
                <a:effectLst/>
                <a:latin typeface="Calibri" panose="020F0502020204030204" pitchFamily="34" charset="0"/>
                <a:ea typeface="Calibri" panose="020F0502020204030204" pitchFamily="34" charset="0"/>
              </a:rPr>
              <a:t> have </a:t>
            </a:r>
            <a:r>
              <a:rPr lang="fr-CA" sz="1200" err="1">
                <a:effectLst/>
                <a:latin typeface="Calibri" panose="020F0502020204030204" pitchFamily="34" charset="0"/>
                <a:ea typeface="Calibri" panose="020F0502020204030204" pitchFamily="34" charset="0"/>
              </a:rPr>
              <a:t>special</a:t>
            </a:r>
            <a:r>
              <a:rPr lang="fr-CA" sz="1200">
                <a:effectLst/>
                <a:latin typeface="Calibri" panose="020F0502020204030204" pitchFamily="34" charset="0"/>
                <a:ea typeface="Calibri" panose="020F0502020204030204" pitchFamily="34" charset="0"/>
              </a:rPr>
              <a:t> proportions for </a:t>
            </a:r>
            <a:r>
              <a:rPr lang="fr-CA" sz="1200" err="1">
                <a:effectLst/>
                <a:latin typeface="Calibri" panose="020F0502020204030204" pitchFamily="34" charset="0"/>
                <a:ea typeface="Calibri" panose="020F0502020204030204" pitchFamily="34" charset="0"/>
              </a:rPr>
              <a:t>their</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sides</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that</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make</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calculations</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easier</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They</a:t>
            </a:r>
            <a:r>
              <a:rPr lang="fr-CA" sz="1200">
                <a:effectLst/>
                <a:latin typeface="Calibri" panose="020F0502020204030204" pitchFamily="34" charset="0"/>
                <a:ea typeface="Calibri" panose="020F0502020204030204" pitchFamily="34" charset="0"/>
              </a:rPr>
              <a:t> are </a:t>
            </a:r>
            <a:r>
              <a:rPr lang="fr-CA" sz="1200" err="1">
                <a:effectLst/>
                <a:latin typeface="Calibri" panose="020F0502020204030204" pitchFamily="34" charset="0"/>
                <a:ea typeface="Calibri" panose="020F0502020204030204" pitchFamily="34" charset="0"/>
              </a:rPr>
              <a:t>commonly</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found</a:t>
            </a:r>
            <a:r>
              <a:rPr lang="fr-CA" sz="1200">
                <a:effectLst/>
                <a:latin typeface="Calibri" panose="020F0502020204030204" pitchFamily="34" charset="0"/>
                <a:ea typeface="Calibri" panose="020F0502020204030204" pitchFamily="34" charset="0"/>
              </a:rPr>
              <a:t> in </a:t>
            </a:r>
            <a:r>
              <a:rPr lang="fr-CA" sz="1200" err="1">
                <a:effectLst/>
                <a:latin typeface="Calibri" panose="020F0502020204030204" pitchFamily="34" charset="0"/>
                <a:ea typeface="Calibri" panose="020F0502020204030204" pitchFamily="34" charset="0"/>
              </a:rPr>
              <a:t>trigonometry</a:t>
            </a:r>
            <a:r>
              <a:rPr lang="fr-CA" sz="1200">
                <a:effectLst/>
                <a:latin typeface="Calibri" panose="020F0502020204030204" pitchFamily="34" charset="0"/>
                <a:ea typeface="Calibri" panose="020F0502020204030204" pitchFamily="34" charset="0"/>
              </a:rPr>
              <a:t> and </a:t>
            </a:r>
            <a:r>
              <a:rPr lang="fr-CA" sz="1200" err="1">
                <a:effectLst/>
                <a:latin typeface="Calibri" panose="020F0502020204030204" pitchFamily="34" charset="0"/>
                <a:ea typeface="Calibri" panose="020F0502020204030204" pitchFamily="34" charset="0"/>
              </a:rPr>
              <a:t>when</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recognized</a:t>
            </a:r>
            <a:r>
              <a:rPr lang="fr-CA" sz="1200">
                <a:effectLst/>
                <a:latin typeface="Calibri" panose="020F0502020204030204" pitchFamily="34" charset="0"/>
                <a:ea typeface="Calibri" panose="020F0502020204030204" pitchFamily="34" charset="0"/>
              </a:rPr>
              <a:t> can </a:t>
            </a:r>
            <a:r>
              <a:rPr lang="fr-CA" sz="1200" err="1">
                <a:effectLst/>
                <a:latin typeface="Calibri" panose="020F0502020204030204" pitchFamily="34" charset="0"/>
                <a:ea typeface="Calibri" panose="020F0502020204030204" pitchFamily="34" charset="0"/>
              </a:rPr>
              <a:t>be</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used</a:t>
            </a:r>
            <a:r>
              <a:rPr lang="fr-CA" sz="1200">
                <a:effectLst/>
                <a:latin typeface="Calibri" panose="020F0502020204030204" pitchFamily="34" charset="0"/>
                <a:ea typeface="Calibri" panose="020F0502020204030204" pitchFamily="34" charset="0"/>
              </a:rPr>
              <a:t> to solve triangles </a:t>
            </a:r>
            <a:r>
              <a:rPr lang="fr-CA" sz="1200" err="1">
                <a:effectLst/>
                <a:latin typeface="Calibri" panose="020F0502020204030204" pitchFamily="34" charset="0"/>
                <a:ea typeface="Calibri" panose="020F0502020204030204" pitchFamily="34" charset="0"/>
              </a:rPr>
              <a:t>instead</a:t>
            </a:r>
            <a:r>
              <a:rPr lang="fr-CA" sz="1200">
                <a:effectLst/>
                <a:latin typeface="Calibri" panose="020F0502020204030204" pitchFamily="34" charset="0"/>
                <a:ea typeface="Calibri" panose="020F0502020204030204" pitchFamily="34" charset="0"/>
              </a:rPr>
              <a:t> of </a:t>
            </a:r>
            <a:r>
              <a:rPr lang="fr-CA" sz="1200" err="1">
                <a:effectLst/>
                <a:latin typeface="Calibri" panose="020F0502020204030204" pitchFamily="34" charset="0"/>
                <a:ea typeface="Calibri" panose="020F0502020204030204" pitchFamily="34" charset="0"/>
              </a:rPr>
              <a:t>making</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additional</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calculations</a:t>
            </a:r>
            <a:r>
              <a:rPr lang="fr-CA" sz="1200">
                <a:effectLst/>
                <a:latin typeface="Calibri" panose="020F0502020204030204" pitchFamily="34" charset="0"/>
                <a:ea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endParaRPr lang="en-CA"/>
          </a:p>
        </p:txBody>
      </p:sp>
      <p:sp>
        <p:nvSpPr>
          <p:cNvPr id="4" name="Slide Number Placeholder 3"/>
          <p:cNvSpPr>
            <a:spLocks noGrp="1"/>
          </p:cNvSpPr>
          <p:nvPr>
            <p:ph type="sldNum" sz="quarter" idx="5"/>
          </p:nvPr>
        </p:nvSpPr>
        <p:spPr/>
        <p:txBody>
          <a:bodyPr/>
          <a:lstStyle/>
          <a:p>
            <a:fld id="{2D6C0F6B-90C6-CD41-AF20-328E4F0F7295}" type="slidenum">
              <a:rPr lang="en-US" smtClean="0"/>
              <a:t>11</a:t>
            </a:fld>
            <a:endParaRPr lang="en-US"/>
          </a:p>
        </p:txBody>
      </p:sp>
    </p:spTree>
    <p:extLst>
      <p:ext uri="{BB962C8B-B14F-4D97-AF65-F5344CB8AC3E}">
        <p14:creationId xmlns:p14="http://schemas.microsoft.com/office/powerpoint/2010/main" val="2333355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a:effectLst/>
                <a:latin typeface="Calibri" panose="020F0502020204030204" pitchFamily="34" charset="0"/>
                <a:ea typeface="Calibri" panose="020F0502020204030204" pitchFamily="34" charset="0"/>
              </a:rPr>
              <a:t>SOHCAHTOA </a:t>
            </a:r>
            <a:r>
              <a:rPr lang="fr-CA" sz="1200" err="1">
                <a:effectLst/>
                <a:latin typeface="Calibri" panose="020F0502020204030204" pitchFamily="34" charset="0"/>
                <a:ea typeface="Calibri" panose="020F0502020204030204" pitchFamily="34" charset="0"/>
              </a:rPr>
              <a:t>is</a:t>
            </a:r>
            <a:r>
              <a:rPr lang="fr-CA" sz="1200">
                <a:effectLst/>
                <a:latin typeface="Calibri" panose="020F0502020204030204" pitchFamily="34" charset="0"/>
                <a:ea typeface="Calibri" panose="020F0502020204030204" pitchFamily="34" charset="0"/>
              </a:rPr>
              <a:t> a </a:t>
            </a:r>
            <a:r>
              <a:rPr lang="fr-CA" sz="1200" err="1">
                <a:effectLst/>
                <a:latin typeface="Calibri" panose="020F0502020204030204" pitchFamily="34" charset="0"/>
                <a:ea typeface="Calibri" panose="020F0502020204030204" pitchFamily="34" charset="0"/>
              </a:rPr>
              <a:t>mnemonic</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device</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used</a:t>
            </a:r>
            <a:r>
              <a:rPr lang="fr-CA" sz="1200">
                <a:effectLst/>
                <a:latin typeface="Calibri" panose="020F0502020204030204" pitchFamily="34" charset="0"/>
                <a:ea typeface="Calibri" panose="020F0502020204030204" pitchFamily="34" charset="0"/>
              </a:rPr>
              <a:t> to </a:t>
            </a:r>
            <a:r>
              <a:rPr lang="fr-CA" sz="1200" err="1">
                <a:effectLst/>
                <a:latin typeface="Calibri" panose="020F0502020204030204" pitchFamily="34" charset="0"/>
                <a:ea typeface="Calibri" panose="020F0502020204030204" pitchFamily="34" charset="0"/>
              </a:rPr>
              <a:t>remember</a:t>
            </a:r>
            <a:r>
              <a:rPr lang="fr-CA" sz="1200">
                <a:effectLst/>
                <a:latin typeface="Calibri" panose="020F0502020204030204" pitchFamily="34" charset="0"/>
                <a:ea typeface="Calibri" panose="020F0502020204030204" pitchFamily="34" charset="0"/>
              </a:rPr>
              <a:t> the </a:t>
            </a:r>
            <a:r>
              <a:rPr lang="fr-CA" sz="1200" err="1">
                <a:effectLst/>
                <a:latin typeface="Calibri" panose="020F0502020204030204" pitchFamily="34" charset="0"/>
                <a:ea typeface="Calibri" panose="020F0502020204030204" pitchFamily="34" charset="0"/>
              </a:rPr>
              <a:t>definitions</a:t>
            </a:r>
            <a:r>
              <a:rPr lang="fr-CA" sz="1200">
                <a:effectLst/>
                <a:latin typeface="Calibri" panose="020F0502020204030204" pitchFamily="34" charset="0"/>
                <a:ea typeface="Calibri" panose="020F0502020204030204" pitchFamily="34" charset="0"/>
              </a:rPr>
              <a:t> of the </a:t>
            </a:r>
            <a:r>
              <a:rPr lang="fr-CA" sz="1200" err="1">
                <a:effectLst/>
                <a:latin typeface="Calibri" panose="020F0502020204030204" pitchFamily="34" charset="0"/>
                <a:ea typeface="Calibri" panose="020F0502020204030204" pitchFamily="34" charset="0"/>
              </a:rPr>
              <a:t>trigonometric</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functions</a:t>
            </a:r>
            <a:r>
              <a:rPr lang="fr-CA" sz="1200">
                <a:effectLst/>
                <a:latin typeface="Calibri" panose="020F0502020204030204" pitchFamily="34" charset="0"/>
                <a:ea typeface="Calibri" panose="020F0502020204030204" pitchFamily="34" charset="0"/>
              </a:rPr>
              <a:t> sine, </a:t>
            </a:r>
            <a:r>
              <a:rPr lang="fr-CA" sz="1200" err="1">
                <a:effectLst/>
                <a:latin typeface="Calibri" panose="020F0502020204030204" pitchFamily="34" charset="0"/>
                <a:ea typeface="Calibri" panose="020F0502020204030204" pitchFamily="34" charset="0"/>
              </a:rPr>
              <a:t>cosine</a:t>
            </a:r>
            <a:r>
              <a:rPr lang="fr-CA" sz="1200">
                <a:effectLst/>
                <a:latin typeface="Calibri" panose="020F0502020204030204" pitchFamily="34" charset="0"/>
                <a:ea typeface="Calibri" panose="020F0502020204030204" pitchFamily="34" charset="0"/>
              </a:rPr>
              <a:t>, and tangent. It </a:t>
            </a:r>
            <a:r>
              <a:rPr lang="fr-CA" sz="1200" err="1">
                <a:effectLst/>
                <a:latin typeface="Calibri" panose="020F0502020204030204" pitchFamily="34" charset="0"/>
                <a:ea typeface="Calibri" panose="020F0502020204030204" pitchFamily="34" charset="0"/>
              </a:rPr>
              <a:t>is</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used</a:t>
            </a:r>
            <a:r>
              <a:rPr lang="fr-CA" sz="1200">
                <a:effectLst/>
                <a:latin typeface="Calibri" panose="020F0502020204030204" pitchFamily="34" charset="0"/>
                <a:ea typeface="Calibri" panose="020F0502020204030204" pitchFamily="34" charset="0"/>
              </a:rPr>
              <a:t> for right triangles and </a:t>
            </a:r>
            <a:r>
              <a:rPr lang="fr-CA" sz="1200" err="1">
                <a:effectLst/>
                <a:latin typeface="Calibri" panose="020F0502020204030204" pitchFamily="34" charset="0"/>
                <a:ea typeface="Calibri" panose="020F0502020204030204" pitchFamily="34" charset="0"/>
              </a:rPr>
              <a:t>it</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represents</a:t>
            </a:r>
            <a:r>
              <a:rPr lang="fr-CA" sz="1200">
                <a:effectLst/>
                <a:latin typeface="Calibri" panose="020F0502020204030204" pitchFamily="34" charset="0"/>
                <a:ea typeface="Calibri" panose="020F0502020204030204" pitchFamily="34" charset="0"/>
              </a:rPr>
              <a:t> the </a:t>
            </a:r>
            <a:r>
              <a:rPr lang="fr-CA" sz="1200" err="1">
                <a:effectLst/>
                <a:latin typeface="Calibri" panose="020F0502020204030204" pitchFamily="34" charset="0"/>
                <a:ea typeface="Calibri" panose="020F0502020204030204" pitchFamily="34" charset="0"/>
              </a:rPr>
              <a:t>following</a:t>
            </a:r>
            <a:r>
              <a:rPr lang="fr-CA" sz="1200">
                <a:effectLst/>
                <a:latin typeface="Calibri" panose="020F0502020204030204" pitchFamily="34" charset="0"/>
                <a:ea typeface="Calibri" panose="020F0502020204030204" pitchFamily="34" charset="0"/>
              </a:rPr>
              <a:t> relations : SOH </a:t>
            </a:r>
            <a:r>
              <a:rPr lang="fr-CA" sz="1200" err="1">
                <a:effectLst/>
                <a:latin typeface="Calibri" panose="020F0502020204030204" pitchFamily="34" charset="0"/>
                <a:ea typeface="Calibri" panose="020F0502020204030204" pitchFamily="34" charset="0"/>
              </a:rPr>
              <a:t>is</a:t>
            </a:r>
            <a:r>
              <a:rPr lang="fr-CA" sz="1200">
                <a:effectLst/>
                <a:latin typeface="Calibri" panose="020F0502020204030204" pitchFamily="34" charset="0"/>
                <a:ea typeface="Calibri" panose="020F0502020204030204" pitchFamily="34" charset="0"/>
              </a:rPr>
              <a:t> sine </a:t>
            </a:r>
            <a:r>
              <a:rPr lang="fr-CA" sz="1200" err="1">
                <a:effectLst/>
                <a:latin typeface="Calibri" panose="020F0502020204030204" pitchFamily="34" charset="0"/>
                <a:ea typeface="Calibri" panose="020F0502020204030204" pitchFamily="34" charset="0"/>
              </a:rPr>
              <a:t>equals</a:t>
            </a:r>
            <a:r>
              <a:rPr lang="fr-CA" sz="1200">
                <a:effectLst/>
                <a:latin typeface="Calibri" panose="020F0502020204030204" pitchFamily="34" charset="0"/>
                <a:ea typeface="Calibri" panose="020F0502020204030204" pitchFamily="34" charset="0"/>
              </a:rPr>
              <a:t> opposite over </a:t>
            </a:r>
            <a:r>
              <a:rPr lang="fr-CA" sz="1200" err="1">
                <a:effectLst/>
                <a:latin typeface="Calibri" panose="020F0502020204030204" pitchFamily="34" charset="0"/>
                <a:ea typeface="Calibri" panose="020F0502020204030204" pitchFamily="34" charset="0"/>
              </a:rPr>
              <a:t>hypotenuse</a:t>
            </a:r>
            <a:r>
              <a:rPr lang="fr-CA" sz="1200">
                <a:effectLst/>
                <a:latin typeface="Calibri" panose="020F0502020204030204" pitchFamily="34" charset="0"/>
                <a:ea typeface="Calibri" panose="020F0502020204030204" pitchFamily="34" charset="0"/>
              </a:rPr>
              <a:t>, CAH </a:t>
            </a:r>
            <a:r>
              <a:rPr lang="fr-CA" sz="1200" err="1">
                <a:effectLst/>
                <a:latin typeface="Calibri" panose="020F0502020204030204" pitchFamily="34" charset="0"/>
                <a:ea typeface="Calibri" panose="020F0502020204030204" pitchFamily="34" charset="0"/>
              </a:rPr>
              <a:t>is</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cosine</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equals</a:t>
            </a:r>
            <a:r>
              <a:rPr lang="fr-CA" sz="1200">
                <a:effectLst/>
                <a:latin typeface="Calibri" panose="020F0502020204030204" pitchFamily="34" charset="0"/>
                <a:ea typeface="Calibri" panose="020F0502020204030204" pitchFamily="34" charset="0"/>
              </a:rPr>
              <a:t> adjacent over </a:t>
            </a:r>
            <a:r>
              <a:rPr lang="fr-CA" sz="1200" err="1">
                <a:effectLst/>
                <a:latin typeface="Calibri" panose="020F0502020204030204" pitchFamily="34" charset="0"/>
                <a:ea typeface="Calibri" panose="020F0502020204030204" pitchFamily="34" charset="0"/>
              </a:rPr>
              <a:t>hypotenuse</a:t>
            </a:r>
            <a:r>
              <a:rPr lang="fr-CA" sz="1200">
                <a:effectLst/>
                <a:latin typeface="Calibri" panose="020F0502020204030204" pitchFamily="34" charset="0"/>
                <a:ea typeface="Calibri" panose="020F0502020204030204" pitchFamily="34" charset="0"/>
              </a:rPr>
              <a:t>, and TOA </a:t>
            </a:r>
            <a:r>
              <a:rPr lang="fr-CA" sz="1200" err="1">
                <a:effectLst/>
                <a:latin typeface="Calibri" panose="020F0502020204030204" pitchFamily="34" charset="0"/>
                <a:ea typeface="Calibri" panose="020F0502020204030204" pitchFamily="34" charset="0"/>
              </a:rPr>
              <a:t>is</a:t>
            </a:r>
            <a:r>
              <a:rPr lang="fr-CA" sz="1200">
                <a:effectLst/>
                <a:latin typeface="Calibri" panose="020F0502020204030204" pitchFamily="34" charset="0"/>
                <a:ea typeface="Calibri" panose="020F0502020204030204" pitchFamily="34" charset="0"/>
              </a:rPr>
              <a:t> tan </a:t>
            </a:r>
            <a:r>
              <a:rPr lang="fr-CA" sz="1200" err="1">
                <a:effectLst/>
                <a:latin typeface="Calibri" panose="020F0502020204030204" pitchFamily="34" charset="0"/>
                <a:ea typeface="Calibri" panose="020F0502020204030204" pitchFamily="34" charset="0"/>
              </a:rPr>
              <a:t>equals</a:t>
            </a:r>
            <a:r>
              <a:rPr lang="fr-CA" sz="1200">
                <a:effectLst/>
                <a:latin typeface="Calibri" panose="020F0502020204030204" pitchFamily="34" charset="0"/>
                <a:ea typeface="Calibri" panose="020F0502020204030204" pitchFamily="34" charset="0"/>
              </a:rPr>
              <a:t> opposite over adjacent. </a:t>
            </a:r>
          </a:p>
          <a:p>
            <a:endParaRPr lang="en-CA"/>
          </a:p>
        </p:txBody>
      </p:sp>
      <p:sp>
        <p:nvSpPr>
          <p:cNvPr id="4" name="Slide Number Placeholder 3"/>
          <p:cNvSpPr>
            <a:spLocks noGrp="1"/>
          </p:cNvSpPr>
          <p:nvPr>
            <p:ph type="sldNum" sz="quarter" idx="5"/>
          </p:nvPr>
        </p:nvSpPr>
        <p:spPr/>
        <p:txBody>
          <a:bodyPr/>
          <a:lstStyle/>
          <a:p>
            <a:fld id="{2D6C0F6B-90C6-CD41-AF20-328E4F0F7295}" type="slidenum">
              <a:rPr lang="en-US" smtClean="0"/>
              <a:t>12</a:t>
            </a:fld>
            <a:endParaRPr lang="en-US"/>
          </a:p>
        </p:txBody>
      </p:sp>
    </p:spTree>
    <p:extLst>
      <p:ext uri="{BB962C8B-B14F-4D97-AF65-F5344CB8AC3E}">
        <p14:creationId xmlns:p14="http://schemas.microsoft.com/office/powerpoint/2010/main" val="1258280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a:effectLst/>
                <a:latin typeface="Calibri" panose="020F0502020204030204" pitchFamily="34" charset="0"/>
                <a:ea typeface="Calibri" panose="020F0502020204030204" pitchFamily="34" charset="0"/>
              </a:rPr>
              <a:t>The sine </a:t>
            </a:r>
            <a:r>
              <a:rPr lang="fr-CA" sz="1200" err="1">
                <a:effectLst/>
                <a:latin typeface="Calibri" panose="020F0502020204030204" pitchFamily="34" charset="0"/>
                <a:ea typeface="Calibri" panose="020F0502020204030204" pitchFamily="34" charset="0"/>
              </a:rPr>
              <a:t>law</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is</a:t>
            </a:r>
            <a:r>
              <a:rPr lang="fr-CA" sz="1200">
                <a:effectLst/>
                <a:latin typeface="Calibri" panose="020F0502020204030204" pitchFamily="34" charset="0"/>
                <a:ea typeface="Calibri" panose="020F0502020204030204" pitchFamily="34" charset="0"/>
              </a:rPr>
              <a:t> a formula </a:t>
            </a:r>
            <a:r>
              <a:rPr lang="fr-CA" sz="1200" err="1">
                <a:effectLst/>
                <a:latin typeface="Calibri" panose="020F0502020204030204" pitchFamily="34" charset="0"/>
                <a:ea typeface="Calibri" panose="020F0502020204030204" pitchFamily="34" charset="0"/>
              </a:rPr>
              <a:t>that</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represents</a:t>
            </a:r>
            <a:r>
              <a:rPr lang="fr-CA" sz="1200">
                <a:effectLst/>
                <a:latin typeface="Calibri" panose="020F0502020204030204" pitchFamily="34" charset="0"/>
                <a:ea typeface="Calibri" panose="020F0502020204030204" pitchFamily="34" charset="0"/>
              </a:rPr>
              <a:t> the ratio </a:t>
            </a:r>
            <a:r>
              <a:rPr lang="fr-CA" sz="1200" err="1">
                <a:effectLst/>
                <a:latin typeface="Calibri" panose="020F0502020204030204" pitchFamily="34" charset="0"/>
                <a:ea typeface="Calibri" panose="020F0502020204030204" pitchFamily="34" charset="0"/>
              </a:rPr>
              <a:t>between</a:t>
            </a:r>
            <a:r>
              <a:rPr lang="fr-CA" sz="1200">
                <a:effectLst/>
                <a:latin typeface="Calibri" panose="020F0502020204030204" pitchFamily="34" charset="0"/>
                <a:ea typeface="Calibri" panose="020F0502020204030204" pitchFamily="34" charset="0"/>
              </a:rPr>
              <a:t> the sine of the angles and the </a:t>
            </a:r>
            <a:r>
              <a:rPr lang="fr-CA" sz="1200" err="1">
                <a:effectLst/>
                <a:latin typeface="Calibri" panose="020F0502020204030204" pitchFamily="34" charset="0"/>
                <a:ea typeface="Calibri" panose="020F0502020204030204" pitchFamily="34" charset="0"/>
              </a:rPr>
              <a:t>lengths</a:t>
            </a:r>
            <a:r>
              <a:rPr lang="fr-CA" sz="1200">
                <a:effectLst/>
                <a:latin typeface="Calibri" panose="020F0502020204030204" pitchFamily="34" charset="0"/>
                <a:ea typeface="Calibri" panose="020F0502020204030204" pitchFamily="34" charset="0"/>
              </a:rPr>
              <a:t> of a non-right triangle </a:t>
            </a:r>
            <a:r>
              <a:rPr lang="fr-CA" sz="1200">
                <a:latin typeface="Calibri" panose="020F0502020204030204" pitchFamily="34" charset="0"/>
                <a:ea typeface="Calibri" panose="020F0502020204030204" pitchFamily="34" charset="0"/>
              </a:rPr>
              <a:t>.It </a:t>
            </a:r>
            <a:r>
              <a:rPr lang="fr-CA" sz="1200">
                <a:effectLst/>
                <a:latin typeface="Calibri" panose="020F0502020204030204" pitchFamily="34" charset="0"/>
                <a:ea typeface="Calibri" panose="020F0502020204030204" pitchFamily="34" charset="0"/>
              </a:rPr>
              <a:t>can </a:t>
            </a:r>
            <a:r>
              <a:rPr lang="fr-CA" sz="1200" err="1">
                <a:effectLst/>
                <a:latin typeface="Calibri" panose="020F0502020204030204" pitchFamily="34" charset="0"/>
                <a:ea typeface="Calibri" panose="020F0502020204030204" pitchFamily="34" charset="0"/>
              </a:rPr>
              <a:t>be</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used</a:t>
            </a:r>
            <a:r>
              <a:rPr lang="fr-CA" sz="1200">
                <a:effectLst/>
                <a:latin typeface="Calibri" panose="020F0502020204030204" pitchFamily="34" charset="0"/>
                <a:ea typeface="Calibri" panose="020F0502020204030204" pitchFamily="34" charset="0"/>
              </a:rPr>
              <a:t> to solve for the angles or </a:t>
            </a:r>
            <a:r>
              <a:rPr lang="fr-CA" sz="1200" err="1">
                <a:effectLst/>
                <a:latin typeface="Calibri" panose="020F0502020204030204" pitchFamily="34" charset="0"/>
                <a:ea typeface="Calibri" panose="020F0502020204030204" pitchFamily="34" charset="0"/>
              </a:rPr>
              <a:t>lengths</a:t>
            </a:r>
            <a:r>
              <a:rPr lang="fr-CA" sz="1200">
                <a:effectLst/>
                <a:latin typeface="Calibri" panose="020F0502020204030204" pitchFamily="34" charset="0"/>
                <a:ea typeface="Calibri" panose="020F0502020204030204" pitchFamily="34" charset="0"/>
              </a:rPr>
              <a:t> of non-right angles </a:t>
            </a:r>
            <a:r>
              <a:rPr lang="fr-CA" sz="1200" err="1">
                <a:effectLst/>
                <a:latin typeface="Calibri" panose="020F0502020204030204" pitchFamily="34" charset="0"/>
                <a:ea typeface="Calibri" panose="020F0502020204030204" pitchFamily="34" charset="0"/>
              </a:rPr>
              <a:t>where</a:t>
            </a:r>
            <a:r>
              <a:rPr lang="fr-CA" sz="1200">
                <a:effectLst/>
                <a:latin typeface="Calibri" panose="020F0502020204030204" pitchFamily="34" charset="0"/>
                <a:ea typeface="Calibri" panose="020F0502020204030204" pitchFamily="34" charset="0"/>
              </a:rPr>
              <a:t> a, b, and c </a:t>
            </a:r>
            <a:r>
              <a:rPr lang="fr-CA" sz="1200" err="1">
                <a:effectLst/>
                <a:latin typeface="Calibri" panose="020F0502020204030204" pitchFamily="34" charset="0"/>
                <a:ea typeface="Calibri" panose="020F0502020204030204" pitchFamily="34" charset="0"/>
              </a:rPr>
              <a:t>represent</a:t>
            </a:r>
            <a:r>
              <a:rPr lang="fr-CA" sz="1200">
                <a:effectLst/>
                <a:latin typeface="Calibri" panose="020F0502020204030204" pitchFamily="34" charset="0"/>
                <a:ea typeface="Calibri" panose="020F0502020204030204" pitchFamily="34" charset="0"/>
              </a:rPr>
              <a:t> the </a:t>
            </a:r>
            <a:r>
              <a:rPr lang="fr-CA" sz="1200" err="1">
                <a:effectLst/>
                <a:latin typeface="Calibri" panose="020F0502020204030204" pitchFamily="34" charset="0"/>
                <a:ea typeface="Calibri" panose="020F0502020204030204" pitchFamily="34" charset="0"/>
              </a:rPr>
              <a:t>sides</a:t>
            </a:r>
            <a:r>
              <a:rPr lang="fr-CA" sz="1200">
                <a:effectLst/>
                <a:latin typeface="Calibri" panose="020F0502020204030204" pitchFamily="34" charset="0"/>
                <a:ea typeface="Calibri" panose="020F0502020204030204" pitchFamily="34" charset="0"/>
              </a:rPr>
              <a:t> and A, B, and C </a:t>
            </a:r>
            <a:r>
              <a:rPr lang="fr-CA" sz="1200" err="1">
                <a:effectLst/>
                <a:latin typeface="Calibri" panose="020F0502020204030204" pitchFamily="34" charset="0"/>
                <a:ea typeface="Calibri" panose="020F0502020204030204" pitchFamily="34" charset="0"/>
              </a:rPr>
              <a:t>represent</a:t>
            </a:r>
            <a:r>
              <a:rPr lang="fr-CA" sz="1200">
                <a:effectLst/>
                <a:latin typeface="Calibri" panose="020F0502020204030204" pitchFamily="34" charset="0"/>
                <a:ea typeface="Calibri" panose="020F0502020204030204" pitchFamily="34" charset="0"/>
              </a:rPr>
              <a:t> the </a:t>
            </a:r>
            <a:r>
              <a:rPr lang="fr-CA" sz="1200" err="1">
                <a:effectLst/>
                <a:latin typeface="Calibri" panose="020F0502020204030204" pitchFamily="34" charset="0"/>
                <a:ea typeface="Calibri" panose="020F0502020204030204" pitchFamily="34" charset="0"/>
              </a:rPr>
              <a:t>corresponding</a:t>
            </a:r>
            <a:r>
              <a:rPr lang="fr-CA" sz="1200">
                <a:effectLst/>
                <a:latin typeface="Calibri" panose="020F0502020204030204" pitchFamily="34" charset="0"/>
                <a:ea typeface="Calibri" panose="020F0502020204030204" pitchFamily="34" charset="0"/>
              </a:rPr>
              <a:t> angles.</a:t>
            </a:r>
            <a:endParaRPr lang="en-US" sz="1200">
              <a:effectLst/>
              <a:latin typeface="Calibri" panose="020F0502020204030204" pitchFamily="34" charset="0"/>
              <a:ea typeface="Calibri" panose="020F0502020204030204" pitchFamily="34" charset="0"/>
            </a:endParaRPr>
          </a:p>
          <a:p>
            <a:endParaRPr lang="en-CA"/>
          </a:p>
        </p:txBody>
      </p:sp>
      <p:sp>
        <p:nvSpPr>
          <p:cNvPr id="4" name="Slide Number Placeholder 3"/>
          <p:cNvSpPr>
            <a:spLocks noGrp="1"/>
          </p:cNvSpPr>
          <p:nvPr>
            <p:ph type="sldNum" sz="quarter" idx="5"/>
          </p:nvPr>
        </p:nvSpPr>
        <p:spPr/>
        <p:txBody>
          <a:bodyPr/>
          <a:lstStyle/>
          <a:p>
            <a:fld id="{2D6C0F6B-90C6-CD41-AF20-328E4F0F7295}" type="slidenum">
              <a:rPr lang="en-US" smtClean="0"/>
              <a:t>13</a:t>
            </a:fld>
            <a:endParaRPr lang="en-US"/>
          </a:p>
        </p:txBody>
      </p:sp>
    </p:spTree>
    <p:extLst>
      <p:ext uri="{BB962C8B-B14F-4D97-AF65-F5344CB8AC3E}">
        <p14:creationId xmlns:p14="http://schemas.microsoft.com/office/powerpoint/2010/main" val="3055796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a:effectLst/>
                <a:latin typeface="Calibri" panose="020F0502020204030204" pitchFamily="34" charset="0"/>
                <a:ea typeface="Calibri" panose="020F0502020204030204" pitchFamily="34" charset="0"/>
              </a:rPr>
              <a:t>The </a:t>
            </a:r>
            <a:r>
              <a:rPr lang="fr-CA" sz="1200" err="1">
                <a:effectLst/>
                <a:latin typeface="Calibri" panose="020F0502020204030204" pitchFamily="34" charset="0"/>
                <a:ea typeface="Calibri" panose="020F0502020204030204" pitchFamily="34" charset="0"/>
              </a:rPr>
              <a:t>cosine</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law</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is</a:t>
            </a:r>
            <a:r>
              <a:rPr lang="fr-CA" sz="1200">
                <a:effectLst/>
                <a:latin typeface="Calibri" panose="020F0502020204030204" pitchFamily="34" charset="0"/>
                <a:ea typeface="Calibri" panose="020F0502020204030204" pitchFamily="34" charset="0"/>
              </a:rPr>
              <a:t> a formula </a:t>
            </a:r>
            <a:r>
              <a:rPr lang="fr-CA" sz="1200" err="1">
                <a:effectLst/>
                <a:latin typeface="Calibri" panose="020F0502020204030204" pitchFamily="34" charset="0"/>
                <a:ea typeface="Calibri" panose="020F0502020204030204" pitchFamily="34" charset="0"/>
              </a:rPr>
              <a:t>that</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correlates</a:t>
            </a:r>
            <a:r>
              <a:rPr lang="fr-CA" sz="1200">
                <a:effectLst/>
                <a:latin typeface="Calibri" panose="020F0502020204030204" pitchFamily="34" charset="0"/>
                <a:ea typeface="Calibri" panose="020F0502020204030204" pitchFamily="34" charset="0"/>
              </a:rPr>
              <a:t> the </a:t>
            </a:r>
            <a:r>
              <a:rPr lang="fr-CA" sz="1200" err="1">
                <a:effectLst/>
                <a:latin typeface="Calibri" panose="020F0502020204030204" pitchFamily="34" charset="0"/>
                <a:ea typeface="Calibri" panose="020F0502020204030204" pitchFamily="34" charset="0"/>
              </a:rPr>
              <a:t>cosine</a:t>
            </a:r>
            <a:r>
              <a:rPr lang="fr-CA" sz="1200">
                <a:effectLst/>
                <a:latin typeface="Calibri" panose="020F0502020204030204" pitchFamily="34" charset="0"/>
                <a:ea typeface="Calibri" panose="020F0502020204030204" pitchFamily="34" charset="0"/>
              </a:rPr>
              <a:t> of the angles and the </a:t>
            </a:r>
            <a:r>
              <a:rPr lang="fr-CA" sz="1200" err="1">
                <a:effectLst/>
                <a:latin typeface="Calibri" panose="020F0502020204030204" pitchFamily="34" charset="0"/>
                <a:ea typeface="Calibri" panose="020F0502020204030204" pitchFamily="34" charset="0"/>
              </a:rPr>
              <a:t>lengths</a:t>
            </a:r>
            <a:r>
              <a:rPr lang="fr-CA" sz="1200">
                <a:effectLst/>
                <a:latin typeface="Calibri" panose="020F0502020204030204" pitchFamily="34" charset="0"/>
                <a:ea typeface="Calibri" panose="020F0502020204030204" pitchFamily="34" charset="0"/>
              </a:rPr>
              <a:t> of a non-right triangle. It can </a:t>
            </a:r>
            <a:r>
              <a:rPr lang="fr-CA" sz="1200" err="1">
                <a:effectLst/>
                <a:latin typeface="Calibri" panose="020F0502020204030204" pitchFamily="34" charset="0"/>
                <a:ea typeface="Calibri" panose="020F0502020204030204" pitchFamily="34" charset="0"/>
              </a:rPr>
              <a:t>be</a:t>
            </a:r>
            <a:r>
              <a:rPr lang="fr-CA" sz="1200">
                <a:effectLst/>
                <a:latin typeface="Calibri" panose="020F0502020204030204" pitchFamily="34" charset="0"/>
                <a:ea typeface="Calibri" panose="020F0502020204030204" pitchFamily="34" charset="0"/>
              </a:rPr>
              <a:t> </a:t>
            </a:r>
            <a:r>
              <a:rPr lang="fr-CA" sz="1200" err="1">
                <a:effectLst/>
                <a:latin typeface="Calibri" panose="020F0502020204030204" pitchFamily="34" charset="0"/>
                <a:ea typeface="Calibri" panose="020F0502020204030204" pitchFamily="34" charset="0"/>
              </a:rPr>
              <a:t>used</a:t>
            </a:r>
            <a:r>
              <a:rPr lang="fr-CA" sz="1200">
                <a:effectLst/>
                <a:latin typeface="Calibri" panose="020F0502020204030204" pitchFamily="34" charset="0"/>
                <a:ea typeface="Calibri" panose="020F0502020204030204" pitchFamily="34" charset="0"/>
              </a:rPr>
              <a:t> to solve for the angles or </a:t>
            </a:r>
            <a:r>
              <a:rPr lang="fr-CA" sz="1200" err="1">
                <a:effectLst/>
                <a:latin typeface="Calibri" panose="020F0502020204030204" pitchFamily="34" charset="0"/>
                <a:ea typeface="Calibri" panose="020F0502020204030204" pitchFamily="34" charset="0"/>
              </a:rPr>
              <a:t>lengths</a:t>
            </a:r>
            <a:r>
              <a:rPr lang="fr-CA" sz="1200">
                <a:effectLst/>
                <a:latin typeface="Calibri" panose="020F0502020204030204" pitchFamily="34" charset="0"/>
                <a:ea typeface="Calibri" panose="020F0502020204030204" pitchFamily="34" charset="0"/>
              </a:rPr>
              <a:t> of a non-right triangle </a:t>
            </a:r>
            <a:r>
              <a:rPr lang="fr-CA" sz="1200" err="1">
                <a:effectLst/>
                <a:latin typeface="Calibri" panose="020F0502020204030204" pitchFamily="34" charset="0"/>
                <a:ea typeface="Calibri" panose="020F0502020204030204" pitchFamily="34" charset="0"/>
              </a:rPr>
              <a:t>where</a:t>
            </a:r>
            <a:r>
              <a:rPr lang="fr-CA" sz="1200">
                <a:effectLst/>
                <a:latin typeface="Calibri" panose="020F0502020204030204" pitchFamily="34" charset="0"/>
                <a:ea typeface="Calibri" panose="020F0502020204030204" pitchFamily="34" charset="0"/>
              </a:rPr>
              <a:t> a, b, and c </a:t>
            </a:r>
            <a:r>
              <a:rPr lang="fr-CA" sz="1200" err="1">
                <a:effectLst/>
                <a:latin typeface="Calibri" panose="020F0502020204030204" pitchFamily="34" charset="0"/>
                <a:ea typeface="Calibri" panose="020F0502020204030204" pitchFamily="34" charset="0"/>
              </a:rPr>
              <a:t>represent</a:t>
            </a:r>
            <a:r>
              <a:rPr lang="fr-CA" sz="1200">
                <a:effectLst/>
                <a:latin typeface="Calibri" panose="020F0502020204030204" pitchFamily="34" charset="0"/>
                <a:ea typeface="Calibri" panose="020F0502020204030204" pitchFamily="34" charset="0"/>
              </a:rPr>
              <a:t> the </a:t>
            </a:r>
            <a:r>
              <a:rPr lang="fr-CA" sz="1200" err="1">
                <a:effectLst/>
                <a:latin typeface="Calibri" panose="020F0502020204030204" pitchFamily="34" charset="0"/>
                <a:ea typeface="Calibri" panose="020F0502020204030204" pitchFamily="34" charset="0"/>
              </a:rPr>
              <a:t>sides</a:t>
            </a:r>
            <a:r>
              <a:rPr lang="fr-CA" sz="1200">
                <a:effectLst/>
                <a:latin typeface="Calibri" panose="020F0502020204030204" pitchFamily="34" charset="0"/>
                <a:ea typeface="Calibri" panose="020F0502020204030204" pitchFamily="34" charset="0"/>
              </a:rPr>
              <a:t> and A, B, and C </a:t>
            </a:r>
            <a:r>
              <a:rPr lang="fr-CA" sz="1200" err="1">
                <a:effectLst/>
                <a:latin typeface="Calibri" panose="020F0502020204030204" pitchFamily="34" charset="0"/>
                <a:ea typeface="Calibri" panose="020F0502020204030204" pitchFamily="34" charset="0"/>
              </a:rPr>
              <a:t>represent</a:t>
            </a:r>
            <a:r>
              <a:rPr lang="fr-CA" sz="1200">
                <a:effectLst/>
                <a:latin typeface="Calibri" panose="020F0502020204030204" pitchFamily="34" charset="0"/>
                <a:ea typeface="Calibri" panose="020F0502020204030204" pitchFamily="34" charset="0"/>
              </a:rPr>
              <a:t> the </a:t>
            </a:r>
            <a:r>
              <a:rPr lang="fr-CA" sz="1200" err="1">
                <a:effectLst/>
                <a:latin typeface="Calibri" panose="020F0502020204030204" pitchFamily="34" charset="0"/>
                <a:ea typeface="Calibri" panose="020F0502020204030204" pitchFamily="34" charset="0"/>
              </a:rPr>
              <a:t>corresponding</a:t>
            </a:r>
            <a:r>
              <a:rPr lang="fr-CA" sz="1200">
                <a:effectLst/>
                <a:latin typeface="Calibri" panose="020F0502020204030204" pitchFamily="34" charset="0"/>
                <a:ea typeface="Calibri" panose="020F0502020204030204" pitchFamily="34" charset="0"/>
              </a:rPr>
              <a:t> angles.</a:t>
            </a:r>
            <a:endParaRPr lang="en-US" sz="1200">
              <a:effectLst/>
              <a:latin typeface="Calibri" panose="020F0502020204030204" pitchFamily="34" charset="0"/>
              <a:ea typeface="Calibri" panose="020F0502020204030204" pitchFamily="34" charset="0"/>
            </a:endParaRPr>
          </a:p>
          <a:p>
            <a:endParaRPr lang="en-CA"/>
          </a:p>
        </p:txBody>
      </p:sp>
      <p:sp>
        <p:nvSpPr>
          <p:cNvPr id="4" name="Slide Number Placeholder 3"/>
          <p:cNvSpPr>
            <a:spLocks noGrp="1"/>
          </p:cNvSpPr>
          <p:nvPr>
            <p:ph type="sldNum" sz="quarter" idx="5"/>
          </p:nvPr>
        </p:nvSpPr>
        <p:spPr/>
        <p:txBody>
          <a:bodyPr/>
          <a:lstStyle/>
          <a:p>
            <a:fld id="{2D6C0F6B-90C6-CD41-AF20-328E4F0F7295}" type="slidenum">
              <a:rPr lang="en-US" smtClean="0"/>
              <a:t>14</a:t>
            </a:fld>
            <a:endParaRPr lang="en-US"/>
          </a:p>
        </p:txBody>
      </p:sp>
    </p:spTree>
    <p:extLst>
      <p:ext uri="{BB962C8B-B14F-4D97-AF65-F5344CB8AC3E}">
        <p14:creationId xmlns:p14="http://schemas.microsoft.com/office/powerpoint/2010/main" val="37231225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mB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4942596"/>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7" orient="horz" pos="300" userDrawn="1">
          <p15:clr>
            <a:srgbClr val="FBAE40"/>
          </p15:clr>
        </p15:guide>
        <p15:guide id="8" orient="horz" pos="388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a:solidFill>
                  <a:schemeClr val="bg1"/>
                </a:solidFill>
                <a:latin typeface="IBM Plex Sans SmB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a:t>Drop photo here to add</a:t>
            </a:r>
            <a:br>
              <a:rPr lang="en-US"/>
            </a:br>
            <a:r>
              <a:rPr lang="en-US"/>
              <a:t>background photo. </a:t>
            </a:r>
          </a:p>
          <a:p>
            <a:r>
              <a:rPr lang="en-US"/>
              <a:t>This layout works best</a:t>
            </a:r>
            <a:br>
              <a:rPr lang="en-US"/>
            </a:br>
            <a:r>
              <a:rPr lang="en-US"/>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a:t>First level is this main paragraph style</a:t>
            </a:r>
          </a:p>
          <a:p>
            <a:pPr lvl="1"/>
            <a:r>
              <a:rPr lang="en-US"/>
              <a:t>Second level is this arrow bullet style</a:t>
            </a:r>
          </a:p>
          <a:p>
            <a:pPr lvl="2"/>
            <a:r>
              <a:rPr lang="en-US"/>
              <a:t>Third level is this red heading style</a:t>
            </a:r>
          </a:p>
          <a:p>
            <a:pPr lvl="3"/>
            <a:r>
              <a:rPr lang="en-US"/>
              <a:t>Fourth level is this RED HEADING style</a:t>
            </a:r>
          </a:p>
          <a:p>
            <a:pPr lvl="4"/>
            <a:r>
              <a:rPr lang="en-US"/>
              <a:t>Fifth level is this bold paragraph style.</a:t>
            </a:r>
          </a:p>
          <a:p>
            <a:pPr lvl="5"/>
            <a:r>
              <a:rPr lang="en-US"/>
              <a:t>Sixth level is this italicized paragraph style. Use this for quote names or photo descriptions.</a:t>
            </a:r>
          </a:p>
          <a:p>
            <a:pPr lvl="6"/>
            <a:r>
              <a:rPr lang="en-US"/>
              <a:t>Seventh level is this dark, smaller font style. Use this as a photo overlay caption. See asset slide for more.</a:t>
            </a:r>
          </a:p>
          <a:p>
            <a:pPr lvl="7"/>
            <a:r>
              <a:rPr lang="en-US"/>
              <a:t>Eighth level is IBM Plex Serif. Use this for bolded items within quoted text.</a:t>
            </a:r>
          </a:p>
          <a:p>
            <a:pPr lvl="8"/>
            <a:r>
              <a:rPr lang="en-US"/>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endParaRPr lang="en-US"/>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a:p>
        </p:txBody>
      </p:sp>
    </p:spTree>
    <p:extLst>
      <p:ext uri="{BB962C8B-B14F-4D97-AF65-F5344CB8AC3E}">
        <p14:creationId xmlns:p14="http://schemas.microsoft.com/office/powerpoint/2010/main" val="1858158626"/>
      </p:ext>
    </p:extLst>
  </p:cSld>
  <p:clrMap bg1="lt1" tx1="dk1" bg2="lt2" tx2="dk2" accent1="accent1" accent2="accent2" accent3="accent3" accent4="accent4" accent5="accent5" accent6="accent6" hlink="hlink" folHlink="folHlink"/>
  <p:sldLayoutIdLst>
    <p:sldLayoutId id="2147483656" r:id="rId1"/>
    <p:sldLayoutId id="2147483677" r:id="rId2"/>
    <p:sldLayoutId id="2147483680" r:id="rId3"/>
    <p:sldLayoutId id="2147483666" r:id="rId4"/>
    <p:sldLayoutId id="2147483681" r:id="rId5"/>
    <p:sldLayoutId id="2147483673" r:id="rId6"/>
    <p:sldLayoutId id="2147483657" r:id="rId7"/>
    <p:sldLayoutId id="2147483682" r:id="rId8"/>
    <p:sldLayoutId id="2147483676" r:id="rId9"/>
    <p:sldLayoutId id="2147483661" r:id="rId10"/>
    <p:sldLayoutId id="2147483663" r:id="rId11"/>
    <p:sldLayoutId id="2147483660" r:id="rId12"/>
    <p:sldLayoutId id="2147483667" r:id="rId13"/>
    <p:sldLayoutId id="2147483668" r:id="rId14"/>
    <p:sldLayoutId id="2147483669" r:id="rId15"/>
    <p:sldLayoutId id="2147483671" r:id="rId16"/>
    <p:sldLayoutId id="2147483672" r:id="rId17"/>
    <p:sldLayoutId id="2147483658" r:id="rId18"/>
    <p:sldLayoutId id="2147483674" r:id="rId19"/>
    <p:sldLayoutId id="2147483659" r:id="rId20"/>
    <p:sldLayoutId id="2147483664" r:id="rId21"/>
    <p:sldLayoutId id="2147483662" r:id="rId22"/>
    <p:sldLayoutId id="2147483665" r:id="rId23"/>
    <p:sldLayoutId id="2147483670" r:id="rId24"/>
    <p:sldLayoutId id="2147483679" r:id="rId25"/>
    <p:sldLayoutId id="2147483650" r:id="rId26"/>
    <p:sldLayoutId id="2147483678" r:id="rId27"/>
    <p:sldLayoutId id="2147483654" r:id="rId28"/>
    <p:sldLayoutId id="2147483655" r:id="rId29"/>
  </p:sldLayoutIdLst>
  <p:hf hdr="0" dt="0"/>
  <p:txStyles>
    <p:titleStyle>
      <a:lvl1pPr algn="l" defTabSz="914400" rtl="0" eaLnBrk="1" latinLnBrk="0" hangingPunct="1">
        <a:lnSpc>
          <a:spcPct val="85000"/>
        </a:lnSpc>
        <a:spcBef>
          <a:spcPct val="0"/>
        </a:spcBef>
        <a:buNone/>
        <a:defRPr sz="2800" b="1" i="0" kern="1200">
          <a:solidFill>
            <a:schemeClr val="accent1"/>
          </a:solidFill>
          <a:latin typeface="IBM Plex Sans SmB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1"/>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L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1EC_8768F5E4.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microsoft.com/office/2018/10/relationships/comments" Target="../comments/modernComment_1AB_15E6021A.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CF_1DB07833.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24.jpeg"/><Relationship Id="rId4" Type="http://schemas.openxmlformats.org/officeDocument/2006/relationships/image" Target="../media/image23.svg"/></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1EE_BA3ADA5F.xm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hyperlink" Target="https://www.youtube.com/watch?v=Kd1y5Gobu8I&amp;t=35s&amp;ab_channel=MarkRodriguez" TargetMode="External"/><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8CFCD6B-E6F9-334A-B4F8-EE6CA6BD5493}"/>
              </a:ext>
            </a:extLst>
          </p:cNvPr>
          <p:cNvPicPr>
            <a:picLocks noGrp="1" noChangeAspect="1"/>
          </p:cNvPicPr>
          <p:nvPr>
            <p:ph type="pic" sz="quarter" idx="15"/>
          </p:nvPr>
        </p:nvPicPr>
        <p:blipFill rotWithShape="1">
          <a:blip r:embed="rId3"/>
          <a:srcRect l="6089" t="15959" r="4116" b="11807"/>
          <a:stretch/>
        </p:blipFill>
        <p:spPr>
          <a:xfrm>
            <a:off x="355600" y="355600"/>
            <a:ext cx="11485563" cy="6146800"/>
          </a:xfrm>
        </p:spPr>
      </p:pic>
      <p:sp>
        <p:nvSpPr>
          <p:cNvPr id="3" name="Text Placeholder 2">
            <a:extLst>
              <a:ext uri="{FF2B5EF4-FFF2-40B4-BE49-F238E27FC236}">
                <a16:creationId xmlns:a16="http://schemas.microsoft.com/office/drawing/2014/main" id="{B1A8C5F4-224D-D44F-905D-53A3C175AAD4}"/>
              </a:ext>
            </a:extLst>
          </p:cNvPr>
          <p:cNvSpPr>
            <a:spLocks noGrp="1"/>
          </p:cNvSpPr>
          <p:nvPr>
            <p:ph type="body" sz="quarter" idx="10"/>
          </p:nvPr>
        </p:nvSpPr>
        <p:spPr>
          <a:xfrm>
            <a:off x="7534759" y="1470660"/>
            <a:ext cx="4301133" cy="2186940"/>
          </a:xfrm>
        </p:spPr>
        <p:txBody>
          <a:bodyPr/>
          <a:lstStyle/>
          <a:p>
            <a:r>
              <a:rPr lang="en-CA" b="0"/>
              <a:t>Escape Room: Crime and Trigonometry</a:t>
            </a:r>
            <a:endParaRPr lang="en-US"/>
          </a:p>
        </p:txBody>
      </p:sp>
      <p:sp>
        <p:nvSpPr>
          <p:cNvPr id="4" name="Text Placeholder 3">
            <a:extLst>
              <a:ext uri="{FF2B5EF4-FFF2-40B4-BE49-F238E27FC236}">
                <a16:creationId xmlns:a16="http://schemas.microsoft.com/office/drawing/2014/main" id="{8B971D34-6961-1E48-879C-9B90ED8B26A2}"/>
              </a:ext>
            </a:extLst>
          </p:cNvPr>
          <p:cNvSpPr>
            <a:spLocks noGrp="1"/>
          </p:cNvSpPr>
          <p:nvPr>
            <p:ph type="body" sz="quarter" idx="13"/>
          </p:nvPr>
        </p:nvSpPr>
        <p:spPr>
          <a:xfrm>
            <a:off x="7534759" y="4301625"/>
            <a:ext cx="4301133" cy="315212"/>
          </a:xfrm>
        </p:spPr>
        <p:txBody>
          <a:bodyPr/>
          <a:lstStyle/>
          <a:p>
            <a:r>
              <a:rPr lang="en-CA"/>
              <a:t> </a:t>
            </a:r>
            <a:endParaRPr lang="en-US"/>
          </a:p>
        </p:txBody>
      </p:sp>
      <p:sp>
        <p:nvSpPr>
          <p:cNvPr id="5" name="Text Placeholder 4">
            <a:extLst>
              <a:ext uri="{FF2B5EF4-FFF2-40B4-BE49-F238E27FC236}">
                <a16:creationId xmlns:a16="http://schemas.microsoft.com/office/drawing/2014/main" id="{59CD87DC-7698-8F43-B25E-7E95AC2567FC}"/>
              </a:ext>
            </a:extLst>
          </p:cNvPr>
          <p:cNvSpPr>
            <a:spLocks noGrp="1"/>
          </p:cNvSpPr>
          <p:nvPr>
            <p:ph type="body" sz="quarter" idx="14"/>
          </p:nvPr>
        </p:nvSpPr>
        <p:spPr>
          <a:xfrm>
            <a:off x="7534759" y="3665115"/>
            <a:ext cx="4301133" cy="631755"/>
          </a:xfrm>
        </p:spPr>
        <p:txBody>
          <a:bodyPr/>
          <a:lstStyle/>
          <a:p>
            <a:r>
              <a:rPr lang="en-US"/>
              <a:t>Use trigonometry to steal the Mona Lisa!</a:t>
            </a:r>
            <a:endParaRPr lang="en-CA"/>
          </a:p>
          <a:p>
            <a:endParaRPr lang="en-US"/>
          </a:p>
        </p:txBody>
      </p:sp>
    </p:spTree>
    <p:extLst>
      <p:ext uri="{BB962C8B-B14F-4D97-AF65-F5344CB8AC3E}">
        <p14:creationId xmlns:p14="http://schemas.microsoft.com/office/powerpoint/2010/main" val="804053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779301A-AA9D-42FE-8DB5-7FAEB28A2E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30"/>
          <a:stretch/>
        </p:blipFill>
        <p:spPr bwMode="auto">
          <a:xfrm>
            <a:off x="20" y="10"/>
            <a:ext cx="12191980" cy="685799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rgbClr val="FFFFFF"/>
          </a:solidFill>
        </p:spPr>
      </p:pic>
      <p:sp>
        <p:nvSpPr>
          <p:cNvPr id="71" name="Text Placeholder 2">
            <a:extLst>
              <a:ext uri="{FF2B5EF4-FFF2-40B4-BE49-F238E27FC236}">
                <a16:creationId xmlns:a16="http://schemas.microsoft.com/office/drawing/2014/main" id="{8FE7F911-F4C8-2DF3-6BA5-C24286FE3528}"/>
              </a:ext>
            </a:extLst>
          </p:cNvPr>
          <p:cNvSpPr>
            <a:spLocks noGrp="1"/>
          </p:cNvSpPr>
          <p:nvPr>
            <p:ph type="body" sz="quarter" idx="12"/>
          </p:nvPr>
        </p:nvSpPr>
        <p:spPr>
          <a:xfrm>
            <a:off x="0" y="0"/>
            <a:ext cx="12192000" cy="6858000"/>
          </a:xfrm>
        </p:spPr>
        <p:txBody>
          <a:bodyPr/>
          <a:lstStyle/>
          <a:p>
            <a:endParaRPr lang="en-US"/>
          </a:p>
        </p:txBody>
      </p:sp>
      <p:sp>
        <p:nvSpPr>
          <p:cNvPr id="73" name="Text Placeholder 3">
            <a:extLst>
              <a:ext uri="{FF2B5EF4-FFF2-40B4-BE49-F238E27FC236}">
                <a16:creationId xmlns:a16="http://schemas.microsoft.com/office/drawing/2014/main" id="{95B18790-94A6-73F9-AADE-6F1A54AF89BC}"/>
              </a:ext>
            </a:extLst>
          </p:cNvPr>
          <p:cNvSpPr>
            <a:spLocks noGrp="1"/>
          </p:cNvSpPr>
          <p:nvPr>
            <p:ph type="body" sz="quarter" idx="10"/>
          </p:nvPr>
        </p:nvSpPr>
        <p:spPr>
          <a:xfrm>
            <a:off x="1228954" y="1453020"/>
            <a:ext cx="6044301" cy="3951962"/>
          </a:xfrm>
        </p:spPr>
        <p:txBody>
          <a:bodyPr/>
          <a:lstStyle/>
          <a:p>
            <a:r>
              <a:rPr lang="en-US"/>
              <a:t>Trigonometry Mini Lesson</a:t>
            </a:r>
          </a:p>
        </p:txBody>
      </p:sp>
    </p:spTree>
    <p:extLst>
      <p:ext uri="{BB962C8B-B14F-4D97-AF65-F5344CB8AC3E}">
        <p14:creationId xmlns:p14="http://schemas.microsoft.com/office/powerpoint/2010/main" val="723073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A03BF-DA23-4D3B-8BF8-5312221809ED}"/>
              </a:ext>
            </a:extLst>
          </p:cNvPr>
          <p:cNvSpPr>
            <a:spLocks noGrp="1"/>
          </p:cNvSpPr>
          <p:nvPr>
            <p:ph type="title"/>
          </p:nvPr>
        </p:nvSpPr>
        <p:spPr>
          <a:xfrm>
            <a:off x="515380" y="241403"/>
            <a:ext cx="11161240" cy="720000"/>
          </a:xfrm>
        </p:spPr>
        <p:txBody>
          <a:bodyPr anchor="b">
            <a:normAutofit/>
          </a:bodyPr>
          <a:lstStyle/>
          <a:p>
            <a:r>
              <a:rPr lang="en-US"/>
              <a:t>Special Triangles</a:t>
            </a:r>
          </a:p>
        </p:txBody>
      </p:sp>
      <p:sp>
        <p:nvSpPr>
          <p:cNvPr id="15" name="Footer Placeholder 2">
            <a:extLst>
              <a:ext uri="{FF2B5EF4-FFF2-40B4-BE49-F238E27FC236}">
                <a16:creationId xmlns:a16="http://schemas.microsoft.com/office/drawing/2014/main" id="{6729D04A-43F7-A648-58C6-DAF304280A26}"/>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83CC0B91-C621-4096-B408-26D93DBD710A}"/>
              </a:ext>
            </a:extLst>
          </p:cNvPr>
          <p:cNvSpPr>
            <a:spLocks noGrp="1"/>
          </p:cNvSpPr>
          <p:nvPr>
            <p:ph type="sldNum" sz="quarter" idx="11"/>
          </p:nvPr>
        </p:nvSpPr>
        <p:spPr>
          <a:xfrm>
            <a:off x="515380" y="6304235"/>
            <a:ext cx="418293" cy="365125"/>
          </a:xfrm>
        </p:spPr>
        <p:txBody>
          <a:bodyPr anchor="ctr">
            <a:normAutofit/>
          </a:bodyPr>
          <a:lstStyle/>
          <a:p>
            <a:fld id="{5B64C28E-966E-6B4A-816A-311B7D0A2E6D}" type="slidenum">
              <a:rPr lang="en-US" smtClean="0"/>
              <a:pPr/>
              <a:t>11</a:t>
            </a:fld>
            <a:endParaRPr lang="en-US"/>
          </a:p>
        </p:txBody>
      </p:sp>
      <p:sp>
        <p:nvSpPr>
          <p:cNvPr id="17" name="Text Placeholder 4">
            <a:extLst>
              <a:ext uri="{FF2B5EF4-FFF2-40B4-BE49-F238E27FC236}">
                <a16:creationId xmlns:a16="http://schemas.microsoft.com/office/drawing/2014/main" id="{61B2244C-9561-FCC0-11B4-B0738F222031}"/>
              </a:ext>
            </a:extLst>
          </p:cNvPr>
          <p:cNvSpPr>
            <a:spLocks noGrp="1"/>
          </p:cNvSpPr>
          <p:nvPr>
            <p:ph type="body" sz="quarter" idx="16"/>
          </p:nvPr>
        </p:nvSpPr>
        <p:spPr>
          <a:xfrm>
            <a:off x="0" y="4983481"/>
            <a:ext cx="12192000" cy="1182370"/>
          </a:xfrm>
        </p:spPr>
        <p:txBody>
          <a:bodyPr/>
          <a:lstStyle/>
          <a:p>
            <a:r>
              <a:rPr lang="en-US"/>
              <a:t> </a:t>
            </a:r>
          </a:p>
        </p:txBody>
      </p:sp>
      <p:sp>
        <p:nvSpPr>
          <p:cNvPr id="19" name="Text Placeholder 5">
            <a:extLst>
              <a:ext uri="{FF2B5EF4-FFF2-40B4-BE49-F238E27FC236}">
                <a16:creationId xmlns:a16="http://schemas.microsoft.com/office/drawing/2014/main" id="{429BF117-50E3-476F-EA99-6B06446F7ADF}"/>
              </a:ext>
            </a:extLst>
          </p:cNvPr>
          <p:cNvSpPr>
            <a:spLocks noGrp="1"/>
          </p:cNvSpPr>
          <p:nvPr>
            <p:ph type="body" sz="quarter" idx="15"/>
          </p:nvPr>
        </p:nvSpPr>
        <p:spPr>
          <a:xfrm>
            <a:off x="518859" y="1196975"/>
            <a:ext cx="5469192" cy="3631399"/>
          </a:xfrm>
        </p:spPr>
        <p:txBody>
          <a:bodyPr vert="horz" lIns="0" tIns="0" rIns="0" bIns="0" rtlCol="0" anchor="t">
            <a:noAutofit/>
          </a:bodyPr>
          <a:lstStyle/>
          <a:p>
            <a:pPr marR="0" lvl="0">
              <a:lnSpc>
                <a:spcPct val="107000"/>
              </a:lnSpc>
              <a:spcBef>
                <a:spcPts val="0"/>
              </a:spcBef>
              <a:spcAft>
                <a:spcPts val="0"/>
              </a:spcAft>
            </a:pPr>
            <a:endParaRPr lang="fr-CA" sz="1800">
              <a:latin typeface="Calibri" panose="020F0502020204030204" pitchFamily="34" charset="0"/>
              <a:ea typeface="Calibri" panose="020F0502020204030204" pitchFamily="34" charset="0"/>
            </a:endParaRPr>
          </a:p>
          <a:p>
            <a:pPr marL="285750" indent="-285750">
              <a:lnSpc>
                <a:spcPct val="107000"/>
              </a:lnSpc>
              <a:spcAft>
                <a:spcPts val="0"/>
              </a:spcAft>
              <a:buFont typeface="Arial" panose="020B0604020202020204" pitchFamily="34" charset="0"/>
              <a:buChar char="•"/>
            </a:pPr>
            <a:r>
              <a:rPr lang="fr-CA" sz="1800">
                <a:latin typeface="Calibri"/>
                <a:ea typeface="Calibri" panose="020F0502020204030204" pitchFamily="34" charset="0"/>
                <a:cs typeface="Calibri"/>
              </a:rPr>
              <a:t>Right triangles </a:t>
            </a:r>
            <a:r>
              <a:rPr lang="fr-CA" sz="1800" err="1">
                <a:latin typeface="Calibri"/>
                <a:ea typeface="Calibri" panose="020F0502020204030204" pitchFamily="34" charset="0"/>
                <a:cs typeface="Calibri"/>
              </a:rPr>
              <a:t>with</a:t>
            </a:r>
            <a:r>
              <a:rPr lang="fr-CA" sz="1800">
                <a:latin typeface="Calibri"/>
                <a:ea typeface="Calibri" panose="020F0502020204030204" pitchFamily="34" charset="0"/>
                <a:cs typeface="Calibri"/>
              </a:rPr>
              <a:t> </a:t>
            </a:r>
            <a:r>
              <a:rPr lang="fr-CA" sz="1800" err="1">
                <a:latin typeface="Calibri"/>
                <a:ea typeface="Calibri" panose="020F0502020204030204" pitchFamily="34" charset="0"/>
                <a:cs typeface="Calibri"/>
              </a:rPr>
              <a:t>special</a:t>
            </a:r>
            <a:r>
              <a:rPr lang="fr-CA" sz="1800">
                <a:latin typeface="Calibri"/>
                <a:ea typeface="Calibri" panose="020F0502020204030204" pitchFamily="34" charset="0"/>
                <a:cs typeface="Calibri"/>
              </a:rPr>
              <a:t> proportions</a:t>
            </a:r>
            <a:endParaRPr lang="fr-CA" sz="1800" u="none" strike="noStrike">
              <a:effectLst/>
              <a:latin typeface="Calibri"/>
              <a:ea typeface="Calibri" panose="020F0502020204030204" pitchFamily="34" charset="0"/>
              <a:cs typeface="Calibri"/>
            </a:endParaRPr>
          </a:p>
          <a:p>
            <a:pPr marL="285750" marR="0" lvl="0" indent="-285750">
              <a:lnSpc>
                <a:spcPct val="107000"/>
              </a:lnSpc>
              <a:spcBef>
                <a:spcPts val="0"/>
              </a:spcBef>
              <a:spcAft>
                <a:spcPts val="0"/>
              </a:spcAft>
              <a:buFont typeface="Arial" panose="020B0604020202020204" pitchFamily="34" charset="0"/>
              <a:buChar char="•"/>
            </a:pPr>
            <a:endParaRPr lang="fr-CA" sz="1800" u="none" strike="noStrike">
              <a:effectLst/>
              <a:latin typeface="Calibri" panose="020F0502020204030204" pitchFamily="34" charset="0"/>
              <a:ea typeface="Calibri" panose="020F0502020204030204" pitchFamily="34" charset="0"/>
            </a:endParaRPr>
          </a:p>
          <a:p>
            <a:pPr marL="285750" indent="-285750">
              <a:lnSpc>
                <a:spcPct val="107000"/>
              </a:lnSpc>
              <a:spcAft>
                <a:spcPts val="0"/>
              </a:spcAft>
              <a:buFont typeface="Arial" panose="020B0604020202020204" pitchFamily="34" charset="0"/>
              <a:buChar char="•"/>
            </a:pPr>
            <a:r>
              <a:rPr lang="fr-CA" sz="1800">
                <a:latin typeface="Calibri"/>
                <a:ea typeface="Calibri" panose="020F0502020204030204" pitchFamily="34" charset="0"/>
                <a:cs typeface="Calibri"/>
              </a:rPr>
              <a:t>Make calculations easier</a:t>
            </a:r>
          </a:p>
          <a:p>
            <a:pPr marR="0" lvl="0">
              <a:lnSpc>
                <a:spcPct val="107000"/>
              </a:lnSpc>
              <a:spcBef>
                <a:spcPts val="0"/>
              </a:spcBef>
              <a:spcAft>
                <a:spcPts val="0"/>
              </a:spcAft>
            </a:pPr>
            <a:endParaRPr lang="fr-CA" sz="1800" u="none" strike="noStrike">
              <a:effectLst/>
              <a:latin typeface="Calibri" panose="020F0502020204030204" pitchFamily="34" charset="0"/>
              <a:ea typeface="Calibri" panose="020F0502020204030204" pitchFamily="34" charset="0"/>
            </a:endParaRPr>
          </a:p>
          <a:p>
            <a:pPr marR="0" lvl="0">
              <a:lnSpc>
                <a:spcPct val="107000"/>
              </a:lnSpc>
              <a:spcBef>
                <a:spcPts val="0"/>
              </a:spcBef>
              <a:spcAft>
                <a:spcPts val="0"/>
              </a:spcAft>
            </a:pPr>
            <a:r>
              <a:rPr lang="fr-CA" sz="1800" u="none" strike="noStrike" err="1">
                <a:effectLst/>
                <a:latin typeface="Calibri" panose="020F0502020204030204" pitchFamily="34" charset="0"/>
                <a:ea typeface="Calibri" panose="020F0502020204030204" pitchFamily="34" charset="0"/>
              </a:rPr>
              <a:t>When</a:t>
            </a:r>
            <a:r>
              <a:rPr lang="fr-CA" sz="1800" u="none" strike="noStrike">
                <a:effectLst/>
                <a:latin typeface="Calibri" panose="020F0502020204030204" pitchFamily="34" charset="0"/>
                <a:ea typeface="Calibri" panose="020F0502020204030204" pitchFamily="34" charset="0"/>
              </a:rPr>
              <a:t> to use:</a:t>
            </a:r>
            <a:endParaRPr lang="en-US" sz="1800" u="none" strike="noStrike">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fr-CA" sz="1800" err="1">
                <a:effectLst/>
                <a:latin typeface="Calibri"/>
                <a:ea typeface="Calibri" panose="020F0502020204030204" pitchFamily="34" charset="0"/>
                <a:cs typeface="Calibri"/>
              </a:rPr>
              <a:t>When</a:t>
            </a:r>
            <a:r>
              <a:rPr lang="fr-CA" sz="1800">
                <a:effectLst/>
                <a:latin typeface="Calibri"/>
                <a:ea typeface="Calibri" panose="020F0502020204030204" pitchFamily="34" charset="0"/>
                <a:cs typeface="Calibri"/>
              </a:rPr>
              <a:t> </a:t>
            </a:r>
            <a:r>
              <a:rPr lang="fr-CA" sz="1800" err="1">
                <a:effectLst/>
                <a:latin typeface="Calibri"/>
                <a:ea typeface="Calibri" panose="020F0502020204030204" pitchFamily="34" charset="0"/>
                <a:cs typeface="Calibri"/>
              </a:rPr>
              <a:t>you</a:t>
            </a:r>
            <a:r>
              <a:rPr lang="fr-CA" sz="1800">
                <a:effectLst/>
                <a:latin typeface="Calibri"/>
                <a:ea typeface="Calibri" panose="020F0502020204030204" pitchFamily="34" charset="0"/>
                <a:cs typeface="Calibri"/>
              </a:rPr>
              <a:t> have a triangle </a:t>
            </a:r>
            <a:r>
              <a:rPr lang="fr-CA" sz="1800" err="1">
                <a:effectLst/>
                <a:latin typeface="Calibri"/>
                <a:ea typeface="Calibri" panose="020F0502020204030204" pitchFamily="34" charset="0"/>
                <a:cs typeface="Calibri"/>
              </a:rPr>
              <a:t>with</a:t>
            </a:r>
            <a:r>
              <a:rPr lang="fr-CA" sz="1800">
                <a:effectLst/>
                <a:latin typeface="Calibri"/>
                <a:ea typeface="Calibri" panose="020F0502020204030204" pitchFamily="34" charset="0"/>
                <a:cs typeface="Calibri"/>
              </a:rPr>
              <a:t> </a:t>
            </a:r>
            <a:r>
              <a:rPr lang="fr-CA" sz="1800" err="1">
                <a:effectLst/>
                <a:latin typeface="Calibri"/>
                <a:ea typeface="Calibri" panose="020F0502020204030204" pitchFamily="34" charset="0"/>
                <a:cs typeface="Calibri"/>
              </a:rPr>
              <a:t>identical</a:t>
            </a:r>
            <a:r>
              <a:rPr lang="fr-CA" sz="1800">
                <a:effectLst/>
                <a:latin typeface="Calibri"/>
                <a:ea typeface="Calibri" panose="020F0502020204030204" pitchFamily="34" charset="0"/>
                <a:cs typeface="Calibri"/>
              </a:rPr>
              <a:t> angles and </a:t>
            </a:r>
            <a:r>
              <a:rPr lang="fr-CA" sz="1800">
                <a:latin typeface="Calibri"/>
                <a:ea typeface="Calibri" panose="020F0502020204030204" pitchFamily="34" charset="0"/>
                <a:cs typeface="Calibri"/>
              </a:rPr>
              <a:t>proportions </a:t>
            </a:r>
            <a:r>
              <a:rPr lang="fr-CA" sz="1800">
                <a:effectLst/>
                <a:latin typeface="Calibri"/>
                <a:ea typeface="Calibri" panose="020F0502020204030204" pitchFamily="34" charset="0"/>
                <a:cs typeface="Calibri"/>
              </a:rPr>
              <a:t>to the </a:t>
            </a:r>
            <a:r>
              <a:rPr lang="fr-CA" sz="1800" err="1">
                <a:effectLst/>
                <a:latin typeface="Calibri"/>
                <a:ea typeface="Calibri" panose="020F0502020204030204" pitchFamily="34" charset="0"/>
                <a:cs typeface="Calibri"/>
              </a:rPr>
              <a:t>following</a:t>
            </a:r>
            <a:r>
              <a:rPr lang="fr-CA" sz="1800">
                <a:effectLst/>
                <a:latin typeface="Calibri"/>
                <a:ea typeface="Calibri" panose="020F0502020204030204" pitchFamily="34" charset="0"/>
                <a:cs typeface="Calibri"/>
              </a:rPr>
              <a:t> triangles</a:t>
            </a:r>
            <a:endParaRPr lang="en-US">
              <a:latin typeface="Calibri"/>
              <a:cs typeface="Calibri"/>
            </a:endParaRPr>
          </a:p>
        </p:txBody>
      </p:sp>
      <p:pic>
        <p:nvPicPr>
          <p:cNvPr id="7" name="Content Placeholder 6" descr="Diagram&#10;&#10;Description automatically generated">
            <a:extLst>
              <a:ext uri="{FF2B5EF4-FFF2-40B4-BE49-F238E27FC236}">
                <a16:creationId xmlns:a16="http://schemas.microsoft.com/office/drawing/2014/main" id="{7EAE222F-2B87-4E1D-8D60-A10CFCC34796}"/>
              </a:ext>
            </a:extLst>
          </p:cNvPr>
          <p:cNvPicPr>
            <a:picLocks noGrp="1" noChangeAspect="1"/>
          </p:cNvPicPr>
          <p:nvPr>
            <p:ph sz="quarter" idx="17"/>
          </p:nvPr>
        </p:nvPicPr>
        <p:blipFill>
          <a:blip r:embed="rId3"/>
          <a:stretch>
            <a:fillRect/>
          </a:stretch>
        </p:blipFill>
        <p:spPr>
          <a:xfrm>
            <a:off x="6203951" y="1376203"/>
            <a:ext cx="5481637" cy="2754759"/>
          </a:xfrm>
        </p:spPr>
      </p:pic>
    </p:spTree>
    <p:extLst>
      <p:ext uri="{BB962C8B-B14F-4D97-AF65-F5344CB8AC3E}">
        <p14:creationId xmlns:p14="http://schemas.microsoft.com/office/powerpoint/2010/main" val="3573008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D10A9-D422-45D8-85CD-4D8CD1ABAF31}"/>
              </a:ext>
            </a:extLst>
          </p:cNvPr>
          <p:cNvSpPr>
            <a:spLocks noGrp="1"/>
          </p:cNvSpPr>
          <p:nvPr>
            <p:ph type="title"/>
          </p:nvPr>
        </p:nvSpPr>
        <p:spPr>
          <a:xfrm>
            <a:off x="515380" y="241403"/>
            <a:ext cx="11161240" cy="720000"/>
          </a:xfrm>
        </p:spPr>
        <p:txBody>
          <a:bodyPr anchor="b">
            <a:normAutofit/>
          </a:bodyPr>
          <a:lstStyle/>
          <a:p>
            <a:r>
              <a:rPr lang="en-US"/>
              <a:t>SOHCAHTOA</a:t>
            </a:r>
          </a:p>
        </p:txBody>
      </p:sp>
      <p:sp>
        <p:nvSpPr>
          <p:cNvPr id="15" name="Footer Placeholder 2">
            <a:extLst>
              <a:ext uri="{FF2B5EF4-FFF2-40B4-BE49-F238E27FC236}">
                <a16:creationId xmlns:a16="http://schemas.microsoft.com/office/drawing/2014/main" id="{85BC76C3-1E55-B347-9235-AE5764E3D564}"/>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83C88FAB-1329-4F9C-8EAE-A76558B91B30}"/>
              </a:ext>
            </a:extLst>
          </p:cNvPr>
          <p:cNvSpPr>
            <a:spLocks noGrp="1"/>
          </p:cNvSpPr>
          <p:nvPr>
            <p:ph type="sldNum" sz="quarter" idx="11"/>
          </p:nvPr>
        </p:nvSpPr>
        <p:spPr>
          <a:xfrm>
            <a:off x="515380" y="6304235"/>
            <a:ext cx="418293" cy="365125"/>
          </a:xfrm>
        </p:spPr>
        <p:txBody>
          <a:bodyPr anchor="ctr">
            <a:normAutofit/>
          </a:bodyPr>
          <a:lstStyle/>
          <a:p>
            <a:fld id="{5B64C28E-966E-6B4A-816A-311B7D0A2E6D}" type="slidenum">
              <a:rPr lang="en-US" smtClean="0"/>
              <a:pPr/>
              <a:t>12</a:t>
            </a:fld>
            <a:endParaRPr lang="en-US"/>
          </a:p>
        </p:txBody>
      </p:sp>
      <p:sp>
        <p:nvSpPr>
          <p:cNvPr id="17" name="Text Placeholder 4">
            <a:extLst>
              <a:ext uri="{FF2B5EF4-FFF2-40B4-BE49-F238E27FC236}">
                <a16:creationId xmlns:a16="http://schemas.microsoft.com/office/drawing/2014/main" id="{8E872605-B16E-C8FE-97CE-018FCC2BABE9}"/>
              </a:ext>
            </a:extLst>
          </p:cNvPr>
          <p:cNvSpPr>
            <a:spLocks noGrp="1"/>
          </p:cNvSpPr>
          <p:nvPr>
            <p:ph type="body" sz="quarter" idx="16"/>
          </p:nvPr>
        </p:nvSpPr>
        <p:spPr>
          <a:xfrm>
            <a:off x="0" y="4983481"/>
            <a:ext cx="12192000" cy="1182370"/>
          </a:xfrm>
        </p:spPr>
        <p:txBody>
          <a:bodyPr/>
          <a:lstStyle/>
          <a:p>
            <a:r>
              <a:rPr lang="en-US"/>
              <a:t>For right-angled triangles only</a:t>
            </a:r>
          </a:p>
        </p:txBody>
      </p:sp>
      <p:sp>
        <p:nvSpPr>
          <p:cNvPr id="19" name="Text Placeholder 5">
            <a:extLst>
              <a:ext uri="{FF2B5EF4-FFF2-40B4-BE49-F238E27FC236}">
                <a16:creationId xmlns:a16="http://schemas.microsoft.com/office/drawing/2014/main" id="{E31FE29B-D98F-3E50-E715-00BDD94CDE60}"/>
              </a:ext>
            </a:extLst>
          </p:cNvPr>
          <p:cNvSpPr>
            <a:spLocks noGrp="1"/>
          </p:cNvSpPr>
          <p:nvPr>
            <p:ph type="body" sz="quarter" idx="15"/>
          </p:nvPr>
        </p:nvSpPr>
        <p:spPr>
          <a:xfrm>
            <a:off x="518859" y="1196975"/>
            <a:ext cx="5469192" cy="3631399"/>
          </a:xfrm>
        </p:spPr>
        <p:txBody>
          <a:bodyPr/>
          <a:lstStyle/>
          <a:p>
            <a:pPr marR="0" lvl="0">
              <a:lnSpc>
                <a:spcPct val="107000"/>
              </a:lnSpc>
              <a:spcBef>
                <a:spcPts val="0"/>
              </a:spcBef>
              <a:spcAft>
                <a:spcPts val="0"/>
              </a:spcAft>
            </a:pPr>
            <a:endParaRPr lang="fr-CA" sz="1800" u="none" strike="noStrike">
              <a:effectLst/>
              <a:latin typeface="Calibri" panose="020F0502020204030204" pitchFamily="34" charset="0"/>
              <a:ea typeface="Calibri" panose="020F0502020204030204" pitchFamily="34" charset="0"/>
            </a:endParaRPr>
          </a:p>
          <a:p>
            <a:pPr marL="285750" marR="0" lvl="0" indent="-285750">
              <a:lnSpc>
                <a:spcPct val="107000"/>
              </a:lnSpc>
              <a:spcBef>
                <a:spcPts val="0"/>
              </a:spcBef>
              <a:spcAft>
                <a:spcPts val="0"/>
              </a:spcAft>
              <a:buFont typeface="Arial" panose="020B0604020202020204" pitchFamily="34" charset="0"/>
              <a:buChar char="•"/>
            </a:pPr>
            <a:r>
              <a:rPr lang="fr-CA" sz="1800">
                <a:latin typeface="Calibri" panose="020F0502020204030204" pitchFamily="34" charset="0"/>
                <a:ea typeface="Calibri" panose="020F0502020204030204" pitchFamily="34" charset="0"/>
              </a:rPr>
              <a:t>A </a:t>
            </a:r>
            <a:r>
              <a:rPr lang="fr-CA" sz="1800" err="1">
                <a:latin typeface="Calibri" panose="020F0502020204030204" pitchFamily="34" charset="0"/>
                <a:ea typeface="Calibri" panose="020F0502020204030204" pitchFamily="34" charset="0"/>
              </a:rPr>
              <a:t>mnemonic</a:t>
            </a:r>
            <a:r>
              <a:rPr lang="fr-CA" sz="1800">
                <a:latin typeface="Calibri" panose="020F0502020204030204" pitchFamily="34" charset="0"/>
                <a:ea typeface="Calibri" panose="020F0502020204030204" pitchFamily="34" charset="0"/>
              </a:rPr>
              <a:t> </a:t>
            </a:r>
            <a:r>
              <a:rPr lang="fr-CA" sz="1800" err="1">
                <a:latin typeface="Calibri" panose="020F0502020204030204" pitchFamily="34" charset="0"/>
                <a:ea typeface="Calibri" panose="020F0502020204030204" pitchFamily="34" charset="0"/>
              </a:rPr>
              <a:t>device</a:t>
            </a:r>
            <a:r>
              <a:rPr lang="fr-CA" sz="1800">
                <a:latin typeface="Calibri" panose="020F0502020204030204" pitchFamily="34" charset="0"/>
                <a:ea typeface="Calibri" panose="020F0502020204030204" pitchFamily="34" charset="0"/>
              </a:rPr>
              <a:t> </a:t>
            </a:r>
            <a:r>
              <a:rPr lang="fr-CA" sz="1800" err="1">
                <a:latin typeface="Calibri" panose="020F0502020204030204" pitchFamily="34" charset="0"/>
                <a:ea typeface="Calibri" panose="020F0502020204030204" pitchFamily="34" charset="0"/>
              </a:rPr>
              <a:t>used</a:t>
            </a:r>
            <a:r>
              <a:rPr lang="fr-CA" sz="1800">
                <a:latin typeface="Calibri" panose="020F0502020204030204" pitchFamily="34" charset="0"/>
                <a:ea typeface="Calibri" panose="020F0502020204030204" pitchFamily="34" charset="0"/>
              </a:rPr>
              <a:t> to </a:t>
            </a:r>
            <a:r>
              <a:rPr lang="fr-CA" sz="1800" err="1">
                <a:latin typeface="Calibri" panose="020F0502020204030204" pitchFamily="34" charset="0"/>
                <a:ea typeface="Calibri" panose="020F0502020204030204" pitchFamily="34" charset="0"/>
              </a:rPr>
              <a:t>remember</a:t>
            </a:r>
            <a:r>
              <a:rPr lang="fr-CA" sz="1800">
                <a:latin typeface="Calibri" panose="020F0502020204030204" pitchFamily="34" charset="0"/>
                <a:ea typeface="Calibri" panose="020F0502020204030204" pitchFamily="34" charset="0"/>
              </a:rPr>
              <a:t> the </a:t>
            </a:r>
            <a:r>
              <a:rPr lang="fr-CA" sz="1800" err="1">
                <a:latin typeface="Calibri" panose="020F0502020204030204" pitchFamily="34" charset="0"/>
                <a:ea typeface="Calibri" panose="020F0502020204030204" pitchFamily="34" charset="0"/>
              </a:rPr>
              <a:t>definitions</a:t>
            </a:r>
            <a:r>
              <a:rPr lang="fr-CA" sz="1800">
                <a:latin typeface="Calibri" panose="020F0502020204030204" pitchFamily="34" charset="0"/>
                <a:ea typeface="Calibri" panose="020F0502020204030204" pitchFamily="34" charset="0"/>
              </a:rPr>
              <a:t> of sine, </a:t>
            </a:r>
            <a:r>
              <a:rPr lang="fr-CA" sz="1800" err="1">
                <a:latin typeface="Calibri" panose="020F0502020204030204" pitchFamily="34" charset="0"/>
                <a:ea typeface="Calibri" panose="020F0502020204030204" pitchFamily="34" charset="0"/>
              </a:rPr>
              <a:t>cosine</a:t>
            </a:r>
            <a:r>
              <a:rPr lang="fr-CA" sz="1800">
                <a:latin typeface="Calibri" panose="020F0502020204030204" pitchFamily="34" charset="0"/>
                <a:ea typeface="Calibri" panose="020F0502020204030204" pitchFamily="34" charset="0"/>
              </a:rPr>
              <a:t>, and tangent</a:t>
            </a:r>
          </a:p>
          <a:p>
            <a:pPr marL="285750" marR="0" lvl="0" indent="-285750">
              <a:lnSpc>
                <a:spcPct val="107000"/>
              </a:lnSpc>
              <a:spcBef>
                <a:spcPts val="0"/>
              </a:spcBef>
              <a:spcAft>
                <a:spcPts val="0"/>
              </a:spcAft>
              <a:buFont typeface="Arial" panose="020B0604020202020204" pitchFamily="34" charset="0"/>
              <a:buChar char="•"/>
            </a:pPr>
            <a:endParaRPr lang="fr-CA" sz="1800" u="none" strike="noStrike">
              <a:effectLst/>
              <a:latin typeface="Calibri" panose="020F0502020204030204" pitchFamily="34" charset="0"/>
              <a:ea typeface="Calibri" panose="020F0502020204030204" pitchFamily="34" charset="0"/>
            </a:endParaRPr>
          </a:p>
          <a:p>
            <a:pPr marR="0" lvl="0">
              <a:lnSpc>
                <a:spcPct val="107000"/>
              </a:lnSpc>
              <a:spcBef>
                <a:spcPts val="0"/>
              </a:spcBef>
              <a:spcAft>
                <a:spcPts val="0"/>
              </a:spcAft>
            </a:pPr>
            <a:endParaRPr lang="fr-CA" sz="1800">
              <a:latin typeface="Calibri" panose="020F0502020204030204" pitchFamily="34" charset="0"/>
              <a:ea typeface="Calibri" panose="020F0502020204030204" pitchFamily="34" charset="0"/>
            </a:endParaRPr>
          </a:p>
          <a:p>
            <a:pPr marR="0" lvl="0">
              <a:lnSpc>
                <a:spcPct val="107000"/>
              </a:lnSpc>
              <a:spcBef>
                <a:spcPts val="0"/>
              </a:spcBef>
              <a:spcAft>
                <a:spcPts val="0"/>
              </a:spcAft>
            </a:pPr>
            <a:r>
              <a:rPr lang="fr-CA" sz="1800" u="none" strike="noStrike" err="1">
                <a:effectLst/>
                <a:latin typeface="Calibri" panose="020F0502020204030204" pitchFamily="34" charset="0"/>
                <a:ea typeface="Calibri" panose="020F0502020204030204" pitchFamily="34" charset="0"/>
              </a:rPr>
              <a:t>When</a:t>
            </a:r>
            <a:r>
              <a:rPr lang="fr-CA" sz="1800" u="none" strike="noStrike">
                <a:effectLst/>
                <a:latin typeface="Calibri" panose="020F0502020204030204" pitchFamily="34" charset="0"/>
                <a:ea typeface="Calibri" panose="020F0502020204030204" pitchFamily="34" charset="0"/>
              </a:rPr>
              <a:t> to use:</a:t>
            </a:r>
            <a:endParaRPr lang="en-US" sz="1800">
              <a:latin typeface="Calibri" panose="020F0502020204030204" pitchFamily="34" charset="0"/>
              <a:ea typeface="Calibri" panose="020F0502020204030204" pitchFamily="34" charset="0"/>
            </a:endParaRPr>
          </a:p>
          <a:p>
            <a:pPr marL="285750" marR="0" lvl="0" indent="-285750">
              <a:lnSpc>
                <a:spcPct val="107000"/>
              </a:lnSpc>
              <a:spcBef>
                <a:spcPts val="0"/>
              </a:spcBef>
              <a:spcAft>
                <a:spcPts val="0"/>
              </a:spcAft>
              <a:buFont typeface="Arial" panose="020B0604020202020204" pitchFamily="34" charset="0"/>
              <a:buChar char="•"/>
            </a:pPr>
            <a:r>
              <a:rPr lang="fr-CA" sz="1800" u="none" strike="noStrike" err="1">
                <a:effectLst/>
                <a:latin typeface="Calibri" panose="020F0502020204030204" pitchFamily="34" charset="0"/>
                <a:ea typeface="Calibri" panose="020F0502020204030204" pitchFamily="34" charset="0"/>
              </a:rPr>
              <a:t>When</a:t>
            </a:r>
            <a:r>
              <a:rPr lang="fr-CA" sz="1800" u="none" strike="noStrike">
                <a:effectLst/>
                <a:latin typeface="Calibri" panose="020F0502020204030204" pitchFamily="34" charset="0"/>
                <a:ea typeface="Calibri" panose="020F0502020204030204" pitchFamily="34" charset="0"/>
              </a:rPr>
              <a:t> </a:t>
            </a:r>
            <a:r>
              <a:rPr lang="fr-CA" sz="1800" u="none" strike="noStrike" err="1">
                <a:effectLst/>
                <a:latin typeface="Calibri" panose="020F0502020204030204" pitchFamily="34" charset="0"/>
                <a:ea typeface="Calibri" panose="020F0502020204030204" pitchFamily="34" charset="0"/>
              </a:rPr>
              <a:t>you</a:t>
            </a:r>
            <a:r>
              <a:rPr lang="fr-CA" sz="1800" u="none" strike="noStrike">
                <a:effectLst/>
                <a:latin typeface="Calibri" panose="020F0502020204030204" pitchFamily="34" charset="0"/>
                <a:ea typeface="Calibri" panose="020F0502020204030204" pitchFamily="34" charset="0"/>
              </a:rPr>
              <a:t> have a right-</a:t>
            </a:r>
            <a:r>
              <a:rPr lang="fr-CA" sz="1800" u="none" strike="noStrike" err="1">
                <a:effectLst/>
                <a:latin typeface="Calibri" panose="020F0502020204030204" pitchFamily="34" charset="0"/>
                <a:ea typeface="Calibri" panose="020F0502020204030204" pitchFamily="34" charset="0"/>
              </a:rPr>
              <a:t>angled</a:t>
            </a:r>
            <a:r>
              <a:rPr lang="fr-CA" sz="1800" u="none" strike="noStrike">
                <a:effectLst/>
                <a:latin typeface="Calibri" panose="020F0502020204030204" pitchFamily="34" charset="0"/>
                <a:ea typeface="Calibri" panose="020F0502020204030204" pitchFamily="34" charset="0"/>
              </a:rPr>
              <a:t> triangle </a:t>
            </a:r>
            <a:r>
              <a:rPr lang="fr-CA" sz="1800" u="none" strike="noStrike" err="1">
                <a:effectLst/>
                <a:latin typeface="Calibri" panose="020F0502020204030204" pitchFamily="34" charset="0"/>
                <a:ea typeface="Calibri" panose="020F0502020204030204" pitchFamily="34" charset="0"/>
              </a:rPr>
              <a:t>that</a:t>
            </a:r>
            <a:r>
              <a:rPr lang="fr-CA" sz="1800" u="none" strike="noStrike">
                <a:effectLst/>
                <a:latin typeface="Calibri" panose="020F0502020204030204" pitchFamily="34" charset="0"/>
                <a:ea typeface="Calibri" panose="020F0502020204030204" pitchFamily="34" charset="0"/>
              </a:rPr>
              <a:t> </a:t>
            </a:r>
            <a:r>
              <a:rPr lang="fr-CA" sz="1800" u="none" strike="noStrike" err="1">
                <a:effectLst/>
                <a:latin typeface="Calibri" panose="020F0502020204030204" pitchFamily="34" charset="0"/>
                <a:ea typeface="Calibri" panose="020F0502020204030204" pitchFamily="34" charset="0"/>
              </a:rPr>
              <a:t>is</a:t>
            </a:r>
            <a:r>
              <a:rPr lang="fr-CA" sz="1800" u="none" strike="noStrike">
                <a:effectLst/>
                <a:latin typeface="Calibri" panose="020F0502020204030204" pitchFamily="34" charset="0"/>
                <a:ea typeface="Calibri" panose="020F0502020204030204" pitchFamily="34" charset="0"/>
              </a:rPr>
              <a:t> not a </a:t>
            </a:r>
            <a:r>
              <a:rPr lang="fr-CA" sz="1800" u="none" strike="noStrike" err="1">
                <a:effectLst/>
                <a:latin typeface="Calibri" panose="020F0502020204030204" pitchFamily="34" charset="0"/>
                <a:ea typeface="Calibri" panose="020F0502020204030204" pitchFamily="34" charset="0"/>
              </a:rPr>
              <a:t>special</a:t>
            </a:r>
            <a:r>
              <a:rPr lang="fr-CA" sz="1800" u="none" strike="noStrike">
                <a:effectLst/>
                <a:latin typeface="Calibri" panose="020F0502020204030204" pitchFamily="34" charset="0"/>
                <a:ea typeface="Calibri" panose="020F0502020204030204" pitchFamily="34" charset="0"/>
              </a:rPr>
              <a:t> triangle</a:t>
            </a:r>
            <a:endParaRPr lang="en-US" sz="1800" u="none" strike="noStrike">
              <a:effectLst/>
              <a:latin typeface="Calibri" panose="020F0502020204030204" pitchFamily="34" charset="0"/>
              <a:ea typeface="Calibri" panose="020F0502020204030204" pitchFamily="34" charset="0"/>
            </a:endParaRPr>
          </a:p>
          <a:p>
            <a:endParaRPr lang="en-US"/>
          </a:p>
        </p:txBody>
      </p:sp>
      <p:pic>
        <p:nvPicPr>
          <p:cNvPr id="10" name="Content Placeholder 9" descr="Text&#10;&#10;Description automatically generated">
            <a:extLst>
              <a:ext uri="{FF2B5EF4-FFF2-40B4-BE49-F238E27FC236}">
                <a16:creationId xmlns:a16="http://schemas.microsoft.com/office/drawing/2014/main" id="{1819121E-3C4C-4F38-8CB1-6BF799C15E0E}"/>
              </a:ext>
            </a:extLst>
          </p:cNvPr>
          <p:cNvPicPr>
            <a:picLocks noGrp="1" noChangeAspect="1"/>
          </p:cNvPicPr>
          <p:nvPr>
            <p:ph sz="quarter" idx="17"/>
          </p:nvPr>
        </p:nvPicPr>
        <p:blipFill>
          <a:blip r:embed="rId3"/>
          <a:stretch>
            <a:fillRect/>
          </a:stretch>
        </p:blipFill>
        <p:spPr>
          <a:xfrm>
            <a:off x="6096000" y="241403"/>
            <a:ext cx="5481638" cy="2438053"/>
          </a:xfrm>
          <a:noFill/>
        </p:spPr>
      </p:pic>
      <p:pic>
        <p:nvPicPr>
          <p:cNvPr id="12" name="Picture 11" descr="Chart, line chart&#10;&#10;Description automatically generated">
            <a:extLst>
              <a:ext uri="{FF2B5EF4-FFF2-40B4-BE49-F238E27FC236}">
                <a16:creationId xmlns:a16="http://schemas.microsoft.com/office/drawing/2014/main" id="{80B10A47-5718-4BB6-B89F-6643835477CA}"/>
              </a:ext>
            </a:extLst>
          </p:cNvPr>
          <p:cNvPicPr>
            <a:picLocks noChangeAspect="1"/>
          </p:cNvPicPr>
          <p:nvPr/>
        </p:nvPicPr>
        <p:blipFill>
          <a:blip r:embed="rId4"/>
          <a:stretch>
            <a:fillRect/>
          </a:stretch>
        </p:blipFill>
        <p:spPr>
          <a:xfrm>
            <a:off x="6605004" y="2413088"/>
            <a:ext cx="5364720" cy="2415286"/>
          </a:xfrm>
          <a:prstGeom prst="rect">
            <a:avLst/>
          </a:prstGeom>
        </p:spPr>
      </p:pic>
    </p:spTree>
    <p:extLst>
      <p:ext uri="{BB962C8B-B14F-4D97-AF65-F5344CB8AC3E}">
        <p14:creationId xmlns:p14="http://schemas.microsoft.com/office/powerpoint/2010/main" val="1128625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descr="Diagram&#10;&#10;Description automatically generated with medium confidence">
            <a:extLst>
              <a:ext uri="{FF2B5EF4-FFF2-40B4-BE49-F238E27FC236}">
                <a16:creationId xmlns:a16="http://schemas.microsoft.com/office/drawing/2014/main" id="{E8EAC203-2E0F-4348-8DF8-C4100E55CF75}"/>
              </a:ext>
            </a:extLst>
          </p:cNvPr>
          <p:cNvPicPr>
            <a:picLocks noGrp="1" noChangeAspect="1"/>
          </p:cNvPicPr>
          <p:nvPr>
            <p:ph sz="quarter" idx="20"/>
          </p:nvPr>
        </p:nvPicPr>
        <p:blipFill rotWithShape="1">
          <a:blip r:embed="rId3"/>
          <a:srcRect r="15677"/>
          <a:stretch/>
        </p:blipFill>
        <p:spPr>
          <a:xfrm>
            <a:off x="4430253" y="900195"/>
            <a:ext cx="3030070" cy="2066633"/>
          </a:xfrm>
        </p:spPr>
      </p:pic>
      <p:sp>
        <p:nvSpPr>
          <p:cNvPr id="2" name="Title 1">
            <a:extLst>
              <a:ext uri="{FF2B5EF4-FFF2-40B4-BE49-F238E27FC236}">
                <a16:creationId xmlns:a16="http://schemas.microsoft.com/office/drawing/2014/main" id="{7DFE066B-91BA-4850-AE2C-D14D564B9A01}"/>
              </a:ext>
            </a:extLst>
          </p:cNvPr>
          <p:cNvSpPr>
            <a:spLocks noGrp="1"/>
          </p:cNvSpPr>
          <p:nvPr>
            <p:ph type="title"/>
          </p:nvPr>
        </p:nvSpPr>
        <p:spPr/>
        <p:txBody>
          <a:bodyPr/>
          <a:lstStyle/>
          <a:p>
            <a:r>
              <a:rPr lang="en-US"/>
              <a:t>Sine Law</a:t>
            </a:r>
          </a:p>
        </p:txBody>
      </p:sp>
      <p:sp>
        <p:nvSpPr>
          <p:cNvPr id="3" name="Footer Placeholder 2">
            <a:extLst>
              <a:ext uri="{FF2B5EF4-FFF2-40B4-BE49-F238E27FC236}">
                <a16:creationId xmlns:a16="http://schemas.microsoft.com/office/drawing/2014/main" id="{069C4FA3-34DF-42A0-8A58-5E06210EBDC5}"/>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1A0EA6F1-5DC8-463D-9837-F760AD41D918}"/>
              </a:ext>
            </a:extLst>
          </p:cNvPr>
          <p:cNvSpPr>
            <a:spLocks noGrp="1"/>
          </p:cNvSpPr>
          <p:nvPr>
            <p:ph type="sldNum" sz="quarter" idx="11"/>
          </p:nvPr>
        </p:nvSpPr>
        <p:spPr/>
        <p:txBody>
          <a:bodyPr/>
          <a:lstStyle/>
          <a:p>
            <a:fld id="{5B64C28E-966E-6B4A-816A-311B7D0A2E6D}" type="slidenum">
              <a:rPr lang="en-US" smtClean="0"/>
              <a:pPr/>
              <a:t>13</a:t>
            </a:fld>
            <a:endParaRPr lang="en-US"/>
          </a:p>
        </p:txBody>
      </p:sp>
      <p:sp>
        <p:nvSpPr>
          <p:cNvPr id="5" name="Text Placeholder 4">
            <a:extLst>
              <a:ext uri="{FF2B5EF4-FFF2-40B4-BE49-F238E27FC236}">
                <a16:creationId xmlns:a16="http://schemas.microsoft.com/office/drawing/2014/main" id="{9E4CDBCA-E359-44DD-A715-D65247EAF112}"/>
              </a:ext>
            </a:extLst>
          </p:cNvPr>
          <p:cNvSpPr>
            <a:spLocks noGrp="1"/>
          </p:cNvSpPr>
          <p:nvPr>
            <p:ph type="body" sz="quarter" idx="18"/>
          </p:nvPr>
        </p:nvSpPr>
        <p:spPr>
          <a:xfrm>
            <a:off x="7906871" y="1400175"/>
            <a:ext cx="3795771" cy="2690562"/>
          </a:xfrm>
        </p:spPr>
        <p:txBody>
          <a:bodyPr/>
          <a:lstStyle/>
          <a:p>
            <a:pPr marL="285750" indent="-285750">
              <a:buFont typeface="Arial" panose="020B0604020202020204" pitchFamily="34" charset="0"/>
              <a:buChar char="•"/>
            </a:pPr>
            <a:r>
              <a:rPr lang="en-US" sz="1800" b="0"/>
              <a:t>Formula that represents the ratio between the sine of the angles and the lengths of a triangle</a:t>
            </a:r>
          </a:p>
          <a:p>
            <a:pPr marL="285750" indent="-285750">
              <a:buFont typeface="Arial" panose="020B0604020202020204" pitchFamily="34" charset="0"/>
              <a:buChar char="•"/>
            </a:pPr>
            <a:endParaRPr lang="en-US" sz="1800" b="0"/>
          </a:p>
          <a:p>
            <a:pPr marL="285750" indent="-285750">
              <a:buFont typeface="Arial" panose="020B0604020202020204" pitchFamily="34" charset="0"/>
              <a:buChar char="•"/>
            </a:pPr>
            <a:r>
              <a:rPr lang="en-US" sz="1800" b="0"/>
              <a:t>Only for non-right triangles</a:t>
            </a:r>
          </a:p>
          <a:p>
            <a:pPr marL="285750" indent="-285750">
              <a:buFont typeface="Arial" panose="020B0604020202020204" pitchFamily="34" charset="0"/>
              <a:buChar char="•"/>
            </a:pPr>
            <a:endParaRPr lang="en-US" sz="1800" b="0"/>
          </a:p>
          <a:p>
            <a:pPr marL="285750" indent="-285750">
              <a:buFont typeface="Arial" panose="020B0604020202020204" pitchFamily="34" charset="0"/>
              <a:buChar char="•"/>
            </a:pPr>
            <a:endParaRPr lang="en-US" sz="1800" b="0"/>
          </a:p>
        </p:txBody>
      </p:sp>
      <p:sp>
        <p:nvSpPr>
          <p:cNvPr id="6" name="Text Placeholder 5">
            <a:extLst>
              <a:ext uri="{FF2B5EF4-FFF2-40B4-BE49-F238E27FC236}">
                <a16:creationId xmlns:a16="http://schemas.microsoft.com/office/drawing/2014/main" id="{8362E587-19B4-44C9-9729-1D1FE3C2BE82}"/>
              </a:ext>
            </a:extLst>
          </p:cNvPr>
          <p:cNvSpPr>
            <a:spLocks noGrp="1"/>
          </p:cNvSpPr>
          <p:nvPr>
            <p:ph type="body" sz="quarter" idx="19"/>
          </p:nvPr>
        </p:nvSpPr>
        <p:spPr/>
        <p:txBody>
          <a:bodyPr/>
          <a:lstStyle/>
          <a:p>
            <a:pPr marR="0" lvl="0">
              <a:lnSpc>
                <a:spcPct val="107000"/>
              </a:lnSpc>
              <a:spcBef>
                <a:spcPts val="0"/>
              </a:spcBef>
              <a:spcAft>
                <a:spcPts val="0"/>
              </a:spcAft>
            </a:pPr>
            <a:r>
              <a:rPr lang="fr-CA" u="none" strike="noStrike">
                <a:effectLst/>
                <a:latin typeface="Calibri" panose="020F0502020204030204" pitchFamily="34" charset="0"/>
                <a:ea typeface="Calibri" panose="020F0502020204030204" pitchFamily="34" charset="0"/>
              </a:rPr>
              <a:t>When to use:</a:t>
            </a:r>
            <a:endParaRPr lang="en-US" u="none" strike="noStrike">
              <a:effectLst/>
              <a:latin typeface="Calibri" panose="020F0502020204030204" pitchFamily="34" charset="0"/>
              <a:ea typeface="Calibri" panose="020F0502020204030204" pitchFamily="34" charset="0"/>
            </a:endParaRPr>
          </a:p>
          <a:p>
            <a:pPr marL="457200" marR="0" lvl="1" indent="0">
              <a:lnSpc>
                <a:spcPct val="107000"/>
              </a:lnSpc>
              <a:spcBef>
                <a:spcPts val="0"/>
              </a:spcBef>
              <a:spcAft>
                <a:spcPts val="0"/>
              </a:spcAft>
              <a:buNone/>
            </a:pPr>
            <a:r>
              <a:rPr lang="fr-CA" sz="1800" u="none" strike="noStrike">
                <a:effectLst/>
                <a:latin typeface="Calibri" panose="020F0502020204030204" pitchFamily="34" charset="0"/>
                <a:ea typeface="Calibri" panose="020F0502020204030204" pitchFamily="34" charset="0"/>
              </a:rPr>
              <a:t>When you have a non-right triangle and are given either:</a:t>
            </a:r>
            <a:endParaRPr lang="en-US" sz="1800" u="none" strike="noStrike">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mj-lt"/>
              <a:buAutoNum type="alphaLcParenR"/>
            </a:pPr>
            <a:r>
              <a:rPr lang="fr-CA" u="none" strike="noStrike">
                <a:effectLst/>
                <a:latin typeface="Calibri" panose="020F0502020204030204" pitchFamily="34" charset="0"/>
                <a:ea typeface="Calibri" panose="020F0502020204030204" pitchFamily="34" charset="0"/>
              </a:rPr>
              <a:t>two angles and one side opposite to one of those angles</a:t>
            </a:r>
            <a:endParaRPr lang="en-US" u="none" strike="noStrike">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mj-lt"/>
              <a:buAutoNum type="alphaLcParenR"/>
            </a:pPr>
            <a:r>
              <a:rPr lang="fr-CA" u="none" strike="noStrike">
                <a:effectLst/>
                <a:latin typeface="Calibri" panose="020F0502020204030204" pitchFamily="34" charset="0"/>
                <a:ea typeface="Calibri" panose="020F0502020204030204" pitchFamily="34" charset="0"/>
              </a:rPr>
              <a:t>two sides and an angle opposite one of those sides</a:t>
            </a:r>
            <a:endParaRPr lang="en-US" u="none" strike="noStrike">
              <a:effectLst/>
              <a:latin typeface="Calibri" panose="020F0502020204030204" pitchFamily="34" charset="0"/>
              <a:ea typeface="Calibri" panose="020F0502020204030204" pitchFamily="34" charset="0"/>
            </a:endParaRPr>
          </a:p>
          <a:p>
            <a:endParaRPr lang="en-US"/>
          </a:p>
        </p:txBody>
      </p:sp>
      <p:pic>
        <p:nvPicPr>
          <p:cNvPr id="12" name="Content Placeholder 11" descr="Text&#10;&#10;Description automatically generated">
            <a:extLst>
              <a:ext uri="{FF2B5EF4-FFF2-40B4-BE49-F238E27FC236}">
                <a16:creationId xmlns:a16="http://schemas.microsoft.com/office/drawing/2014/main" id="{AA4EA306-F320-41D2-92D1-0DDBF2A2DA37}"/>
              </a:ext>
            </a:extLst>
          </p:cNvPr>
          <p:cNvPicPr>
            <a:picLocks noGrp="1" noChangeAspect="1"/>
          </p:cNvPicPr>
          <p:nvPr>
            <p:ph sz="quarter" idx="13"/>
          </p:nvPr>
        </p:nvPicPr>
        <p:blipFill>
          <a:blip r:embed="rId4"/>
          <a:stretch>
            <a:fillRect/>
          </a:stretch>
        </p:blipFill>
        <p:spPr>
          <a:xfrm>
            <a:off x="0" y="1107996"/>
            <a:ext cx="5203724" cy="1155032"/>
          </a:xfrm>
        </p:spPr>
      </p:pic>
      <p:pic>
        <p:nvPicPr>
          <p:cNvPr id="16" name="Picture 15" descr="Diagram&#10;&#10;Description automatically generated">
            <a:extLst>
              <a:ext uri="{FF2B5EF4-FFF2-40B4-BE49-F238E27FC236}">
                <a16:creationId xmlns:a16="http://schemas.microsoft.com/office/drawing/2014/main" id="{1E1BD6D5-7631-4C86-A95D-8D7A99B3DE31}"/>
              </a:ext>
            </a:extLst>
          </p:cNvPr>
          <p:cNvPicPr>
            <a:picLocks noChangeAspect="1"/>
          </p:cNvPicPr>
          <p:nvPr/>
        </p:nvPicPr>
        <p:blipFill rotWithShape="1">
          <a:blip r:embed="rId5"/>
          <a:srcRect b="59198"/>
          <a:stretch/>
        </p:blipFill>
        <p:spPr>
          <a:xfrm>
            <a:off x="546546" y="3922295"/>
            <a:ext cx="2743370" cy="1827709"/>
          </a:xfrm>
          <a:prstGeom prst="rect">
            <a:avLst/>
          </a:prstGeom>
        </p:spPr>
      </p:pic>
      <p:pic>
        <p:nvPicPr>
          <p:cNvPr id="17" name="Picture 16" descr="Diagram&#10;&#10;Description automatically generated">
            <a:extLst>
              <a:ext uri="{FF2B5EF4-FFF2-40B4-BE49-F238E27FC236}">
                <a16:creationId xmlns:a16="http://schemas.microsoft.com/office/drawing/2014/main" id="{356F29AB-FE12-415E-B683-CE3F75A42666}"/>
              </a:ext>
            </a:extLst>
          </p:cNvPr>
          <p:cNvPicPr>
            <a:picLocks noChangeAspect="1"/>
          </p:cNvPicPr>
          <p:nvPr/>
        </p:nvPicPr>
        <p:blipFill rotWithShape="1">
          <a:blip r:embed="rId5"/>
          <a:srcRect t="41289"/>
          <a:stretch/>
        </p:blipFill>
        <p:spPr>
          <a:xfrm>
            <a:off x="3566609" y="3397226"/>
            <a:ext cx="2743370" cy="2629893"/>
          </a:xfrm>
          <a:prstGeom prst="rect">
            <a:avLst/>
          </a:prstGeom>
        </p:spPr>
      </p:pic>
      <p:sp>
        <p:nvSpPr>
          <p:cNvPr id="19" name="TextBox 18">
            <a:extLst>
              <a:ext uri="{FF2B5EF4-FFF2-40B4-BE49-F238E27FC236}">
                <a16:creationId xmlns:a16="http://schemas.microsoft.com/office/drawing/2014/main" id="{B2BDF63F-7672-4E71-9155-A1BF37F707CF}"/>
              </a:ext>
            </a:extLst>
          </p:cNvPr>
          <p:cNvSpPr txBox="1"/>
          <p:nvPr/>
        </p:nvSpPr>
        <p:spPr>
          <a:xfrm>
            <a:off x="379153" y="3244204"/>
            <a:ext cx="1615827" cy="215444"/>
          </a:xfrm>
          <a:prstGeom prst="rect">
            <a:avLst/>
          </a:prstGeom>
          <a:noFill/>
        </p:spPr>
        <p:txBody>
          <a:bodyPr wrap="none" lIns="0" tIns="0" rIns="0" bIns="0" rtlCol="0">
            <a:spAutoFit/>
          </a:bodyPr>
          <a:lstStyle/>
          <a:p>
            <a:pPr algn="l"/>
            <a:r>
              <a:rPr lang="en-US" sz="1400">
                <a:solidFill>
                  <a:schemeClr val="tx1"/>
                </a:solidFill>
              </a:rPr>
              <a:t>Example: solve for x</a:t>
            </a:r>
          </a:p>
        </p:txBody>
      </p:sp>
    </p:spTree>
    <p:extLst>
      <p:ext uri="{BB962C8B-B14F-4D97-AF65-F5344CB8AC3E}">
        <p14:creationId xmlns:p14="http://schemas.microsoft.com/office/powerpoint/2010/main" val="878556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B6AB7-B06A-4D82-8176-2A021382EF28}"/>
              </a:ext>
            </a:extLst>
          </p:cNvPr>
          <p:cNvSpPr>
            <a:spLocks noGrp="1"/>
          </p:cNvSpPr>
          <p:nvPr>
            <p:ph type="title"/>
          </p:nvPr>
        </p:nvSpPr>
        <p:spPr/>
        <p:txBody>
          <a:bodyPr/>
          <a:lstStyle/>
          <a:p>
            <a:r>
              <a:rPr lang="en-US"/>
              <a:t>Cosine Law</a:t>
            </a:r>
          </a:p>
        </p:txBody>
      </p:sp>
      <p:sp>
        <p:nvSpPr>
          <p:cNvPr id="3" name="Footer Placeholder 2">
            <a:extLst>
              <a:ext uri="{FF2B5EF4-FFF2-40B4-BE49-F238E27FC236}">
                <a16:creationId xmlns:a16="http://schemas.microsoft.com/office/drawing/2014/main" id="{53D70C9D-7C42-48DE-AFAD-10A015809BF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207BA3AA-F5B9-4C58-BA03-C5E1F6050BD7}"/>
              </a:ext>
            </a:extLst>
          </p:cNvPr>
          <p:cNvSpPr>
            <a:spLocks noGrp="1"/>
          </p:cNvSpPr>
          <p:nvPr>
            <p:ph type="sldNum" sz="quarter" idx="11"/>
          </p:nvPr>
        </p:nvSpPr>
        <p:spPr/>
        <p:txBody>
          <a:bodyPr/>
          <a:lstStyle/>
          <a:p>
            <a:fld id="{5B64C28E-966E-6B4A-816A-311B7D0A2E6D}" type="slidenum">
              <a:rPr lang="en-US" smtClean="0"/>
              <a:pPr/>
              <a:t>14</a:t>
            </a:fld>
            <a:endParaRPr lang="en-US"/>
          </a:p>
        </p:txBody>
      </p:sp>
      <p:sp>
        <p:nvSpPr>
          <p:cNvPr id="5" name="Text Placeholder 4">
            <a:extLst>
              <a:ext uri="{FF2B5EF4-FFF2-40B4-BE49-F238E27FC236}">
                <a16:creationId xmlns:a16="http://schemas.microsoft.com/office/drawing/2014/main" id="{7EC1B441-C755-41FB-BA84-C563642EA3FC}"/>
              </a:ext>
            </a:extLst>
          </p:cNvPr>
          <p:cNvSpPr>
            <a:spLocks noGrp="1"/>
          </p:cNvSpPr>
          <p:nvPr>
            <p:ph type="body" sz="quarter" idx="18"/>
          </p:nvPr>
        </p:nvSpPr>
        <p:spPr>
          <a:xfrm>
            <a:off x="7906871" y="1400174"/>
            <a:ext cx="3795771" cy="2749749"/>
          </a:xfrm>
        </p:spPr>
        <p:txBody>
          <a:bodyPr/>
          <a:lstStyle/>
          <a:p>
            <a:pPr marL="285750" indent="-285750">
              <a:buFont typeface="Arial" panose="020B0604020202020204" pitchFamily="34" charset="0"/>
              <a:buChar char="•"/>
            </a:pPr>
            <a:r>
              <a:rPr lang="en-US" sz="1800" b="0" dirty="0">
                <a:latin typeface="IBM Plex Sans SmBld"/>
                <a:ea typeface="Roboto Thin"/>
              </a:rPr>
              <a:t>Formula that represents the cosine of the angles and the lengths of a triangle</a:t>
            </a:r>
            <a:endParaRPr lang="en-US" sz="1800" b="0" dirty="0"/>
          </a:p>
          <a:p>
            <a:pPr marL="285750" indent="-285750">
              <a:buFont typeface="Arial" panose="020B0604020202020204" pitchFamily="34" charset="0"/>
              <a:buChar char="•"/>
            </a:pPr>
            <a:endParaRPr lang="en-US" sz="1800" b="0"/>
          </a:p>
          <a:p>
            <a:pPr marL="285750" indent="-285750">
              <a:buFont typeface="Arial" panose="020B0604020202020204" pitchFamily="34" charset="0"/>
              <a:buChar char="•"/>
            </a:pPr>
            <a:r>
              <a:rPr lang="en-US" sz="1800" b="0" dirty="0">
                <a:latin typeface="IBM Plex Sans SmBld"/>
                <a:ea typeface="Roboto Thin"/>
              </a:rPr>
              <a:t>Only for non-right triangles</a:t>
            </a:r>
          </a:p>
          <a:p>
            <a:pPr marL="285750" indent="-285750">
              <a:buFont typeface="Arial" panose="020B0604020202020204" pitchFamily="34" charset="0"/>
              <a:buChar char="•"/>
            </a:pPr>
            <a:endParaRPr lang="en-US" sz="1800" b="0"/>
          </a:p>
          <a:p>
            <a:pPr marL="285750" indent="-285750">
              <a:buFont typeface="Arial" panose="020B0604020202020204" pitchFamily="34" charset="0"/>
              <a:buChar char="•"/>
            </a:pPr>
            <a:endParaRPr lang="en-US" sz="1800" b="0"/>
          </a:p>
        </p:txBody>
      </p:sp>
      <p:sp>
        <p:nvSpPr>
          <p:cNvPr id="6" name="Text Placeholder 5">
            <a:extLst>
              <a:ext uri="{FF2B5EF4-FFF2-40B4-BE49-F238E27FC236}">
                <a16:creationId xmlns:a16="http://schemas.microsoft.com/office/drawing/2014/main" id="{98B9E0B2-985E-445C-9893-C581F4341D82}"/>
              </a:ext>
            </a:extLst>
          </p:cNvPr>
          <p:cNvSpPr>
            <a:spLocks noGrp="1"/>
          </p:cNvSpPr>
          <p:nvPr>
            <p:ph type="body" sz="quarter" idx="19"/>
          </p:nvPr>
        </p:nvSpPr>
        <p:spPr/>
        <p:txBody>
          <a:bodyPr/>
          <a:lstStyle/>
          <a:p>
            <a:pPr marR="0" lvl="0">
              <a:lnSpc>
                <a:spcPct val="107000"/>
              </a:lnSpc>
              <a:spcBef>
                <a:spcPts val="0"/>
              </a:spcBef>
              <a:spcAft>
                <a:spcPts val="0"/>
              </a:spcAft>
            </a:pPr>
            <a:r>
              <a:rPr lang="fr-CA" u="none" strike="noStrike">
                <a:effectLst/>
                <a:latin typeface="Calibri" panose="020F0502020204030204" pitchFamily="34" charset="0"/>
                <a:ea typeface="Calibri" panose="020F0502020204030204" pitchFamily="34" charset="0"/>
              </a:rPr>
              <a:t>When to use:</a:t>
            </a:r>
            <a:endParaRPr lang="en-US" u="none" strike="noStrike">
              <a:effectLst/>
              <a:latin typeface="Calibri" panose="020F0502020204030204" pitchFamily="34" charset="0"/>
              <a:ea typeface="Calibri" panose="020F0502020204030204" pitchFamily="34" charset="0"/>
            </a:endParaRPr>
          </a:p>
          <a:p>
            <a:pPr marL="457200" marR="0" lvl="1" indent="0">
              <a:lnSpc>
                <a:spcPct val="107000"/>
              </a:lnSpc>
              <a:spcBef>
                <a:spcPts val="0"/>
              </a:spcBef>
              <a:spcAft>
                <a:spcPts val="0"/>
              </a:spcAft>
              <a:buNone/>
            </a:pPr>
            <a:r>
              <a:rPr lang="fr-CA" sz="1800" u="none" strike="noStrike">
                <a:effectLst/>
                <a:latin typeface="Calibri" panose="020F0502020204030204" pitchFamily="34" charset="0"/>
                <a:ea typeface="Calibri" panose="020F0502020204030204" pitchFamily="34" charset="0"/>
              </a:rPr>
              <a:t>When you have a non-right triangle and are given either:</a:t>
            </a:r>
            <a:endParaRPr lang="en-US" sz="1800" u="none" strike="noStrike">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mj-lt"/>
              <a:buAutoNum type="alphaLcParenR"/>
            </a:pPr>
            <a:r>
              <a:rPr lang="fr-CA" u="none" strike="noStrike">
                <a:effectLst/>
                <a:latin typeface="Calibri" panose="020F0502020204030204" pitchFamily="34" charset="0"/>
                <a:ea typeface="Calibri" panose="020F0502020204030204" pitchFamily="34" charset="0"/>
              </a:rPr>
              <a:t>three sides</a:t>
            </a:r>
            <a:endParaRPr lang="en-US" u="none" strike="noStrike">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mj-lt"/>
              <a:buAutoNum type="alphaLcParenR"/>
            </a:pPr>
            <a:r>
              <a:rPr lang="fr-CA" u="none" strike="noStrike">
                <a:effectLst/>
                <a:latin typeface="Calibri" panose="020F0502020204030204" pitchFamily="34" charset="0"/>
                <a:ea typeface="Calibri" panose="020F0502020204030204" pitchFamily="34" charset="0"/>
              </a:rPr>
              <a:t>two sides and the angle between them </a:t>
            </a:r>
            <a:endParaRPr lang="en-US" u="none" strike="noStrike">
              <a:effectLst/>
              <a:latin typeface="Calibri" panose="020F0502020204030204" pitchFamily="34" charset="0"/>
              <a:ea typeface="Calibri" panose="020F0502020204030204" pitchFamily="34" charset="0"/>
            </a:endParaRPr>
          </a:p>
          <a:p>
            <a:endParaRPr lang="en-US"/>
          </a:p>
        </p:txBody>
      </p:sp>
      <p:pic>
        <p:nvPicPr>
          <p:cNvPr id="11" name="Content Placeholder 10" descr="Text&#10;&#10;Description automatically generated with medium confidence">
            <a:extLst>
              <a:ext uri="{FF2B5EF4-FFF2-40B4-BE49-F238E27FC236}">
                <a16:creationId xmlns:a16="http://schemas.microsoft.com/office/drawing/2014/main" id="{1309C472-4F1E-4057-BA3E-5F13D8FA5B7B}"/>
              </a:ext>
            </a:extLst>
          </p:cNvPr>
          <p:cNvPicPr>
            <a:picLocks noGrp="1" noChangeAspect="1"/>
          </p:cNvPicPr>
          <p:nvPr>
            <p:ph sz="quarter" idx="13"/>
          </p:nvPr>
        </p:nvPicPr>
        <p:blipFill rotWithShape="1">
          <a:blip r:embed="rId4"/>
          <a:srcRect l="14505"/>
          <a:stretch/>
        </p:blipFill>
        <p:spPr>
          <a:xfrm>
            <a:off x="208546" y="1126492"/>
            <a:ext cx="4349279" cy="1248889"/>
          </a:xfrm>
        </p:spPr>
      </p:pic>
      <p:pic>
        <p:nvPicPr>
          <p:cNvPr id="9" name="Content Placeholder 13" descr="Diagram&#10;&#10;Description automatically generated with medium confidence">
            <a:extLst>
              <a:ext uri="{FF2B5EF4-FFF2-40B4-BE49-F238E27FC236}">
                <a16:creationId xmlns:a16="http://schemas.microsoft.com/office/drawing/2014/main" id="{F17FBF08-8509-4C62-B4EB-C8F596A75419}"/>
              </a:ext>
            </a:extLst>
          </p:cNvPr>
          <p:cNvPicPr>
            <a:picLocks noGrp="1" noChangeAspect="1"/>
          </p:cNvPicPr>
          <p:nvPr>
            <p:ph sz="quarter" idx="20"/>
          </p:nvPr>
        </p:nvPicPr>
        <p:blipFill rotWithShape="1">
          <a:blip r:embed="rId5"/>
          <a:srcRect r="18665"/>
          <a:stretch/>
        </p:blipFill>
        <p:spPr>
          <a:xfrm>
            <a:off x="4079172" y="658661"/>
            <a:ext cx="3071129" cy="2184550"/>
          </a:xfrm>
        </p:spPr>
      </p:pic>
      <p:pic>
        <p:nvPicPr>
          <p:cNvPr id="13" name="Picture 12" descr="A picture containing polygon&#10;&#10;Description automatically generated">
            <a:extLst>
              <a:ext uri="{FF2B5EF4-FFF2-40B4-BE49-F238E27FC236}">
                <a16:creationId xmlns:a16="http://schemas.microsoft.com/office/drawing/2014/main" id="{35C1E879-F963-4F41-BEEA-D31324B99EC9}"/>
              </a:ext>
            </a:extLst>
          </p:cNvPr>
          <p:cNvPicPr>
            <a:picLocks noChangeAspect="1"/>
          </p:cNvPicPr>
          <p:nvPr/>
        </p:nvPicPr>
        <p:blipFill rotWithShape="1">
          <a:blip r:embed="rId6"/>
          <a:srcRect t="42114"/>
          <a:stretch/>
        </p:blipFill>
        <p:spPr>
          <a:xfrm>
            <a:off x="3555350" y="3420535"/>
            <a:ext cx="3086531" cy="2299524"/>
          </a:xfrm>
          <a:prstGeom prst="rect">
            <a:avLst/>
          </a:prstGeom>
        </p:spPr>
      </p:pic>
      <p:pic>
        <p:nvPicPr>
          <p:cNvPr id="15" name="Picture 14" descr="A picture containing polygon&#10;&#10;Description automatically generated">
            <a:extLst>
              <a:ext uri="{FF2B5EF4-FFF2-40B4-BE49-F238E27FC236}">
                <a16:creationId xmlns:a16="http://schemas.microsoft.com/office/drawing/2014/main" id="{A1F87FD0-D820-4FCA-88C8-C6BE998FE122}"/>
              </a:ext>
            </a:extLst>
          </p:cNvPr>
          <p:cNvPicPr>
            <a:picLocks noChangeAspect="1"/>
          </p:cNvPicPr>
          <p:nvPr/>
        </p:nvPicPr>
        <p:blipFill rotWithShape="1">
          <a:blip r:embed="rId6"/>
          <a:srcRect t="-1472" b="58499"/>
          <a:stretch/>
        </p:blipFill>
        <p:spPr>
          <a:xfrm>
            <a:off x="254178" y="3789363"/>
            <a:ext cx="3086531" cy="1707097"/>
          </a:xfrm>
          <a:prstGeom prst="rect">
            <a:avLst/>
          </a:prstGeom>
        </p:spPr>
      </p:pic>
      <p:sp>
        <p:nvSpPr>
          <p:cNvPr id="18" name="TextBox 17">
            <a:extLst>
              <a:ext uri="{FF2B5EF4-FFF2-40B4-BE49-F238E27FC236}">
                <a16:creationId xmlns:a16="http://schemas.microsoft.com/office/drawing/2014/main" id="{963B4776-00E9-4D8F-91C7-72F0C4C6467B}"/>
              </a:ext>
            </a:extLst>
          </p:cNvPr>
          <p:cNvSpPr txBox="1"/>
          <p:nvPr/>
        </p:nvSpPr>
        <p:spPr>
          <a:xfrm>
            <a:off x="254178" y="3167142"/>
            <a:ext cx="1615827" cy="215444"/>
          </a:xfrm>
          <a:prstGeom prst="rect">
            <a:avLst/>
          </a:prstGeom>
          <a:noFill/>
        </p:spPr>
        <p:txBody>
          <a:bodyPr wrap="none" lIns="0" tIns="0" rIns="0" bIns="0" rtlCol="0">
            <a:spAutoFit/>
          </a:bodyPr>
          <a:lstStyle/>
          <a:p>
            <a:pPr algn="l"/>
            <a:r>
              <a:rPr lang="en-US" sz="1400">
                <a:solidFill>
                  <a:schemeClr val="tx1"/>
                </a:solidFill>
              </a:rPr>
              <a:t>Example: solve for x</a:t>
            </a:r>
          </a:p>
        </p:txBody>
      </p:sp>
    </p:spTree>
    <p:extLst>
      <p:ext uri="{BB962C8B-B14F-4D97-AF65-F5344CB8AC3E}">
        <p14:creationId xmlns:p14="http://schemas.microsoft.com/office/powerpoint/2010/main" val="2271802852"/>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3"/>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p:txBody>
          <a:bodyPr/>
          <a:lstStyle/>
          <a:p>
            <a:r>
              <a:rPr lang="en-US"/>
              <a:t>Instructions</a:t>
            </a:r>
          </a:p>
        </p:txBody>
      </p:sp>
    </p:spTree>
    <p:extLst>
      <p:ext uri="{BB962C8B-B14F-4D97-AF65-F5344CB8AC3E}">
        <p14:creationId xmlns:p14="http://schemas.microsoft.com/office/powerpoint/2010/main" val="367395354"/>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white and blue triangle illustration">
            <a:extLst>
              <a:ext uri="{FF2B5EF4-FFF2-40B4-BE49-F238E27FC236}">
                <a16:creationId xmlns:a16="http://schemas.microsoft.com/office/drawing/2014/main" id="{CA67CFBC-B682-4F3F-BA61-AF1B2C32C940}"/>
              </a:ext>
            </a:extLst>
          </p:cNvPr>
          <p:cNvPicPr>
            <a:picLocks noGrp="1" noChangeAspect="1" noChangeArrowheads="1"/>
          </p:cNvPicPr>
          <p:nvPr>
            <p:ph type="pic" sz="quarter" idx="18"/>
          </p:nvPr>
        </p:nvPicPr>
        <p:blipFill rotWithShape="1">
          <a:blip r:embed="rId2">
            <a:extLst>
              <a:ext uri="{28A0092B-C50C-407E-A947-70E740481C1C}">
                <a14:useLocalDpi xmlns:a14="http://schemas.microsoft.com/office/drawing/2010/main" val="0"/>
              </a:ext>
            </a:extLst>
          </a:blip>
          <a:srcRect t="14529" b="68195"/>
          <a:stretch/>
        </p:blipFill>
        <p:spPr bwMode="auto">
          <a:xfrm>
            <a:off x="355511" y="372625"/>
            <a:ext cx="11480977" cy="155892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B9425144-B002-0F4F-8F66-247CC0143879}"/>
              </a:ext>
            </a:extLst>
          </p:cNvPr>
          <p:cNvSpPr>
            <a:spLocks noGrp="1"/>
          </p:cNvSpPr>
          <p:nvPr>
            <p:ph type="title"/>
          </p:nvPr>
        </p:nvSpPr>
        <p:spPr>
          <a:xfrm>
            <a:off x="355799" y="359857"/>
            <a:ext cx="11480400" cy="1562400"/>
          </a:xfrm>
        </p:spPr>
        <p:txBody>
          <a:bodyPr/>
          <a:lstStyle/>
          <a:p>
            <a:r>
              <a:rPr lang="en-US"/>
              <a:t>Instructions</a:t>
            </a:r>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fld id="{5B64C28E-966E-6B4A-816A-311B7D0A2E6D}" type="slidenum">
              <a:rPr lang="en-US" smtClean="0"/>
              <a:pPr/>
              <a:t>16</a:t>
            </a:fld>
            <a:endParaRPr lang="en-US"/>
          </a:p>
        </p:txBody>
      </p:sp>
      <p:sp>
        <p:nvSpPr>
          <p:cNvPr id="6" name="Text Placeholder 5">
            <a:extLst>
              <a:ext uri="{FF2B5EF4-FFF2-40B4-BE49-F238E27FC236}">
                <a16:creationId xmlns:a16="http://schemas.microsoft.com/office/drawing/2014/main" id="{8A0276E8-3FED-8F40-B9C7-B54750416C86}"/>
              </a:ext>
            </a:extLst>
          </p:cNvPr>
          <p:cNvSpPr>
            <a:spLocks noGrp="1"/>
          </p:cNvSpPr>
          <p:nvPr>
            <p:ph type="body" sz="quarter" idx="12"/>
          </p:nvPr>
        </p:nvSpPr>
        <p:spPr/>
        <p:txBody>
          <a:bodyPr/>
          <a:lstStyle/>
          <a:p>
            <a:r>
              <a:rPr lang="en-US"/>
              <a:t>task</a:t>
            </a:r>
          </a:p>
        </p:txBody>
      </p:sp>
      <p:sp>
        <p:nvSpPr>
          <p:cNvPr id="7" name="Text Placeholder 6">
            <a:extLst>
              <a:ext uri="{FF2B5EF4-FFF2-40B4-BE49-F238E27FC236}">
                <a16:creationId xmlns:a16="http://schemas.microsoft.com/office/drawing/2014/main" id="{BE8EB57B-3916-FE47-9494-850FDE906A83}"/>
              </a:ext>
            </a:extLst>
          </p:cNvPr>
          <p:cNvSpPr>
            <a:spLocks noGrp="1"/>
          </p:cNvSpPr>
          <p:nvPr>
            <p:ph type="body" sz="quarter" idx="13"/>
          </p:nvPr>
        </p:nvSpPr>
        <p:spPr/>
        <p:txBody>
          <a:bodyPr/>
          <a:lstStyle/>
          <a:p>
            <a:r>
              <a:rPr lang="en-US"/>
              <a:t>Escape room rules</a:t>
            </a:r>
          </a:p>
          <a:p>
            <a:endParaRPr lang="en-US"/>
          </a:p>
        </p:txBody>
      </p:sp>
      <p:sp>
        <p:nvSpPr>
          <p:cNvPr id="8" name="Text Placeholder 7">
            <a:extLst>
              <a:ext uri="{FF2B5EF4-FFF2-40B4-BE49-F238E27FC236}">
                <a16:creationId xmlns:a16="http://schemas.microsoft.com/office/drawing/2014/main" id="{F82BFCA4-FD39-E849-AF26-65A9BF280C80}"/>
              </a:ext>
            </a:extLst>
          </p:cNvPr>
          <p:cNvSpPr>
            <a:spLocks noGrp="1"/>
          </p:cNvSpPr>
          <p:nvPr>
            <p:ph type="body" sz="quarter" idx="15"/>
          </p:nvPr>
        </p:nvSpPr>
        <p:spPr/>
        <p:txBody>
          <a:bodyPr/>
          <a:lstStyle/>
          <a:p>
            <a:r>
              <a:rPr lang="en-US"/>
              <a:t>To successfully complete the escape room in the least amount of time.</a:t>
            </a:r>
          </a:p>
        </p:txBody>
      </p:sp>
      <p:sp>
        <p:nvSpPr>
          <p:cNvPr id="9" name="Text Placeholder 8">
            <a:extLst>
              <a:ext uri="{FF2B5EF4-FFF2-40B4-BE49-F238E27FC236}">
                <a16:creationId xmlns:a16="http://schemas.microsoft.com/office/drawing/2014/main" id="{39C3020F-AF77-9A47-AD9A-F7B0021F4790}"/>
              </a:ext>
            </a:extLst>
          </p:cNvPr>
          <p:cNvSpPr>
            <a:spLocks noGrp="1"/>
          </p:cNvSpPr>
          <p:nvPr>
            <p:ph type="body" sz="quarter" idx="19"/>
          </p:nvPr>
        </p:nvSpPr>
        <p:spPr/>
        <p:txBody>
          <a:bodyPr vert="horz" lIns="0" tIns="0" rIns="0" bIns="0" rtlCol="0" anchor="t">
            <a:noAutofit/>
          </a:bodyPr>
          <a:lstStyle/>
          <a:p>
            <a:pPr marL="285750" indent="-285750">
              <a:buFont typeface="Arial" panose="020B0604020202020204" pitchFamily="34" charset="0"/>
              <a:buChar char="•"/>
            </a:pPr>
            <a:r>
              <a:rPr lang="en-US" dirty="0">
                <a:latin typeface="IBM Plex Sans"/>
                <a:ea typeface="Roboto Thin"/>
              </a:rPr>
              <a:t>You have 45 minutes to complete the escape room</a:t>
            </a:r>
          </a:p>
          <a:p>
            <a:pPr marL="285750" indent="-285750">
              <a:buFont typeface="Arial" panose="020B0604020202020204" pitchFamily="34" charset="0"/>
              <a:buChar char="•"/>
            </a:pPr>
            <a:r>
              <a:rPr lang="en-US" dirty="0">
                <a:latin typeface="IBM Plex Sans"/>
                <a:ea typeface="Roboto Thin"/>
              </a:rPr>
              <a:t>You will work in groups of 3-5</a:t>
            </a:r>
          </a:p>
          <a:p>
            <a:pPr marL="285750" indent="-285750">
              <a:buFont typeface="Arial" panose="020B0604020202020204" pitchFamily="34" charset="0"/>
              <a:buChar char="•"/>
            </a:pPr>
            <a:r>
              <a:rPr lang="en-US" dirty="0">
                <a:latin typeface="IBM Plex Sans"/>
                <a:ea typeface="Roboto Thin"/>
              </a:rPr>
              <a:t>If you get stuck on a problem, you have access to one hint that the facilitator will provide to you</a:t>
            </a:r>
          </a:p>
          <a:p>
            <a:pPr marL="285750" indent="-285750">
              <a:buFont typeface="Arial" panose="020B0604020202020204" pitchFamily="34" charset="0"/>
              <a:buChar char="•"/>
            </a:pPr>
            <a:r>
              <a:rPr lang="en-US" dirty="0">
                <a:latin typeface="IBM Plex Sans"/>
                <a:ea typeface="Roboto Thin"/>
              </a:rPr>
              <a:t>In your participant package you have access to a formula sheet and additional resources to help you solve the problems in the escape room</a:t>
            </a:r>
          </a:p>
        </p:txBody>
      </p:sp>
    </p:spTree>
    <p:extLst>
      <p:ext uri="{BB962C8B-B14F-4D97-AF65-F5344CB8AC3E}">
        <p14:creationId xmlns:p14="http://schemas.microsoft.com/office/powerpoint/2010/main" val="503564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A8DAF0C-9CC2-A34B-86C1-0787A9B02F0D}"/>
              </a:ext>
            </a:extLst>
          </p:cNvPr>
          <p:cNvPicPr>
            <a:picLocks noGrp="1" noChangeAspect="1"/>
          </p:cNvPicPr>
          <p:nvPr>
            <p:ph type="pic" sz="quarter" idx="11"/>
          </p:nvPr>
        </p:nvPicPr>
        <p:blipFill>
          <a:blip r:embed="rId4"/>
          <a:srcRect t="17892" b="17892"/>
          <a:stretch>
            <a:fillRect/>
          </a:stretch>
        </p:blipFill>
        <p:spPr>
          <a:xfrm>
            <a:off x="1436913" y="1438680"/>
            <a:ext cx="9314905" cy="3980134"/>
          </a:xfrm>
        </p:spPr>
      </p:pic>
      <p:sp>
        <p:nvSpPr>
          <p:cNvPr id="3" name="Text Placeholder 2">
            <a:extLst>
              <a:ext uri="{FF2B5EF4-FFF2-40B4-BE49-F238E27FC236}">
                <a16:creationId xmlns:a16="http://schemas.microsoft.com/office/drawing/2014/main" id="{4B791887-5F27-2846-B8FC-0699B2C4FC9C}"/>
              </a:ext>
            </a:extLst>
          </p:cNvPr>
          <p:cNvSpPr>
            <a:spLocks noGrp="1"/>
          </p:cNvSpPr>
          <p:nvPr>
            <p:ph type="body" sz="quarter" idx="12"/>
          </p:nvPr>
        </p:nvSpPr>
        <p:spPr>
          <a:xfrm>
            <a:off x="1440181" y="1439186"/>
            <a:ext cx="9085148" cy="3983714"/>
          </a:xfrm>
        </p:spPr>
        <p:txBody>
          <a:bodyPr/>
          <a:lstStyle/>
          <a:p>
            <a:endParaRPr lang="en-US"/>
          </a:p>
        </p:txBody>
      </p:sp>
      <p:sp>
        <p:nvSpPr>
          <p:cNvPr id="4" name="Text Placeholder 3">
            <a:extLst>
              <a:ext uri="{FF2B5EF4-FFF2-40B4-BE49-F238E27FC236}">
                <a16:creationId xmlns:a16="http://schemas.microsoft.com/office/drawing/2014/main" id="{7EABC734-F95D-8D48-964D-15182C0FAAD1}"/>
              </a:ext>
            </a:extLst>
          </p:cNvPr>
          <p:cNvSpPr>
            <a:spLocks noGrp="1"/>
          </p:cNvSpPr>
          <p:nvPr>
            <p:ph type="body" sz="quarter" idx="10"/>
          </p:nvPr>
        </p:nvSpPr>
        <p:spPr>
          <a:xfrm>
            <a:off x="1785256" y="1622262"/>
            <a:ext cx="4980108" cy="3612970"/>
          </a:xfrm>
        </p:spPr>
        <p:txBody>
          <a:bodyPr/>
          <a:lstStyle/>
          <a:p>
            <a:r>
              <a:rPr lang="en-US"/>
              <a:t>Escape Room!</a:t>
            </a:r>
            <a:r>
              <a:rPr lang="en-CA"/>
              <a:t> </a:t>
            </a:r>
            <a:endParaRPr lang="en-US"/>
          </a:p>
        </p:txBody>
      </p:sp>
    </p:spTree>
    <p:extLst>
      <p:ext uri="{BB962C8B-B14F-4D97-AF65-F5344CB8AC3E}">
        <p14:creationId xmlns:p14="http://schemas.microsoft.com/office/powerpoint/2010/main" val="498104371"/>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D4E9A-AD2C-4681-A42D-4FD86DD00CBC}"/>
              </a:ext>
            </a:extLst>
          </p:cNvPr>
          <p:cNvSpPr>
            <a:spLocks noGrp="1"/>
          </p:cNvSpPr>
          <p:nvPr>
            <p:ph type="title"/>
          </p:nvPr>
        </p:nvSpPr>
        <p:spPr/>
        <p:txBody>
          <a:bodyPr/>
          <a:lstStyle/>
          <a:p>
            <a:r>
              <a:rPr lang="en-CA"/>
              <a:t>Escape Room: Crime and Trigonometry </a:t>
            </a:r>
          </a:p>
        </p:txBody>
      </p:sp>
      <p:sp>
        <p:nvSpPr>
          <p:cNvPr id="3" name="Footer Placeholder 2">
            <a:extLst>
              <a:ext uri="{FF2B5EF4-FFF2-40B4-BE49-F238E27FC236}">
                <a16:creationId xmlns:a16="http://schemas.microsoft.com/office/drawing/2014/main" id="{D510EF2B-4B3B-4D37-85B5-BA9F2DEE94D0}"/>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517BE001-88FE-4157-9229-379F6E8A1317}"/>
              </a:ext>
            </a:extLst>
          </p:cNvPr>
          <p:cNvSpPr>
            <a:spLocks noGrp="1"/>
          </p:cNvSpPr>
          <p:nvPr>
            <p:ph type="sldNum" sz="quarter" idx="11"/>
          </p:nvPr>
        </p:nvSpPr>
        <p:spPr/>
        <p:txBody>
          <a:bodyPr/>
          <a:lstStyle/>
          <a:p>
            <a:fld id="{5B64C28E-966E-6B4A-816A-311B7D0A2E6D}" type="slidenum">
              <a:rPr lang="en-US" smtClean="0"/>
              <a:pPr/>
              <a:t>18</a:t>
            </a:fld>
            <a:endParaRPr lang="en-US"/>
          </a:p>
        </p:txBody>
      </p:sp>
      <p:sp>
        <p:nvSpPr>
          <p:cNvPr id="5" name="Text Placeholder 4">
            <a:extLst>
              <a:ext uri="{FF2B5EF4-FFF2-40B4-BE49-F238E27FC236}">
                <a16:creationId xmlns:a16="http://schemas.microsoft.com/office/drawing/2014/main" id="{B5C70630-4936-4C9E-86D6-8C78C4A103EF}"/>
              </a:ext>
            </a:extLst>
          </p:cNvPr>
          <p:cNvSpPr>
            <a:spLocks noGrp="1"/>
          </p:cNvSpPr>
          <p:nvPr>
            <p:ph type="body" sz="quarter" idx="18"/>
          </p:nvPr>
        </p:nvSpPr>
        <p:spPr/>
        <p:txBody>
          <a:bodyPr/>
          <a:lstStyle/>
          <a:p>
            <a:r>
              <a:rPr lang="en-CA"/>
              <a:t>Your goal: to solve the trigonometry problems in order to steal the Mona Lisa</a:t>
            </a:r>
          </a:p>
        </p:txBody>
      </p:sp>
      <p:sp>
        <p:nvSpPr>
          <p:cNvPr id="6" name="Text Placeholder 5">
            <a:extLst>
              <a:ext uri="{FF2B5EF4-FFF2-40B4-BE49-F238E27FC236}">
                <a16:creationId xmlns:a16="http://schemas.microsoft.com/office/drawing/2014/main" id="{565A5FEA-D3F8-4486-AB55-36F53DFFEDE8}"/>
              </a:ext>
            </a:extLst>
          </p:cNvPr>
          <p:cNvSpPr>
            <a:spLocks noGrp="1"/>
          </p:cNvSpPr>
          <p:nvPr>
            <p:ph type="body" sz="quarter" idx="19"/>
          </p:nvPr>
        </p:nvSpPr>
        <p:spPr/>
        <p:txBody>
          <a:bodyPr/>
          <a:lstStyle/>
          <a:p>
            <a:r>
              <a:rPr lang="en-CA"/>
              <a:t> </a:t>
            </a:r>
          </a:p>
        </p:txBody>
      </p:sp>
      <p:pic>
        <p:nvPicPr>
          <p:cNvPr id="10" name="Content Placeholder 9" descr="A picture containing building, place of worship&#10;&#10;Description automatically generated">
            <a:extLst>
              <a:ext uri="{FF2B5EF4-FFF2-40B4-BE49-F238E27FC236}">
                <a16:creationId xmlns:a16="http://schemas.microsoft.com/office/drawing/2014/main" id="{7580E14F-387E-41EB-8701-2ECF231626E3}"/>
              </a:ext>
            </a:extLst>
          </p:cNvPr>
          <p:cNvPicPr>
            <a:picLocks noGrp="1" noChangeAspect="1"/>
          </p:cNvPicPr>
          <p:nvPr>
            <p:ph sz="quarter" idx="13"/>
          </p:nvPr>
        </p:nvPicPr>
        <p:blipFill>
          <a:blip r:embed="rId3"/>
          <a:stretch>
            <a:fillRect/>
          </a:stretch>
        </p:blipFill>
        <p:spPr>
          <a:xfrm>
            <a:off x="1004465" y="1196975"/>
            <a:ext cx="5640884" cy="2378075"/>
          </a:xfrm>
        </p:spPr>
      </p:pic>
      <p:pic>
        <p:nvPicPr>
          <p:cNvPr id="12" name="Content Placeholder 11">
            <a:extLst>
              <a:ext uri="{FF2B5EF4-FFF2-40B4-BE49-F238E27FC236}">
                <a16:creationId xmlns:a16="http://schemas.microsoft.com/office/drawing/2014/main" id="{F61035CC-7954-4E95-BDC1-E585306F6279}"/>
              </a:ext>
            </a:extLst>
          </p:cNvPr>
          <p:cNvPicPr>
            <a:picLocks noGrp="1" noChangeAspect="1"/>
          </p:cNvPicPr>
          <p:nvPr>
            <p:ph sz="quarter" idx="20"/>
          </p:nvPr>
        </p:nvPicPr>
        <p:blipFill>
          <a:blip r:embed="rId4"/>
          <a:stretch>
            <a:fillRect/>
          </a:stretch>
        </p:blipFill>
        <p:spPr>
          <a:xfrm>
            <a:off x="511176" y="3750606"/>
            <a:ext cx="3564730" cy="2376487"/>
          </a:xfrm>
        </p:spPr>
      </p:pic>
      <p:pic>
        <p:nvPicPr>
          <p:cNvPr id="14" name="Picture 13" descr="A picture containing ground, red, laying, tool&#10;&#10;Description automatically generated">
            <a:extLst>
              <a:ext uri="{FF2B5EF4-FFF2-40B4-BE49-F238E27FC236}">
                <a16:creationId xmlns:a16="http://schemas.microsoft.com/office/drawing/2014/main" id="{AF8C49B8-6798-4C77-BAA3-C79C3EA7AF87}"/>
              </a:ext>
            </a:extLst>
          </p:cNvPr>
          <p:cNvPicPr>
            <a:picLocks noChangeAspect="1"/>
          </p:cNvPicPr>
          <p:nvPr/>
        </p:nvPicPr>
        <p:blipFill>
          <a:blip r:embed="rId5"/>
          <a:stretch>
            <a:fillRect/>
          </a:stretch>
        </p:blipFill>
        <p:spPr>
          <a:xfrm>
            <a:off x="4287063" y="3750606"/>
            <a:ext cx="2787597" cy="2376487"/>
          </a:xfrm>
          <a:prstGeom prst="rect">
            <a:avLst/>
          </a:prstGeom>
        </p:spPr>
      </p:pic>
      <p:pic>
        <p:nvPicPr>
          <p:cNvPr id="16" name="Picture 15" descr="A picture containing text, indoor, gallery, scene&#10;&#10;Description automatically generated">
            <a:extLst>
              <a:ext uri="{FF2B5EF4-FFF2-40B4-BE49-F238E27FC236}">
                <a16:creationId xmlns:a16="http://schemas.microsoft.com/office/drawing/2014/main" id="{A6EE2A85-C82E-4C3F-9056-002571278F15}"/>
              </a:ext>
            </a:extLst>
          </p:cNvPr>
          <p:cNvPicPr>
            <a:picLocks noChangeAspect="1"/>
          </p:cNvPicPr>
          <p:nvPr/>
        </p:nvPicPr>
        <p:blipFill rotWithShape="1">
          <a:blip r:embed="rId6"/>
          <a:srcRect t="40141"/>
          <a:stretch/>
        </p:blipFill>
        <p:spPr>
          <a:xfrm>
            <a:off x="8332817" y="3690588"/>
            <a:ext cx="2943878" cy="2200377"/>
          </a:xfrm>
          <a:prstGeom prst="rect">
            <a:avLst/>
          </a:prstGeom>
        </p:spPr>
      </p:pic>
    </p:spTree>
    <p:extLst>
      <p:ext uri="{BB962C8B-B14F-4D97-AF65-F5344CB8AC3E}">
        <p14:creationId xmlns:p14="http://schemas.microsoft.com/office/powerpoint/2010/main" val="260899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2"/>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p:txBody>
          <a:bodyPr/>
          <a:lstStyle/>
          <a:p>
            <a:r>
              <a:rPr lang="en-US"/>
              <a:t>Discussion/Review</a:t>
            </a:r>
          </a:p>
        </p:txBody>
      </p:sp>
    </p:spTree>
    <p:extLst>
      <p:ext uri="{BB962C8B-B14F-4D97-AF65-F5344CB8AC3E}">
        <p14:creationId xmlns:p14="http://schemas.microsoft.com/office/powerpoint/2010/main" val="1957026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F4BC08-F1F3-8741-9B4B-65A07299585B}"/>
              </a:ext>
            </a:extLst>
          </p:cNvPr>
          <p:cNvSpPr>
            <a:spLocks noGrp="1"/>
          </p:cNvSpPr>
          <p:nvPr>
            <p:ph type="title"/>
          </p:nvPr>
        </p:nvSpPr>
        <p:spPr/>
        <p:txBody>
          <a:bodyPr/>
          <a:lstStyle/>
          <a:p>
            <a:r>
              <a:rPr lang="en-US" sz="4800"/>
              <a:t>INTRODUCTIONS</a:t>
            </a:r>
          </a:p>
        </p:txBody>
      </p:sp>
      <p:sp>
        <p:nvSpPr>
          <p:cNvPr id="5" name="Content Placeholder 4">
            <a:extLst>
              <a:ext uri="{FF2B5EF4-FFF2-40B4-BE49-F238E27FC236}">
                <a16:creationId xmlns:a16="http://schemas.microsoft.com/office/drawing/2014/main" id="{21FF712F-FF2D-974A-9FE4-21D262D24E6F}"/>
              </a:ext>
            </a:extLst>
          </p:cNvPr>
          <p:cNvSpPr>
            <a:spLocks noGrp="1"/>
          </p:cNvSpPr>
          <p:nvPr>
            <p:ph sz="quarter" idx="13"/>
          </p:nvPr>
        </p:nvSpPr>
        <p:spPr/>
        <p:txBody>
          <a:bodyPr/>
          <a:lstStyle/>
          <a:p>
            <a:pPr algn="ctr"/>
            <a:endParaRPr lang="en-US" sz="3600"/>
          </a:p>
          <a:p>
            <a:pPr algn="ctr"/>
            <a:endParaRPr lang="en-US" sz="3600"/>
          </a:p>
          <a:p>
            <a:r>
              <a:rPr lang="en-US" sz="3600"/>
              <a:t>			FACILITATOR</a:t>
            </a:r>
          </a:p>
          <a:p>
            <a:r>
              <a:rPr lang="en-US" sz="3600"/>
              <a:t>			MODERATOR</a:t>
            </a:r>
          </a:p>
          <a:p>
            <a:r>
              <a:rPr lang="en-US" sz="3600"/>
              <a:t>			PARTICIPANTS</a:t>
            </a:r>
          </a:p>
        </p:txBody>
      </p:sp>
      <p:pic>
        <p:nvPicPr>
          <p:cNvPr id="6" name="Graphic 5">
            <a:extLst>
              <a:ext uri="{FF2B5EF4-FFF2-40B4-BE49-F238E27FC236}">
                <a16:creationId xmlns:a16="http://schemas.microsoft.com/office/drawing/2014/main" id="{6E07D4C8-D46D-A84F-A07F-460E3CD50F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2516518"/>
            <a:ext cx="242874" cy="340024"/>
          </a:xfrm>
          <a:prstGeom prst="rect">
            <a:avLst/>
          </a:prstGeom>
        </p:spPr>
      </p:pic>
      <p:pic>
        <p:nvPicPr>
          <p:cNvPr id="7" name="Graphic 6">
            <a:extLst>
              <a:ext uri="{FF2B5EF4-FFF2-40B4-BE49-F238E27FC236}">
                <a16:creationId xmlns:a16="http://schemas.microsoft.com/office/drawing/2014/main" id="{21F5CD46-659A-4743-8CE8-6C1A703134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3116824"/>
            <a:ext cx="242874" cy="340024"/>
          </a:xfrm>
          <a:prstGeom prst="rect">
            <a:avLst/>
          </a:prstGeom>
        </p:spPr>
      </p:pic>
      <p:pic>
        <p:nvPicPr>
          <p:cNvPr id="8" name="Graphic 7">
            <a:extLst>
              <a:ext uri="{FF2B5EF4-FFF2-40B4-BE49-F238E27FC236}">
                <a16:creationId xmlns:a16="http://schemas.microsoft.com/office/drawing/2014/main" id="{EB976CAF-6A2B-2C4B-BF0D-6F06052C8B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05231" y="3717130"/>
            <a:ext cx="242874" cy="340024"/>
          </a:xfrm>
          <a:prstGeom prst="rect">
            <a:avLst/>
          </a:prstGeom>
        </p:spPr>
      </p:pic>
      <p:pic>
        <p:nvPicPr>
          <p:cNvPr id="13" name="Picture Placeholder 7">
            <a:extLst>
              <a:ext uri="{FF2B5EF4-FFF2-40B4-BE49-F238E27FC236}">
                <a16:creationId xmlns:a16="http://schemas.microsoft.com/office/drawing/2014/main" id="{3CF542C0-E9B0-6B43-8062-2816166A856B}"/>
              </a:ext>
            </a:extLst>
          </p:cNvPr>
          <p:cNvPicPr>
            <a:picLocks noGrp="1" noChangeAspect="1"/>
          </p:cNvPicPr>
          <p:nvPr>
            <p:ph type="pic" sz="quarter" idx="18"/>
          </p:nvPr>
        </p:nvPicPr>
        <p:blipFill rotWithShape="1">
          <a:blip r:embed="rId5"/>
          <a:srcRect l="9766" r="9766"/>
          <a:stretch/>
        </p:blipFill>
        <p:spPr/>
      </p:pic>
      <p:sp>
        <p:nvSpPr>
          <p:cNvPr id="2" name="Footer Placeholder 1">
            <a:extLst>
              <a:ext uri="{FF2B5EF4-FFF2-40B4-BE49-F238E27FC236}">
                <a16:creationId xmlns:a16="http://schemas.microsoft.com/office/drawing/2014/main" id="{90E47D45-1ED3-CC4D-BCED-5A4E2831D2CD}"/>
              </a:ext>
            </a:extLst>
          </p:cNvPr>
          <p:cNvSpPr>
            <a:spLocks noGrp="1"/>
          </p:cNvSpPr>
          <p:nvPr>
            <p:ph type="ftr" sz="quarter" idx="10"/>
          </p:nvPr>
        </p:nvSpPr>
        <p:spPr>
          <a:xfrm>
            <a:off x="4258733" y="6450012"/>
            <a:ext cx="4805172" cy="365125"/>
          </a:xfrm>
        </p:spPr>
        <p:txBody>
          <a:bodyPr/>
          <a:lstStyle/>
          <a:p>
            <a:r>
              <a:rPr lang="en-US"/>
              <a:t>Fast Fashion and Greenwashing</a:t>
            </a:r>
          </a:p>
        </p:txBody>
      </p:sp>
    </p:spTree>
    <p:extLst>
      <p:ext uri="{BB962C8B-B14F-4D97-AF65-F5344CB8AC3E}">
        <p14:creationId xmlns:p14="http://schemas.microsoft.com/office/powerpoint/2010/main" val="1943405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white and blue triangle illustration">
            <a:extLst>
              <a:ext uri="{FF2B5EF4-FFF2-40B4-BE49-F238E27FC236}">
                <a16:creationId xmlns:a16="http://schemas.microsoft.com/office/drawing/2014/main" id="{65AC0CF6-7F9E-4D3A-94BB-AE4A57697FB2}"/>
              </a:ext>
            </a:extLst>
          </p:cNvPr>
          <p:cNvPicPr>
            <a:picLocks noGrp="1" noChangeAspect="1" noChangeArrowheads="1"/>
          </p:cNvPicPr>
          <p:nvPr>
            <p:ph type="pic" sz="quarter" idx="18"/>
          </p:nvPr>
        </p:nvPicPr>
        <p:blipFill rotWithShape="1">
          <a:blip r:embed="rId3">
            <a:extLst>
              <a:ext uri="{28A0092B-C50C-407E-A947-70E740481C1C}">
                <a14:useLocalDpi xmlns:a14="http://schemas.microsoft.com/office/drawing/2010/main" val="0"/>
              </a:ext>
            </a:extLst>
          </a:blip>
          <a:srcRect t="41362" b="41362"/>
          <a:stretch/>
        </p:blipFill>
        <p:spPr bwMode="auto">
          <a:xfrm>
            <a:off x="355600" y="358775"/>
            <a:ext cx="11480800" cy="155892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1F16A7CC-F62A-49AB-9127-1C5A97199C3A}"/>
              </a:ext>
            </a:extLst>
          </p:cNvPr>
          <p:cNvSpPr>
            <a:spLocks noGrp="1"/>
          </p:cNvSpPr>
          <p:nvPr>
            <p:ph type="title"/>
          </p:nvPr>
        </p:nvSpPr>
        <p:spPr>
          <a:xfrm>
            <a:off x="356089" y="366056"/>
            <a:ext cx="11480400" cy="1562400"/>
          </a:xfrm>
        </p:spPr>
        <p:txBody>
          <a:bodyPr/>
          <a:lstStyle/>
          <a:p>
            <a:r>
              <a:rPr lang="en-US"/>
              <a:t>Discussion Questions</a:t>
            </a:r>
          </a:p>
        </p:txBody>
      </p:sp>
      <p:sp>
        <p:nvSpPr>
          <p:cNvPr id="4" name="Footer Placeholder 3">
            <a:extLst>
              <a:ext uri="{FF2B5EF4-FFF2-40B4-BE49-F238E27FC236}">
                <a16:creationId xmlns:a16="http://schemas.microsoft.com/office/drawing/2014/main" id="{BC134CA6-33FC-4211-805D-3EB3687FE1BA}"/>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AF6EC061-0811-46CF-883A-07E75793ECA6}"/>
              </a:ext>
            </a:extLst>
          </p:cNvPr>
          <p:cNvSpPr>
            <a:spLocks noGrp="1"/>
          </p:cNvSpPr>
          <p:nvPr>
            <p:ph type="sldNum" sz="quarter" idx="11"/>
          </p:nvPr>
        </p:nvSpPr>
        <p:spPr/>
        <p:txBody>
          <a:bodyPr/>
          <a:lstStyle/>
          <a:p>
            <a:fld id="{5B64C28E-966E-6B4A-816A-311B7D0A2E6D}" type="slidenum">
              <a:rPr lang="en-US" smtClean="0"/>
              <a:pPr/>
              <a:t>20</a:t>
            </a:fld>
            <a:endParaRPr lang="en-US"/>
          </a:p>
        </p:txBody>
      </p:sp>
      <p:sp>
        <p:nvSpPr>
          <p:cNvPr id="6" name="Text Placeholder 5">
            <a:extLst>
              <a:ext uri="{FF2B5EF4-FFF2-40B4-BE49-F238E27FC236}">
                <a16:creationId xmlns:a16="http://schemas.microsoft.com/office/drawing/2014/main" id="{D82016DE-E90F-4022-919E-721C89286DA0}"/>
              </a:ext>
            </a:extLst>
          </p:cNvPr>
          <p:cNvSpPr>
            <a:spLocks noGrp="1"/>
          </p:cNvSpPr>
          <p:nvPr>
            <p:ph type="body" sz="quarter" idx="12"/>
          </p:nvPr>
        </p:nvSpPr>
        <p:spPr>
          <a:xfrm>
            <a:off x="530582" y="2597050"/>
            <a:ext cx="3514725" cy="2713503"/>
          </a:xfrm>
        </p:spPr>
        <p:txBody>
          <a:bodyPr/>
          <a:lstStyle/>
          <a:p>
            <a:r>
              <a:rPr lang="fr-CA" sz="1800" err="1">
                <a:effectLst/>
                <a:latin typeface="Calibri"/>
                <a:ea typeface="Calibri" panose="020F0502020204030204" pitchFamily="34" charset="0"/>
                <a:cs typeface="Calibri"/>
              </a:rPr>
              <a:t>What</a:t>
            </a:r>
            <a:r>
              <a:rPr lang="fr-CA" sz="1800">
                <a:effectLst/>
                <a:latin typeface="Calibri"/>
                <a:ea typeface="Calibri" panose="020F0502020204030204" pitchFamily="34" charset="0"/>
                <a:cs typeface="Calibri"/>
              </a:rPr>
              <a:t> types of questions </a:t>
            </a:r>
            <a:r>
              <a:rPr lang="fr-CA" sz="1800" err="1">
                <a:effectLst/>
                <a:latin typeface="Calibri"/>
                <a:ea typeface="Calibri" panose="020F0502020204030204" pitchFamily="34" charset="0"/>
                <a:cs typeface="Calibri"/>
              </a:rPr>
              <a:t>were</a:t>
            </a:r>
            <a:r>
              <a:rPr lang="fr-CA" sz="1800">
                <a:effectLst/>
                <a:latin typeface="Calibri"/>
                <a:ea typeface="Calibri" panose="020F0502020204030204" pitchFamily="34" charset="0"/>
                <a:cs typeface="Calibri"/>
              </a:rPr>
              <a:t> </a:t>
            </a:r>
            <a:r>
              <a:rPr lang="fr-CA" sz="1800" err="1">
                <a:effectLst/>
                <a:latin typeface="Calibri"/>
                <a:ea typeface="Calibri" panose="020F0502020204030204" pitchFamily="34" charset="0"/>
                <a:cs typeface="Calibri"/>
              </a:rPr>
              <a:t>we</a:t>
            </a:r>
            <a:r>
              <a:rPr lang="fr-CA" sz="1800">
                <a:effectLst/>
                <a:latin typeface="Calibri"/>
                <a:ea typeface="Calibri" panose="020F0502020204030204" pitchFamily="34" charset="0"/>
                <a:cs typeface="Calibri"/>
              </a:rPr>
              <a:t> </a:t>
            </a:r>
            <a:r>
              <a:rPr lang="fr-CA" sz="1800" err="1">
                <a:effectLst/>
                <a:latin typeface="Calibri"/>
                <a:ea typeface="Calibri" panose="020F0502020204030204" pitchFamily="34" charset="0"/>
                <a:cs typeface="Calibri"/>
              </a:rPr>
              <a:t>asked</a:t>
            </a:r>
            <a:r>
              <a:rPr lang="fr-CA" sz="1800">
                <a:effectLst/>
                <a:latin typeface="Calibri"/>
                <a:ea typeface="Calibri" panose="020F0502020204030204" pitchFamily="34" charset="0"/>
                <a:cs typeface="Calibri"/>
              </a:rPr>
              <a:t> to solve </a:t>
            </a:r>
            <a:r>
              <a:rPr lang="fr-CA" sz="1800" err="1">
                <a:effectLst/>
                <a:latin typeface="Calibri"/>
                <a:ea typeface="Calibri" panose="020F0502020204030204" pitchFamily="34" charset="0"/>
                <a:cs typeface="Calibri"/>
              </a:rPr>
              <a:t>throughout</a:t>
            </a:r>
            <a:r>
              <a:rPr lang="fr-CA" sz="1800">
                <a:effectLst/>
                <a:latin typeface="Calibri"/>
                <a:ea typeface="Calibri" panose="020F0502020204030204" pitchFamily="34" charset="0"/>
                <a:cs typeface="Calibri"/>
              </a:rPr>
              <a:t> the escape room? </a:t>
            </a:r>
            <a:r>
              <a:rPr lang="fr-CA" sz="1800" err="1">
                <a:latin typeface="Calibri"/>
                <a:ea typeface="Calibri" panose="020F0502020204030204" pitchFamily="34" charset="0"/>
                <a:cs typeface="Calibri"/>
              </a:rPr>
              <a:t>What</a:t>
            </a:r>
            <a:r>
              <a:rPr lang="fr-CA" sz="1800">
                <a:latin typeface="Calibri"/>
                <a:ea typeface="Calibri" panose="020F0502020204030204" pitchFamily="34" charset="0"/>
                <a:cs typeface="Calibri"/>
              </a:rPr>
              <a:t> </a:t>
            </a:r>
            <a:r>
              <a:rPr lang="fr-CA" sz="1800" err="1">
                <a:latin typeface="Calibri"/>
                <a:ea typeface="Calibri" panose="020F0502020204030204" pitchFamily="34" charset="0"/>
                <a:cs typeface="Calibri"/>
              </a:rPr>
              <a:t>were</a:t>
            </a:r>
            <a:r>
              <a:rPr lang="fr-CA" sz="1800">
                <a:latin typeface="Calibri"/>
                <a:ea typeface="Calibri" panose="020F0502020204030204" pitchFamily="34" charset="0"/>
                <a:cs typeface="Calibri"/>
              </a:rPr>
              <a:t> </a:t>
            </a:r>
            <a:r>
              <a:rPr lang="fr-CA" sz="1800" err="1">
                <a:latin typeface="Calibri"/>
                <a:ea typeface="Calibri" panose="020F0502020204030204" pitchFamily="34" charset="0"/>
                <a:cs typeface="Calibri"/>
              </a:rPr>
              <a:t>some</a:t>
            </a:r>
            <a:r>
              <a:rPr lang="fr-CA" sz="1800">
                <a:latin typeface="Calibri"/>
                <a:ea typeface="Calibri" panose="020F0502020204030204" pitchFamily="34" charset="0"/>
                <a:cs typeface="Calibri"/>
              </a:rPr>
              <a:t> </a:t>
            </a:r>
            <a:r>
              <a:rPr lang="fr-CA" sz="1800" err="1">
                <a:latin typeface="Calibri"/>
                <a:ea typeface="Calibri" panose="020F0502020204030204" pitchFamily="34" charset="0"/>
                <a:cs typeface="Calibri"/>
              </a:rPr>
              <a:t>things</a:t>
            </a:r>
            <a:r>
              <a:rPr lang="fr-CA" sz="1800">
                <a:latin typeface="Calibri"/>
                <a:ea typeface="Calibri" panose="020F0502020204030204" pitchFamily="34" charset="0"/>
                <a:cs typeface="Calibri"/>
              </a:rPr>
              <a:t> </a:t>
            </a:r>
            <a:r>
              <a:rPr lang="fr-CA" sz="1800" err="1">
                <a:latin typeface="Calibri"/>
                <a:ea typeface="Calibri" panose="020F0502020204030204" pitchFamily="34" charset="0"/>
                <a:cs typeface="Calibri"/>
              </a:rPr>
              <a:t>that</a:t>
            </a:r>
            <a:r>
              <a:rPr lang="fr-CA" sz="1800">
                <a:latin typeface="Calibri"/>
                <a:ea typeface="Calibri" panose="020F0502020204030204" pitchFamily="34" charset="0"/>
                <a:cs typeface="Calibri"/>
              </a:rPr>
              <a:t> </a:t>
            </a:r>
            <a:r>
              <a:rPr lang="fr-CA" sz="1800" err="1">
                <a:latin typeface="Calibri"/>
                <a:ea typeface="Calibri" panose="020F0502020204030204" pitchFamily="34" charset="0"/>
                <a:cs typeface="Calibri"/>
              </a:rPr>
              <a:t>you</a:t>
            </a:r>
            <a:r>
              <a:rPr lang="fr-CA" sz="1800">
                <a:latin typeface="Calibri"/>
                <a:ea typeface="Calibri" panose="020F0502020204030204" pitchFamily="34" charset="0"/>
                <a:cs typeface="Calibri"/>
              </a:rPr>
              <a:t> </a:t>
            </a:r>
            <a:r>
              <a:rPr lang="fr-CA" sz="1800" err="1">
                <a:latin typeface="Calibri"/>
                <a:ea typeface="Calibri" panose="020F0502020204030204" pitchFamily="34" charset="0"/>
                <a:cs typeface="Calibri"/>
              </a:rPr>
              <a:t>liked</a:t>
            </a:r>
            <a:r>
              <a:rPr lang="fr-CA" sz="1800">
                <a:latin typeface="Calibri"/>
                <a:ea typeface="Calibri" panose="020F0502020204030204" pitchFamily="34" charset="0"/>
                <a:cs typeface="Calibri"/>
              </a:rPr>
              <a:t> or </a:t>
            </a:r>
            <a:r>
              <a:rPr lang="fr-CA" sz="1800" err="1">
                <a:latin typeface="Calibri"/>
                <a:ea typeface="Calibri" panose="020F0502020204030204" pitchFamily="34" charset="0"/>
                <a:cs typeface="Calibri"/>
              </a:rPr>
              <a:t>disliked</a:t>
            </a:r>
            <a:r>
              <a:rPr lang="fr-CA" sz="1800">
                <a:latin typeface="Calibri"/>
                <a:ea typeface="Calibri" panose="020F0502020204030204" pitchFamily="34" charset="0"/>
                <a:cs typeface="Calibri"/>
              </a:rPr>
              <a:t> about </a:t>
            </a:r>
            <a:r>
              <a:rPr lang="fr-CA" sz="1800" err="1">
                <a:latin typeface="Calibri"/>
                <a:ea typeface="Calibri" panose="020F0502020204030204" pitchFamily="34" charset="0"/>
                <a:cs typeface="Calibri"/>
              </a:rPr>
              <a:t>this</a:t>
            </a:r>
            <a:r>
              <a:rPr lang="fr-CA" sz="1800">
                <a:latin typeface="Calibri"/>
                <a:ea typeface="Calibri" panose="020F0502020204030204" pitchFamily="34" charset="0"/>
                <a:cs typeface="Calibri"/>
              </a:rPr>
              <a:t> </a:t>
            </a:r>
            <a:r>
              <a:rPr lang="fr-CA" sz="1800" err="1">
                <a:latin typeface="Calibri"/>
                <a:ea typeface="Calibri" panose="020F0502020204030204" pitchFamily="34" charset="0"/>
                <a:cs typeface="Calibri"/>
              </a:rPr>
              <a:t>way</a:t>
            </a:r>
            <a:r>
              <a:rPr lang="fr-CA" sz="1800">
                <a:latin typeface="Calibri"/>
                <a:ea typeface="Calibri" panose="020F0502020204030204" pitchFamily="34" charset="0"/>
                <a:cs typeface="Calibri"/>
              </a:rPr>
              <a:t> of </a:t>
            </a:r>
            <a:r>
              <a:rPr lang="fr-CA" sz="1800" err="1">
                <a:latin typeface="Calibri"/>
                <a:ea typeface="Calibri" panose="020F0502020204030204" pitchFamily="34" charset="0"/>
                <a:cs typeface="Calibri"/>
              </a:rPr>
              <a:t>practicing</a:t>
            </a:r>
            <a:r>
              <a:rPr lang="fr-CA" sz="1800">
                <a:latin typeface="Calibri"/>
                <a:ea typeface="Calibri" panose="020F0502020204030204" pitchFamily="34" charset="0"/>
                <a:cs typeface="Calibri"/>
              </a:rPr>
              <a:t> </a:t>
            </a:r>
            <a:r>
              <a:rPr lang="fr-CA" sz="1800" err="1">
                <a:latin typeface="Calibri"/>
                <a:ea typeface="Calibri" panose="020F0502020204030204" pitchFamily="34" charset="0"/>
                <a:cs typeface="Calibri"/>
              </a:rPr>
              <a:t>trigonometry</a:t>
            </a:r>
            <a:r>
              <a:rPr lang="fr-CA" sz="1800">
                <a:latin typeface="Calibri"/>
                <a:ea typeface="Calibri" panose="020F0502020204030204" pitchFamily="34" charset="0"/>
                <a:cs typeface="Calibri"/>
              </a:rPr>
              <a:t>?</a:t>
            </a:r>
            <a:endParaRPr lang="fr-CA" sz="1800">
              <a:latin typeface="Calibri"/>
              <a:cs typeface="Calibri"/>
            </a:endParaRPr>
          </a:p>
        </p:txBody>
      </p:sp>
      <p:sp>
        <p:nvSpPr>
          <p:cNvPr id="7" name="Text Placeholder 6">
            <a:extLst>
              <a:ext uri="{FF2B5EF4-FFF2-40B4-BE49-F238E27FC236}">
                <a16:creationId xmlns:a16="http://schemas.microsoft.com/office/drawing/2014/main" id="{A2C5CAB4-1DBD-4B57-B855-A4EA6E93077F}"/>
              </a:ext>
            </a:extLst>
          </p:cNvPr>
          <p:cNvSpPr>
            <a:spLocks noGrp="1"/>
          </p:cNvSpPr>
          <p:nvPr>
            <p:ph type="body" sz="quarter" idx="13"/>
          </p:nvPr>
        </p:nvSpPr>
        <p:spPr>
          <a:xfrm>
            <a:off x="4338637" y="2468097"/>
            <a:ext cx="3514725" cy="2344535"/>
          </a:xfrm>
        </p:spPr>
        <p:txBody>
          <a:bodyPr/>
          <a:lstStyle/>
          <a:p>
            <a:r>
              <a:rPr lang="fr-CA" sz="1800">
                <a:effectLst/>
                <a:latin typeface="Calibri" panose="020F0502020204030204" pitchFamily="34" charset="0"/>
                <a:ea typeface="Calibri" panose="020F0502020204030204" pitchFamily="34" charset="0"/>
              </a:rPr>
              <a:t>What real-life applications of trigonometry did we see in this escape room? </a:t>
            </a:r>
            <a:endParaRPr lang="en-US"/>
          </a:p>
        </p:txBody>
      </p:sp>
      <p:sp>
        <p:nvSpPr>
          <p:cNvPr id="8" name="Text Placeholder 7">
            <a:extLst>
              <a:ext uri="{FF2B5EF4-FFF2-40B4-BE49-F238E27FC236}">
                <a16:creationId xmlns:a16="http://schemas.microsoft.com/office/drawing/2014/main" id="{3BCF3B7B-966D-4EB3-AF0C-FFEC8425A340}"/>
              </a:ext>
            </a:extLst>
          </p:cNvPr>
          <p:cNvSpPr>
            <a:spLocks noGrp="1"/>
          </p:cNvSpPr>
          <p:nvPr>
            <p:ph type="body" sz="quarter" idx="14"/>
          </p:nvPr>
        </p:nvSpPr>
        <p:spPr>
          <a:xfrm>
            <a:off x="8175244" y="2468097"/>
            <a:ext cx="3513519" cy="2470288"/>
          </a:xfrm>
        </p:spPr>
        <p:txBody>
          <a:bodyPr/>
          <a:lstStyle/>
          <a:p>
            <a:pPr marL="0" marR="0">
              <a:spcBef>
                <a:spcPts val="0"/>
              </a:spcBef>
              <a:spcAft>
                <a:spcPts val="800"/>
              </a:spcAft>
            </a:pPr>
            <a:r>
              <a:rPr lang="fr-CA" sz="1800">
                <a:effectLst/>
                <a:latin typeface="Calibri" panose="020F0502020204030204" pitchFamily="34" charset="0"/>
                <a:ea typeface="Calibri" panose="020F0502020204030204" pitchFamily="34" charset="0"/>
              </a:rPr>
              <a:t>What kind of jobs may need to use trigonometry?   </a:t>
            </a:r>
            <a:endParaRPr lang="en-US" sz="1800">
              <a:effectLst/>
              <a:latin typeface="Calibri" panose="020F0502020204030204" pitchFamily="34" charset="0"/>
              <a:ea typeface="Calibri" panose="020F0502020204030204" pitchFamily="34" charset="0"/>
            </a:endParaRPr>
          </a:p>
          <a:p>
            <a:endParaRPr lang="en-US"/>
          </a:p>
        </p:txBody>
      </p:sp>
      <p:sp>
        <p:nvSpPr>
          <p:cNvPr id="9" name="Text Placeholder 8">
            <a:extLst>
              <a:ext uri="{FF2B5EF4-FFF2-40B4-BE49-F238E27FC236}">
                <a16:creationId xmlns:a16="http://schemas.microsoft.com/office/drawing/2014/main" id="{D17CAC76-A53E-4839-9EC9-D1AC6F3A7B40}"/>
              </a:ext>
            </a:extLst>
          </p:cNvPr>
          <p:cNvSpPr>
            <a:spLocks noGrp="1"/>
          </p:cNvSpPr>
          <p:nvPr>
            <p:ph type="body" sz="quarter" idx="15"/>
          </p:nvPr>
        </p:nvSpPr>
        <p:spPr/>
        <p:txBody>
          <a:bodyPr/>
          <a:lstStyle/>
          <a:p>
            <a:r>
              <a:rPr lang="en-US"/>
              <a:t> </a:t>
            </a:r>
          </a:p>
        </p:txBody>
      </p:sp>
      <p:sp>
        <p:nvSpPr>
          <p:cNvPr id="10" name="Text Placeholder 9">
            <a:extLst>
              <a:ext uri="{FF2B5EF4-FFF2-40B4-BE49-F238E27FC236}">
                <a16:creationId xmlns:a16="http://schemas.microsoft.com/office/drawing/2014/main" id="{B6777D8B-B49A-44A3-930F-88BD900EADE6}"/>
              </a:ext>
            </a:extLst>
          </p:cNvPr>
          <p:cNvSpPr>
            <a:spLocks noGrp="1"/>
          </p:cNvSpPr>
          <p:nvPr>
            <p:ph type="body" sz="quarter" idx="19"/>
          </p:nvPr>
        </p:nvSpPr>
        <p:spPr/>
        <p:txBody>
          <a:bodyPr/>
          <a:lstStyle/>
          <a:p>
            <a:r>
              <a:rPr lang="en-US"/>
              <a:t> </a:t>
            </a:r>
          </a:p>
        </p:txBody>
      </p:sp>
      <p:sp>
        <p:nvSpPr>
          <p:cNvPr id="11" name="Text Placeholder 10">
            <a:extLst>
              <a:ext uri="{FF2B5EF4-FFF2-40B4-BE49-F238E27FC236}">
                <a16:creationId xmlns:a16="http://schemas.microsoft.com/office/drawing/2014/main" id="{2805F18C-3CB3-4159-82EF-42D958EA9D37}"/>
              </a:ext>
            </a:extLst>
          </p:cNvPr>
          <p:cNvSpPr>
            <a:spLocks noGrp="1"/>
          </p:cNvSpPr>
          <p:nvPr>
            <p:ph type="body" sz="quarter" idx="20"/>
          </p:nvPr>
        </p:nvSpPr>
        <p:spPr>
          <a:xfrm>
            <a:off x="8175244" y="3015397"/>
            <a:ext cx="3514385" cy="578035"/>
          </a:xfrm>
        </p:spPr>
        <p:txBody>
          <a:bodyPr/>
          <a:lstStyle/>
          <a:p>
            <a:r>
              <a:rPr lang="en-US"/>
              <a:t> </a:t>
            </a:r>
          </a:p>
        </p:txBody>
      </p:sp>
    </p:spTree>
    <p:extLst>
      <p:ext uri="{BB962C8B-B14F-4D97-AF65-F5344CB8AC3E}">
        <p14:creationId xmlns:p14="http://schemas.microsoft.com/office/powerpoint/2010/main" val="1379794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D86FA74-2948-05B2-2F34-BB7F88B5E3DB}"/>
              </a:ext>
            </a:extLst>
          </p:cNvPr>
          <p:cNvSpPr>
            <a:spLocks noGrp="1"/>
          </p:cNvSpPr>
          <p:nvPr>
            <p:ph type="title"/>
          </p:nvPr>
        </p:nvSpPr>
        <p:spPr>
          <a:xfrm>
            <a:off x="515380" y="241403"/>
            <a:ext cx="11161240" cy="720000"/>
          </a:xfrm>
        </p:spPr>
        <p:txBody>
          <a:bodyPr/>
          <a:lstStyle/>
          <a:p>
            <a:r>
              <a:rPr lang="en-US"/>
              <a:t>How many triangles are there?</a:t>
            </a:r>
          </a:p>
        </p:txBody>
      </p:sp>
      <p:sp>
        <p:nvSpPr>
          <p:cNvPr id="13" name="Footer Placeholder 2">
            <a:extLst>
              <a:ext uri="{FF2B5EF4-FFF2-40B4-BE49-F238E27FC236}">
                <a16:creationId xmlns:a16="http://schemas.microsoft.com/office/drawing/2014/main" id="{77CF87AD-3A54-4D6F-E885-3F53C6941B0D}"/>
              </a:ext>
            </a:extLst>
          </p:cNvPr>
          <p:cNvSpPr>
            <a:spLocks noGrp="1"/>
          </p:cNvSpPr>
          <p:nvPr>
            <p:ph type="ftr" sz="quarter" idx="10"/>
          </p:nvPr>
        </p:nvSpPr>
        <p:spPr>
          <a:xfrm>
            <a:off x="1004465" y="6304235"/>
            <a:ext cx="8115151" cy="365125"/>
          </a:xfrm>
        </p:spPr>
        <p:txBody>
          <a:bodyPr/>
          <a:lstStyle/>
          <a:p>
            <a:endParaRPr lang="en-US"/>
          </a:p>
        </p:txBody>
      </p:sp>
      <p:sp>
        <p:nvSpPr>
          <p:cNvPr id="15" name="Slide Number Placeholder 3">
            <a:extLst>
              <a:ext uri="{FF2B5EF4-FFF2-40B4-BE49-F238E27FC236}">
                <a16:creationId xmlns:a16="http://schemas.microsoft.com/office/drawing/2014/main" id="{4DFAC00F-E190-7486-981D-1FF7BEEEB622}"/>
              </a:ext>
            </a:extLst>
          </p:cNvPr>
          <p:cNvSpPr>
            <a:spLocks noGrp="1"/>
          </p:cNvSpPr>
          <p:nvPr>
            <p:ph type="sldNum" sz="quarter" idx="11"/>
          </p:nvPr>
        </p:nvSpPr>
        <p:spPr>
          <a:xfrm>
            <a:off x="515380" y="6304235"/>
            <a:ext cx="418293" cy="365125"/>
          </a:xfrm>
        </p:spPr>
        <p:txBody>
          <a:bodyPr/>
          <a:lstStyle/>
          <a:p>
            <a:fld id="{5B64C28E-966E-6B4A-816A-311B7D0A2E6D}" type="slidenum">
              <a:rPr lang="en-US" smtClean="0"/>
              <a:pPr/>
              <a:t>21</a:t>
            </a:fld>
            <a:endParaRPr lang="en-US"/>
          </a:p>
        </p:txBody>
      </p:sp>
      <p:sp>
        <p:nvSpPr>
          <p:cNvPr id="17" name="Text Placeholder 4">
            <a:extLst>
              <a:ext uri="{FF2B5EF4-FFF2-40B4-BE49-F238E27FC236}">
                <a16:creationId xmlns:a16="http://schemas.microsoft.com/office/drawing/2014/main" id="{3DB51F46-6847-19F6-374F-A9164019E713}"/>
              </a:ext>
            </a:extLst>
          </p:cNvPr>
          <p:cNvSpPr>
            <a:spLocks noGrp="1"/>
          </p:cNvSpPr>
          <p:nvPr>
            <p:ph type="body" sz="quarter" idx="16"/>
          </p:nvPr>
        </p:nvSpPr>
        <p:spPr>
          <a:xfrm>
            <a:off x="0" y="4983481"/>
            <a:ext cx="12192000" cy="1182370"/>
          </a:xfrm>
        </p:spPr>
        <p:txBody>
          <a:bodyPr/>
          <a:lstStyle/>
          <a:p>
            <a:r>
              <a:rPr lang="en-US"/>
              <a:t> </a:t>
            </a:r>
          </a:p>
        </p:txBody>
      </p:sp>
      <p:sp>
        <p:nvSpPr>
          <p:cNvPr id="19" name="Text Placeholder 5">
            <a:extLst>
              <a:ext uri="{FF2B5EF4-FFF2-40B4-BE49-F238E27FC236}">
                <a16:creationId xmlns:a16="http://schemas.microsoft.com/office/drawing/2014/main" id="{7F9F30E2-ABDC-72C7-5DDF-34D1A053F5BB}"/>
              </a:ext>
            </a:extLst>
          </p:cNvPr>
          <p:cNvSpPr>
            <a:spLocks noGrp="1"/>
          </p:cNvSpPr>
          <p:nvPr>
            <p:ph type="body" sz="quarter" idx="15"/>
          </p:nvPr>
        </p:nvSpPr>
        <p:spPr>
          <a:xfrm>
            <a:off x="518859" y="1196975"/>
            <a:ext cx="5469192" cy="3631399"/>
          </a:xfrm>
        </p:spPr>
        <p:txBody>
          <a:bodyPr/>
          <a:lstStyle/>
          <a:p>
            <a:r>
              <a:rPr lang="en-US"/>
              <a:t>How many different triangles can be made with this shape?</a:t>
            </a:r>
          </a:p>
          <a:p>
            <a:endParaRPr lang="en-US"/>
          </a:p>
          <a:p>
            <a:r>
              <a:rPr lang="en-US"/>
              <a:t>a)  12</a:t>
            </a:r>
          </a:p>
          <a:p>
            <a:endParaRPr lang="en-US"/>
          </a:p>
          <a:p>
            <a:r>
              <a:rPr lang="en-US"/>
              <a:t>b) 18</a:t>
            </a:r>
          </a:p>
          <a:p>
            <a:endParaRPr lang="en-US"/>
          </a:p>
          <a:p>
            <a:r>
              <a:rPr lang="en-US"/>
              <a:t>c) 8</a:t>
            </a:r>
          </a:p>
          <a:p>
            <a:endParaRPr lang="en-US"/>
          </a:p>
          <a:p>
            <a:r>
              <a:rPr lang="en-US"/>
              <a:t>d) 10</a:t>
            </a:r>
          </a:p>
        </p:txBody>
      </p:sp>
      <p:pic>
        <p:nvPicPr>
          <p:cNvPr id="6" name="Picture Placeholder 5" descr="Shape&#10;&#10;Description automatically generated">
            <a:extLst>
              <a:ext uri="{FF2B5EF4-FFF2-40B4-BE49-F238E27FC236}">
                <a16:creationId xmlns:a16="http://schemas.microsoft.com/office/drawing/2014/main" id="{D867AECB-5FDE-46F7-8650-7C271257DC58}"/>
              </a:ext>
            </a:extLst>
          </p:cNvPr>
          <p:cNvPicPr>
            <a:picLocks noGrp="1" noChangeAspect="1"/>
          </p:cNvPicPr>
          <p:nvPr>
            <p:ph sz="quarter" idx="17"/>
          </p:nvPr>
        </p:nvPicPr>
        <p:blipFill rotWithShape="1">
          <a:blip r:embed="rId4"/>
          <a:srcRect t="6850" r="-1" b="4512"/>
          <a:stretch/>
        </p:blipFill>
        <p:spPr>
          <a:xfrm>
            <a:off x="6199187" y="1196975"/>
            <a:ext cx="5481638" cy="3631963"/>
          </a:xfrm>
          <a:noFill/>
        </p:spPr>
      </p:pic>
      <p:sp>
        <p:nvSpPr>
          <p:cNvPr id="2" name="Striped Right Arrow 1">
            <a:extLst>
              <a:ext uri="{FF2B5EF4-FFF2-40B4-BE49-F238E27FC236}">
                <a16:creationId xmlns:a16="http://schemas.microsoft.com/office/drawing/2014/main" id="{5F6E94C4-83D3-EC2C-D3D4-0124F81E7A50}"/>
              </a:ext>
            </a:extLst>
          </p:cNvPr>
          <p:cNvSpPr/>
          <p:nvPr/>
        </p:nvSpPr>
        <p:spPr>
          <a:xfrm rot="10800000">
            <a:off x="1317812" y="2339788"/>
            <a:ext cx="874059" cy="215153"/>
          </a:xfrm>
          <a:prstGeom prst="strip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441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1+#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en placed on top of a signature line">
            <a:extLst>
              <a:ext uri="{FF2B5EF4-FFF2-40B4-BE49-F238E27FC236}">
                <a16:creationId xmlns:a16="http://schemas.microsoft.com/office/drawing/2014/main" id="{DDE1B419-51F4-F827-EED2-33F6CAB851D2}"/>
              </a:ext>
            </a:extLst>
          </p:cNvPr>
          <p:cNvPicPr>
            <a:picLocks noChangeAspect="1"/>
          </p:cNvPicPr>
          <p:nvPr/>
        </p:nvPicPr>
        <p:blipFill rotWithShape="1">
          <a:blip r:embed="rId3"/>
          <a:srcRect r="-1" b="19830"/>
          <a:stretch/>
        </p:blipFill>
        <p:spPr>
          <a:xfrm>
            <a:off x="355599" y="358815"/>
            <a:ext cx="11485301" cy="6146157"/>
          </a:xfrm>
          <a:prstGeom prst="rect">
            <a:avLst/>
          </a:prstGeom>
          <a:noFill/>
        </p:spPr>
      </p:pic>
      <p:sp>
        <p:nvSpPr>
          <p:cNvPr id="11" name="Text Placeholder 2">
            <a:extLst>
              <a:ext uri="{FF2B5EF4-FFF2-40B4-BE49-F238E27FC236}">
                <a16:creationId xmlns:a16="http://schemas.microsoft.com/office/drawing/2014/main" id="{2FC1FFB7-474C-35D1-BFBC-DEA3F7C67EC1}"/>
              </a:ext>
            </a:extLst>
          </p:cNvPr>
          <p:cNvSpPr>
            <a:spLocks noGrp="1"/>
          </p:cNvSpPr>
          <p:nvPr>
            <p:ph type="body" sz="quarter" idx="15"/>
          </p:nvPr>
        </p:nvSpPr>
        <p:spPr>
          <a:xfrm>
            <a:off x="359230" y="1439185"/>
            <a:ext cx="11470500" cy="5066972"/>
          </a:xfrm>
        </p:spPr>
        <p:txBody>
          <a:bodyPr/>
          <a:lstStyle/>
          <a:p>
            <a:endParaRPr lang="en-US"/>
          </a:p>
        </p:txBody>
      </p:sp>
      <p:sp>
        <p:nvSpPr>
          <p:cNvPr id="3" name="Text Placeholder 2">
            <a:extLst>
              <a:ext uri="{FF2B5EF4-FFF2-40B4-BE49-F238E27FC236}">
                <a16:creationId xmlns:a16="http://schemas.microsoft.com/office/drawing/2014/main" id="{0743F995-E373-4C75-83C4-4CB36B30BDCE}"/>
              </a:ext>
            </a:extLst>
          </p:cNvPr>
          <p:cNvSpPr>
            <a:spLocks noGrp="1"/>
          </p:cNvSpPr>
          <p:nvPr>
            <p:ph type="body" sz="quarter" idx="10"/>
          </p:nvPr>
        </p:nvSpPr>
        <p:spPr>
          <a:xfrm>
            <a:off x="704469" y="638945"/>
            <a:ext cx="10496932" cy="2186940"/>
          </a:xfrm>
        </p:spPr>
        <p:txBody>
          <a:bodyPr anchor="b">
            <a:normAutofit/>
          </a:bodyPr>
          <a:lstStyle/>
          <a:p>
            <a:r>
              <a:rPr lang="en-US"/>
              <a:t>Survey!</a:t>
            </a:r>
          </a:p>
        </p:txBody>
      </p:sp>
      <p:sp>
        <p:nvSpPr>
          <p:cNvPr id="13" name="Text Placeholder 4">
            <a:extLst>
              <a:ext uri="{FF2B5EF4-FFF2-40B4-BE49-F238E27FC236}">
                <a16:creationId xmlns:a16="http://schemas.microsoft.com/office/drawing/2014/main" id="{A57A47C9-955C-00DF-CAFB-CDF0689CFE6F}"/>
              </a:ext>
            </a:extLst>
          </p:cNvPr>
          <p:cNvSpPr>
            <a:spLocks noGrp="1"/>
          </p:cNvSpPr>
          <p:nvPr>
            <p:ph type="body" sz="quarter" idx="13"/>
          </p:nvPr>
        </p:nvSpPr>
        <p:spPr>
          <a:xfrm>
            <a:off x="704469" y="5047241"/>
            <a:ext cx="10496932" cy="315212"/>
          </a:xfrm>
        </p:spPr>
        <p:txBody>
          <a:bodyPr/>
          <a:lstStyle/>
          <a:p>
            <a:r>
              <a:rPr lang="en-US"/>
              <a:t> </a:t>
            </a:r>
          </a:p>
        </p:txBody>
      </p:sp>
      <p:sp>
        <p:nvSpPr>
          <p:cNvPr id="15" name="Text Placeholder 5">
            <a:extLst>
              <a:ext uri="{FF2B5EF4-FFF2-40B4-BE49-F238E27FC236}">
                <a16:creationId xmlns:a16="http://schemas.microsoft.com/office/drawing/2014/main" id="{B03D3177-219C-0B60-F718-D72D9745CB29}"/>
              </a:ext>
            </a:extLst>
          </p:cNvPr>
          <p:cNvSpPr>
            <a:spLocks noGrp="1"/>
          </p:cNvSpPr>
          <p:nvPr>
            <p:ph type="body" sz="quarter" idx="14"/>
          </p:nvPr>
        </p:nvSpPr>
        <p:spPr>
          <a:xfrm>
            <a:off x="704469" y="3374559"/>
            <a:ext cx="10496932" cy="631755"/>
          </a:xfrm>
        </p:spPr>
        <p:txBody>
          <a:bodyPr/>
          <a:lstStyle/>
          <a:p>
            <a:pPr fontAlgn="base"/>
            <a:r>
              <a:rPr lang="en-US"/>
              <a:t> </a:t>
            </a:r>
            <a:r>
              <a:rPr lang="en-US" sz="2400" b="1">
                <a:solidFill>
                  <a:schemeClr val="bg1"/>
                </a:solidFill>
                <a:latin typeface="IBM Plex Sans SmBld"/>
              </a:rPr>
              <a:t>QUESTIONS ?</a:t>
            </a:r>
          </a:p>
          <a:p>
            <a:endParaRPr lang="en-US" sz="2400" b="1">
              <a:solidFill>
                <a:schemeClr val="bg1"/>
              </a:solidFill>
            </a:endParaRPr>
          </a:p>
          <a:p>
            <a:r>
              <a:rPr lang="en-US" sz="2400" b="1">
                <a:solidFill>
                  <a:schemeClr val="bg1"/>
                </a:solidFill>
              </a:rPr>
              <a:t>destination@glendon.yorku.ca </a:t>
            </a:r>
          </a:p>
          <a:p>
            <a:endParaRPr lang="en-US" sz="2400" b="1">
              <a:solidFill>
                <a:schemeClr val="bg1"/>
              </a:solidFill>
            </a:endParaRPr>
          </a:p>
          <a:p>
            <a:r>
              <a:rPr lang="en-US" sz="2400" b="1">
                <a:solidFill>
                  <a:schemeClr val="bg1"/>
                </a:solidFill>
              </a:rPr>
              <a:t>www.glendon.yorku.ca/destinationreussite</a:t>
            </a:r>
          </a:p>
          <a:p>
            <a:endParaRPr lang="en-US"/>
          </a:p>
        </p:txBody>
      </p:sp>
    </p:spTree>
    <p:extLst>
      <p:ext uri="{BB962C8B-B14F-4D97-AF65-F5344CB8AC3E}">
        <p14:creationId xmlns:p14="http://schemas.microsoft.com/office/powerpoint/2010/main" val="2692858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B7562D-D6C9-B243-929A-24E89C017B98}"/>
              </a:ext>
            </a:extLst>
          </p:cNvPr>
          <p:cNvPicPr>
            <a:picLocks noGrp="1" noChangeAspect="1"/>
          </p:cNvPicPr>
          <p:nvPr>
            <p:ph type="pic" sz="quarter" idx="11"/>
          </p:nvPr>
        </p:nvPicPr>
        <p:blipFill rotWithShape="1">
          <a:blip r:embed="rId2"/>
          <a:srcRect l="9519" t="43046" r="2954" b="24131"/>
          <a:stretch/>
        </p:blipFill>
        <p:spPr>
          <a:xfrm>
            <a:off x="0" y="0"/>
            <a:ext cx="12192000" cy="6858000"/>
          </a:xfrm>
        </p:spPr>
      </p:pic>
      <p:sp>
        <p:nvSpPr>
          <p:cNvPr id="3" name="Text Placeholder 2">
            <a:extLst>
              <a:ext uri="{FF2B5EF4-FFF2-40B4-BE49-F238E27FC236}">
                <a16:creationId xmlns:a16="http://schemas.microsoft.com/office/drawing/2014/main" id="{20E920C2-62F9-D142-95C9-E023FE4685CF}"/>
              </a:ext>
            </a:extLst>
          </p:cNvPr>
          <p:cNvSpPr>
            <a:spLocks noGrp="1"/>
          </p:cNvSpPr>
          <p:nvPr>
            <p:ph type="body" sz="quarter" idx="12"/>
          </p:nvPr>
        </p:nvSpPr>
        <p:spPr>
          <a:gradFill>
            <a:gsLst>
              <a:gs pos="22000">
                <a:srgbClr val="000000">
                  <a:alpha val="45000"/>
                </a:srgbClr>
              </a:gs>
              <a:gs pos="1000">
                <a:schemeClr val="tx1">
                  <a:alpha val="55000"/>
                </a:schemeClr>
              </a:gs>
              <a:gs pos="82000">
                <a:schemeClr val="tx1">
                  <a:alpha val="0"/>
                </a:schemeClr>
              </a:gs>
            </a:gsLst>
          </a:gradFill>
        </p:spPr>
        <p:txBody>
          <a:bodyPr/>
          <a:lstStyle/>
          <a:p>
            <a:endParaRPr lang="en-US"/>
          </a:p>
        </p:txBody>
      </p:sp>
      <p:sp>
        <p:nvSpPr>
          <p:cNvPr id="4" name="Text Placeholder 3">
            <a:extLst>
              <a:ext uri="{FF2B5EF4-FFF2-40B4-BE49-F238E27FC236}">
                <a16:creationId xmlns:a16="http://schemas.microsoft.com/office/drawing/2014/main" id="{79EB7C26-46BC-5A40-802F-B26012757ED8}"/>
              </a:ext>
            </a:extLst>
          </p:cNvPr>
          <p:cNvSpPr>
            <a:spLocks noGrp="1"/>
          </p:cNvSpPr>
          <p:nvPr>
            <p:ph type="body" sz="quarter" idx="10"/>
          </p:nvPr>
        </p:nvSpPr>
        <p:spPr/>
        <p:txBody>
          <a:bodyPr/>
          <a:lstStyle/>
          <a:p>
            <a:r>
              <a:rPr lang="en-US">
                <a:latin typeface="IBM Plex Sans SmBld"/>
              </a:rPr>
              <a:t>THANK YOU!</a:t>
            </a:r>
          </a:p>
        </p:txBody>
      </p:sp>
    </p:spTree>
    <p:extLst>
      <p:ext uri="{BB962C8B-B14F-4D97-AF65-F5344CB8AC3E}">
        <p14:creationId xmlns:p14="http://schemas.microsoft.com/office/powerpoint/2010/main" val="736179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8EFB-12AC-CB44-951C-8A88E1BB0A07}"/>
              </a:ext>
            </a:extLst>
          </p:cNvPr>
          <p:cNvSpPr>
            <a:spLocks noGrp="1"/>
          </p:cNvSpPr>
          <p:nvPr>
            <p:ph type="title"/>
          </p:nvPr>
        </p:nvSpPr>
        <p:spPr>
          <a:xfrm>
            <a:off x="371475" y="846295"/>
            <a:ext cx="5241018" cy="315212"/>
          </a:xfrm>
        </p:spPr>
        <p:txBody>
          <a:bodyPr/>
          <a:lstStyle/>
          <a:p>
            <a:r>
              <a:rPr lang="en-US" sz="3600">
                <a:latin typeface="IBM Plex Sans SmBld"/>
              </a:rPr>
              <a:t>RULES OF ENGAGEMENT</a:t>
            </a:r>
          </a:p>
        </p:txBody>
      </p:sp>
      <p:sp>
        <p:nvSpPr>
          <p:cNvPr id="4" name="Text Placeholder 3">
            <a:extLst>
              <a:ext uri="{FF2B5EF4-FFF2-40B4-BE49-F238E27FC236}">
                <a16:creationId xmlns:a16="http://schemas.microsoft.com/office/drawing/2014/main" id="{10A5DF59-7EC0-5C45-A7CD-2B59610D02CF}"/>
              </a:ext>
            </a:extLst>
          </p:cNvPr>
          <p:cNvSpPr>
            <a:spLocks noGrp="1"/>
          </p:cNvSpPr>
          <p:nvPr>
            <p:ph type="body" sz="quarter" idx="14"/>
          </p:nvPr>
        </p:nvSpPr>
        <p:spPr>
          <a:xfrm>
            <a:off x="227480" y="1265515"/>
            <a:ext cx="5983561" cy="3763050"/>
          </a:xfrm>
        </p:spPr>
        <p:txBody>
          <a:bodyPr/>
          <a:lstStyle/>
          <a:p>
            <a:pPr marL="457200" indent="-457200">
              <a:buFont typeface="Arial" panose="020B0604020202020204" pitchFamily="34" charset="0"/>
              <a:buChar char="•"/>
            </a:pPr>
            <a:r>
              <a:rPr lang="en-GB" sz="3200">
                <a:solidFill>
                  <a:srgbClr val="004A8D"/>
                </a:solidFill>
                <a:latin typeface="+mj-lt"/>
              </a:rPr>
              <a:t>Do not take screenshots or screen recordings</a:t>
            </a:r>
          </a:p>
          <a:p>
            <a:pPr marL="457200" indent="-457200">
              <a:buFont typeface="Arial" panose="020B0604020202020204" pitchFamily="34" charset="0"/>
              <a:buChar char="•"/>
            </a:pPr>
            <a:r>
              <a:rPr lang="en-GB" sz="3200">
                <a:solidFill>
                  <a:srgbClr val="004A8D"/>
                </a:solidFill>
                <a:latin typeface="+mj-lt"/>
              </a:rPr>
              <a:t>Raise your hand and use Chat to ask questions</a:t>
            </a:r>
          </a:p>
          <a:p>
            <a:pPr marL="457200" indent="-457200">
              <a:buFont typeface="Arial" panose="020B0604020202020204" pitchFamily="34" charset="0"/>
              <a:buChar char="•"/>
            </a:pPr>
            <a:r>
              <a:rPr lang="en-GB" sz="3200">
                <a:solidFill>
                  <a:srgbClr val="004A8D"/>
                </a:solidFill>
                <a:latin typeface="+mj-lt"/>
              </a:rPr>
              <a:t>Be respectful of others</a:t>
            </a:r>
          </a:p>
          <a:p>
            <a:pPr marL="457200" indent="-457200">
              <a:buFont typeface="Arial" panose="020B0604020202020204" pitchFamily="34" charset="0"/>
              <a:buChar char="•"/>
            </a:pPr>
            <a:r>
              <a:rPr lang="en-GB" sz="3200">
                <a:solidFill>
                  <a:srgbClr val="004A8D"/>
                </a:solidFill>
                <a:latin typeface="+mj-lt"/>
              </a:rPr>
              <a:t>Listen attentively</a:t>
            </a:r>
          </a:p>
          <a:p>
            <a:pPr marL="457200" indent="-457200">
              <a:buFont typeface="Arial" panose="020B0604020202020204" pitchFamily="34" charset="0"/>
              <a:buChar char="•"/>
            </a:pPr>
            <a:r>
              <a:rPr lang="en-GB" sz="3200">
                <a:solidFill>
                  <a:srgbClr val="004A8D"/>
                </a:solidFill>
                <a:latin typeface="+mj-lt"/>
              </a:rPr>
              <a:t>Participate actively</a:t>
            </a:r>
          </a:p>
          <a:p>
            <a:pPr marL="457200" indent="-457200">
              <a:buFont typeface="Arial" panose="020B0604020202020204" pitchFamily="34" charset="0"/>
              <a:buChar char="•"/>
            </a:pPr>
            <a:r>
              <a:rPr lang="en-GB" sz="3200">
                <a:solidFill>
                  <a:srgbClr val="004A8D"/>
                </a:solidFill>
                <a:latin typeface="+mj-lt"/>
              </a:rPr>
              <a:t>Have fun!</a:t>
            </a:r>
          </a:p>
          <a:p>
            <a:pPr marL="457200" indent="-457200">
              <a:buFont typeface="Arial" panose="020B0604020202020204" pitchFamily="34" charset="0"/>
              <a:buChar char="•"/>
            </a:pPr>
            <a:endParaRPr lang="en-GB" sz="3200">
              <a:solidFill>
                <a:srgbClr val="004A8D"/>
              </a:solidFill>
              <a:latin typeface="IBM Plex Sans" panose="020B0503050203000203"/>
            </a:endParaRPr>
          </a:p>
        </p:txBody>
      </p:sp>
      <p:pic>
        <p:nvPicPr>
          <p:cNvPr id="10" name="Picture Placeholder 6">
            <a:extLst>
              <a:ext uri="{FF2B5EF4-FFF2-40B4-BE49-F238E27FC236}">
                <a16:creationId xmlns:a16="http://schemas.microsoft.com/office/drawing/2014/main" id="{677C0E64-0963-2B41-B1BC-DCB60295BD81}"/>
              </a:ext>
            </a:extLst>
          </p:cNvPr>
          <p:cNvPicPr>
            <a:picLocks noGrp="1" noChangeAspect="1"/>
          </p:cNvPicPr>
          <p:nvPr>
            <p:ph type="pic" sz="quarter" idx="15"/>
          </p:nvPr>
        </p:nvPicPr>
        <p:blipFill rotWithShape="1">
          <a:blip r:embed="rId2"/>
          <a:srcRect t="11916" b="11916"/>
          <a:stretch/>
        </p:blipFill>
        <p:spPr/>
      </p:pic>
      <p:sp>
        <p:nvSpPr>
          <p:cNvPr id="6" name="Footer Placeholder 1">
            <a:extLst>
              <a:ext uri="{FF2B5EF4-FFF2-40B4-BE49-F238E27FC236}">
                <a16:creationId xmlns:a16="http://schemas.microsoft.com/office/drawing/2014/main" id="{7428C89F-C9EF-434B-B46E-21DD10BF331E}"/>
              </a:ext>
            </a:extLst>
          </p:cNvPr>
          <p:cNvSpPr txBox="1">
            <a:spLocks/>
          </p:cNvSpPr>
          <p:nvPr/>
        </p:nvSpPr>
        <p:spPr>
          <a:xfrm>
            <a:off x="0" y="6492875"/>
            <a:ext cx="4805172" cy="365125"/>
          </a:xfrm>
          <a:prstGeom prst="rect">
            <a:avLst/>
          </a:prstGeom>
        </p:spPr>
        <p:txBody>
          <a:bodyPr/>
          <a:ls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accent2"/>
                </a:solidFill>
                <a:latin typeface="IBM Plex Sans" panose="020B05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solidFill>
                  <a:schemeClr val="tx1"/>
                </a:solidFill>
                <a:latin typeface="+mn-lt"/>
              </a:rPr>
              <a:t>Fast Fashion and Greenwashing</a:t>
            </a:r>
          </a:p>
        </p:txBody>
      </p:sp>
    </p:spTree>
    <p:extLst>
      <p:ext uri="{BB962C8B-B14F-4D97-AF65-F5344CB8AC3E}">
        <p14:creationId xmlns:p14="http://schemas.microsoft.com/office/powerpoint/2010/main" val="3499880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0D4235B-277F-6040-B4A5-8139B735E75D}"/>
              </a:ext>
            </a:extLst>
          </p:cNvPr>
          <p:cNvPicPr>
            <a:picLocks noGrp="1" noChangeAspect="1"/>
          </p:cNvPicPr>
          <p:nvPr>
            <p:ph type="pic" sz="quarter" idx="12"/>
          </p:nvPr>
        </p:nvPicPr>
        <p:blipFill rotWithShape="1">
          <a:blip r:embed="rId2"/>
          <a:srcRect l="5836" t="6219" r="7001" b="27599"/>
          <a:stretch/>
        </p:blipFill>
        <p:spPr>
          <a:xfrm>
            <a:off x="360001" y="360002"/>
            <a:ext cx="5376000" cy="6137999"/>
          </a:xfrm>
        </p:spPr>
      </p:pic>
      <p:graphicFrame>
        <p:nvGraphicFramePr>
          <p:cNvPr id="6" name="Content Placeholder 5">
            <a:extLst>
              <a:ext uri="{FF2B5EF4-FFF2-40B4-BE49-F238E27FC236}">
                <a16:creationId xmlns:a16="http://schemas.microsoft.com/office/drawing/2014/main" id="{E82BE86B-CA22-FC40-967B-2099D5CB4A7A}"/>
              </a:ext>
            </a:extLst>
          </p:cNvPr>
          <p:cNvGraphicFramePr>
            <a:graphicFrameLocks/>
          </p:cNvGraphicFramePr>
          <p:nvPr>
            <p:extLst>
              <p:ext uri="{D42A27DB-BD31-4B8C-83A1-F6EECF244321}">
                <p14:modId xmlns:p14="http://schemas.microsoft.com/office/powerpoint/2010/main" val="3113979038"/>
              </p:ext>
            </p:extLst>
          </p:nvPr>
        </p:nvGraphicFramePr>
        <p:xfrm>
          <a:off x="6362700" y="360001"/>
          <a:ext cx="5579917" cy="4708433"/>
        </p:xfrm>
        <a:graphic>
          <a:graphicData uri="http://schemas.openxmlformats.org/drawingml/2006/table">
            <a:tbl>
              <a:tblPr/>
              <a:tblGrid>
                <a:gridCol w="997244">
                  <a:extLst>
                    <a:ext uri="{9D8B030D-6E8A-4147-A177-3AD203B41FA5}">
                      <a16:colId xmlns:a16="http://schemas.microsoft.com/office/drawing/2014/main" val="588196779"/>
                    </a:ext>
                  </a:extLst>
                </a:gridCol>
                <a:gridCol w="4582673">
                  <a:extLst>
                    <a:ext uri="{9D8B030D-6E8A-4147-A177-3AD203B41FA5}">
                      <a16:colId xmlns:a16="http://schemas.microsoft.com/office/drawing/2014/main" val="913055950"/>
                    </a:ext>
                  </a:extLst>
                </a:gridCol>
              </a:tblGrid>
              <a:tr h="369048">
                <a:tc>
                  <a:txBody>
                    <a:bodyPr/>
                    <a:lstStyle/>
                    <a:p>
                      <a:pPr algn="ctr" rtl="0" fontAlgn="base"/>
                      <a:r>
                        <a:rPr lang="en-CA" sz="1600" b="0" i="0" baseline="0">
                          <a:solidFill>
                            <a:schemeClr val="bg1"/>
                          </a:solidFill>
                          <a:effectLst/>
                          <a:latin typeface="IBM Plex Sans"/>
                        </a:rPr>
                        <a:t>Time</a:t>
                      </a:r>
                      <a:r>
                        <a:rPr lang="en-CA" sz="1600" b="0" i="0" baseline="0">
                          <a:effectLst/>
                          <a:latin typeface="+mj-lt"/>
                        </a:rPr>
                        <a:t> </a:t>
                      </a:r>
                      <a:endParaRPr lang="en-CA" sz="2400" b="0" i="0" baseline="0">
                        <a:effectLst/>
                        <a:latin typeface="+mj-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tc>
                  <a:txBody>
                    <a:bodyPr/>
                    <a:lstStyle/>
                    <a:p>
                      <a:pPr algn="ctr" rtl="0" fontAlgn="base"/>
                      <a:r>
                        <a:rPr lang="en-CA" sz="1600" b="1" i="0" baseline="0">
                          <a:solidFill>
                            <a:schemeClr val="bg1"/>
                          </a:solidFill>
                          <a:effectLst/>
                          <a:latin typeface="IBM Plex Sans"/>
                        </a:rPr>
                        <a:t>Activities</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777980668"/>
                  </a:ext>
                </a:extLst>
              </a:tr>
              <a:tr h="314821">
                <a:tc>
                  <a:txBody>
                    <a:bodyPr/>
                    <a:lstStyle/>
                    <a:p>
                      <a:pPr algn="ctr" rtl="0" fontAlgn="base"/>
                      <a:r>
                        <a:rPr lang="en-CA" sz="1400" b="0" i="0" baseline="0">
                          <a:solidFill>
                            <a:srgbClr val="000000"/>
                          </a:solidFill>
                          <a:effectLst/>
                          <a:latin typeface="IBM Plex Sans"/>
                        </a:rPr>
                        <a:t>5 min</a:t>
                      </a:r>
                      <a:r>
                        <a:rPr lang="en-CA" sz="1400" b="0" i="0" baseline="0">
                          <a:effectLst/>
                          <a:latin typeface="IBM Plex Sans"/>
                        </a:rPr>
                        <a:t> </a:t>
                      </a:r>
                      <a:endParaRPr lang="en-CA" sz="2400" b="0" i="0" baseline="0">
                        <a:effectLst/>
                        <a:latin typeface="IBM Plex San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rtl="0" fontAlgn="base"/>
                      <a:r>
                        <a:rPr lang="en-CA" sz="1600" b="1" i="0">
                          <a:solidFill>
                            <a:srgbClr val="000000"/>
                          </a:solidFill>
                          <a:effectLst/>
                          <a:latin typeface="IBM Plex Sans"/>
                        </a:rPr>
                        <a:t>Introduction &amp; Group Check-In</a:t>
                      </a:r>
                      <a:r>
                        <a:rPr lang="en-CA" sz="1600" b="1" i="0">
                          <a:effectLst/>
                          <a:latin typeface="IBM Plex Sans"/>
                        </a:rPr>
                        <a:t>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560653152"/>
                  </a:ext>
                </a:extLst>
              </a:tr>
              <a:tr h="344334">
                <a:tc>
                  <a:txBody>
                    <a:bodyPr/>
                    <a:lstStyle/>
                    <a:p>
                      <a:pPr algn="ctr" rtl="0" fontAlgn="base"/>
                      <a:endParaRPr lang="en-CA" sz="2400" b="0" i="0" baseline="0">
                        <a:effectLst/>
                        <a:latin typeface="+mj-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endParaRPr lang="en-CA" sz="1600" b="1" i="0">
                        <a:effectLst/>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267508"/>
                  </a:ext>
                </a:extLst>
              </a:tr>
              <a:tr h="0">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CA" sz="1400" b="0" i="0" kern="1200" baseline="0">
                          <a:solidFill>
                            <a:srgbClr val="000000"/>
                          </a:solidFill>
                          <a:effectLst/>
                          <a:latin typeface="IBM Plex Sans"/>
                          <a:ea typeface="+mn-ea"/>
                          <a:cs typeface="+mn-cs"/>
                        </a:rPr>
                        <a:t>10 min</a:t>
                      </a:r>
                      <a:r>
                        <a:rPr lang="en-CA" sz="1400" b="0" i="0" kern="1200" baseline="0">
                          <a:solidFill>
                            <a:schemeClr val="tx1"/>
                          </a:solidFill>
                          <a:effectLst/>
                          <a:latin typeface="IBM Plex Sans"/>
                          <a:ea typeface="+mn-ea"/>
                          <a:cs typeface="+mn-cs"/>
                        </a:rPr>
                        <a:t>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marL="0" marR="0" lvl="0" indent="0" algn="ctr" rtl="0" eaLnBrk="1" fontAlgn="base" latinLnBrk="0" hangingPunct="1">
                        <a:lnSpc>
                          <a:spcPct val="100000"/>
                        </a:lnSpc>
                        <a:spcBef>
                          <a:spcPts val="0"/>
                        </a:spcBef>
                        <a:spcAft>
                          <a:spcPts val="0"/>
                        </a:spcAft>
                        <a:buClrTx/>
                        <a:buSzTx/>
                        <a:buFontTx/>
                        <a:buNone/>
                      </a:pPr>
                      <a:r>
                        <a:rPr lang="en-CA" sz="1600" b="1" i="0">
                          <a:solidFill>
                            <a:srgbClr val="000000"/>
                          </a:solidFill>
                          <a:effectLst/>
                          <a:latin typeface="IBM Plex Sans"/>
                        </a:rPr>
                        <a:t>Part </a:t>
                      </a:r>
                      <a:r>
                        <a:rPr lang="en-CA" sz="1600" b="1" i="0">
                          <a:solidFill>
                            <a:schemeClr val="tx1"/>
                          </a:solidFill>
                          <a:effectLst/>
                          <a:latin typeface="IBM Plex Sans"/>
                        </a:rPr>
                        <a:t>I: </a:t>
                      </a:r>
                      <a:r>
                        <a:rPr lang="en-CA" sz="1600" b="1" i="0" u="none" strike="noStrike" noProof="0">
                          <a:solidFill>
                            <a:schemeClr val="tx1"/>
                          </a:solidFill>
                          <a:effectLst/>
                        </a:rPr>
                        <a:t>Introduction of the Game</a:t>
                      </a:r>
                      <a:endParaRPr lang="en-CA" sz="1600" b="1" i="0">
                        <a:solidFill>
                          <a:schemeClr val="tx1"/>
                        </a:solidFill>
                        <a:effectLst/>
                        <a:latin typeface="IBM Plex Sans" panose="020B0503050203000203"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95785127"/>
                  </a:ext>
                </a:extLst>
              </a:tr>
              <a:tr h="0">
                <a:tc>
                  <a:txBody>
                    <a:bodyPr/>
                    <a:lstStyle/>
                    <a:p>
                      <a:pPr algn="ctr" rtl="0" fontAlgn="base"/>
                      <a:endParaRPr lang="en-CA" sz="2400" b="0" i="0" baseline="0">
                        <a:effectLst/>
                        <a:latin typeface="+mj-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fontAlgn="base"/>
                      <a:endParaRPr lang="en-CA" sz="2800" b="0" i="0" baseline="0">
                        <a:effectLst/>
                        <a:latin typeface="+mj-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02688802"/>
                  </a:ext>
                </a:extLst>
              </a:tr>
              <a:tr h="442364">
                <a:tc>
                  <a:txBody>
                    <a:bodyPr/>
                    <a:lstStyle/>
                    <a:p>
                      <a:pPr algn="ctr" rtl="0" fontAlgn="base"/>
                      <a:r>
                        <a:rPr lang="en-CA" sz="1400" b="0" i="0" baseline="0">
                          <a:effectLst/>
                          <a:latin typeface="IBM Plex Sans"/>
                        </a:rPr>
                        <a:t>45 min</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rtl="0" fontAlgn="base"/>
                      <a:r>
                        <a:rPr lang="en-CA" sz="1600" b="1" i="0" baseline="0">
                          <a:solidFill>
                            <a:srgbClr val="000000"/>
                          </a:solidFill>
                          <a:effectLst/>
                          <a:latin typeface="IBM Plex Sans"/>
                        </a:rPr>
                        <a:t> Part II: Escape Room</a:t>
                      </a:r>
                      <a:endParaRPr lang="en-CA" sz="2800" b="1" i="0" baseline="0">
                        <a:effectLst/>
                        <a:latin typeface="IBM Plex San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00858183"/>
                  </a:ext>
                </a:extLst>
              </a:tr>
              <a:tr h="345990">
                <a:tc>
                  <a:txBody>
                    <a:bodyPr/>
                    <a:lstStyle/>
                    <a:p>
                      <a:pPr algn="ctr" rtl="0" fontAlgn="base"/>
                      <a:endParaRPr lang="en-CA" sz="2400" b="0" i="0" baseline="0">
                        <a:effectLst/>
                        <a:latin typeface="+mj-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fontAlgn="base"/>
                      <a:endParaRPr lang="en-CA" sz="2800" b="0" i="0" baseline="0">
                        <a:effectLst/>
                        <a:latin typeface="+mj-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701694077"/>
                  </a:ext>
                </a:extLst>
              </a:tr>
              <a:tr h="383884">
                <a:tc>
                  <a:txBody>
                    <a:bodyPr/>
                    <a:lstStyle/>
                    <a:p>
                      <a:pPr algn="ctr" rtl="0" fontAlgn="base"/>
                      <a:r>
                        <a:rPr lang="en-CA" sz="1400" b="0" i="0" baseline="0">
                          <a:solidFill>
                            <a:srgbClr val="000000"/>
                          </a:solidFill>
                          <a:effectLst/>
                          <a:latin typeface="IBM Plex Sans"/>
                        </a:rPr>
                        <a:t>10 min</a:t>
                      </a:r>
                      <a:r>
                        <a:rPr lang="en-CA" sz="1400" b="0" i="0" baseline="0">
                          <a:effectLst/>
                          <a:latin typeface="IBM Plex Sans"/>
                        </a:rPr>
                        <a:t> </a:t>
                      </a:r>
                      <a:endParaRPr lang="en-CA" sz="2400" b="0" i="0" baseline="0">
                        <a:effectLst/>
                        <a:latin typeface="IBM Plex San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rtl="0" fontAlgn="base"/>
                      <a:r>
                        <a:rPr lang="en-CA" sz="1600" b="1" i="0" baseline="0">
                          <a:effectLst/>
                          <a:latin typeface="IBM Plex Sans"/>
                        </a:rPr>
                        <a:t>Part III: Discussion</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36384423"/>
                  </a:ext>
                </a:extLst>
              </a:tr>
              <a:tr h="0">
                <a:tc>
                  <a:txBody>
                    <a:bodyPr/>
                    <a:lstStyle/>
                    <a:p>
                      <a:pPr algn="ctr" rtl="0" fontAlgn="base"/>
                      <a:endParaRPr lang="en-CA" sz="1400" b="0" i="0" baseline="0">
                        <a:effectLst/>
                        <a:latin typeface="+mj-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rtl="0" fontAlgn="base"/>
                      <a:endParaRPr lang="en-CA" sz="2800" b="0" i="0" u="none" baseline="0">
                        <a:effectLst/>
                        <a:latin typeface="+mj-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66407654"/>
                  </a:ext>
                </a:extLst>
              </a:tr>
              <a:tr h="0">
                <a:tc>
                  <a:txBody>
                    <a:bodyPr/>
                    <a:lstStyle/>
                    <a:p>
                      <a:pPr algn="ctr" rtl="0" fontAlgn="base"/>
                      <a:r>
                        <a:rPr lang="en-CA" sz="1400" b="0" i="0" baseline="0">
                          <a:effectLst/>
                          <a:latin typeface="IBM Plex Sans"/>
                        </a:rPr>
                        <a:t>5 min</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rtl="0" fontAlgn="base"/>
                      <a:r>
                        <a:rPr lang="en-CA" sz="1600" b="1" i="0" u="none" baseline="0">
                          <a:effectLst/>
                          <a:latin typeface="IBM Plex Sans"/>
                        </a:rPr>
                        <a:t>Conclusion</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65706227"/>
                  </a:ext>
                </a:extLst>
              </a:tr>
              <a:tr h="495617">
                <a:tc>
                  <a:txBody>
                    <a:bodyPr/>
                    <a:lstStyle/>
                    <a:p>
                      <a:pPr algn="ctr" rtl="0" fontAlgn="base"/>
                      <a:r>
                        <a:rPr lang="en-CA" sz="1600" b="0" i="0" u="none" baseline="0">
                          <a:solidFill>
                            <a:schemeClr val="bg1"/>
                          </a:solidFill>
                          <a:effectLst/>
                          <a:latin typeface="+mj-lt"/>
                        </a:rPr>
                        <a:t>75 mins</a:t>
                      </a:r>
                      <a:endParaRPr lang="en-CA" sz="2400" b="0" i="0" u="none" baseline="0">
                        <a:solidFill>
                          <a:schemeClr val="bg1"/>
                        </a:solidFill>
                        <a:effectLst/>
                        <a:latin typeface="+mj-lt"/>
                      </a:endParaRPr>
                    </a:p>
                  </a:txBody>
                  <a:tcPr>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tc>
                  <a:txBody>
                    <a:bodyPr/>
                    <a:lstStyle/>
                    <a:p>
                      <a:pPr algn="ctr" rtl="0" fontAlgn="base"/>
                      <a:r>
                        <a:rPr lang="en-CA" sz="1600" b="0" i="0" baseline="0">
                          <a:solidFill>
                            <a:schemeClr val="bg1"/>
                          </a:solidFill>
                          <a:effectLst/>
                          <a:latin typeface="+mj-lt"/>
                        </a:rPr>
                        <a:t>THANK YOU FOR PARTICIPATING!</a:t>
                      </a:r>
                      <a:endParaRPr lang="en-CA" sz="2400" b="0" i="0" baseline="0">
                        <a:solidFill>
                          <a:schemeClr val="bg1"/>
                        </a:solidFill>
                        <a:effectLst/>
                        <a:latin typeface="+mj-lt"/>
                      </a:endParaRPr>
                    </a:p>
                  </a:txBody>
                  <a:tcPr>
                    <a:lnL w="952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540159519"/>
                  </a:ext>
                </a:extLst>
              </a:tr>
            </a:tbl>
          </a:graphicData>
        </a:graphic>
      </p:graphicFrame>
    </p:spTree>
    <p:extLst>
      <p:ext uri="{BB962C8B-B14F-4D97-AF65-F5344CB8AC3E}">
        <p14:creationId xmlns:p14="http://schemas.microsoft.com/office/powerpoint/2010/main" val="3588517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A8DAF0C-9CC2-A34B-86C1-0787A9B02F0D}"/>
              </a:ext>
            </a:extLst>
          </p:cNvPr>
          <p:cNvPicPr>
            <a:picLocks noGrp="1" noChangeAspect="1"/>
          </p:cNvPicPr>
          <p:nvPr>
            <p:ph type="pic" sz="quarter" idx="11"/>
          </p:nvPr>
        </p:nvPicPr>
        <p:blipFill>
          <a:blip r:embed="rId3"/>
          <a:srcRect t="17892" b="17892"/>
          <a:stretch>
            <a:fillRect/>
          </a:stretch>
        </p:blipFill>
        <p:spPr>
          <a:xfrm>
            <a:off x="1436913" y="1438680"/>
            <a:ext cx="9314905" cy="3980134"/>
          </a:xfrm>
        </p:spPr>
      </p:pic>
      <p:sp>
        <p:nvSpPr>
          <p:cNvPr id="6" name="Rectangle 5">
            <a:extLst>
              <a:ext uri="{FF2B5EF4-FFF2-40B4-BE49-F238E27FC236}">
                <a16:creationId xmlns:a16="http://schemas.microsoft.com/office/drawing/2014/main" id="{4A713FBE-94D5-8A46-AC92-3B41F82631A3}"/>
              </a:ext>
            </a:extLst>
          </p:cNvPr>
          <p:cNvSpPr/>
          <p:nvPr/>
        </p:nvSpPr>
        <p:spPr>
          <a:xfrm>
            <a:off x="1117600" y="914400"/>
            <a:ext cx="4749800" cy="515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B791887-5F27-2846-B8FC-0699B2C4FC9C}"/>
              </a:ext>
            </a:extLst>
          </p:cNvPr>
          <p:cNvSpPr>
            <a:spLocks noGrp="1"/>
          </p:cNvSpPr>
          <p:nvPr>
            <p:ph type="body" sz="quarter" idx="12"/>
          </p:nvPr>
        </p:nvSpPr>
        <p:spPr>
          <a:xfrm>
            <a:off x="5867399" y="1439186"/>
            <a:ext cx="4884419" cy="3983714"/>
          </a:xfrm>
        </p:spPr>
        <p:txBody>
          <a:bodyPr/>
          <a:lstStyle/>
          <a:p>
            <a:endParaRPr lang="en-US"/>
          </a:p>
        </p:txBody>
      </p:sp>
      <p:sp>
        <p:nvSpPr>
          <p:cNvPr id="4" name="Text Placeholder 3">
            <a:extLst>
              <a:ext uri="{FF2B5EF4-FFF2-40B4-BE49-F238E27FC236}">
                <a16:creationId xmlns:a16="http://schemas.microsoft.com/office/drawing/2014/main" id="{7EABC734-F95D-8D48-964D-15182C0FAAD1}"/>
              </a:ext>
            </a:extLst>
          </p:cNvPr>
          <p:cNvSpPr>
            <a:spLocks noGrp="1"/>
          </p:cNvSpPr>
          <p:nvPr>
            <p:ph type="body" sz="quarter" idx="10"/>
          </p:nvPr>
        </p:nvSpPr>
        <p:spPr>
          <a:xfrm>
            <a:off x="215165" y="1294119"/>
            <a:ext cx="5492577" cy="5156200"/>
          </a:xfrm>
        </p:spPr>
        <p:txBody>
          <a:bodyPr/>
          <a:lstStyle/>
          <a:p>
            <a:pPr algn="ctr">
              <a:lnSpc>
                <a:spcPct val="95000"/>
              </a:lnSpc>
              <a:buClr>
                <a:srgbClr val="EB3647"/>
              </a:buClr>
              <a:buFont typeface="Wingdings" panose="020B0604020202020204" pitchFamily="34" charset="0"/>
              <a:buChar char="v"/>
            </a:pPr>
            <a:endParaRPr lang="en-CA" sz="2400"/>
          </a:p>
          <a:p>
            <a:pPr>
              <a:lnSpc>
                <a:spcPct val="95000"/>
              </a:lnSpc>
              <a:buClr>
                <a:srgbClr val="EB3647"/>
              </a:buClr>
              <a:buFont typeface="Wingdings" panose="020B0604020202020204" pitchFamily="34" charset="0"/>
              <a:buChar char="v"/>
            </a:pPr>
            <a:r>
              <a:rPr lang="en-CA" sz="2800"/>
              <a:t> Develop problem solving skills</a:t>
            </a:r>
          </a:p>
          <a:p>
            <a:pPr>
              <a:lnSpc>
                <a:spcPct val="95000"/>
              </a:lnSpc>
              <a:buClr>
                <a:srgbClr val="EB3647"/>
              </a:buClr>
              <a:buFont typeface="Wingdings" panose="020B0604020202020204" pitchFamily="34" charset="0"/>
              <a:buChar char="v"/>
            </a:pPr>
            <a:endParaRPr lang="en-CA" sz="2800"/>
          </a:p>
          <a:p>
            <a:pPr>
              <a:lnSpc>
                <a:spcPct val="95000"/>
              </a:lnSpc>
              <a:buClr>
                <a:srgbClr val="EB3647"/>
              </a:buClr>
              <a:buFont typeface="Wingdings" panose="020B0604020202020204" pitchFamily="34" charset="0"/>
              <a:buChar char="v"/>
            </a:pPr>
            <a:r>
              <a:rPr lang="en-CA" sz="2800"/>
              <a:t> Review and solidify trigonometry concepts</a:t>
            </a:r>
          </a:p>
          <a:p>
            <a:pPr algn="ctr">
              <a:lnSpc>
                <a:spcPct val="95000"/>
              </a:lnSpc>
              <a:buClr>
                <a:srgbClr val="EB3647"/>
              </a:buClr>
              <a:buFont typeface="Wingdings" panose="020B0604020202020204" pitchFamily="34" charset="0"/>
              <a:buChar char="v"/>
            </a:pPr>
            <a:endParaRPr lang="en-CA" sz="2800"/>
          </a:p>
          <a:p>
            <a:pPr>
              <a:lnSpc>
                <a:spcPct val="95000"/>
              </a:lnSpc>
              <a:buClr>
                <a:srgbClr val="EB3647"/>
              </a:buClr>
              <a:buFont typeface="Wingdings" panose="020B0604020202020204" pitchFamily="34" charset="0"/>
              <a:buChar char="v"/>
            </a:pPr>
            <a:r>
              <a:rPr lang="en-CA" sz="2800"/>
              <a:t> Identify real-life applications of trigonometry</a:t>
            </a:r>
          </a:p>
        </p:txBody>
      </p:sp>
      <p:sp>
        <p:nvSpPr>
          <p:cNvPr id="2" name="TextBox 1">
            <a:extLst>
              <a:ext uri="{FF2B5EF4-FFF2-40B4-BE49-F238E27FC236}">
                <a16:creationId xmlns:a16="http://schemas.microsoft.com/office/drawing/2014/main" id="{87D89809-E39A-5141-BDA1-729E35C89024}"/>
              </a:ext>
            </a:extLst>
          </p:cNvPr>
          <p:cNvSpPr txBox="1"/>
          <p:nvPr/>
        </p:nvSpPr>
        <p:spPr>
          <a:xfrm>
            <a:off x="67548" y="-98955"/>
            <a:ext cx="6904134" cy="1772793"/>
          </a:xfrm>
          <a:prstGeom prst="rect">
            <a:avLst/>
          </a:prstGeom>
          <a:noFill/>
        </p:spPr>
        <p:txBody>
          <a:bodyPr wrap="none" lIns="0" tIns="0" rIns="0" bIns="0" rtlCol="0">
            <a:spAutoFit/>
          </a:bodyPr>
          <a:lstStyle/>
          <a:p>
            <a:pPr lvl="0">
              <a:lnSpc>
                <a:spcPct val="90000"/>
              </a:lnSpc>
            </a:pPr>
            <a:r>
              <a:rPr lang="fr-CA" sz="12800" b="1">
                <a:solidFill>
                  <a:srgbClr val="EB3647"/>
                </a:solidFill>
                <a:latin typeface="IBM Plex Sans SmBld" panose="020B0503050203000203" pitchFamily="34" charset="0"/>
              </a:rPr>
              <a:t>3</a:t>
            </a:r>
            <a:r>
              <a:rPr lang="fr-CA" sz="4000" b="1">
                <a:solidFill>
                  <a:srgbClr val="FFFFFF"/>
                </a:solidFill>
                <a:latin typeface="IBM Plex Sans SmBld" panose="020B0503050203000203" pitchFamily="34" charset="0"/>
              </a:rPr>
              <a:t> LEARNING OBJECTIVES</a:t>
            </a:r>
          </a:p>
        </p:txBody>
      </p:sp>
    </p:spTree>
    <p:extLst>
      <p:ext uri="{BB962C8B-B14F-4D97-AF65-F5344CB8AC3E}">
        <p14:creationId xmlns:p14="http://schemas.microsoft.com/office/powerpoint/2010/main" val="3786874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11662D0-9C0F-4F03-A1A9-ABFDD7B69F86}"/>
              </a:ext>
            </a:extLst>
          </p:cNvPr>
          <p:cNvSpPr>
            <a:spLocks noGrp="1"/>
          </p:cNvSpPr>
          <p:nvPr>
            <p:ph type="ftr" sz="quarter" idx="10"/>
          </p:nvPr>
        </p:nvSpPr>
        <p:spPr>
          <a:xfrm>
            <a:off x="183191" y="6219721"/>
            <a:ext cx="8151727" cy="365125"/>
          </a:xfrm>
        </p:spPr>
        <p:txBody>
          <a:bodyPr/>
          <a:lstStyle/>
          <a:p>
            <a:endParaRPr lang="en-US"/>
          </a:p>
        </p:txBody>
      </p:sp>
      <p:sp>
        <p:nvSpPr>
          <p:cNvPr id="3" name="Slide Number Placeholder 2">
            <a:extLst>
              <a:ext uri="{FF2B5EF4-FFF2-40B4-BE49-F238E27FC236}">
                <a16:creationId xmlns:a16="http://schemas.microsoft.com/office/drawing/2014/main" id="{1C273B44-5EFD-472C-9B15-8F0DA79EED97}"/>
              </a:ext>
            </a:extLst>
          </p:cNvPr>
          <p:cNvSpPr>
            <a:spLocks noGrp="1"/>
          </p:cNvSpPr>
          <p:nvPr>
            <p:ph type="sldNum" sz="quarter" idx="11"/>
          </p:nvPr>
        </p:nvSpPr>
        <p:spPr/>
        <p:txBody>
          <a:bodyPr/>
          <a:lstStyle/>
          <a:p>
            <a:fld id="{5B64C28E-966E-6B4A-816A-311B7D0A2E6D}" type="slidenum">
              <a:rPr lang="en-US" smtClean="0"/>
              <a:pPr/>
              <a:t>6</a:t>
            </a:fld>
            <a:endParaRPr lang="en-US"/>
          </a:p>
        </p:txBody>
      </p:sp>
      <p:sp>
        <p:nvSpPr>
          <p:cNvPr id="8" name="Title 7">
            <a:extLst>
              <a:ext uri="{FF2B5EF4-FFF2-40B4-BE49-F238E27FC236}">
                <a16:creationId xmlns:a16="http://schemas.microsoft.com/office/drawing/2014/main" id="{EBECD5C0-E73A-42FA-8816-4B13FBD69846}"/>
              </a:ext>
            </a:extLst>
          </p:cNvPr>
          <p:cNvSpPr>
            <a:spLocks noGrp="1"/>
          </p:cNvSpPr>
          <p:nvPr>
            <p:ph type="title"/>
          </p:nvPr>
        </p:nvSpPr>
        <p:spPr/>
        <p:txBody>
          <a:bodyPr/>
          <a:lstStyle/>
          <a:p>
            <a:r>
              <a:rPr lang="en-US"/>
              <a:t>Triangles Are Everywhere!</a:t>
            </a:r>
          </a:p>
        </p:txBody>
      </p:sp>
      <p:pic>
        <p:nvPicPr>
          <p:cNvPr id="1028" name="Picture 4" descr="green and yellow leaf plant">
            <a:extLst>
              <a:ext uri="{FF2B5EF4-FFF2-40B4-BE49-F238E27FC236}">
                <a16:creationId xmlns:a16="http://schemas.microsoft.com/office/drawing/2014/main" id="{EC72D5E2-571E-4CD5-A743-33EFD439C64E}"/>
              </a:ext>
            </a:extLst>
          </p:cNvPr>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308098" y="1014617"/>
            <a:ext cx="3774546" cy="283091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rown trees on brown soil">
            <a:extLst>
              <a:ext uri="{FF2B5EF4-FFF2-40B4-BE49-F238E27FC236}">
                <a16:creationId xmlns:a16="http://schemas.microsoft.com/office/drawing/2014/main" id="{8653934A-3C93-421A-ABD2-B23187578DFF}"/>
              </a:ext>
            </a:extLst>
          </p:cNvPr>
          <p:cNvPicPr>
            <a:picLocks noGrp="1" noChangeAspect="1" noChangeArrowheads="1"/>
          </p:cNvPicPr>
          <p:nvPr>
            <p:ph type="pic" sz="quarter" idx="23"/>
          </p:nvPr>
        </p:nvPicPr>
        <p:blipFill>
          <a:blip r:embed="rId4">
            <a:extLst>
              <a:ext uri="{28A0092B-C50C-407E-A947-70E740481C1C}">
                <a14:useLocalDpi xmlns:a14="http://schemas.microsoft.com/office/drawing/2010/main" val="0"/>
              </a:ext>
            </a:extLst>
          </a:blip>
          <a:srcRect t="31179" b="31179"/>
          <a:stretch>
            <a:fillRect/>
          </a:stretch>
        </p:blipFill>
        <p:spPr bwMode="auto">
          <a:xfrm>
            <a:off x="7984448" y="2072472"/>
            <a:ext cx="3899453" cy="388022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rown cave near body of water at daytime">
            <a:extLst>
              <a:ext uri="{FF2B5EF4-FFF2-40B4-BE49-F238E27FC236}">
                <a16:creationId xmlns:a16="http://schemas.microsoft.com/office/drawing/2014/main" id="{FD365094-8075-4571-8D9F-4B583F109D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4448" y="341154"/>
            <a:ext cx="3899453" cy="1592933"/>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descr="A picture containing plant, tree, frond, palm&#10;&#10;Description automatically generated">
            <a:extLst>
              <a:ext uri="{FF2B5EF4-FFF2-40B4-BE49-F238E27FC236}">
                <a16:creationId xmlns:a16="http://schemas.microsoft.com/office/drawing/2014/main" id="{2934A5F6-A9B6-4546-9C14-D9B67E121284}"/>
              </a:ext>
            </a:extLst>
          </p:cNvPr>
          <p:cNvPicPr>
            <a:picLocks noGrp="1" noChangeAspect="1"/>
          </p:cNvPicPr>
          <p:nvPr>
            <p:ph sz="quarter" idx="20"/>
          </p:nvPr>
        </p:nvPicPr>
        <p:blipFill>
          <a:blip r:embed="rId6"/>
          <a:stretch>
            <a:fillRect/>
          </a:stretch>
        </p:blipFill>
        <p:spPr>
          <a:xfrm>
            <a:off x="4189349" y="985597"/>
            <a:ext cx="3688393" cy="4967100"/>
          </a:xfrm>
        </p:spPr>
      </p:pic>
      <p:pic>
        <p:nvPicPr>
          <p:cNvPr id="9" name="Picture 8">
            <a:extLst>
              <a:ext uri="{FF2B5EF4-FFF2-40B4-BE49-F238E27FC236}">
                <a16:creationId xmlns:a16="http://schemas.microsoft.com/office/drawing/2014/main" id="{ED095579-8928-48A3-9CB1-32E4D2413C27}"/>
              </a:ext>
            </a:extLst>
          </p:cNvPr>
          <p:cNvPicPr>
            <a:picLocks noChangeAspect="1"/>
          </p:cNvPicPr>
          <p:nvPr/>
        </p:nvPicPr>
        <p:blipFill rotWithShape="1">
          <a:blip r:embed="rId7"/>
          <a:srcRect t="43063"/>
          <a:stretch/>
        </p:blipFill>
        <p:spPr>
          <a:xfrm>
            <a:off x="308098" y="3984183"/>
            <a:ext cx="3739532" cy="1968513"/>
          </a:xfrm>
          <a:prstGeom prst="rect">
            <a:avLst/>
          </a:prstGeom>
        </p:spPr>
      </p:pic>
    </p:spTree>
    <p:extLst>
      <p:ext uri="{BB962C8B-B14F-4D97-AF65-F5344CB8AC3E}">
        <p14:creationId xmlns:p14="http://schemas.microsoft.com/office/powerpoint/2010/main" val="1536548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779301A-AA9D-42FE-8DB5-7FAEB28A2E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30"/>
          <a:stretch/>
        </p:blipFill>
        <p:spPr bwMode="auto">
          <a:xfrm>
            <a:off x="20" y="10"/>
            <a:ext cx="12191980" cy="685799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rgbClr val="FFFFFF"/>
          </a:solidFill>
        </p:spPr>
      </p:pic>
      <p:sp>
        <p:nvSpPr>
          <p:cNvPr id="71" name="Text Placeholder 2">
            <a:extLst>
              <a:ext uri="{FF2B5EF4-FFF2-40B4-BE49-F238E27FC236}">
                <a16:creationId xmlns:a16="http://schemas.microsoft.com/office/drawing/2014/main" id="{8FE7F911-F4C8-2DF3-6BA5-C24286FE3528}"/>
              </a:ext>
            </a:extLst>
          </p:cNvPr>
          <p:cNvSpPr>
            <a:spLocks noGrp="1"/>
          </p:cNvSpPr>
          <p:nvPr>
            <p:ph type="body" sz="quarter" idx="12"/>
          </p:nvPr>
        </p:nvSpPr>
        <p:spPr>
          <a:xfrm>
            <a:off x="0" y="0"/>
            <a:ext cx="12192000" cy="6858000"/>
          </a:xfrm>
        </p:spPr>
        <p:txBody>
          <a:bodyPr/>
          <a:lstStyle/>
          <a:p>
            <a:endParaRPr lang="en-US"/>
          </a:p>
        </p:txBody>
      </p:sp>
      <p:sp>
        <p:nvSpPr>
          <p:cNvPr id="73" name="Text Placeholder 3">
            <a:extLst>
              <a:ext uri="{FF2B5EF4-FFF2-40B4-BE49-F238E27FC236}">
                <a16:creationId xmlns:a16="http://schemas.microsoft.com/office/drawing/2014/main" id="{95B18790-94A6-73F9-AADE-6F1A54AF89BC}"/>
              </a:ext>
            </a:extLst>
          </p:cNvPr>
          <p:cNvSpPr>
            <a:spLocks noGrp="1"/>
          </p:cNvSpPr>
          <p:nvPr>
            <p:ph type="body" sz="quarter" idx="10"/>
          </p:nvPr>
        </p:nvSpPr>
        <p:spPr>
          <a:xfrm>
            <a:off x="1228954" y="1453020"/>
            <a:ext cx="6044301" cy="3951962"/>
          </a:xfrm>
        </p:spPr>
        <p:txBody>
          <a:bodyPr/>
          <a:lstStyle/>
          <a:p>
            <a:r>
              <a:rPr lang="en-US"/>
              <a:t>What are some potential careers that may involve trigonometry?</a:t>
            </a:r>
          </a:p>
        </p:txBody>
      </p:sp>
    </p:spTree>
    <p:extLst>
      <p:ext uri="{BB962C8B-B14F-4D97-AF65-F5344CB8AC3E}">
        <p14:creationId xmlns:p14="http://schemas.microsoft.com/office/powerpoint/2010/main" val="3775423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1804B-85EB-407F-A7F8-62DACB52BD4A}"/>
              </a:ext>
            </a:extLst>
          </p:cNvPr>
          <p:cNvSpPr>
            <a:spLocks noGrp="1"/>
          </p:cNvSpPr>
          <p:nvPr>
            <p:ph type="title"/>
          </p:nvPr>
        </p:nvSpPr>
        <p:spPr>
          <a:xfrm>
            <a:off x="515380" y="241403"/>
            <a:ext cx="11161240" cy="720000"/>
          </a:xfrm>
        </p:spPr>
        <p:txBody>
          <a:bodyPr anchor="b">
            <a:normAutofit/>
          </a:bodyPr>
          <a:lstStyle/>
          <a:p>
            <a:r>
              <a:rPr lang="en-US"/>
              <a:t>Real Life Applications of Trigonometry!</a:t>
            </a:r>
          </a:p>
        </p:txBody>
      </p:sp>
      <p:sp>
        <p:nvSpPr>
          <p:cNvPr id="12" name="Footer Placeholder 2">
            <a:extLst>
              <a:ext uri="{FF2B5EF4-FFF2-40B4-BE49-F238E27FC236}">
                <a16:creationId xmlns:a16="http://schemas.microsoft.com/office/drawing/2014/main" id="{EB0517F9-43E2-11D7-E6B9-90C7CF67F59E}"/>
              </a:ext>
            </a:extLst>
          </p:cNvPr>
          <p:cNvSpPr>
            <a:spLocks noGrp="1"/>
          </p:cNvSpPr>
          <p:nvPr>
            <p:ph type="ftr" sz="quarter" idx="10"/>
          </p:nvPr>
        </p:nvSpPr>
        <p:spPr>
          <a:xfrm>
            <a:off x="1004465" y="6304235"/>
            <a:ext cx="8115151" cy="365125"/>
          </a:xfrm>
        </p:spPr>
        <p:txBody>
          <a:bodyPr/>
          <a:lstStyle/>
          <a:p>
            <a:endParaRPr lang="en-US"/>
          </a:p>
        </p:txBody>
      </p:sp>
      <p:sp>
        <p:nvSpPr>
          <p:cNvPr id="14" name="Slide Number Placeholder 3">
            <a:extLst>
              <a:ext uri="{FF2B5EF4-FFF2-40B4-BE49-F238E27FC236}">
                <a16:creationId xmlns:a16="http://schemas.microsoft.com/office/drawing/2014/main" id="{9D7B99A3-6039-A28D-435C-CE2B91F14976}"/>
              </a:ext>
            </a:extLst>
          </p:cNvPr>
          <p:cNvSpPr>
            <a:spLocks noGrp="1"/>
          </p:cNvSpPr>
          <p:nvPr>
            <p:ph type="sldNum" sz="quarter" idx="11"/>
          </p:nvPr>
        </p:nvSpPr>
        <p:spPr>
          <a:xfrm>
            <a:off x="515380" y="6304235"/>
            <a:ext cx="418293" cy="365125"/>
          </a:xfrm>
        </p:spPr>
        <p:txBody>
          <a:bodyPr/>
          <a:lstStyle/>
          <a:p>
            <a:fld id="{5B64C28E-966E-6B4A-816A-311B7D0A2E6D}" type="slidenum">
              <a:rPr lang="en-US" smtClean="0"/>
              <a:pPr/>
              <a:t>8</a:t>
            </a:fld>
            <a:endParaRPr lang="en-US"/>
          </a:p>
        </p:txBody>
      </p:sp>
      <p:sp>
        <p:nvSpPr>
          <p:cNvPr id="16" name="Text Placeholder 5">
            <a:extLst>
              <a:ext uri="{FF2B5EF4-FFF2-40B4-BE49-F238E27FC236}">
                <a16:creationId xmlns:a16="http://schemas.microsoft.com/office/drawing/2014/main" id="{D86574AC-C22D-72EB-8065-DB22969DD0D9}"/>
              </a:ext>
            </a:extLst>
          </p:cNvPr>
          <p:cNvSpPr>
            <a:spLocks noGrp="1"/>
          </p:cNvSpPr>
          <p:nvPr>
            <p:ph type="body" sz="quarter" idx="15"/>
          </p:nvPr>
        </p:nvSpPr>
        <p:spPr>
          <a:xfrm>
            <a:off x="-253129" y="2169584"/>
            <a:ext cx="2859744" cy="1997609"/>
          </a:xfrm>
        </p:spPr>
        <p:txBody>
          <a:bodyPr/>
          <a:lstStyle/>
          <a:p>
            <a:r>
              <a:rPr lang="en-US"/>
              <a:t> </a:t>
            </a:r>
          </a:p>
        </p:txBody>
      </p:sp>
      <p:pic>
        <p:nvPicPr>
          <p:cNvPr id="7" name="Picture Placeholder 6" descr="A picture containing floor, indoor&#10;&#10;Description automatically generated">
            <a:extLst>
              <a:ext uri="{FF2B5EF4-FFF2-40B4-BE49-F238E27FC236}">
                <a16:creationId xmlns:a16="http://schemas.microsoft.com/office/drawing/2014/main" id="{1898FA5F-6E18-47B0-8F47-DCB4BFF7BFD9}"/>
              </a:ext>
            </a:extLst>
          </p:cNvPr>
          <p:cNvPicPr>
            <a:picLocks noGrp="1" noChangeAspect="1"/>
          </p:cNvPicPr>
          <p:nvPr>
            <p:ph sz="quarter" idx="17"/>
          </p:nvPr>
        </p:nvPicPr>
        <p:blipFill rotWithShape="1">
          <a:blip r:embed="rId3"/>
          <a:srcRect r="3028" b="-1"/>
          <a:stretch/>
        </p:blipFill>
        <p:spPr>
          <a:xfrm>
            <a:off x="6199187" y="1196975"/>
            <a:ext cx="5481638" cy="3631963"/>
          </a:xfrm>
          <a:noFill/>
        </p:spPr>
      </p:pic>
      <p:pic>
        <p:nvPicPr>
          <p:cNvPr id="1026" name="Picture 2" descr="gray infrastructure under blue sky">
            <a:extLst>
              <a:ext uri="{FF2B5EF4-FFF2-40B4-BE49-F238E27FC236}">
                <a16:creationId xmlns:a16="http://schemas.microsoft.com/office/drawing/2014/main" id="{95E4A6FD-87BF-45BD-920B-DEE758E622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175" y="1225021"/>
            <a:ext cx="5347834" cy="3567005"/>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D4D3EC63-74D9-D6E7-531B-56552BCEBD92}"/>
              </a:ext>
            </a:extLst>
          </p:cNvPr>
          <p:cNvSpPr>
            <a:spLocks noGrp="1"/>
          </p:cNvSpPr>
          <p:nvPr>
            <p:ph type="body" sz="quarter" idx="16"/>
          </p:nvPr>
        </p:nvSpPr>
        <p:spPr/>
        <p:txBody>
          <a:bodyPr/>
          <a:lstStyle/>
          <a:p>
            <a:r>
              <a:rPr lang="en-US">
                <a:hlinkClick r:id="rId5"/>
              </a:rPr>
              <a:t>https://www.youtube.com/watch?v=Kd1y5Gobu8I&amp;t=35s&amp;ab_channel=MarkRodriguez</a:t>
            </a:r>
            <a:r>
              <a:rPr lang="en-US"/>
              <a:t> </a:t>
            </a:r>
          </a:p>
        </p:txBody>
      </p:sp>
    </p:spTree>
    <p:extLst>
      <p:ext uri="{BB962C8B-B14F-4D97-AF65-F5344CB8AC3E}">
        <p14:creationId xmlns:p14="http://schemas.microsoft.com/office/powerpoint/2010/main" val="3111406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umbrella, outdoor, sun, light&#10;&#10;Description automatically generated">
            <a:extLst>
              <a:ext uri="{FF2B5EF4-FFF2-40B4-BE49-F238E27FC236}">
                <a16:creationId xmlns:a16="http://schemas.microsoft.com/office/drawing/2014/main" id="{D078C59B-190C-453F-9EB4-0115F349D118}"/>
              </a:ext>
            </a:extLst>
          </p:cNvPr>
          <p:cNvPicPr>
            <a:picLocks noGrp="1" noChangeAspect="1"/>
          </p:cNvPicPr>
          <p:nvPr>
            <p:ph type="pic" sz="quarter" idx="11"/>
          </p:nvPr>
        </p:nvPicPr>
        <p:blipFill>
          <a:blip r:embed="rId2"/>
          <a:srcRect t="23378" b="23378"/>
          <a:stretch>
            <a:fillRect/>
          </a:stretch>
        </p:blipFill>
        <p:spPr/>
      </p:pic>
      <p:sp>
        <p:nvSpPr>
          <p:cNvPr id="3" name="Text Placeholder 2">
            <a:extLst>
              <a:ext uri="{FF2B5EF4-FFF2-40B4-BE49-F238E27FC236}">
                <a16:creationId xmlns:a16="http://schemas.microsoft.com/office/drawing/2014/main" id="{2E9AF86F-A9E0-4E0F-AEB1-3785D210AA39}"/>
              </a:ext>
            </a:extLst>
          </p:cNvPr>
          <p:cNvSpPr>
            <a:spLocks noGrp="1"/>
          </p:cNvSpPr>
          <p:nvPr>
            <p:ph type="body" sz="quarter" idx="12"/>
          </p:nvPr>
        </p:nvSpPr>
        <p:spPr/>
        <p:txBody>
          <a:bodyPr/>
          <a:lstStyle/>
          <a:p>
            <a:endParaRPr lang="en-CA"/>
          </a:p>
        </p:txBody>
      </p:sp>
      <p:sp>
        <p:nvSpPr>
          <p:cNvPr id="4" name="Text Placeholder 3">
            <a:extLst>
              <a:ext uri="{FF2B5EF4-FFF2-40B4-BE49-F238E27FC236}">
                <a16:creationId xmlns:a16="http://schemas.microsoft.com/office/drawing/2014/main" id="{353B8F9D-8BCC-403B-AA11-145300941D4A}"/>
              </a:ext>
            </a:extLst>
          </p:cNvPr>
          <p:cNvSpPr>
            <a:spLocks noGrp="1"/>
          </p:cNvSpPr>
          <p:nvPr>
            <p:ph type="body" sz="quarter" idx="10"/>
          </p:nvPr>
        </p:nvSpPr>
        <p:spPr>
          <a:xfrm>
            <a:off x="1675946" y="1617414"/>
            <a:ext cx="5136590" cy="3612970"/>
          </a:xfrm>
        </p:spPr>
        <p:txBody>
          <a:bodyPr/>
          <a:lstStyle/>
          <a:p>
            <a:r>
              <a:rPr lang="en-CA"/>
              <a:t>Introduction of the Game</a:t>
            </a:r>
          </a:p>
        </p:txBody>
      </p:sp>
    </p:spTree>
    <p:extLst>
      <p:ext uri="{BB962C8B-B14F-4D97-AF65-F5344CB8AC3E}">
        <p14:creationId xmlns:p14="http://schemas.microsoft.com/office/powerpoint/2010/main" val="2077356118"/>
      </p:ext>
    </p:extLst>
  </p:cSld>
  <p:clrMapOvr>
    <a:masterClrMapping/>
  </p:clrMapOvr>
</p:sld>
</file>

<file path=ppt/theme/theme1.xml><?xml version="1.0" encoding="utf-8"?>
<a:theme xmlns:a="http://schemas.openxmlformats.org/drawingml/2006/main" name="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2" ma:contentTypeDescription="Create a new document." ma:contentTypeScope="" ma:versionID="3aa8ec355c1d5c52b1fc807268c9004b">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c5073c88365f1b99080a37b526b8b79b"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E0001E3-46A5-4E3A-B9DD-361C9A056682}">
  <ds:schemaRefs>
    <ds:schemaRef ds:uri="http://schemas.microsoft.com/sharepoint/v3/contenttype/forms"/>
  </ds:schemaRefs>
</ds:datastoreItem>
</file>

<file path=customXml/itemProps2.xml><?xml version="1.0" encoding="utf-8"?>
<ds:datastoreItem xmlns:ds="http://schemas.openxmlformats.org/officeDocument/2006/customXml" ds:itemID="{D71F4229-CDA6-45E8-A32A-E514852F4C81}"/>
</file>

<file path=customXml/itemProps3.xml><?xml version="1.0" encoding="utf-8"?>
<ds:datastoreItem xmlns:ds="http://schemas.openxmlformats.org/officeDocument/2006/customXml" ds:itemID="{16B6D0DF-B082-4CAB-99E5-6315CA19DCB8}">
  <ds:schemaRefs>
    <ds:schemaRef ds:uri="8b868721-7ad1-47b7-bba7-108dae03098e"/>
    <ds:schemaRef ds:uri="c075e844-c6ea-4c5d-9447-7eac30e229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23</Slides>
  <Notes>14</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INTRODUCTIONS</vt:lpstr>
      <vt:lpstr>RULES OF ENGAGEMENT</vt:lpstr>
      <vt:lpstr>PowerPoint Presentation</vt:lpstr>
      <vt:lpstr>PowerPoint Presentation</vt:lpstr>
      <vt:lpstr>Triangles Are Everywhere!</vt:lpstr>
      <vt:lpstr>PowerPoint Presentation</vt:lpstr>
      <vt:lpstr>Real Life Applications of Trigonometry!</vt:lpstr>
      <vt:lpstr>PowerPoint Presentation</vt:lpstr>
      <vt:lpstr>PowerPoint Presentation</vt:lpstr>
      <vt:lpstr>Special Triangles</vt:lpstr>
      <vt:lpstr>SOHCAHTOA</vt:lpstr>
      <vt:lpstr>Sine Law</vt:lpstr>
      <vt:lpstr>Cosine Law</vt:lpstr>
      <vt:lpstr>PowerPoint Presentation</vt:lpstr>
      <vt:lpstr>Instructions</vt:lpstr>
      <vt:lpstr>PowerPoint Presentation</vt:lpstr>
      <vt:lpstr>Escape Room: Crime and Trigonometry </vt:lpstr>
      <vt:lpstr>PowerPoint Presentation</vt:lpstr>
      <vt:lpstr>Discussion Questions</vt:lpstr>
      <vt:lpstr>How many triangles are there?</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York University PowerPoint Template</dc:title>
  <dc:subject/>
  <dc:creator>Alain Saleh</dc:creator>
  <cp:keywords/>
  <dc:description/>
  <cp:revision>5</cp:revision>
  <dcterms:created xsi:type="dcterms:W3CDTF">2021-05-19T21:23:40Z</dcterms:created>
  <dcterms:modified xsi:type="dcterms:W3CDTF">2022-05-18T17:43:35Z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ies>
</file>