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46" saveSubsetFonts="1" autoCompressPictures="0">
  <p:sldMasterIdLst>
    <p:sldMasterId id="2147483693" r:id="rId4"/>
  </p:sldMasterIdLst>
  <p:notesMasterIdLst>
    <p:notesMasterId r:id="rId32"/>
  </p:notesMasterIdLst>
  <p:handoutMasterIdLst>
    <p:handoutMasterId r:id="rId33"/>
  </p:handoutMasterIdLst>
  <p:sldIdLst>
    <p:sldId id="344" r:id="rId5"/>
    <p:sldId id="460" r:id="rId6"/>
    <p:sldId id="461" r:id="rId7"/>
    <p:sldId id="481" r:id="rId8"/>
    <p:sldId id="480" r:id="rId9"/>
    <p:sldId id="466" r:id="rId10"/>
    <p:sldId id="485" r:id="rId11"/>
    <p:sldId id="484" r:id="rId12"/>
    <p:sldId id="489" r:id="rId13"/>
    <p:sldId id="500" r:id="rId14"/>
    <p:sldId id="501" r:id="rId15"/>
    <p:sldId id="495" r:id="rId16"/>
    <p:sldId id="502" r:id="rId17"/>
    <p:sldId id="491" r:id="rId18"/>
    <p:sldId id="277" r:id="rId19"/>
    <p:sldId id="498" r:id="rId20"/>
    <p:sldId id="492" r:id="rId21"/>
    <p:sldId id="490" r:id="rId22"/>
    <p:sldId id="494" r:id="rId23"/>
    <p:sldId id="467" r:id="rId24"/>
    <p:sldId id="464" r:id="rId25"/>
    <p:sldId id="496" r:id="rId26"/>
    <p:sldId id="497" r:id="rId27"/>
    <p:sldId id="499" r:id="rId28"/>
    <p:sldId id="476" r:id="rId29"/>
    <p:sldId id="265" r:id="rId30"/>
    <p:sldId id="317"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AEE"/>
    <a:srgbClr val="1E497D"/>
    <a:srgbClr val="C6DAF1"/>
    <a:srgbClr val="05619F"/>
    <a:srgbClr val="B38030"/>
    <a:srgbClr val="73FB79"/>
    <a:srgbClr val="FFFD78"/>
    <a:srgbClr val="C6E3D0"/>
    <a:srgbClr val="9CC0F9"/>
    <a:srgbClr val="3332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1ADB4B-E7C5-204D-BDCA-C15DAF54F4C6}" v="8" dt="2023-05-17T15:34:42.3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18"/>
    <p:restoredTop sz="76205"/>
  </p:normalViewPr>
  <p:slideViewPr>
    <p:cSldViewPr snapToGrid="0">
      <p:cViewPr varScale="1">
        <p:scale>
          <a:sx n="78" d="100"/>
          <a:sy n="78" d="100"/>
        </p:scale>
        <p:origin x="2008" y="184"/>
      </p:cViewPr>
      <p:guideLst>
        <p:guide orient="horz" pos="2160"/>
        <p:guide pos="2880"/>
      </p:guideLst>
    </p:cSldViewPr>
  </p:slideViewPr>
  <p:notesTextViewPr>
    <p:cViewPr>
      <p:scale>
        <a:sx n="130" d="100"/>
        <a:sy n="130" d="100"/>
      </p:scale>
      <p:origin x="0" y="0"/>
    </p:cViewPr>
  </p:notesTextViewPr>
  <p:notesViewPr>
    <p:cSldViewPr snapToGrid="0">
      <p:cViewPr>
        <p:scale>
          <a:sx n="1" d="2"/>
          <a:sy n="1" d="2"/>
        </p:scale>
        <p:origin x="5096" y="20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in Saleh" userId="039d1f4c-e284-49fb-82d8-3ace0e393fd6" providerId="ADAL" clId="{3FFAF58D-51DB-144C-B477-7D5E941A80F1}"/>
    <pc:docChg chg="undo custSel addSld delSld modSld">
      <pc:chgData name="Alain Saleh" userId="039d1f4c-e284-49fb-82d8-3ace0e393fd6" providerId="ADAL" clId="{3FFAF58D-51DB-144C-B477-7D5E941A80F1}" dt="2023-01-02T19:45:11.580" v="809" actId="478"/>
      <pc:docMkLst>
        <pc:docMk/>
      </pc:docMkLst>
      <pc:sldChg chg="delSp">
        <pc:chgData name="Alain Saleh" userId="039d1f4c-e284-49fb-82d8-3ace0e393fd6" providerId="ADAL" clId="{3FFAF58D-51DB-144C-B477-7D5E941A80F1}" dt="2023-01-02T19:45:11.580" v="809" actId="478"/>
        <pc:sldMkLst>
          <pc:docMk/>
          <pc:sldMk cId="1600783185" sldId="276"/>
        </pc:sldMkLst>
        <pc:picChg chg="del">
          <ac:chgData name="Alain Saleh" userId="039d1f4c-e284-49fb-82d8-3ace0e393fd6" providerId="ADAL" clId="{3FFAF58D-51DB-144C-B477-7D5E941A80F1}" dt="2023-01-02T19:45:11.580" v="809" actId="478"/>
          <ac:picMkLst>
            <pc:docMk/>
            <pc:sldMk cId="1600783185" sldId="276"/>
            <ac:picMk id="12" creationId="{5E7B5969-772C-ED34-9ECD-465E9BB32BC4}"/>
          </ac:picMkLst>
        </pc:picChg>
      </pc:sldChg>
      <pc:sldChg chg="modSp mod">
        <pc:chgData name="Alain Saleh" userId="039d1f4c-e284-49fb-82d8-3ace0e393fd6" providerId="ADAL" clId="{3FFAF58D-51DB-144C-B477-7D5E941A80F1}" dt="2023-01-02T19:45:02.918" v="808" actId="1038"/>
        <pc:sldMkLst>
          <pc:docMk/>
          <pc:sldMk cId="1884606739" sldId="277"/>
        </pc:sldMkLst>
        <pc:picChg chg="mod">
          <ac:chgData name="Alain Saleh" userId="039d1f4c-e284-49fb-82d8-3ace0e393fd6" providerId="ADAL" clId="{3FFAF58D-51DB-144C-B477-7D5E941A80F1}" dt="2023-01-02T19:45:02.918" v="808" actId="1038"/>
          <ac:picMkLst>
            <pc:docMk/>
            <pc:sldMk cId="1884606739" sldId="277"/>
            <ac:picMk id="2" creationId="{DDD3FA6C-9141-FEA5-FDBC-DD4867F8A601}"/>
          </ac:picMkLst>
        </pc:picChg>
      </pc:sldChg>
      <pc:sldChg chg="add del">
        <pc:chgData name="Alain Saleh" userId="039d1f4c-e284-49fb-82d8-3ace0e393fd6" providerId="ADAL" clId="{3FFAF58D-51DB-144C-B477-7D5E941A80F1}" dt="2023-01-02T19:43:09.313" v="807"/>
        <pc:sldMkLst>
          <pc:docMk/>
          <pc:sldMk cId="3607145235" sldId="280"/>
        </pc:sldMkLst>
      </pc:sldChg>
      <pc:sldChg chg="modSp mod">
        <pc:chgData name="Alain Saleh" userId="039d1f4c-e284-49fb-82d8-3ace0e393fd6" providerId="ADAL" clId="{3FFAF58D-51DB-144C-B477-7D5E941A80F1}" dt="2023-01-02T16:43:16.787" v="0" actId="20577"/>
        <pc:sldMkLst>
          <pc:docMk/>
          <pc:sldMk cId="0" sldId="344"/>
        </pc:sldMkLst>
        <pc:spChg chg="mod">
          <ac:chgData name="Alain Saleh" userId="039d1f4c-e284-49fb-82d8-3ace0e393fd6" providerId="ADAL" clId="{3FFAF58D-51DB-144C-B477-7D5E941A80F1}" dt="2023-01-02T16:43:16.787" v="0" actId="20577"/>
          <ac:spMkLst>
            <pc:docMk/>
            <pc:sldMk cId="0" sldId="344"/>
            <ac:spMk id="9" creationId="{BC97CE77-C58B-52A6-D834-5C41DCD992C7}"/>
          </ac:spMkLst>
        </pc:spChg>
      </pc:sldChg>
      <pc:sldChg chg="addSp modSp mod modNotesTx">
        <pc:chgData name="Alain Saleh" userId="039d1f4c-e284-49fb-82d8-3ace0e393fd6" providerId="ADAL" clId="{3FFAF58D-51DB-144C-B477-7D5E941A80F1}" dt="2023-01-02T16:48:01.808" v="122" actId="20577"/>
        <pc:sldMkLst>
          <pc:docMk/>
          <pc:sldMk cId="4096248086" sldId="469"/>
        </pc:sldMkLst>
        <pc:spChg chg="add mod">
          <ac:chgData name="Alain Saleh" userId="039d1f4c-e284-49fb-82d8-3ace0e393fd6" providerId="ADAL" clId="{3FFAF58D-51DB-144C-B477-7D5E941A80F1}" dt="2023-01-02T16:47:47.830" v="94" actId="1076"/>
          <ac:spMkLst>
            <pc:docMk/>
            <pc:sldMk cId="4096248086" sldId="469"/>
            <ac:spMk id="2" creationId="{539F14C9-A9F8-86AD-6D9B-B5D845371380}"/>
          </ac:spMkLst>
        </pc:spChg>
      </pc:sldChg>
      <pc:sldChg chg="addSp delSp modSp mod modNotesTx">
        <pc:chgData name="Alain Saleh" userId="039d1f4c-e284-49fb-82d8-3ace0e393fd6" providerId="ADAL" clId="{3FFAF58D-51DB-144C-B477-7D5E941A80F1}" dt="2023-01-02T17:11:14.447" v="805" actId="478"/>
        <pc:sldMkLst>
          <pc:docMk/>
          <pc:sldMk cId="2470425818" sldId="471"/>
        </pc:sldMkLst>
        <pc:spChg chg="mod">
          <ac:chgData name="Alain Saleh" userId="039d1f4c-e284-49fb-82d8-3ace0e393fd6" providerId="ADAL" clId="{3FFAF58D-51DB-144C-B477-7D5E941A80F1}" dt="2023-01-02T17:10:43.102" v="804" actId="115"/>
          <ac:spMkLst>
            <pc:docMk/>
            <pc:sldMk cId="2470425818" sldId="471"/>
            <ac:spMk id="2" creationId="{5DD5C22D-94FA-30E6-A98C-C8A606A8E235}"/>
          </ac:spMkLst>
        </pc:spChg>
        <pc:spChg chg="add del mod">
          <ac:chgData name="Alain Saleh" userId="039d1f4c-e284-49fb-82d8-3ace0e393fd6" providerId="ADAL" clId="{3FFAF58D-51DB-144C-B477-7D5E941A80F1}" dt="2023-01-02T17:11:14.447" v="805" actId="478"/>
          <ac:spMkLst>
            <pc:docMk/>
            <pc:sldMk cId="2470425818" sldId="471"/>
            <ac:spMk id="3" creationId="{7666F744-E550-BFDB-CAA7-19A6242C4688}"/>
          </ac:spMkLst>
        </pc:spChg>
        <pc:spChg chg="add mod">
          <ac:chgData name="Alain Saleh" userId="039d1f4c-e284-49fb-82d8-3ace0e393fd6" providerId="ADAL" clId="{3FFAF58D-51DB-144C-B477-7D5E941A80F1}" dt="2023-01-02T16:53:11.540" v="342" actId="571"/>
          <ac:spMkLst>
            <pc:docMk/>
            <pc:sldMk cId="2470425818" sldId="471"/>
            <ac:spMk id="4" creationId="{44ABEDD3-8065-CB34-C165-620C0442CDC3}"/>
          </ac:spMkLst>
        </pc:spChg>
        <pc:spChg chg="mod">
          <ac:chgData name="Alain Saleh" userId="039d1f4c-e284-49fb-82d8-3ace0e393fd6" providerId="ADAL" clId="{3FFAF58D-51DB-144C-B477-7D5E941A80F1}" dt="2023-01-02T16:52:59.461" v="335" actId="1076"/>
          <ac:spMkLst>
            <pc:docMk/>
            <pc:sldMk cId="2470425818" sldId="471"/>
            <ac:spMk id="5" creationId="{906AADEE-1A06-291E-07AF-85F940A6DFE1}"/>
          </ac:spMkLst>
        </pc:spChg>
        <pc:spChg chg="add del mod">
          <ac:chgData name="Alain Saleh" userId="039d1f4c-e284-49fb-82d8-3ace0e393fd6" providerId="ADAL" clId="{3FFAF58D-51DB-144C-B477-7D5E941A80F1}" dt="2023-01-02T16:59:19.839" v="592" actId="478"/>
          <ac:spMkLst>
            <pc:docMk/>
            <pc:sldMk cId="2470425818" sldId="471"/>
            <ac:spMk id="7" creationId="{E60E7596-252B-3BA6-FA86-40D1E8AF6243}"/>
          </ac:spMkLst>
        </pc:spChg>
        <pc:spChg chg="add mod">
          <ac:chgData name="Alain Saleh" userId="039d1f4c-e284-49fb-82d8-3ace0e393fd6" providerId="ADAL" clId="{3FFAF58D-51DB-144C-B477-7D5E941A80F1}" dt="2023-01-02T17:09:37.351" v="747" actId="1076"/>
          <ac:spMkLst>
            <pc:docMk/>
            <pc:sldMk cId="2470425818" sldId="471"/>
            <ac:spMk id="8" creationId="{5B68056B-AB2A-4DBA-059B-D438B0239356}"/>
          </ac:spMkLst>
        </pc:spChg>
        <pc:spChg chg="mod">
          <ac:chgData name="Alain Saleh" userId="039d1f4c-e284-49fb-82d8-3ace0e393fd6" providerId="ADAL" clId="{3FFAF58D-51DB-144C-B477-7D5E941A80F1}" dt="2023-01-02T17:09:32.838" v="746" actId="1076"/>
          <ac:spMkLst>
            <pc:docMk/>
            <pc:sldMk cId="2470425818" sldId="471"/>
            <ac:spMk id="9" creationId="{D0F0BC7D-C8B5-E07A-5062-78AE4864C142}"/>
          </ac:spMkLst>
        </pc:spChg>
        <pc:spChg chg="mod">
          <ac:chgData name="Alain Saleh" userId="039d1f4c-e284-49fb-82d8-3ace0e393fd6" providerId="ADAL" clId="{3FFAF58D-51DB-144C-B477-7D5E941A80F1}" dt="2023-01-02T17:09:32.838" v="746" actId="1076"/>
          <ac:spMkLst>
            <pc:docMk/>
            <pc:sldMk cId="2470425818" sldId="471"/>
            <ac:spMk id="10" creationId="{382EAFEC-38D8-594C-BD03-747CC6A339F2}"/>
          </ac:spMkLst>
        </pc:spChg>
        <pc:spChg chg="del mod">
          <ac:chgData name="Alain Saleh" userId="039d1f4c-e284-49fb-82d8-3ace0e393fd6" providerId="ADAL" clId="{3FFAF58D-51DB-144C-B477-7D5E941A80F1}" dt="2023-01-02T16:59:48.125" v="598" actId="478"/>
          <ac:spMkLst>
            <pc:docMk/>
            <pc:sldMk cId="2470425818" sldId="471"/>
            <ac:spMk id="11" creationId="{19F51501-7639-6E16-FD4D-6CDC5F3EE01E}"/>
          </ac:spMkLst>
        </pc:spChg>
        <pc:spChg chg="del mod">
          <ac:chgData name="Alain Saleh" userId="039d1f4c-e284-49fb-82d8-3ace0e393fd6" providerId="ADAL" clId="{3FFAF58D-51DB-144C-B477-7D5E941A80F1}" dt="2023-01-02T16:59:16.958" v="591" actId="478"/>
          <ac:spMkLst>
            <pc:docMk/>
            <pc:sldMk cId="2470425818" sldId="471"/>
            <ac:spMk id="12" creationId="{403F15F2-C467-A786-9BBC-6D6A44C5DA34}"/>
          </ac:spMkLst>
        </pc:spChg>
        <pc:spChg chg="del mod">
          <ac:chgData name="Alain Saleh" userId="039d1f4c-e284-49fb-82d8-3ace0e393fd6" providerId="ADAL" clId="{3FFAF58D-51DB-144C-B477-7D5E941A80F1}" dt="2023-01-02T17:11:14.447" v="805" actId="478"/>
          <ac:spMkLst>
            <pc:docMk/>
            <pc:sldMk cId="2470425818" sldId="471"/>
            <ac:spMk id="13" creationId="{A47BB096-B216-14E5-3721-E050A296DFB2}"/>
          </ac:spMkLst>
        </pc:spChg>
        <pc:picChg chg="mod">
          <ac:chgData name="Alain Saleh" userId="039d1f4c-e284-49fb-82d8-3ace0e393fd6" providerId="ADAL" clId="{3FFAF58D-51DB-144C-B477-7D5E941A80F1}" dt="2023-01-02T17:09:32.838" v="746" actId="1076"/>
          <ac:picMkLst>
            <pc:docMk/>
            <pc:sldMk cId="2470425818" sldId="471"/>
            <ac:picMk id="15" creationId="{27F6C150-5452-EA35-096C-B151A07CC7EC}"/>
          </ac:picMkLst>
        </pc:picChg>
      </pc:sldChg>
    </pc:docChg>
  </pc:docChgLst>
  <pc:docChgLst>
    <pc:chgData name="Alain Saleh" userId="039d1f4c-e284-49fb-82d8-3ace0e393fd6" providerId="ADAL" clId="{AC1ADB4B-E7C5-204D-BDCA-C15DAF54F4C6}"/>
    <pc:docChg chg="undo custSel addSld delSld modSld sldOrd">
      <pc:chgData name="Alain Saleh" userId="039d1f4c-e284-49fb-82d8-3ace0e393fd6" providerId="ADAL" clId="{AC1ADB4B-E7C5-204D-BDCA-C15DAF54F4C6}" dt="2023-05-17T15:39:42.677" v="2634" actId="20577"/>
      <pc:docMkLst>
        <pc:docMk/>
      </pc:docMkLst>
      <pc:sldChg chg="del">
        <pc:chgData name="Alain Saleh" userId="039d1f4c-e284-49fb-82d8-3ace0e393fd6" providerId="ADAL" clId="{AC1ADB4B-E7C5-204D-BDCA-C15DAF54F4C6}" dt="2023-05-15T18:48:32.745" v="1447" actId="2696"/>
        <pc:sldMkLst>
          <pc:docMk/>
          <pc:sldMk cId="710652842" sldId="272"/>
        </pc:sldMkLst>
      </pc:sldChg>
      <pc:sldChg chg="modNotesTx">
        <pc:chgData name="Alain Saleh" userId="039d1f4c-e284-49fb-82d8-3ace0e393fd6" providerId="ADAL" clId="{AC1ADB4B-E7C5-204D-BDCA-C15DAF54F4C6}" dt="2023-05-15T15:06:59.097" v="1348" actId="20577"/>
        <pc:sldMkLst>
          <pc:docMk/>
          <pc:sldMk cId="1884606739" sldId="277"/>
        </pc:sldMkLst>
      </pc:sldChg>
      <pc:sldChg chg="modSp">
        <pc:chgData name="Alain Saleh" userId="039d1f4c-e284-49fb-82d8-3ace0e393fd6" providerId="ADAL" clId="{AC1ADB4B-E7C5-204D-BDCA-C15DAF54F4C6}" dt="2023-05-17T14:47:29.144" v="1615"/>
        <pc:sldMkLst>
          <pc:docMk/>
          <pc:sldMk cId="2775001439" sldId="461"/>
        </pc:sldMkLst>
        <pc:graphicFrameChg chg="mod">
          <ac:chgData name="Alain Saleh" userId="039d1f4c-e284-49fb-82d8-3ace0e393fd6" providerId="ADAL" clId="{AC1ADB4B-E7C5-204D-BDCA-C15DAF54F4C6}" dt="2023-05-17T14:47:29.144" v="1615"/>
          <ac:graphicFrameMkLst>
            <pc:docMk/>
            <pc:sldMk cId="2775001439" sldId="461"/>
            <ac:graphicFrameMk id="10" creationId="{7D712467-E529-BA76-D09B-7CD9BCC69EAA}"/>
          </ac:graphicFrameMkLst>
        </pc:graphicFrameChg>
      </pc:sldChg>
      <pc:sldChg chg="del">
        <pc:chgData name="Alain Saleh" userId="039d1f4c-e284-49fb-82d8-3ace0e393fd6" providerId="ADAL" clId="{AC1ADB4B-E7C5-204D-BDCA-C15DAF54F4C6}" dt="2023-05-15T18:59:15.324" v="1451" actId="2696"/>
        <pc:sldMkLst>
          <pc:docMk/>
          <pc:sldMk cId="3996510320" sldId="474"/>
        </pc:sldMkLst>
      </pc:sldChg>
      <pc:sldChg chg="modNotesTx">
        <pc:chgData name="Alain Saleh" userId="039d1f4c-e284-49fb-82d8-3ace0e393fd6" providerId="ADAL" clId="{AC1ADB4B-E7C5-204D-BDCA-C15DAF54F4C6}" dt="2023-05-15T19:01:10.512" v="1611" actId="20577"/>
        <pc:sldMkLst>
          <pc:docMk/>
          <pc:sldMk cId="2431389480" sldId="476"/>
        </pc:sldMkLst>
      </pc:sldChg>
      <pc:sldChg chg="modNotesTx">
        <pc:chgData name="Alain Saleh" userId="039d1f4c-e284-49fb-82d8-3ace0e393fd6" providerId="ADAL" clId="{AC1ADB4B-E7C5-204D-BDCA-C15DAF54F4C6}" dt="2023-05-17T15:39:42.677" v="2634" actId="20577"/>
        <pc:sldMkLst>
          <pc:docMk/>
          <pc:sldMk cId="3418970153" sldId="484"/>
        </pc:sldMkLst>
      </pc:sldChg>
      <pc:sldChg chg="addSp delSp modSp mod modNotesTx">
        <pc:chgData name="Alain Saleh" userId="039d1f4c-e284-49fb-82d8-3ace0e393fd6" providerId="ADAL" clId="{AC1ADB4B-E7C5-204D-BDCA-C15DAF54F4C6}" dt="2023-05-15T18:46:35.563" v="1446"/>
        <pc:sldMkLst>
          <pc:docMk/>
          <pc:sldMk cId="941984783" sldId="490"/>
        </pc:sldMkLst>
        <pc:spChg chg="add mod">
          <ac:chgData name="Alain Saleh" userId="039d1f4c-e284-49fb-82d8-3ace0e393fd6" providerId="ADAL" clId="{AC1ADB4B-E7C5-204D-BDCA-C15DAF54F4C6}" dt="2023-05-15T18:17:15.484" v="1445" actId="1076"/>
          <ac:spMkLst>
            <pc:docMk/>
            <pc:sldMk cId="941984783" sldId="490"/>
            <ac:spMk id="2" creationId="{1BC3006E-A746-BB78-8A2E-964AD6D26C96}"/>
          </ac:spMkLst>
        </pc:spChg>
        <pc:spChg chg="del mod">
          <ac:chgData name="Alain Saleh" userId="039d1f4c-e284-49fb-82d8-3ace0e393fd6" providerId="ADAL" clId="{AC1ADB4B-E7C5-204D-BDCA-C15DAF54F4C6}" dt="2023-05-15T18:17:11.305" v="1444" actId="478"/>
          <ac:spMkLst>
            <pc:docMk/>
            <pc:sldMk cId="941984783" sldId="490"/>
            <ac:spMk id="16" creationId="{11C91961-7CD1-9621-1E9A-46524CA7EB8B}"/>
          </ac:spMkLst>
        </pc:spChg>
      </pc:sldChg>
      <pc:sldChg chg="modSp mod">
        <pc:chgData name="Alain Saleh" userId="039d1f4c-e284-49fb-82d8-3ace0e393fd6" providerId="ADAL" clId="{AC1ADB4B-E7C5-204D-BDCA-C15DAF54F4C6}" dt="2023-05-15T18:15:20.830" v="1417" actId="20577"/>
        <pc:sldMkLst>
          <pc:docMk/>
          <pc:sldMk cId="105902820" sldId="492"/>
        </pc:sldMkLst>
        <pc:spChg chg="mod">
          <ac:chgData name="Alain Saleh" userId="039d1f4c-e284-49fb-82d8-3ace0e393fd6" providerId="ADAL" clId="{AC1ADB4B-E7C5-204D-BDCA-C15DAF54F4C6}" dt="2023-05-15T18:15:20.830" v="1417" actId="20577"/>
          <ac:spMkLst>
            <pc:docMk/>
            <pc:sldMk cId="105902820" sldId="492"/>
            <ac:spMk id="9" creationId="{CE5D5472-0A01-6352-60A2-E7ADF9697997}"/>
          </ac:spMkLst>
        </pc:spChg>
      </pc:sldChg>
      <pc:sldChg chg="modNotesTx">
        <pc:chgData name="Alain Saleh" userId="039d1f4c-e284-49fb-82d8-3ace0e393fd6" providerId="ADAL" clId="{AC1ADB4B-E7C5-204D-BDCA-C15DAF54F4C6}" dt="2023-05-15T14:23:27.254" v="678" actId="115"/>
        <pc:sldMkLst>
          <pc:docMk/>
          <pc:sldMk cId="721534479" sldId="495"/>
        </pc:sldMkLst>
      </pc:sldChg>
      <pc:sldChg chg="modSp mod modNotesTx">
        <pc:chgData name="Alain Saleh" userId="039d1f4c-e284-49fb-82d8-3ace0e393fd6" providerId="ADAL" clId="{AC1ADB4B-E7C5-204D-BDCA-C15DAF54F4C6}" dt="2023-05-15T15:13:01.928" v="1385" actId="1076"/>
        <pc:sldMkLst>
          <pc:docMk/>
          <pc:sldMk cId="2719273413" sldId="498"/>
        </pc:sldMkLst>
        <pc:spChg chg="mod">
          <ac:chgData name="Alain Saleh" userId="039d1f4c-e284-49fb-82d8-3ace0e393fd6" providerId="ADAL" clId="{AC1ADB4B-E7C5-204D-BDCA-C15DAF54F4C6}" dt="2023-05-15T15:13:01.928" v="1385" actId="1076"/>
          <ac:spMkLst>
            <pc:docMk/>
            <pc:sldMk cId="2719273413" sldId="498"/>
            <ac:spMk id="3" creationId="{F9493A6E-67CA-1409-2188-6C7F18B4F853}"/>
          </ac:spMkLst>
        </pc:spChg>
        <pc:spChg chg="mod">
          <ac:chgData name="Alain Saleh" userId="039d1f4c-e284-49fb-82d8-3ace0e393fd6" providerId="ADAL" clId="{AC1ADB4B-E7C5-204D-BDCA-C15DAF54F4C6}" dt="2023-05-15T15:12:56.101" v="1384" actId="403"/>
          <ac:spMkLst>
            <pc:docMk/>
            <pc:sldMk cId="2719273413" sldId="498"/>
            <ac:spMk id="7" creationId="{EFC894E9-69E7-77F3-96AE-81424D5604E8}"/>
          </ac:spMkLst>
        </pc:spChg>
      </pc:sldChg>
      <pc:sldChg chg="modNotesTx">
        <pc:chgData name="Alain Saleh" userId="039d1f4c-e284-49fb-82d8-3ace0e393fd6" providerId="ADAL" clId="{AC1ADB4B-E7C5-204D-BDCA-C15DAF54F4C6}" dt="2023-05-15T18:58:57.203" v="1450"/>
        <pc:sldMkLst>
          <pc:docMk/>
          <pc:sldMk cId="3896104513" sldId="499"/>
        </pc:sldMkLst>
      </pc:sldChg>
      <pc:sldChg chg="addSp delSp modSp mod ord">
        <pc:chgData name="Alain Saleh" userId="039d1f4c-e284-49fb-82d8-3ace0e393fd6" providerId="ADAL" clId="{AC1ADB4B-E7C5-204D-BDCA-C15DAF54F4C6}" dt="2023-05-17T15:34:23.276" v="1659" actId="14100"/>
        <pc:sldMkLst>
          <pc:docMk/>
          <pc:sldMk cId="2479972481" sldId="500"/>
        </pc:sldMkLst>
        <pc:spChg chg="add mod">
          <ac:chgData name="Alain Saleh" userId="039d1f4c-e284-49fb-82d8-3ace0e393fd6" providerId="ADAL" clId="{AC1ADB4B-E7C5-204D-BDCA-C15DAF54F4C6}" dt="2023-05-17T15:33:57.277" v="1617" actId="478"/>
          <ac:spMkLst>
            <pc:docMk/>
            <pc:sldMk cId="2479972481" sldId="500"/>
            <ac:spMk id="4" creationId="{C349C3B9-89E9-5C97-E011-A6798C85DBCF}"/>
          </ac:spMkLst>
        </pc:spChg>
        <pc:spChg chg="add mod">
          <ac:chgData name="Alain Saleh" userId="039d1f4c-e284-49fb-82d8-3ace0e393fd6" providerId="ADAL" clId="{AC1ADB4B-E7C5-204D-BDCA-C15DAF54F4C6}" dt="2023-05-17T15:34:23.276" v="1659" actId="14100"/>
          <ac:spMkLst>
            <pc:docMk/>
            <pc:sldMk cId="2479972481" sldId="500"/>
            <ac:spMk id="5" creationId="{90C07E54-CF7A-CD44-350B-C390945E62D9}"/>
          </ac:spMkLst>
        </pc:spChg>
        <pc:spChg chg="del">
          <ac:chgData name="Alain Saleh" userId="039d1f4c-e284-49fb-82d8-3ace0e393fd6" providerId="ADAL" clId="{AC1ADB4B-E7C5-204D-BDCA-C15DAF54F4C6}" dt="2023-05-17T15:33:57.277" v="1617" actId="478"/>
          <ac:spMkLst>
            <pc:docMk/>
            <pc:sldMk cId="2479972481" sldId="500"/>
            <ac:spMk id="7" creationId="{ED6A14D4-A787-CC8A-5AB1-9574A61D4EE3}"/>
          </ac:spMkLst>
        </pc:spChg>
      </pc:sldChg>
      <pc:sldChg chg="modNotesTx">
        <pc:chgData name="Alain Saleh" userId="039d1f4c-e284-49fb-82d8-3ace0e393fd6" providerId="ADAL" clId="{AC1ADB4B-E7C5-204D-BDCA-C15DAF54F4C6}" dt="2023-05-15T14:20:40.281" v="486" actId="20577"/>
        <pc:sldMkLst>
          <pc:docMk/>
          <pc:sldMk cId="1836982940" sldId="502"/>
        </pc:sldMkLst>
      </pc:sldChg>
      <pc:sldChg chg="delSp modSp add del mod delAnim modAnim">
        <pc:chgData name="Alain Saleh" userId="039d1f4c-e284-49fb-82d8-3ace0e393fd6" providerId="ADAL" clId="{AC1ADB4B-E7C5-204D-BDCA-C15DAF54F4C6}" dt="2023-05-17T15:35:10.111" v="1671" actId="2696"/>
        <pc:sldMkLst>
          <pc:docMk/>
          <pc:sldMk cId="3017272070" sldId="503"/>
        </pc:sldMkLst>
        <pc:spChg chg="del">
          <ac:chgData name="Alain Saleh" userId="039d1f4c-e284-49fb-82d8-3ace0e393fd6" providerId="ADAL" clId="{AC1ADB4B-E7C5-204D-BDCA-C15DAF54F4C6}" dt="2023-05-17T15:34:42.359" v="1661" actId="478"/>
          <ac:spMkLst>
            <pc:docMk/>
            <pc:sldMk cId="3017272070" sldId="503"/>
            <ac:spMk id="2" creationId="{7D0FCE6D-0090-4EF8-B8B6-CE0F14B6C802}"/>
          </ac:spMkLst>
        </pc:spChg>
        <pc:spChg chg="del">
          <ac:chgData name="Alain Saleh" userId="039d1f4c-e284-49fb-82d8-3ace0e393fd6" providerId="ADAL" clId="{AC1ADB4B-E7C5-204D-BDCA-C15DAF54F4C6}" dt="2023-05-17T15:34:42.359" v="1661" actId="478"/>
          <ac:spMkLst>
            <pc:docMk/>
            <pc:sldMk cId="3017272070" sldId="503"/>
            <ac:spMk id="3" creationId="{EA3C7F88-C446-5C49-69BA-CD057FA52771}"/>
          </ac:spMkLst>
        </pc:spChg>
        <pc:spChg chg="del">
          <ac:chgData name="Alain Saleh" userId="039d1f4c-e284-49fb-82d8-3ace0e393fd6" providerId="ADAL" clId="{AC1ADB4B-E7C5-204D-BDCA-C15DAF54F4C6}" dt="2023-05-17T15:34:42.359" v="1661" actId="478"/>
          <ac:spMkLst>
            <pc:docMk/>
            <pc:sldMk cId="3017272070" sldId="503"/>
            <ac:spMk id="4" creationId="{F408957C-A3B5-108D-FA1E-A501F7C7AC97}"/>
          </ac:spMkLst>
        </pc:spChg>
        <pc:spChg chg="del">
          <ac:chgData name="Alain Saleh" userId="039d1f4c-e284-49fb-82d8-3ace0e393fd6" providerId="ADAL" clId="{AC1ADB4B-E7C5-204D-BDCA-C15DAF54F4C6}" dt="2023-05-17T15:34:42.359" v="1661" actId="478"/>
          <ac:spMkLst>
            <pc:docMk/>
            <pc:sldMk cId="3017272070" sldId="503"/>
            <ac:spMk id="5" creationId="{6BC2F705-DBDB-0051-9DA7-6CEC3E3F6DA1}"/>
          </ac:spMkLst>
        </pc:spChg>
        <pc:spChg chg="del">
          <ac:chgData name="Alain Saleh" userId="039d1f4c-e284-49fb-82d8-3ace0e393fd6" providerId="ADAL" clId="{AC1ADB4B-E7C5-204D-BDCA-C15DAF54F4C6}" dt="2023-05-17T15:34:43.930" v="1662" actId="478"/>
          <ac:spMkLst>
            <pc:docMk/>
            <pc:sldMk cId="3017272070" sldId="503"/>
            <ac:spMk id="6" creationId="{DC99ACCB-B3C4-B3CB-9A70-F4F52C02807C}"/>
          </ac:spMkLst>
        </pc:spChg>
        <pc:spChg chg="del">
          <ac:chgData name="Alain Saleh" userId="039d1f4c-e284-49fb-82d8-3ace0e393fd6" providerId="ADAL" clId="{AC1ADB4B-E7C5-204D-BDCA-C15DAF54F4C6}" dt="2023-05-17T15:34:42.359" v="1661" actId="478"/>
          <ac:spMkLst>
            <pc:docMk/>
            <pc:sldMk cId="3017272070" sldId="503"/>
            <ac:spMk id="8" creationId="{D9D85647-47ED-0C94-0604-7987A4B35202}"/>
          </ac:spMkLst>
        </pc:spChg>
        <pc:spChg chg="del">
          <ac:chgData name="Alain Saleh" userId="039d1f4c-e284-49fb-82d8-3ace0e393fd6" providerId="ADAL" clId="{AC1ADB4B-E7C5-204D-BDCA-C15DAF54F4C6}" dt="2023-05-17T15:34:42.359" v="1661" actId="478"/>
          <ac:spMkLst>
            <pc:docMk/>
            <pc:sldMk cId="3017272070" sldId="503"/>
            <ac:spMk id="9" creationId="{51C861FF-B931-1253-EA43-3B3313BCC54F}"/>
          </ac:spMkLst>
        </pc:spChg>
        <pc:spChg chg="mod">
          <ac:chgData name="Alain Saleh" userId="039d1f4c-e284-49fb-82d8-3ace0e393fd6" providerId="ADAL" clId="{AC1ADB4B-E7C5-204D-BDCA-C15DAF54F4C6}" dt="2023-05-17T15:34:53.800" v="1670" actId="20577"/>
          <ac:spMkLst>
            <pc:docMk/>
            <pc:sldMk cId="3017272070" sldId="503"/>
            <ac:spMk id="10" creationId="{B3EC938D-EC91-7F1E-4912-ECC99DB8B933}"/>
          </ac:spMkLst>
        </pc:spChg>
        <pc:picChg chg="del">
          <ac:chgData name="Alain Saleh" userId="039d1f4c-e284-49fb-82d8-3ace0e393fd6" providerId="ADAL" clId="{AC1ADB4B-E7C5-204D-BDCA-C15DAF54F4C6}" dt="2023-05-17T15:34:42.359" v="1661" actId="478"/>
          <ac:picMkLst>
            <pc:docMk/>
            <pc:sldMk cId="3017272070" sldId="503"/>
            <ac:picMk id="14" creationId="{233A1F28-9670-0048-C957-36CFB9A7AB56}"/>
          </ac:picMkLst>
        </pc:picChg>
        <pc:picChg chg="del">
          <ac:chgData name="Alain Saleh" userId="039d1f4c-e284-49fb-82d8-3ace0e393fd6" providerId="ADAL" clId="{AC1ADB4B-E7C5-204D-BDCA-C15DAF54F4C6}" dt="2023-05-17T15:34:42.359" v="1661" actId="478"/>
          <ac:picMkLst>
            <pc:docMk/>
            <pc:sldMk cId="3017272070" sldId="503"/>
            <ac:picMk id="2050" creationId="{CD9B3A18-3525-9FB8-4018-B2F2E985B554}"/>
          </ac:picMkLst>
        </pc:picChg>
      </pc:sldChg>
    </pc:docChg>
  </pc:docChgLst>
  <pc:docChgLst>
    <pc:chgData name="Alain Saleh" userId="039d1f4c-e284-49fb-82d8-3ace0e393fd6" providerId="ADAL" clId="{4ED3ADEE-CCCF-8F4A-83EB-E8A83C6418EC}"/>
    <pc:docChg chg="undo redo custSel addSld delSld modSld sldOrd modMainMaster modNotesMaster modHandout">
      <pc:chgData name="Alain Saleh" userId="039d1f4c-e284-49fb-82d8-3ace0e393fd6" providerId="ADAL" clId="{4ED3ADEE-CCCF-8F4A-83EB-E8A83C6418EC}" dt="2023-01-09T14:53:11.394" v="12904" actId="2696"/>
      <pc:docMkLst>
        <pc:docMk/>
      </pc:docMkLst>
      <pc:sldChg chg="modSp mod modAnim">
        <pc:chgData name="Alain Saleh" userId="039d1f4c-e284-49fb-82d8-3ace0e393fd6" providerId="ADAL" clId="{4ED3ADEE-CCCF-8F4A-83EB-E8A83C6418EC}" dt="2023-01-09T14:23:33.571" v="12592"/>
        <pc:sldMkLst>
          <pc:docMk/>
          <pc:sldMk cId="4054586571" sldId="265"/>
        </pc:sldMkLst>
        <pc:spChg chg="mod">
          <ac:chgData name="Alain Saleh" userId="039d1f4c-e284-49fb-82d8-3ace0e393fd6" providerId="ADAL" clId="{4ED3ADEE-CCCF-8F4A-83EB-E8A83C6418EC}" dt="2023-01-05T21:28:11.276" v="2914"/>
          <ac:spMkLst>
            <pc:docMk/>
            <pc:sldMk cId="4054586571" sldId="265"/>
            <ac:spMk id="2" creationId="{0E90D8BF-C270-CF2A-3F25-2384B48E9E5C}"/>
          </ac:spMkLst>
        </pc:spChg>
        <pc:spChg chg="mod">
          <ac:chgData name="Alain Saleh" userId="039d1f4c-e284-49fb-82d8-3ace0e393fd6" providerId="ADAL" clId="{4ED3ADEE-CCCF-8F4A-83EB-E8A83C6418EC}" dt="2023-01-09T14:23:25.447" v="12590" actId="20577"/>
          <ac:spMkLst>
            <pc:docMk/>
            <pc:sldMk cId="4054586571" sldId="265"/>
            <ac:spMk id="3" creationId="{FCDE6D55-8611-801E-9BA1-AF6D9DBA72FB}"/>
          </ac:spMkLst>
        </pc:spChg>
        <pc:spChg chg="mod">
          <ac:chgData name="Alain Saleh" userId="039d1f4c-e284-49fb-82d8-3ace0e393fd6" providerId="ADAL" clId="{4ED3ADEE-CCCF-8F4A-83EB-E8A83C6418EC}" dt="2023-01-05T21:28:11.276" v="2914"/>
          <ac:spMkLst>
            <pc:docMk/>
            <pc:sldMk cId="4054586571" sldId="265"/>
            <ac:spMk id="6" creationId="{6DA9CCED-A162-89F4-A8EB-DECD40D6AEA6}"/>
          </ac:spMkLst>
        </pc:spChg>
      </pc:sldChg>
      <pc:sldChg chg="modSp mod modAnim modNotesTx">
        <pc:chgData name="Alain Saleh" userId="039d1f4c-e284-49fb-82d8-3ace0e393fd6" providerId="ADAL" clId="{4ED3ADEE-CCCF-8F4A-83EB-E8A83C6418EC}" dt="2023-01-09T14:00:57.245" v="11537"/>
        <pc:sldMkLst>
          <pc:docMk/>
          <pc:sldMk cId="677356039" sldId="269"/>
        </pc:sldMkLst>
        <pc:spChg chg="mod">
          <ac:chgData name="Alain Saleh" userId="039d1f4c-e284-49fb-82d8-3ace0e393fd6" providerId="ADAL" clId="{4ED3ADEE-CCCF-8F4A-83EB-E8A83C6418EC}" dt="2023-01-09T14:00:27.170" v="11534"/>
          <ac:spMkLst>
            <pc:docMk/>
            <pc:sldMk cId="677356039" sldId="269"/>
            <ac:spMk id="6" creationId="{C527F792-2572-C115-6A8C-DEBE1BAEA263}"/>
          </ac:spMkLst>
        </pc:spChg>
        <pc:spChg chg="mod">
          <ac:chgData name="Alain Saleh" userId="039d1f4c-e284-49fb-82d8-3ace0e393fd6" providerId="ADAL" clId="{4ED3ADEE-CCCF-8F4A-83EB-E8A83C6418EC}" dt="2023-01-05T21:28:11.276" v="2914"/>
          <ac:spMkLst>
            <pc:docMk/>
            <pc:sldMk cId="677356039" sldId="269"/>
            <ac:spMk id="8" creationId="{7CEF3536-64E3-E08C-4996-8076AF0EFE6D}"/>
          </ac:spMkLst>
        </pc:spChg>
      </pc:sldChg>
      <pc:sldChg chg="modSp del mod modAnim">
        <pc:chgData name="Alain Saleh" userId="039d1f4c-e284-49fb-82d8-3ace0e393fd6" providerId="ADAL" clId="{4ED3ADEE-CCCF-8F4A-83EB-E8A83C6418EC}" dt="2023-01-09T14:51:58.344" v="12901" actId="2696"/>
        <pc:sldMkLst>
          <pc:docMk/>
          <pc:sldMk cId="3362810516" sldId="270"/>
        </pc:sldMkLst>
        <pc:spChg chg="mod">
          <ac:chgData name="Alain Saleh" userId="039d1f4c-e284-49fb-82d8-3ace0e393fd6" providerId="ADAL" clId="{4ED3ADEE-CCCF-8F4A-83EB-E8A83C6418EC}" dt="2023-01-05T21:27:50.627" v="2911"/>
          <ac:spMkLst>
            <pc:docMk/>
            <pc:sldMk cId="3362810516" sldId="270"/>
            <ac:spMk id="5" creationId="{F04063D0-023B-0969-2EDA-DBB4FBBDD699}"/>
          </ac:spMkLst>
        </pc:spChg>
        <pc:spChg chg="mod">
          <ac:chgData name="Alain Saleh" userId="039d1f4c-e284-49fb-82d8-3ace0e393fd6" providerId="ADAL" clId="{4ED3ADEE-CCCF-8F4A-83EB-E8A83C6418EC}" dt="2023-01-09T00:31:22.487" v="10504" actId="114"/>
          <ac:spMkLst>
            <pc:docMk/>
            <pc:sldMk cId="3362810516" sldId="270"/>
            <ac:spMk id="6" creationId="{76F54541-33E4-9940-3C11-A90C367E9756}"/>
          </ac:spMkLst>
        </pc:spChg>
        <pc:spChg chg="mod">
          <ac:chgData name="Alain Saleh" userId="039d1f4c-e284-49fb-82d8-3ace0e393fd6" providerId="ADAL" clId="{4ED3ADEE-CCCF-8F4A-83EB-E8A83C6418EC}" dt="2023-01-05T21:27:50.627" v="2911"/>
          <ac:spMkLst>
            <pc:docMk/>
            <pc:sldMk cId="3362810516" sldId="270"/>
            <ac:spMk id="7" creationId="{E0EAAB22-7912-38EB-51EB-7CAC0834C1BF}"/>
          </ac:spMkLst>
        </pc:spChg>
        <pc:spChg chg="mod">
          <ac:chgData name="Alain Saleh" userId="039d1f4c-e284-49fb-82d8-3ace0e393fd6" providerId="ADAL" clId="{4ED3ADEE-CCCF-8F4A-83EB-E8A83C6418EC}" dt="2023-01-09T00:31:00.075" v="10502" actId="14100"/>
          <ac:spMkLst>
            <pc:docMk/>
            <pc:sldMk cId="3362810516" sldId="270"/>
            <ac:spMk id="8" creationId="{E733921B-45DD-0D5D-B612-A2BB3B2D7FF2}"/>
          </ac:spMkLst>
        </pc:spChg>
        <pc:spChg chg="mod">
          <ac:chgData name="Alain Saleh" userId="039d1f4c-e284-49fb-82d8-3ace0e393fd6" providerId="ADAL" clId="{4ED3ADEE-CCCF-8F4A-83EB-E8A83C6418EC}" dt="2023-01-05T21:28:11.276" v="2914"/>
          <ac:spMkLst>
            <pc:docMk/>
            <pc:sldMk cId="3362810516" sldId="270"/>
            <ac:spMk id="10" creationId="{0EB46A9C-9554-7BB9-21B3-60584F185725}"/>
          </ac:spMkLst>
        </pc:spChg>
      </pc:sldChg>
      <pc:sldChg chg="addSp modSp mod modAnim modNotes modNotesTx">
        <pc:chgData name="Alain Saleh" userId="039d1f4c-e284-49fb-82d8-3ace0e393fd6" providerId="ADAL" clId="{4ED3ADEE-CCCF-8F4A-83EB-E8A83C6418EC}" dt="2023-01-09T00:39:04.646" v="10670"/>
        <pc:sldMkLst>
          <pc:docMk/>
          <pc:sldMk cId="710652842" sldId="272"/>
        </pc:sldMkLst>
        <pc:spChg chg="mod">
          <ac:chgData name="Alain Saleh" userId="039d1f4c-e284-49fb-82d8-3ace0e393fd6" providerId="ADAL" clId="{4ED3ADEE-CCCF-8F4A-83EB-E8A83C6418EC}" dt="2023-01-05T21:28:11.276" v="2914"/>
          <ac:spMkLst>
            <pc:docMk/>
            <pc:sldMk cId="710652842" sldId="272"/>
            <ac:spMk id="2" creationId="{2AA15649-02DC-76FB-2891-35284BEF0A1F}"/>
          </ac:spMkLst>
        </pc:spChg>
        <pc:spChg chg="add mod">
          <ac:chgData name="Alain Saleh" userId="039d1f4c-e284-49fb-82d8-3ace0e393fd6" providerId="ADAL" clId="{4ED3ADEE-CCCF-8F4A-83EB-E8A83C6418EC}" dt="2023-01-09T00:38:32.560" v="10663" actId="114"/>
          <ac:spMkLst>
            <pc:docMk/>
            <pc:sldMk cId="710652842" sldId="272"/>
            <ac:spMk id="4" creationId="{2B20CC16-88BB-ACAB-F8F9-863DB41DC5AA}"/>
          </ac:spMkLst>
        </pc:spChg>
        <pc:spChg chg="add mod">
          <ac:chgData name="Alain Saleh" userId="039d1f4c-e284-49fb-82d8-3ace0e393fd6" providerId="ADAL" clId="{4ED3ADEE-CCCF-8F4A-83EB-E8A83C6418EC}" dt="2023-01-09T00:38:59.329" v="10669" actId="14100"/>
          <ac:spMkLst>
            <pc:docMk/>
            <pc:sldMk cId="710652842" sldId="272"/>
            <ac:spMk id="6" creationId="{5C6BFFA7-1E7E-EB02-1F90-BE8B32FB4161}"/>
          </ac:spMkLst>
        </pc:spChg>
        <pc:graphicFrameChg chg="mod modGraphic">
          <ac:chgData name="Alain Saleh" userId="039d1f4c-e284-49fb-82d8-3ace0e393fd6" providerId="ADAL" clId="{4ED3ADEE-CCCF-8F4A-83EB-E8A83C6418EC}" dt="2023-01-09T00:38:44.479" v="10665" actId="21"/>
          <ac:graphicFrameMkLst>
            <pc:docMk/>
            <pc:sldMk cId="710652842" sldId="272"/>
            <ac:graphicFrameMk id="7" creationId="{D2BE57BB-6F74-B3A1-0C55-CC25E2AB9670}"/>
          </ac:graphicFrameMkLst>
        </pc:graphicFrameChg>
      </pc:sldChg>
      <pc:sldChg chg="modSp mod modShow">
        <pc:chgData name="Alain Saleh" userId="039d1f4c-e284-49fb-82d8-3ace0e393fd6" providerId="ADAL" clId="{4ED3ADEE-CCCF-8F4A-83EB-E8A83C6418EC}" dt="2023-01-09T00:42:21.597" v="10691" actId="729"/>
        <pc:sldMkLst>
          <pc:docMk/>
          <pc:sldMk cId="3309282698" sldId="273"/>
        </pc:sldMkLst>
        <pc:spChg chg="mod">
          <ac:chgData name="Alain Saleh" userId="039d1f4c-e284-49fb-82d8-3ace0e393fd6" providerId="ADAL" clId="{4ED3ADEE-CCCF-8F4A-83EB-E8A83C6418EC}" dt="2023-01-05T21:27:50.627" v="2911"/>
          <ac:spMkLst>
            <pc:docMk/>
            <pc:sldMk cId="3309282698" sldId="273"/>
            <ac:spMk id="4" creationId="{76E36BB5-46A6-4D04-1979-D8021CDA6E5D}"/>
          </ac:spMkLst>
        </pc:spChg>
        <pc:spChg chg="mod">
          <ac:chgData name="Alain Saleh" userId="039d1f4c-e284-49fb-82d8-3ace0e393fd6" providerId="ADAL" clId="{4ED3ADEE-CCCF-8F4A-83EB-E8A83C6418EC}" dt="2023-01-05T21:28:11.276" v="2914"/>
          <ac:spMkLst>
            <pc:docMk/>
            <pc:sldMk cId="3309282698" sldId="273"/>
            <ac:spMk id="8" creationId="{E7C869F6-3DCB-7E49-B06C-443A703D7FBB}"/>
          </ac:spMkLst>
        </pc:spChg>
      </pc:sldChg>
      <pc:sldChg chg="modSp add del mod modShow">
        <pc:chgData name="Alain Saleh" userId="039d1f4c-e284-49fb-82d8-3ace0e393fd6" providerId="ADAL" clId="{4ED3ADEE-CCCF-8F4A-83EB-E8A83C6418EC}" dt="2023-01-09T14:53:11.394" v="12904" actId="2696"/>
        <pc:sldMkLst>
          <pc:docMk/>
          <pc:sldMk cId="2692685068" sldId="274"/>
        </pc:sldMkLst>
        <pc:spChg chg="mod">
          <ac:chgData name="Alain Saleh" userId="039d1f4c-e284-49fb-82d8-3ace0e393fd6" providerId="ADAL" clId="{4ED3ADEE-CCCF-8F4A-83EB-E8A83C6418EC}" dt="2023-01-05T21:27:50.627" v="2911"/>
          <ac:spMkLst>
            <pc:docMk/>
            <pc:sldMk cId="2692685068" sldId="274"/>
            <ac:spMk id="2" creationId="{E72A365B-D852-8E0B-36DD-A772B9AC17A2}"/>
          </ac:spMkLst>
        </pc:spChg>
        <pc:spChg chg="mod">
          <ac:chgData name="Alain Saleh" userId="039d1f4c-e284-49fb-82d8-3ace0e393fd6" providerId="ADAL" clId="{4ED3ADEE-CCCF-8F4A-83EB-E8A83C6418EC}" dt="2023-01-05T21:27:50.627" v="2911"/>
          <ac:spMkLst>
            <pc:docMk/>
            <pc:sldMk cId="2692685068" sldId="274"/>
            <ac:spMk id="4" creationId="{0D562830-8DD0-6E93-E140-9179251DDB3C}"/>
          </ac:spMkLst>
        </pc:spChg>
        <pc:spChg chg="mod">
          <ac:chgData name="Alain Saleh" userId="039d1f4c-e284-49fb-82d8-3ace0e393fd6" providerId="ADAL" clId="{4ED3ADEE-CCCF-8F4A-83EB-E8A83C6418EC}" dt="2023-01-05T21:27:50.627" v="2911"/>
          <ac:spMkLst>
            <pc:docMk/>
            <pc:sldMk cId="2692685068" sldId="274"/>
            <ac:spMk id="5" creationId="{567A6B6F-8F4E-5582-69F9-DD1A664A2313}"/>
          </ac:spMkLst>
        </pc:spChg>
        <pc:spChg chg="mod">
          <ac:chgData name="Alain Saleh" userId="039d1f4c-e284-49fb-82d8-3ace0e393fd6" providerId="ADAL" clId="{4ED3ADEE-CCCF-8F4A-83EB-E8A83C6418EC}" dt="2023-01-05T21:27:50.627" v="2911"/>
          <ac:spMkLst>
            <pc:docMk/>
            <pc:sldMk cId="2692685068" sldId="274"/>
            <ac:spMk id="6" creationId="{06C8651E-F850-5060-73E5-CCC2D6EF4291}"/>
          </ac:spMkLst>
        </pc:spChg>
        <pc:spChg chg="mod">
          <ac:chgData name="Alain Saleh" userId="039d1f4c-e284-49fb-82d8-3ace0e393fd6" providerId="ADAL" clId="{4ED3ADEE-CCCF-8F4A-83EB-E8A83C6418EC}" dt="2023-01-09T01:23:59.179" v="10987" actId="404"/>
          <ac:spMkLst>
            <pc:docMk/>
            <pc:sldMk cId="2692685068" sldId="274"/>
            <ac:spMk id="11" creationId="{2655C4D9-80D9-6982-30DB-9A17E889467F}"/>
          </ac:spMkLst>
        </pc:spChg>
      </pc:sldChg>
      <pc:sldChg chg="addSp delSp modSp del mod modAnim">
        <pc:chgData name="Alain Saleh" userId="039d1f4c-e284-49fb-82d8-3ace0e393fd6" providerId="ADAL" clId="{4ED3ADEE-CCCF-8F4A-83EB-E8A83C6418EC}" dt="2023-01-09T13:56:22.283" v="11281" actId="2696"/>
        <pc:sldMkLst>
          <pc:docMk/>
          <pc:sldMk cId="1600783185" sldId="276"/>
        </pc:sldMkLst>
        <pc:spChg chg="del mod">
          <ac:chgData name="Alain Saleh" userId="039d1f4c-e284-49fb-82d8-3ace0e393fd6" providerId="ADAL" clId="{4ED3ADEE-CCCF-8F4A-83EB-E8A83C6418EC}" dt="2023-01-09T01:18:53.256" v="10890" actId="478"/>
          <ac:spMkLst>
            <pc:docMk/>
            <pc:sldMk cId="1600783185" sldId="276"/>
            <ac:spMk id="2" creationId="{E581F6B7-743B-9A4A-1466-54EE84EA9A65}"/>
          </ac:spMkLst>
        </pc:spChg>
        <pc:spChg chg="add mod">
          <ac:chgData name="Alain Saleh" userId="039d1f4c-e284-49fb-82d8-3ace0e393fd6" providerId="ADAL" clId="{4ED3ADEE-CCCF-8F4A-83EB-E8A83C6418EC}" dt="2023-01-09T01:19:37.797" v="10955" actId="27636"/>
          <ac:spMkLst>
            <pc:docMk/>
            <pc:sldMk cId="1600783185" sldId="276"/>
            <ac:spMk id="3" creationId="{0B0A6925-4AB0-A9F4-E0CC-5E9A4705C31A}"/>
          </ac:spMkLst>
        </pc:spChg>
        <pc:spChg chg="mod">
          <ac:chgData name="Alain Saleh" userId="039d1f4c-e284-49fb-82d8-3ace0e393fd6" providerId="ADAL" clId="{4ED3ADEE-CCCF-8F4A-83EB-E8A83C6418EC}" dt="2023-01-09T01:21:53.578" v="10973" actId="2710"/>
          <ac:spMkLst>
            <pc:docMk/>
            <pc:sldMk cId="1600783185" sldId="276"/>
            <ac:spMk id="4" creationId="{622036C7-ED5F-4139-B58F-291D7CCECBEA}"/>
          </ac:spMkLst>
        </pc:spChg>
        <pc:spChg chg="add del mod">
          <ac:chgData name="Alain Saleh" userId="039d1f4c-e284-49fb-82d8-3ace0e393fd6" providerId="ADAL" clId="{4ED3ADEE-CCCF-8F4A-83EB-E8A83C6418EC}" dt="2023-01-09T01:19:03.449" v="10892" actId="478"/>
          <ac:spMkLst>
            <pc:docMk/>
            <pc:sldMk cId="1600783185" sldId="276"/>
            <ac:spMk id="6" creationId="{12E580E7-D303-42E1-D045-3AD4AD56F230}"/>
          </ac:spMkLst>
        </pc:spChg>
        <pc:spChg chg="mod">
          <ac:chgData name="Alain Saleh" userId="039d1f4c-e284-49fb-82d8-3ace0e393fd6" providerId="ADAL" clId="{4ED3ADEE-CCCF-8F4A-83EB-E8A83C6418EC}" dt="2023-01-05T21:28:11.276" v="2914"/>
          <ac:spMkLst>
            <pc:docMk/>
            <pc:sldMk cId="1600783185" sldId="276"/>
            <ac:spMk id="8" creationId="{C67AF100-B93B-C975-5EDC-B5C93A9DF17C}"/>
          </ac:spMkLst>
        </pc:spChg>
        <pc:spChg chg="mod">
          <ac:chgData name="Alain Saleh" userId="039d1f4c-e284-49fb-82d8-3ace0e393fd6" providerId="ADAL" clId="{4ED3ADEE-CCCF-8F4A-83EB-E8A83C6418EC}" dt="2023-01-05T21:28:11.276" v="2914"/>
          <ac:spMkLst>
            <pc:docMk/>
            <pc:sldMk cId="1600783185" sldId="276"/>
            <ac:spMk id="9" creationId="{CE5D5472-0A01-6352-60A2-E7ADF9697997}"/>
          </ac:spMkLst>
        </pc:spChg>
        <pc:spChg chg="add mod">
          <ac:chgData name="Alain Saleh" userId="039d1f4c-e284-49fb-82d8-3ace0e393fd6" providerId="ADAL" clId="{4ED3ADEE-CCCF-8F4A-83EB-E8A83C6418EC}" dt="2023-01-09T01:21:28.419" v="10971" actId="114"/>
          <ac:spMkLst>
            <pc:docMk/>
            <pc:sldMk cId="1600783185" sldId="276"/>
            <ac:spMk id="10" creationId="{5F4784E0-EAB6-3FE0-175B-D55540AE0379}"/>
          </ac:spMkLst>
        </pc:spChg>
        <pc:spChg chg="add mod">
          <ac:chgData name="Alain Saleh" userId="039d1f4c-e284-49fb-82d8-3ace0e393fd6" providerId="ADAL" clId="{4ED3ADEE-CCCF-8F4A-83EB-E8A83C6418EC}" dt="2023-01-09T01:22:35.854" v="10979" actId="1076"/>
          <ac:spMkLst>
            <pc:docMk/>
            <pc:sldMk cId="1600783185" sldId="276"/>
            <ac:spMk id="11" creationId="{3500191D-2EF9-7988-DCE4-C0D7CA0BC657}"/>
          </ac:spMkLst>
        </pc:spChg>
        <pc:cxnChg chg="add mod">
          <ac:chgData name="Alain Saleh" userId="039d1f4c-e284-49fb-82d8-3ace0e393fd6" providerId="ADAL" clId="{4ED3ADEE-CCCF-8F4A-83EB-E8A83C6418EC}" dt="2023-01-09T01:22:21.238" v="10976" actId="1076"/>
          <ac:cxnSpMkLst>
            <pc:docMk/>
            <pc:sldMk cId="1600783185" sldId="276"/>
            <ac:cxnSpMk id="7" creationId="{B28A3543-D9C4-A660-AC19-5588B4D8A482}"/>
          </ac:cxnSpMkLst>
        </pc:cxnChg>
        <pc:cxnChg chg="add mod">
          <ac:chgData name="Alain Saleh" userId="039d1f4c-e284-49fb-82d8-3ace0e393fd6" providerId="ADAL" clId="{4ED3ADEE-CCCF-8F4A-83EB-E8A83C6418EC}" dt="2023-01-09T01:22:42.089" v="10980" actId="14100"/>
          <ac:cxnSpMkLst>
            <pc:docMk/>
            <pc:sldMk cId="1600783185" sldId="276"/>
            <ac:cxnSpMk id="12" creationId="{96AF8290-BA0B-6875-4D8B-3E713964E62E}"/>
          </ac:cxnSpMkLst>
        </pc:cxnChg>
      </pc:sldChg>
      <pc:sldChg chg="addSp delSp modSp mod delAnim modNotesTx">
        <pc:chgData name="Alain Saleh" userId="039d1f4c-e284-49fb-82d8-3ace0e393fd6" providerId="ADAL" clId="{4ED3ADEE-CCCF-8F4A-83EB-E8A83C6418EC}" dt="2023-01-09T00:42:11.493" v="10690" actId="1076"/>
        <pc:sldMkLst>
          <pc:docMk/>
          <pc:sldMk cId="1884606739" sldId="277"/>
        </pc:sldMkLst>
        <pc:spChg chg="mod">
          <ac:chgData name="Alain Saleh" userId="039d1f4c-e284-49fb-82d8-3ace0e393fd6" providerId="ADAL" clId="{4ED3ADEE-CCCF-8F4A-83EB-E8A83C6418EC}" dt="2023-01-05T21:28:11.276" v="2914"/>
          <ac:spMkLst>
            <pc:docMk/>
            <pc:sldMk cId="1884606739" sldId="277"/>
            <ac:spMk id="8" creationId="{85C6B36A-C59E-96DB-65E2-465A60F31CEA}"/>
          </ac:spMkLst>
        </pc:spChg>
        <pc:spChg chg="mod">
          <ac:chgData name="Alain Saleh" userId="039d1f4c-e284-49fb-82d8-3ace0e393fd6" providerId="ADAL" clId="{4ED3ADEE-CCCF-8F4A-83EB-E8A83C6418EC}" dt="2023-01-05T21:28:11.276" v="2914"/>
          <ac:spMkLst>
            <pc:docMk/>
            <pc:sldMk cId="1884606739" sldId="277"/>
            <ac:spMk id="9" creationId="{5888465F-EA31-DF1D-4EFA-F10127697732}"/>
          </ac:spMkLst>
        </pc:spChg>
        <pc:picChg chg="del">
          <ac:chgData name="Alain Saleh" userId="039d1f4c-e284-49fb-82d8-3ace0e393fd6" providerId="ADAL" clId="{4ED3ADEE-CCCF-8F4A-83EB-E8A83C6418EC}" dt="2023-01-09T00:42:08.599" v="10688" actId="478"/>
          <ac:picMkLst>
            <pc:docMk/>
            <pc:sldMk cId="1884606739" sldId="277"/>
            <ac:picMk id="2" creationId="{DDD3FA6C-9141-FEA5-FDBC-DD4867F8A601}"/>
          </ac:picMkLst>
        </pc:picChg>
        <pc:picChg chg="add mod">
          <ac:chgData name="Alain Saleh" userId="039d1f4c-e284-49fb-82d8-3ace0e393fd6" providerId="ADAL" clId="{4ED3ADEE-CCCF-8F4A-83EB-E8A83C6418EC}" dt="2023-01-09T00:42:11.493" v="10690" actId="1076"/>
          <ac:picMkLst>
            <pc:docMk/>
            <pc:sldMk cId="1884606739" sldId="277"/>
            <ac:picMk id="3" creationId="{6D6C3A1E-FB2F-6181-C1E9-E00320048616}"/>
          </ac:picMkLst>
        </pc:picChg>
      </pc:sldChg>
      <pc:sldChg chg="modSp del">
        <pc:chgData name="Alain Saleh" userId="039d1f4c-e284-49fb-82d8-3ace0e393fd6" providerId="ADAL" clId="{4ED3ADEE-CCCF-8F4A-83EB-E8A83C6418EC}" dt="2023-01-09T00:42:23.911" v="10692" actId="2696"/>
        <pc:sldMkLst>
          <pc:docMk/>
          <pc:sldMk cId="3607145235" sldId="280"/>
        </pc:sldMkLst>
        <pc:spChg chg="mod">
          <ac:chgData name="Alain Saleh" userId="039d1f4c-e284-49fb-82d8-3ace0e393fd6" providerId="ADAL" clId="{4ED3ADEE-CCCF-8F4A-83EB-E8A83C6418EC}" dt="2023-01-05T21:28:11.276" v="2914"/>
          <ac:spMkLst>
            <pc:docMk/>
            <pc:sldMk cId="3607145235" sldId="280"/>
            <ac:spMk id="7" creationId="{7BD6DB23-BB37-3921-B44B-4E01D6BEAEFA}"/>
          </ac:spMkLst>
        </pc:spChg>
        <pc:spChg chg="mod">
          <ac:chgData name="Alain Saleh" userId="039d1f4c-e284-49fb-82d8-3ace0e393fd6" providerId="ADAL" clId="{4ED3ADEE-CCCF-8F4A-83EB-E8A83C6418EC}" dt="2023-01-05T21:28:11.276" v="2914"/>
          <ac:spMkLst>
            <pc:docMk/>
            <pc:sldMk cId="3607145235" sldId="280"/>
            <ac:spMk id="9" creationId="{C38BC8A5-215E-91A8-2F00-1005CA07A03D}"/>
          </ac:spMkLst>
        </pc:spChg>
      </pc:sldChg>
      <pc:sldChg chg="modSp del mod">
        <pc:chgData name="Alain Saleh" userId="039d1f4c-e284-49fb-82d8-3ace0e393fd6" providerId="ADAL" clId="{4ED3ADEE-CCCF-8F4A-83EB-E8A83C6418EC}" dt="2023-01-09T13:56:23.606" v="11283" actId="2696"/>
        <pc:sldMkLst>
          <pc:docMk/>
          <pc:sldMk cId="2186978274" sldId="281"/>
        </pc:sldMkLst>
        <pc:spChg chg="mod">
          <ac:chgData name="Alain Saleh" userId="039d1f4c-e284-49fb-82d8-3ace0e393fd6" providerId="ADAL" clId="{4ED3ADEE-CCCF-8F4A-83EB-E8A83C6418EC}" dt="2023-01-09T00:56:48.183" v="10783" actId="20577"/>
          <ac:spMkLst>
            <pc:docMk/>
            <pc:sldMk cId="2186978274" sldId="281"/>
            <ac:spMk id="2" creationId="{E581F6B7-743B-9A4A-1466-54EE84EA9A65}"/>
          </ac:spMkLst>
        </pc:spChg>
        <pc:spChg chg="mod">
          <ac:chgData name="Alain Saleh" userId="039d1f4c-e284-49fb-82d8-3ace0e393fd6" providerId="ADAL" clId="{4ED3ADEE-CCCF-8F4A-83EB-E8A83C6418EC}" dt="2023-01-05T21:27:50.627" v="2911"/>
          <ac:spMkLst>
            <pc:docMk/>
            <pc:sldMk cId="2186978274" sldId="281"/>
            <ac:spMk id="4" creationId="{622036C7-ED5F-4139-B58F-291D7CCECBEA}"/>
          </ac:spMkLst>
        </pc:spChg>
        <pc:spChg chg="mod">
          <ac:chgData name="Alain Saleh" userId="039d1f4c-e284-49fb-82d8-3ace0e393fd6" providerId="ADAL" clId="{4ED3ADEE-CCCF-8F4A-83EB-E8A83C6418EC}" dt="2023-01-09T00:56:58.145" v="10784" actId="1076"/>
          <ac:spMkLst>
            <pc:docMk/>
            <pc:sldMk cId="2186978274" sldId="281"/>
            <ac:spMk id="9" creationId="{4D478281-0F6F-FF6A-004B-D0684B67ADDA}"/>
          </ac:spMkLst>
        </pc:spChg>
        <pc:spChg chg="mod">
          <ac:chgData name="Alain Saleh" userId="039d1f4c-e284-49fb-82d8-3ace0e393fd6" providerId="ADAL" clId="{4ED3ADEE-CCCF-8F4A-83EB-E8A83C6418EC}" dt="2023-01-05T21:28:11.276" v="2914"/>
          <ac:spMkLst>
            <pc:docMk/>
            <pc:sldMk cId="2186978274" sldId="281"/>
            <ac:spMk id="15" creationId="{079268E6-9EBE-F362-4DD9-00FFFF16F92D}"/>
          </ac:spMkLst>
        </pc:spChg>
        <pc:spChg chg="mod">
          <ac:chgData name="Alain Saleh" userId="039d1f4c-e284-49fb-82d8-3ace0e393fd6" providerId="ADAL" clId="{4ED3ADEE-CCCF-8F4A-83EB-E8A83C6418EC}" dt="2023-01-05T21:28:11.276" v="2914"/>
          <ac:spMkLst>
            <pc:docMk/>
            <pc:sldMk cId="2186978274" sldId="281"/>
            <ac:spMk id="16" creationId="{11C91961-7CD1-9621-1E9A-46524CA7EB8B}"/>
          </ac:spMkLst>
        </pc:spChg>
        <pc:cxnChg chg="mod">
          <ac:chgData name="Alain Saleh" userId="039d1f4c-e284-49fb-82d8-3ace0e393fd6" providerId="ADAL" clId="{4ED3ADEE-CCCF-8F4A-83EB-E8A83C6418EC}" dt="2023-01-09T00:56:58.145" v="10784" actId="1076"/>
          <ac:cxnSpMkLst>
            <pc:docMk/>
            <pc:sldMk cId="2186978274" sldId="281"/>
            <ac:cxnSpMk id="5" creationId="{52568E34-F3E5-00D9-DCCE-EB7A461D2DB0}"/>
          </ac:cxnSpMkLst>
        </pc:cxnChg>
      </pc:sldChg>
      <pc:sldChg chg="modSp mod modShow">
        <pc:chgData name="Alain Saleh" userId="039d1f4c-e284-49fb-82d8-3ace0e393fd6" providerId="ADAL" clId="{4ED3ADEE-CCCF-8F4A-83EB-E8A83C6418EC}" dt="2023-01-09T01:24:22.857" v="10989" actId="729"/>
        <pc:sldMkLst>
          <pc:docMk/>
          <pc:sldMk cId="1553771882" sldId="282"/>
        </pc:sldMkLst>
        <pc:spChg chg="mod">
          <ac:chgData name="Alain Saleh" userId="039d1f4c-e284-49fb-82d8-3ace0e393fd6" providerId="ADAL" clId="{4ED3ADEE-CCCF-8F4A-83EB-E8A83C6418EC}" dt="2023-01-05T21:27:50.627" v="2911"/>
          <ac:spMkLst>
            <pc:docMk/>
            <pc:sldMk cId="1553771882" sldId="282"/>
            <ac:spMk id="6" creationId="{8A50AA83-FC94-B35E-242F-0727F84AB1BC}"/>
          </ac:spMkLst>
        </pc:spChg>
        <pc:spChg chg="mod">
          <ac:chgData name="Alain Saleh" userId="039d1f4c-e284-49fb-82d8-3ace0e393fd6" providerId="ADAL" clId="{4ED3ADEE-CCCF-8F4A-83EB-E8A83C6418EC}" dt="2023-01-05T21:28:11.276" v="2914"/>
          <ac:spMkLst>
            <pc:docMk/>
            <pc:sldMk cId="1553771882" sldId="282"/>
            <ac:spMk id="8" creationId="{B3EF22DA-755E-9425-7FA0-7A0C029D28CC}"/>
          </ac:spMkLst>
        </pc:spChg>
      </pc:sldChg>
      <pc:sldChg chg="del">
        <pc:chgData name="Alain Saleh" userId="039d1f4c-e284-49fb-82d8-3ace0e393fd6" providerId="ADAL" clId="{4ED3ADEE-CCCF-8F4A-83EB-E8A83C6418EC}" dt="2023-01-09T13:33:18.014" v="10990" actId="2696"/>
        <pc:sldMkLst>
          <pc:docMk/>
          <pc:sldMk cId="3633158566" sldId="283"/>
        </pc:sldMkLst>
      </pc:sldChg>
      <pc:sldChg chg="modSp">
        <pc:chgData name="Alain Saleh" userId="039d1f4c-e284-49fb-82d8-3ace0e393fd6" providerId="ADAL" clId="{4ED3ADEE-CCCF-8F4A-83EB-E8A83C6418EC}" dt="2023-01-05T21:27:09.097" v="2908"/>
        <pc:sldMkLst>
          <pc:docMk/>
          <pc:sldMk cId="542131217" sldId="317"/>
        </pc:sldMkLst>
        <pc:spChg chg="mod">
          <ac:chgData name="Alain Saleh" userId="039d1f4c-e284-49fb-82d8-3ace0e393fd6" providerId="ADAL" clId="{4ED3ADEE-CCCF-8F4A-83EB-E8A83C6418EC}" dt="2023-01-05T21:27:09.097" v="2908"/>
          <ac:spMkLst>
            <pc:docMk/>
            <pc:sldMk cId="542131217" sldId="317"/>
            <ac:spMk id="2" creationId="{D0CDAD9C-B995-44BE-81F0-8FE32931A877}"/>
          </ac:spMkLst>
        </pc:spChg>
        <pc:spChg chg="mod">
          <ac:chgData name="Alain Saleh" userId="039d1f4c-e284-49fb-82d8-3ace0e393fd6" providerId="ADAL" clId="{4ED3ADEE-CCCF-8F4A-83EB-E8A83C6418EC}" dt="2023-01-05T21:27:09.097" v="2908"/>
          <ac:spMkLst>
            <pc:docMk/>
            <pc:sldMk cId="542131217" sldId="317"/>
            <ac:spMk id="3" creationId="{620D797C-D5A8-42EB-989F-438B2E1CE24B}"/>
          </ac:spMkLst>
        </pc:spChg>
        <pc:spChg chg="mod">
          <ac:chgData name="Alain Saleh" userId="039d1f4c-e284-49fb-82d8-3ace0e393fd6" providerId="ADAL" clId="{4ED3ADEE-CCCF-8F4A-83EB-E8A83C6418EC}" dt="2023-01-05T21:27:09.097" v="2908"/>
          <ac:spMkLst>
            <pc:docMk/>
            <pc:sldMk cId="542131217" sldId="317"/>
            <ac:spMk id="4" creationId="{5DDABDEE-5F25-427C-9F82-77C75BDCDB50}"/>
          </ac:spMkLst>
        </pc:spChg>
      </pc:sldChg>
      <pc:sldChg chg="modSp mod">
        <pc:chgData name="Alain Saleh" userId="039d1f4c-e284-49fb-82d8-3ace0e393fd6" providerId="ADAL" clId="{4ED3ADEE-CCCF-8F4A-83EB-E8A83C6418EC}" dt="2023-01-05T21:31:07.287" v="2984" actId="207"/>
        <pc:sldMkLst>
          <pc:docMk/>
          <pc:sldMk cId="0" sldId="344"/>
        </pc:sldMkLst>
        <pc:spChg chg="mod">
          <ac:chgData name="Alain Saleh" userId="039d1f4c-e284-49fb-82d8-3ace0e393fd6" providerId="ADAL" clId="{4ED3ADEE-CCCF-8F4A-83EB-E8A83C6418EC}" dt="2023-01-05T21:30:54.715" v="2983" actId="207"/>
          <ac:spMkLst>
            <pc:docMk/>
            <pc:sldMk cId="0" sldId="344"/>
            <ac:spMk id="5" creationId="{42A46B82-088A-5D47-BF01-892D7D4396C7}"/>
          </ac:spMkLst>
        </pc:spChg>
        <pc:spChg chg="mod">
          <ac:chgData name="Alain Saleh" userId="039d1f4c-e284-49fb-82d8-3ace0e393fd6" providerId="ADAL" clId="{4ED3ADEE-CCCF-8F4A-83EB-E8A83C6418EC}" dt="2023-01-05T21:31:07.287" v="2984" actId="207"/>
          <ac:spMkLst>
            <pc:docMk/>
            <pc:sldMk cId="0" sldId="344"/>
            <ac:spMk id="6" creationId="{49105D79-8BA7-834E-8A34-BBE872A09138}"/>
          </ac:spMkLst>
        </pc:spChg>
        <pc:spChg chg="mod">
          <ac:chgData name="Alain Saleh" userId="039d1f4c-e284-49fb-82d8-3ace0e393fd6" providerId="ADAL" clId="{4ED3ADEE-CCCF-8F4A-83EB-E8A83C6418EC}" dt="2023-01-05T21:30:54.715" v="2983" actId="207"/>
          <ac:spMkLst>
            <pc:docMk/>
            <pc:sldMk cId="0" sldId="344"/>
            <ac:spMk id="9" creationId="{BC97CE77-C58B-52A6-D834-5C41DCD992C7}"/>
          </ac:spMkLst>
        </pc:spChg>
      </pc:sldChg>
      <pc:sldChg chg="modSp modNotesTx">
        <pc:chgData name="Alain Saleh" userId="039d1f4c-e284-49fb-82d8-3ace0e393fd6" providerId="ADAL" clId="{4ED3ADEE-CCCF-8F4A-83EB-E8A83C6418EC}" dt="2023-01-09T14:26:42.611" v="12787" actId="20577"/>
        <pc:sldMkLst>
          <pc:docMk/>
          <pc:sldMk cId="2017608351" sldId="460"/>
        </pc:sldMkLst>
        <pc:spChg chg="mod">
          <ac:chgData name="Alain Saleh" userId="039d1f4c-e284-49fb-82d8-3ace0e393fd6" providerId="ADAL" clId="{4ED3ADEE-CCCF-8F4A-83EB-E8A83C6418EC}" dt="2023-01-05T21:28:11.276" v="2914"/>
          <ac:spMkLst>
            <pc:docMk/>
            <pc:sldMk cId="2017608351" sldId="460"/>
            <ac:spMk id="12" creationId="{685818DD-ECD7-5F4D-A14D-711F5B62F06E}"/>
          </ac:spMkLst>
        </pc:spChg>
        <pc:spChg chg="mod">
          <ac:chgData name="Alain Saleh" userId="039d1f4c-e284-49fb-82d8-3ace0e393fd6" providerId="ADAL" clId="{4ED3ADEE-CCCF-8F4A-83EB-E8A83C6418EC}" dt="2023-01-05T21:27:09.097" v="2908"/>
          <ac:spMkLst>
            <pc:docMk/>
            <pc:sldMk cId="2017608351" sldId="460"/>
            <ac:spMk id="16" creationId="{5B35379F-2C2A-8443-B53B-FD5E327DFC0D}"/>
          </ac:spMkLst>
        </pc:spChg>
        <pc:graphicFrameChg chg="mod">
          <ac:chgData name="Alain Saleh" userId="039d1f4c-e284-49fb-82d8-3ace0e393fd6" providerId="ADAL" clId="{4ED3ADEE-CCCF-8F4A-83EB-E8A83C6418EC}" dt="2023-01-05T20:18:20.226" v="1721" actId="20577"/>
          <ac:graphicFrameMkLst>
            <pc:docMk/>
            <pc:sldMk cId="2017608351" sldId="460"/>
            <ac:graphicFrameMk id="11" creationId="{6A0C274B-64A1-8108-3CCD-F9588577714E}"/>
          </ac:graphicFrameMkLst>
        </pc:graphicFrameChg>
      </pc:sldChg>
      <pc:sldChg chg="modSp modNotesTx">
        <pc:chgData name="Alain Saleh" userId="039d1f4c-e284-49fb-82d8-3ace0e393fd6" providerId="ADAL" clId="{4ED3ADEE-CCCF-8F4A-83EB-E8A83C6418EC}" dt="2023-01-09T14:26:01.583" v="12600" actId="20577"/>
        <pc:sldMkLst>
          <pc:docMk/>
          <pc:sldMk cId="2775001439" sldId="461"/>
        </pc:sldMkLst>
        <pc:spChg chg="mod">
          <ac:chgData name="Alain Saleh" userId="039d1f4c-e284-49fb-82d8-3ace0e393fd6" providerId="ADAL" clId="{4ED3ADEE-CCCF-8F4A-83EB-E8A83C6418EC}" dt="2023-01-05T21:28:11.276" v="2914"/>
          <ac:spMkLst>
            <pc:docMk/>
            <pc:sldMk cId="2775001439" sldId="461"/>
            <ac:spMk id="6" creationId="{62DDC85E-46CC-F8F3-9E10-6443FB23504B}"/>
          </ac:spMkLst>
        </pc:spChg>
        <pc:spChg chg="mod">
          <ac:chgData name="Alain Saleh" userId="039d1f4c-e284-49fb-82d8-3ace0e393fd6" providerId="ADAL" clId="{4ED3ADEE-CCCF-8F4A-83EB-E8A83C6418EC}" dt="2023-01-05T21:27:09.097" v="2908"/>
          <ac:spMkLst>
            <pc:docMk/>
            <pc:sldMk cId="2775001439" sldId="461"/>
            <ac:spMk id="16" creationId="{5B35379F-2C2A-8443-B53B-FD5E327DFC0D}"/>
          </ac:spMkLst>
        </pc:spChg>
        <pc:graphicFrameChg chg="mod">
          <ac:chgData name="Alain Saleh" userId="039d1f4c-e284-49fb-82d8-3ace0e393fd6" providerId="ADAL" clId="{4ED3ADEE-CCCF-8F4A-83EB-E8A83C6418EC}" dt="2023-01-09T13:48:59.480" v="11256" actId="20577"/>
          <ac:graphicFrameMkLst>
            <pc:docMk/>
            <pc:sldMk cId="2775001439" sldId="461"/>
            <ac:graphicFrameMk id="10" creationId="{7D712467-E529-BA76-D09B-7CD9BCC69EAA}"/>
          </ac:graphicFrameMkLst>
        </pc:graphicFrameChg>
      </pc:sldChg>
      <pc:sldChg chg="del">
        <pc:chgData name="Alain Saleh" userId="039d1f4c-e284-49fb-82d8-3ace0e393fd6" providerId="ADAL" clId="{4ED3ADEE-CCCF-8F4A-83EB-E8A83C6418EC}" dt="2023-01-04T19:51:38.508" v="57" actId="2696"/>
        <pc:sldMkLst>
          <pc:docMk/>
          <pc:sldMk cId="964422956" sldId="462"/>
        </pc:sldMkLst>
      </pc:sldChg>
      <pc:sldChg chg="del">
        <pc:chgData name="Alain Saleh" userId="039d1f4c-e284-49fb-82d8-3ace0e393fd6" providerId="ADAL" clId="{4ED3ADEE-CCCF-8F4A-83EB-E8A83C6418EC}" dt="2023-01-04T19:51:41.454" v="58" actId="2696"/>
        <pc:sldMkLst>
          <pc:docMk/>
          <pc:sldMk cId="3836920308" sldId="463"/>
        </pc:sldMkLst>
      </pc:sldChg>
      <pc:sldChg chg="modSp mod ord modShow">
        <pc:chgData name="Alain Saleh" userId="039d1f4c-e284-49fb-82d8-3ace0e393fd6" providerId="ADAL" clId="{4ED3ADEE-CCCF-8F4A-83EB-E8A83C6418EC}" dt="2023-01-09T13:33:25.834" v="10991" actId="729"/>
        <pc:sldMkLst>
          <pc:docMk/>
          <pc:sldMk cId="3588243950" sldId="464"/>
        </pc:sldMkLst>
        <pc:spChg chg="mod">
          <ac:chgData name="Alain Saleh" userId="039d1f4c-e284-49fb-82d8-3ace0e393fd6" providerId="ADAL" clId="{4ED3ADEE-CCCF-8F4A-83EB-E8A83C6418EC}" dt="2023-01-05T21:27:09.097" v="2908"/>
          <ac:spMkLst>
            <pc:docMk/>
            <pc:sldMk cId="3588243950" sldId="464"/>
            <ac:spMk id="16" creationId="{5B35379F-2C2A-8443-B53B-FD5E327DFC0D}"/>
          </ac:spMkLst>
        </pc:spChg>
      </pc:sldChg>
      <pc:sldChg chg="addSp delSp modSp mod ord modNotesTx">
        <pc:chgData name="Alain Saleh" userId="039d1f4c-e284-49fb-82d8-3ace0e393fd6" providerId="ADAL" clId="{4ED3ADEE-CCCF-8F4A-83EB-E8A83C6418EC}" dt="2023-01-09T13:49:58.604" v="11279" actId="20577"/>
        <pc:sldMkLst>
          <pc:docMk/>
          <pc:sldMk cId="1805244886" sldId="466"/>
        </pc:sldMkLst>
        <pc:spChg chg="add del">
          <ac:chgData name="Alain Saleh" userId="039d1f4c-e284-49fb-82d8-3ace0e393fd6" providerId="ADAL" clId="{4ED3ADEE-CCCF-8F4A-83EB-E8A83C6418EC}" dt="2023-01-05T21:18:46.491" v="2680" actId="11529"/>
          <ac:spMkLst>
            <pc:docMk/>
            <pc:sldMk cId="1805244886" sldId="466"/>
            <ac:spMk id="2" creationId="{04569A1C-08A7-DE84-D172-761D4B3D20A5}"/>
          </ac:spMkLst>
        </pc:spChg>
        <pc:spChg chg="add del mod">
          <ac:chgData name="Alain Saleh" userId="039d1f4c-e284-49fb-82d8-3ace0e393fd6" providerId="ADAL" clId="{4ED3ADEE-CCCF-8F4A-83EB-E8A83C6418EC}" dt="2023-01-06T20:06:10.469" v="5751" actId="478"/>
          <ac:spMkLst>
            <pc:docMk/>
            <pc:sldMk cId="1805244886" sldId="466"/>
            <ac:spMk id="2" creationId="{D4122B8C-036B-00E1-2DD2-AFB7E05B61F7}"/>
          </ac:spMkLst>
        </pc:spChg>
        <pc:spChg chg="add del">
          <ac:chgData name="Alain Saleh" userId="039d1f4c-e284-49fb-82d8-3ace0e393fd6" providerId="ADAL" clId="{4ED3ADEE-CCCF-8F4A-83EB-E8A83C6418EC}" dt="2023-01-05T21:18:58.597" v="2684" actId="478"/>
          <ac:spMkLst>
            <pc:docMk/>
            <pc:sldMk cId="1805244886" sldId="466"/>
            <ac:spMk id="3" creationId="{7660CDC8-051B-00C4-8575-723822F9F457}"/>
          </ac:spMkLst>
        </pc:spChg>
        <pc:spChg chg="mod">
          <ac:chgData name="Alain Saleh" userId="039d1f4c-e284-49fb-82d8-3ace0e393fd6" providerId="ADAL" clId="{4ED3ADEE-CCCF-8F4A-83EB-E8A83C6418EC}" dt="2023-01-05T21:18:57.110" v="2682" actId="2711"/>
          <ac:spMkLst>
            <pc:docMk/>
            <pc:sldMk cId="1805244886" sldId="466"/>
            <ac:spMk id="6" creationId="{7E7AF9E2-837F-E96F-F9D8-015DCCDA76D0}"/>
          </ac:spMkLst>
        </pc:spChg>
        <pc:spChg chg="mod">
          <ac:chgData name="Alain Saleh" userId="039d1f4c-e284-49fb-82d8-3ace0e393fd6" providerId="ADAL" clId="{4ED3ADEE-CCCF-8F4A-83EB-E8A83C6418EC}" dt="2023-01-09T13:49:58.604" v="11279" actId="20577"/>
          <ac:spMkLst>
            <pc:docMk/>
            <pc:sldMk cId="1805244886" sldId="466"/>
            <ac:spMk id="7" creationId="{DC22006F-AAEC-6ECA-7DC6-5446629335A1}"/>
          </ac:spMkLst>
        </pc:spChg>
        <pc:spChg chg="mod">
          <ac:chgData name="Alain Saleh" userId="039d1f4c-e284-49fb-82d8-3ace0e393fd6" providerId="ADAL" clId="{4ED3ADEE-CCCF-8F4A-83EB-E8A83C6418EC}" dt="2023-01-05T21:27:09.097" v="2908"/>
          <ac:spMkLst>
            <pc:docMk/>
            <pc:sldMk cId="1805244886" sldId="466"/>
            <ac:spMk id="16" creationId="{5B35379F-2C2A-8443-B53B-FD5E327DFC0D}"/>
          </ac:spMkLst>
        </pc:spChg>
      </pc:sldChg>
      <pc:sldChg chg="modSp add mod modShow">
        <pc:chgData name="Alain Saleh" userId="039d1f4c-e284-49fb-82d8-3ace0e393fd6" providerId="ADAL" clId="{4ED3ADEE-CCCF-8F4A-83EB-E8A83C6418EC}" dt="2023-01-09T13:33:25.834" v="10991" actId="729"/>
        <pc:sldMkLst>
          <pc:docMk/>
          <pc:sldMk cId="719802127" sldId="467"/>
        </pc:sldMkLst>
        <pc:spChg chg="mod">
          <ac:chgData name="Alain Saleh" userId="039d1f4c-e284-49fb-82d8-3ace0e393fd6" providerId="ADAL" clId="{4ED3ADEE-CCCF-8F4A-83EB-E8A83C6418EC}" dt="2023-01-05T21:29:38.180" v="2976" actId="113"/>
          <ac:spMkLst>
            <pc:docMk/>
            <pc:sldMk cId="719802127" sldId="467"/>
            <ac:spMk id="2" creationId="{6731BEE8-9A09-43B4-8DDC-7B8CC596E2B2}"/>
          </ac:spMkLst>
        </pc:spChg>
        <pc:spChg chg="mod">
          <ac:chgData name="Alain Saleh" userId="039d1f4c-e284-49fb-82d8-3ace0e393fd6" providerId="ADAL" clId="{4ED3ADEE-CCCF-8F4A-83EB-E8A83C6418EC}" dt="2023-01-05T21:29:16.837" v="2975" actId="20577"/>
          <ac:spMkLst>
            <pc:docMk/>
            <pc:sldMk cId="719802127" sldId="467"/>
            <ac:spMk id="4" creationId="{7912A40E-9AC9-77B6-96B7-B6A5745318C5}"/>
          </ac:spMkLst>
        </pc:spChg>
        <pc:spChg chg="mod">
          <ac:chgData name="Alain Saleh" userId="039d1f4c-e284-49fb-82d8-3ace0e393fd6" providerId="ADAL" clId="{4ED3ADEE-CCCF-8F4A-83EB-E8A83C6418EC}" dt="2023-01-05T21:27:09.097" v="2908"/>
          <ac:spMkLst>
            <pc:docMk/>
            <pc:sldMk cId="719802127" sldId="467"/>
            <ac:spMk id="16" creationId="{5B35379F-2C2A-8443-B53B-FD5E327DFC0D}"/>
          </ac:spMkLst>
        </pc:spChg>
      </pc:sldChg>
      <pc:sldChg chg="del">
        <pc:chgData name="Alain Saleh" userId="039d1f4c-e284-49fb-82d8-3ace0e393fd6" providerId="ADAL" clId="{4ED3ADEE-CCCF-8F4A-83EB-E8A83C6418EC}" dt="2023-01-04T19:53:39.064" v="73" actId="2696"/>
        <pc:sldMkLst>
          <pc:docMk/>
          <pc:sldMk cId="1479299756" sldId="467"/>
        </pc:sldMkLst>
      </pc:sldChg>
      <pc:sldChg chg="addSp modSp del mod modClrScheme chgLayout">
        <pc:chgData name="Alain Saleh" userId="039d1f4c-e284-49fb-82d8-3ace0e393fd6" providerId="ADAL" clId="{4ED3ADEE-CCCF-8F4A-83EB-E8A83C6418EC}" dt="2023-01-09T13:45:49.941" v="11212" actId="2696"/>
        <pc:sldMkLst>
          <pc:docMk/>
          <pc:sldMk cId="4192041242" sldId="468"/>
        </pc:sldMkLst>
        <pc:spChg chg="mod">
          <ac:chgData name="Alain Saleh" userId="039d1f4c-e284-49fb-82d8-3ace0e393fd6" providerId="ADAL" clId="{4ED3ADEE-CCCF-8F4A-83EB-E8A83C6418EC}" dt="2023-01-08T19:33:26.862" v="8713" actId="27636"/>
          <ac:spMkLst>
            <pc:docMk/>
            <pc:sldMk cId="4192041242" sldId="468"/>
            <ac:spMk id="11" creationId="{AD494963-528B-B028-F139-6FA09800A0C1}"/>
          </ac:spMkLst>
        </pc:spChg>
        <pc:spChg chg="add mod">
          <ac:chgData name="Alain Saleh" userId="039d1f4c-e284-49fb-82d8-3ace0e393fd6" providerId="ADAL" clId="{4ED3ADEE-CCCF-8F4A-83EB-E8A83C6418EC}" dt="2023-01-08T19:32:42.211" v="8696" actId="26606"/>
          <ac:spMkLst>
            <pc:docMk/>
            <pc:sldMk cId="4192041242" sldId="468"/>
            <ac:spMk id="16" creationId="{D3F4B060-B1A5-6540-2CBC-21C0B5B2A458}"/>
          </ac:spMkLst>
        </pc:spChg>
      </pc:sldChg>
      <pc:sldChg chg="modSp del">
        <pc:chgData name="Alain Saleh" userId="039d1f4c-e284-49fb-82d8-3ace0e393fd6" providerId="ADAL" clId="{4ED3ADEE-CCCF-8F4A-83EB-E8A83C6418EC}" dt="2023-01-08T23:20:58.930" v="10390" actId="2696"/>
        <pc:sldMkLst>
          <pc:docMk/>
          <pc:sldMk cId="4096248086" sldId="469"/>
        </pc:sldMkLst>
        <pc:spChg chg="mod">
          <ac:chgData name="Alain Saleh" userId="039d1f4c-e284-49fb-82d8-3ace0e393fd6" providerId="ADAL" clId="{4ED3ADEE-CCCF-8F4A-83EB-E8A83C6418EC}" dt="2023-01-05T21:28:11.276" v="2914"/>
          <ac:spMkLst>
            <pc:docMk/>
            <pc:sldMk cId="4096248086" sldId="469"/>
            <ac:spMk id="6" creationId="{13531ECD-6CB8-2AAC-C07E-ADBB2867B794}"/>
          </ac:spMkLst>
        </pc:spChg>
        <pc:spChg chg="mod">
          <ac:chgData name="Alain Saleh" userId="039d1f4c-e284-49fb-82d8-3ace0e393fd6" providerId="ADAL" clId="{4ED3ADEE-CCCF-8F4A-83EB-E8A83C6418EC}" dt="2023-01-05T21:27:50.627" v="2911"/>
          <ac:spMkLst>
            <pc:docMk/>
            <pc:sldMk cId="4096248086" sldId="469"/>
            <ac:spMk id="8" creationId="{4D52BBF6-4E36-14C7-87F8-004953F0F4EA}"/>
          </ac:spMkLst>
        </pc:spChg>
        <pc:spChg chg="mod">
          <ac:chgData name="Alain Saleh" userId="039d1f4c-e284-49fb-82d8-3ace0e393fd6" providerId="ADAL" clId="{4ED3ADEE-CCCF-8F4A-83EB-E8A83C6418EC}" dt="2023-01-05T21:27:09.097" v="2908"/>
          <ac:spMkLst>
            <pc:docMk/>
            <pc:sldMk cId="4096248086" sldId="469"/>
            <ac:spMk id="16" creationId="{5B35379F-2C2A-8443-B53B-FD5E327DFC0D}"/>
          </ac:spMkLst>
        </pc:spChg>
      </pc:sldChg>
      <pc:sldChg chg="modSp add del ord modAnim">
        <pc:chgData name="Alain Saleh" userId="039d1f4c-e284-49fb-82d8-3ace0e393fd6" providerId="ADAL" clId="{4ED3ADEE-CCCF-8F4A-83EB-E8A83C6418EC}" dt="2023-01-09T14:40:24.709" v="12871" actId="20577"/>
        <pc:sldMkLst>
          <pc:docMk/>
          <pc:sldMk cId="2755415666" sldId="470"/>
        </pc:sldMkLst>
        <pc:spChg chg="mod">
          <ac:chgData name="Alain Saleh" userId="039d1f4c-e284-49fb-82d8-3ace0e393fd6" providerId="ADAL" clId="{4ED3ADEE-CCCF-8F4A-83EB-E8A83C6418EC}" dt="2023-01-05T21:27:50.627" v="2911"/>
          <ac:spMkLst>
            <pc:docMk/>
            <pc:sldMk cId="2755415666" sldId="470"/>
            <ac:spMk id="10" creationId="{56607DF7-0F93-6E95-0CFC-E8C02254632F}"/>
          </ac:spMkLst>
        </pc:spChg>
        <pc:spChg chg="mod">
          <ac:chgData name="Alain Saleh" userId="039d1f4c-e284-49fb-82d8-3ace0e393fd6" providerId="ADAL" clId="{4ED3ADEE-CCCF-8F4A-83EB-E8A83C6418EC}" dt="2023-01-05T21:27:50.627" v="2911"/>
          <ac:spMkLst>
            <pc:docMk/>
            <pc:sldMk cId="2755415666" sldId="470"/>
            <ac:spMk id="11" creationId="{25753AA9-0E15-DAF8-27CB-F56EE68D85EB}"/>
          </ac:spMkLst>
        </pc:spChg>
        <pc:spChg chg="mod">
          <ac:chgData name="Alain Saleh" userId="039d1f4c-e284-49fb-82d8-3ace0e393fd6" providerId="ADAL" clId="{4ED3ADEE-CCCF-8F4A-83EB-E8A83C6418EC}" dt="2023-01-05T21:28:11.276" v="2914"/>
          <ac:spMkLst>
            <pc:docMk/>
            <pc:sldMk cId="2755415666" sldId="470"/>
            <ac:spMk id="12" creationId="{B88D16C2-92EC-B6A1-0813-CF1C9279B589}"/>
          </ac:spMkLst>
        </pc:spChg>
        <pc:spChg chg="mod">
          <ac:chgData name="Alain Saleh" userId="039d1f4c-e284-49fb-82d8-3ace0e393fd6" providerId="ADAL" clId="{4ED3ADEE-CCCF-8F4A-83EB-E8A83C6418EC}" dt="2023-01-05T21:28:11.276" v="2914"/>
          <ac:spMkLst>
            <pc:docMk/>
            <pc:sldMk cId="2755415666" sldId="470"/>
            <ac:spMk id="13" creationId="{3FD83583-D9B6-604D-1B9B-29EF569C154A}"/>
          </ac:spMkLst>
        </pc:spChg>
        <pc:spChg chg="mod">
          <ac:chgData name="Alain Saleh" userId="039d1f4c-e284-49fb-82d8-3ace0e393fd6" providerId="ADAL" clId="{4ED3ADEE-CCCF-8F4A-83EB-E8A83C6418EC}" dt="2023-01-09T14:40:24.709" v="12871" actId="20577"/>
          <ac:spMkLst>
            <pc:docMk/>
            <pc:sldMk cId="2755415666" sldId="470"/>
            <ac:spMk id="14" creationId="{1A68E90C-D376-0F08-5F5E-D8AC8ACE46B8}"/>
          </ac:spMkLst>
        </pc:spChg>
        <pc:spChg chg="mod">
          <ac:chgData name="Alain Saleh" userId="039d1f4c-e284-49fb-82d8-3ace0e393fd6" providerId="ADAL" clId="{4ED3ADEE-CCCF-8F4A-83EB-E8A83C6418EC}" dt="2023-01-09T14:39:22.715" v="12825" actId="20577"/>
          <ac:spMkLst>
            <pc:docMk/>
            <pc:sldMk cId="2755415666" sldId="470"/>
            <ac:spMk id="15" creationId="{C0E9366A-0C6C-8AB8-BB94-44F86B4D64AA}"/>
          </ac:spMkLst>
        </pc:spChg>
      </pc:sldChg>
      <pc:sldChg chg="modSp mod modAnim">
        <pc:chgData name="Alain Saleh" userId="039d1f4c-e284-49fb-82d8-3ace0e393fd6" providerId="ADAL" clId="{4ED3ADEE-CCCF-8F4A-83EB-E8A83C6418EC}" dt="2023-01-09T14:42:34.050" v="12879"/>
        <pc:sldMkLst>
          <pc:docMk/>
          <pc:sldMk cId="2470425818" sldId="471"/>
        </pc:sldMkLst>
        <pc:spChg chg="mod">
          <ac:chgData name="Alain Saleh" userId="039d1f4c-e284-49fb-82d8-3ace0e393fd6" providerId="ADAL" clId="{4ED3ADEE-CCCF-8F4A-83EB-E8A83C6418EC}" dt="2023-01-09T14:41:38.324" v="12874" actId="20577"/>
          <ac:spMkLst>
            <pc:docMk/>
            <pc:sldMk cId="2470425818" sldId="471"/>
            <ac:spMk id="2" creationId="{5DD5C22D-94FA-30E6-A98C-C8A606A8E235}"/>
          </ac:spMkLst>
        </pc:spChg>
        <pc:spChg chg="mod">
          <ac:chgData name="Alain Saleh" userId="039d1f4c-e284-49fb-82d8-3ace0e393fd6" providerId="ADAL" clId="{4ED3ADEE-CCCF-8F4A-83EB-E8A83C6418EC}" dt="2023-01-09T14:41:30.853" v="12872" actId="14100"/>
          <ac:spMkLst>
            <pc:docMk/>
            <pc:sldMk cId="2470425818" sldId="471"/>
            <ac:spMk id="5" creationId="{906AADEE-1A06-291E-07AF-85F940A6DFE1}"/>
          </ac:spMkLst>
        </pc:spChg>
      </pc:sldChg>
      <pc:sldChg chg="modSp del">
        <pc:chgData name="Alain Saleh" userId="039d1f4c-e284-49fb-82d8-3ace0e393fd6" providerId="ADAL" clId="{4ED3ADEE-CCCF-8F4A-83EB-E8A83C6418EC}" dt="2023-01-09T13:36:14.788" v="11210" actId="2696"/>
        <pc:sldMkLst>
          <pc:docMk/>
          <pc:sldMk cId="3874749007" sldId="472"/>
        </pc:sldMkLst>
        <pc:spChg chg="mod">
          <ac:chgData name="Alain Saleh" userId="039d1f4c-e284-49fb-82d8-3ace0e393fd6" providerId="ADAL" clId="{4ED3ADEE-CCCF-8F4A-83EB-E8A83C6418EC}" dt="2023-01-05T21:28:11.276" v="2914"/>
          <ac:spMkLst>
            <pc:docMk/>
            <pc:sldMk cId="3874749007" sldId="472"/>
            <ac:spMk id="11" creationId="{AD494963-528B-B028-F139-6FA09800A0C1}"/>
          </ac:spMkLst>
        </pc:spChg>
      </pc:sldChg>
      <pc:sldChg chg="modSp del mod ord modShow">
        <pc:chgData name="Alain Saleh" userId="039d1f4c-e284-49fb-82d8-3ace0e393fd6" providerId="ADAL" clId="{4ED3ADEE-CCCF-8F4A-83EB-E8A83C6418EC}" dt="2023-01-09T14:52:56.602" v="12902" actId="2696"/>
        <pc:sldMkLst>
          <pc:docMk/>
          <pc:sldMk cId="1377685387" sldId="473"/>
        </pc:sldMkLst>
        <pc:spChg chg="mod">
          <ac:chgData name="Alain Saleh" userId="039d1f4c-e284-49fb-82d8-3ace0e393fd6" providerId="ADAL" clId="{4ED3ADEE-CCCF-8F4A-83EB-E8A83C6418EC}" dt="2023-01-05T21:28:11.276" v="2914"/>
          <ac:spMkLst>
            <pc:docMk/>
            <pc:sldMk cId="1377685387" sldId="473"/>
            <ac:spMk id="8" creationId="{85C6B36A-C59E-96DB-65E2-465A60F31CEA}"/>
          </ac:spMkLst>
        </pc:spChg>
        <pc:spChg chg="mod">
          <ac:chgData name="Alain Saleh" userId="039d1f4c-e284-49fb-82d8-3ace0e393fd6" providerId="ADAL" clId="{4ED3ADEE-CCCF-8F4A-83EB-E8A83C6418EC}" dt="2023-01-05T21:28:11.276" v="2914"/>
          <ac:spMkLst>
            <pc:docMk/>
            <pc:sldMk cId="1377685387" sldId="473"/>
            <ac:spMk id="9" creationId="{5888465F-EA31-DF1D-4EFA-F10127697732}"/>
          </ac:spMkLst>
        </pc:spChg>
      </pc:sldChg>
      <pc:sldChg chg="del">
        <pc:chgData name="Alain Saleh" userId="039d1f4c-e284-49fb-82d8-3ace0e393fd6" providerId="ADAL" clId="{4ED3ADEE-CCCF-8F4A-83EB-E8A83C6418EC}" dt="2023-01-04T19:53:39.064" v="73" actId="2696"/>
        <pc:sldMkLst>
          <pc:docMk/>
          <pc:sldMk cId="3226851963" sldId="474"/>
        </pc:sldMkLst>
      </pc:sldChg>
      <pc:sldChg chg="modSp add mod modShow">
        <pc:chgData name="Alain Saleh" userId="039d1f4c-e284-49fb-82d8-3ace0e393fd6" providerId="ADAL" clId="{4ED3ADEE-CCCF-8F4A-83EB-E8A83C6418EC}" dt="2023-01-09T13:33:25.834" v="10991" actId="729"/>
        <pc:sldMkLst>
          <pc:docMk/>
          <pc:sldMk cId="3996510320" sldId="474"/>
        </pc:sldMkLst>
        <pc:graphicFrameChg chg="mod">
          <ac:chgData name="Alain Saleh" userId="039d1f4c-e284-49fb-82d8-3ace0e393fd6" providerId="ADAL" clId="{4ED3ADEE-CCCF-8F4A-83EB-E8A83C6418EC}" dt="2023-01-05T21:27:09.097" v="2908"/>
          <ac:graphicFrameMkLst>
            <pc:docMk/>
            <pc:sldMk cId="3996510320" sldId="474"/>
            <ac:graphicFrameMk id="7" creationId="{A4641E15-F35A-9496-534D-2601354DD6ED}"/>
          </ac:graphicFrameMkLst>
        </pc:graphicFrameChg>
      </pc:sldChg>
      <pc:sldChg chg="del">
        <pc:chgData name="Alain Saleh" userId="039d1f4c-e284-49fb-82d8-3ace0e393fd6" providerId="ADAL" clId="{4ED3ADEE-CCCF-8F4A-83EB-E8A83C6418EC}" dt="2023-01-04T19:53:39.064" v="73" actId="2696"/>
        <pc:sldMkLst>
          <pc:docMk/>
          <pc:sldMk cId="1762220085" sldId="476"/>
        </pc:sldMkLst>
      </pc:sldChg>
      <pc:sldChg chg="modSp add mod modShow">
        <pc:chgData name="Alain Saleh" userId="039d1f4c-e284-49fb-82d8-3ace0e393fd6" providerId="ADAL" clId="{4ED3ADEE-CCCF-8F4A-83EB-E8A83C6418EC}" dt="2023-01-09T13:33:25.834" v="10991" actId="729"/>
        <pc:sldMkLst>
          <pc:docMk/>
          <pc:sldMk cId="2431389480" sldId="476"/>
        </pc:sldMkLst>
        <pc:spChg chg="mod">
          <ac:chgData name="Alain Saleh" userId="039d1f4c-e284-49fb-82d8-3ace0e393fd6" providerId="ADAL" clId="{4ED3ADEE-CCCF-8F4A-83EB-E8A83C6418EC}" dt="2023-01-05T21:27:50.627" v="2911"/>
          <ac:spMkLst>
            <pc:docMk/>
            <pc:sldMk cId="2431389480" sldId="476"/>
            <ac:spMk id="10" creationId="{7C6FD6B8-56CD-2628-36DA-1097AFC3AADB}"/>
          </ac:spMkLst>
        </pc:spChg>
        <pc:spChg chg="mod">
          <ac:chgData name="Alain Saleh" userId="039d1f4c-e284-49fb-82d8-3ace0e393fd6" providerId="ADAL" clId="{4ED3ADEE-CCCF-8F4A-83EB-E8A83C6418EC}" dt="2023-01-05T21:27:09.097" v="2908"/>
          <ac:spMkLst>
            <pc:docMk/>
            <pc:sldMk cId="2431389480" sldId="476"/>
            <ac:spMk id="11" creationId="{84DE6A46-7086-37E7-05AC-63B32B26E0C3}"/>
          </ac:spMkLst>
        </pc:spChg>
        <pc:graphicFrameChg chg="mod">
          <ac:chgData name="Alain Saleh" userId="039d1f4c-e284-49fb-82d8-3ace0e393fd6" providerId="ADAL" clId="{4ED3ADEE-CCCF-8F4A-83EB-E8A83C6418EC}" dt="2023-01-05T21:27:09.097" v="2908"/>
          <ac:graphicFrameMkLst>
            <pc:docMk/>
            <pc:sldMk cId="2431389480" sldId="476"/>
            <ac:graphicFrameMk id="7" creationId="{A4641E15-F35A-9496-534D-2601354DD6ED}"/>
          </ac:graphicFrameMkLst>
        </pc:graphicFrameChg>
      </pc:sldChg>
      <pc:sldChg chg="new del">
        <pc:chgData name="Alain Saleh" userId="039d1f4c-e284-49fb-82d8-3ace0e393fd6" providerId="ADAL" clId="{4ED3ADEE-CCCF-8F4A-83EB-E8A83C6418EC}" dt="2023-01-04T19:40:19.464" v="4" actId="680"/>
        <pc:sldMkLst>
          <pc:docMk/>
          <pc:sldMk cId="316158771" sldId="477"/>
        </pc:sldMkLst>
      </pc:sldChg>
      <pc:sldChg chg="addSp modSp new del mod">
        <pc:chgData name="Alain Saleh" userId="039d1f4c-e284-49fb-82d8-3ace0e393fd6" providerId="ADAL" clId="{4ED3ADEE-CCCF-8F4A-83EB-E8A83C6418EC}" dt="2023-01-05T20:57:30.720" v="1852" actId="2696"/>
        <pc:sldMkLst>
          <pc:docMk/>
          <pc:sldMk cId="1033540904" sldId="477"/>
        </pc:sldMkLst>
        <pc:spChg chg="add mod">
          <ac:chgData name="Alain Saleh" userId="039d1f4c-e284-49fb-82d8-3ace0e393fd6" providerId="ADAL" clId="{4ED3ADEE-CCCF-8F4A-83EB-E8A83C6418EC}" dt="2023-01-04T21:57:09.124" v="803" actId="20577"/>
          <ac:spMkLst>
            <pc:docMk/>
            <pc:sldMk cId="1033540904" sldId="477"/>
            <ac:spMk id="2" creationId="{8F1FE76A-457D-D846-C30C-92488A84E1FE}"/>
          </ac:spMkLst>
        </pc:spChg>
      </pc:sldChg>
      <pc:sldChg chg="delSp new del mod">
        <pc:chgData name="Alain Saleh" userId="039d1f4c-e284-49fb-82d8-3ace0e393fd6" providerId="ADAL" clId="{4ED3ADEE-CCCF-8F4A-83EB-E8A83C6418EC}" dt="2023-01-04T19:39:41.133" v="2" actId="2696"/>
        <pc:sldMkLst>
          <pc:docMk/>
          <pc:sldMk cId="3609804065" sldId="477"/>
        </pc:sldMkLst>
        <pc:spChg chg="del">
          <ac:chgData name="Alain Saleh" userId="039d1f4c-e284-49fb-82d8-3ace0e393fd6" providerId="ADAL" clId="{4ED3ADEE-CCCF-8F4A-83EB-E8A83C6418EC}" dt="2023-01-04T19:39:37.345" v="1" actId="478"/>
          <ac:spMkLst>
            <pc:docMk/>
            <pc:sldMk cId="3609804065" sldId="477"/>
            <ac:spMk id="2" creationId="{046AC963-B92D-A008-675B-2D9351CA488F}"/>
          </ac:spMkLst>
        </pc:spChg>
        <pc:spChg chg="del">
          <ac:chgData name="Alain Saleh" userId="039d1f4c-e284-49fb-82d8-3ace0e393fd6" providerId="ADAL" clId="{4ED3ADEE-CCCF-8F4A-83EB-E8A83C6418EC}" dt="2023-01-04T19:39:37.345" v="1" actId="478"/>
          <ac:spMkLst>
            <pc:docMk/>
            <pc:sldMk cId="3609804065" sldId="477"/>
            <ac:spMk id="3" creationId="{8B9E71D8-C725-A5D2-D9AC-E9700DDC18A3}"/>
          </ac:spMkLst>
        </pc:spChg>
        <pc:spChg chg="del">
          <ac:chgData name="Alain Saleh" userId="039d1f4c-e284-49fb-82d8-3ace0e393fd6" providerId="ADAL" clId="{4ED3ADEE-CCCF-8F4A-83EB-E8A83C6418EC}" dt="2023-01-04T19:39:37.345" v="1" actId="478"/>
          <ac:spMkLst>
            <pc:docMk/>
            <pc:sldMk cId="3609804065" sldId="477"/>
            <ac:spMk id="4" creationId="{3F115835-B8C0-833C-1A17-A3D94DFC7B39}"/>
          </ac:spMkLst>
        </pc:spChg>
        <pc:spChg chg="del">
          <ac:chgData name="Alain Saleh" userId="039d1f4c-e284-49fb-82d8-3ace0e393fd6" providerId="ADAL" clId="{4ED3ADEE-CCCF-8F4A-83EB-E8A83C6418EC}" dt="2023-01-04T19:39:37.345" v="1" actId="478"/>
          <ac:spMkLst>
            <pc:docMk/>
            <pc:sldMk cId="3609804065" sldId="477"/>
            <ac:spMk id="5" creationId="{3A522397-346D-1691-8284-32CA0095CBF8}"/>
          </ac:spMkLst>
        </pc:spChg>
        <pc:spChg chg="del">
          <ac:chgData name="Alain Saleh" userId="039d1f4c-e284-49fb-82d8-3ace0e393fd6" providerId="ADAL" clId="{4ED3ADEE-CCCF-8F4A-83EB-E8A83C6418EC}" dt="2023-01-04T19:39:37.345" v="1" actId="478"/>
          <ac:spMkLst>
            <pc:docMk/>
            <pc:sldMk cId="3609804065" sldId="477"/>
            <ac:spMk id="6" creationId="{FCEC5B90-25A1-76DF-69CF-A7417BD5AB20}"/>
          </ac:spMkLst>
        </pc:spChg>
      </pc:sldChg>
      <pc:sldChg chg="modSp add del mod">
        <pc:chgData name="Alain Saleh" userId="039d1f4c-e284-49fb-82d8-3ace0e393fd6" providerId="ADAL" clId="{4ED3ADEE-CCCF-8F4A-83EB-E8A83C6418EC}" dt="2023-01-08T20:17:45.938" v="9347" actId="2696"/>
        <pc:sldMkLst>
          <pc:docMk/>
          <pc:sldMk cId="3456291720" sldId="478"/>
        </pc:sldMkLst>
        <pc:spChg chg="mod">
          <ac:chgData name="Alain Saleh" userId="039d1f4c-e284-49fb-82d8-3ace0e393fd6" providerId="ADAL" clId="{4ED3ADEE-CCCF-8F4A-83EB-E8A83C6418EC}" dt="2023-01-05T21:18:00.764" v="2676" actId="20577"/>
          <ac:spMkLst>
            <pc:docMk/>
            <pc:sldMk cId="3456291720" sldId="478"/>
            <ac:spMk id="2" creationId="{8F1FE76A-457D-D846-C30C-92488A84E1FE}"/>
          </ac:spMkLst>
        </pc:spChg>
      </pc:sldChg>
      <pc:sldChg chg="add del">
        <pc:chgData name="Alain Saleh" userId="039d1f4c-e284-49fb-82d8-3ace0e393fd6" providerId="ADAL" clId="{4ED3ADEE-CCCF-8F4A-83EB-E8A83C6418EC}" dt="2023-01-05T21:14:30.954" v="2583" actId="2696"/>
        <pc:sldMkLst>
          <pc:docMk/>
          <pc:sldMk cId="1481565719" sldId="479"/>
        </pc:sldMkLst>
      </pc:sldChg>
      <pc:sldChg chg="addSp delSp modSp add mod modClrScheme chgLayout modNotesTx">
        <pc:chgData name="Alain Saleh" userId="039d1f4c-e284-49fb-82d8-3ace0e393fd6" providerId="ADAL" clId="{4ED3ADEE-CCCF-8F4A-83EB-E8A83C6418EC}" dt="2023-01-05T21:14:14.601" v="2581" actId="20577"/>
        <pc:sldMkLst>
          <pc:docMk/>
          <pc:sldMk cId="3534108049" sldId="480"/>
        </pc:sldMkLst>
        <pc:spChg chg="add del">
          <ac:chgData name="Alain Saleh" userId="039d1f4c-e284-49fb-82d8-3ace0e393fd6" providerId="ADAL" clId="{4ED3ADEE-CCCF-8F4A-83EB-E8A83C6418EC}" dt="2023-01-05T21:05:54.812" v="1939" actId="478"/>
          <ac:spMkLst>
            <pc:docMk/>
            <pc:sldMk cId="3534108049" sldId="480"/>
            <ac:spMk id="2" creationId="{8F1FE76A-457D-D846-C30C-92488A84E1FE}"/>
          </ac:spMkLst>
        </pc:spChg>
        <pc:spChg chg="add del">
          <ac:chgData name="Alain Saleh" userId="039d1f4c-e284-49fb-82d8-3ace0e393fd6" providerId="ADAL" clId="{4ED3ADEE-CCCF-8F4A-83EB-E8A83C6418EC}" dt="2023-01-05T21:05:48.709" v="1936" actId="22"/>
          <ac:spMkLst>
            <pc:docMk/>
            <pc:sldMk cId="3534108049" sldId="480"/>
            <ac:spMk id="4" creationId="{D5D0F91B-0F07-BE17-D4A5-05D04681FD2F}"/>
          </ac:spMkLst>
        </pc:spChg>
        <pc:spChg chg="add del">
          <ac:chgData name="Alain Saleh" userId="039d1f4c-e284-49fb-82d8-3ace0e393fd6" providerId="ADAL" clId="{4ED3ADEE-CCCF-8F4A-83EB-E8A83C6418EC}" dt="2023-01-05T21:05:56.371" v="1941" actId="22"/>
          <ac:spMkLst>
            <pc:docMk/>
            <pc:sldMk cId="3534108049" sldId="480"/>
            <ac:spMk id="6" creationId="{2EECD252-854C-4565-A9EB-8575F1F439FA}"/>
          </ac:spMkLst>
        </pc:spChg>
        <pc:spChg chg="add mod">
          <ac:chgData name="Alain Saleh" userId="039d1f4c-e284-49fb-82d8-3ace0e393fd6" providerId="ADAL" clId="{4ED3ADEE-CCCF-8F4A-83EB-E8A83C6418EC}" dt="2023-01-05T21:11:35.237" v="2086" actId="2711"/>
          <ac:spMkLst>
            <pc:docMk/>
            <pc:sldMk cId="3534108049" sldId="480"/>
            <ac:spMk id="1033" creationId="{D8EF1BA1-60B9-1F67-F1D5-3CF41FBC63D3}"/>
          </ac:spMkLst>
        </pc:spChg>
        <pc:spChg chg="add del mod">
          <ac:chgData name="Alain Saleh" userId="039d1f4c-e284-49fb-82d8-3ace0e393fd6" providerId="ADAL" clId="{4ED3ADEE-CCCF-8F4A-83EB-E8A83C6418EC}" dt="2023-01-05T21:07:37.931" v="1996" actId="26606"/>
          <ac:spMkLst>
            <pc:docMk/>
            <pc:sldMk cId="3534108049" sldId="480"/>
            <ac:spMk id="1035" creationId="{6D25057F-6065-891E-E18A-3017A483B32E}"/>
          </ac:spMkLst>
        </pc:spChg>
        <pc:spChg chg="add mod">
          <ac:chgData name="Alain Saleh" userId="039d1f4c-e284-49fb-82d8-3ace0e393fd6" providerId="ADAL" clId="{4ED3ADEE-CCCF-8F4A-83EB-E8A83C6418EC}" dt="2023-01-05T21:11:53.590" v="2088" actId="113"/>
          <ac:spMkLst>
            <pc:docMk/>
            <pc:sldMk cId="3534108049" sldId="480"/>
            <ac:spMk id="1040" creationId="{145B4C33-31B4-6822-D90E-F2201103B7E4}"/>
          </ac:spMkLst>
        </pc:spChg>
        <pc:picChg chg="add del">
          <ac:chgData name="Alain Saleh" userId="039d1f4c-e284-49fb-82d8-3ace0e393fd6" providerId="ADAL" clId="{4ED3ADEE-CCCF-8F4A-83EB-E8A83C6418EC}" dt="2023-01-05T21:05:53.127" v="1937"/>
          <ac:picMkLst>
            <pc:docMk/>
            <pc:sldMk cId="3534108049" sldId="480"/>
            <ac:picMk id="1026" creationId="{E2E5674B-D1C6-3B07-B00A-4707403F09FA}"/>
          </ac:picMkLst>
        </pc:picChg>
        <pc:picChg chg="add mod">
          <ac:chgData name="Alain Saleh" userId="039d1f4c-e284-49fb-82d8-3ace0e393fd6" providerId="ADAL" clId="{4ED3ADEE-CCCF-8F4A-83EB-E8A83C6418EC}" dt="2023-01-05T21:07:37.931" v="1996" actId="26606"/>
          <ac:picMkLst>
            <pc:docMk/>
            <pc:sldMk cId="3534108049" sldId="480"/>
            <ac:picMk id="1028" creationId="{28C8E401-01A5-7604-B3AC-8B2CA2E8E05D}"/>
          </ac:picMkLst>
        </pc:picChg>
        <pc:picChg chg="add mod">
          <ac:chgData name="Alain Saleh" userId="039d1f4c-e284-49fb-82d8-3ace0e393fd6" providerId="ADAL" clId="{4ED3ADEE-CCCF-8F4A-83EB-E8A83C6418EC}" dt="2023-01-05T21:10:05.123" v="2084" actId="732"/>
          <ac:picMkLst>
            <pc:docMk/>
            <pc:sldMk cId="3534108049" sldId="480"/>
            <ac:picMk id="1030" creationId="{99285E70-8600-AEE3-4F56-CCD14EE718A0}"/>
          </ac:picMkLst>
        </pc:picChg>
      </pc:sldChg>
      <pc:sldChg chg="addSp delSp modSp new mod">
        <pc:chgData name="Alain Saleh" userId="039d1f4c-e284-49fb-82d8-3ace0e393fd6" providerId="ADAL" clId="{4ED3ADEE-CCCF-8F4A-83EB-E8A83C6418EC}" dt="2023-01-05T21:32:45.874" v="2997" actId="207"/>
        <pc:sldMkLst>
          <pc:docMk/>
          <pc:sldMk cId="2100748820" sldId="481"/>
        </pc:sldMkLst>
        <pc:spChg chg="mod">
          <ac:chgData name="Alain Saleh" userId="039d1f4c-e284-49fb-82d8-3ace0e393fd6" providerId="ADAL" clId="{4ED3ADEE-CCCF-8F4A-83EB-E8A83C6418EC}" dt="2023-01-05T21:32:31.433" v="2996" actId="242"/>
          <ac:spMkLst>
            <pc:docMk/>
            <pc:sldMk cId="2100748820" sldId="481"/>
            <ac:spMk id="2" creationId="{3889BA5B-AA3E-1648-207F-80C867B20CFF}"/>
          </ac:spMkLst>
        </pc:spChg>
        <pc:spChg chg="mod">
          <ac:chgData name="Alain Saleh" userId="039d1f4c-e284-49fb-82d8-3ace0e393fd6" providerId="ADAL" clId="{4ED3ADEE-CCCF-8F4A-83EB-E8A83C6418EC}" dt="2023-01-05T21:32:45.874" v="2997" actId="207"/>
          <ac:spMkLst>
            <pc:docMk/>
            <pc:sldMk cId="2100748820" sldId="481"/>
            <ac:spMk id="3" creationId="{7C78F068-8BC2-ECD1-14B3-42905B7CA93F}"/>
          </ac:spMkLst>
        </pc:spChg>
        <pc:spChg chg="add mod">
          <ac:chgData name="Alain Saleh" userId="039d1f4c-e284-49fb-82d8-3ace0e393fd6" providerId="ADAL" clId="{4ED3ADEE-CCCF-8F4A-83EB-E8A83C6418EC}" dt="2023-01-05T20:26:26.191" v="1832"/>
          <ac:spMkLst>
            <pc:docMk/>
            <pc:sldMk cId="2100748820" sldId="481"/>
            <ac:spMk id="5" creationId="{456E74AA-5B64-4552-E54D-66BC5941B360}"/>
          </ac:spMkLst>
        </pc:spChg>
        <pc:spChg chg="add mod">
          <ac:chgData name="Alain Saleh" userId="039d1f4c-e284-49fb-82d8-3ace0e393fd6" providerId="ADAL" clId="{4ED3ADEE-CCCF-8F4A-83EB-E8A83C6418EC}" dt="2023-01-05T20:26:47.009" v="1849" actId="14100"/>
          <ac:spMkLst>
            <pc:docMk/>
            <pc:sldMk cId="2100748820" sldId="481"/>
            <ac:spMk id="6" creationId="{12F05718-F94D-58D9-6CFF-0205E453009E}"/>
          </ac:spMkLst>
        </pc:spChg>
        <pc:grpChg chg="add del mod">
          <ac:chgData name="Alain Saleh" userId="039d1f4c-e284-49fb-82d8-3ace0e393fd6" providerId="ADAL" clId="{4ED3ADEE-CCCF-8F4A-83EB-E8A83C6418EC}" dt="2023-01-05T20:57:26.817" v="1851" actId="478"/>
          <ac:grpSpMkLst>
            <pc:docMk/>
            <pc:sldMk cId="2100748820" sldId="481"/>
            <ac:grpSpMk id="4" creationId="{2A1C39ED-FA4C-7984-23D6-E5ADA130B942}"/>
          </ac:grpSpMkLst>
        </pc:grpChg>
      </pc:sldChg>
      <pc:sldChg chg="add del">
        <pc:chgData name="Alain Saleh" userId="039d1f4c-e284-49fb-82d8-3ace0e393fd6" providerId="ADAL" clId="{4ED3ADEE-CCCF-8F4A-83EB-E8A83C6418EC}" dt="2023-01-08T20:17:47.279" v="9348" actId="2696"/>
        <pc:sldMkLst>
          <pc:docMk/>
          <pc:sldMk cId="279375424" sldId="482"/>
        </pc:sldMkLst>
      </pc:sldChg>
      <pc:sldChg chg="add del">
        <pc:chgData name="Alain Saleh" userId="039d1f4c-e284-49fb-82d8-3ace0e393fd6" providerId="ADAL" clId="{4ED3ADEE-CCCF-8F4A-83EB-E8A83C6418EC}" dt="2023-01-05T21:04:42.121" v="1932"/>
        <pc:sldMkLst>
          <pc:docMk/>
          <pc:sldMk cId="3319717553" sldId="482"/>
        </pc:sldMkLst>
      </pc:sldChg>
      <pc:sldChg chg="addSp delSp modSp add del mod ord modClrScheme chgLayout modNotesTx">
        <pc:chgData name="Alain Saleh" userId="039d1f4c-e284-49fb-82d8-3ace0e393fd6" providerId="ADAL" clId="{4ED3ADEE-CCCF-8F4A-83EB-E8A83C6418EC}" dt="2023-01-07T19:11:40.661" v="8569" actId="2696"/>
        <pc:sldMkLst>
          <pc:docMk/>
          <pc:sldMk cId="4017117631" sldId="483"/>
        </pc:sldMkLst>
        <pc:spChg chg="add mod">
          <ac:chgData name="Alain Saleh" userId="039d1f4c-e284-49fb-82d8-3ace0e393fd6" providerId="ADAL" clId="{4ED3ADEE-CCCF-8F4A-83EB-E8A83C6418EC}" dt="2023-01-06T19:51:35.909" v="5412" actId="1076"/>
          <ac:spMkLst>
            <pc:docMk/>
            <pc:sldMk cId="4017117631" sldId="483"/>
            <ac:spMk id="2" creationId="{45638B24-6AF3-CEC6-9D1B-96E34A72C01A}"/>
          </ac:spMkLst>
        </pc:spChg>
        <pc:spChg chg="add del mod ord">
          <ac:chgData name="Alain Saleh" userId="039d1f4c-e284-49fb-82d8-3ace0e393fd6" providerId="ADAL" clId="{4ED3ADEE-CCCF-8F4A-83EB-E8A83C6418EC}" dt="2023-01-05T21:47:56.747" v="3429" actId="478"/>
          <ac:spMkLst>
            <pc:docMk/>
            <pc:sldMk cId="4017117631" sldId="483"/>
            <ac:spMk id="2" creationId="{C5028DFB-A536-1512-4DCD-D64EF6B811B8}"/>
          </ac:spMkLst>
        </pc:spChg>
        <pc:spChg chg="add del mod">
          <ac:chgData name="Alain Saleh" userId="039d1f4c-e284-49fb-82d8-3ace0e393fd6" providerId="ADAL" clId="{4ED3ADEE-CCCF-8F4A-83EB-E8A83C6418EC}" dt="2023-01-06T19:53:41.125" v="5486"/>
          <ac:spMkLst>
            <pc:docMk/>
            <pc:sldMk cId="4017117631" sldId="483"/>
            <ac:spMk id="3" creationId="{2485D8A3-A974-91AD-0BC2-2BD9B4E924B4}"/>
          </ac:spMkLst>
        </pc:spChg>
        <pc:spChg chg="add del mod ord">
          <ac:chgData name="Alain Saleh" userId="039d1f4c-e284-49fb-82d8-3ace0e393fd6" providerId="ADAL" clId="{4ED3ADEE-CCCF-8F4A-83EB-E8A83C6418EC}" dt="2023-01-05T21:47:56.747" v="3429" actId="478"/>
          <ac:spMkLst>
            <pc:docMk/>
            <pc:sldMk cId="4017117631" sldId="483"/>
            <ac:spMk id="3" creationId="{6390DE50-7D16-56EE-ADAA-ACAE52F3E934}"/>
          </ac:spMkLst>
        </pc:spChg>
        <pc:spChg chg="add del mod ord">
          <ac:chgData name="Alain Saleh" userId="039d1f4c-e284-49fb-82d8-3ace0e393fd6" providerId="ADAL" clId="{4ED3ADEE-CCCF-8F4A-83EB-E8A83C6418EC}" dt="2023-01-05T21:47:56.747" v="3429" actId="478"/>
          <ac:spMkLst>
            <pc:docMk/>
            <pc:sldMk cId="4017117631" sldId="483"/>
            <ac:spMk id="4" creationId="{C6E83417-2923-4695-BD22-88F456BC3FC4}"/>
          </ac:spMkLst>
        </pc:spChg>
        <pc:spChg chg="add del mod ord">
          <ac:chgData name="Alain Saleh" userId="039d1f4c-e284-49fb-82d8-3ace0e393fd6" providerId="ADAL" clId="{4ED3ADEE-CCCF-8F4A-83EB-E8A83C6418EC}" dt="2023-01-05T21:47:56.747" v="3429" actId="478"/>
          <ac:spMkLst>
            <pc:docMk/>
            <pc:sldMk cId="4017117631" sldId="483"/>
            <ac:spMk id="5" creationId="{14BAF5EF-B9C0-E22B-7384-0D64607D2BD2}"/>
          </ac:spMkLst>
        </pc:spChg>
        <pc:spChg chg="add del mod">
          <ac:chgData name="Alain Saleh" userId="039d1f4c-e284-49fb-82d8-3ace0e393fd6" providerId="ADAL" clId="{4ED3ADEE-CCCF-8F4A-83EB-E8A83C6418EC}" dt="2023-01-06T19:53:40.682" v="5485" actId="478"/>
          <ac:spMkLst>
            <pc:docMk/>
            <pc:sldMk cId="4017117631" sldId="483"/>
            <ac:spMk id="5" creationId="{C35AEB01-7746-CA0B-DA7B-972FD2E9CEF6}"/>
          </ac:spMkLst>
        </pc:spChg>
        <pc:spChg chg="del">
          <ac:chgData name="Alain Saleh" userId="039d1f4c-e284-49fb-82d8-3ace0e393fd6" providerId="ADAL" clId="{4ED3ADEE-CCCF-8F4A-83EB-E8A83C6418EC}" dt="2023-01-05T21:23:32.398" v="2898" actId="478"/>
          <ac:spMkLst>
            <pc:docMk/>
            <pc:sldMk cId="4017117631" sldId="483"/>
            <ac:spMk id="6" creationId="{7E7AF9E2-837F-E96F-F9D8-015DCCDA76D0}"/>
          </ac:spMkLst>
        </pc:spChg>
        <pc:spChg chg="add del">
          <ac:chgData name="Alain Saleh" userId="039d1f4c-e284-49fb-82d8-3ace0e393fd6" providerId="ADAL" clId="{4ED3ADEE-CCCF-8F4A-83EB-E8A83C6418EC}" dt="2023-01-05T21:24:00.234" v="2906" actId="478"/>
          <ac:spMkLst>
            <pc:docMk/>
            <pc:sldMk cId="4017117631" sldId="483"/>
            <ac:spMk id="7" creationId="{DC22006F-AAEC-6ECA-7DC6-5446629335A1}"/>
          </ac:spMkLst>
        </pc:spChg>
        <pc:spChg chg="add del mod ord">
          <ac:chgData name="Alain Saleh" userId="039d1f4c-e284-49fb-82d8-3ace0e393fd6" providerId="ADAL" clId="{4ED3ADEE-CCCF-8F4A-83EB-E8A83C6418EC}" dt="2023-01-05T21:47:56.747" v="3429" actId="478"/>
          <ac:spMkLst>
            <pc:docMk/>
            <pc:sldMk cId="4017117631" sldId="483"/>
            <ac:spMk id="8" creationId="{51910C77-1910-FA83-A127-291A2928D4AF}"/>
          </ac:spMkLst>
        </pc:spChg>
        <pc:spChg chg="add del mod">
          <ac:chgData name="Alain Saleh" userId="039d1f4c-e284-49fb-82d8-3ace0e393fd6" providerId="ADAL" clId="{4ED3ADEE-CCCF-8F4A-83EB-E8A83C6418EC}" dt="2023-01-06T19:55:57.882" v="5526" actId="20577"/>
          <ac:spMkLst>
            <pc:docMk/>
            <pc:sldMk cId="4017117631" sldId="483"/>
            <ac:spMk id="10" creationId="{B3EC938D-EC91-7F1E-4912-ECC99DB8B933}"/>
          </ac:spMkLst>
        </pc:spChg>
        <pc:spChg chg="add del mod">
          <ac:chgData name="Alain Saleh" userId="039d1f4c-e284-49fb-82d8-3ace0e393fd6" providerId="ADAL" clId="{4ED3ADEE-CCCF-8F4A-83EB-E8A83C6418EC}" dt="2023-01-05T21:48:06.204" v="3432" actId="478"/>
          <ac:spMkLst>
            <pc:docMk/>
            <pc:sldMk cId="4017117631" sldId="483"/>
            <ac:spMk id="12" creationId="{BDA7B011-A80E-A0C0-A37D-CCC217E4EBEE}"/>
          </ac:spMkLst>
        </pc:spChg>
        <pc:spChg chg="add del mod">
          <ac:chgData name="Alain Saleh" userId="039d1f4c-e284-49fb-82d8-3ace0e393fd6" providerId="ADAL" clId="{4ED3ADEE-CCCF-8F4A-83EB-E8A83C6418EC}" dt="2023-01-05T21:53:36.430" v="3599" actId="478"/>
          <ac:spMkLst>
            <pc:docMk/>
            <pc:sldMk cId="4017117631" sldId="483"/>
            <ac:spMk id="15" creationId="{92E6A0A6-6C94-FC14-8AED-DCC60B16F551}"/>
          </ac:spMkLst>
        </pc:spChg>
        <pc:spChg chg="del mod">
          <ac:chgData name="Alain Saleh" userId="039d1f4c-e284-49fb-82d8-3ace0e393fd6" providerId="ADAL" clId="{4ED3ADEE-CCCF-8F4A-83EB-E8A83C6418EC}" dt="2023-01-05T21:47:56.747" v="3429" actId="478"/>
          <ac:spMkLst>
            <pc:docMk/>
            <pc:sldMk cId="4017117631" sldId="483"/>
            <ac:spMk id="16" creationId="{5B35379F-2C2A-8443-B53B-FD5E327DFC0D}"/>
          </ac:spMkLst>
        </pc:spChg>
        <pc:spChg chg="add del mod">
          <ac:chgData name="Alain Saleh" userId="039d1f4c-e284-49fb-82d8-3ace0e393fd6" providerId="ADAL" clId="{4ED3ADEE-CCCF-8F4A-83EB-E8A83C6418EC}" dt="2023-01-05T21:55:26.323" v="3722" actId="478"/>
          <ac:spMkLst>
            <pc:docMk/>
            <pc:sldMk cId="4017117631" sldId="483"/>
            <ac:spMk id="20" creationId="{33390986-4618-E816-6337-BDAA9E14E773}"/>
          </ac:spMkLst>
        </pc:spChg>
        <pc:spChg chg="add del mod">
          <ac:chgData name="Alain Saleh" userId="039d1f4c-e284-49fb-82d8-3ace0e393fd6" providerId="ADAL" clId="{4ED3ADEE-CCCF-8F4A-83EB-E8A83C6418EC}" dt="2023-01-05T21:55:23.460" v="3721" actId="478"/>
          <ac:spMkLst>
            <pc:docMk/>
            <pc:sldMk cId="4017117631" sldId="483"/>
            <ac:spMk id="23" creationId="{F3F147D0-007F-9AAB-FC15-5358BA60C071}"/>
          </ac:spMkLst>
        </pc:spChg>
        <pc:spChg chg="add mod">
          <ac:chgData name="Alain Saleh" userId="039d1f4c-e284-49fb-82d8-3ace0e393fd6" providerId="ADAL" clId="{4ED3ADEE-CCCF-8F4A-83EB-E8A83C6418EC}" dt="2023-01-06T19:54:09.555" v="5494" actId="20577"/>
          <ac:spMkLst>
            <pc:docMk/>
            <pc:sldMk cId="4017117631" sldId="483"/>
            <ac:spMk id="25" creationId="{EDA1A400-F5D4-98AA-2FB3-7B185646064A}"/>
          </ac:spMkLst>
        </pc:spChg>
        <pc:spChg chg="add del mod">
          <ac:chgData name="Alain Saleh" userId="039d1f4c-e284-49fb-82d8-3ace0e393fd6" providerId="ADAL" clId="{4ED3ADEE-CCCF-8F4A-83EB-E8A83C6418EC}" dt="2023-01-06T19:47:29.145" v="5282" actId="478"/>
          <ac:spMkLst>
            <pc:docMk/>
            <pc:sldMk cId="4017117631" sldId="483"/>
            <ac:spMk id="27" creationId="{7873875E-CE14-3F4E-D5A0-C409F910D5DC}"/>
          </ac:spMkLst>
        </pc:spChg>
        <pc:picChg chg="add del mod">
          <ac:chgData name="Alain Saleh" userId="039d1f4c-e284-49fb-82d8-3ace0e393fd6" providerId="ADAL" clId="{4ED3ADEE-CCCF-8F4A-83EB-E8A83C6418EC}" dt="2023-01-05T21:53:42.781" v="3600" actId="478"/>
          <ac:picMkLst>
            <pc:docMk/>
            <pc:sldMk cId="4017117631" sldId="483"/>
            <ac:picMk id="14" creationId="{233A1F28-9670-0048-C957-36CFB9A7AB56}"/>
          </ac:picMkLst>
        </pc:picChg>
        <pc:picChg chg="add mod">
          <ac:chgData name="Alain Saleh" userId="039d1f4c-e284-49fb-82d8-3ace0e393fd6" providerId="ADAL" clId="{4ED3ADEE-CCCF-8F4A-83EB-E8A83C6418EC}" dt="2023-01-06T19:50:10.312" v="5401" actId="14100"/>
          <ac:picMkLst>
            <pc:docMk/>
            <pc:sldMk cId="4017117631" sldId="483"/>
            <ac:picMk id="18" creationId="{157B9B66-8A48-EE5F-C0FA-4E6D080C2994}"/>
          </ac:picMkLst>
        </pc:picChg>
      </pc:sldChg>
      <pc:sldChg chg="addSp delSp modSp add mod ord modClrScheme modAnim chgLayout">
        <pc:chgData name="Alain Saleh" userId="039d1f4c-e284-49fb-82d8-3ace0e393fd6" providerId="ADAL" clId="{4ED3ADEE-CCCF-8F4A-83EB-E8A83C6418EC}" dt="2023-01-09T01:04:15.455" v="10882" actId="20577"/>
        <pc:sldMkLst>
          <pc:docMk/>
          <pc:sldMk cId="3418970153" sldId="484"/>
        </pc:sldMkLst>
        <pc:spChg chg="add del mod">
          <ac:chgData name="Alain Saleh" userId="039d1f4c-e284-49fb-82d8-3ace0e393fd6" providerId="ADAL" clId="{4ED3ADEE-CCCF-8F4A-83EB-E8A83C6418EC}" dt="2023-01-07T19:13:04.473" v="8583" actId="478"/>
          <ac:spMkLst>
            <pc:docMk/>
            <pc:sldMk cId="3418970153" sldId="484"/>
            <ac:spMk id="2" creationId="{7D0FCE6D-0090-4EF8-B8B6-CE0F14B6C802}"/>
          </ac:spMkLst>
        </pc:spChg>
        <pc:spChg chg="add del mod">
          <ac:chgData name="Alain Saleh" userId="039d1f4c-e284-49fb-82d8-3ace0e393fd6" providerId="ADAL" clId="{4ED3ADEE-CCCF-8F4A-83EB-E8A83C6418EC}" dt="2023-01-08T20:00:41.286" v="9009" actId="2085"/>
          <ac:spMkLst>
            <pc:docMk/>
            <pc:sldMk cId="3418970153" sldId="484"/>
            <ac:spMk id="3" creationId="{EA3C7F88-C446-5C49-69BA-CD057FA52771}"/>
          </ac:spMkLst>
        </pc:spChg>
        <pc:spChg chg="add del mod">
          <ac:chgData name="Alain Saleh" userId="039d1f4c-e284-49fb-82d8-3ace0e393fd6" providerId="ADAL" clId="{4ED3ADEE-CCCF-8F4A-83EB-E8A83C6418EC}" dt="2023-01-07T19:13:04.473" v="8583" actId="478"/>
          <ac:spMkLst>
            <pc:docMk/>
            <pc:sldMk cId="3418970153" sldId="484"/>
            <ac:spMk id="4" creationId="{F408957C-A3B5-108D-FA1E-A501F7C7AC97}"/>
          </ac:spMkLst>
        </pc:spChg>
        <pc:spChg chg="add del mod">
          <ac:chgData name="Alain Saleh" userId="039d1f4c-e284-49fb-82d8-3ace0e393fd6" providerId="ADAL" clId="{4ED3ADEE-CCCF-8F4A-83EB-E8A83C6418EC}" dt="2023-01-07T19:13:04.473" v="8583" actId="478"/>
          <ac:spMkLst>
            <pc:docMk/>
            <pc:sldMk cId="3418970153" sldId="484"/>
            <ac:spMk id="5" creationId="{6BC2F705-DBDB-0051-9DA7-6CEC3E3F6DA1}"/>
          </ac:spMkLst>
        </pc:spChg>
        <pc:spChg chg="add del mod">
          <ac:chgData name="Alain Saleh" userId="039d1f4c-e284-49fb-82d8-3ace0e393fd6" providerId="ADAL" clId="{4ED3ADEE-CCCF-8F4A-83EB-E8A83C6418EC}" dt="2023-01-07T19:13:04.473" v="8583" actId="478"/>
          <ac:spMkLst>
            <pc:docMk/>
            <pc:sldMk cId="3418970153" sldId="484"/>
            <ac:spMk id="6" creationId="{DC99ACCB-B3C4-B3CB-9A70-F4F52C02807C}"/>
          </ac:spMkLst>
        </pc:spChg>
        <pc:spChg chg="add del mod">
          <ac:chgData name="Alain Saleh" userId="039d1f4c-e284-49fb-82d8-3ace0e393fd6" providerId="ADAL" clId="{4ED3ADEE-CCCF-8F4A-83EB-E8A83C6418EC}" dt="2023-01-05T22:16:47.197" v="4622" actId="478"/>
          <ac:spMkLst>
            <pc:docMk/>
            <pc:sldMk cId="3418970153" sldId="484"/>
            <ac:spMk id="7" creationId="{F33877C1-11CA-52A3-F2F1-7FF082EE2ECF}"/>
          </ac:spMkLst>
        </pc:spChg>
        <pc:spChg chg="add del mod">
          <ac:chgData name="Alain Saleh" userId="039d1f4c-e284-49fb-82d8-3ace0e393fd6" providerId="ADAL" clId="{4ED3ADEE-CCCF-8F4A-83EB-E8A83C6418EC}" dt="2023-01-07T19:13:04.473" v="8583" actId="478"/>
          <ac:spMkLst>
            <pc:docMk/>
            <pc:sldMk cId="3418970153" sldId="484"/>
            <ac:spMk id="8" creationId="{D9D85647-47ED-0C94-0604-7987A4B35202}"/>
          </ac:spMkLst>
        </pc:spChg>
        <pc:spChg chg="mod">
          <ac:chgData name="Alain Saleh" userId="039d1f4c-e284-49fb-82d8-3ace0e393fd6" providerId="ADAL" clId="{4ED3ADEE-CCCF-8F4A-83EB-E8A83C6418EC}" dt="2023-01-09T01:04:15.455" v="10882" actId="20577"/>
          <ac:spMkLst>
            <pc:docMk/>
            <pc:sldMk cId="3418970153" sldId="484"/>
            <ac:spMk id="10" creationId="{B3EC938D-EC91-7F1E-4912-ECC99DB8B933}"/>
          </ac:spMkLst>
        </pc:spChg>
        <pc:spChg chg="del mod">
          <ac:chgData name="Alain Saleh" userId="039d1f4c-e284-49fb-82d8-3ace0e393fd6" providerId="ADAL" clId="{4ED3ADEE-CCCF-8F4A-83EB-E8A83C6418EC}" dt="2023-01-05T22:10:40.753" v="4593" actId="478"/>
          <ac:spMkLst>
            <pc:docMk/>
            <pc:sldMk cId="3418970153" sldId="484"/>
            <ac:spMk id="15" creationId="{92E6A0A6-6C94-FC14-8AED-DCC60B16F551}"/>
          </ac:spMkLst>
        </pc:spChg>
        <pc:picChg chg="add del mod">
          <ac:chgData name="Alain Saleh" userId="039d1f4c-e284-49fb-82d8-3ace0e393fd6" providerId="ADAL" clId="{4ED3ADEE-CCCF-8F4A-83EB-E8A83C6418EC}" dt="2023-01-07T19:13:04.473" v="8583" actId="478"/>
          <ac:picMkLst>
            <pc:docMk/>
            <pc:sldMk cId="3418970153" sldId="484"/>
            <ac:picMk id="14" creationId="{233A1F28-9670-0048-C957-36CFB9A7AB56}"/>
          </ac:picMkLst>
        </pc:picChg>
        <pc:picChg chg="add del mod">
          <ac:chgData name="Alain Saleh" userId="039d1f4c-e284-49fb-82d8-3ace0e393fd6" providerId="ADAL" clId="{4ED3ADEE-CCCF-8F4A-83EB-E8A83C6418EC}" dt="2023-01-07T19:13:04.473" v="8583" actId="478"/>
          <ac:picMkLst>
            <pc:docMk/>
            <pc:sldMk cId="3418970153" sldId="484"/>
            <ac:picMk id="2050" creationId="{CD9B3A18-3525-9FB8-4018-B2F2E985B554}"/>
          </ac:picMkLst>
        </pc:picChg>
        <pc:picChg chg="add del">
          <ac:chgData name="Alain Saleh" userId="039d1f4c-e284-49fb-82d8-3ace0e393fd6" providerId="ADAL" clId="{4ED3ADEE-CCCF-8F4A-83EB-E8A83C6418EC}" dt="2023-01-05T22:16:00.634" v="4613"/>
          <ac:picMkLst>
            <pc:docMk/>
            <pc:sldMk cId="3418970153" sldId="484"/>
            <ac:picMk id="2052" creationId="{241D0503-15CA-1596-97E5-F1AD707644A4}"/>
          </ac:picMkLst>
        </pc:picChg>
      </pc:sldChg>
      <pc:sldChg chg="addSp modSp add mod ord modAnim modNotesTx">
        <pc:chgData name="Alain Saleh" userId="039d1f4c-e284-49fb-82d8-3ace0e393fd6" providerId="ADAL" clId="{4ED3ADEE-CCCF-8F4A-83EB-E8A83C6418EC}" dt="2023-01-08T20:21:02.514" v="9409" actId="20577"/>
        <pc:sldMkLst>
          <pc:docMk/>
          <pc:sldMk cId="2980114206" sldId="485"/>
        </pc:sldMkLst>
        <pc:spChg chg="mod">
          <ac:chgData name="Alain Saleh" userId="039d1f4c-e284-49fb-82d8-3ace0e393fd6" providerId="ADAL" clId="{4ED3ADEE-CCCF-8F4A-83EB-E8A83C6418EC}" dt="2023-01-06T20:56:50.381" v="7704" actId="1076"/>
          <ac:spMkLst>
            <pc:docMk/>
            <pc:sldMk cId="2980114206" sldId="485"/>
            <ac:spMk id="2" creationId="{45638B24-6AF3-CEC6-9D1B-96E34A72C01A}"/>
          </ac:spMkLst>
        </pc:spChg>
        <pc:spChg chg="add mod">
          <ac:chgData name="Alain Saleh" userId="039d1f4c-e284-49fb-82d8-3ace0e393fd6" providerId="ADAL" clId="{4ED3ADEE-CCCF-8F4A-83EB-E8A83C6418EC}" dt="2023-01-08T20:21:02.514" v="9409" actId="20577"/>
          <ac:spMkLst>
            <pc:docMk/>
            <pc:sldMk cId="2980114206" sldId="485"/>
            <ac:spMk id="4" creationId="{D0DA34BF-4AF9-113E-ECD3-A52E29AF518B}"/>
          </ac:spMkLst>
        </pc:spChg>
        <pc:spChg chg="add mod">
          <ac:chgData name="Alain Saleh" userId="039d1f4c-e284-49fb-82d8-3ace0e393fd6" providerId="ADAL" clId="{4ED3ADEE-CCCF-8F4A-83EB-E8A83C6418EC}" dt="2023-01-06T21:00:56.650" v="7814" actId="1076"/>
          <ac:spMkLst>
            <pc:docMk/>
            <pc:sldMk cId="2980114206" sldId="485"/>
            <ac:spMk id="5" creationId="{3DDC9700-2BD5-60F9-76F6-9FAEBB438B27}"/>
          </ac:spMkLst>
        </pc:spChg>
        <pc:spChg chg="add mod">
          <ac:chgData name="Alain Saleh" userId="039d1f4c-e284-49fb-82d8-3ace0e393fd6" providerId="ADAL" clId="{4ED3ADEE-CCCF-8F4A-83EB-E8A83C6418EC}" dt="2023-01-06T21:42:39.408" v="8567" actId="20577"/>
          <ac:spMkLst>
            <pc:docMk/>
            <pc:sldMk cId="2980114206" sldId="485"/>
            <ac:spMk id="6" creationId="{E5DE235B-6C0E-F66F-16AE-ED5159CA2D2E}"/>
          </ac:spMkLst>
        </pc:spChg>
        <pc:spChg chg="add mod">
          <ac:chgData name="Alain Saleh" userId="039d1f4c-e284-49fb-82d8-3ace0e393fd6" providerId="ADAL" clId="{4ED3ADEE-CCCF-8F4A-83EB-E8A83C6418EC}" dt="2023-01-06T21:28:27.721" v="8385" actId="20577"/>
          <ac:spMkLst>
            <pc:docMk/>
            <pc:sldMk cId="2980114206" sldId="485"/>
            <ac:spMk id="9" creationId="{30BD24DA-3E2B-E5EE-30DD-10E9D7EB6D1E}"/>
          </ac:spMkLst>
        </pc:spChg>
        <pc:spChg chg="mod">
          <ac:chgData name="Alain Saleh" userId="039d1f4c-e284-49fb-82d8-3ace0e393fd6" providerId="ADAL" clId="{4ED3ADEE-CCCF-8F4A-83EB-E8A83C6418EC}" dt="2023-01-06T20:12:41.542" v="6071" actId="20577"/>
          <ac:spMkLst>
            <pc:docMk/>
            <pc:sldMk cId="2980114206" sldId="485"/>
            <ac:spMk id="10" creationId="{B3EC938D-EC91-7F1E-4912-ECC99DB8B933}"/>
          </ac:spMkLst>
        </pc:spChg>
        <pc:spChg chg="add mod">
          <ac:chgData name="Alain Saleh" userId="039d1f4c-e284-49fb-82d8-3ace0e393fd6" providerId="ADAL" clId="{4ED3ADEE-CCCF-8F4A-83EB-E8A83C6418EC}" dt="2023-01-08T20:14:36.911" v="9338" actId="114"/>
          <ac:spMkLst>
            <pc:docMk/>
            <pc:sldMk cId="2980114206" sldId="485"/>
            <ac:spMk id="11" creationId="{076650CA-E062-49FB-115A-B3ED3B3EB1CA}"/>
          </ac:spMkLst>
        </pc:spChg>
        <pc:spChg chg="mod">
          <ac:chgData name="Alain Saleh" userId="039d1f4c-e284-49fb-82d8-3ace0e393fd6" providerId="ADAL" clId="{4ED3ADEE-CCCF-8F4A-83EB-E8A83C6418EC}" dt="2023-01-08T20:12:49.593" v="9297" actId="1076"/>
          <ac:spMkLst>
            <pc:docMk/>
            <pc:sldMk cId="2980114206" sldId="485"/>
            <ac:spMk id="25" creationId="{EDA1A400-F5D4-98AA-2FB3-7B185646064A}"/>
          </ac:spMkLst>
        </pc:spChg>
        <pc:picChg chg="add mod">
          <ac:chgData name="Alain Saleh" userId="039d1f4c-e284-49fb-82d8-3ace0e393fd6" providerId="ADAL" clId="{4ED3ADEE-CCCF-8F4A-83EB-E8A83C6418EC}" dt="2023-01-06T21:05:51.068" v="7945" actId="1076"/>
          <ac:picMkLst>
            <pc:docMk/>
            <pc:sldMk cId="2980114206" sldId="485"/>
            <ac:picMk id="7" creationId="{7EF13F74-0800-9526-3D7F-49210AF3D720}"/>
          </ac:picMkLst>
        </pc:picChg>
        <pc:picChg chg="add mod">
          <ac:chgData name="Alain Saleh" userId="039d1f4c-e284-49fb-82d8-3ace0e393fd6" providerId="ADAL" clId="{4ED3ADEE-CCCF-8F4A-83EB-E8A83C6418EC}" dt="2023-01-08T20:13:05.243" v="9298" actId="14100"/>
          <ac:picMkLst>
            <pc:docMk/>
            <pc:sldMk cId="2980114206" sldId="485"/>
            <ac:picMk id="8" creationId="{9EC3AED4-5148-7C15-D1A8-17C68F27CAFA}"/>
          </ac:picMkLst>
        </pc:picChg>
        <pc:picChg chg="mod">
          <ac:chgData name="Alain Saleh" userId="039d1f4c-e284-49fb-82d8-3ace0e393fd6" providerId="ADAL" clId="{4ED3ADEE-CCCF-8F4A-83EB-E8A83C6418EC}" dt="2023-01-06T21:04:14.705" v="7934" actId="1076"/>
          <ac:picMkLst>
            <pc:docMk/>
            <pc:sldMk cId="2980114206" sldId="485"/>
            <ac:picMk id="18" creationId="{157B9B66-8A48-EE5F-C0FA-4E6D080C2994}"/>
          </ac:picMkLst>
        </pc:picChg>
      </pc:sldChg>
      <pc:sldChg chg="add del">
        <pc:chgData name="Alain Saleh" userId="039d1f4c-e284-49fb-82d8-3ace0e393fd6" providerId="ADAL" clId="{4ED3ADEE-CCCF-8F4A-83EB-E8A83C6418EC}" dt="2023-01-05T22:26:17.407" v="5187"/>
        <pc:sldMkLst>
          <pc:docMk/>
          <pc:sldMk cId="3128352846" sldId="485"/>
        </pc:sldMkLst>
      </pc:sldChg>
      <pc:sldChg chg="add del">
        <pc:chgData name="Alain Saleh" userId="039d1f4c-e284-49fb-82d8-3ace0e393fd6" providerId="ADAL" clId="{4ED3ADEE-CCCF-8F4A-83EB-E8A83C6418EC}" dt="2023-01-05T22:26:13.192" v="5185"/>
        <pc:sldMkLst>
          <pc:docMk/>
          <pc:sldMk cId="3873701556" sldId="485"/>
        </pc:sldMkLst>
      </pc:sldChg>
      <pc:sldChg chg="addSp delSp modSp add mod ord modAnim modNotes modNotesTx">
        <pc:chgData name="Alain Saleh" userId="039d1f4c-e284-49fb-82d8-3ace0e393fd6" providerId="ADAL" clId="{4ED3ADEE-CCCF-8F4A-83EB-E8A83C6418EC}" dt="2023-01-09T14:38:11.074" v="12816" actId="20577"/>
        <pc:sldMkLst>
          <pc:docMk/>
          <pc:sldMk cId="2092226984" sldId="486"/>
        </pc:sldMkLst>
        <pc:spChg chg="add mod">
          <ac:chgData name="Alain Saleh" userId="039d1f4c-e284-49fb-82d8-3ace0e393fd6" providerId="ADAL" clId="{4ED3ADEE-CCCF-8F4A-83EB-E8A83C6418EC}" dt="2023-01-09T14:38:00.510" v="12812" actId="20577"/>
          <ac:spMkLst>
            <pc:docMk/>
            <pc:sldMk cId="2092226984" sldId="486"/>
            <ac:spMk id="3" creationId="{6B82B9BC-3CD5-0D9F-5135-AA3853BE6798}"/>
          </ac:spMkLst>
        </pc:spChg>
        <pc:spChg chg="add del">
          <ac:chgData name="Alain Saleh" userId="039d1f4c-e284-49fb-82d8-3ace0e393fd6" providerId="ADAL" clId="{4ED3ADEE-CCCF-8F4A-83EB-E8A83C6418EC}" dt="2023-01-08T23:20:03.254" v="10308" actId="22"/>
          <ac:spMkLst>
            <pc:docMk/>
            <pc:sldMk cId="2092226984" sldId="486"/>
            <ac:spMk id="5" creationId="{9173AB45-F7EC-B74B-850D-28E3316EC4B3}"/>
          </ac:spMkLst>
        </pc:spChg>
        <pc:spChg chg="del mod">
          <ac:chgData name="Alain Saleh" userId="039d1f4c-e284-49fb-82d8-3ace0e393fd6" providerId="ADAL" clId="{4ED3ADEE-CCCF-8F4A-83EB-E8A83C6418EC}" dt="2023-01-08T23:20:01.178" v="10306" actId="478"/>
          <ac:spMkLst>
            <pc:docMk/>
            <pc:sldMk cId="2092226984" sldId="486"/>
            <ac:spMk id="6" creationId="{13531ECD-6CB8-2AAC-C07E-ADBB2867B794}"/>
          </ac:spMkLst>
        </pc:spChg>
        <pc:spChg chg="del mod">
          <ac:chgData name="Alain Saleh" userId="039d1f4c-e284-49fb-82d8-3ace0e393fd6" providerId="ADAL" clId="{4ED3ADEE-CCCF-8F4A-83EB-E8A83C6418EC}" dt="2023-01-08T23:15:43.865" v="10167" actId="478"/>
          <ac:spMkLst>
            <pc:docMk/>
            <pc:sldMk cId="2092226984" sldId="486"/>
            <ac:spMk id="8" creationId="{4D52BBF6-4E36-14C7-87F8-004953F0F4EA}"/>
          </ac:spMkLst>
        </pc:spChg>
        <pc:spChg chg="add mod">
          <ac:chgData name="Alain Saleh" userId="039d1f4c-e284-49fb-82d8-3ace0e393fd6" providerId="ADAL" clId="{4ED3ADEE-CCCF-8F4A-83EB-E8A83C6418EC}" dt="2023-01-08T23:21:24.095" v="10414" actId="20577"/>
          <ac:spMkLst>
            <pc:docMk/>
            <pc:sldMk cId="2092226984" sldId="486"/>
            <ac:spMk id="9" creationId="{67AB0A92-542C-5D9A-CBA1-A932CC233DF8}"/>
          </ac:spMkLst>
        </pc:spChg>
        <pc:picChg chg="mod">
          <ac:chgData name="Alain Saleh" userId="039d1f4c-e284-49fb-82d8-3ace0e393fd6" providerId="ADAL" clId="{4ED3ADEE-CCCF-8F4A-83EB-E8A83C6418EC}" dt="2023-01-06T20:18:27.237" v="6447" actId="14100"/>
          <ac:picMkLst>
            <pc:docMk/>
            <pc:sldMk cId="2092226984" sldId="486"/>
            <ac:picMk id="7" creationId="{752092D6-0CB5-401B-9266-B8BC52DC28D5}"/>
          </ac:picMkLst>
        </pc:picChg>
      </pc:sldChg>
      <pc:sldChg chg="addSp delSp modSp add mod modClrScheme modAnim chgLayout">
        <pc:chgData name="Alain Saleh" userId="039d1f4c-e284-49fb-82d8-3ace0e393fd6" providerId="ADAL" clId="{4ED3ADEE-CCCF-8F4A-83EB-E8A83C6418EC}" dt="2023-01-08T20:17:14.133" v="9346"/>
        <pc:sldMkLst>
          <pc:docMk/>
          <pc:sldMk cId="3571757653" sldId="487"/>
        </pc:sldMkLst>
        <pc:spChg chg="del">
          <ac:chgData name="Alain Saleh" userId="039d1f4c-e284-49fb-82d8-3ace0e393fd6" providerId="ADAL" clId="{4ED3ADEE-CCCF-8F4A-83EB-E8A83C6418EC}" dt="2023-01-07T19:13:51.853" v="8665" actId="478"/>
          <ac:spMkLst>
            <pc:docMk/>
            <pc:sldMk cId="3571757653" sldId="487"/>
            <ac:spMk id="2" creationId="{7D0FCE6D-0090-4EF8-B8B6-CE0F14B6C802}"/>
          </ac:spMkLst>
        </pc:spChg>
        <pc:spChg chg="del">
          <ac:chgData name="Alain Saleh" userId="039d1f4c-e284-49fb-82d8-3ace0e393fd6" providerId="ADAL" clId="{4ED3ADEE-CCCF-8F4A-83EB-E8A83C6418EC}" dt="2023-01-07T19:13:51.853" v="8665" actId="478"/>
          <ac:spMkLst>
            <pc:docMk/>
            <pc:sldMk cId="3571757653" sldId="487"/>
            <ac:spMk id="3" creationId="{EA3C7F88-C446-5C49-69BA-CD057FA52771}"/>
          </ac:spMkLst>
        </pc:spChg>
        <pc:spChg chg="add mod">
          <ac:chgData name="Alain Saleh" userId="039d1f4c-e284-49fb-82d8-3ace0e393fd6" providerId="ADAL" clId="{4ED3ADEE-CCCF-8F4A-83EB-E8A83C6418EC}" dt="2023-01-08T19:58:37.954" v="8956" actId="1076"/>
          <ac:spMkLst>
            <pc:docMk/>
            <pc:sldMk cId="3571757653" sldId="487"/>
            <ac:spMk id="4" creationId="{6B2A195A-E2CE-2EA3-C775-E9159C9A9D13}"/>
          </ac:spMkLst>
        </pc:spChg>
        <pc:spChg chg="del">
          <ac:chgData name="Alain Saleh" userId="039d1f4c-e284-49fb-82d8-3ace0e393fd6" providerId="ADAL" clId="{4ED3ADEE-CCCF-8F4A-83EB-E8A83C6418EC}" dt="2023-01-07T19:13:51.853" v="8665" actId="478"/>
          <ac:spMkLst>
            <pc:docMk/>
            <pc:sldMk cId="3571757653" sldId="487"/>
            <ac:spMk id="4" creationId="{F408957C-A3B5-108D-FA1E-A501F7C7AC97}"/>
          </ac:spMkLst>
        </pc:spChg>
        <pc:spChg chg="del">
          <ac:chgData name="Alain Saleh" userId="039d1f4c-e284-49fb-82d8-3ace0e393fd6" providerId="ADAL" clId="{4ED3ADEE-CCCF-8F4A-83EB-E8A83C6418EC}" dt="2023-01-07T19:13:51.853" v="8665" actId="478"/>
          <ac:spMkLst>
            <pc:docMk/>
            <pc:sldMk cId="3571757653" sldId="487"/>
            <ac:spMk id="5" creationId="{6BC2F705-DBDB-0051-9DA7-6CEC3E3F6DA1}"/>
          </ac:spMkLst>
        </pc:spChg>
        <pc:spChg chg="add mod">
          <ac:chgData name="Alain Saleh" userId="039d1f4c-e284-49fb-82d8-3ace0e393fd6" providerId="ADAL" clId="{4ED3ADEE-CCCF-8F4A-83EB-E8A83C6418EC}" dt="2023-01-08T19:59:05.152" v="8984" actId="20577"/>
          <ac:spMkLst>
            <pc:docMk/>
            <pc:sldMk cId="3571757653" sldId="487"/>
            <ac:spMk id="5" creationId="{A1E8F1E6-18D7-9021-B74E-F2081EB8E5FE}"/>
          </ac:spMkLst>
        </pc:spChg>
        <pc:spChg chg="del">
          <ac:chgData name="Alain Saleh" userId="039d1f4c-e284-49fb-82d8-3ace0e393fd6" providerId="ADAL" clId="{4ED3ADEE-CCCF-8F4A-83EB-E8A83C6418EC}" dt="2023-01-07T19:13:51.853" v="8665" actId="478"/>
          <ac:spMkLst>
            <pc:docMk/>
            <pc:sldMk cId="3571757653" sldId="487"/>
            <ac:spMk id="6" creationId="{DC99ACCB-B3C4-B3CB-9A70-F4F52C02807C}"/>
          </ac:spMkLst>
        </pc:spChg>
        <pc:spChg chg="add del mod">
          <ac:chgData name="Alain Saleh" userId="039d1f4c-e284-49fb-82d8-3ace0e393fd6" providerId="ADAL" clId="{4ED3ADEE-CCCF-8F4A-83EB-E8A83C6418EC}" dt="2023-01-08T19:59:15.610" v="8986"/>
          <ac:spMkLst>
            <pc:docMk/>
            <pc:sldMk cId="3571757653" sldId="487"/>
            <ac:spMk id="7" creationId="{B6DD3B4C-567E-154F-09A8-E346D6239CF2}"/>
          </ac:spMkLst>
        </pc:spChg>
        <pc:spChg chg="add del mod">
          <ac:chgData name="Alain Saleh" userId="039d1f4c-e284-49fb-82d8-3ace0e393fd6" providerId="ADAL" clId="{4ED3ADEE-CCCF-8F4A-83EB-E8A83C6418EC}" dt="2023-01-08T19:59:15.610" v="8986"/>
          <ac:spMkLst>
            <pc:docMk/>
            <pc:sldMk cId="3571757653" sldId="487"/>
            <ac:spMk id="8" creationId="{B9A36BF3-B9A1-5ADC-A5EA-17BE62F0E5D3}"/>
          </ac:spMkLst>
        </pc:spChg>
        <pc:spChg chg="del">
          <ac:chgData name="Alain Saleh" userId="039d1f4c-e284-49fb-82d8-3ace0e393fd6" providerId="ADAL" clId="{4ED3ADEE-CCCF-8F4A-83EB-E8A83C6418EC}" dt="2023-01-07T19:13:51.853" v="8665" actId="478"/>
          <ac:spMkLst>
            <pc:docMk/>
            <pc:sldMk cId="3571757653" sldId="487"/>
            <ac:spMk id="8" creationId="{D9D85647-47ED-0C94-0604-7987A4B35202}"/>
          </ac:spMkLst>
        </pc:spChg>
        <pc:spChg chg="mod">
          <ac:chgData name="Alain Saleh" userId="039d1f4c-e284-49fb-82d8-3ace0e393fd6" providerId="ADAL" clId="{4ED3ADEE-CCCF-8F4A-83EB-E8A83C6418EC}" dt="2023-01-08T19:30:51.174" v="8694" actId="26606"/>
          <ac:spMkLst>
            <pc:docMk/>
            <pc:sldMk cId="3571757653" sldId="487"/>
            <ac:spMk id="10" creationId="{B3EC938D-EC91-7F1E-4912-ECC99DB8B933}"/>
          </ac:spMkLst>
        </pc:spChg>
        <pc:spChg chg="add del mod">
          <ac:chgData name="Alain Saleh" userId="039d1f4c-e284-49fb-82d8-3ace0e393fd6" providerId="ADAL" clId="{4ED3ADEE-CCCF-8F4A-83EB-E8A83C6418EC}" dt="2023-01-08T19:59:17.819" v="8988"/>
          <ac:spMkLst>
            <pc:docMk/>
            <pc:sldMk cId="3571757653" sldId="487"/>
            <ac:spMk id="11" creationId="{9FAD3670-8E56-FD35-9AE2-5E19A88C4DFD}"/>
          </ac:spMkLst>
        </pc:spChg>
        <pc:spChg chg="add del mod">
          <ac:chgData name="Alain Saleh" userId="039d1f4c-e284-49fb-82d8-3ace0e393fd6" providerId="ADAL" clId="{4ED3ADEE-CCCF-8F4A-83EB-E8A83C6418EC}" dt="2023-01-08T19:59:17.819" v="8988"/>
          <ac:spMkLst>
            <pc:docMk/>
            <pc:sldMk cId="3571757653" sldId="487"/>
            <ac:spMk id="12" creationId="{47C2C926-3F7F-03ED-F806-883747EF8D3B}"/>
          </ac:spMkLst>
        </pc:spChg>
        <pc:spChg chg="add mod">
          <ac:chgData name="Alain Saleh" userId="039d1f4c-e284-49fb-82d8-3ace0e393fd6" providerId="ADAL" clId="{4ED3ADEE-CCCF-8F4A-83EB-E8A83C6418EC}" dt="2023-01-08T20:00:48.172" v="9014" actId="5793"/>
          <ac:spMkLst>
            <pc:docMk/>
            <pc:sldMk cId="3571757653" sldId="487"/>
            <ac:spMk id="14" creationId="{BD894484-03D1-FCA6-D56F-8FDD377F0824}"/>
          </ac:spMkLst>
        </pc:spChg>
        <pc:spChg chg="add mod">
          <ac:chgData name="Alain Saleh" userId="039d1f4c-e284-49fb-82d8-3ace0e393fd6" providerId="ADAL" clId="{4ED3ADEE-CCCF-8F4A-83EB-E8A83C6418EC}" dt="2023-01-08T20:16:40.833" v="9344" actId="404"/>
          <ac:spMkLst>
            <pc:docMk/>
            <pc:sldMk cId="3571757653" sldId="487"/>
            <ac:spMk id="15" creationId="{F052DFF6-9D65-90DC-2240-DA5AD4565590}"/>
          </ac:spMkLst>
        </pc:spChg>
        <pc:spChg chg="add mod">
          <ac:chgData name="Alain Saleh" userId="039d1f4c-e284-49fb-82d8-3ace0e393fd6" providerId="ADAL" clId="{4ED3ADEE-CCCF-8F4A-83EB-E8A83C6418EC}" dt="2023-01-08T20:09:26.963" v="9259" actId="5793"/>
          <ac:spMkLst>
            <pc:docMk/>
            <pc:sldMk cId="3571757653" sldId="487"/>
            <ac:spMk id="16" creationId="{E419D56A-5D81-9D26-F997-C2639FC261B7}"/>
          </ac:spMkLst>
        </pc:spChg>
        <pc:spChg chg="add del mod">
          <ac:chgData name="Alain Saleh" userId="039d1f4c-e284-49fb-82d8-3ace0e393fd6" providerId="ADAL" clId="{4ED3ADEE-CCCF-8F4A-83EB-E8A83C6418EC}" dt="2023-01-08T19:58:31.092" v="8954" actId="478"/>
          <ac:spMkLst>
            <pc:docMk/>
            <pc:sldMk cId="3571757653" sldId="487"/>
            <ac:spMk id="20" creationId="{B6C3FC21-01FD-205B-7884-3AC074675086}"/>
          </ac:spMkLst>
        </pc:spChg>
        <pc:picChg chg="add del mod">
          <ac:chgData name="Alain Saleh" userId="039d1f4c-e284-49fb-82d8-3ace0e393fd6" providerId="ADAL" clId="{4ED3ADEE-CCCF-8F4A-83EB-E8A83C6418EC}" dt="2023-01-08T19:26:14.479" v="8669" actId="478"/>
          <ac:picMkLst>
            <pc:docMk/>
            <pc:sldMk cId="3571757653" sldId="487"/>
            <ac:picMk id="2" creationId="{E6F9D1C9-8DEF-CCCB-3239-2B7A213D27E4}"/>
          </ac:picMkLst>
        </pc:picChg>
        <pc:picChg chg="add mod">
          <ac:chgData name="Alain Saleh" userId="039d1f4c-e284-49fb-82d8-3ace0e393fd6" providerId="ADAL" clId="{4ED3ADEE-CCCF-8F4A-83EB-E8A83C6418EC}" dt="2023-01-08T19:58:37.954" v="8956" actId="1076"/>
          <ac:picMkLst>
            <pc:docMk/>
            <pc:sldMk cId="3571757653" sldId="487"/>
            <ac:picMk id="3" creationId="{C2D3D9E2-656C-AC1A-E313-971527BD8406}"/>
          </ac:picMkLst>
        </pc:picChg>
        <pc:picChg chg="add del mod">
          <ac:chgData name="Alain Saleh" userId="039d1f4c-e284-49fb-82d8-3ace0e393fd6" providerId="ADAL" clId="{4ED3ADEE-CCCF-8F4A-83EB-E8A83C6418EC}" dt="2023-01-08T19:59:15.610" v="8986"/>
          <ac:picMkLst>
            <pc:docMk/>
            <pc:sldMk cId="3571757653" sldId="487"/>
            <ac:picMk id="6" creationId="{AD54D7F4-8B7F-896F-AA60-8F86DD614FC2}"/>
          </ac:picMkLst>
        </pc:picChg>
        <pc:picChg chg="add del mod">
          <ac:chgData name="Alain Saleh" userId="039d1f4c-e284-49fb-82d8-3ace0e393fd6" providerId="ADAL" clId="{4ED3ADEE-CCCF-8F4A-83EB-E8A83C6418EC}" dt="2023-01-08T19:59:17.819" v="8988"/>
          <ac:picMkLst>
            <pc:docMk/>
            <pc:sldMk cId="3571757653" sldId="487"/>
            <ac:picMk id="9" creationId="{A0CCA958-838F-2ED2-9583-FFF6646792F7}"/>
          </ac:picMkLst>
        </pc:picChg>
        <pc:picChg chg="add mod">
          <ac:chgData name="Alain Saleh" userId="039d1f4c-e284-49fb-82d8-3ace0e393fd6" providerId="ADAL" clId="{4ED3ADEE-CCCF-8F4A-83EB-E8A83C6418EC}" dt="2023-01-08T20:16:48.329" v="9345" actId="1076"/>
          <ac:picMkLst>
            <pc:docMk/>
            <pc:sldMk cId="3571757653" sldId="487"/>
            <ac:picMk id="13" creationId="{94A653E0-230D-1FD4-D17D-FA7E73185941}"/>
          </ac:picMkLst>
        </pc:picChg>
        <pc:picChg chg="del">
          <ac:chgData name="Alain Saleh" userId="039d1f4c-e284-49fb-82d8-3ace0e393fd6" providerId="ADAL" clId="{4ED3ADEE-CCCF-8F4A-83EB-E8A83C6418EC}" dt="2023-01-07T19:13:51.853" v="8665" actId="478"/>
          <ac:picMkLst>
            <pc:docMk/>
            <pc:sldMk cId="3571757653" sldId="487"/>
            <ac:picMk id="14" creationId="{233A1F28-9670-0048-C957-36CFB9A7AB56}"/>
          </ac:picMkLst>
        </pc:picChg>
        <pc:picChg chg="del">
          <ac:chgData name="Alain Saleh" userId="039d1f4c-e284-49fb-82d8-3ace0e393fd6" providerId="ADAL" clId="{4ED3ADEE-CCCF-8F4A-83EB-E8A83C6418EC}" dt="2023-01-07T19:13:51.853" v="8665" actId="478"/>
          <ac:picMkLst>
            <pc:docMk/>
            <pc:sldMk cId="3571757653" sldId="487"/>
            <ac:picMk id="2050" creationId="{CD9B3A18-3525-9FB8-4018-B2F2E985B554}"/>
          </ac:picMkLst>
        </pc:picChg>
      </pc:sldChg>
      <pc:sldChg chg="add del">
        <pc:chgData name="Alain Saleh" userId="039d1f4c-e284-49fb-82d8-3ace0e393fd6" providerId="ADAL" clId="{4ED3ADEE-CCCF-8F4A-83EB-E8A83C6418EC}" dt="2023-01-09T13:56:22.302" v="11282" actId="2696"/>
        <pc:sldMkLst>
          <pc:docMk/>
          <pc:sldMk cId="3097682449" sldId="488"/>
        </pc:sldMkLst>
      </pc:sldChg>
      <pc:sldChg chg="delSp modSp add del mod modAnim">
        <pc:chgData name="Alain Saleh" userId="039d1f4c-e284-49fb-82d8-3ace0e393fd6" providerId="ADAL" clId="{4ED3ADEE-CCCF-8F4A-83EB-E8A83C6418EC}" dt="2023-01-08T20:11:29.615" v="9272" actId="2696"/>
        <pc:sldMkLst>
          <pc:docMk/>
          <pc:sldMk cId="3927436535" sldId="488"/>
        </pc:sldMkLst>
        <pc:spChg chg="del">
          <ac:chgData name="Alain Saleh" userId="039d1f4c-e284-49fb-82d8-3ace0e393fd6" providerId="ADAL" clId="{4ED3ADEE-CCCF-8F4A-83EB-E8A83C6418EC}" dt="2023-01-08T19:28:35.109" v="8693" actId="478"/>
          <ac:spMkLst>
            <pc:docMk/>
            <pc:sldMk cId="3927436535" sldId="488"/>
            <ac:spMk id="3" creationId="{EA3C7F88-C446-5C49-69BA-CD057FA52771}"/>
          </ac:spMkLst>
        </pc:spChg>
        <pc:spChg chg="del">
          <ac:chgData name="Alain Saleh" userId="039d1f4c-e284-49fb-82d8-3ace0e393fd6" providerId="ADAL" clId="{4ED3ADEE-CCCF-8F4A-83EB-E8A83C6418EC}" dt="2023-01-08T19:28:35.109" v="8693" actId="478"/>
          <ac:spMkLst>
            <pc:docMk/>
            <pc:sldMk cId="3927436535" sldId="488"/>
            <ac:spMk id="4" creationId="{F408957C-A3B5-108D-FA1E-A501F7C7AC97}"/>
          </ac:spMkLst>
        </pc:spChg>
        <pc:spChg chg="del">
          <ac:chgData name="Alain Saleh" userId="039d1f4c-e284-49fb-82d8-3ace0e393fd6" providerId="ADAL" clId="{4ED3ADEE-CCCF-8F4A-83EB-E8A83C6418EC}" dt="2023-01-08T19:28:35.109" v="8693" actId="478"/>
          <ac:spMkLst>
            <pc:docMk/>
            <pc:sldMk cId="3927436535" sldId="488"/>
            <ac:spMk id="5" creationId="{6BC2F705-DBDB-0051-9DA7-6CEC3E3F6DA1}"/>
          </ac:spMkLst>
        </pc:spChg>
        <pc:spChg chg="del">
          <ac:chgData name="Alain Saleh" userId="039d1f4c-e284-49fb-82d8-3ace0e393fd6" providerId="ADAL" clId="{4ED3ADEE-CCCF-8F4A-83EB-E8A83C6418EC}" dt="2023-01-08T19:28:35.109" v="8693" actId="478"/>
          <ac:spMkLst>
            <pc:docMk/>
            <pc:sldMk cId="3927436535" sldId="488"/>
            <ac:spMk id="6" creationId="{DC99ACCB-B3C4-B3CB-9A70-F4F52C02807C}"/>
          </ac:spMkLst>
        </pc:spChg>
        <pc:spChg chg="mod">
          <ac:chgData name="Alain Saleh" userId="039d1f4c-e284-49fb-82d8-3ace0e393fd6" providerId="ADAL" clId="{4ED3ADEE-CCCF-8F4A-83EB-E8A83C6418EC}" dt="2023-01-08T19:28:19.798" v="8692" actId="27636"/>
          <ac:spMkLst>
            <pc:docMk/>
            <pc:sldMk cId="3927436535" sldId="488"/>
            <ac:spMk id="10" creationId="{B3EC938D-EC91-7F1E-4912-ECC99DB8B933}"/>
          </ac:spMkLst>
        </pc:spChg>
        <pc:picChg chg="del">
          <ac:chgData name="Alain Saleh" userId="039d1f4c-e284-49fb-82d8-3ace0e393fd6" providerId="ADAL" clId="{4ED3ADEE-CCCF-8F4A-83EB-E8A83C6418EC}" dt="2023-01-08T19:28:35.109" v="8693" actId="478"/>
          <ac:picMkLst>
            <pc:docMk/>
            <pc:sldMk cId="3927436535" sldId="488"/>
            <ac:picMk id="2050" creationId="{CD9B3A18-3525-9FB8-4018-B2F2E985B554}"/>
          </ac:picMkLst>
        </pc:picChg>
      </pc:sldChg>
      <pc:sldChg chg="add ord">
        <pc:chgData name="Alain Saleh" userId="039d1f4c-e284-49fb-82d8-3ace0e393fd6" providerId="ADAL" clId="{4ED3ADEE-CCCF-8F4A-83EB-E8A83C6418EC}" dt="2023-01-09T13:45:57.704" v="11215" actId="20578"/>
        <pc:sldMkLst>
          <pc:docMk/>
          <pc:sldMk cId="2927625977" sldId="489"/>
        </pc:sldMkLst>
      </pc:sldChg>
      <pc:sldChg chg="addSp delSp modSp add mod modAnim">
        <pc:chgData name="Alain Saleh" userId="039d1f4c-e284-49fb-82d8-3ace0e393fd6" providerId="ADAL" clId="{4ED3ADEE-CCCF-8F4A-83EB-E8A83C6418EC}" dt="2023-01-09T13:36:10.415" v="11209"/>
        <pc:sldMkLst>
          <pc:docMk/>
          <pc:sldMk cId="941984783" sldId="490"/>
        </pc:sldMkLst>
        <pc:spChg chg="add del mod">
          <ac:chgData name="Alain Saleh" userId="039d1f4c-e284-49fb-82d8-3ace0e393fd6" providerId="ADAL" clId="{4ED3ADEE-CCCF-8F4A-83EB-E8A83C6418EC}" dt="2023-01-09T13:34:37.770" v="11026" actId="478"/>
          <ac:spMkLst>
            <pc:docMk/>
            <pc:sldMk cId="941984783" sldId="490"/>
            <ac:spMk id="3" creationId="{0C58FE9C-44B4-F8F3-FF33-CBB5EE74F5BD}"/>
          </ac:spMkLst>
        </pc:spChg>
        <pc:spChg chg="mod">
          <ac:chgData name="Alain Saleh" userId="039d1f4c-e284-49fb-82d8-3ace0e393fd6" providerId="ADAL" clId="{4ED3ADEE-CCCF-8F4A-83EB-E8A83C6418EC}" dt="2023-01-09T13:36:01.843" v="11207" actId="948"/>
          <ac:spMkLst>
            <pc:docMk/>
            <pc:sldMk cId="941984783" sldId="490"/>
            <ac:spMk id="6" creationId="{CAE2CB87-7DB2-BF41-A8C4-F3A127934AC1}"/>
          </ac:spMkLst>
        </pc:spChg>
        <pc:spChg chg="del mod">
          <ac:chgData name="Alain Saleh" userId="039d1f4c-e284-49fb-82d8-3ace0e393fd6" providerId="ADAL" clId="{4ED3ADEE-CCCF-8F4A-83EB-E8A83C6418EC}" dt="2023-01-09T13:34:36.424" v="11025" actId="478"/>
          <ac:spMkLst>
            <pc:docMk/>
            <pc:sldMk cId="941984783" sldId="490"/>
            <ac:spMk id="15" creationId="{079268E6-9EBE-F362-4DD9-00FFFF16F92D}"/>
          </ac:spMkLst>
        </pc:spChg>
        <pc:spChg chg="mod">
          <ac:chgData name="Alain Saleh" userId="039d1f4c-e284-49fb-82d8-3ace0e393fd6" providerId="ADAL" clId="{4ED3ADEE-CCCF-8F4A-83EB-E8A83C6418EC}" dt="2023-01-09T13:34:31.776" v="11023" actId="20577"/>
          <ac:spMkLst>
            <pc:docMk/>
            <pc:sldMk cId="941984783" sldId="490"/>
            <ac:spMk id="16" creationId="{11C91961-7CD1-9621-1E9A-46524CA7EB8B}"/>
          </ac:spMkLst>
        </pc:spChg>
      </pc:sldChg>
      <pc:sldChg chg="modSp add mod">
        <pc:chgData name="Alain Saleh" userId="039d1f4c-e284-49fb-82d8-3ace0e393fd6" providerId="ADAL" clId="{4ED3ADEE-CCCF-8F4A-83EB-E8A83C6418EC}" dt="2023-01-09T13:49:21.788" v="11278" actId="20577"/>
        <pc:sldMkLst>
          <pc:docMk/>
          <pc:sldMk cId="367972435" sldId="491"/>
        </pc:sldMkLst>
        <pc:spChg chg="mod">
          <ac:chgData name="Alain Saleh" userId="039d1f4c-e284-49fb-82d8-3ace0e393fd6" providerId="ADAL" clId="{4ED3ADEE-CCCF-8F4A-83EB-E8A83C6418EC}" dt="2023-01-09T13:49:21.788" v="11278" actId="20577"/>
          <ac:spMkLst>
            <pc:docMk/>
            <pc:sldMk cId="367972435" sldId="491"/>
            <ac:spMk id="2" creationId="{3889BA5B-AA3E-1648-207F-80C867B20CFF}"/>
          </ac:spMkLst>
        </pc:spChg>
        <pc:spChg chg="mod">
          <ac:chgData name="Alain Saleh" userId="039d1f4c-e284-49fb-82d8-3ace0e393fd6" providerId="ADAL" clId="{4ED3ADEE-CCCF-8F4A-83EB-E8A83C6418EC}" dt="2023-01-09T13:49:14.956" v="11258" actId="20577"/>
          <ac:spMkLst>
            <pc:docMk/>
            <pc:sldMk cId="367972435" sldId="491"/>
            <ac:spMk id="3" creationId="{7C78F068-8BC2-ECD1-14B3-42905B7CA93F}"/>
          </ac:spMkLst>
        </pc:spChg>
      </pc:sldChg>
      <pc:sldChg chg="add">
        <pc:chgData name="Alain Saleh" userId="039d1f4c-e284-49fb-82d8-3ace0e393fd6" providerId="ADAL" clId="{4ED3ADEE-CCCF-8F4A-83EB-E8A83C6418EC}" dt="2023-01-09T13:56:16.545" v="11280"/>
        <pc:sldMkLst>
          <pc:docMk/>
          <pc:sldMk cId="105902820" sldId="492"/>
        </pc:sldMkLst>
      </pc:sldChg>
      <pc:sldChg chg="modSp add">
        <pc:chgData name="Alain Saleh" userId="039d1f4c-e284-49fb-82d8-3ace0e393fd6" providerId="ADAL" clId="{4ED3ADEE-CCCF-8F4A-83EB-E8A83C6418EC}" dt="2023-01-09T14:51:52.667" v="12900" actId="20577"/>
        <pc:sldMkLst>
          <pc:docMk/>
          <pc:sldMk cId="982926023" sldId="493"/>
        </pc:sldMkLst>
        <pc:spChg chg="mod">
          <ac:chgData name="Alain Saleh" userId="039d1f4c-e284-49fb-82d8-3ace0e393fd6" providerId="ADAL" clId="{4ED3ADEE-CCCF-8F4A-83EB-E8A83C6418EC}" dt="2023-01-09T14:51:52.667" v="12900" actId="20577"/>
          <ac:spMkLst>
            <pc:docMk/>
            <pc:sldMk cId="982926023" sldId="493"/>
            <ac:spMk id="8" creationId="{E733921B-45DD-0D5D-B612-A2BB3B2D7FF2}"/>
          </ac:spMkLst>
        </pc:spChg>
      </pc:sldChg>
      <pc:sldMasterChg chg="delSldLayout modSldLayout">
        <pc:chgData name="Alain Saleh" userId="039d1f4c-e284-49fb-82d8-3ace0e393fd6" providerId="ADAL" clId="{4ED3ADEE-CCCF-8F4A-83EB-E8A83C6418EC}" dt="2023-01-05T21:27:09.097" v="2908"/>
        <pc:sldMasterMkLst>
          <pc:docMk/>
          <pc:sldMasterMk cId="0" sldId="2147483693"/>
        </pc:sldMasterMkLst>
        <pc:sldLayoutChg chg="modSp">
          <pc:chgData name="Alain Saleh" userId="039d1f4c-e284-49fb-82d8-3ace0e393fd6" providerId="ADAL" clId="{4ED3ADEE-CCCF-8F4A-83EB-E8A83C6418EC}" dt="2023-01-05T21:27:09.097" v="2908"/>
          <pc:sldLayoutMkLst>
            <pc:docMk/>
            <pc:sldMasterMk cId="0" sldId="2147483693"/>
            <pc:sldLayoutMk cId="1151529217" sldId="2147483694"/>
          </pc:sldLayoutMkLst>
          <pc:spChg chg="mod">
            <ac:chgData name="Alain Saleh" userId="039d1f4c-e284-49fb-82d8-3ace0e393fd6" providerId="ADAL" clId="{4ED3ADEE-CCCF-8F4A-83EB-E8A83C6418EC}" dt="2023-01-05T21:27:09.097" v="2908"/>
            <ac:spMkLst>
              <pc:docMk/>
              <pc:sldMasterMk cId="0" sldId="2147483693"/>
              <pc:sldLayoutMk cId="1151529217" sldId="2147483694"/>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51529217" sldId="2147483694"/>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51529217" sldId="2147483694"/>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51529217" sldId="2147483694"/>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51529217" sldId="2147483694"/>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549012677" sldId="2147483695"/>
          </pc:sldLayoutMkLst>
          <pc:spChg chg="mod">
            <ac:chgData name="Alain Saleh" userId="039d1f4c-e284-49fb-82d8-3ace0e393fd6" providerId="ADAL" clId="{4ED3ADEE-CCCF-8F4A-83EB-E8A83C6418EC}" dt="2023-01-05T21:27:09.097" v="2908"/>
            <ac:spMkLst>
              <pc:docMk/>
              <pc:sldMasterMk cId="0" sldId="2147483693"/>
              <pc:sldLayoutMk cId="2549012677" sldId="2147483695"/>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49012677" sldId="2147483695"/>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49012677" sldId="2147483695"/>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49012677" sldId="2147483695"/>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49012677" sldId="2147483695"/>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385176776" sldId="2147483696"/>
          </pc:sldLayoutMkLst>
          <pc:spChg chg="mod">
            <ac:chgData name="Alain Saleh" userId="039d1f4c-e284-49fb-82d8-3ace0e393fd6" providerId="ADAL" clId="{4ED3ADEE-CCCF-8F4A-83EB-E8A83C6418EC}" dt="2023-01-05T21:27:09.097" v="2908"/>
            <ac:spMkLst>
              <pc:docMk/>
              <pc:sldMasterMk cId="0" sldId="2147483693"/>
              <pc:sldLayoutMk cId="2385176776" sldId="2147483696"/>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385176776" sldId="2147483696"/>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385176776" sldId="2147483696"/>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385176776" sldId="2147483696"/>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385176776" sldId="2147483696"/>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3138146232" sldId="2147483697"/>
          </pc:sldLayoutMkLst>
          <pc:spChg chg="mod">
            <ac:chgData name="Alain Saleh" userId="039d1f4c-e284-49fb-82d8-3ace0e393fd6" providerId="ADAL" clId="{4ED3ADEE-CCCF-8F4A-83EB-E8A83C6418EC}" dt="2023-01-05T21:27:09.097" v="2908"/>
            <ac:spMkLst>
              <pc:docMk/>
              <pc:sldMasterMk cId="0" sldId="2147483693"/>
              <pc:sldLayoutMk cId="3138146232" sldId="2147483697"/>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6"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7"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4003925868" sldId="2147483698"/>
          </pc:sldLayoutMkLst>
          <pc:spChg chg="mod">
            <ac:chgData name="Alain Saleh" userId="039d1f4c-e284-49fb-82d8-3ace0e393fd6" providerId="ADAL" clId="{4ED3ADEE-CCCF-8F4A-83EB-E8A83C6418EC}" dt="2023-01-05T21:27:09.097" v="2908"/>
            <ac:spMkLst>
              <pc:docMk/>
              <pc:sldMasterMk cId="0" sldId="2147483693"/>
              <pc:sldLayoutMk cId="4003925868" sldId="2147483698"/>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6"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7"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8"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9"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210939821" sldId="2147483699"/>
          </pc:sldLayoutMkLst>
          <pc:spChg chg="mod">
            <ac:chgData name="Alain Saleh" userId="039d1f4c-e284-49fb-82d8-3ace0e393fd6" providerId="ADAL" clId="{4ED3ADEE-CCCF-8F4A-83EB-E8A83C6418EC}" dt="2023-01-05T21:27:09.097" v="2908"/>
            <ac:spMkLst>
              <pc:docMk/>
              <pc:sldMasterMk cId="0" sldId="2147483693"/>
              <pc:sldLayoutMk cId="2210939821" sldId="2147483699"/>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10939821" sldId="2147483699"/>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10939821" sldId="2147483699"/>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10939821" sldId="2147483699"/>
              <ac:spMk id="5"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3330882736" sldId="2147483700"/>
          </pc:sldLayoutMkLst>
          <pc:spChg chg="mod">
            <ac:chgData name="Alain Saleh" userId="039d1f4c-e284-49fb-82d8-3ace0e393fd6" providerId="ADAL" clId="{4ED3ADEE-CCCF-8F4A-83EB-E8A83C6418EC}" dt="2023-01-05T21:27:09.097" v="2908"/>
            <ac:spMkLst>
              <pc:docMk/>
              <pc:sldMasterMk cId="0" sldId="2147483693"/>
              <pc:sldLayoutMk cId="3330882736" sldId="2147483700"/>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330882736" sldId="2147483700"/>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330882736" sldId="2147483700"/>
              <ac:spMk id="4"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599750288" sldId="2147483701"/>
          </pc:sldLayoutMkLst>
          <pc:spChg chg="mod">
            <ac:chgData name="Alain Saleh" userId="039d1f4c-e284-49fb-82d8-3ace0e393fd6" providerId="ADAL" clId="{4ED3ADEE-CCCF-8F4A-83EB-E8A83C6418EC}" dt="2023-01-05T21:27:09.097" v="2908"/>
            <ac:spMkLst>
              <pc:docMk/>
              <pc:sldMasterMk cId="0" sldId="2147483693"/>
              <pc:sldLayoutMk cId="2599750288" sldId="2147483701"/>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6"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7"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1160133852" sldId="2147483702"/>
          </pc:sldLayoutMkLst>
          <pc:spChg chg="mod">
            <ac:chgData name="Alain Saleh" userId="039d1f4c-e284-49fb-82d8-3ace0e393fd6" providerId="ADAL" clId="{4ED3ADEE-CCCF-8F4A-83EB-E8A83C6418EC}" dt="2023-01-05T21:27:09.097" v="2908"/>
            <ac:spMkLst>
              <pc:docMk/>
              <pc:sldMasterMk cId="0" sldId="2147483693"/>
              <pc:sldLayoutMk cId="1160133852" sldId="2147483702"/>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6"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7"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247904296" sldId="2147483703"/>
          </pc:sldLayoutMkLst>
          <pc:spChg chg="mod">
            <ac:chgData name="Alain Saleh" userId="039d1f4c-e284-49fb-82d8-3ace0e393fd6" providerId="ADAL" clId="{4ED3ADEE-CCCF-8F4A-83EB-E8A83C6418EC}" dt="2023-01-05T21:27:09.097" v="2908"/>
            <ac:spMkLst>
              <pc:docMk/>
              <pc:sldMasterMk cId="0" sldId="2147483693"/>
              <pc:sldLayoutMk cId="2247904296" sldId="2147483703"/>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47904296" sldId="2147483703"/>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47904296" sldId="2147483703"/>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47904296" sldId="2147483703"/>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47904296" sldId="2147483703"/>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1473909897" sldId="2147483704"/>
          </pc:sldLayoutMkLst>
          <pc:spChg chg="mod">
            <ac:chgData name="Alain Saleh" userId="039d1f4c-e284-49fb-82d8-3ace0e393fd6" providerId="ADAL" clId="{4ED3ADEE-CCCF-8F4A-83EB-E8A83C6418EC}" dt="2023-01-05T21:27:09.097" v="2908"/>
            <ac:spMkLst>
              <pc:docMk/>
              <pc:sldMasterMk cId="0" sldId="2147483693"/>
              <pc:sldLayoutMk cId="1473909897" sldId="2147483704"/>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473909897" sldId="2147483704"/>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473909897" sldId="2147483704"/>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473909897" sldId="2147483704"/>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473909897" sldId="2147483704"/>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1262736657" sldId="2147483717"/>
          </pc:sldLayoutMkLst>
          <pc:spChg chg="mod">
            <ac:chgData name="Alain Saleh" userId="039d1f4c-e284-49fb-82d8-3ace0e393fd6" providerId="ADAL" clId="{4ED3ADEE-CCCF-8F4A-83EB-E8A83C6418EC}" dt="2023-01-05T21:27:09.097" v="2908"/>
            <ac:spMkLst>
              <pc:docMk/>
              <pc:sldMasterMk cId="0" sldId="2147483693"/>
              <pc:sldLayoutMk cId="1262736657" sldId="2147483717"/>
              <ac:spMk id="117"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262736657" sldId="2147483717"/>
              <ac:spMk id="118"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262736657" sldId="2147483717"/>
              <ac:spMk id="119" creationId="{00000000-0000-0000-0000-000000000000}"/>
            </ac:spMkLst>
          </pc:spChg>
        </pc:sldLayoutChg>
        <pc:sldLayoutChg chg="del">
          <pc:chgData name="Alain Saleh" userId="039d1f4c-e284-49fb-82d8-3ace0e393fd6" providerId="ADAL" clId="{4ED3ADEE-CCCF-8F4A-83EB-E8A83C6418EC}" dt="2023-01-05T21:04:06.202" v="1930" actId="2696"/>
          <pc:sldLayoutMkLst>
            <pc:docMk/>
            <pc:sldMasterMk cId="0" sldId="2147483693"/>
            <pc:sldLayoutMk cId="331734120" sldId="2147483718"/>
          </pc:sldLayoutMkLst>
        </pc:sldLayoutChg>
      </pc:sldMasterChg>
    </pc:docChg>
  </pc:docChgLst>
  <pc:docChgLst>
    <pc:chgData name="Alain Saleh" userId="039d1f4c-e284-49fb-82d8-3ace0e393fd6" providerId="ADAL" clId="{424408BF-04FE-524B-824E-705529C77FA1}"/>
    <pc:docChg chg="undo redo custSel addSld delSld modSld sldOrd">
      <pc:chgData name="Alain Saleh" userId="039d1f4c-e284-49fb-82d8-3ace0e393fd6" providerId="ADAL" clId="{424408BF-04FE-524B-824E-705529C77FA1}" dt="2023-03-13T17:56:10.694" v="4279"/>
      <pc:docMkLst>
        <pc:docMk/>
      </pc:docMkLst>
      <pc:sldChg chg="del">
        <pc:chgData name="Alain Saleh" userId="039d1f4c-e284-49fb-82d8-3ace0e393fd6" providerId="ADAL" clId="{424408BF-04FE-524B-824E-705529C77FA1}" dt="2023-03-13T17:44:30.536" v="4265" actId="2696"/>
        <pc:sldMkLst>
          <pc:docMk/>
          <pc:sldMk cId="2692685068" sldId="274"/>
        </pc:sldMkLst>
      </pc:sldChg>
      <pc:sldChg chg="del">
        <pc:chgData name="Alain Saleh" userId="039d1f4c-e284-49fb-82d8-3ace0e393fd6" providerId="ADAL" clId="{424408BF-04FE-524B-824E-705529C77FA1}" dt="2023-03-13T17:44:33.845" v="4266" actId="2696"/>
        <pc:sldMkLst>
          <pc:docMk/>
          <pc:sldMk cId="1553771882" sldId="282"/>
        </pc:sldMkLst>
      </pc:sldChg>
      <pc:sldChg chg="mod ord modShow">
        <pc:chgData name="Alain Saleh" userId="039d1f4c-e284-49fb-82d8-3ace0e393fd6" providerId="ADAL" clId="{424408BF-04FE-524B-824E-705529C77FA1}" dt="2023-03-07T20:30:25.973" v="353" actId="729"/>
        <pc:sldMkLst>
          <pc:docMk/>
          <pc:sldMk cId="3588243950" sldId="464"/>
        </pc:sldMkLst>
      </pc:sldChg>
      <pc:sldChg chg="mod ord modShow">
        <pc:chgData name="Alain Saleh" userId="039d1f4c-e284-49fb-82d8-3ace0e393fd6" providerId="ADAL" clId="{424408BF-04FE-524B-824E-705529C77FA1}" dt="2023-03-02T20:17:23.821" v="21" actId="729"/>
        <pc:sldMkLst>
          <pc:docMk/>
          <pc:sldMk cId="719802127" sldId="467"/>
        </pc:sldMkLst>
      </pc:sldChg>
      <pc:sldChg chg="mod modShow">
        <pc:chgData name="Alain Saleh" userId="039d1f4c-e284-49fb-82d8-3ace0e393fd6" providerId="ADAL" clId="{424408BF-04FE-524B-824E-705529C77FA1}" dt="2023-03-13T17:52:56.807" v="4275" actId="729"/>
        <pc:sldMkLst>
          <pc:docMk/>
          <pc:sldMk cId="3996510320" sldId="474"/>
        </pc:sldMkLst>
      </pc:sldChg>
      <pc:sldChg chg="modSp mod modShow">
        <pc:chgData name="Alain Saleh" userId="039d1f4c-e284-49fb-82d8-3ace0e393fd6" providerId="ADAL" clId="{424408BF-04FE-524B-824E-705529C77FA1}" dt="2023-03-13T17:56:10.694" v="4279"/>
        <pc:sldMkLst>
          <pc:docMk/>
          <pc:sldMk cId="2431389480" sldId="476"/>
        </pc:sldMkLst>
        <pc:graphicFrameChg chg="mod">
          <ac:chgData name="Alain Saleh" userId="039d1f4c-e284-49fb-82d8-3ace0e393fd6" providerId="ADAL" clId="{424408BF-04FE-524B-824E-705529C77FA1}" dt="2023-03-13T17:56:10.694" v="4279"/>
          <ac:graphicFrameMkLst>
            <pc:docMk/>
            <pc:sldMk cId="2431389480" sldId="476"/>
            <ac:graphicFrameMk id="7" creationId="{A4641E15-F35A-9496-534D-2601354DD6ED}"/>
          </ac:graphicFrameMkLst>
        </pc:graphicFrameChg>
      </pc:sldChg>
      <pc:sldChg chg="modSp add mod">
        <pc:chgData name="Alain Saleh" userId="039d1f4c-e284-49fb-82d8-3ace0e393fd6" providerId="ADAL" clId="{424408BF-04FE-524B-824E-705529C77FA1}" dt="2023-03-02T20:17:00.534" v="19" actId="20577"/>
        <pc:sldMkLst>
          <pc:docMk/>
          <pc:sldMk cId="2031445213" sldId="494"/>
        </pc:sldMkLst>
        <pc:spChg chg="mod">
          <ac:chgData name="Alain Saleh" userId="039d1f4c-e284-49fb-82d8-3ace0e393fd6" providerId="ADAL" clId="{424408BF-04FE-524B-824E-705529C77FA1}" dt="2023-03-02T20:16:56.984" v="18" actId="20577"/>
          <ac:spMkLst>
            <pc:docMk/>
            <pc:sldMk cId="2031445213" sldId="494"/>
            <ac:spMk id="2" creationId="{3889BA5B-AA3E-1648-207F-80C867B20CFF}"/>
          </ac:spMkLst>
        </pc:spChg>
        <pc:spChg chg="mod">
          <ac:chgData name="Alain Saleh" userId="039d1f4c-e284-49fb-82d8-3ace0e393fd6" providerId="ADAL" clId="{424408BF-04FE-524B-824E-705529C77FA1}" dt="2023-03-02T20:17:00.534" v="19" actId="20577"/>
          <ac:spMkLst>
            <pc:docMk/>
            <pc:sldMk cId="2031445213" sldId="494"/>
            <ac:spMk id="3" creationId="{7C78F068-8BC2-ECD1-14B3-42905B7CA93F}"/>
          </ac:spMkLst>
        </pc:spChg>
      </pc:sldChg>
      <pc:sldChg chg="modSp new del mod modNotesTx">
        <pc:chgData name="Alain Saleh" userId="039d1f4c-e284-49fb-82d8-3ace0e393fd6" providerId="ADAL" clId="{424408BF-04FE-524B-824E-705529C77FA1}" dt="2023-03-13T17:44:27.329" v="4264" actId="2696"/>
        <pc:sldMkLst>
          <pc:docMk/>
          <pc:sldMk cId="3520062892" sldId="495"/>
        </pc:sldMkLst>
        <pc:spChg chg="mod">
          <ac:chgData name="Alain Saleh" userId="039d1f4c-e284-49fb-82d8-3ace0e393fd6" providerId="ADAL" clId="{424408BF-04FE-524B-824E-705529C77FA1}" dt="2023-03-07T20:28:32.444" v="250" actId="21"/>
          <ac:spMkLst>
            <pc:docMk/>
            <pc:sldMk cId="3520062892" sldId="495"/>
            <ac:spMk id="4" creationId="{6E22FB78-BAA4-97B9-51AC-0D16C57CC3E3}"/>
          </ac:spMkLst>
        </pc:spChg>
        <pc:spChg chg="mod">
          <ac:chgData name="Alain Saleh" userId="039d1f4c-e284-49fb-82d8-3ace0e393fd6" providerId="ADAL" clId="{424408BF-04FE-524B-824E-705529C77FA1}" dt="2023-03-02T21:06:20.315" v="249" actId="20577"/>
          <ac:spMkLst>
            <pc:docMk/>
            <pc:sldMk cId="3520062892" sldId="495"/>
            <ac:spMk id="6" creationId="{EE4D734B-5D25-7AAC-BECA-D7D9A2198621}"/>
          </ac:spMkLst>
        </pc:spChg>
      </pc:sldChg>
      <pc:sldChg chg="addSp delSp modSp add mod modClrScheme modAnim chgLayout modNotesTx">
        <pc:chgData name="Alain Saleh" userId="039d1f4c-e284-49fb-82d8-3ace0e393fd6" providerId="ADAL" clId="{424408BF-04FE-524B-824E-705529C77FA1}" dt="2023-03-13T15:04:15.782" v="3150" actId="113"/>
        <pc:sldMkLst>
          <pc:docMk/>
          <pc:sldMk cId="1452193899" sldId="496"/>
        </pc:sldMkLst>
        <pc:spChg chg="add mod">
          <ac:chgData name="Alain Saleh" userId="039d1f4c-e284-49fb-82d8-3ace0e393fd6" providerId="ADAL" clId="{424408BF-04FE-524B-824E-705529C77FA1}" dt="2023-03-09T17:08:17.503" v="1182" actId="404"/>
          <ac:spMkLst>
            <pc:docMk/>
            <pc:sldMk cId="1452193899" sldId="496"/>
            <ac:spMk id="2" creationId="{1511F1B7-CD12-790B-6F30-74E757F4A09B}"/>
          </ac:spMkLst>
        </pc:spChg>
        <pc:spChg chg="add mod">
          <ac:chgData name="Alain Saleh" userId="039d1f4c-e284-49fb-82d8-3ace0e393fd6" providerId="ADAL" clId="{424408BF-04FE-524B-824E-705529C77FA1}" dt="2023-03-09T17:10:00.993" v="1232" actId="1038"/>
          <ac:spMkLst>
            <pc:docMk/>
            <pc:sldMk cId="1452193899" sldId="496"/>
            <ac:spMk id="3" creationId="{6FFEC9FE-E100-95E2-523F-47884CA52CAB}"/>
          </ac:spMkLst>
        </pc:spChg>
        <pc:spChg chg="add del mod">
          <ac:chgData name="Alain Saleh" userId="039d1f4c-e284-49fb-82d8-3ace0e393fd6" providerId="ADAL" clId="{424408BF-04FE-524B-824E-705529C77FA1}" dt="2023-03-13T15:03:14.551" v="3099" actId="767"/>
          <ac:spMkLst>
            <pc:docMk/>
            <pc:sldMk cId="1452193899" sldId="496"/>
            <ac:spMk id="4" creationId="{D9B6A0CA-0F1E-7EB0-7330-D539A3C6212A}"/>
          </ac:spMkLst>
        </pc:spChg>
        <pc:spChg chg="mod ord">
          <ac:chgData name="Alain Saleh" userId="039d1f4c-e284-49fb-82d8-3ace0e393fd6" providerId="ADAL" clId="{424408BF-04FE-524B-824E-705529C77FA1}" dt="2023-03-13T15:04:15.782" v="3150" actId="113"/>
          <ac:spMkLst>
            <pc:docMk/>
            <pc:sldMk cId="1452193899" sldId="496"/>
            <ac:spMk id="6" creationId="{C527F792-2572-C115-6A8C-DEBE1BAEA263}"/>
          </ac:spMkLst>
        </pc:spChg>
        <pc:spChg chg="del mod">
          <ac:chgData name="Alain Saleh" userId="039d1f4c-e284-49fb-82d8-3ace0e393fd6" providerId="ADAL" clId="{424408BF-04FE-524B-824E-705529C77FA1}" dt="2023-03-09T17:08:10.945" v="1180" actId="478"/>
          <ac:spMkLst>
            <pc:docMk/>
            <pc:sldMk cId="1452193899" sldId="496"/>
            <ac:spMk id="8" creationId="{7CEF3536-64E3-E08C-4996-8076AF0EFE6D}"/>
          </ac:spMkLst>
        </pc:spChg>
        <pc:spChg chg="add mod">
          <ac:chgData name="Alain Saleh" userId="039d1f4c-e284-49fb-82d8-3ace0e393fd6" providerId="ADAL" clId="{424408BF-04FE-524B-824E-705529C77FA1}" dt="2023-03-13T15:04:03.789" v="3146" actId="14100"/>
          <ac:spMkLst>
            <pc:docMk/>
            <pc:sldMk cId="1452193899" sldId="496"/>
            <ac:spMk id="1033" creationId="{3B309F39-E7C3-68D2-F371-779A2D7B24E0}"/>
          </ac:spMkLst>
        </pc:spChg>
        <pc:spChg chg="add del mod">
          <ac:chgData name="Alain Saleh" userId="039d1f4c-e284-49fb-82d8-3ace0e393fd6" providerId="ADAL" clId="{424408BF-04FE-524B-824E-705529C77FA1}" dt="2023-03-09T17:07:20.774" v="1169" actId="478"/>
          <ac:spMkLst>
            <pc:docMk/>
            <pc:sldMk cId="1452193899" sldId="496"/>
            <ac:spMk id="1035" creationId="{7D6C367E-869B-975D-9814-0542612C571F}"/>
          </ac:spMkLst>
        </pc:spChg>
        <pc:picChg chg="add del mod">
          <ac:chgData name="Alain Saleh" userId="039d1f4c-e284-49fb-82d8-3ace0e393fd6" providerId="ADAL" clId="{424408BF-04FE-524B-824E-705529C77FA1}" dt="2023-03-09T17:06:07.917" v="1158" actId="478"/>
          <ac:picMkLst>
            <pc:docMk/>
            <pc:sldMk cId="1452193899" sldId="496"/>
            <ac:picMk id="1026" creationId="{BDE08BB1-49EA-7023-22C4-C0966461FB07}"/>
          </ac:picMkLst>
        </pc:picChg>
        <pc:picChg chg="add mod">
          <ac:chgData name="Alain Saleh" userId="039d1f4c-e284-49fb-82d8-3ace0e393fd6" providerId="ADAL" clId="{424408BF-04FE-524B-824E-705529C77FA1}" dt="2023-03-09T17:07:29.587" v="1171" actId="14100"/>
          <ac:picMkLst>
            <pc:docMk/>
            <pc:sldMk cId="1452193899" sldId="496"/>
            <ac:picMk id="1028" creationId="{15330069-D3CE-F7BD-A826-604405A01874}"/>
          </ac:picMkLst>
        </pc:picChg>
        <pc:picChg chg="del">
          <ac:chgData name="Alain Saleh" userId="039d1f4c-e284-49fb-82d8-3ace0e393fd6" providerId="ADAL" clId="{424408BF-04FE-524B-824E-705529C77FA1}" dt="2023-03-07T20:32:13.388" v="410" actId="478"/>
          <ac:picMkLst>
            <pc:docMk/>
            <pc:sldMk cId="1452193899" sldId="496"/>
            <ac:picMk id="2050" creationId="{907B6149-B163-82F3-0CF3-973338D1B8F7}"/>
          </ac:picMkLst>
        </pc:picChg>
      </pc:sldChg>
      <pc:sldChg chg="addSp delSp modSp add mod modAnim modNotesTx">
        <pc:chgData name="Alain Saleh" userId="039d1f4c-e284-49fb-82d8-3ace0e393fd6" providerId="ADAL" clId="{424408BF-04FE-524B-824E-705529C77FA1}" dt="2023-03-13T14:58:27.998" v="2963" actId="20577"/>
        <pc:sldMkLst>
          <pc:docMk/>
          <pc:sldMk cId="3362620731" sldId="497"/>
        </pc:sldMkLst>
        <pc:spChg chg="del">
          <ac:chgData name="Alain Saleh" userId="039d1f4c-e284-49fb-82d8-3ace0e393fd6" providerId="ADAL" clId="{424408BF-04FE-524B-824E-705529C77FA1}" dt="2023-03-13T14:52:59.078" v="2809" actId="478"/>
          <ac:spMkLst>
            <pc:docMk/>
            <pc:sldMk cId="3362620731" sldId="497"/>
            <ac:spMk id="2" creationId="{1511F1B7-CD12-790B-6F30-74E757F4A09B}"/>
          </ac:spMkLst>
        </pc:spChg>
        <pc:spChg chg="del">
          <ac:chgData name="Alain Saleh" userId="039d1f4c-e284-49fb-82d8-3ace0e393fd6" providerId="ADAL" clId="{424408BF-04FE-524B-824E-705529C77FA1}" dt="2023-03-09T17:50:49.041" v="1236" actId="478"/>
          <ac:spMkLst>
            <pc:docMk/>
            <pc:sldMk cId="3362620731" sldId="497"/>
            <ac:spMk id="3" creationId="{6FFEC9FE-E100-95E2-523F-47884CA52CAB}"/>
          </ac:spMkLst>
        </pc:spChg>
        <pc:spChg chg="add del mod">
          <ac:chgData name="Alain Saleh" userId="039d1f4c-e284-49fb-82d8-3ace0e393fd6" providerId="ADAL" clId="{424408BF-04FE-524B-824E-705529C77FA1}" dt="2023-03-13T14:16:04.716" v="2486" actId="478"/>
          <ac:spMkLst>
            <pc:docMk/>
            <pc:sldMk cId="3362620731" sldId="497"/>
            <ac:spMk id="4" creationId="{042F5162-12CB-AA68-1296-7639D73ADF35}"/>
          </ac:spMkLst>
        </pc:spChg>
        <pc:spChg chg="add del mod">
          <ac:chgData name="Alain Saleh" userId="039d1f4c-e284-49fb-82d8-3ace0e393fd6" providerId="ADAL" clId="{424408BF-04FE-524B-824E-705529C77FA1}" dt="2023-03-13T14:53:16.830" v="2830" actId="478"/>
          <ac:spMkLst>
            <pc:docMk/>
            <pc:sldMk cId="3362620731" sldId="497"/>
            <ac:spMk id="5" creationId="{39CE18C5-279E-F60A-C06D-E520A452D994}"/>
          </ac:spMkLst>
        </pc:spChg>
        <pc:spChg chg="mod">
          <ac:chgData name="Alain Saleh" userId="039d1f4c-e284-49fb-82d8-3ace0e393fd6" providerId="ADAL" clId="{424408BF-04FE-524B-824E-705529C77FA1}" dt="2023-03-13T14:55:30.613" v="2896" actId="1076"/>
          <ac:spMkLst>
            <pc:docMk/>
            <pc:sldMk cId="3362620731" sldId="497"/>
            <ac:spMk id="6" creationId="{C527F792-2572-C115-6A8C-DEBE1BAEA263}"/>
          </ac:spMkLst>
        </pc:spChg>
        <pc:spChg chg="add mod">
          <ac:chgData name="Alain Saleh" userId="039d1f4c-e284-49fb-82d8-3ace0e393fd6" providerId="ADAL" clId="{424408BF-04FE-524B-824E-705529C77FA1}" dt="2023-03-13T14:28:04.233" v="2701" actId="20577"/>
          <ac:spMkLst>
            <pc:docMk/>
            <pc:sldMk cId="3362620731" sldId="497"/>
            <ac:spMk id="8" creationId="{77138686-2322-F3A4-78C8-3C564FA6644B}"/>
          </ac:spMkLst>
        </pc:spChg>
        <pc:spChg chg="add mod">
          <ac:chgData name="Alain Saleh" userId="039d1f4c-e284-49fb-82d8-3ace0e393fd6" providerId="ADAL" clId="{424408BF-04FE-524B-824E-705529C77FA1}" dt="2023-03-13T14:27:12.386" v="2641" actId="1076"/>
          <ac:spMkLst>
            <pc:docMk/>
            <pc:sldMk cId="3362620731" sldId="497"/>
            <ac:spMk id="9" creationId="{19B22B60-2D72-3B13-61D5-6CB99A02CB36}"/>
          </ac:spMkLst>
        </pc:spChg>
        <pc:spChg chg="add mod">
          <ac:chgData name="Alain Saleh" userId="039d1f4c-e284-49fb-82d8-3ace0e393fd6" providerId="ADAL" clId="{424408BF-04FE-524B-824E-705529C77FA1}" dt="2023-03-13T14:24:46.756" v="2622" actId="114"/>
          <ac:spMkLst>
            <pc:docMk/>
            <pc:sldMk cId="3362620731" sldId="497"/>
            <ac:spMk id="10" creationId="{1CF5DB1B-26A8-65AA-BC0B-48F31FD25A70}"/>
          </ac:spMkLst>
        </pc:spChg>
        <pc:spChg chg="add mod">
          <ac:chgData name="Alain Saleh" userId="039d1f4c-e284-49fb-82d8-3ace0e393fd6" providerId="ADAL" clId="{424408BF-04FE-524B-824E-705529C77FA1}" dt="2023-03-13T14:57:16.953" v="2922" actId="404"/>
          <ac:spMkLst>
            <pc:docMk/>
            <pc:sldMk cId="3362620731" sldId="497"/>
            <ac:spMk id="11" creationId="{1DEAFE14-61A4-BBA3-1653-44DAA2C27B57}"/>
          </ac:spMkLst>
        </pc:spChg>
        <pc:spChg chg="add del mod">
          <ac:chgData name="Alain Saleh" userId="039d1f4c-e284-49fb-82d8-3ace0e393fd6" providerId="ADAL" clId="{424408BF-04FE-524B-824E-705529C77FA1}" dt="2023-03-13T14:53:22.795" v="2831" actId="478"/>
          <ac:spMkLst>
            <pc:docMk/>
            <pc:sldMk cId="3362620731" sldId="497"/>
            <ac:spMk id="13" creationId="{83640B4F-DBE1-8660-F967-8DBBBC567CB6}"/>
          </ac:spMkLst>
        </pc:spChg>
        <pc:spChg chg="add del mod">
          <ac:chgData name="Alain Saleh" userId="039d1f4c-e284-49fb-82d8-3ace0e393fd6" providerId="ADAL" clId="{424408BF-04FE-524B-824E-705529C77FA1}" dt="2023-03-13T14:55:29.108" v="2879" actId="47"/>
          <ac:spMkLst>
            <pc:docMk/>
            <pc:sldMk cId="3362620731" sldId="497"/>
            <ac:spMk id="14" creationId="{527B833E-041C-2C3E-D2F5-0C328813F565}"/>
          </ac:spMkLst>
        </pc:spChg>
        <pc:spChg chg="del">
          <ac:chgData name="Alain Saleh" userId="039d1f4c-e284-49fb-82d8-3ace0e393fd6" providerId="ADAL" clId="{424408BF-04FE-524B-824E-705529C77FA1}" dt="2023-03-09T17:50:55.032" v="1237" actId="478"/>
          <ac:spMkLst>
            <pc:docMk/>
            <pc:sldMk cId="3362620731" sldId="497"/>
            <ac:spMk id="1033" creationId="{3B309F39-E7C3-68D2-F371-779A2D7B24E0}"/>
          </ac:spMkLst>
        </pc:spChg>
        <pc:graphicFrameChg chg="add mod modGraphic">
          <ac:chgData name="Alain Saleh" userId="039d1f4c-e284-49fb-82d8-3ace0e393fd6" providerId="ADAL" clId="{424408BF-04FE-524B-824E-705529C77FA1}" dt="2023-03-13T14:53:34.797" v="2833" actId="1076"/>
          <ac:graphicFrameMkLst>
            <pc:docMk/>
            <pc:sldMk cId="3362620731" sldId="497"/>
            <ac:graphicFrameMk id="7" creationId="{608A6691-AFAE-1FA2-E740-01D49FD84DEA}"/>
          </ac:graphicFrameMkLst>
        </pc:graphicFrameChg>
        <pc:picChg chg="del">
          <ac:chgData name="Alain Saleh" userId="039d1f4c-e284-49fb-82d8-3ace0e393fd6" providerId="ADAL" clId="{424408BF-04FE-524B-824E-705529C77FA1}" dt="2023-03-09T17:50:49.041" v="1236" actId="478"/>
          <ac:picMkLst>
            <pc:docMk/>
            <pc:sldMk cId="3362620731" sldId="497"/>
            <ac:picMk id="1028" creationId="{15330069-D3CE-F7BD-A826-604405A01874}"/>
          </ac:picMkLst>
        </pc:picChg>
      </pc:sldChg>
      <pc:sldChg chg="add del">
        <pc:chgData name="Alain Saleh" userId="039d1f4c-e284-49fb-82d8-3ace0e393fd6" providerId="ADAL" clId="{424408BF-04FE-524B-824E-705529C77FA1}" dt="2023-03-13T17:44:24.818" v="4263" actId="2696"/>
        <pc:sldMkLst>
          <pc:docMk/>
          <pc:sldMk cId="1145904357" sldId="498"/>
        </pc:sldMkLst>
      </pc:sldChg>
      <pc:sldChg chg="addSp delSp modSp add mod delAnim modNotesTx">
        <pc:chgData name="Alain Saleh" userId="039d1f4c-e284-49fb-82d8-3ace0e393fd6" providerId="ADAL" clId="{424408BF-04FE-524B-824E-705529C77FA1}" dt="2023-03-13T15:57:23.950" v="4262" actId="207"/>
        <pc:sldMkLst>
          <pc:docMk/>
          <pc:sldMk cId="3896104513" sldId="499"/>
        </pc:sldMkLst>
        <pc:spChg chg="add del mod">
          <ac:chgData name="Alain Saleh" userId="039d1f4c-e284-49fb-82d8-3ace0e393fd6" providerId="ADAL" clId="{424408BF-04FE-524B-824E-705529C77FA1}" dt="2023-03-13T15:37:47.161" v="3338"/>
          <ac:spMkLst>
            <pc:docMk/>
            <pc:sldMk cId="3896104513" sldId="499"/>
            <ac:spMk id="2" creationId="{DDF22149-1D1C-0AAC-C94B-49C3DB088F39}"/>
          </ac:spMkLst>
        </pc:spChg>
        <pc:spChg chg="mod">
          <ac:chgData name="Alain Saleh" userId="039d1f4c-e284-49fb-82d8-3ace0e393fd6" providerId="ADAL" clId="{424408BF-04FE-524B-824E-705529C77FA1}" dt="2023-03-13T15:56:31.520" v="4255" actId="207"/>
          <ac:spMkLst>
            <pc:docMk/>
            <pc:sldMk cId="3896104513" sldId="499"/>
            <ac:spMk id="6" creationId="{C527F792-2572-C115-6A8C-DEBE1BAEA263}"/>
          </ac:spMkLst>
        </pc:spChg>
        <pc:spChg chg="del mod">
          <ac:chgData name="Alain Saleh" userId="039d1f4c-e284-49fb-82d8-3ace0e393fd6" providerId="ADAL" clId="{424408BF-04FE-524B-824E-705529C77FA1}" dt="2023-03-13T15:07:29.997" v="3151" actId="478"/>
          <ac:spMkLst>
            <pc:docMk/>
            <pc:sldMk cId="3896104513" sldId="499"/>
            <ac:spMk id="8" creationId="{77138686-2322-F3A4-78C8-3C564FA6644B}"/>
          </ac:spMkLst>
        </pc:spChg>
        <pc:spChg chg="del">
          <ac:chgData name="Alain Saleh" userId="039d1f4c-e284-49fb-82d8-3ace0e393fd6" providerId="ADAL" clId="{424408BF-04FE-524B-824E-705529C77FA1}" dt="2023-03-13T14:58:54.427" v="2966" actId="478"/>
          <ac:spMkLst>
            <pc:docMk/>
            <pc:sldMk cId="3896104513" sldId="499"/>
            <ac:spMk id="9" creationId="{19B22B60-2D72-3B13-61D5-6CB99A02CB36}"/>
          </ac:spMkLst>
        </pc:spChg>
        <pc:spChg chg="mod">
          <ac:chgData name="Alain Saleh" userId="039d1f4c-e284-49fb-82d8-3ace0e393fd6" providerId="ADAL" clId="{424408BF-04FE-524B-824E-705529C77FA1}" dt="2023-03-13T15:57:23.950" v="4262" actId="207"/>
          <ac:spMkLst>
            <pc:docMk/>
            <pc:sldMk cId="3896104513" sldId="499"/>
            <ac:spMk id="10" creationId="{1CF5DB1B-26A8-65AA-BC0B-48F31FD25A70}"/>
          </ac:spMkLst>
        </pc:spChg>
        <pc:spChg chg="mod">
          <ac:chgData name="Alain Saleh" userId="039d1f4c-e284-49fb-82d8-3ace0e393fd6" providerId="ADAL" clId="{424408BF-04FE-524B-824E-705529C77FA1}" dt="2023-03-13T15:52:27.564" v="3787" actId="207"/>
          <ac:spMkLst>
            <pc:docMk/>
            <pc:sldMk cId="3896104513" sldId="499"/>
            <ac:spMk id="11" creationId="{1DEAFE14-61A4-BBA3-1653-44DAA2C27B57}"/>
          </ac:spMkLst>
        </pc:spChg>
        <pc:graphicFrameChg chg="del mod modGraphic">
          <ac:chgData name="Alain Saleh" userId="039d1f4c-e284-49fb-82d8-3ace0e393fd6" providerId="ADAL" clId="{424408BF-04FE-524B-824E-705529C77FA1}" dt="2023-03-13T15:48:34.572" v="3691" actId="478"/>
          <ac:graphicFrameMkLst>
            <pc:docMk/>
            <pc:sldMk cId="3896104513" sldId="499"/>
            <ac:graphicFrameMk id="7" creationId="{608A6691-AFAE-1FA2-E740-01D49FD84DEA}"/>
          </ac:graphicFrameMkLst>
        </pc:graphicFrameChg>
        <pc:picChg chg="add mod">
          <ac:chgData name="Alain Saleh" userId="039d1f4c-e284-49fb-82d8-3ace0e393fd6" providerId="ADAL" clId="{424408BF-04FE-524B-824E-705529C77FA1}" dt="2023-03-13T15:56:23.840" v="4207" actId="29295"/>
          <ac:picMkLst>
            <pc:docMk/>
            <pc:sldMk cId="3896104513" sldId="499"/>
            <ac:picMk id="1026" creationId="{E7C795B4-F4CB-2F3A-6F65-9645439EEF99}"/>
          </ac:picMkLst>
        </pc:picChg>
      </pc:sldChg>
    </pc:docChg>
  </pc:docChgLst>
  <pc:docChgLst>
    <pc:chgData name="Alain Saleh" userId="S::alains@yorku.ca::039d1f4c-e284-49fb-82d8-3ace0e393fd6" providerId="AD" clId="Web-{CCC33106-8E28-CD42-5801-5B4B538CE3E0}"/>
    <pc:docChg chg="modSld">
      <pc:chgData name="Alain Saleh" userId="S::alains@yorku.ca::039d1f4c-e284-49fb-82d8-3ace0e393fd6" providerId="AD" clId="Web-{CCC33106-8E28-CD42-5801-5B4B538CE3E0}" dt="2023-05-18T14:50:34.892" v="6"/>
      <pc:docMkLst>
        <pc:docMk/>
      </pc:docMkLst>
      <pc:sldChg chg="modNotes">
        <pc:chgData name="Alain Saleh" userId="S::alains@yorku.ca::039d1f4c-e284-49fb-82d8-3ace0e393fd6" providerId="AD" clId="Web-{CCC33106-8E28-CD42-5801-5B4B538CE3E0}" dt="2023-05-18T14:50:34.892" v="6"/>
        <pc:sldMkLst>
          <pc:docMk/>
          <pc:sldMk cId="3534108049" sldId="480"/>
        </pc:sldMkLst>
      </pc:sldChg>
    </pc:docChg>
  </pc:docChgLst>
  <pc:docChgLst>
    <pc:chgData name="Alain Saleh" userId="S::alains@yorku.ca::039d1f4c-e284-49fb-82d8-3ace0e393fd6" providerId="AD" clId="Web-{A3BDFC66-8D70-3CC8-57E8-46C9947CF52D}"/>
    <pc:docChg chg="modSld">
      <pc:chgData name="Alain Saleh" userId="S::alains@yorku.ca::039d1f4c-e284-49fb-82d8-3ace0e393fd6" providerId="AD" clId="Web-{A3BDFC66-8D70-3CC8-57E8-46C9947CF52D}" dt="2023-05-16T13:32:05.853" v="38" actId="20577"/>
      <pc:docMkLst>
        <pc:docMk/>
      </pc:docMkLst>
      <pc:sldChg chg="modSp">
        <pc:chgData name="Alain Saleh" userId="S::alains@yorku.ca::039d1f4c-e284-49fb-82d8-3ace0e393fd6" providerId="AD" clId="Web-{A3BDFC66-8D70-3CC8-57E8-46C9947CF52D}" dt="2023-05-16T13:32:05.853" v="38" actId="20577"/>
        <pc:sldMkLst>
          <pc:docMk/>
          <pc:sldMk cId="2775001439" sldId="461"/>
        </pc:sldMkLst>
        <pc:graphicFrameChg chg="modGraphic">
          <ac:chgData name="Alain Saleh" userId="S::alains@yorku.ca::039d1f4c-e284-49fb-82d8-3ace0e393fd6" providerId="AD" clId="Web-{A3BDFC66-8D70-3CC8-57E8-46C9947CF52D}" dt="2023-05-16T13:32:05.853" v="38" actId="20577"/>
          <ac:graphicFrameMkLst>
            <pc:docMk/>
            <pc:sldMk cId="2775001439" sldId="461"/>
            <ac:graphicFrameMk id="10" creationId="{7D712467-E529-BA76-D09B-7CD9BCC69EAA}"/>
          </ac:graphicFrameMkLst>
        </pc:graphicFrameChg>
      </pc:sldChg>
    </pc:docChg>
  </pc:docChgLst>
  <pc:docChgLst>
    <pc:chgData name="Alain Saleh" userId="039d1f4c-e284-49fb-82d8-3ace0e393fd6" providerId="ADAL" clId="{DDD1B3DC-3C32-A04A-A43D-7A5715B40987}"/>
    <pc:docChg chg="undo custSel addSld delSld modSld">
      <pc:chgData name="Alain Saleh" userId="039d1f4c-e284-49fb-82d8-3ace0e393fd6" providerId="ADAL" clId="{DDD1B3DC-3C32-A04A-A43D-7A5715B40987}" dt="2023-03-27T19:36:37.507" v="2459" actId="729"/>
      <pc:docMkLst>
        <pc:docMk/>
      </pc:docMkLst>
      <pc:sldChg chg="modSp modAnim">
        <pc:chgData name="Alain Saleh" userId="039d1f4c-e284-49fb-82d8-3ace0e393fd6" providerId="ADAL" clId="{DDD1B3DC-3C32-A04A-A43D-7A5715B40987}" dt="2023-03-27T19:36:13.619" v="2458" actId="948"/>
        <pc:sldMkLst>
          <pc:docMk/>
          <pc:sldMk cId="4054586571" sldId="265"/>
        </pc:sldMkLst>
        <pc:spChg chg="mod">
          <ac:chgData name="Alain Saleh" userId="039d1f4c-e284-49fb-82d8-3ace0e393fd6" providerId="ADAL" clId="{DDD1B3DC-3C32-A04A-A43D-7A5715B40987}" dt="2023-03-27T19:36:13.619" v="2458" actId="948"/>
          <ac:spMkLst>
            <pc:docMk/>
            <pc:sldMk cId="4054586571" sldId="265"/>
            <ac:spMk id="3" creationId="{FCDE6D55-8611-801E-9BA1-AF6D9DBA72FB}"/>
          </ac:spMkLst>
        </pc:spChg>
      </pc:sldChg>
      <pc:sldChg chg="del mod modShow">
        <pc:chgData name="Alain Saleh" userId="039d1f4c-e284-49fb-82d8-3ace0e393fd6" providerId="ADAL" clId="{DDD1B3DC-3C32-A04A-A43D-7A5715B40987}" dt="2023-03-17T18:03:28.305" v="1166" actId="2696"/>
        <pc:sldMkLst>
          <pc:docMk/>
          <pc:sldMk cId="677356039" sldId="269"/>
        </pc:sldMkLst>
      </pc:sldChg>
      <pc:sldChg chg="mod modShow">
        <pc:chgData name="Alain Saleh" userId="039d1f4c-e284-49fb-82d8-3ace0e393fd6" providerId="ADAL" clId="{DDD1B3DC-3C32-A04A-A43D-7A5715B40987}" dt="2023-03-27T15:08:00.053" v="2411" actId="729"/>
        <pc:sldMkLst>
          <pc:docMk/>
          <pc:sldMk cId="710652842" sldId="272"/>
        </pc:sldMkLst>
      </pc:sldChg>
      <pc:sldChg chg="del">
        <pc:chgData name="Alain Saleh" userId="039d1f4c-e284-49fb-82d8-3ace0e393fd6" providerId="ADAL" clId="{DDD1B3DC-3C32-A04A-A43D-7A5715B40987}" dt="2023-03-20T18:49:55.114" v="1476" actId="2696"/>
        <pc:sldMkLst>
          <pc:docMk/>
          <pc:sldMk cId="3309282698" sldId="273"/>
        </pc:sldMkLst>
      </pc:sldChg>
      <pc:sldChg chg="modSp">
        <pc:chgData name="Alain Saleh" userId="039d1f4c-e284-49fb-82d8-3ace0e393fd6" providerId="ADAL" clId="{DDD1B3DC-3C32-A04A-A43D-7A5715B40987}" dt="2023-03-14T19:20:04.443" v="3" actId="20577"/>
        <pc:sldMkLst>
          <pc:docMk/>
          <pc:sldMk cId="2017608351" sldId="460"/>
        </pc:sldMkLst>
        <pc:graphicFrameChg chg="mod">
          <ac:chgData name="Alain Saleh" userId="039d1f4c-e284-49fb-82d8-3ace0e393fd6" providerId="ADAL" clId="{DDD1B3DC-3C32-A04A-A43D-7A5715B40987}" dt="2023-03-14T19:20:04.443" v="3" actId="20577"/>
          <ac:graphicFrameMkLst>
            <pc:docMk/>
            <pc:sldMk cId="2017608351" sldId="460"/>
            <ac:graphicFrameMk id="11" creationId="{6A0C274B-64A1-8108-3CCD-F9588577714E}"/>
          </ac:graphicFrameMkLst>
        </pc:graphicFrameChg>
      </pc:sldChg>
      <pc:sldChg chg="del mod modShow">
        <pc:chgData name="Alain Saleh" userId="039d1f4c-e284-49fb-82d8-3ace0e393fd6" providerId="ADAL" clId="{DDD1B3DC-3C32-A04A-A43D-7A5715B40987}" dt="2023-03-17T18:03:28.260" v="1164" actId="2696"/>
        <pc:sldMkLst>
          <pc:docMk/>
          <pc:sldMk cId="2755415666" sldId="470"/>
        </pc:sldMkLst>
      </pc:sldChg>
      <pc:sldChg chg="del mod modShow">
        <pc:chgData name="Alain Saleh" userId="039d1f4c-e284-49fb-82d8-3ace0e393fd6" providerId="ADAL" clId="{DDD1B3DC-3C32-A04A-A43D-7A5715B40987}" dt="2023-03-17T18:03:28.283" v="1165" actId="2696"/>
        <pc:sldMkLst>
          <pc:docMk/>
          <pc:sldMk cId="2470425818" sldId="471"/>
        </pc:sldMkLst>
      </pc:sldChg>
      <pc:sldChg chg="mod modShow">
        <pc:chgData name="Alain Saleh" userId="039d1f4c-e284-49fb-82d8-3ace0e393fd6" providerId="ADAL" clId="{DDD1B3DC-3C32-A04A-A43D-7A5715B40987}" dt="2023-03-27T19:36:37.507" v="2459" actId="729"/>
        <pc:sldMkLst>
          <pc:docMk/>
          <pc:sldMk cId="3996510320" sldId="474"/>
        </pc:sldMkLst>
      </pc:sldChg>
      <pc:sldChg chg="addSp delSp modSp modAnim">
        <pc:chgData name="Alain Saleh" userId="039d1f4c-e284-49fb-82d8-3ace0e393fd6" providerId="ADAL" clId="{DDD1B3DC-3C32-A04A-A43D-7A5715B40987}" dt="2023-03-15T15:35:51.165" v="129" actId="20577"/>
        <pc:sldMkLst>
          <pc:docMk/>
          <pc:sldMk cId="3418970153" sldId="484"/>
        </pc:sldMkLst>
        <pc:spChg chg="add del mod">
          <ac:chgData name="Alain Saleh" userId="039d1f4c-e284-49fb-82d8-3ace0e393fd6" providerId="ADAL" clId="{DDD1B3DC-3C32-A04A-A43D-7A5715B40987}" dt="2023-03-15T15:33:21.416" v="51"/>
          <ac:spMkLst>
            <pc:docMk/>
            <pc:sldMk cId="3418970153" sldId="484"/>
            <ac:spMk id="7" creationId="{7D397618-3CD3-8272-D872-B41D0E46A6AA}"/>
          </ac:spMkLst>
        </pc:spChg>
        <pc:spChg chg="add mod">
          <ac:chgData name="Alain Saleh" userId="039d1f4c-e284-49fb-82d8-3ace0e393fd6" providerId="ADAL" clId="{DDD1B3DC-3C32-A04A-A43D-7A5715B40987}" dt="2023-03-15T15:35:51.165" v="129" actId="20577"/>
          <ac:spMkLst>
            <pc:docMk/>
            <pc:sldMk cId="3418970153" sldId="484"/>
            <ac:spMk id="9" creationId="{51C861FF-B931-1253-EA43-3B3313BCC54F}"/>
          </ac:spMkLst>
        </pc:spChg>
      </pc:sldChg>
      <pc:sldChg chg="modSp mod">
        <pc:chgData name="Alain Saleh" userId="039d1f4c-e284-49fb-82d8-3ace0e393fd6" providerId="ADAL" clId="{DDD1B3DC-3C32-A04A-A43D-7A5715B40987}" dt="2023-03-15T15:29:48.432" v="47" actId="1076"/>
        <pc:sldMkLst>
          <pc:docMk/>
          <pc:sldMk cId="2980114206" sldId="485"/>
        </pc:sldMkLst>
        <pc:spChg chg="mod">
          <ac:chgData name="Alain Saleh" userId="039d1f4c-e284-49fb-82d8-3ace0e393fd6" providerId="ADAL" clId="{DDD1B3DC-3C32-A04A-A43D-7A5715B40987}" dt="2023-03-15T15:29:48.432" v="47" actId="1076"/>
          <ac:spMkLst>
            <pc:docMk/>
            <pc:sldMk cId="2980114206" sldId="485"/>
            <ac:spMk id="25" creationId="{EDA1A400-F5D4-98AA-2FB3-7B185646064A}"/>
          </ac:spMkLst>
        </pc:spChg>
      </pc:sldChg>
      <pc:sldChg chg="del">
        <pc:chgData name="Alain Saleh" userId="039d1f4c-e284-49fb-82d8-3ace0e393fd6" providerId="ADAL" clId="{DDD1B3DC-3C32-A04A-A43D-7A5715B40987}" dt="2023-03-17T18:03:20.945" v="1163" actId="2696"/>
        <pc:sldMkLst>
          <pc:docMk/>
          <pc:sldMk cId="2092226984" sldId="486"/>
        </pc:sldMkLst>
      </pc:sldChg>
      <pc:sldChg chg="del mod modShow">
        <pc:chgData name="Alain Saleh" userId="039d1f4c-e284-49fb-82d8-3ace0e393fd6" providerId="ADAL" clId="{DDD1B3DC-3C32-A04A-A43D-7A5715B40987}" dt="2023-03-17T18:03:16.817" v="1162" actId="2696"/>
        <pc:sldMkLst>
          <pc:docMk/>
          <pc:sldMk cId="3571757653" sldId="487"/>
        </pc:sldMkLst>
      </pc:sldChg>
      <pc:sldChg chg="addSp delSp modSp mod">
        <pc:chgData name="Alain Saleh" userId="039d1f4c-e284-49fb-82d8-3ace0e393fd6" providerId="ADAL" clId="{DDD1B3DC-3C32-A04A-A43D-7A5715B40987}" dt="2023-03-27T15:16:28.645" v="2442" actId="478"/>
        <pc:sldMkLst>
          <pc:docMk/>
          <pc:sldMk cId="105902820" sldId="492"/>
        </pc:sldMkLst>
        <pc:spChg chg="add del mod">
          <ac:chgData name="Alain Saleh" userId="039d1f4c-e284-49fb-82d8-3ace0e393fd6" providerId="ADAL" clId="{DDD1B3DC-3C32-A04A-A43D-7A5715B40987}" dt="2023-03-27T15:16:28.645" v="2442" actId="478"/>
          <ac:spMkLst>
            <pc:docMk/>
            <pc:sldMk cId="105902820" sldId="492"/>
            <ac:spMk id="5" creationId="{1D0AA4CE-6A80-4C2F-722E-1FDB9FF1AD5C}"/>
          </ac:spMkLst>
        </pc:spChg>
        <pc:spChg chg="del">
          <ac:chgData name="Alain Saleh" userId="039d1f4c-e284-49fb-82d8-3ace0e393fd6" providerId="ADAL" clId="{DDD1B3DC-3C32-A04A-A43D-7A5715B40987}" dt="2023-03-27T15:16:24.618" v="2441" actId="478"/>
          <ac:spMkLst>
            <pc:docMk/>
            <pc:sldMk cId="105902820" sldId="492"/>
            <ac:spMk id="8" creationId="{C67AF100-B93B-C975-5EDC-B5C93A9DF17C}"/>
          </ac:spMkLst>
        </pc:spChg>
      </pc:sldChg>
      <pc:sldChg chg="del">
        <pc:chgData name="Alain Saleh" userId="039d1f4c-e284-49fb-82d8-3ace0e393fd6" providerId="ADAL" clId="{DDD1B3DC-3C32-A04A-A43D-7A5715B40987}" dt="2023-03-20T18:49:51.272" v="1475" actId="2696"/>
        <pc:sldMkLst>
          <pc:docMk/>
          <pc:sldMk cId="982926023" sldId="493"/>
        </pc:sldMkLst>
      </pc:sldChg>
      <pc:sldChg chg="modSp add mod modAnim modNotesTx">
        <pc:chgData name="Alain Saleh" userId="039d1f4c-e284-49fb-82d8-3ace0e393fd6" providerId="ADAL" clId="{DDD1B3DC-3C32-A04A-A43D-7A5715B40987}" dt="2023-03-20T18:53:08.935" v="1733" actId="20577"/>
        <pc:sldMkLst>
          <pc:docMk/>
          <pc:sldMk cId="721534479" sldId="495"/>
        </pc:sldMkLst>
        <pc:spChg chg="mod">
          <ac:chgData name="Alain Saleh" userId="039d1f4c-e284-49fb-82d8-3ace0e393fd6" providerId="ADAL" clId="{DDD1B3DC-3C32-A04A-A43D-7A5715B40987}" dt="2023-03-17T18:39:42.702" v="1472" actId="20577"/>
          <ac:spMkLst>
            <pc:docMk/>
            <pc:sldMk cId="721534479" sldId="495"/>
            <ac:spMk id="3" creationId="{A0A309CF-E66F-2792-A160-5700C5CFE0AA}"/>
          </ac:spMkLst>
        </pc:spChg>
        <pc:spChg chg="mod">
          <ac:chgData name="Alain Saleh" userId="039d1f4c-e284-49fb-82d8-3ace0e393fd6" providerId="ADAL" clId="{DDD1B3DC-3C32-A04A-A43D-7A5715B40987}" dt="2023-03-17T18:39:36.227" v="1460" actId="790"/>
          <ac:spMkLst>
            <pc:docMk/>
            <pc:sldMk cId="721534479" sldId="495"/>
            <ac:spMk id="5" creationId="{F04063D0-023B-0969-2EDA-DBB4FBBDD699}"/>
          </ac:spMkLst>
        </pc:spChg>
        <pc:spChg chg="mod">
          <ac:chgData name="Alain Saleh" userId="039d1f4c-e284-49fb-82d8-3ace0e393fd6" providerId="ADAL" clId="{DDD1B3DC-3C32-A04A-A43D-7A5715B40987}" dt="2023-03-17T18:39:36.227" v="1460" actId="790"/>
          <ac:spMkLst>
            <pc:docMk/>
            <pc:sldMk cId="721534479" sldId="495"/>
            <ac:spMk id="6" creationId="{76F54541-33E4-9940-3C11-A90C367E9756}"/>
          </ac:spMkLst>
        </pc:spChg>
        <pc:spChg chg="mod">
          <ac:chgData name="Alain Saleh" userId="039d1f4c-e284-49fb-82d8-3ace0e393fd6" providerId="ADAL" clId="{DDD1B3DC-3C32-A04A-A43D-7A5715B40987}" dt="2023-03-17T18:39:36.227" v="1460" actId="790"/>
          <ac:spMkLst>
            <pc:docMk/>
            <pc:sldMk cId="721534479" sldId="495"/>
            <ac:spMk id="8" creationId="{F2F47620-6FB5-570F-07F0-CEABC343FC73}"/>
          </ac:spMkLst>
        </pc:spChg>
        <pc:spChg chg="mod">
          <ac:chgData name="Alain Saleh" userId="039d1f4c-e284-49fb-82d8-3ace0e393fd6" providerId="ADAL" clId="{DDD1B3DC-3C32-A04A-A43D-7A5715B40987}" dt="2023-03-17T18:39:36.227" v="1460" actId="790"/>
          <ac:spMkLst>
            <pc:docMk/>
            <pc:sldMk cId="721534479" sldId="495"/>
            <ac:spMk id="10" creationId="{0EB46A9C-9554-7BB9-21B3-60584F185725}"/>
          </ac:spMkLst>
        </pc:spChg>
        <pc:picChg chg="mod">
          <ac:chgData name="Alain Saleh" userId="039d1f4c-e284-49fb-82d8-3ace0e393fd6" providerId="ADAL" clId="{DDD1B3DC-3C32-A04A-A43D-7A5715B40987}" dt="2023-03-17T18:39:36.227" v="1460" actId="790"/>
          <ac:picMkLst>
            <pc:docMk/>
            <pc:sldMk cId="721534479" sldId="495"/>
            <ac:picMk id="1030" creationId="{BC4E9EB3-620A-C9E2-0089-FC661F46FFAB}"/>
          </ac:picMkLst>
        </pc:picChg>
        <pc:cxnChg chg="mod">
          <ac:chgData name="Alain Saleh" userId="039d1f4c-e284-49fb-82d8-3ace0e393fd6" providerId="ADAL" clId="{DDD1B3DC-3C32-A04A-A43D-7A5715B40987}" dt="2023-03-17T18:39:36.227" v="1460" actId="790"/>
          <ac:cxnSpMkLst>
            <pc:docMk/>
            <pc:sldMk cId="721534479" sldId="495"/>
            <ac:cxnSpMk id="11" creationId="{BE7CE0AF-6F6F-9128-DAA3-BB1F5736485A}"/>
          </ac:cxnSpMkLst>
        </pc:cxnChg>
        <pc:cxnChg chg="mod">
          <ac:chgData name="Alain Saleh" userId="039d1f4c-e284-49fb-82d8-3ace0e393fd6" providerId="ADAL" clId="{DDD1B3DC-3C32-A04A-A43D-7A5715B40987}" dt="2023-03-17T18:39:36.227" v="1460" actId="790"/>
          <ac:cxnSpMkLst>
            <pc:docMk/>
            <pc:sldMk cId="721534479" sldId="495"/>
            <ac:cxnSpMk id="12" creationId="{33AAD1A3-8CA4-F8C4-5189-1102A9DFCAC7}"/>
          </ac:cxnSpMkLst>
        </pc:cxnChg>
        <pc:cxnChg chg="mod">
          <ac:chgData name="Alain Saleh" userId="039d1f4c-e284-49fb-82d8-3ace0e393fd6" providerId="ADAL" clId="{DDD1B3DC-3C32-A04A-A43D-7A5715B40987}" dt="2023-03-17T18:39:36.227" v="1460" actId="790"/>
          <ac:cxnSpMkLst>
            <pc:docMk/>
            <pc:sldMk cId="721534479" sldId="495"/>
            <ac:cxnSpMk id="13" creationId="{E8E17420-80F5-4C9C-78AA-2409CB4E1969}"/>
          </ac:cxnSpMkLst>
        </pc:cxnChg>
      </pc:sldChg>
      <pc:sldChg chg="addSp delSp modSp add mod">
        <pc:chgData name="Alain Saleh" userId="039d1f4c-e284-49fb-82d8-3ace0e393fd6" providerId="ADAL" clId="{DDD1B3DC-3C32-A04A-A43D-7A5715B40987}" dt="2023-03-27T15:14:52.520" v="2440"/>
        <pc:sldMkLst>
          <pc:docMk/>
          <pc:sldMk cId="2719273413" sldId="498"/>
        </pc:sldMkLst>
        <pc:spChg chg="mod">
          <ac:chgData name="Alain Saleh" userId="039d1f4c-e284-49fb-82d8-3ace0e393fd6" providerId="ADAL" clId="{DDD1B3DC-3C32-A04A-A43D-7A5715B40987}" dt="2023-03-27T15:14:14.489" v="2433" actId="20577"/>
          <ac:spMkLst>
            <pc:docMk/>
            <pc:sldMk cId="2719273413" sldId="498"/>
            <ac:spMk id="3" creationId="{F9493A6E-67CA-1409-2188-6C7F18B4F853}"/>
          </ac:spMkLst>
        </pc:spChg>
        <pc:spChg chg="mod">
          <ac:chgData name="Alain Saleh" userId="039d1f4c-e284-49fb-82d8-3ace0e393fd6" providerId="ADAL" clId="{DDD1B3DC-3C32-A04A-A43D-7A5715B40987}" dt="2023-03-27T15:13:49.181" v="2428" actId="20577"/>
          <ac:spMkLst>
            <pc:docMk/>
            <pc:sldMk cId="2719273413" sldId="498"/>
            <ac:spMk id="7" creationId="{EFC894E9-69E7-77F3-96AE-81424D5604E8}"/>
          </ac:spMkLst>
        </pc:spChg>
        <pc:picChg chg="add mod">
          <ac:chgData name="Alain Saleh" userId="039d1f4c-e284-49fb-82d8-3ace0e393fd6" providerId="ADAL" clId="{DDD1B3DC-3C32-A04A-A43D-7A5715B40987}" dt="2023-03-27T15:14:52.520" v="2440"/>
          <ac:picMkLst>
            <pc:docMk/>
            <pc:sldMk cId="2719273413" sldId="498"/>
            <ac:picMk id="2" creationId="{95AD98AE-DA1C-FFF2-C2A3-C9FFDFBD3FEB}"/>
          </ac:picMkLst>
        </pc:picChg>
        <pc:picChg chg="del">
          <ac:chgData name="Alain Saleh" userId="039d1f4c-e284-49fb-82d8-3ace0e393fd6" providerId="ADAL" clId="{DDD1B3DC-3C32-A04A-A43D-7A5715B40987}" dt="2023-03-27T15:14:03.991" v="2429" actId="478"/>
          <ac:picMkLst>
            <pc:docMk/>
            <pc:sldMk cId="2719273413" sldId="498"/>
            <ac:picMk id="5" creationId="{A5552728-3315-CACD-B310-3A8AB21EE800}"/>
          </ac:picMkLst>
        </pc:picChg>
      </pc:sldChg>
      <pc:sldChg chg="modSp mod">
        <pc:chgData name="Alain Saleh" userId="039d1f4c-e284-49fb-82d8-3ace0e393fd6" providerId="ADAL" clId="{DDD1B3DC-3C32-A04A-A43D-7A5715B40987}" dt="2023-03-27T15:48:37.288" v="2443" actId="20577"/>
        <pc:sldMkLst>
          <pc:docMk/>
          <pc:sldMk cId="3896104513" sldId="499"/>
        </pc:sldMkLst>
        <pc:spChg chg="mod">
          <ac:chgData name="Alain Saleh" userId="039d1f4c-e284-49fb-82d8-3ace0e393fd6" providerId="ADAL" clId="{DDD1B3DC-3C32-A04A-A43D-7A5715B40987}" dt="2023-03-27T15:48:37.288" v="2443" actId="20577"/>
          <ac:spMkLst>
            <pc:docMk/>
            <pc:sldMk cId="3896104513" sldId="499"/>
            <ac:spMk id="6" creationId="{C527F792-2572-C115-6A8C-DEBE1BAEA263}"/>
          </ac:spMkLst>
        </pc:spChg>
      </pc:sldChg>
      <pc:sldChg chg="addSp delSp modSp add mod modAnim modNotes modNotesTx">
        <pc:chgData name="Alain Saleh" userId="039d1f4c-e284-49fb-82d8-3ace0e393fd6" providerId="ADAL" clId="{DDD1B3DC-3C32-A04A-A43D-7A5715B40987}" dt="2023-03-17T18:02:56.191" v="1161" actId="313"/>
        <pc:sldMkLst>
          <pc:docMk/>
          <pc:sldMk cId="2479972481" sldId="500"/>
        </pc:sldMkLst>
        <pc:spChg chg="add del mod">
          <ac:chgData name="Alain Saleh" userId="039d1f4c-e284-49fb-82d8-3ace0e393fd6" providerId="ADAL" clId="{DDD1B3DC-3C32-A04A-A43D-7A5715B40987}" dt="2023-03-15T15:36:39.539" v="134" actId="478"/>
          <ac:spMkLst>
            <pc:docMk/>
            <pc:sldMk cId="2479972481" sldId="500"/>
            <ac:spMk id="4" creationId="{181636B5-2F01-AD2F-7F9A-7E279B62E07E}"/>
          </ac:spMkLst>
        </pc:spChg>
        <pc:spChg chg="add del mod">
          <ac:chgData name="Alain Saleh" userId="039d1f4c-e284-49fb-82d8-3ace0e393fd6" providerId="ADAL" clId="{DDD1B3DC-3C32-A04A-A43D-7A5715B40987}" dt="2023-03-15T15:36:38.498" v="133"/>
          <ac:spMkLst>
            <pc:docMk/>
            <pc:sldMk cId="2479972481" sldId="500"/>
            <ac:spMk id="5" creationId="{8A9BECBE-94F8-548B-DC3D-463E9577032B}"/>
          </ac:spMkLst>
        </pc:spChg>
        <pc:spChg chg="mod">
          <ac:chgData name="Alain Saleh" userId="039d1f4c-e284-49fb-82d8-3ace0e393fd6" providerId="ADAL" clId="{DDD1B3DC-3C32-A04A-A43D-7A5715B40987}" dt="2023-03-15T16:10:19.252" v="226" actId="1076"/>
          <ac:spMkLst>
            <pc:docMk/>
            <pc:sldMk cId="2479972481" sldId="500"/>
            <ac:spMk id="6" creationId="{A2F3A527-442B-514F-5C65-5576FF7B8AA5}"/>
          </ac:spMkLst>
        </pc:spChg>
        <pc:spChg chg="add mod">
          <ac:chgData name="Alain Saleh" userId="039d1f4c-e284-49fb-82d8-3ace0e393fd6" providerId="ADAL" clId="{DDD1B3DC-3C32-A04A-A43D-7A5715B40987}" dt="2023-03-15T15:36:39.948" v="135"/>
          <ac:spMkLst>
            <pc:docMk/>
            <pc:sldMk cId="2479972481" sldId="500"/>
            <ac:spMk id="7" creationId="{ED6A14D4-A787-CC8A-5AB1-9574A61D4EE3}"/>
          </ac:spMkLst>
        </pc:spChg>
        <pc:spChg chg="mod">
          <ac:chgData name="Alain Saleh" userId="039d1f4c-e284-49fb-82d8-3ace0e393fd6" providerId="ADAL" clId="{DDD1B3DC-3C32-A04A-A43D-7A5715B40987}" dt="2023-03-15T16:16:54.735" v="653" actId="122"/>
          <ac:spMkLst>
            <pc:docMk/>
            <pc:sldMk cId="2479972481" sldId="500"/>
            <ac:spMk id="9" creationId="{C0E75032-60B9-6339-4A90-9DB1D9CB4764}"/>
          </ac:spMkLst>
        </pc:spChg>
        <pc:spChg chg="del">
          <ac:chgData name="Alain Saleh" userId="039d1f4c-e284-49fb-82d8-3ace0e393fd6" providerId="ADAL" clId="{DDD1B3DC-3C32-A04A-A43D-7A5715B40987}" dt="2023-03-15T15:36:36.027" v="131" actId="478"/>
          <ac:spMkLst>
            <pc:docMk/>
            <pc:sldMk cId="2479972481" sldId="500"/>
            <ac:spMk id="10" creationId="{B3EC938D-EC91-7F1E-4912-ECC99DB8B933}"/>
          </ac:spMkLst>
        </pc:spChg>
        <pc:spChg chg="mod">
          <ac:chgData name="Alain Saleh" userId="039d1f4c-e284-49fb-82d8-3ace0e393fd6" providerId="ADAL" clId="{DDD1B3DC-3C32-A04A-A43D-7A5715B40987}" dt="2023-03-17T18:02:56.191" v="1161" actId="313"/>
          <ac:spMkLst>
            <pc:docMk/>
            <pc:sldMk cId="2479972481" sldId="500"/>
            <ac:spMk id="15" creationId="{F052DFF6-9D65-90DC-2240-DA5AD4565590}"/>
          </ac:spMkLst>
        </pc:spChg>
      </pc:sldChg>
      <pc:sldChg chg="modSp add mod modNotesTx">
        <pc:chgData name="Alain Saleh" userId="039d1f4c-e284-49fb-82d8-3ace0e393fd6" providerId="ADAL" clId="{DDD1B3DC-3C32-A04A-A43D-7A5715B40987}" dt="2023-03-17T18:40:20.217" v="1474" actId="12"/>
        <pc:sldMkLst>
          <pc:docMk/>
          <pc:sldMk cId="2108175208" sldId="501"/>
        </pc:sldMkLst>
        <pc:spChg chg="mod">
          <ac:chgData name="Alain Saleh" userId="039d1f4c-e284-49fb-82d8-3ace0e393fd6" providerId="ADAL" clId="{DDD1B3DC-3C32-A04A-A43D-7A5715B40987}" dt="2023-03-17T18:35:20.023" v="1195" actId="790"/>
          <ac:spMkLst>
            <pc:docMk/>
            <pc:sldMk cId="2108175208" sldId="501"/>
            <ac:spMk id="3" creationId="{A0A309CF-E66F-2792-A160-5700C5CFE0AA}"/>
          </ac:spMkLst>
        </pc:spChg>
        <pc:spChg chg="mod">
          <ac:chgData name="Alain Saleh" userId="039d1f4c-e284-49fb-82d8-3ace0e393fd6" providerId="ADAL" clId="{DDD1B3DC-3C32-A04A-A43D-7A5715B40987}" dt="2023-03-17T18:35:26.069" v="1209" actId="20577"/>
          <ac:spMkLst>
            <pc:docMk/>
            <pc:sldMk cId="2108175208" sldId="501"/>
            <ac:spMk id="5" creationId="{F04063D0-023B-0969-2EDA-DBB4FBBDD699}"/>
          </ac:spMkLst>
        </pc:spChg>
        <pc:spChg chg="mod">
          <ac:chgData name="Alain Saleh" userId="039d1f4c-e284-49fb-82d8-3ace0e393fd6" providerId="ADAL" clId="{DDD1B3DC-3C32-A04A-A43D-7A5715B40987}" dt="2023-03-17T18:36:09.330" v="1259" actId="20577"/>
          <ac:spMkLst>
            <pc:docMk/>
            <pc:sldMk cId="2108175208" sldId="501"/>
            <ac:spMk id="6" creationId="{76F54541-33E4-9940-3C11-A90C367E9756}"/>
          </ac:spMkLst>
        </pc:spChg>
        <pc:spChg chg="mod">
          <ac:chgData name="Alain Saleh" userId="039d1f4c-e284-49fb-82d8-3ace0e393fd6" providerId="ADAL" clId="{DDD1B3DC-3C32-A04A-A43D-7A5715B40987}" dt="2023-03-17T18:36:25.210" v="1300" actId="20577"/>
          <ac:spMkLst>
            <pc:docMk/>
            <pc:sldMk cId="2108175208" sldId="501"/>
            <ac:spMk id="7" creationId="{E0EAAB22-7912-38EB-51EB-7CAC0834C1BF}"/>
          </ac:spMkLst>
        </pc:spChg>
        <pc:spChg chg="mod">
          <ac:chgData name="Alain Saleh" userId="039d1f4c-e284-49fb-82d8-3ace0e393fd6" providerId="ADAL" clId="{DDD1B3DC-3C32-A04A-A43D-7A5715B40987}" dt="2023-03-17T18:35:20.023" v="1195" actId="790"/>
          <ac:spMkLst>
            <pc:docMk/>
            <pc:sldMk cId="2108175208" sldId="501"/>
            <ac:spMk id="10" creationId="{0EB46A9C-9554-7BB9-21B3-60584F185725}"/>
          </ac:spMkLst>
        </pc:spChg>
        <pc:picChg chg="mod">
          <ac:chgData name="Alain Saleh" userId="039d1f4c-e284-49fb-82d8-3ace0e393fd6" providerId="ADAL" clId="{DDD1B3DC-3C32-A04A-A43D-7A5715B40987}" dt="2023-03-17T18:35:20.023" v="1195" actId="790"/>
          <ac:picMkLst>
            <pc:docMk/>
            <pc:sldMk cId="2108175208" sldId="501"/>
            <ac:picMk id="1030" creationId="{BC4E9EB3-620A-C9E2-0089-FC661F46FFAB}"/>
          </ac:picMkLst>
        </pc:picChg>
        <pc:picChg chg="mod">
          <ac:chgData name="Alain Saleh" userId="039d1f4c-e284-49fb-82d8-3ace0e393fd6" providerId="ADAL" clId="{DDD1B3DC-3C32-A04A-A43D-7A5715B40987}" dt="2023-03-17T18:36:11.612" v="1260" actId="1076"/>
          <ac:picMkLst>
            <pc:docMk/>
            <pc:sldMk cId="2108175208" sldId="501"/>
            <ac:picMk id="3074" creationId="{08F520C4-88DA-CCEE-BF6E-6BBD977F6DBB}"/>
          </ac:picMkLst>
        </pc:picChg>
      </pc:sldChg>
      <pc:sldChg chg="addSp delSp modSp add mod modAnim modNotesTx">
        <pc:chgData name="Alain Saleh" userId="039d1f4c-e284-49fb-82d8-3ace0e393fd6" providerId="ADAL" clId="{DDD1B3DC-3C32-A04A-A43D-7A5715B40987}" dt="2023-03-20T19:05:52.032" v="2410" actId="20577"/>
        <pc:sldMkLst>
          <pc:docMk/>
          <pc:sldMk cId="1836982940" sldId="502"/>
        </pc:sldMkLst>
        <pc:spChg chg="mod">
          <ac:chgData name="Alain Saleh" userId="039d1f4c-e284-49fb-82d8-3ace0e393fd6" providerId="ADAL" clId="{DDD1B3DC-3C32-A04A-A43D-7A5715B40987}" dt="2023-03-20T19:05:03.264" v="2271" actId="121"/>
          <ac:spMkLst>
            <pc:docMk/>
            <pc:sldMk cId="1836982940" sldId="502"/>
            <ac:spMk id="3" creationId="{A0A309CF-E66F-2792-A160-5700C5CFE0AA}"/>
          </ac:spMkLst>
        </pc:spChg>
        <pc:spChg chg="add del">
          <ac:chgData name="Alain Saleh" userId="039d1f4c-e284-49fb-82d8-3ace0e393fd6" providerId="ADAL" clId="{DDD1B3DC-3C32-A04A-A43D-7A5715B40987}" dt="2023-03-20T19:04:25.981" v="2252" actId="22"/>
          <ac:spMkLst>
            <pc:docMk/>
            <pc:sldMk cId="1836982940" sldId="502"/>
            <ac:spMk id="4" creationId="{A23E9B98-A8FB-2282-5F49-39CFA13B2FB8}"/>
          </ac:spMkLst>
        </pc:spChg>
        <pc:spChg chg="mod">
          <ac:chgData name="Alain Saleh" userId="039d1f4c-e284-49fb-82d8-3ace0e393fd6" providerId="ADAL" clId="{DDD1B3DC-3C32-A04A-A43D-7A5715B40987}" dt="2023-03-20T19:01:58.009" v="2200" actId="14100"/>
          <ac:spMkLst>
            <pc:docMk/>
            <pc:sldMk cId="1836982940" sldId="502"/>
            <ac:spMk id="6" creationId="{76F54541-33E4-9940-3C11-A90C367E9756}"/>
          </ac:spMkLst>
        </pc:spChg>
        <pc:spChg chg="mod">
          <ac:chgData name="Alain Saleh" userId="039d1f4c-e284-49fb-82d8-3ace0e393fd6" providerId="ADAL" clId="{DDD1B3DC-3C32-A04A-A43D-7A5715B40987}" dt="2023-03-20T19:03:36.703" v="2250" actId="14100"/>
          <ac:spMkLst>
            <pc:docMk/>
            <pc:sldMk cId="1836982940" sldId="502"/>
            <ac:spMk id="9" creationId="{14B6F1A0-68A5-E30B-F3A7-6FE44C1663CF}"/>
          </ac:spMkLst>
        </pc:spChg>
        <pc:spChg chg="mod">
          <ac:chgData name="Alain Saleh" userId="039d1f4c-e284-49fb-82d8-3ace0e393fd6" providerId="ADAL" clId="{DDD1B3DC-3C32-A04A-A43D-7A5715B40987}" dt="2023-03-20T18:53:35.833" v="1762" actId="790"/>
          <ac:spMkLst>
            <pc:docMk/>
            <pc:sldMk cId="1836982940" sldId="502"/>
            <ac:spMk id="10" creationId="{0EB46A9C-9554-7BB9-21B3-60584F185725}"/>
          </ac:spMkLst>
        </pc:spChg>
        <pc:picChg chg="add mod">
          <ac:chgData name="Alain Saleh" userId="039d1f4c-e284-49fb-82d8-3ace0e393fd6" providerId="ADAL" clId="{DDD1B3DC-3C32-A04A-A43D-7A5715B40987}" dt="2023-03-20T19:04:38.586" v="2256" actId="14100"/>
          <ac:picMkLst>
            <pc:docMk/>
            <pc:sldMk cId="1836982940" sldId="502"/>
            <ac:picMk id="1026" creationId="{0D6DE5E1-536A-828A-EC56-D38851ABD7F9}"/>
          </ac:picMkLst>
        </pc:picChg>
        <pc:picChg chg="del mod">
          <ac:chgData name="Alain Saleh" userId="039d1f4c-e284-49fb-82d8-3ace0e393fd6" providerId="ADAL" clId="{DDD1B3DC-3C32-A04A-A43D-7A5715B40987}" dt="2023-03-20T19:04:27.094" v="2253" actId="478"/>
          <ac:picMkLst>
            <pc:docMk/>
            <pc:sldMk cId="1836982940" sldId="502"/>
            <ac:picMk id="3074" creationId="{159D65D6-21F4-2F5F-F689-1A8138B3BE7D}"/>
          </ac:picMkLst>
        </pc:pic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7EA71B-6ADB-4D0B-9222-148BCF94AA5D}"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3EDB3C29-DB7C-4CFE-BD22-80DF7BC4E116}">
      <dgm:prSet custT="1"/>
      <dgm:spPr/>
      <dgm:t>
        <a:bodyPr/>
        <a:lstStyle/>
        <a:p>
          <a:pPr>
            <a:lnSpc>
              <a:spcPct val="100000"/>
            </a:lnSpc>
          </a:pPr>
          <a:r>
            <a:rPr lang="en-US" sz="1750" dirty="0"/>
            <a:t>Address common misconceptions about psychology</a:t>
          </a:r>
        </a:p>
      </dgm:t>
    </dgm:pt>
    <dgm:pt modelId="{98FE2432-7805-4CEB-979C-6EB1A3A30A8A}" type="parTrans" cxnId="{1B2C1B49-C64B-4EB2-8C1E-8FBC058C9B04}">
      <dgm:prSet/>
      <dgm:spPr/>
      <dgm:t>
        <a:bodyPr/>
        <a:lstStyle/>
        <a:p>
          <a:endParaRPr lang="en-US"/>
        </a:p>
      </dgm:t>
    </dgm:pt>
    <dgm:pt modelId="{C5C2B691-B4E9-4961-B5A5-717E27CF7312}" type="sibTrans" cxnId="{1B2C1B49-C64B-4EB2-8C1E-8FBC058C9B04}">
      <dgm:prSet/>
      <dgm:spPr/>
      <dgm:t>
        <a:bodyPr/>
        <a:lstStyle/>
        <a:p>
          <a:pPr>
            <a:lnSpc>
              <a:spcPct val="100000"/>
            </a:lnSpc>
          </a:pPr>
          <a:endParaRPr lang="en-US"/>
        </a:p>
      </dgm:t>
    </dgm:pt>
    <dgm:pt modelId="{F6181187-0E44-4A7F-90FD-259A149ED83C}">
      <dgm:prSet custT="1"/>
      <dgm:spPr/>
      <dgm:t>
        <a:bodyPr/>
        <a:lstStyle/>
        <a:p>
          <a:pPr>
            <a:lnSpc>
              <a:spcPct val="100000"/>
            </a:lnSpc>
          </a:pPr>
          <a:r>
            <a:rPr lang="en-US" sz="1750" dirty="0"/>
            <a:t>Discover what it is like to study psychology</a:t>
          </a:r>
        </a:p>
      </dgm:t>
    </dgm:pt>
    <dgm:pt modelId="{2D477AEE-8381-4F28-A50E-AF4A050CA5EA}" type="parTrans" cxnId="{C6F2C6CB-A7CE-4F46-9E52-EEA4244C9161}">
      <dgm:prSet/>
      <dgm:spPr/>
      <dgm:t>
        <a:bodyPr/>
        <a:lstStyle/>
        <a:p>
          <a:endParaRPr lang="en-US"/>
        </a:p>
      </dgm:t>
    </dgm:pt>
    <dgm:pt modelId="{38BBC94B-CC86-43C2-BB8A-F3F700C44F23}" type="sibTrans" cxnId="{C6F2C6CB-A7CE-4F46-9E52-EEA4244C9161}">
      <dgm:prSet/>
      <dgm:spPr/>
      <dgm:t>
        <a:bodyPr/>
        <a:lstStyle/>
        <a:p>
          <a:pPr>
            <a:lnSpc>
              <a:spcPct val="100000"/>
            </a:lnSpc>
          </a:pPr>
          <a:endParaRPr lang="en-US"/>
        </a:p>
      </dgm:t>
    </dgm:pt>
    <dgm:pt modelId="{B19D3468-DDEA-45BF-B54E-F6B06D4D6A4F}">
      <dgm:prSet custT="1"/>
      <dgm:spPr/>
      <dgm:t>
        <a:bodyPr/>
        <a:lstStyle/>
        <a:p>
          <a:pPr>
            <a:lnSpc>
              <a:spcPct val="100000"/>
            </a:lnSpc>
          </a:pPr>
          <a:r>
            <a:rPr lang="en-CA" sz="1750" noProof="0" dirty="0"/>
            <a:t>Discover the kinds of professions psychology students go into</a:t>
          </a:r>
        </a:p>
      </dgm:t>
    </dgm:pt>
    <dgm:pt modelId="{ADC1D959-24C7-4A45-84F0-4CF417A59EC0}" type="parTrans" cxnId="{4E0546FE-C8E7-44EE-9224-FFF630A536A1}">
      <dgm:prSet/>
      <dgm:spPr/>
      <dgm:t>
        <a:bodyPr/>
        <a:lstStyle/>
        <a:p>
          <a:endParaRPr lang="en-US"/>
        </a:p>
      </dgm:t>
    </dgm:pt>
    <dgm:pt modelId="{F03DF7A0-AF84-4BF1-8BA4-489CC47B2307}" type="sibTrans" cxnId="{4E0546FE-C8E7-44EE-9224-FFF630A536A1}">
      <dgm:prSet/>
      <dgm:spPr/>
      <dgm:t>
        <a:bodyPr/>
        <a:lstStyle/>
        <a:p>
          <a:pPr>
            <a:lnSpc>
              <a:spcPct val="100000"/>
            </a:lnSpc>
          </a:pPr>
          <a:endParaRPr lang="en-US"/>
        </a:p>
      </dgm:t>
    </dgm:pt>
    <dgm:pt modelId="{8424DD69-A2DC-430C-9463-4D4171FD7AE2}">
      <dgm:prSet custT="1"/>
      <dgm:spPr/>
      <dgm:t>
        <a:bodyPr/>
        <a:lstStyle/>
        <a:p>
          <a:pPr>
            <a:lnSpc>
              <a:spcPct val="100000"/>
            </a:lnSpc>
          </a:pPr>
          <a:r>
            <a:rPr lang="en-CA" sz="1750" noProof="0" dirty="0"/>
            <a:t>Gain a better idea of whether studying psychology might interest you</a:t>
          </a:r>
        </a:p>
      </dgm:t>
    </dgm:pt>
    <dgm:pt modelId="{1B190136-AB37-49D6-A32A-EE7431FC2B5F}" type="parTrans" cxnId="{C834D487-2E4F-40DF-98B6-41D163DEBD5E}">
      <dgm:prSet/>
      <dgm:spPr/>
      <dgm:t>
        <a:bodyPr/>
        <a:lstStyle/>
        <a:p>
          <a:endParaRPr lang="en-US"/>
        </a:p>
      </dgm:t>
    </dgm:pt>
    <dgm:pt modelId="{740412A3-D007-4751-A502-8554079BD545}" type="sibTrans" cxnId="{C834D487-2E4F-40DF-98B6-41D163DEBD5E}">
      <dgm:prSet/>
      <dgm:spPr/>
      <dgm:t>
        <a:bodyPr/>
        <a:lstStyle/>
        <a:p>
          <a:endParaRPr lang="en-US"/>
        </a:p>
      </dgm:t>
    </dgm:pt>
    <dgm:pt modelId="{76779B1F-A009-4BA8-88FB-29A23B8C9D3B}" type="pres">
      <dgm:prSet presAssocID="{457EA71B-6ADB-4D0B-9222-148BCF94AA5D}" presName="root" presStyleCnt="0">
        <dgm:presLayoutVars>
          <dgm:dir/>
          <dgm:resizeHandles val="exact"/>
        </dgm:presLayoutVars>
      </dgm:prSet>
      <dgm:spPr/>
    </dgm:pt>
    <dgm:pt modelId="{E34C346C-2FA9-4B0A-AD82-30E6B1CBE5DB}" type="pres">
      <dgm:prSet presAssocID="{457EA71B-6ADB-4D0B-9222-148BCF94AA5D}" presName="container" presStyleCnt="0">
        <dgm:presLayoutVars>
          <dgm:dir/>
          <dgm:resizeHandles val="exact"/>
        </dgm:presLayoutVars>
      </dgm:prSet>
      <dgm:spPr/>
    </dgm:pt>
    <dgm:pt modelId="{A27B1315-DA7B-46E2-8031-7B8C0F59857E}" type="pres">
      <dgm:prSet presAssocID="{3EDB3C29-DB7C-4CFE-BD22-80DF7BC4E116}" presName="compNode" presStyleCnt="0"/>
      <dgm:spPr/>
    </dgm:pt>
    <dgm:pt modelId="{9AF7CE25-2E74-4389-A58B-51517525EA71}" type="pres">
      <dgm:prSet presAssocID="{3EDB3C29-DB7C-4CFE-BD22-80DF7BC4E116}" presName="iconBgRect" presStyleLbl="bgShp" presStyleIdx="0" presStyleCnt="4"/>
      <dgm:spPr/>
    </dgm:pt>
    <dgm:pt modelId="{9B39A667-83C7-445D-AFC4-1260043F4399}" type="pres">
      <dgm:prSet presAssocID="{3EDB3C29-DB7C-4CFE-BD22-80DF7BC4E11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rain in head"/>
        </a:ext>
      </dgm:extLst>
    </dgm:pt>
    <dgm:pt modelId="{5119BE7C-065D-4241-85ED-C74FB32B0046}" type="pres">
      <dgm:prSet presAssocID="{3EDB3C29-DB7C-4CFE-BD22-80DF7BC4E116}" presName="spaceRect" presStyleCnt="0"/>
      <dgm:spPr/>
    </dgm:pt>
    <dgm:pt modelId="{5DB0933F-289C-4103-8184-6447491E508E}" type="pres">
      <dgm:prSet presAssocID="{3EDB3C29-DB7C-4CFE-BD22-80DF7BC4E116}" presName="textRect" presStyleLbl="revTx" presStyleIdx="0" presStyleCnt="4">
        <dgm:presLayoutVars>
          <dgm:chMax val="1"/>
          <dgm:chPref val="1"/>
        </dgm:presLayoutVars>
      </dgm:prSet>
      <dgm:spPr/>
    </dgm:pt>
    <dgm:pt modelId="{FC987B21-FE73-4C26-B600-6054EA45B745}" type="pres">
      <dgm:prSet presAssocID="{C5C2B691-B4E9-4961-B5A5-717E27CF7312}" presName="sibTrans" presStyleLbl="sibTrans2D1" presStyleIdx="0" presStyleCnt="0"/>
      <dgm:spPr/>
    </dgm:pt>
    <dgm:pt modelId="{863E2EE8-80E6-498A-8253-34AD86120B26}" type="pres">
      <dgm:prSet presAssocID="{F6181187-0E44-4A7F-90FD-259A149ED83C}" presName="compNode" presStyleCnt="0"/>
      <dgm:spPr/>
    </dgm:pt>
    <dgm:pt modelId="{EADD8876-374F-4C6B-93F5-EB9F1EFE9D54}" type="pres">
      <dgm:prSet presAssocID="{F6181187-0E44-4A7F-90FD-259A149ED83C}" presName="iconBgRect" presStyleLbl="bgShp" presStyleIdx="1" presStyleCnt="4" custLinFactNeighborX="-13070"/>
      <dgm:spPr/>
    </dgm:pt>
    <dgm:pt modelId="{D854F37D-A2ED-4C13-A369-DF539B331D05}" type="pres">
      <dgm:prSet presAssocID="{F6181187-0E44-4A7F-90FD-259A149ED83C}" presName="iconRect" presStyleLbl="node1" presStyleIdx="1" presStyleCnt="4" custLinFactNeighborX="-2253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icroscope"/>
        </a:ext>
      </dgm:extLst>
    </dgm:pt>
    <dgm:pt modelId="{F38890AB-C3D4-4B6B-B93F-6E295BA581D8}" type="pres">
      <dgm:prSet presAssocID="{F6181187-0E44-4A7F-90FD-259A149ED83C}" presName="spaceRect" presStyleCnt="0"/>
      <dgm:spPr/>
    </dgm:pt>
    <dgm:pt modelId="{ECC59DA6-291A-494C-8D11-0F4EAD1460ED}" type="pres">
      <dgm:prSet presAssocID="{F6181187-0E44-4A7F-90FD-259A149ED83C}" presName="textRect" presStyleLbl="revTx" presStyleIdx="1" presStyleCnt="4" custScaleX="114698" custScaleY="114698" custLinFactNeighborX="7993">
        <dgm:presLayoutVars>
          <dgm:chMax val="1"/>
          <dgm:chPref val="1"/>
        </dgm:presLayoutVars>
      </dgm:prSet>
      <dgm:spPr/>
    </dgm:pt>
    <dgm:pt modelId="{B762E622-0978-46BD-97F7-7E3B71A7A06E}" type="pres">
      <dgm:prSet presAssocID="{38BBC94B-CC86-43C2-BB8A-F3F700C44F23}" presName="sibTrans" presStyleLbl="sibTrans2D1" presStyleIdx="0" presStyleCnt="0"/>
      <dgm:spPr/>
    </dgm:pt>
    <dgm:pt modelId="{E783AE2A-F9C9-484D-9EFB-A85E95A3EA14}" type="pres">
      <dgm:prSet presAssocID="{B19D3468-DDEA-45BF-B54E-F6B06D4D6A4F}" presName="compNode" presStyleCnt="0"/>
      <dgm:spPr/>
    </dgm:pt>
    <dgm:pt modelId="{EAC15DB8-E555-4EC8-A6EF-B67B4EC5E3C7}" type="pres">
      <dgm:prSet presAssocID="{B19D3468-DDEA-45BF-B54E-F6B06D4D6A4F}" presName="iconBgRect" presStyleLbl="bgShp" presStyleIdx="2" presStyleCnt="4"/>
      <dgm:spPr/>
    </dgm:pt>
    <dgm:pt modelId="{AFA648B0-8FF7-45FD-833C-2FFA7B1DDAAF}" type="pres">
      <dgm:prSet presAssocID="{B19D3468-DDEA-45BF-B54E-F6B06D4D6A4F}"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erson with Idea"/>
        </a:ext>
      </dgm:extLst>
    </dgm:pt>
    <dgm:pt modelId="{52026880-CF08-49BD-A80F-7BBF92B29184}" type="pres">
      <dgm:prSet presAssocID="{B19D3468-DDEA-45BF-B54E-F6B06D4D6A4F}" presName="spaceRect" presStyleCnt="0"/>
      <dgm:spPr/>
    </dgm:pt>
    <dgm:pt modelId="{CCD0837B-CB94-4124-99EB-F4B5E00A18CF}" type="pres">
      <dgm:prSet presAssocID="{B19D3468-DDEA-45BF-B54E-F6B06D4D6A4F}" presName="textRect" presStyleLbl="revTx" presStyleIdx="2" presStyleCnt="4">
        <dgm:presLayoutVars>
          <dgm:chMax val="1"/>
          <dgm:chPref val="1"/>
        </dgm:presLayoutVars>
      </dgm:prSet>
      <dgm:spPr/>
    </dgm:pt>
    <dgm:pt modelId="{369835C0-835F-4405-B292-6F9F1B4054B4}" type="pres">
      <dgm:prSet presAssocID="{F03DF7A0-AF84-4BF1-8BA4-489CC47B2307}" presName="sibTrans" presStyleLbl="sibTrans2D1" presStyleIdx="0" presStyleCnt="0"/>
      <dgm:spPr/>
    </dgm:pt>
    <dgm:pt modelId="{E0F8A2F5-B04B-44D5-A52F-58C44C051613}" type="pres">
      <dgm:prSet presAssocID="{8424DD69-A2DC-430C-9463-4D4171FD7AE2}" presName="compNode" presStyleCnt="0"/>
      <dgm:spPr/>
    </dgm:pt>
    <dgm:pt modelId="{37A0BC6C-1559-4662-AFEC-0596E870E225}" type="pres">
      <dgm:prSet presAssocID="{8424DD69-A2DC-430C-9463-4D4171FD7AE2}" presName="iconBgRect" presStyleLbl="bgShp" presStyleIdx="3" presStyleCnt="4" custLinFactNeighborX="-13070"/>
      <dgm:spPr/>
    </dgm:pt>
    <dgm:pt modelId="{27DE2F60-F5E9-4D20-A297-C1BB4BF7D4A0}" type="pres">
      <dgm:prSet presAssocID="{8424DD69-A2DC-430C-9463-4D4171FD7AE2}" presName="iconRect" presStyleLbl="node1" presStyleIdx="3" presStyleCnt="4" custLinFactNeighborX="-22530"/>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ead with Gears"/>
        </a:ext>
      </dgm:extLst>
    </dgm:pt>
    <dgm:pt modelId="{1FB4584E-036A-404F-9ED7-C4C7E68D8535}" type="pres">
      <dgm:prSet presAssocID="{8424DD69-A2DC-430C-9463-4D4171FD7AE2}" presName="spaceRect" presStyleCnt="0"/>
      <dgm:spPr/>
    </dgm:pt>
    <dgm:pt modelId="{7C108F4E-9723-4B6A-A9FE-79FFE64C4B4A}" type="pres">
      <dgm:prSet presAssocID="{8424DD69-A2DC-430C-9463-4D4171FD7AE2}" presName="textRect" presStyleLbl="revTx" presStyleIdx="3" presStyleCnt="4" custLinFactNeighborX="-4990">
        <dgm:presLayoutVars>
          <dgm:chMax val="1"/>
          <dgm:chPref val="1"/>
        </dgm:presLayoutVars>
      </dgm:prSet>
      <dgm:spPr/>
    </dgm:pt>
  </dgm:ptLst>
  <dgm:cxnLst>
    <dgm:cxn modelId="{87EFB81E-B219-43CC-96CF-414114852628}" type="presOf" srcId="{3EDB3C29-DB7C-4CFE-BD22-80DF7BC4E116}" destId="{5DB0933F-289C-4103-8184-6447491E508E}" srcOrd="0" destOrd="0" presId="urn:microsoft.com/office/officeart/2018/2/layout/IconCircleList"/>
    <dgm:cxn modelId="{66EE2B43-7770-4019-B81C-CCA2EA90782E}" type="presOf" srcId="{F6181187-0E44-4A7F-90FD-259A149ED83C}" destId="{ECC59DA6-291A-494C-8D11-0F4EAD1460ED}" srcOrd="0" destOrd="0" presId="urn:microsoft.com/office/officeart/2018/2/layout/IconCircleList"/>
    <dgm:cxn modelId="{1B2C1B49-C64B-4EB2-8C1E-8FBC058C9B04}" srcId="{457EA71B-6ADB-4D0B-9222-148BCF94AA5D}" destId="{3EDB3C29-DB7C-4CFE-BD22-80DF7BC4E116}" srcOrd="0" destOrd="0" parTransId="{98FE2432-7805-4CEB-979C-6EB1A3A30A8A}" sibTransId="{C5C2B691-B4E9-4961-B5A5-717E27CF7312}"/>
    <dgm:cxn modelId="{8BABE570-32F7-41EA-B530-4F9445F92543}" type="presOf" srcId="{457EA71B-6ADB-4D0B-9222-148BCF94AA5D}" destId="{76779B1F-A009-4BA8-88FB-29A23B8C9D3B}" srcOrd="0" destOrd="0" presId="urn:microsoft.com/office/officeart/2018/2/layout/IconCircleList"/>
    <dgm:cxn modelId="{D7B78F81-5FC2-4025-A166-E9F14365ACD0}" type="presOf" srcId="{B19D3468-DDEA-45BF-B54E-F6B06D4D6A4F}" destId="{CCD0837B-CB94-4124-99EB-F4B5E00A18CF}" srcOrd="0" destOrd="0" presId="urn:microsoft.com/office/officeart/2018/2/layout/IconCircleList"/>
    <dgm:cxn modelId="{4A986086-2358-4486-AE47-695935BF38BD}" type="presOf" srcId="{38BBC94B-CC86-43C2-BB8A-F3F700C44F23}" destId="{B762E622-0978-46BD-97F7-7E3B71A7A06E}" srcOrd="0" destOrd="0" presId="urn:microsoft.com/office/officeart/2018/2/layout/IconCircleList"/>
    <dgm:cxn modelId="{C834D487-2E4F-40DF-98B6-41D163DEBD5E}" srcId="{457EA71B-6ADB-4D0B-9222-148BCF94AA5D}" destId="{8424DD69-A2DC-430C-9463-4D4171FD7AE2}" srcOrd="3" destOrd="0" parTransId="{1B190136-AB37-49D6-A32A-EE7431FC2B5F}" sibTransId="{740412A3-D007-4751-A502-8554079BD545}"/>
    <dgm:cxn modelId="{EE3F18A7-32EC-4296-8E9B-3A4D3C21BC6F}" type="presOf" srcId="{8424DD69-A2DC-430C-9463-4D4171FD7AE2}" destId="{7C108F4E-9723-4B6A-A9FE-79FFE64C4B4A}" srcOrd="0" destOrd="0" presId="urn:microsoft.com/office/officeart/2018/2/layout/IconCircleList"/>
    <dgm:cxn modelId="{77FC91B0-4EAF-4F8F-BD1E-18C7C10C389D}" type="presOf" srcId="{F03DF7A0-AF84-4BF1-8BA4-489CC47B2307}" destId="{369835C0-835F-4405-B292-6F9F1B4054B4}" srcOrd="0" destOrd="0" presId="urn:microsoft.com/office/officeart/2018/2/layout/IconCircleList"/>
    <dgm:cxn modelId="{C6F2C6CB-A7CE-4F46-9E52-EEA4244C9161}" srcId="{457EA71B-6ADB-4D0B-9222-148BCF94AA5D}" destId="{F6181187-0E44-4A7F-90FD-259A149ED83C}" srcOrd="1" destOrd="0" parTransId="{2D477AEE-8381-4F28-A50E-AF4A050CA5EA}" sibTransId="{38BBC94B-CC86-43C2-BB8A-F3F700C44F23}"/>
    <dgm:cxn modelId="{0C76BACC-15A8-403D-9583-045EEEE4EA52}" type="presOf" srcId="{C5C2B691-B4E9-4961-B5A5-717E27CF7312}" destId="{FC987B21-FE73-4C26-B600-6054EA45B745}" srcOrd="0" destOrd="0" presId="urn:microsoft.com/office/officeart/2018/2/layout/IconCircleList"/>
    <dgm:cxn modelId="{4E0546FE-C8E7-44EE-9224-FFF630A536A1}" srcId="{457EA71B-6ADB-4D0B-9222-148BCF94AA5D}" destId="{B19D3468-DDEA-45BF-B54E-F6B06D4D6A4F}" srcOrd="2" destOrd="0" parTransId="{ADC1D959-24C7-4A45-84F0-4CF417A59EC0}" sibTransId="{F03DF7A0-AF84-4BF1-8BA4-489CC47B2307}"/>
    <dgm:cxn modelId="{8F861699-06EA-4A2D-8BD0-482B789C75DF}" type="presParOf" srcId="{76779B1F-A009-4BA8-88FB-29A23B8C9D3B}" destId="{E34C346C-2FA9-4B0A-AD82-30E6B1CBE5DB}" srcOrd="0" destOrd="0" presId="urn:microsoft.com/office/officeart/2018/2/layout/IconCircleList"/>
    <dgm:cxn modelId="{370B085D-4403-4F67-BB2E-0EA9274025AA}" type="presParOf" srcId="{E34C346C-2FA9-4B0A-AD82-30E6B1CBE5DB}" destId="{A27B1315-DA7B-46E2-8031-7B8C0F59857E}" srcOrd="0" destOrd="0" presId="urn:microsoft.com/office/officeart/2018/2/layout/IconCircleList"/>
    <dgm:cxn modelId="{000E08E4-B84E-4502-812B-6A1117BFE643}" type="presParOf" srcId="{A27B1315-DA7B-46E2-8031-7B8C0F59857E}" destId="{9AF7CE25-2E74-4389-A58B-51517525EA71}" srcOrd="0" destOrd="0" presId="urn:microsoft.com/office/officeart/2018/2/layout/IconCircleList"/>
    <dgm:cxn modelId="{70CFDB76-93B5-4F6F-9647-8EEE78242B5B}" type="presParOf" srcId="{A27B1315-DA7B-46E2-8031-7B8C0F59857E}" destId="{9B39A667-83C7-445D-AFC4-1260043F4399}" srcOrd="1" destOrd="0" presId="urn:microsoft.com/office/officeart/2018/2/layout/IconCircleList"/>
    <dgm:cxn modelId="{3641C574-E537-4B39-A905-73CCA68B7F5A}" type="presParOf" srcId="{A27B1315-DA7B-46E2-8031-7B8C0F59857E}" destId="{5119BE7C-065D-4241-85ED-C74FB32B0046}" srcOrd="2" destOrd="0" presId="urn:microsoft.com/office/officeart/2018/2/layout/IconCircleList"/>
    <dgm:cxn modelId="{9AAFEF88-2D52-4115-9F87-25E31C7E2E70}" type="presParOf" srcId="{A27B1315-DA7B-46E2-8031-7B8C0F59857E}" destId="{5DB0933F-289C-4103-8184-6447491E508E}" srcOrd="3" destOrd="0" presId="urn:microsoft.com/office/officeart/2018/2/layout/IconCircleList"/>
    <dgm:cxn modelId="{DFA3DA4E-1075-4916-B57F-0D4B98D23A50}" type="presParOf" srcId="{E34C346C-2FA9-4B0A-AD82-30E6B1CBE5DB}" destId="{FC987B21-FE73-4C26-B600-6054EA45B745}" srcOrd="1" destOrd="0" presId="urn:microsoft.com/office/officeart/2018/2/layout/IconCircleList"/>
    <dgm:cxn modelId="{325CD8B2-69AD-4208-AF94-38AAE3EC81EF}" type="presParOf" srcId="{E34C346C-2FA9-4B0A-AD82-30E6B1CBE5DB}" destId="{863E2EE8-80E6-498A-8253-34AD86120B26}" srcOrd="2" destOrd="0" presId="urn:microsoft.com/office/officeart/2018/2/layout/IconCircleList"/>
    <dgm:cxn modelId="{37479B84-4BA7-43D4-BC80-8094239E6BCB}" type="presParOf" srcId="{863E2EE8-80E6-498A-8253-34AD86120B26}" destId="{EADD8876-374F-4C6B-93F5-EB9F1EFE9D54}" srcOrd="0" destOrd="0" presId="urn:microsoft.com/office/officeart/2018/2/layout/IconCircleList"/>
    <dgm:cxn modelId="{A75D4E48-3D68-4724-B72F-D0234B1445C8}" type="presParOf" srcId="{863E2EE8-80E6-498A-8253-34AD86120B26}" destId="{D854F37D-A2ED-4C13-A369-DF539B331D05}" srcOrd="1" destOrd="0" presId="urn:microsoft.com/office/officeart/2018/2/layout/IconCircleList"/>
    <dgm:cxn modelId="{8E8E1955-E13F-4E24-974D-BB6161CBDAEA}" type="presParOf" srcId="{863E2EE8-80E6-498A-8253-34AD86120B26}" destId="{F38890AB-C3D4-4B6B-B93F-6E295BA581D8}" srcOrd="2" destOrd="0" presId="urn:microsoft.com/office/officeart/2018/2/layout/IconCircleList"/>
    <dgm:cxn modelId="{0FEA21FF-B25E-4AE1-873C-5083EB145171}" type="presParOf" srcId="{863E2EE8-80E6-498A-8253-34AD86120B26}" destId="{ECC59DA6-291A-494C-8D11-0F4EAD1460ED}" srcOrd="3" destOrd="0" presId="urn:microsoft.com/office/officeart/2018/2/layout/IconCircleList"/>
    <dgm:cxn modelId="{E2054C3B-8BF6-4CEF-8395-ED6F3DDB6709}" type="presParOf" srcId="{E34C346C-2FA9-4B0A-AD82-30E6B1CBE5DB}" destId="{B762E622-0978-46BD-97F7-7E3B71A7A06E}" srcOrd="3" destOrd="0" presId="urn:microsoft.com/office/officeart/2018/2/layout/IconCircleList"/>
    <dgm:cxn modelId="{511BD959-D921-465B-9449-07C752A36155}" type="presParOf" srcId="{E34C346C-2FA9-4B0A-AD82-30E6B1CBE5DB}" destId="{E783AE2A-F9C9-484D-9EFB-A85E95A3EA14}" srcOrd="4" destOrd="0" presId="urn:microsoft.com/office/officeart/2018/2/layout/IconCircleList"/>
    <dgm:cxn modelId="{BABD66FC-6B97-4119-BAE9-665BB5BF1EC4}" type="presParOf" srcId="{E783AE2A-F9C9-484D-9EFB-A85E95A3EA14}" destId="{EAC15DB8-E555-4EC8-A6EF-B67B4EC5E3C7}" srcOrd="0" destOrd="0" presId="urn:microsoft.com/office/officeart/2018/2/layout/IconCircleList"/>
    <dgm:cxn modelId="{5E84CE85-3876-44BC-AC21-AA5642334D80}" type="presParOf" srcId="{E783AE2A-F9C9-484D-9EFB-A85E95A3EA14}" destId="{AFA648B0-8FF7-45FD-833C-2FFA7B1DDAAF}" srcOrd="1" destOrd="0" presId="urn:microsoft.com/office/officeart/2018/2/layout/IconCircleList"/>
    <dgm:cxn modelId="{2ED54F99-5208-4E02-BD02-64F46148D0DF}" type="presParOf" srcId="{E783AE2A-F9C9-484D-9EFB-A85E95A3EA14}" destId="{52026880-CF08-49BD-A80F-7BBF92B29184}" srcOrd="2" destOrd="0" presId="urn:microsoft.com/office/officeart/2018/2/layout/IconCircleList"/>
    <dgm:cxn modelId="{F48AD679-9313-44AB-8773-E845DD0365F2}" type="presParOf" srcId="{E783AE2A-F9C9-484D-9EFB-A85E95A3EA14}" destId="{CCD0837B-CB94-4124-99EB-F4B5E00A18CF}" srcOrd="3" destOrd="0" presId="urn:microsoft.com/office/officeart/2018/2/layout/IconCircleList"/>
    <dgm:cxn modelId="{87C1CA82-1ED5-4AA7-9C6C-C99B3B9D00F5}" type="presParOf" srcId="{E34C346C-2FA9-4B0A-AD82-30E6B1CBE5DB}" destId="{369835C0-835F-4405-B292-6F9F1B4054B4}" srcOrd="5" destOrd="0" presId="urn:microsoft.com/office/officeart/2018/2/layout/IconCircleList"/>
    <dgm:cxn modelId="{E23C0E69-0B32-4E8A-BAD2-B13A109C75E1}" type="presParOf" srcId="{E34C346C-2FA9-4B0A-AD82-30E6B1CBE5DB}" destId="{E0F8A2F5-B04B-44D5-A52F-58C44C051613}" srcOrd="6" destOrd="0" presId="urn:microsoft.com/office/officeart/2018/2/layout/IconCircleList"/>
    <dgm:cxn modelId="{58248E2C-51E4-4F47-966A-271912089821}" type="presParOf" srcId="{E0F8A2F5-B04B-44D5-A52F-58C44C051613}" destId="{37A0BC6C-1559-4662-AFEC-0596E870E225}" srcOrd="0" destOrd="0" presId="urn:microsoft.com/office/officeart/2018/2/layout/IconCircleList"/>
    <dgm:cxn modelId="{B330DF45-BF4F-4B6F-B2AA-F4CCC85F25DC}" type="presParOf" srcId="{E0F8A2F5-B04B-44D5-A52F-58C44C051613}" destId="{27DE2F60-F5E9-4D20-A297-C1BB4BF7D4A0}" srcOrd="1" destOrd="0" presId="urn:microsoft.com/office/officeart/2018/2/layout/IconCircleList"/>
    <dgm:cxn modelId="{4710FB08-87B4-4E62-B1A3-789B46052EC1}" type="presParOf" srcId="{E0F8A2F5-B04B-44D5-A52F-58C44C051613}" destId="{1FB4584E-036A-404F-9ED7-C4C7E68D8535}" srcOrd="2" destOrd="0" presId="urn:microsoft.com/office/officeart/2018/2/layout/IconCircleList"/>
    <dgm:cxn modelId="{9CEDCA77-6D20-4323-84FD-0CC5AAE37340}" type="presParOf" srcId="{E0F8A2F5-B04B-44D5-A52F-58C44C051613}" destId="{7C108F4E-9723-4B6A-A9FE-79FFE64C4B4A}"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C821A7-9EED-41FB-AD53-691FE594D86A}"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0E80EDE4-38FE-4F18-9B99-1DCD253B030A}">
      <dgm:prSet/>
      <dgm:spPr>
        <a:solidFill>
          <a:schemeClr val="tx2">
            <a:lumMod val="60000"/>
            <a:lumOff val="40000"/>
          </a:schemeClr>
        </a:solidFill>
      </dgm:spPr>
      <dgm:t>
        <a:bodyPr/>
        <a:lstStyle/>
        <a:p>
          <a:r>
            <a:rPr lang="en-US" dirty="0"/>
            <a:t>• Introduction</a:t>
          </a:r>
        </a:p>
      </dgm:t>
    </dgm:pt>
    <dgm:pt modelId="{6D528704-04E4-4D72-BC86-DB8E5B8A3239}" type="parTrans" cxnId="{816A5517-6BD2-46FE-BFC0-4B78147336C9}">
      <dgm:prSet/>
      <dgm:spPr/>
      <dgm:t>
        <a:bodyPr/>
        <a:lstStyle/>
        <a:p>
          <a:endParaRPr lang="en-US"/>
        </a:p>
      </dgm:t>
    </dgm:pt>
    <dgm:pt modelId="{78AC27AD-6FAF-447E-8884-4786D9C3E3BC}" type="sibTrans" cxnId="{816A5517-6BD2-46FE-BFC0-4B78147336C9}">
      <dgm:prSet/>
      <dgm:spPr/>
      <dgm:t>
        <a:bodyPr/>
        <a:lstStyle/>
        <a:p>
          <a:endParaRPr lang="en-US"/>
        </a:p>
      </dgm:t>
    </dgm:pt>
    <dgm:pt modelId="{287465AE-6DCE-4C8C-9FD3-9ECD880AEFBF}">
      <dgm:prSet/>
      <dgm:spPr>
        <a:solidFill>
          <a:schemeClr val="tx2">
            <a:lumMod val="40000"/>
            <a:lumOff val="60000"/>
          </a:schemeClr>
        </a:solidFill>
      </dgm:spPr>
      <dgm:t>
        <a:bodyPr/>
        <a:lstStyle/>
        <a:p>
          <a:r>
            <a:rPr lang="en-US" dirty="0"/>
            <a:t>• Part 1</a:t>
          </a:r>
        </a:p>
      </dgm:t>
    </dgm:pt>
    <dgm:pt modelId="{72298EA6-949C-4306-8880-039872E245E7}" type="parTrans" cxnId="{70F4E1D0-41BC-44E5-BA07-8B1A13170D81}">
      <dgm:prSet/>
      <dgm:spPr/>
      <dgm:t>
        <a:bodyPr/>
        <a:lstStyle/>
        <a:p>
          <a:endParaRPr lang="en-US"/>
        </a:p>
      </dgm:t>
    </dgm:pt>
    <dgm:pt modelId="{9742C1D9-0DAD-4EF3-BC32-94A4D91B0D0F}" type="sibTrans" cxnId="{70F4E1D0-41BC-44E5-BA07-8B1A13170D81}">
      <dgm:prSet/>
      <dgm:spPr/>
      <dgm:t>
        <a:bodyPr/>
        <a:lstStyle/>
        <a:p>
          <a:endParaRPr lang="en-US"/>
        </a:p>
      </dgm:t>
    </dgm:pt>
    <dgm:pt modelId="{0BF18925-07C5-4293-BC66-EE214C9634F9}">
      <dgm:prSet/>
      <dgm:spPr/>
      <dgm:t>
        <a:bodyPr/>
        <a:lstStyle/>
        <a:p>
          <a:r>
            <a:rPr lang="en-US" i="1" dirty="0"/>
            <a:t>Myths and facts about psychology</a:t>
          </a:r>
          <a:endParaRPr lang="en-US" dirty="0"/>
        </a:p>
      </dgm:t>
    </dgm:pt>
    <dgm:pt modelId="{E0E540AE-4C7E-4522-9F8E-1A6F360DABFC}" type="parTrans" cxnId="{FA6C2ABA-62B2-419D-82A9-47A9B7D7B9BC}">
      <dgm:prSet/>
      <dgm:spPr/>
      <dgm:t>
        <a:bodyPr/>
        <a:lstStyle/>
        <a:p>
          <a:endParaRPr lang="en-US"/>
        </a:p>
      </dgm:t>
    </dgm:pt>
    <dgm:pt modelId="{5F32402E-D4AB-4CEC-829C-BBCF0FF07528}" type="sibTrans" cxnId="{FA6C2ABA-62B2-419D-82A9-47A9B7D7B9BC}">
      <dgm:prSet/>
      <dgm:spPr/>
      <dgm:t>
        <a:bodyPr/>
        <a:lstStyle/>
        <a:p>
          <a:endParaRPr lang="en-US"/>
        </a:p>
      </dgm:t>
    </dgm:pt>
    <dgm:pt modelId="{90BC342A-9041-4F93-BCD9-0E19530E538C}">
      <dgm:prSet/>
      <dgm:spPr>
        <a:solidFill>
          <a:schemeClr val="tx2">
            <a:lumMod val="20000"/>
            <a:lumOff val="80000"/>
          </a:schemeClr>
        </a:solidFill>
      </dgm:spPr>
      <dgm:t>
        <a:bodyPr/>
        <a:lstStyle/>
        <a:p>
          <a:pPr rtl="0"/>
          <a:r>
            <a:rPr lang="en-US" dirty="0"/>
            <a:t>• Part 2</a:t>
          </a:r>
          <a:r>
            <a:rPr lang="en-US" b="0" i="0" dirty="0">
              <a:latin typeface="IBM Plex Sans" panose="020B0503050203000203" pitchFamily="34" charset="0"/>
            </a:rPr>
            <a:t> </a:t>
          </a:r>
        </a:p>
      </dgm:t>
    </dgm:pt>
    <dgm:pt modelId="{82FF80C6-7F2D-451D-A385-81B5144B7E34}" type="parTrans" cxnId="{2C93B002-01B8-4695-A260-5E71CD40DD0D}">
      <dgm:prSet/>
      <dgm:spPr/>
      <dgm:t>
        <a:bodyPr/>
        <a:lstStyle/>
        <a:p>
          <a:endParaRPr lang="en-US"/>
        </a:p>
      </dgm:t>
    </dgm:pt>
    <dgm:pt modelId="{5F10117F-73BE-4ADE-8A5D-F956D676FDA2}" type="sibTrans" cxnId="{2C93B002-01B8-4695-A260-5E71CD40DD0D}">
      <dgm:prSet/>
      <dgm:spPr/>
      <dgm:t>
        <a:bodyPr/>
        <a:lstStyle/>
        <a:p>
          <a:endParaRPr lang="en-US"/>
        </a:p>
      </dgm:t>
    </dgm:pt>
    <dgm:pt modelId="{A16613D9-EFD3-4F5D-872E-D390F2A40517}">
      <dgm:prSet/>
      <dgm:spPr/>
      <dgm:t>
        <a:bodyPr/>
        <a:lstStyle/>
        <a:p>
          <a:pPr rtl="0"/>
          <a:r>
            <a:rPr lang="en-US" i="1" dirty="0"/>
            <a:t>Designing psychology experiments</a:t>
          </a:r>
          <a:endParaRPr lang="en-US" dirty="0"/>
        </a:p>
      </dgm:t>
    </dgm:pt>
    <dgm:pt modelId="{FA247DDB-80FC-451F-90B0-CBC289E7B3BC}" type="parTrans" cxnId="{ACB1A592-C283-447B-904F-7C94A7910CAC}">
      <dgm:prSet/>
      <dgm:spPr/>
      <dgm:t>
        <a:bodyPr/>
        <a:lstStyle/>
        <a:p>
          <a:endParaRPr lang="en-US"/>
        </a:p>
      </dgm:t>
    </dgm:pt>
    <dgm:pt modelId="{BD8335E0-4A64-4379-91FA-68722FEDF241}" type="sibTrans" cxnId="{ACB1A592-C283-447B-904F-7C94A7910CAC}">
      <dgm:prSet/>
      <dgm:spPr/>
      <dgm:t>
        <a:bodyPr/>
        <a:lstStyle/>
        <a:p>
          <a:endParaRPr lang="en-US"/>
        </a:p>
      </dgm:t>
    </dgm:pt>
    <dgm:pt modelId="{C9BFC177-DC6B-4AFA-B4A7-B7117403EC10}">
      <dgm:prSet custT="1"/>
      <dgm:spPr>
        <a:solidFill>
          <a:schemeClr val="accent2">
            <a:lumMod val="75000"/>
          </a:schemeClr>
        </a:solidFill>
      </dgm:spPr>
      <dgm:t>
        <a:bodyPr/>
        <a:lstStyle/>
        <a:p>
          <a:pPr marL="0" lvl="0" indent="0" algn="l" defTabSz="889000" rtl="0">
            <a:lnSpc>
              <a:spcPct val="90000"/>
            </a:lnSpc>
            <a:spcBef>
              <a:spcPct val="0"/>
            </a:spcBef>
            <a:spcAft>
              <a:spcPct val="35000"/>
            </a:spcAft>
            <a:buNone/>
          </a:pPr>
          <a:r>
            <a:rPr lang="en-US" sz="2000" kern="1200" dirty="0">
              <a:solidFill>
                <a:prstClr val="white"/>
              </a:solidFill>
              <a:latin typeface="Calibri"/>
              <a:ea typeface="+mn-ea"/>
              <a:cs typeface="+mn-cs"/>
            </a:rPr>
            <a:t>• Part 4</a:t>
          </a:r>
        </a:p>
      </dgm:t>
    </dgm:pt>
    <dgm:pt modelId="{8DD04270-BB28-4051-BF56-71C586D9A1A4}" type="parTrans" cxnId="{1EE28EAA-7E82-40C3-8C45-710D13E8284B}">
      <dgm:prSet/>
      <dgm:spPr/>
      <dgm:t>
        <a:bodyPr/>
        <a:lstStyle/>
        <a:p>
          <a:endParaRPr lang="en-US"/>
        </a:p>
      </dgm:t>
    </dgm:pt>
    <dgm:pt modelId="{1B520B9A-886C-4FF9-B5C7-E568228530BE}" type="sibTrans" cxnId="{1EE28EAA-7E82-40C3-8C45-710D13E8284B}">
      <dgm:prSet/>
      <dgm:spPr/>
      <dgm:t>
        <a:bodyPr/>
        <a:lstStyle/>
        <a:p>
          <a:endParaRPr lang="en-US"/>
        </a:p>
      </dgm:t>
    </dgm:pt>
    <dgm:pt modelId="{DF67204F-5FD7-48F4-A2E0-0C63D6E70BC9}">
      <dgm:prSet/>
      <dgm:spPr>
        <a:solidFill>
          <a:schemeClr val="accent2">
            <a:lumMod val="40000"/>
            <a:lumOff val="60000"/>
          </a:schemeClr>
        </a:solidFill>
      </dgm:spPr>
      <dgm:t>
        <a:bodyPr/>
        <a:lstStyle/>
        <a:p>
          <a:pPr rtl="0"/>
          <a:r>
            <a:rPr lang="en-US" dirty="0"/>
            <a:t>• Part 3</a:t>
          </a:r>
          <a:r>
            <a:rPr lang="en-US" b="0" i="0" dirty="0">
              <a:latin typeface="IBM Plex Sans" panose="020B0503050203000203" pitchFamily="34" charset="0"/>
            </a:rPr>
            <a:t> </a:t>
          </a:r>
          <a:endParaRPr lang="en-US" dirty="0"/>
        </a:p>
      </dgm:t>
    </dgm:pt>
    <dgm:pt modelId="{A58DC800-5265-4049-B160-4D438FF06F4A}" type="sibTrans" cxnId="{6458BF2A-BEF2-4ABB-8CEE-C32EBC25BA75}">
      <dgm:prSet/>
      <dgm:spPr/>
      <dgm:t>
        <a:bodyPr/>
        <a:lstStyle/>
        <a:p>
          <a:endParaRPr lang="en-US"/>
        </a:p>
      </dgm:t>
    </dgm:pt>
    <dgm:pt modelId="{91D27839-894A-4ED1-BC10-3D84F46E1421}" type="parTrans" cxnId="{6458BF2A-BEF2-4ABB-8CEE-C32EBC25BA75}">
      <dgm:prSet/>
      <dgm:spPr/>
      <dgm:t>
        <a:bodyPr/>
        <a:lstStyle/>
        <a:p>
          <a:endParaRPr lang="en-US"/>
        </a:p>
      </dgm:t>
    </dgm:pt>
    <dgm:pt modelId="{866AC2F9-2780-41AF-B252-E4A9A7FFD4F8}">
      <dgm:prSet/>
      <dgm:spPr/>
      <dgm:t>
        <a:bodyPr/>
        <a:lstStyle/>
        <a:p>
          <a:pPr rtl="0"/>
          <a:r>
            <a:rPr lang="en-US" i="1" dirty="0"/>
            <a:t>Psychology in action</a:t>
          </a:r>
          <a:endParaRPr lang="en-US" dirty="0"/>
        </a:p>
      </dgm:t>
    </dgm:pt>
    <dgm:pt modelId="{BF582A59-2138-4919-A1A3-7AA40BB32D1E}" type="sibTrans" cxnId="{066E800A-CB34-4983-A4AE-D2B28C266737}">
      <dgm:prSet/>
      <dgm:spPr/>
      <dgm:t>
        <a:bodyPr/>
        <a:lstStyle/>
        <a:p>
          <a:endParaRPr lang="en-US"/>
        </a:p>
      </dgm:t>
    </dgm:pt>
    <dgm:pt modelId="{6C69A751-B3C8-4FBD-8084-F27819CFDE26}" type="parTrans" cxnId="{066E800A-CB34-4983-A4AE-D2B28C266737}">
      <dgm:prSet/>
      <dgm:spPr/>
      <dgm:t>
        <a:bodyPr/>
        <a:lstStyle/>
        <a:p>
          <a:endParaRPr lang="en-US"/>
        </a:p>
      </dgm:t>
    </dgm:pt>
    <dgm:pt modelId="{1942B13C-14FB-4CBC-8E90-8294E4E0EFD7}">
      <dgm:prSet phldr="0" custT="1"/>
      <dgm:spPr/>
      <dgm:t>
        <a:bodyPr/>
        <a:lstStyle/>
        <a:p>
          <a:pPr marL="171450" lvl="1" indent="-171450" algn="l" defTabSz="711200" rtl="0">
            <a:lnSpc>
              <a:spcPct val="90000"/>
            </a:lnSpc>
            <a:spcBef>
              <a:spcPct val="0"/>
            </a:spcBef>
            <a:spcAft>
              <a:spcPct val="20000"/>
            </a:spcAft>
            <a:buChar char="•"/>
          </a:pPr>
          <a:r>
            <a:rPr lang="en-US" sz="1600" i="1" kern="1200" dirty="0">
              <a:solidFill>
                <a:prstClr val="black">
                  <a:hueOff val="0"/>
                  <a:satOff val="0"/>
                  <a:lumOff val="0"/>
                  <a:alphaOff val="0"/>
                </a:prstClr>
              </a:solidFill>
              <a:latin typeface="Calibri"/>
              <a:ea typeface="+mn-ea"/>
              <a:cs typeface="+mn-cs"/>
            </a:rPr>
            <a:t>Jobs in psychology</a:t>
          </a:r>
        </a:p>
      </dgm:t>
    </dgm:pt>
    <dgm:pt modelId="{627D47EC-BECC-490D-9372-ACFE11B30B4E}" type="parTrans" cxnId="{591CF579-921C-419F-913E-EF1EE8B1B387}">
      <dgm:prSet/>
      <dgm:spPr/>
    </dgm:pt>
    <dgm:pt modelId="{CB4D1B3E-FD60-46B0-8E58-206BEC1F25DC}" type="sibTrans" cxnId="{591CF579-921C-419F-913E-EF1EE8B1B387}">
      <dgm:prSet/>
      <dgm:spPr/>
    </dgm:pt>
    <dgm:pt modelId="{6F92F18A-CC03-4FCD-A72A-C8667F4F9980}">
      <dgm:prSet phldr="0"/>
      <dgm:spPr/>
      <dgm:t>
        <a:bodyPr/>
        <a:lstStyle/>
        <a:p>
          <a:pPr rtl="0"/>
          <a:r>
            <a:rPr lang="en-US" dirty="0">
              <a:latin typeface="Calibri"/>
            </a:rPr>
            <a:t>• </a:t>
          </a:r>
          <a:r>
            <a:rPr lang="en-US" dirty="0"/>
            <a:t>Conclusion</a:t>
          </a:r>
          <a:r>
            <a:rPr lang="en-US" b="0" i="0" dirty="0">
              <a:latin typeface="IBM Plex Sans" panose="020B0503050203000203" pitchFamily="34" charset="0"/>
            </a:rPr>
            <a:t>  </a:t>
          </a:r>
          <a:endParaRPr lang="en-GB" dirty="0"/>
        </a:p>
      </dgm:t>
    </dgm:pt>
    <dgm:pt modelId="{7DB4894F-0A52-4DB7-9F70-641BDB79CB13}" type="parTrans" cxnId="{4C74576A-6687-4A51-B0B8-4347229D7D80}">
      <dgm:prSet/>
      <dgm:spPr/>
    </dgm:pt>
    <dgm:pt modelId="{F0C98D39-9484-4629-BF35-ED44DDC2456E}" type="sibTrans" cxnId="{4C74576A-6687-4A51-B0B8-4347229D7D80}">
      <dgm:prSet/>
      <dgm:spPr/>
    </dgm:pt>
    <dgm:pt modelId="{91445B9D-81B8-0145-B06D-DE2FF02181F8}" type="pres">
      <dgm:prSet presAssocID="{8DC821A7-9EED-41FB-AD53-691FE594D86A}" presName="linear" presStyleCnt="0">
        <dgm:presLayoutVars>
          <dgm:animLvl val="lvl"/>
          <dgm:resizeHandles val="exact"/>
        </dgm:presLayoutVars>
      </dgm:prSet>
      <dgm:spPr/>
    </dgm:pt>
    <dgm:pt modelId="{C5A8E14B-3DE6-814F-98E7-7688F5BE7021}" type="pres">
      <dgm:prSet presAssocID="{0E80EDE4-38FE-4F18-9B99-1DCD253B030A}" presName="parentText" presStyleLbl="node1" presStyleIdx="0" presStyleCnt="6">
        <dgm:presLayoutVars>
          <dgm:chMax val="0"/>
          <dgm:bulletEnabled val="1"/>
        </dgm:presLayoutVars>
      </dgm:prSet>
      <dgm:spPr/>
    </dgm:pt>
    <dgm:pt modelId="{87B52239-6353-A64A-B036-04723E4FDD08}" type="pres">
      <dgm:prSet presAssocID="{78AC27AD-6FAF-447E-8884-4786D9C3E3BC}" presName="spacer" presStyleCnt="0"/>
      <dgm:spPr/>
    </dgm:pt>
    <dgm:pt modelId="{ABEAC5F3-0BB1-5744-A4BF-C8E73B128100}" type="pres">
      <dgm:prSet presAssocID="{287465AE-6DCE-4C8C-9FD3-9ECD880AEFBF}" presName="parentText" presStyleLbl="node1" presStyleIdx="1" presStyleCnt="6">
        <dgm:presLayoutVars>
          <dgm:chMax val="0"/>
          <dgm:bulletEnabled val="1"/>
        </dgm:presLayoutVars>
      </dgm:prSet>
      <dgm:spPr/>
    </dgm:pt>
    <dgm:pt modelId="{DFFD9B37-8591-1D4E-A259-1CAD2495BC2E}" type="pres">
      <dgm:prSet presAssocID="{287465AE-6DCE-4C8C-9FD3-9ECD880AEFBF}" presName="childText" presStyleLbl="revTx" presStyleIdx="0" presStyleCnt="4">
        <dgm:presLayoutVars>
          <dgm:bulletEnabled val="1"/>
        </dgm:presLayoutVars>
      </dgm:prSet>
      <dgm:spPr/>
    </dgm:pt>
    <dgm:pt modelId="{45BDE9D3-DE02-B84B-9865-D2CD942753B2}" type="pres">
      <dgm:prSet presAssocID="{90BC342A-9041-4F93-BCD9-0E19530E538C}" presName="parentText" presStyleLbl="node1" presStyleIdx="2" presStyleCnt="6">
        <dgm:presLayoutVars>
          <dgm:chMax val="0"/>
          <dgm:bulletEnabled val="1"/>
        </dgm:presLayoutVars>
      </dgm:prSet>
      <dgm:spPr/>
    </dgm:pt>
    <dgm:pt modelId="{EF69A111-5AE6-4844-9DEF-1BC870589FB9}" type="pres">
      <dgm:prSet presAssocID="{90BC342A-9041-4F93-BCD9-0E19530E538C}" presName="childText" presStyleLbl="revTx" presStyleIdx="1" presStyleCnt="4">
        <dgm:presLayoutVars>
          <dgm:bulletEnabled val="1"/>
        </dgm:presLayoutVars>
      </dgm:prSet>
      <dgm:spPr/>
    </dgm:pt>
    <dgm:pt modelId="{04494B47-D039-CC49-B9CE-A03996B3DCD4}" type="pres">
      <dgm:prSet presAssocID="{DF67204F-5FD7-48F4-A2E0-0C63D6E70BC9}" presName="parentText" presStyleLbl="node1" presStyleIdx="3" presStyleCnt="6">
        <dgm:presLayoutVars>
          <dgm:chMax val="0"/>
          <dgm:bulletEnabled val="1"/>
        </dgm:presLayoutVars>
      </dgm:prSet>
      <dgm:spPr/>
    </dgm:pt>
    <dgm:pt modelId="{8963ED4E-8656-9B46-B877-DB8A3BF7D0DC}" type="pres">
      <dgm:prSet presAssocID="{DF67204F-5FD7-48F4-A2E0-0C63D6E70BC9}" presName="childText" presStyleLbl="revTx" presStyleIdx="2" presStyleCnt="4">
        <dgm:presLayoutVars>
          <dgm:bulletEnabled val="1"/>
        </dgm:presLayoutVars>
      </dgm:prSet>
      <dgm:spPr/>
    </dgm:pt>
    <dgm:pt modelId="{37828D86-DC3F-344E-88AF-14C80ECB02CF}" type="pres">
      <dgm:prSet presAssocID="{C9BFC177-DC6B-4AFA-B4A7-B7117403EC10}" presName="parentText" presStyleLbl="node1" presStyleIdx="4" presStyleCnt="6">
        <dgm:presLayoutVars>
          <dgm:chMax val="0"/>
          <dgm:bulletEnabled val="1"/>
        </dgm:presLayoutVars>
      </dgm:prSet>
      <dgm:spPr/>
    </dgm:pt>
    <dgm:pt modelId="{6D164733-2350-4CA4-AA94-70393ED5F961}" type="pres">
      <dgm:prSet presAssocID="{C9BFC177-DC6B-4AFA-B4A7-B7117403EC10}" presName="childText" presStyleLbl="revTx" presStyleIdx="3" presStyleCnt="4">
        <dgm:presLayoutVars>
          <dgm:bulletEnabled val="1"/>
        </dgm:presLayoutVars>
      </dgm:prSet>
      <dgm:spPr/>
    </dgm:pt>
    <dgm:pt modelId="{154CFD0F-22F3-48B5-B12F-70CCEF0E1C05}" type="pres">
      <dgm:prSet presAssocID="{6F92F18A-CC03-4FCD-A72A-C8667F4F9980}" presName="parentText" presStyleLbl="node1" presStyleIdx="5" presStyleCnt="6">
        <dgm:presLayoutVars>
          <dgm:chMax val="0"/>
          <dgm:bulletEnabled val="1"/>
        </dgm:presLayoutVars>
      </dgm:prSet>
      <dgm:spPr/>
    </dgm:pt>
  </dgm:ptLst>
  <dgm:cxnLst>
    <dgm:cxn modelId="{2C93B002-01B8-4695-A260-5E71CD40DD0D}" srcId="{8DC821A7-9EED-41FB-AD53-691FE594D86A}" destId="{90BC342A-9041-4F93-BCD9-0E19530E538C}" srcOrd="2" destOrd="0" parTransId="{82FF80C6-7F2D-451D-A385-81B5144B7E34}" sibTransId="{5F10117F-73BE-4ADE-8A5D-F956D676FDA2}"/>
    <dgm:cxn modelId="{066E800A-CB34-4983-A4AE-D2B28C266737}" srcId="{DF67204F-5FD7-48F4-A2E0-0C63D6E70BC9}" destId="{866AC2F9-2780-41AF-B252-E4A9A7FFD4F8}" srcOrd="0" destOrd="0" parTransId="{6C69A751-B3C8-4FBD-8084-F27819CFDE26}" sibTransId="{BF582A59-2138-4919-A1A3-7AA40BB32D1E}"/>
    <dgm:cxn modelId="{3EDDD50C-63BE-4738-85C9-AAD9664F3696}" type="presOf" srcId="{866AC2F9-2780-41AF-B252-E4A9A7FFD4F8}" destId="{8963ED4E-8656-9B46-B877-DB8A3BF7D0DC}" srcOrd="0" destOrd="0" presId="urn:microsoft.com/office/officeart/2005/8/layout/vList2"/>
    <dgm:cxn modelId="{816A5517-6BD2-46FE-BFC0-4B78147336C9}" srcId="{8DC821A7-9EED-41FB-AD53-691FE594D86A}" destId="{0E80EDE4-38FE-4F18-9B99-1DCD253B030A}" srcOrd="0" destOrd="0" parTransId="{6D528704-04E4-4D72-BC86-DB8E5B8A3239}" sibTransId="{78AC27AD-6FAF-447E-8884-4786D9C3E3BC}"/>
    <dgm:cxn modelId="{6458BF2A-BEF2-4ABB-8CEE-C32EBC25BA75}" srcId="{8DC821A7-9EED-41FB-AD53-691FE594D86A}" destId="{DF67204F-5FD7-48F4-A2E0-0C63D6E70BC9}" srcOrd="3" destOrd="0" parTransId="{91D27839-894A-4ED1-BC10-3D84F46E1421}" sibTransId="{A58DC800-5265-4049-B160-4D438FF06F4A}"/>
    <dgm:cxn modelId="{3E84BF2C-5F77-4250-933A-033D93E1769F}" type="presOf" srcId="{6F92F18A-CC03-4FCD-A72A-C8667F4F9980}" destId="{154CFD0F-22F3-48B5-B12F-70CCEF0E1C05}" srcOrd="0" destOrd="0" presId="urn:microsoft.com/office/officeart/2005/8/layout/vList2"/>
    <dgm:cxn modelId="{8D404146-065E-4D3B-ACFA-3F956A499A4B}" type="presOf" srcId="{90BC342A-9041-4F93-BCD9-0E19530E538C}" destId="{45BDE9D3-DE02-B84B-9865-D2CD942753B2}" srcOrd="0" destOrd="0" presId="urn:microsoft.com/office/officeart/2005/8/layout/vList2"/>
    <dgm:cxn modelId="{9A046167-AE62-4C8D-B9FE-B27303D1780C}" type="presOf" srcId="{1942B13C-14FB-4CBC-8E90-8294E4E0EFD7}" destId="{6D164733-2350-4CA4-AA94-70393ED5F961}" srcOrd="0" destOrd="0" presId="urn:microsoft.com/office/officeart/2005/8/layout/vList2"/>
    <dgm:cxn modelId="{7DA04767-65FB-48E0-AE8D-651B6593D957}" type="presOf" srcId="{0E80EDE4-38FE-4F18-9B99-1DCD253B030A}" destId="{C5A8E14B-3DE6-814F-98E7-7688F5BE7021}" srcOrd="0" destOrd="0" presId="urn:microsoft.com/office/officeart/2005/8/layout/vList2"/>
    <dgm:cxn modelId="{56EBF647-8132-AC40-817B-85CDC2E5235C}" type="presOf" srcId="{8DC821A7-9EED-41FB-AD53-691FE594D86A}" destId="{91445B9D-81B8-0145-B06D-DE2FF02181F8}" srcOrd="0" destOrd="0" presId="urn:microsoft.com/office/officeart/2005/8/layout/vList2"/>
    <dgm:cxn modelId="{4C74576A-6687-4A51-B0B8-4347229D7D80}" srcId="{8DC821A7-9EED-41FB-AD53-691FE594D86A}" destId="{6F92F18A-CC03-4FCD-A72A-C8667F4F9980}" srcOrd="5" destOrd="0" parTransId="{7DB4894F-0A52-4DB7-9F70-641BDB79CB13}" sibTransId="{F0C98D39-9484-4629-BF35-ED44DDC2456E}"/>
    <dgm:cxn modelId="{591CF579-921C-419F-913E-EF1EE8B1B387}" srcId="{C9BFC177-DC6B-4AFA-B4A7-B7117403EC10}" destId="{1942B13C-14FB-4CBC-8E90-8294E4E0EFD7}" srcOrd="0" destOrd="0" parTransId="{627D47EC-BECC-490D-9372-ACFE11B30B4E}" sibTransId="{CB4D1B3E-FD60-46B0-8E58-206BEC1F25DC}"/>
    <dgm:cxn modelId="{ACB1A592-C283-447B-904F-7C94A7910CAC}" srcId="{90BC342A-9041-4F93-BCD9-0E19530E538C}" destId="{A16613D9-EFD3-4F5D-872E-D390F2A40517}" srcOrd="0" destOrd="0" parTransId="{FA247DDB-80FC-451F-90B0-CBC289E7B3BC}" sibTransId="{BD8335E0-4A64-4379-91FA-68722FEDF241}"/>
    <dgm:cxn modelId="{1EE28EAA-7E82-40C3-8C45-710D13E8284B}" srcId="{8DC821A7-9EED-41FB-AD53-691FE594D86A}" destId="{C9BFC177-DC6B-4AFA-B4A7-B7117403EC10}" srcOrd="4" destOrd="0" parTransId="{8DD04270-BB28-4051-BF56-71C586D9A1A4}" sibTransId="{1B520B9A-886C-4FF9-B5C7-E568228530BE}"/>
    <dgm:cxn modelId="{FA6C2ABA-62B2-419D-82A9-47A9B7D7B9BC}" srcId="{287465AE-6DCE-4C8C-9FD3-9ECD880AEFBF}" destId="{0BF18925-07C5-4293-BC66-EE214C9634F9}" srcOrd="0" destOrd="0" parTransId="{E0E540AE-4C7E-4522-9F8E-1A6F360DABFC}" sibTransId="{5F32402E-D4AB-4CEC-829C-BBCF0FF07528}"/>
    <dgm:cxn modelId="{F84EA1C1-548D-4338-B849-4C01A0D6F5BE}" type="presOf" srcId="{C9BFC177-DC6B-4AFA-B4A7-B7117403EC10}" destId="{37828D86-DC3F-344E-88AF-14C80ECB02CF}" srcOrd="0" destOrd="0" presId="urn:microsoft.com/office/officeart/2005/8/layout/vList2"/>
    <dgm:cxn modelId="{F3F764CB-D2C3-4C4F-BFFE-C210786062F5}" type="presOf" srcId="{287465AE-6DCE-4C8C-9FD3-9ECD880AEFBF}" destId="{ABEAC5F3-0BB1-5744-A4BF-C8E73B128100}" srcOrd="0" destOrd="0" presId="urn:microsoft.com/office/officeart/2005/8/layout/vList2"/>
    <dgm:cxn modelId="{70F4E1D0-41BC-44E5-BA07-8B1A13170D81}" srcId="{8DC821A7-9EED-41FB-AD53-691FE594D86A}" destId="{287465AE-6DCE-4C8C-9FD3-9ECD880AEFBF}" srcOrd="1" destOrd="0" parTransId="{72298EA6-949C-4306-8880-039872E245E7}" sibTransId="{9742C1D9-0DAD-4EF3-BC32-94A4D91B0D0F}"/>
    <dgm:cxn modelId="{2BFB86D8-779E-4F4F-8FD6-19C8BC7C5BC5}" type="presOf" srcId="{0BF18925-07C5-4293-BC66-EE214C9634F9}" destId="{DFFD9B37-8591-1D4E-A259-1CAD2495BC2E}" srcOrd="0" destOrd="0" presId="urn:microsoft.com/office/officeart/2005/8/layout/vList2"/>
    <dgm:cxn modelId="{757BE7E2-8776-4466-AD70-2FAA48684079}" type="presOf" srcId="{DF67204F-5FD7-48F4-A2E0-0C63D6E70BC9}" destId="{04494B47-D039-CC49-B9CE-A03996B3DCD4}" srcOrd="0" destOrd="0" presId="urn:microsoft.com/office/officeart/2005/8/layout/vList2"/>
    <dgm:cxn modelId="{0069E0EB-6AF7-4D83-8D02-DA04EBDAEFA3}" type="presOf" srcId="{A16613D9-EFD3-4F5D-872E-D390F2A40517}" destId="{EF69A111-5AE6-4844-9DEF-1BC870589FB9}" srcOrd="0" destOrd="0" presId="urn:microsoft.com/office/officeart/2005/8/layout/vList2"/>
    <dgm:cxn modelId="{27BD7247-CFD5-4B45-BFB8-E0ABF4E65EF4}" type="presParOf" srcId="{91445B9D-81B8-0145-B06D-DE2FF02181F8}" destId="{C5A8E14B-3DE6-814F-98E7-7688F5BE7021}" srcOrd="0" destOrd="0" presId="urn:microsoft.com/office/officeart/2005/8/layout/vList2"/>
    <dgm:cxn modelId="{129FF765-E422-4BF1-934F-D7C61C7C2C82}" type="presParOf" srcId="{91445B9D-81B8-0145-B06D-DE2FF02181F8}" destId="{87B52239-6353-A64A-B036-04723E4FDD08}" srcOrd="1" destOrd="0" presId="urn:microsoft.com/office/officeart/2005/8/layout/vList2"/>
    <dgm:cxn modelId="{FDDF86D3-EB21-4CC9-A05C-28BAA446A37A}" type="presParOf" srcId="{91445B9D-81B8-0145-B06D-DE2FF02181F8}" destId="{ABEAC5F3-0BB1-5744-A4BF-C8E73B128100}" srcOrd="2" destOrd="0" presId="urn:microsoft.com/office/officeart/2005/8/layout/vList2"/>
    <dgm:cxn modelId="{67250CEB-F31E-44BD-932E-C649B8F88137}" type="presParOf" srcId="{91445B9D-81B8-0145-B06D-DE2FF02181F8}" destId="{DFFD9B37-8591-1D4E-A259-1CAD2495BC2E}" srcOrd="3" destOrd="0" presId="urn:microsoft.com/office/officeart/2005/8/layout/vList2"/>
    <dgm:cxn modelId="{A56E4963-B06C-49E6-B4C3-F7404D422B62}" type="presParOf" srcId="{91445B9D-81B8-0145-B06D-DE2FF02181F8}" destId="{45BDE9D3-DE02-B84B-9865-D2CD942753B2}" srcOrd="4" destOrd="0" presId="urn:microsoft.com/office/officeart/2005/8/layout/vList2"/>
    <dgm:cxn modelId="{2CD3D183-2EFC-4042-A588-CE5BCF0A9E27}" type="presParOf" srcId="{91445B9D-81B8-0145-B06D-DE2FF02181F8}" destId="{EF69A111-5AE6-4844-9DEF-1BC870589FB9}" srcOrd="5" destOrd="0" presId="urn:microsoft.com/office/officeart/2005/8/layout/vList2"/>
    <dgm:cxn modelId="{1109BC8E-32A4-4599-A2CF-2727228055E4}" type="presParOf" srcId="{91445B9D-81B8-0145-B06D-DE2FF02181F8}" destId="{04494B47-D039-CC49-B9CE-A03996B3DCD4}" srcOrd="6" destOrd="0" presId="urn:microsoft.com/office/officeart/2005/8/layout/vList2"/>
    <dgm:cxn modelId="{469FED32-2F60-4A95-BEA5-AF7D9547412B}" type="presParOf" srcId="{91445B9D-81B8-0145-B06D-DE2FF02181F8}" destId="{8963ED4E-8656-9B46-B877-DB8A3BF7D0DC}" srcOrd="7" destOrd="0" presId="urn:microsoft.com/office/officeart/2005/8/layout/vList2"/>
    <dgm:cxn modelId="{0F1F412B-B4A3-4EE4-A000-B2EDCA93A8D7}" type="presParOf" srcId="{91445B9D-81B8-0145-B06D-DE2FF02181F8}" destId="{37828D86-DC3F-344E-88AF-14C80ECB02CF}" srcOrd="8" destOrd="0" presId="urn:microsoft.com/office/officeart/2005/8/layout/vList2"/>
    <dgm:cxn modelId="{AA8C834F-8AC1-4B8E-B5ED-1DA588796453}" type="presParOf" srcId="{91445B9D-81B8-0145-B06D-DE2FF02181F8}" destId="{6D164733-2350-4CA4-AA94-70393ED5F961}" srcOrd="9" destOrd="0" presId="urn:microsoft.com/office/officeart/2005/8/layout/vList2"/>
    <dgm:cxn modelId="{83E56948-0B39-4E25-A997-3FD6A58F5B4F}" type="presParOf" srcId="{91445B9D-81B8-0145-B06D-DE2FF02181F8}" destId="{154CFD0F-22F3-48B5-B12F-70CCEF0E1C05}"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0988AB-9350-A34B-ABE1-370C56ACFA2F}" type="doc">
      <dgm:prSet loTypeId="urn:microsoft.com/office/officeart/2005/8/layout/hierarchy3" loCatId="" qsTypeId="urn:microsoft.com/office/officeart/2005/8/quickstyle/simple1" qsCatId="simple" csTypeId="urn:microsoft.com/office/officeart/2005/8/colors/accent1_2" csCatId="accent1" phldr="1"/>
      <dgm:spPr/>
      <dgm:t>
        <a:bodyPr/>
        <a:lstStyle/>
        <a:p>
          <a:endParaRPr lang="en-US"/>
        </a:p>
      </dgm:t>
    </dgm:pt>
    <dgm:pt modelId="{B7B2DF64-1CD6-3145-B07C-03BB3DD7199F}">
      <dgm:prSet phldrT="[Text]" custT="1"/>
      <dgm:spPr/>
      <dgm:t>
        <a:bodyPr/>
        <a:lstStyle/>
        <a:p>
          <a:pPr>
            <a:lnSpc>
              <a:spcPct val="100000"/>
            </a:lnSpc>
          </a:pPr>
          <a:r>
            <a:rPr lang="en-US" sz="1200" b="0" i="0" dirty="0">
              <a:latin typeface="IBM Plex Sans" panose="020B0503050203000203" pitchFamily="34" charset="0"/>
            </a:rPr>
            <a:t>Psychologist, Ph.D.</a:t>
          </a:r>
        </a:p>
      </dgm:t>
    </dgm:pt>
    <dgm:pt modelId="{748F76E7-C822-C04B-AA8F-B87BB40B0AD5}" type="parTrans" cxnId="{DD03F05E-2740-B44A-85B4-DF5E6F7B0E7C}">
      <dgm:prSet/>
      <dgm:spPr/>
      <dgm:t>
        <a:bodyPr/>
        <a:lstStyle/>
        <a:p>
          <a:endParaRPr lang="en-US"/>
        </a:p>
      </dgm:t>
    </dgm:pt>
    <dgm:pt modelId="{87099328-C512-4040-A75D-F241B524961D}" type="sibTrans" cxnId="{DD03F05E-2740-B44A-85B4-DF5E6F7B0E7C}">
      <dgm:prSet/>
      <dgm:spPr/>
      <dgm:t>
        <a:bodyPr/>
        <a:lstStyle/>
        <a:p>
          <a:endParaRPr lang="en-US"/>
        </a:p>
      </dgm:t>
    </dgm:pt>
    <dgm:pt modelId="{A2F2B433-F881-8445-8899-F83372BDD348}">
      <dgm:prSet phldrT="[Text]" custT="1"/>
      <dgm:spPr>
        <a:ln>
          <a:solidFill>
            <a:srgbClr val="C00000"/>
          </a:solidFill>
        </a:ln>
      </dgm:spPr>
      <dgm:t>
        <a:bodyPr/>
        <a:lstStyle/>
        <a:p>
          <a:pPr>
            <a:lnSpc>
              <a:spcPct val="100000"/>
            </a:lnSpc>
            <a:spcAft>
              <a:spcPts val="0"/>
            </a:spcAft>
          </a:pPr>
          <a:r>
            <a:rPr lang="en-US" sz="900" b="0" i="0" dirty="0">
              <a:latin typeface="IBM Plex Sans" panose="020B0503050203000203" pitchFamily="34" charset="0"/>
            </a:rPr>
            <a:t>No College registration </a:t>
          </a:r>
        </a:p>
        <a:p>
          <a:pPr>
            <a:lnSpc>
              <a:spcPct val="100000"/>
            </a:lnSpc>
            <a:spcAft>
              <a:spcPct val="35000"/>
            </a:spcAft>
          </a:pPr>
          <a:r>
            <a:rPr lang="en-US" sz="900" b="0" i="0" dirty="0">
              <a:latin typeface="IBM Plex Sans" panose="020B0503050203000203" pitchFamily="34" charset="0"/>
            </a:rPr>
            <a:t>—</a:t>
          </a:r>
          <a:r>
            <a:rPr lang="en-US" sz="900" b="0" i="0" dirty="0">
              <a:solidFill>
                <a:srgbClr val="C00000"/>
              </a:solidFill>
              <a:latin typeface="IBM Plex Sans" panose="020B0503050203000203" pitchFamily="34" charset="0"/>
            </a:rPr>
            <a:t>cannot “treat patients”</a:t>
          </a:r>
        </a:p>
      </dgm:t>
    </dgm:pt>
    <dgm:pt modelId="{35B80F41-C4FC-D840-9DD5-2E88BC81C833}" type="parTrans" cxnId="{36DF417B-F77B-2843-93E6-72F9FF41DF71}">
      <dgm:prSet/>
      <dgm:spPr/>
      <dgm:t>
        <a:bodyPr/>
        <a:lstStyle/>
        <a:p>
          <a:endParaRPr lang="en-US"/>
        </a:p>
      </dgm:t>
    </dgm:pt>
    <dgm:pt modelId="{D2CD83CC-7E01-5344-A2A0-341CEDE2BFEC}" type="sibTrans" cxnId="{36DF417B-F77B-2843-93E6-72F9FF41DF71}">
      <dgm:prSet/>
      <dgm:spPr/>
      <dgm:t>
        <a:bodyPr/>
        <a:lstStyle/>
        <a:p>
          <a:endParaRPr lang="en-US"/>
        </a:p>
      </dgm:t>
    </dgm:pt>
    <dgm:pt modelId="{5B3EF1AD-8903-0F41-BC5F-EABF6FC6CD2E}">
      <dgm:prSet phldrT="[Text]" custT="1"/>
      <dgm:spPr>
        <a:solidFill>
          <a:srgbClr val="FFFD78"/>
        </a:solidFill>
        <a:ln>
          <a:solidFill>
            <a:srgbClr val="B38030"/>
          </a:solidFill>
        </a:ln>
      </dgm:spPr>
      <dgm:t>
        <a:bodyPr/>
        <a:lstStyle/>
        <a:p>
          <a:pPr>
            <a:lnSpc>
              <a:spcPct val="100000"/>
            </a:lnSpc>
          </a:pPr>
          <a:r>
            <a:rPr lang="en-US" sz="900" b="0" i="0" dirty="0">
              <a:latin typeface="IBM Plex Sans" panose="020B0503050203000203" pitchFamily="34" charset="0"/>
            </a:rPr>
            <a:t>Doctorate (Ph.D.)</a:t>
          </a:r>
        </a:p>
      </dgm:t>
    </dgm:pt>
    <dgm:pt modelId="{2CF90612-1C80-3047-BFEB-C176BDF6C44E}" type="parTrans" cxnId="{C47B8AE6-9464-BF45-B058-59947E3B1B91}">
      <dgm:prSet/>
      <dgm:spPr/>
      <dgm:t>
        <a:bodyPr/>
        <a:lstStyle/>
        <a:p>
          <a:endParaRPr lang="en-US"/>
        </a:p>
      </dgm:t>
    </dgm:pt>
    <dgm:pt modelId="{F20A6BEE-BE64-C944-9A84-2218933D7AC7}" type="sibTrans" cxnId="{C47B8AE6-9464-BF45-B058-59947E3B1B91}">
      <dgm:prSet/>
      <dgm:spPr/>
      <dgm:t>
        <a:bodyPr/>
        <a:lstStyle/>
        <a:p>
          <a:endParaRPr lang="en-US"/>
        </a:p>
      </dgm:t>
    </dgm:pt>
    <dgm:pt modelId="{1C58F479-46DE-A94B-9A87-73D5A199F94E}">
      <dgm:prSet phldrT="[Text]" custT="1"/>
      <dgm:spPr/>
      <dgm:t>
        <a:bodyPr/>
        <a:lstStyle/>
        <a:p>
          <a:pPr>
            <a:lnSpc>
              <a:spcPct val="100000"/>
            </a:lnSpc>
            <a:spcAft>
              <a:spcPts val="0"/>
            </a:spcAft>
          </a:pPr>
          <a:r>
            <a:rPr lang="en-US" sz="1200" b="0" i="0" dirty="0">
              <a:latin typeface="IBM Plex Sans" panose="020B0503050203000203" pitchFamily="34" charset="0"/>
            </a:rPr>
            <a:t>Psychologist, Ph.D. C. Psych.</a:t>
          </a:r>
        </a:p>
      </dgm:t>
    </dgm:pt>
    <dgm:pt modelId="{221E3A6B-3D6F-8141-92AA-55D6FA0EC07C}" type="parTrans" cxnId="{25AA1B19-FD9C-7A47-A8F9-A3C75F5BC611}">
      <dgm:prSet/>
      <dgm:spPr/>
      <dgm:t>
        <a:bodyPr/>
        <a:lstStyle/>
        <a:p>
          <a:endParaRPr lang="en-US"/>
        </a:p>
      </dgm:t>
    </dgm:pt>
    <dgm:pt modelId="{7B039B86-D89B-3140-9ACB-3AC8C5BEEB4E}" type="sibTrans" cxnId="{25AA1B19-FD9C-7A47-A8F9-A3C75F5BC611}">
      <dgm:prSet/>
      <dgm:spPr/>
      <dgm:t>
        <a:bodyPr/>
        <a:lstStyle/>
        <a:p>
          <a:endParaRPr lang="en-US"/>
        </a:p>
      </dgm:t>
    </dgm:pt>
    <dgm:pt modelId="{94D6DD80-0237-1746-9915-1D4739F2D22A}">
      <dgm:prSet phldrT="[Text]" custT="1"/>
      <dgm:spPr/>
      <dgm:t>
        <a:bodyPr/>
        <a:lstStyle/>
        <a:p>
          <a:r>
            <a:rPr lang="en-US" sz="1000" b="0" i="0" dirty="0">
              <a:latin typeface="IBM Plex Sans" panose="020B0503050203000203" pitchFamily="34" charset="0"/>
            </a:rPr>
            <a:t>College of Psychologists of Ontario </a:t>
          </a:r>
        </a:p>
      </dgm:t>
    </dgm:pt>
    <dgm:pt modelId="{C5C0CCC9-A2B2-5748-8E9D-E6F2E4473143}" type="parTrans" cxnId="{DF27E3FB-67B9-294D-8D0F-D78CFA7D2318}">
      <dgm:prSet/>
      <dgm:spPr/>
      <dgm:t>
        <a:bodyPr/>
        <a:lstStyle/>
        <a:p>
          <a:endParaRPr lang="en-US"/>
        </a:p>
      </dgm:t>
    </dgm:pt>
    <dgm:pt modelId="{7151D514-B5E4-E14D-9C6F-DACF1FD156A0}" type="sibTrans" cxnId="{DF27E3FB-67B9-294D-8D0F-D78CFA7D2318}">
      <dgm:prSet/>
      <dgm:spPr/>
      <dgm:t>
        <a:bodyPr/>
        <a:lstStyle/>
        <a:p>
          <a:endParaRPr lang="en-US"/>
        </a:p>
      </dgm:t>
    </dgm:pt>
    <dgm:pt modelId="{0631D204-39EE-5F47-A77E-2F87E2F75E88}">
      <dgm:prSet phldrT="[Text]" custT="1"/>
      <dgm:spPr>
        <a:solidFill>
          <a:srgbClr val="FFFD78"/>
        </a:solidFill>
        <a:ln>
          <a:solidFill>
            <a:srgbClr val="B38030"/>
          </a:solidFill>
        </a:ln>
      </dgm:spPr>
      <dgm:t>
        <a:bodyPr/>
        <a:lstStyle/>
        <a:p>
          <a:pPr>
            <a:lnSpc>
              <a:spcPct val="100000"/>
            </a:lnSpc>
          </a:pPr>
          <a:r>
            <a:rPr lang="en-US" sz="1000" b="0" i="0" dirty="0">
              <a:latin typeface="IBM Plex Sans" panose="020B0503050203000203" pitchFamily="34" charset="0"/>
            </a:rPr>
            <a:t>Doctorate (Ph.D., Psy.D.)</a:t>
          </a:r>
        </a:p>
      </dgm:t>
    </dgm:pt>
    <dgm:pt modelId="{F204B7BB-5260-5B45-B3FC-26665CFAC49F}" type="parTrans" cxnId="{DB5F82C4-57F9-E846-BA0F-4DA54B5CFF3D}">
      <dgm:prSet/>
      <dgm:spPr/>
      <dgm:t>
        <a:bodyPr/>
        <a:lstStyle/>
        <a:p>
          <a:endParaRPr lang="en-US"/>
        </a:p>
      </dgm:t>
    </dgm:pt>
    <dgm:pt modelId="{385CA360-9E54-D447-A1AB-FB8C53CF5B77}" type="sibTrans" cxnId="{DB5F82C4-57F9-E846-BA0F-4DA54B5CFF3D}">
      <dgm:prSet/>
      <dgm:spPr/>
      <dgm:t>
        <a:bodyPr/>
        <a:lstStyle/>
        <a:p>
          <a:endParaRPr lang="en-US"/>
        </a:p>
      </dgm:t>
    </dgm:pt>
    <dgm:pt modelId="{070C6F4B-765B-4740-ACAE-6F38A80B7A48}">
      <dgm:prSet custT="1"/>
      <dgm:spPr/>
      <dgm:t>
        <a:bodyPr/>
        <a:lstStyle/>
        <a:p>
          <a:pPr>
            <a:lnSpc>
              <a:spcPct val="100000"/>
            </a:lnSpc>
          </a:pPr>
          <a:r>
            <a:rPr lang="en-US" sz="1200" b="0" i="0" dirty="0">
              <a:latin typeface="IBM Plex Sans" panose="020B0503050203000203" pitchFamily="34" charset="0"/>
            </a:rPr>
            <a:t>Registered Psychotherapist</a:t>
          </a:r>
        </a:p>
      </dgm:t>
    </dgm:pt>
    <dgm:pt modelId="{A3BF8019-FD2E-844F-B32E-A1010D31AC94}" type="parTrans" cxnId="{3FC98FF1-2A38-704F-A737-6A586754FF77}">
      <dgm:prSet/>
      <dgm:spPr/>
      <dgm:t>
        <a:bodyPr/>
        <a:lstStyle/>
        <a:p>
          <a:endParaRPr lang="en-US"/>
        </a:p>
      </dgm:t>
    </dgm:pt>
    <dgm:pt modelId="{9BCB5B28-1920-2345-ABCB-1662DEAD1121}" type="sibTrans" cxnId="{3FC98FF1-2A38-704F-A737-6A586754FF77}">
      <dgm:prSet/>
      <dgm:spPr/>
      <dgm:t>
        <a:bodyPr/>
        <a:lstStyle/>
        <a:p>
          <a:endParaRPr lang="en-US"/>
        </a:p>
      </dgm:t>
    </dgm:pt>
    <dgm:pt modelId="{D7D19EB9-FC2F-684F-9F3E-8D5DFECDD250}">
      <dgm:prSet custT="1"/>
      <dgm:spPr/>
      <dgm:t>
        <a:bodyPr/>
        <a:lstStyle/>
        <a:p>
          <a:pPr>
            <a:lnSpc>
              <a:spcPct val="100000"/>
            </a:lnSpc>
          </a:pPr>
          <a:r>
            <a:rPr lang="en-US" sz="1200" b="0" i="0" dirty="0">
              <a:latin typeface="IBM Plex Sans" panose="020B0503050203000203" pitchFamily="34" charset="0"/>
            </a:rPr>
            <a:t>Psychiatrist</a:t>
          </a:r>
        </a:p>
      </dgm:t>
    </dgm:pt>
    <dgm:pt modelId="{791EFE0C-6FD5-DA4F-AFF9-0BA780B4F810}" type="parTrans" cxnId="{59304047-BB42-094E-99DE-1F2F17E9B416}">
      <dgm:prSet/>
      <dgm:spPr/>
      <dgm:t>
        <a:bodyPr/>
        <a:lstStyle/>
        <a:p>
          <a:endParaRPr lang="en-US"/>
        </a:p>
      </dgm:t>
    </dgm:pt>
    <dgm:pt modelId="{047ACED0-3619-5F44-B2BC-4816633FEA68}" type="sibTrans" cxnId="{59304047-BB42-094E-99DE-1F2F17E9B416}">
      <dgm:prSet/>
      <dgm:spPr/>
      <dgm:t>
        <a:bodyPr/>
        <a:lstStyle/>
        <a:p>
          <a:endParaRPr lang="en-US"/>
        </a:p>
      </dgm:t>
    </dgm:pt>
    <dgm:pt modelId="{F377B2E8-C42E-1446-A823-A01355B9B9FA}">
      <dgm:prSet custT="1"/>
      <dgm:spPr>
        <a:solidFill>
          <a:srgbClr val="FFFD78"/>
        </a:solidFill>
        <a:ln>
          <a:solidFill>
            <a:srgbClr val="B38030"/>
          </a:solidFill>
        </a:ln>
      </dgm:spPr>
      <dgm:t>
        <a:bodyPr/>
        <a:lstStyle/>
        <a:p>
          <a:r>
            <a:rPr lang="en-US" sz="1000" b="0" i="0" dirty="0">
              <a:latin typeface="IBM Plex Sans" panose="020B0503050203000203" pitchFamily="34" charset="0"/>
            </a:rPr>
            <a:t>Master degree or demonstrated competency </a:t>
          </a:r>
        </a:p>
      </dgm:t>
    </dgm:pt>
    <dgm:pt modelId="{C6B3A2CB-077B-6748-AB90-59B18BACA549}" type="parTrans" cxnId="{D72FF407-4EC4-2F4C-B7D5-D99C6A34EE9E}">
      <dgm:prSet/>
      <dgm:spPr/>
      <dgm:t>
        <a:bodyPr/>
        <a:lstStyle/>
        <a:p>
          <a:endParaRPr lang="en-US"/>
        </a:p>
      </dgm:t>
    </dgm:pt>
    <dgm:pt modelId="{3D3B77BF-FF25-0249-9F50-B20BDDAEA0A9}" type="sibTrans" cxnId="{D72FF407-4EC4-2F4C-B7D5-D99C6A34EE9E}">
      <dgm:prSet/>
      <dgm:spPr/>
      <dgm:t>
        <a:bodyPr/>
        <a:lstStyle/>
        <a:p>
          <a:endParaRPr lang="en-US"/>
        </a:p>
      </dgm:t>
    </dgm:pt>
    <dgm:pt modelId="{172B9473-2F24-0047-8056-DA53429C94F0}">
      <dgm:prSet custT="1"/>
      <dgm:spPr>
        <a:solidFill>
          <a:srgbClr val="FFFD78"/>
        </a:solidFill>
        <a:ln>
          <a:solidFill>
            <a:srgbClr val="B38030"/>
          </a:solidFill>
        </a:ln>
      </dgm:spPr>
      <dgm:t>
        <a:bodyPr/>
        <a:lstStyle/>
        <a:p>
          <a:pPr>
            <a:lnSpc>
              <a:spcPct val="100000"/>
            </a:lnSpc>
          </a:pPr>
          <a:r>
            <a:rPr lang="en-US" sz="1000" b="0" i="0" dirty="0">
              <a:latin typeface="IBM Plex Sans" panose="020B0503050203000203" pitchFamily="34" charset="0"/>
            </a:rPr>
            <a:t>4 years BA or BSc + </a:t>
          </a:r>
        </a:p>
        <a:p>
          <a:pPr>
            <a:lnSpc>
              <a:spcPct val="100000"/>
            </a:lnSpc>
          </a:pPr>
          <a:r>
            <a:rPr lang="en-US" sz="1000" b="0" i="0" dirty="0">
              <a:latin typeface="IBM Plex Sans" panose="020B0503050203000203" pitchFamily="34" charset="0"/>
            </a:rPr>
            <a:t>2 years MA (or equivalent)</a:t>
          </a:r>
        </a:p>
      </dgm:t>
    </dgm:pt>
    <dgm:pt modelId="{9D8FA221-552A-014D-841E-82EE0D11FC2C}" type="parTrans" cxnId="{173F9525-1F18-DA44-8A83-5410ACB6F939}">
      <dgm:prSet/>
      <dgm:spPr/>
      <dgm:t>
        <a:bodyPr/>
        <a:lstStyle/>
        <a:p>
          <a:endParaRPr lang="en-US"/>
        </a:p>
      </dgm:t>
    </dgm:pt>
    <dgm:pt modelId="{72B3FDC0-0A64-0C48-ABC1-1D070E034F29}" type="sibTrans" cxnId="{173F9525-1F18-DA44-8A83-5410ACB6F939}">
      <dgm:prSet/>
      <dgm:spPr/>
      <dgm:t>
        <a:bodyPr/>
        <a:lstStyle/>
        <a:p>
          <a:endParaRPr lang="en-US"/>
        </a:p>
      </dgm:t>
    </dgm:pt>
    <dgm:pt modelId="{003C2E9E-3FDC-1E4C-A3B0-26F58ED3D9FB}">
      <dgm:prSet custT="1"/>
      <dgm:spPr>
        <a:ln>
          <a:solidFill>
            <a:srgbClr val="C00000"/>
          </a:solidFill>
        </a:ln>
      </dgm:spPr>
      <dgm:t>
        <a:bodyPr/>
        <a:lstStyle/>
        <a:p>
          <a:pPr>
            <a:lnSpc>
              <a:spcPct val="100000"/>
            </a:lnSpc>
          </a:pPr>
          <a:r>
            <a:rPr lang="en-US" sz="1000" b="0" i="0" dirty="0">
              <a:solidFill>
                <a:srgbClr val="C00000"/>
              </a:solidFill>
              <a:latin typeface="IBM Plex Sans" panose="020B0503050203000203" pitchFamily="34" charset="0"/>
            </a:rPr>
            <a:t>NO right to diagnose</a:t>
          </a:r>
        </a:p>
      </dgm:t>
    </dgm:pt>
    <dgm:pt modelId="{7788833F-D6EF-524E-826E-80EB6663251B}" type="parTrans" cxnId="{85D2E831-3974-1540-907C-C3C694667E08}">
      <dgm:prSet/>
      <dgm:spPr/>
      <dgm:t>
        <a:bodyPr/>
        <a:lstStyle/>
        <a:p>
          <a:endParaRPr lang="en-US"/>
        </a:p>
      </dgm:t>
    </dgm:pt>
    <dgm:pt modelId="{F742EE04-B687-A742-A8DF-AB743E9B0178}" type="sibTrans" cxnId="{85D2E831-3974-1540-907C-C3C694667E08}">
      <dgm:prSet/>
      <dgm:spPr/>
      <dgm:t>
        <a:bodyPr/>
        <a:lstStyle/>
        <a:p>
          <a:endParaRPr lang="en-US"/>
        </a:p>
      </dgm:t>
    </dgm:pt>
    <dgm:pt modelId="{6B7187A0-202E-B34A-A465-55A0A51582E7}">
      <dgm:prSet custT="1"/>
      <dgm:spPr>
        <a:ln>
          <a:solidFill>
            <a:srgbClr val="C00000"/>
          </a:solidFill>
        </a:ln>
      </dgm:spPr>
      <dgm:t>
        <a:bodyPr/>
        <a:lstStyle/>
        <a:p>
          <a:r>
            <a:rPr lang="en-US" sz="1000" b="0" i="0" dirty="0">
              <a:solidFill>
                <a:srgbClr val="C00000"/>
              </a:solidFill>
              <a:latin typeface="IBM Plex Sans" panose="020B0503050203000203" pitchFamily="34" charset="0"/>
            </a:rPr>
            <a:t>NO right to prescribe medication</a:t>
          </a:r>
        </a:p>
      </dgm:t>
    </dgm:pt>
    <dgm:pt modelId="{8FFC14BD-8363-714B-903A-E7B4DB2B8618}" type="parTrans" cxnId="{2F0F1E14-F547-9143-AA82-17E21239CC2E}">
      <dgm:prSet/>
      <dgm:spPr/>
      <dgm:t>
        <a:bodyPr/>
        <a:lstStyle/>
        <a:p>
          <a:endParaRPr lang="en-US"/>
        </a:p>
      </dgm:t>
    </dgm:pt>
    <dgm:pt modelId="{1484EB31-4736-B443-9181-5E2C75D69A12}" type="sibTrans" cxnId="{2F0F1E14-F547-9143-AA82-17E21239CC2E}">
      <dgm:prSet/>
      <dgm:spPr/>
      <dgm:t>
        <a:bodyPr/>
        <a:lstStyle/>
        <a:p>
          <a:endParaRPr lang="en-US"/>
        </a:p>
      </dgm:t>
    </dgm:pt>
    <dgm:pt modelId="{5A9AEFC4-37E1-DE4E-86E8-ECBBFA09AD44}">
      <dgm:prSet custT="1"/>
      <dgm:spPr/>
      <dgm:t>
        <a:bodyPr/>
        <a:lstStyle/>
        <a:p>
          <a:pPr>
            <a:lnSpc>
              <a:spcPct val="100000"/>
            </a:lnSpc>
          </a:pPr>
          <a:r>
            <a:rPr lang="en-US" sz="1000" b="0" i="0" dirty="0">
              <a:latin typeface="IBM Plex Sans" panose="020B0503050203000203" pitchFamily="34" charset="0"/>
            </a:rPr>
            <a:t>College of Registered Psychotherapists of Ontario</a:t>
          </a:r>
        </a:p>
      </dgm:t>
    </dgm:pt>
    <dgm:pt modelId="{233930A5-3BC6-8741-BC35-F625C736CAC7}" type="parTrans" cxnId="{61D15AB5-F4D6-0D41-86A9-7FB21EDBF239}">
      <dgm:prSet/>
      <dgm:spPr/>
      <dgm:t>
        <a:bodyPr/>
        <a:lstStyle/>
        <a:p>
          <a:endParaRPr lang="en-US"/>
        </a:p>
      </dgm:t>
    </dgm:pt>
    <dgm:pt modelId="{F4FB653E-BC50-BB4A-8E61-79D1FBBD1604}" type="sibTrans" cxnId="{61D15AB5-F4D6-0D41-86A9-7FB21EDBF239}">
      <dgm:prSet/>
      <dgm:spPr/>
      <dgm:t>
        <a:bodyPr/>
        <a:lstStyle/>
        <a:p>
          <a:endParaRPr lang="en-US"/>
        </a:p>
      </dgm:t>
    </dgm:pt>
    <dgm:pt modelId="{87A898F1-FC18-B344-AA0F-F840189C9DE7}">
      <dgm:prSet custT="1"/>
      <dgm:spPr/>
      <dgm:t>
        <a:bodyPr/>
        <a:lstStyle/>
        <a:p>
          <a:pPr>
            <a:lnSpc>
              <a:spcPct val="100000"/>
            </a:lnSpc>
          </a:pPr>
          <a:r>
            <a:rPr lang="en-US" sz="1000" b="0" i="0" dirty="0">
              <a:latin typeface="IBM Plex Sans" panose="020B0503050203000203" pitchFamily="34" charset="0"/>
            </a:rPr>
            <a:t>College of Physicians and Surgeons of Ontario </a:t>
          </a:r>
        </a:p>
      </dgm:t>
    </dgm:pt>
    <dgm:pt modelId="{0A857DC0-AC44-324F-A413-26EA52A1788C}" type="parTrans" cxnId="{A0513DCA-9E05-0245-9856-B7BEB855C4B5}">
      <dgm:prSet/>
      <dgm:spPr/>
      <dgm:t>
        <a:bodyPr/>
        <a:lstStyle/>
        <a:p>
          <a:endParaRPr lang="en-US"/>
        </a:p>
      </dgm:t>
    </dgm:pt>
    <dgm:pt modelId="{1E28C9E4-F063-9949-ACF0-F385E5FE6457}" type="sibTrans" cxnId="{A0513DCA-9E05-0245-9856-B7BEB855C4B5}">
      <dgm:prSet/>
      <dgm:spPr/>
      <dgm:t>
        <a:bodyPr/>
        <a:lstStyle/>
        <a:p>
          <a:endParaRPr lang="en-US"/>
        </a:p>
      </dgm:t>
    </dgm:pt>
    <dgm:pt modelId="{594E4863-27FD-4F45-8943-B7A3225DA552}">
      <dgm:prSet custT="1"/>
      <dgm:spPr>
        <a:solidFill>
          <a:srgbClr val="FFFD78"/>
        </a:solidFill>
        <a:ln>
          <a:solidFill>
            <a:srgbClr val="B38030"/>
          </a:solidFill>
        </a:ln>
      </dgm:spPr>
      <dgm:t>
        <a:bodyPr/>
        <a:lstStyle/>
        <a:p>
          <a:r>
            <a:rPr lang="en-US" sz="1000" b="0" i="0" dirty="0">
              <a:latin typeface="IBM Plex Sans" panose="020B0503050203000203" pitchFamily="34" charset="0"/>
            </a:rPr>
            <a:t>MD —Doctor in </a:t>
          </a:r>
          <a:r>
            <a:rPr lang="en-US" sz="1000" b="0" i="0" dirty="0" err="1">
              <a:latin typeface="IBM Plex Sans" panose="020B0503050203000203" pitchFamily="34" charset="0"/>
            </a:rPr>
            <a:t>Medecine</a:t>
          </a:r>
          <a:endParaRPr lang="en-US" sz="1000" b="0" i="0" dirty="0">
            <a:latin typeface="IBM Plex Sans" panose="020B0503050203000203" pitchFamily="34" charset="0"/>
          </a:endParaRPr>
        </a:p>
      </dgm:t>
    </dgm:pt>
    <dgm:pt modelId="{B083A30D-4D7A-EB49-B0D6-3D54F4178CB9}" type="parTrans" cxnId="{0B688BE4-940F-8448-8A96-AC5619E8115A}">
      <dgm:prSet/>
      <dgm:spPr/>
      <dgm:t>
        <a:bodyPr/>
        <a:lstStyle/>
        <a:p>
          <a:endParaRPr lang="en-US"/>
        </a:p>
      </dgm:t>
    </dgm:pt>
    <dgm:pt modelId="{AF3325C9-E5D6-BD45-8AE8-3A4D837660F2}" type="sibTrans" cxnId="{0B688BE4-940F-8448-8A96-AC5619E8115A}">
      <dgm:prSet/>
      <dgm:spPr/>
      <dgm:t>
        <a:bodyPr/>
        <a:lstStyle/>
        <a:p>
          <a:endParaRPr lang="en-US"/>
        </a:p>
      </dgm:t>
    </dgm:pt>
    <dgm:pt modelId="{0B88A1F5-497D-414E-9755-DCB6288CAF60}">
      <dgm:prSet custT="1"/>
      <dgm:spPr>
        <a:solidFill>
          <a:srgbClr val="FFFD78"/>
        </a:solidFill>
        <a:ln>
          <a:solidFill>
            <a:srgbClr val="B38030"/>
          </a:solidFill>
        </a:ln>
      </dgm:spPr>
      <dgm:t>
        <a:bodyPr/>
        <a:lstStyle/>
        <a:p>
          <a:r>
            <a:rPr lang="en-US" sz="1000" b="0" i="0" dirty="0">
              <a:latin typeface="IBM Plex Sans" panose="020B0503050203000203" pitchFamily="34" charset="0"/>
            </a:rPr>
            <a:t>4 years BSc (pre-med) +</a:t>
          </a:r>
        </a:p>
        <a:p>
          <a:r>
            <a:rPr lang="en-US" sz="1000" b="0" i="0" dirty="0">
              <a:latin typeface="IBM Plex Sans" panose="020B0503050203000203" pitchFamily="34" charset="0"/>
            </a:rPr>
            <a:t>3-4 years of medical school</a:t>
          </a:r>
        </a:p>
      </dgm:t>
    </dgm:pt>
    <dgm:pt modelId="{ABFF0BAE-B5DC-C942-ACC4-1067F5F367C9}" type="parTrans" cxnId="{AE061136-0CFB-A94B-A085-A6D03C25E9F7}">
      <dgm:prSet/>
      <dgm:spPr/>
      <dgm:t>
        <a:bodyPr/>
        <a:lstStyle/>
        <a:p>
          <a:endParaRPr lang="en-US"/>
        </a:p>
      </dgm:t>
    </dgm:pt>
    <dgm:pt modelId="{A95DED68-9699-594D-8FCC-3E43A33EB5E4}" type="sibTrans" cxnId="{AE061136-0CFB-A94B-A085-A6D03C25E9F7}">
      <dgm:prSet/>
      <dgm:spPr/>
      <dgm:t>
        <a:bodyPr/>
        <a:lstStyle/>
        <a:p>
          <a:endParaRPr lang="en-US"/>
        </a:p>
      </dgm:t>
    </dgm:pt>
    <dgm:pt modelId="{DC0627DB-BE06-4742-B3ED-6BBCA5927A7A}">
      <dgm:prSet custT="1"/>
      <dgm:spPr>
        <a:solidFill>
          <a:srgbClr val="FFFD78"/>
        </a:solidFill>
        <a:ln>
          <a:solidFill>
            <a:srgbClr val="B38030"/>
          </a:solidFill>
        </a:ln>
      </dgm:spPr>
      <dgm:t>
        <a:bodyPr/>
        <a:lstStyle/>
        <a:p>
          <a:r>
            <a:rPr lang="en-US" sz="1000" b="0" i="0" dirty="0">
              <a:latin typeface="IBM Plex Sans" panose="020B0503050203000203" pitchFamily="34" charset="0"/>
            </a:rPr>
            <a:t>5 years residency program</a:t>
          </a:r>
        </a:p>
      </dgm:t>
    </dgm:pt>
    <dgm:pt modelId="{6E7A960F-8D7F-E34F-AEC0-484703665C23}" type="parTrans" cxnId="{2D315667-5E46-5E41-9113-8D4A4CC6D92E}">
      <dgm:prSet/>
      <dgm:spPr/>
      <dgm:t>
        <a:bodyPr/>
        <a:lstStyle/>
        <a:p>
          <a:endParaRPr lang="en-US"/>
        </a:p>
      </dgm:t>
    </dgm:pt>
    <dgm:pt modelId="{CDAED506-408A-5D48-AFE8-03921395BD4A}" type="sibTrans" cxnId="{2D315667-5E46-5E41-9113-8D4A4CC6D92E}">
      <dgm:prSet/>
      <dgm:spPr/>
      <dgm:t>
        <a:bodyPr/>
        <a:lstStyle/>
        <a:p>
          <a:endParaRPr lang="en-US"/>
        </a:p>
      </dgm:t>
    </dgm:pt>
    <dgm:pt modelId="{0EECBCAD-FB1E-4A4A-AA1F-00396F4B9F51}">
      <dgm:prSet custT="1"/>
      <dgm:spPr>
        <a:solidFill>
          <a:srgbClr val="FFFD78"/>
        </a:solidFill>
        <a:ln>
          <a:solidFill>
            <a:srgbClr val="B38030"/>
          </a:solidFill>
        </a:ln>
      </dgm:spPr>
      <dgm:t>
        <a:bodyPr/>
        <a:lstStyle/>
        <a:p>
          <a:r>
            <a:rPr lang="en-US" sz="1000" b="0" i="0" dirty="0">
              <a:latin typeface="IBM Plex Sans" panose="020B0503050203000203" pitchFamily="34" charset="0"/>
            </a:rPr>
            <a:t>4 years BA or BSc +</a:t>
          </a:r>
        </a:p>
        <a:p>
          <a:r>
            <a:rPr lang="en-US" sz="1000" b="0" i="0" dirty="0">
              <a:latin typeface="IBM Plex Sans" panose="020B0503050203000203" pitchFamily="34" charset="0"/>
            </a:rPr>
            <a:t>5-7 years (MA + Ph.D.)</a:t>
          </a:r>
        </a:p>
      </dgm:t>
    </dgm:pt>
    <dgm:pt modelId="{93F749F0-2312-0443-8473-E39400C38068}" type="parTrans" cxnId="{4EDAA536-B32E-4F46-94C2-3C177E8F35FF}">
      <dgm:prSet/>
      <dgm:spPr/>
      <dgm:t>
        <a:bodyPr/>
        <a:lstStyle/>
        <a:p>
          <a:endParaRPr lang="en-US"/>
        </a:p>
      </dgm:t>
    </dgm:pt>
    <dgm:pt modelId="{24097851-A01A-874D-8F90-85360ECED0E3}" type="sibTrans" cxnId="{4EDAA536-B32E-4F46-94C2-3C177E8F35FF}">
      <dgm:prSet/>
      <dgm:spPr/>
      <dgm:t>
        <a:bodyPr/>
        <a:lstStyle/>
        <a:p>
          <a:endParaRPr lang="en-US"/>
        </a:p>
      </dgm:t>
    </dgm:pt>
    <dgm:pt modelId="{FABA574A-EAA3-894C-9262-B38CBAE792DC}">
      <dgm:prSet custT="1"/>
      <dgm:spPr>
        <a:solidFill>
          <a:srgbClr val="FFFD78"/>
        </a:solidFill>
        <a:ln>
          <a:solidFill>
            <a:srgbClr val="B38030"/>
          </a:solidFill>
        </a:ln>
      </dgm:spPr>
      <dgm:t>
        <a:bodyPr/>
        <a:lstStyle/>
        <a:p>
          <a:r>
            <a:rPr lang="en-US" sz="1000" b="0" i="0" dirty="0">
              <a:latin typeface="IBM Plex Sans" panose="020B0503050203000203" pitchFamily="34" charset="0"/>
            </a:rPr>
            <a:t>4 years (pre-doctoral practicum, residency) + 1-year post-doctoral supervised practice</a:t>
          </a:r>
        </a:p>
      </dgm:t>
    </dgm:pt>
    <dgm:pt modelId="{AE12D0B7-1083-4F44-BC9B-82C2E0309CFE}" type="parTrans" cxnId="{B1C0EE44-A434-AC4E-BB4E-73BE80920505}">
      <dgm:prSet/>
      <dgm:spPr/>
      <dgm:t>
        <a:bodyPr/>
        <a:lstStyle/>
        <a:p>
          <a:endParaRPr lang="en-US"/>
        </a:p>
      </dgm:t>
    </dgm:pt>
    <dgm:pt modelId="{989D4EE0-5DC1-A845-9349-90D8AEA11CBC}" type="sibTrans" cxnId="{B1C0EE44-A434-AC4E-BB4E-73BE80920505}">
      <dgm:prSet/>
      <dgm:spPr/>
      <dgm:t>
        <a:bodyPr/>
        <a:lstStyle/>
        <a:p>
          <a:endParaRPr lang="en-US"/>
        </a:p>
      </dgm:t>
    </dgm:pt>
    <dgm:pt modelId="{58D43255-C552-C047-8BCA-078514A0A875}">
      <dgm:prSet custT="1"/>
      <dgm:spPr>
        <a:solidFill>
          <a:srgbClr val="73FB79"/>
        </a:solidFill>
        <a:ln>
          <a:solidFill>
            <a:srgbClr val="00B050"/>
          </a:solidFill>
        </a:ln>
      </dgm:spPr>
      <dgm:t>
        <a:bodyPr/>
        <a:lstStyle/>
        <a:p>
          <a:pPr>
            <a:lnSpc>
              <a:spcPct val="100000"/>
            </a:lnSpc>
          </a:pPr>
          <a:r>
            <a:rPr lang="en-US" sz="1000" b="0" i="0" dirty="0">
              <a:latin typeface="IBM Plex Sans" panose="020B0503050203000203" pitchFamily="34" charset="0"/>
            </a:rPr>
            <a:t>Right to diagnose</a:t>
          </a:r>
        </a:p>
      </dgm:t>
    </dgm:pt>
    <dgm:pt modelId="{6639416D-819F-E04F-A496-475189B74A97}" type="parTrans" cxnId="{AF008439-13F9-D54E-AF2E-7037E1C62B27}">
      <dgm:prSet/>
      <dgm:spPr/>
      <dgm:t>
        <a:bodyPr/>
        <a:lstStyle/>
        <a:p>
          <a:endParaRPr lang="en-US"/>
        </a:p>
      </dgm:t>
    </dgm:pt>
    <dgm:pt modelId="{85D4B12D-DDE2-484D-A519-3F6D202C1D15}" type="sibTrans" cxnId="{AF008439-13F9-D54E-AF2E-7037E1C62B27}">
      <dgm:prSet/>
      <dgm:spPr/>
      <dgm:t>
        <a:bodyPr/>
        <a:lstStyle/>
        <a:p>
          <a:endParaRPr lang="en-US"/>
        </a:p>
      </dgm:t>
    </dgm:pt>
    <dgm:pt modelId="{1AE41485-EB3B-EE4E-A354-302C43E1DCB4}">
      <dgm:prSet custT="1"/>
      <dgm:spPr>
        <a:ln>
          <a:solidFill>
            <a:srgbClr val="C00000"/>
          </a:solidFill>
        </a:ln>
      </dgm:spPr>
      <dgm:t>
        <a:bodyPr/>
        <a:lstStyle/>
        <a:p>
          <a:pPr>
            <a:lnSpc>
              <a:spcPct val="100000"/>
            </a:lnSpc>
          </a:pPr>
          <a:r>
            <a:rPr lang="en-US" sz="1000" b="0" i="0" dirty="0">
              <a:solidFill>
                <a:srgbClr val="C00000"/>
              </a:solidFill>
              <a:latin typeface="IBM Plex Sans" panose="020B0503050203000203" pitchFamily="34" charset="0"/>
            </a:rPr>
            <a:t>NO right to prescribed medication</a:t>
          </a:r>
        </a:p>
      </dgm:t>
    </dgm:pt>
    <dgm:pt modelId="{EF2C0CA7-DA0C-B745-8C85-FA79A87453A6}" type="parTrans" cxnId="{8038D53E-DF90-7245-A48A-DF0147530375}">
      <dgm:prSet/>
      <dgm:spPr/>
      <dgm:t>
        <a:bodyPr/>
        <a:lstStyle/>
        <a:p>
          <a:endParaRPr lang="en-US"/>
        </a:p>
      </dgm:t>
    </dgm:pt>
    <dgm:pt modelId="{640C0E4A-9407-1744-97E3-817B3EED3D7A}" type="sibTrans" cxnId="{8038D53E-DF90-7245-A48A-DF0147530375}">
      <dgm:prSet/>
      <dgm:spPr/>
      <dgm:t>
        <a:bodyPr/>
        <a:lstStyle/>
        <a:p>
          <a:endParaRPr lang="en-US"/>
        </a:p>
      </dgm:t>
    </dgm:pt>
    <dgm:pt modelId="{39D4345C-1966-A146-B1DD-A49AB7184FA2}">
      <dgm:prSet custT="1"/>
      <dgm:spPr>
        <a:solidFill>
          <a:srgbClr val="FFFD78"/>
        </a:solidFill>
        <a:ln>
          <a:solidFill>
            <a:srgbClr val="B38030"/>
          </a:solidFill>
        </a:ln>
      </dgm:spPr>
      <dgm:t>
        <a:bodyPr/>
        <a:lstStyle/>
        <a:p>
          <a:pPr>
            <a:lnSpc>
              <a:spcPct val="100000"/>
            </a:lnSpc>
          </a:pPr>
          <a:r>
            <a:rPr lang="en-US" sz="900" b="0" i="0" dirty="0">
              <a:latin typeface="IBM Plex Sans" panose="020B0503050203000203" pitchFamily="34" charset="0"/>
            </a:rPr>
            <a:t>4 years BA or BSc </a:t>
          </a:r>
        </a:p>
        <a:p>
          <a:pPr>
            <a:lnSpc>
              <a:spcPct val="100000"/>
            </a:lnSpc>
          </a:pPr>
          <a:r>
            <a:rPr lang="en-US" sz="900" b="0" i="0" dirty="0">
              <a:latin typeface="IBM Plex Sans" panose="020B0503050203000203" pitchFamily="34" charset="0"/>
            </a:rPr>
            <a:t>+</a:t>
          </a:r>
        </a:p>
        <a:p>
          <a:pPr>
            <a:lnSpc>
              <a:spcPct val="100000"/>
            </a:lnSpc>
          </a:pPr>
          <a:r>
            <a:rPr lang="en-US" sz="900" b="0" i="0" dirty="0">
              <a:latin typeface="IBM Plex Sans" panose="020B0503050203000203" pitchFamily="34" charset="0"/>
            </a:rPr>
            <a:t>5-7 years </a:t>
          </a:r>
        </a:p>
        <a:p>
          <a:pPr>
            <a:lnSpc>
              <a:spcPct val="100000"/>
            </a:lnSpc>
          </a:pPr>
          <a:r>
            <a:rPr lang="en-US" sz="900" b="0" i="0" dirty="0">
              <a:latin typeface="IBM Plex Sans" panose="020B0503050203000203" pitchFamily="34" charset="0"/>
            </a:rPr>
            <a:t>(MA + Ph.D.)</a:t>
          </a:r>
        </a:p>
      </dgm:t>
    </dgm:pt>
    <dgm:pt modelId="{526456CD-114B-4243-98A8-DC94CB8B6FB4}" type="parTrans" cxnId="{DBF5B577-AACA-144D-AA0E-D51F60BBC8EA}">
      <dgm:prSet/>
      <dgm:spPr/>
      <dgm:t>
        <a:bodyPr/>
        <a:lstStyle/>
        <a:p>
          <a:endParaRPr lang="en-US"/>
        </a:p>
      </dgm:t>
    </dgm:pt>
    <dgm:pt modelId="{D1A4B9B1-38AE-B544-A481-210100DA1F65}" type="sibTrans" cxnId="{DBF5B577-AACA-144D-AA0E-D51F60BBC8EA}">
      <dgm:prSet/>
      <dgm:spPr/>
      <dgm:t>
        <a:bodyPr/>
        <a:lstStyle/>
        <a:p>
          <a:endParaRPr lang="en-US"/>
        </a:p>
      </dgm:t>
    </dgm:pt>
    <dgm:pt modelId="{5CF1E5C0-24BA-C343-A12A-837B2BE871AA}">
      <dgm:prSet custT="1"/>
      <dgm:spPr>
        <a:solidFill>
          <a:srgbClr val="FFFD78"/>
        </a:solidFill>
        <a:ln>
          <a:solidFill>
            <a:srgbClr val="B38030"/>
          </a:solidFill>
        </a:ln>
      </dgm:spPr>
      <dgm:t>
        <a:bodyPr/>
        <a:lstStyle/>
        <a:p>
          <a:pPr>
            <a:lnSpc>
              <a:spcPct val="100000"/>
            </a:lnSpc>
          </a:pPr>
          <a:r>
            <a:rPr lang="en-US" sz="1000" b="0" i="0" dirty="0">
              <a:latin typeface="IBM Plex Sans" panose="020B0503050203000203" pitchFamily="34" charset="0"/>
            </a:rPr>
            <a:t>Minimum 8 months of training in empirically supported psychotherapy</a:t>
          </a:r>
        </a:p>
      </dgm:t>
    </dgm:pt>
    <dgm:pt modelId="{1336410F-66B9-D64B-86FA-7E00F71D6DB2}" type="parTrans" cxnId="{0F3767CA-B921-254F-9AFF-BFCD3A2DA5B6}">
      <dgm:prSet/>
      <dgm:spPr/>
      <dgm:t>
        <a:bodyPr/>
        <a:lstStyle/>
        <a:p>
          <a:endParaRPr lang="en-US"/>
        </a:p>
      </dgm:t>
    </dgm:pt>
    <dgm:pt modelId="{4BF0F69A-4163-6343-BB00-7BEA78648B09}" type="sibTrans" cxnId="{0F3767CA-B921-254F-9AFF-BFCD3A2DA5B6}">
      <dgm:prSet/>
      <dgm:spPr/>
      <dgm:t>
        <a:bodyPr/>
        <a:lstStyle/>
        <a:p>
          <a:endParaRPr lang="en-US"/>
        </a:p>
      </dgm:t>
    </dgm:pt>
    <dgm:pt modelId="{D1D431FB-9454-6642-93B7-3028B161D003}">
      <dgm:prSet custT="1"/>
      <dgm:spPr>
        <a:solidFill>
          <a:srgbClr val="73FB79"/>
        </a:solidFill>
        <a:ln>
          <a:solidFill>
            <a:srgbClr val="00B050"/>
          </a:solidFill>
        </a:ln>
      </dgm:spPr>
      <dgm:t>
        <a:bodyPr/>
        <a:lstStyle/>
        <a:p>
          <a:pPr>
            <a:lnSpc>
              <a:spcPct val="100000"/>
            </a:lnSpc>
          </a:pPr>
          <a:r>
            <a:rPr lang="en-US" sz="1000" b="0" i="0" dirty="0">
              <a:latin typeface="IBM Plex Sans" panose="020B0503050203000203" pitchFamily="34" charset="0"/>
            </a:rPr>
            <a:t>Right to prescribe medicat</a:t>
          </a:r>
          <a:r>
            <a:rPr lang="en-US" sz="1000" dirty="0"/>
            <a:t>ion</a:t>
          </a:r>
        </a:p>
      </dgm:t>
    </dgm:pt>
    <dgm:pt modelId="{7DBA022C-BB9A-0746-A46F-9CFBD0DA542E}" type="parTrans" cxnId="{FB944970-0DF4-5B4C-99F6-A60D310A57BF}">
      <dgm:prSet/>
      <dgm:spPr/>
      <dgm:t>
        <a:bodyPr/>
        <a:lstStyle/>
        <a:p>
          <a:endParaRPr lang="en-US"/>
        </a:p>
      </dgm:t>
    </dgm:pt>
    <dgm:pt modelId="{5AAA37D9-2EC6-8945-A601-06D7038C66E3}" type="sibTrans" cxnId="{FB944970-0DF4-5B4C-99F6-A60D310A57BF}">
      <dgm:prSet/>
      <dgm:spPr/>
      <dgm:t>
        <a:bodyPr/>
        <a:lstStyle/>
        <a:p>
          <a:endParaRPr lang="en-US"/>
        </a:p>
      </dgm:t>
    </dgm:pt>
    <dgm:pt modelId="{A97D7718-F096-674C-A692-F263D7BFFE05}">
      <dgm:prSet custT="1"/>
      <dgm:spPr>
        <a:solidFill>
          <a:srgbClr val="73FB79"/>
        </a:solidFill>
        <a:ln>
          <a:solidFill>
            <a:srgbClr val="00B050"/>
          </a:solidFill>
        </a:ln>
      </dgm:spPr>
      <dgm:t>
        <a:bodyPr/>
        <a:lstStyle/>
        <a:p>
          <a:r>
            <a:rPr lang="en-US" sz="1000" b="0" i="0" dirty="0">
              <a:latin typeface="IBM Plex Sans" panose="020B0503050203000203" pitchFamily="34" charset="0"/>
            </a:rPr>
            <a:t>Right to diagnose</a:t>
          </a:r>
        </a:p>
      </dgm:t>
    </dgm:pt>
    <dgm:pt modelId="{153D0FD7-E8DB-894B-A802-9D4DEC54F786}" type="parTrans" cxnId="{CDAACD51-5EDB-7644-92A2-BB561243914A}">
      <dgm:prSet/>
      <dgm:spPr/>
      <dgm:t>
        <a:bodyPr/>
        <a:lstStyle/>
        <a:p>
          <a:endParaRPr lang="en-US"/>
        </a:p>
      </dgm:t>
    </dgm:pt>
    <dgm:pt modelId="{9D25A979-AC02-BE46-A94E-C1ACD3A7DA5D}" type="sibTrans" cxnId="{CDAACD51-5EDB-7644-92A2-BB561243914A}">
      <dgm:prSet/>
      <dgm:spPr/>
      <dgm:t>
        <a:bodyPr/>
        <a:lstStyle/>
        <a:p>
          <a:endParaRPr lang="en-US"/>
        </a:p>
      </dgm:t>
    </dgm:pt>
    <dgm:pt modelId="{0312B8F3-5DEE-564C-ACF4-D2B3B660E09C}">
      <dgm:prSet custT="1"/>
      <dgm:spPr>
        <a:ln>
          <a:noFill/>
        </a:ln>
      </dgm:spPr>
      <dgm:t>
        <a:bodyPr/>
        <a:lstStyle/>
        <a:p>
          <a:endParaRPr lang="en-US" sz="1000" b="0" i="0" dirty="0">
            <a:latin typeface="IBM Plex Sans" panose="020B0503050203000203" pitchFamily="34" charset="0"/>
          </a:endParaRPr>
        </a:p>
      </dgm:t>
    </dgm:pt>
    <dgm:pt modelId="{79E065AC-F1BE-A147-B2BA-4E66A4BC68C7}" type="parTrans" cxnId="{B6F8F381-24E6-AB41-B0CE-2EB5E234DBBB}">
      <dgm:prSet/>
      <dgm:spPr/>
      <dgm:t>
        <a:bodyPr/>
        <a:lstStyle/>
        <a:p>
          <a:endParaRPr lang="en-US"/>
        </a:p>
      </dgm:t>
    </dgm:pt>
    <dgm:pt modelId="{1A153D1F-732B-2E4A-B41D-04A15DC9723D}" type="sibTrans" cxnId="{B6F8F381-24E6-AB41-B0CE-2EB5E234DBBB}">
      <dgm:prSet/>
      <dgm:spPr/>
      <dgm:t>
        <a:bodyPr/>
        <a:lstStyle/>
        <a:p>
          <a:endParaRPr lang="en-US"/>
        </a:p>
      </dgm:t>
    </dgm:pt>
    <dgm:pt modelId="{DC9283D7-212D-8C41-BB3C-73EFBD96208A}">
      <dgm:prSet custT="1"/>
      <dgm:spPr>
        <a:ln>
          <a:noFill/>
        </a:ln>
      </dgm:spPr>
      <dgm:t>
        <a:bodyPr/>
        <a:lstStyle/>
        <a:p>
          <a:endParaRPr lang="en-US" sz="1000" b="0" i="0" dirty="0">
            <a:latin typeface="IBM Plex Sans" panose="020B0503050203000203" pitchFamily="34" charset="0"/>
          </a:endParaRPr>
        </a:p>
      </dgm:t>
    </dgm:pt>
    <dgm:pt modelId="{50EFD8F4-96C0-B64E-BE10-E6BEA7ABA3F0}" type="parTrans" cxnId="{AA5205C2-5048-AB4C-BDA3-3095214E5A5A}">
      <dgm:prSet/>
      <dgm:spPr/>
      <dgm:t>
        <a:bodyPr/>
        <a:lstStyle/>
        <a:p>
          <a:endParaRPr lang="en-US"/>
        </a:p>
      </dgm:t>
    </dgm:pt>
    <dgm:pt modelId="{58DB3007-304C-844C-BD1E-009B50744640}" type="sibTrans" cxnId="{AA5205C2-5048-AB4C-BDA3-3095214E5A5A}">
      <dgm:prSet/>
      <dgm:spPr/>
      <dgm:t>
        <a:bodyPr/>
        <a:lstStyle/>
        <a:p>
          <a:endParaRPr lang="en-US"/>
        </a:p>
      </dgm:t>
    </dgm:pt>
    <dgm:pt modelId="{35B00DB7-19C8-FE46-8308-F2FAF2A076BC}">
      <dgm:prSet/>
      <dgm:spPr>
        <a:ln>
          <a:noFill/>
        </a:ln>
      </dgm:spPr>
      <dgm:t>
        <a:bodyPr/>
        <a:lstStyle/>
        <a:p>
          <a:endParaRPr lang="en-US"/>
        </a:p>
      </dgm:t>
    </dgm:pt>
    <dgm:pt modelId="{A816AF11-BFF5-F040-BC88-B4DDA38DD1C5}" type="parTrans" cxnId="{E3F94533-99B7-9C46-8F02-85E0E40F6778}">
      <dgm:prSet/>
      <dgm:spPr/>
      <dgm:t>
        <a:bodyPr/>
        <a:lstStyle/>
        <a:p>
          <a:endParaRPr lang="en-US"/>
        </a:p>
      </dgm:t>
    </dgm:pt>
    <dgm:pt modelId="{E115AB62-4CF6-DE4D-BFF0-32D78196B059}" type="sibTrans" cxnId="{E3F94533-99B7-9C46-8F02-85E0E40F6778}">
      <dgm:prSet/>
      <dgm:spPr/>
      <dgm:t>
        <a:bodyPr/>
        <a:lstStyle/>
        <a:p>
          <a:endParaRPr lang="en-US"/>
        </a:p>
      </dgm:t>
    </dgm:pt>
    <dgm:pt modelId="{64503281-476C-D140-B91F-C63AAB1D7C17}" type="pres">
      <dgm:prSet presAssocID="{9F0988AB-9350-A34B-ABE1-370C56ACFA2F}" presName="diagram" presStyleCnt="0">
        <dgm:presLayoutVars>
          <dgm:chPref val="1"/>
          <dgm:dir/>
          <dgm:animOne val="branch"/>
          <dgm:animLvl val="lvl"/>
          <dgm:resizeHandles/>
        </dgm:presLayoutVars>
      </dgm:prSet>
      <dgm:spPr/>
    </dgm:pt>
    <dgm:pt modelId="{71D50338-A530-BD43-9955-7F4166A1806B}" type="pres">
      <dgm:prSet presAssocID="{B7B2DF64-1CD6-3145-B07C-03BB3DD7199F}" presName="root" presStyleCnt="0"/>
      <dgm:spPr/>
    </dgm:pt>
    <dgm:pt modelId="{6A5FD622-E82D-FF45-B7A3-37289F1B1383}" type="pres">
      <dgm:prSet presAssocID="{B7B2DF64-1CD6-3145-B07C-03BB3DD7199F}" presName="rootComposite" presStyleCnt="0"/>
      <dgm:spPr/>
    </dgm:pt>
    <dgm:pt modelId="{B34535E5-E4A3-0F48-8DDC-C1625D61ED6A}" type="pres">
      <dgm:prSet presAssocID="{B7B2DF64-1CD6-3145-B07C-03BB3DD7199F}" presName="rootText" presStyleLbl="node1" presStyleIdx="0" presStyleCnt="4" custScaleX="124726"/>
      <dgm:spPr/>
    </dgm:pt>
    <dgm:pt modelId="{0B69D526-1AA5-FD46-97EC-7807AEC6D444}" type="pres">
      <dgm:prSet presAssocID="{B7B2DF64-1CD6-3145-B07C-03BB3DD7199F}" presName="rootConnector" presStyleLbl="node1" presStyleIdx="0" presStyleCnt="4"/>
      <dgm:spPr/>
    </dgm:pt>
    <dgm:pt modelId="{067A2836-99F9-7B49-BBDA-EBBCB6190A17}" type="pres">
      <dgm:prSet presAssocID="{B7B2DF64-1CD6-3145-B07C-03BB3DD7199F}" presName="childShape" presStyleCnt="0"/>
      <dgm:spPr/>
    </dgm:pt>
    <dgm:pt modelId="{CA65D0AA-263A-DB44-99B1-8B14BDC28C6E}" type="pres">
      <dgm:prSet presAssocID="{35B80F41-C4FC-D840-9DD5-2E88BC81C833}" presName="Name13" presStyleLbl="parChTrans1D2" presStyleIdx="0" presStyleCnt="24"/>
      <dgm:spPr/>
    </dgm:pt>
    <dgm:pt modelId="{EF2077D3-84FB-E04E-A7DF-02810274EE83}" type="pres">
      <dgm:prSet presAssocID="{A2F2B433-F881-8445-8899-F83372BDD348}" presName="childText" presStyleLbl="bgAcc1" presStyleIdx="0" presStyleCnt="24">
        <dgm:presLayoutVars>
          <dgm:bulletEnabled val="1"/>
        </dgm:presLayoutVars>
      </dgm:prSet>
      <dgm:spPr/>
    </dgm:pt>
    <dgm:pt modelId="{D13BCC25-6390-9B43-9299-E468F2A66800}" type="pres">
      <dgm:prSet presAssocID="{2CF90612-1C80-3047-BFEB-C176BDF6C44E}" presName="Name13" presStyleLbl="parChTrans1D2" presStyleIdx="1" presStyleCnt="24"/>
      <dgm:spPr/>
    </dgm:pt>
    <dgm:pt modelId="{C54A559E-0409-A64C-8DA1-51C0DC5952D6}" type="pres">
      <dgm:prSet presAssocID="{5B3EF1AD-8903-0F41-BC5F-EABF6FC6CD2E}" presName="childText" presStyleLbl="bgAcc1" presStyleIdx="1" presStyleCnt="24">
        <dgm:presLayoutVars>
          <dgm:bulletEnabled val="1"/>
        </dgm:presLayoutVars>
      </dgm:prSet>
      <dgm:spPr/>
    </dgm:pt>
    <dgm:pt modelId="{2567D7D5-F598-5E49-AE45-3A4437E4D1B2}" type="pres">
      <dgm:prSet presAssocID="{526456CD-114B-4243-98A8-DC94CB8B6FB4}" presName="Name13" presStyleLbl="parChTrans1D2" presStyleIdx="2" presStyleCnt="24"/>
      <dgm:spPr/>
    </dgm:pt>
    <dgm:pt modelId="{0942C899-0D02-1942-A84C-D6BA8AED3D9E}" type="pres">
      <dgm:prSet presAssocID="{39D4345C-1966-A146-B1DD-A49AB7184FA2}" presName="childText" presStyleLbl="bgAcc1" presStyleIdx="2" presStyleCnt="24" custScaleX="103091" custScaleY="179466">
        <dgm:presLayoutVars>
          <dgm:bulletEnabled val="1"/>
        </dgm:presLayoutVars>
      </dgm:prSet>
      <dgm:spPr/>
    </dgm:pt>
    <dgm:pt modelId="{EA6A6161-C2BF-3B4C-8C72-20EFADE27A0E}" type="pres">
      <dgm:prSet presAssocID="{1C58F479-46DE-A94B-9A87-73D5A199F94E}" presName="root" presStyleCnt="0"/>
      <dgm:spPr/>
    </dgm:pt>
    <dgm:pt modelId="{F1E867D9-9F9E-8541-9C86-AC6BE57B4853}" type="pres">
      <dgm:prSet presAssocID="{1C58F479-46DE-A94B-9A87-73D5A199F94E}" presName="rootComposite" presStyleCnt="0"/>
      <dgm:spPr/>
    </dgm:pt>
    <dgm:pt modelId="{BA060940-A919-6F49-B392-B04D6223E8ED}" type="pres">
      <dgm:prSet presAssocID="{1C58F479-46DE-A94B-9A87-73D5A199F94E}" presName="rootText" presStyleLbl="node1" presStyleIdx="1" presStyleCnt="4" custScaleX="124726"/>
      <dgm:spPr/>
    </dgm:pt>
    <dgm:pt modelId="{49C79CD7-45B3-6F4C-A215-4C9FAFDDEB91}" type="pres">
      <dgm:prSet presAssocID="{1C58F479-46DE-A94B-9A87-73D5A199F94E}" presName="rootConnector" presStyleLbl="node1" presStyleIdx="1" presStyleCnt="4"/>
      <dgm:spPr/>
    </dgm:pt>
    <dgm:pt modelId="{4C73C7F5-17D3-5F4D-9BC5-C68EB4389A88}" type="pres">
      <dgm:prSet presAssocID="{1C58F479-46DE-A94B-9A87-73D5A199F94E}" presName="childShape" presStyleCnt="0"/>
      <dgm:spPr/>
    </dgm:pt>
    <dgm:pt modelId="{EBBE3B60-E4EE-CE4F-BBD7-044F49F3F40C}" type="pres">
      <dgm:prSet presAssocID="{C5C0CCC9-A2B2-5748-8E9D-E6F2E4473143}" presName="Name13" presStyleLbl="parChTrans1D2" presStyleIdx="3" presStyleCnt="24"/>
      <dgm:spPr/>
    </dgm:pt>
    <dgm:pt modelId="{FCF15C70-66FA-ED49-9703-B209A70C175C}" type="pres">
      <dgm:prSet presAssocID="{94D6DD80-0237-1746-9915-1D4739F2D22A}" presName="childText" presStyleLbl="bgAcc1" presStyleIdx="3" presStyleCnt="24">
        <dgm:presLayoutVars>
          <dgm:bulletEnabled val="1"/>
        </dgm:presLayoutVars>
      </dgm:prSet>
      <dgm:spPr/>
    </dgm:pt>
    <dgm:pt modelId="{715C6E0A-C2EF-584B-8781-6490CF7C2189}" type="pres">
      <dgm:prSet presAssocID="{F204B7BB-5260-5B45-B3FC-26665CFAC49F}" presName="Name13" presStyleLbl="parChTrans1D2" presStyleIdx="4" presStyleCnt="24"/>
      <dgm:spPr/>
    </dgm:pt>
    <dgm:pt modelId="{22FA1595-8AF4-B24A-A4E3-A991FB4A2F34}" type="pres">
      <dgm:prSet presAssocID="{0631D204-39EE-5F47-A77E-2F87E2F75E88}" presName="childText" presStyleLbl="bgAcc1" presStyleIdx="4" presStyleCnt="24">
        <dgm:presLayoutVars>
          <dgm:bulletEnabled val="1"/>
        </dgm:presLayoutVars>
      </dgm:prSet>
      <dgm:spPr/>
    </dgm:pt>
    <dgm:pt modelId="{C1FDAF3F-A5F5-DE4C-9BBD-DA2224A4CFBD}" type="pres">
      <dgm:prSet presAssocID="{93F749F0-2312-0443-8473-E39400C38068}" presName="Name13" presStyleLbl="parChTrans1D2" presStyleIdx="5" presStyleCnt="24"/>
      <dgm:spPr/>
    </dgm:pt>
    <dgm:pt modelId="{96FCC917-A139-C54F-A834-038F7FCDC0C3}" type="pres">
      <dgm:prSet presAssocID="{0EECBCAD-FB1E-4A4A-AA1F-00396F4B9F51}" presName="childText" presStyleLbl="bgAcc1" presStyleIdx="5" presStyleCnt="24" custScaleX="168613">
        <dgm:presLayoutVars>
          <dgm:bulletEnabled val="1"/>
        </dgm:presLayoutVars>
      </dgm:prSet>
      <dgm:spPr/>
    </dgm:pt>
    <dgm:pt modelId="{9F7BC2F3-CE58-8D4A-B9B5-A47E54BBB1F5}" type="pres">
      <dgm:prSet presAssocID="{AE12D0B7-1083-4F44-BC9B-82C2E0309CFE}" presName="Name13" presStyleLbl="parChTrans1D2" presStyleIdx="6" presStyleCnt="24"/>
      <dgm:spPr/>
    </dgm:pt>
    <dgm:pt modelId="{83CBFC29-AA49-C140-A79A-523A670EA385}" type="pres">
      <dgm:prSet presAssocID="{FABA574A-EAA3-894C-9262-B38CBAE792DC}" presName="childText" presStyleLbl="bgAcc1" presStyleIdx="6" presStyleCnt="24" custScaleX="169987">
        <dgm:presLayoutVars>
          <dgm:bulletEnabled val="1"/>
        </dgm:presLayoutVars>
      </dgm:prSet>
      <dgm:spPr/>
    </dgm:pt>
    <dgm:pt modelId="{7EEFB29C-9FC3-7648-A99E-249F94D8920C}" type="pres">
      <dgm:prSet presAssocID="{A816AF11-BFF5-F040-BC88-B4DDA38DD1C5}" presName="Name13" presStyleLbl="parChTrans1D2" presStyleIdx="7" presStyleCnt="24"/>
      <dgm:spPr/>
    </dgm:pt>
    <dgm:pt modelId="{9F2C5019-8E96-5A4C-94ED-DFD45AF32C17}" type="pres">
      <dgm:prSet presAssocID="{35B00DB7-19C8-FE46-8308-F2FAF2A076BC}" presName="childText" presStyleLbl="bgAcc1" presStyleIdx="7" presStyleCnt="24">
        <dgm:presLayoutVars>
          <dgm:bulletEnabled val="1"/>
        </dgm:presLayoutVars>
      </dgm:prSet>
      <dgm:spPr/>
    </dgm:pt>
    <dgm:pt modelId="{B7C4446D-B8BF-7B42-A49F-286A70F24496}" type="pres">
      <dgm:prSet presAssocID="{6639416D-819F-E04F-A496-475189B74A97}" presName="Name13" presStyleLbl="parChTrans1D2" presStyleIdx="8" presStyleCnt="24"/>
      <dgm:spPr/>
    </dgm:pt>
    <dgm:pt modelId="{EFFC81EB-04E5-ED47-BE7D-86FB8C85B32C}" type="pres">
      <dgm:prSet presAssocID="{58D43255-C552-C047-8BCA-078514A0A875}" presName="childText" presStyleLbl="bgAcc1" presStyleIdx="8" presStyleCnt="24">
        <dgm:presLayoutVars>
          <dgm:bulletEnabled val="1"/>
        </dgm:presLayoutVars>
      </dgm:prSet>
      <dgm:spPr/>
    </dgm:pt>
    <dgm:pt modelId="{75768820-811A-784F-94BB-F03D01E19AF7}" type="pres">
      <dgm:prSet presAssocID="{EF2C0CA7-DA0C-B745-8C85-FA79A87453A6}" presName="Name13" presStyleLbl="parChTrans1D2" presStyleIdx="9" presStyleCnt="24"/>
      <dgm:spPr/>
    </dgm:pt>
    <dgm:pt modelId="{3D3F6E89-654C-174E-9DFA-C5C045544320}" type="pres">
      <dgm:prSet presAssocID="{1AE41485-EB3B-EE4E-A354-302C43E1DCB4}" presName="childText" presStyleLbl="bgAcc1" presStyleIdx="9" presStyleCnt="24">
        <dgm:presLayoutVars>
          <dgm:bulletEnabled val="1"/>
        </dgm:presLayoutVars>
      </dgm:prSet>
      <dgm:spPr/>
    </dgm:pt>
    <dgm:pt modelId="{B4ABA398-4EDC-FA49-B4A8-E55E2FA61D59}" type="pres">
      <dgm:prSet presAssocID="{070C6F4B-765B-4740-ACAE-6F38A80B7A48}" presName="root" presStyleCnt="0"/>
      <dgm:spPr/>
    </dgm:pt>
    <dgm:pt modelId="{2CEE12FB-862A-AF43-AB20-726050591E94}" type="pres">
      <dgm:prSet presAssocID="{070C6F4B-765B-4740-ACAE-6F38A80B7A48}" presName="rootComposite" presStyleCnt="0"/>
      <dgm:spPr/>
    </dgm:pt>
    <dgm:pt modelId="{394CAC7D-2464-5140-8853-C83C7B256BE2}" type="pres">
      <dgm:prSet presAssocID="{070C6F4B-765B-4740-ACAE-6F38A80B7A48}" presName="rootText" presStyleLbl="node1" presStyleIdx="2" presStyleCnt="4" custScaleX="124726"/>
      <dgm:spPr/>
    </dgm:pt>
    <dgm:pt modelId="{0E2A62B5-FA90-F849-A2BB-A7FA3A5B0944}" type="pres">
      <dgm:prSet presAssocID="{070C6F4B-765B-4740-ACAE-6F38A80B7A48}" presName="rootConnector" presStyleLbl="node1" presStyleIdx="2" presStyleCnt="4"/>
      <dgm:spPr/>
    </dgm:pt>
    <dgm:pt modelId="{7A985C62-F21F-D649-AF5E-E26A7019A49D}" type="pres">
      <dgm:prSet presAssocID="{070C6F4B-765B-4740-ACAE-6F38A80B7A48}" presName="childShape" presStyleCnt="0"/>
      <dgm:spPr/>
    </dgm:pt>
    <dgm:pt modelId="{E2851139-247D-6A4A-A41D-CE37AAB2A6D9}" type="pres">
      <dgm:prSet presAssocID="{233930A5-3BC6-8741-BC35-F625C736CAC7}" presName="Name13" presStyleLbl="parChTrans1D2" presStyleIdx="10" presStyleCnt="24"/>
      <dgm:spPr/>
    </dgm:pt>
    <dgm:pt modelId="{78EC0D7A-69F4-2741-827F-5313CCE481AB}" type="pres">
      <dgm:prSet presAssocID="{5A9AEFC4-37E1-DE4E-86E8-ECBBFA09AD44}" presName="childText" presStyleLbl="bgAcc1" presStyleIdx="10" presStyleCnt="24" custScaleX="147320" custLinFactNeighborX="-1378" custLinFactNeighborY="3337">
        <dgm:presLayoutVars>
          <dgm:bulletEnabled val="1"/>
        </dgm:presLayoutVars>
      </dgm:prSet>
      <dgm:spPr/>
    </dgm:pt>
    <dgm:pt modelId="{5E4B6745-4A5E-F74D-B5EA-CB672CFDEC8E}" type="pres">
      <dgm:prSet presAssocID="{C6B3A2CB-077B-6748-AB90-59B18BACA549}" presName="Name13" presStyleLbl="parChTrans1D2" presStyleIdx="11" presStyleCnt="24"/>
      <dgm:spPr/>
    </dgm:pt>
    <dgm:pt modelId="{E20BCE7A-0D45-1D48-BD95-77CDAB25CC27}" type="pres">
      <dgm:prSet presAssocID="{F377B2E8-C42E-1446-A823-A01355B9B9FA}" presName="childText" presStyleLbl="bgAcc1" presStyleIdx="11" presStyleCnt="24">
        <dgm:presLayoutVars>
          <dgm:bulletEnabled val="1"/>
        </dgm:presLayoutVars>
      </dgm:prSet>
      <dgm:spPr/>
    </dgm:pt>
    <dgm:pt modelId="{C2A89C67-BA6C-C648-A844-442E0E4962BA}" type="pres">
      <dgm:prSet presAssocID="{9D8FA221-552A-014D-841E-82EE0D11FC2C}" presName="Name13" presStyleLbl="parChTrans1D2" presStyleIdx="12" presStyleCnt="24"/>
      <dgm:spPr/>
    </dgm:pt>
    <dgm:pt modelId="{62EAE221-B5BF-D347-9470-AE01E59EF715}" type="pres">
      <dgm:prSet presAssocID="{172B9473-2F24-0047-8056-DA53429C94F0}" presName="childText" presStyleLbl="bgAcc1" presStyleIdx="12" presStyleCnt="24" custScaleX="150961">
        <dgm:presLayoutVars>
          <dgm:bulletEnabled val="1"/>
        </dgm:presLayoutVars>
      </dgm:prSet>
      <dgm:spPr/>
    </dgm:pt>
    <dgm:pt modelId="{0D6D0961-D700-6245-8FB4-AF28DD038605}" type="pres">
      <dgm:prSet presAssocID="{79E065AC-F1BE-A147-B2BA-4E66A4BC68C7}" presName="Name13" presStyleLbl="parChTrans1D2" presStyleIdx="13" presStyleCnt="24"/>
      <dgm:spPr/>
    </dgm:pt>
    <dgm:pt modelId="{627F9E1F-050D-AA4F-A0AF-36126394F5E6}" type="pres">
      <dgm:prSet presAssocID="{0312B8F3-5DEE-564C-ACF4-D2B3B660E09C}" presName="childText" presStyleLbl="bgAcc1" presStyleIdx="13" presStyleCnt="24">
        <dgm:presLayoutVars>
          <dgm:bulletEnabled val="1"/>
        </dgm:presLayoutVars>
      </dgm:prSet>
      <dgm:spPr/>
    </dgm:pt>
    <dgm:pt modelId="{62320075-8057-454F-B934-80FB4E883CA4}" type="pres">
      <dgm:prSet presAssocID="{50EFD8F4-96C0-B64E-BE10-E6BEA7ABA3F0}" presName="Name13" presStyleLbl="parChTrans1D2" presStyleIdx="14" presStyleCnt="24"/>
      <dgm:spPr/>
    </dgm:pt>
    <dgm:pt modelId="{91EB7117-D12F-F442-AF53-0AA5FFBE6336}" type="pres">
      <dgm:prSet presAssocID="{DC9283D7-212D-8C41-BB3C-73EFBD96208A}" presName="childText" presStyleLbl="bgAcc1" presStyleIdx="14" presStyleCnt="24" custLinFactNeighborX="5495" custLinFactNeighborY="-5275">
        <dgm:presLayoutVars>
          <dgm:bulletEnabled val="1"/>
        </dgm:presLayoutVars>
      </dgm:prSet>
      <dgm:spPr/>
    </dgm:pt>
    <dgm:pt modelId="{2B6FBECE-F7DC-104B-8FA1-757AA99D300F}" type="pres">
      <dgm:prSet presAssocID="{7788833F-D6EF-524E-826E-80EB6663251B}" presName="Name13" presStyleLbl="parChTrans1D2" presStyleIdx="15" presStyleCnt="24"/>
      <dgm:spPr/>
    </dgm:pt>
    <dgm:pt modelId="{FEB0CB1F-FEBB-1F4E-948B-2F4394AA674A}" type="pres">
      <dgm:prSet presAssocID="{003C2E9E-3FDC-1E4C-A3B0-26F58ED3D9FB}" presName="childText" presStyleLbl="bgAcc1" presStyleIdx="15" presStyleCnt="24">
        <dgm:presLayoutVars>
          <dgm:bulletEnabled val="1"/>
        </dgm:presLayoutVars>
      </dgm:prSet>
      <dgm:spPr/>
    </dgm:pt>
    <dgm:pt modelId="{7F67279F-596C-3F4A-B3BC-1A172692C479}" type="pres">
      <dgm:prSet presAssocID="{8FFC14BD-8363-714B-903A-E7B4DB2B8618}" presName="Name13" presStyleLbl="parChTrans1D2" presStyleIdx="16" presStyleCnt="24"/>
      <dgm:spPr/>
    </dgm:pt>
    <dgm:pt modelId="{ABB969B1-F026-E046-AE9F-F103AC5404C1}" type="pres">
      <dgm:prSet presAssocID="{6B7187A0-202E-B34A-A465-55A0A51582E7}" presName="childText" presStyleLbl="bgAcc1" presStyleIdx="16" presStyleCnt="24">
        <dgm:presLayoutVars>
          <dgm:bulletEnabled val="1"/>
        </dgm:presLayoutVars>
      </dgm:prSet>
      <dgm:spPr/>
    </dgm:pt>
    <dgm:pt modelId="{D7720843-FC25-7D4E-9A39-3BE2A0D44BF7}" type="pres">
      <dgm:prSet presAssocID="{D7D19EB9-FC2F-684F-9F3E-8D5DFECDD250}" presName="root" presStyleCnt="0"/>
      <dgm:spPr/>
    </dgm:pt>
    <dgm:pt modelId="{53D1E4DF-DF84-B242-91BD-C0DE042E9AAB}" type="pres">
      <dgm:prSet presAssocID="{D7D19EB9-FC2F-684F-9F3E-8D5DFECDD250}" presName="rootComposite" presStyleCnt="0"/>
      <dgm:spPr/>
    </dgm:pt>
    <dgm:pt modelId="{6E28BEB8-36F0-664D-A50E-982C53EF6C81}" type="pres">
      <dgm:prSet presAssocID="{D7D19EB9-FC2F-684F-9F3E-8D5DFECDD250}" presName="rootText" presStyleLbl="node1" presStyleIdx="3" presStyleCnt="4" custScaleX="124726"/>
      <dgm:spPr/>
    </dgm:pt>
    <dgm:pt modelId="{30D5B47F-7DCA-534B-86C0-3E931DDDEA93}" type="pres">
      <dgm:prSet presAssocID="{D7D19EB9-FC2F-684F-9F3E-8D5DFECDD250}" presName="rootConnector" presStyleLbl="node1" presStyleIdx="3" presStyleCnt="4"/>
      <dgm:spPr/>
    </dgm:pt>
    <dgm:pt modelId="{0E9181F1-E712-A84A-B57C-DA58A2A92660}" type="pres">
      <dgm:prSet presAssocID="{D7D19EB9-FC2F-684F-9F3E-8D5DFECDD250}" presName="childShape" presStyleCnt="0"/>
      <dgm:spPr/>
    </dgm:pt>
    <dgm:pt modelId="{EC750E97-D12E-BB41-AB9C-93574733F8DE}" type="pres">
      <dgm:prSet presAssocID="{0A857DC0-AC44-324F-A413-26EA52A1788C}" presName="Name13" presStyleLbl="parChTrans1D2" presStyleIdx="17" presStyleCnt="24"/>
      <dgm:spPr/>
    </dgm:pt>
    <dgm:pt modelId="{36F422D9-FB2A-F14F-8C2F-930E8ADE48ED}" type="pres">
      <dgm:prSet presAssocID="{87A898F1-FC18-B344-AA0F-F840189C9DE7}" presName="childText" presStyleLbl="bgAcc1" presStyleIdx="17" presStyleCnt="24" custScaleX="147261">
        <dgm:presLayoutVars>
          <dgm:bulletEnabled val="1"/>
        </dgm:presLayoutVars>
      </dgm:prSet>
      <dgm:spPr/>
    </dgm:pt>
    <dgm:pt modelId="{5754325A-AF72-0242-834B-084CC310C9DA}" type="pres">
      <dgm:prSet presAssocID="{B083A30D-4D7A-EB49-B0D6-3D54F4178CB9}" presName="Name13" presStyleLbl="parChTrans1D2" presStyleIdx="18" presStyleCnt="24"/>
      <dgm:spPr/>
    </dgm:pt>
    <dgm:pt modelId="{4F237BB8-CDC3-F747-9790-D39DDC2E84C3}" type="pres">
      <dgm:prSet presAssocID="{594E4863-27FD-4F45-8943-B7A3225DA552}" presName="childText" presStyleLbl="bgAcc1" presStyleIdx="18" presStyleCnt="24">
        <dgm:presLayoutVars>
          <dgm:bulletEnabled val="1"/>
        </dgm:presLayoutVars>
      </dgm:prSet>
      <dgm:spPr/>
    </dgm:pt>
    <dgm:pt modelId="{82DC9956-2A1D-EB4A-95B3-10937F72848D}" type="pres">
      <dgm:prSet presAssocID="{ABFF0BAE-B5DC-C942-ACC4-1067F5F367C9}" presName="Name13" presStyleLbl="parChTrans1D2" presStyleIdx="19" presStyleCnt="24"/>
      <dgm:spPr/>
    </dgm:pt>
    <dgm:pt modelId="{4DC3A729-9A26-314C-8738-8C4398B5031B}" type="pres">
      <dgm:prSet presAssocID="{0B88A1F5-497D-414E-9755-DCB6288CAF60}" presName="childText" presStyleLbl="bgAcc1" presStyleIdx="19" presStyleCnt="24" custScaleX="182555">
        <dgm:presLayoutVars>
          <dgm:bulletEnabled val="1"/>
        </dgm:presLayoutVars>
      </dgm:prSet>
      <dgm:spPr/>
    </dgm:pt>
    <dgm:pt modelId="{A4235569-0101-DD43-9422-0DF266FB78A2}" type="pres">
      <dgm:prSet presAssocID="{6E7A960F-8D7F-E34F-AEC0-484703665C23}" presName="Name13" presStyleLbl="parChTrans1D2" presStyleIdx="20" presStyleCnt="24"/>
      <dgm:spPr/>
    </dgm:pt>
    <dgm:pt modelId="{C6761EDA-87D8-044C-9E60-3569A4E2E386}" type="pres">
      <dgm:prSet presAssocID="{DC0627DB-BE06-4742-B3ED-6BBCA5927A7A}" presName="childText" presStyleLbl="bgAcc1" presStyleIdx="20" presStyleCnt="24" custScaleX="175461">
        <dgm:presLayoutVars>
          <dgm:bulletEnabled val="1"/>
        </dgm:presLayoutVars>
      </dgm:prSet>
      <dgm:spPr/>
    </dgm:pt>
    <dgm:pt modelId="{4AEB4033-1CDB-334A-9D7B-BC692A1D6F7B}" type="pres">
      <dgm:prSet presAssocID="{1336410F-66B9-D64B-86FA-7E00F71D6DB2}" presName="Name13" presStyleLbl="parChTrans1D2" presStyleIdx="21" presStyleCnt="24"/>
      <dgm:spPr/>
    </dgm:pt>
    <dgm:pt modelId="{37AD1872-86BD-234E-BB75-841961FFEE27}" type="pres">
      <dgm:prSet presAssocID="{5CF1E5C0-24BA-C343-A12A-837B2BE871AA}" presName="childText" presStyleLbl="bgAcc1" presStyleIdx="21" presStyleCnt="24" custScaleX="177198">
        <dgm:presLayoutVars>
          <dgm:bulletEnabled val="1"/>
        </dgm:presLayoutVars>
      </dgm:prSet>
      <dgm:spPr/>
    </dgm:pt>
    <dgm:pt modelId="{2D8452E0-08A3-984A-9B87-D40439773926}" type="pres">
      <dgm:prSet presAssocID="{153D0FD7-E8DB-894B-A802-9D4DEC54F786}" presName="Name13" presStyleLbl="parChTrans1D2" presStyleIdx="22" presStyleCnt="24"/>
      <dgm:spPr/>
    </dgm:pt>
    <dgm:pt modelId="{A2F702C9-F5BD-9A4C-B715-9CC67E290F28}" type="pres">
      <dgm:prSet presAssocID="{A97D7718-F096-674C-A692-F263D7BFFE05}" presName="childText" presStyleLbl="bgAcc1" presStyleIdx="22" presStyleCnt="24">
        <dgm:presLayoutVars>
          <dgm:bulletEnabled val="1"/>
        </dgm:presLayoutVars>
      </dgm:prSet>
      <dgm:spPr/>
    </dgm:pt>
    <dgm:pt modelId="{85292739-785B-614B-8CEC-B23E3F50953A}" type="pres">
      <dgm:prSet presAssocID="{7DBA022C-BB9A-0746-A46F-9CFBD0DA542E}" presName="Name13" presStyleLbl="parChTrans1D2" presStyleIdx="23" presStyleCnt="24"/>
      <dgm:spPr/>
    </dgm:pt>
    <dgm:pt modelId="{F95CD2C0-CE88-564E-B761-75ED6B5AF1F9}" type="pres">
      <dgm:prSet presAssocID="{D1D431FB-9454-6642-93B7-3028B161D003}" presName="childText" presStyleLbl="bgAcc1" presStyleIdx="23" presStyleCnt="24">
        <dgm:presLayoutVars>
          <dgm:bulletEnabled val="1"/>
        </dgm:presLayoutVars>
      </dgm:prSet>
      <dgm:spPr/>
    </dgm:pt>
  </dgm:ptLst>
  <dgm:cxnLst>
    <dgm:cxn modelId="{CBC24300-0B0D-F642-A647-1E2E4CF1C7B2}" type="presOf" srcId="{526456CD-114B-4243-98A8-DC94CB8B6FB4}" destId="{2567D7D5-F598-5E49-AE45-3A4437E4D1B2}" srcOrd="0" destOrd="0" presId="urn:microsoft.com/office/officeart/2005/8/layout/hierarchy3"/>
    <dgm:cxn modelId="{88C00803-B77B-9045-B0A8-75E850FD518F}" type="presOf" srcId="{DC9283D7-212D-8C41-BB3C-73EFBD96208A}" destId="{91EB7117-D12F-F442-AF53-0AA5FFBE6336}" srcOrd="0" destOrd="0" presId="urn:microsoft.com/office/officeart/2005/8/layout/hierarchy3"/>
    <dgm:cxn modelId="{D72FF407-4EC4-2F4C-B7D5-D99C6A34EE9E}" srcId="{070C6F4B-765B-4740-ACAE-6F38A80B7A48}" destId="{F377B2E8-C42E-1446-A823-A01355B9B9FA}" srcOrd="1" destOrd="0" parTransId="{C6B3A2CB-077B-6748-AB90-59B18BACA549}" sibTransId="{3D3B77BF-FF25-0249-9F50-B20BDDAEA0A9}"/>
    <dgm:cxn modelId="{D9B66508-BD2B-2946-84DC-5C10E490A101}" type="presOf" srcId="{1C58F479-46DE-A94B-9A87-73D5A199F94E}" destId="{49C79CD7-45B3-6F4C-A215-4C9FAFDDEB91}" srcOrd="1" destOrd="0" presId="urn:microsoft.com/office/officeart/2005/8/layout/hierarchy3"/>
    <dgm:cxn modelId="{107FF20D-5BB1-BD48-ABD6-70C5D6D4F395}" type="presOf" srcId="{ABFF0BAE-B5DC-C942-ACC4-1067F5F367C9}" destId="{82DC9956-2A1D-EB4A-95B3-10937F72848D}" srcOrd="0" destOrd="0" presId="urn:microsoft.com/office/officeart/2005/8/layout/hierarchy3"/>
    <dgm:cxn modelId="{8C4E3610-1627-5B49-8347-CF841896FC13}" type="presOf" srcId="{A816AF11-BFF5-F040-BC88-B4DDA38DD1C5}" destId="{7EEFB29C-9FC3-7648-A99E-249F94D8920C}" srcOrd="0" destOrd="0" presId="urn:microsoft.com/office/officeart/2005/8/layout/hierarchy3"/>
    <dgm:cxn modelId="{2F0F1E14-F547-9143-AA82-17E21239CC2E}" srcId="{070C6F4B-765B-4740-ACAE-6F38A80B7A48}" destId="{6B7187A0-202E-B34A-A465-55A0A51582E7}" srcOrd="6" destOrd="0" parTransId="{8FFC14BD-8363-714B-903A-E7B4DB2B8618}" sibTransId="{1484EB31-4736-B443-9181-5E2C75D69A12}"/>
    <dgm:cxn modelId="{5CB9BE14-EE50-2343-B1CC-4D8257F14CF3}" type="presOf" srcId="{0A857DC0-AC44-324F-A413-26EA52A1788C}" destId="{EC750E97-D12E-BB41-AB9C-93574733F8DE}" srcOrd="0" destOrd="0" presId="urn:microsoft.com/office/officeart/2005/8/layout/hierarchy3"/>
    <dgm:cxn modelId="{E2663417-6DD8-BB41-8943-74A8D722232E}" type="presOf" srcId="{1336410F-66B9-D64B-86FA-7E00F71D6DB2}" destId="{4AEB4033-1CDB-334A-9D7B-BC692A1D6F7B}" srcOrd="0" destOrd="0" presId="urn:microsoft.com/office/officeart/2005/8/layout/hierarchy3"/>
    <dgm:cxn modelId="{25AA1B19-FD9C-7A47-A8F9-A3C75F5BC611}" srcId="{9F0988AB-9350-A34B-ABE1-370C56ACFA2F}" destId="{1C58F479-46DE-A94B-9A87-73D5A199F94E}" srcOrd="1" destOrd="0" parTransId="{221E3A6B-3D6F-8141-92AA-55D6FA0EC07C}" sibTransId="{7B039B86-D89B-3140-9ACB-3AC8C5BEEB4E}"/>
    <dgm:cxn modelId="{CAFC741A-C4BC-E343-9502-2D89D275D64C}" type="presOf" srcId="{C5C0CCC9-A2B2-5748-8E9D-E6F2E4473143}" destId="{EBBE3B60-E4EE-CE4F-BBD7-044F49F3F40C}" srcOrd="0" destOrd="0" presId="urn:microsoft.com/office/officeart/2005/8/layout/hierarchy3"/>
    <dgm:cxn modelId="{BCEF891C-1815-5244-A00C-5311E864B511}" type="presOf" srcId="{58D43255-C552-C047-8BCA-078514A0A875}" destId="{EFFC81EB-04E5-ED47-BE7D-86FB8C85B32C}" srcOrd="0" destOrd="0" presId="urn:microsoft.com/office/officeart/2005/8/layout/hierarchy3"/>
    <dgm:cxn modelId="{173F9525-1F18-DA44-8A83-5410ACB6F939}" srcId="{070C6F4B-765B-4740-ACAE-6F38A80B7A48}" destId="{172B9473-2F24-0047-8056-DA53429C94F0}" srcOrd="2" destOrd="0" parTransId="{9D8FA221-552A-014D-841E-82EE0D11FC2C}" sibTransId="{72B3FDC0-0A64-0C48-ABC1-1D070E034F29}"/>
    <dgm:cxn modelId="{85D2E831-3974-1540-907C-C3C694667E08}" srcId="{070C6F4B-765B-4740-ACAE-6F38A80B7A48}" destId="{003C2E9E-3FDC-1E4C-A3B0-26F58ED3D9FB}" srcOrd="5" destOrd="0" parTransId="{7788833F-D6EF-524E-826E-80EB6663251B}" sibTransId="{F742EE04-B687-A742-A8DF-AB743E9B0178}"/>
    <dgm:cxn modelId="{E3F94533-99B7-9C46-8F02-85E0E40F6778}" srcId="{1C58F479-46DE-A94B-9A87-73D5A199F94E}" destId="{35B00DB7-19C8-FE46-8308-F2FAF2A076BC}" srcOrd="4" destOrd="0" parTransId="{A816AF11-BFF5-F040-BC88-B4DDA38DD1C5}" sibTransId="{E115AB62-4CF6-DE4D-BFF0-32D78196B059}"/>
    <dgm:cxn modelId="{AE061136-0CFB-A94B-A085-A6D03C25E9F7}" srcId="{D7D19EB9-FC2F-684F-9F3E-8D5DFECDD250}" destId="{0B88A1F5-497D-414E-9755-DCB6288CAF60}" srcOrd="2" destOrd="0" parTransId="{ABFF0BAE-B5DC-C942-ACC4-1067F5F367C9}" sibTransId="{A95DED68-9699-594D-8FCC-3E43A33EB5E4}"/>
    <dgm:cxn modelId="{4EDAA536-B32E-4F46-94C2-3C177E8F35FF}" srcId="{1C58F479-46DE-A94B-9A87-73D5A199F94E}" destId="{0EECBCAD-FB1E-4A4A-AA1F-00396F4B9F51}" srcOrd="2" destOrd="0" parTransId="{93F749F0-2312-0443-8473-E39400C38068}" sibTransId="{24097851-A01A-874D-8F90-85360ECED0E3}"/>
    <dgm:cxn modelId="{AF008439-13F9-D54E-AF2E-7037E1C62B27}" srcId="{1C58F479-46DE-A94B-9A87-73D5A199F94E}" destId="{58D43255-C552-C047-8BCA-078514A0A875}" srcOrd="5" destOrd="0" parTransId="{6639416D-819F-E04F-A496-475189B74A97}" sibTransId="{85D4B12D-DDE2-484D-A519-3F6D202C1D15}"/>
    <dgm:cxn modelId="{8038D53E-DF90-7245-A48A-DF0147530375}" srcId="{1C58F479-46DE-A94B-9A87-73D5A199F94E}" destId="{1AE41485-EB3B-EE4E-A354-302C43E1DCB4}" srcOrd="6" destOrd="0" parTransId="{EF2C0CA7-DA0C-B745-8C85-FA79A87453A6}" sibTransId="{640C0E4A-9407-1744-97E3-817B3EED3D7A}"/>
    <dgm:cxn modelId="{3376E440-7DC9-C645-AE8A-5C18E36C40EB}" type="presOf" srcId="{35B80F41-C4FC-D840-9DD5-2E88BC81C833}" destId="{CA65D0AA-263A-DB44-99B1-8B14BDC28C6E}" srcOrd="0" destOrd="0" presId="urn:microsoft.com/office/officeart/2005/8/layout/hierarchy3"/>
    <dgm:cxn modelId="{E32FDB5D-B3A6-2A43-8434-C809A6CB75A4}" type="presOf" srcId="{9F0988AB-9350-A34B-ABE1-370C56ACFA2F}" destId="{64503281-476C-D140-B91F-C63AAB1D7C17}" srcOrd="0" destOrd="0" presId="urn:microsoft.com/office/officeart/2005/8/layout/hierarchy3"/>
    <dgm:cxn modelId="{DD03F05E-2740-B44A-85B4-DF5E6F7B0E7C}" srcId="{9F0988AB-9350-A34B-ABE1-370C56ACFA2F}" destId="{B7B2DF64-1CD6-3145-B07C-03BB3DD7199F}" srcOrd="0" destOrd="0" parTransId="{748F76E7-C822-C04B-AA8F-B87BB40B0AD5}" sibTransId="{87099328-C512-4040-A75D-F241B524961D}"/>
    <dgm:cxn modelId="{A8A5DD64-15DF-9C46-9681-CD087E64C007}" type="presOf" srcId="{1AE41485-EB3B-EE4E-A354-302C43E1DCB4}" destId="{3D3F6E89-654C-174E-9DFA-C5C045544320}" srcOrd="0" destOrd="0" presId="urn:microsoft.com/office/officeart/2005/8/layout/hierarchy3"/>
    <dgm:cxn modelId="{B1C0EE44-A434-AC4E-BB4E-73BE80920505}" srcId="{1C58F479-46DE-A94B-9A87-73D5A199F94E}" destId="{FABA574A-EAA3-894C-9262-B38CBAE792DC}" srcOrd="3" destOrd="0" parTransId="{AE12D0B7-1083-4F44-BC9B-82C2E0309CFE}" sibTransId="{989D4EE0-5DC1-A845-9349-90D8AEA11CBC}"/>
    <dgm:cxn modelId="{F03C3E46-628B-2D48-ADCC-BC69F397F91E}" type="presOf" srcId="{87A898F1-FC18-B344-AA0F-F840189C9DE7}" destId="{36F422D9-FB2A-F14F-8C2F-930E8ADE48ED}" srcOrd="0" destOrd="0" presId="urn:microsoft.com/office/officeart/2005/8/layout/hierarchy3"/>
    <dgm:cxn modelId="{59304047-BB42-094E-99DE-1F2F17E9B416}" srcId="{9F0988AB-9350-A34B-ABE1-370C56ACFA2F}" destId="{D7D19EB9-FC2F-684F-9F3E-8D5DFECDD250}" srcOrd="3" destOrd="0" parTransId="{791EFE0C-6FD5-DA4F-AFF9-0BA780B4F810}" sibTransId="{047ACED0-3619-5F44-B2BC-4816633FEA68}"/>
    <dgm:cxn modelId="{2D315667-5E46-5E41-9113-8D4A4CC6D92E}" srcId="{D7D19EB9-FC2F-684F-9F3E-8D5DFECDD250}" destId="{DC0627DB-BE06-4742-B3ED-6BBCA5927A7A}" srcOrd="3" destOrd="0" parTransId="{6E7A960F-8D7F-E34F-AEC0-484703665C23}" sibTransId="{CDAED506-408A-5D48-AFE8-03921395BD4A}"/>
    <dgm:cxn modelId="{F1541248-4513-D643-8186-1451C839D16E}" type="presOf" srcId="{B083A30D-4D7A-EB49-B0D6-3D54F4178CB9}" destId="{5754325A-AF72-0242-834B-084CC310C9DA}" srcOrd="0" destOrd="0" presId="urn:microsoft.com/office/officeart/2005/8/layout/hierarchy3"/>
    <dgm:cxn modelId="{04407968-1C40-364A-8E7F-C3A8F38777D3}" type="presOf" srcId="{9D8FA221-552A-014D-841E-82EE0D11FC2C}" destId="{C2A89C67-BA6C-C648-A844-442E0E4962BA}" srcOrd="0" destOrd="0" presId="urn:microsoft.com/office/officeart/2005/8/layout/hierarchy3"/>
    <dgm:cxn modelId="{C9776F49-5FA5-8F4B-9B99-A6726D6B36BD}" type="presOf" srcId="{070C6F4B-765B-4740-ACAE-6F38A80B7A48}" destId="{0E2A62B5-FA90-F849-A2BB-A7FA3A5B0944}" srcOrd="1" destOrd="0" presId="urn:microsoft.com/office/officeart/2005/8/layout/hierarchy3"/>
    <dgm:cxn modelId="{CA249169-3B43-4742-880B-953627FF2A64}" type="presOf" srcId="{A97D7718-F096-674C-A692-F263D7BFFE05}" destId="{A2F702C9-F5BD-9A4C-B715-9CC67E290F28}" srcOrd="0" destOrd="0" presId="urn:microsoft.com/office/officeart/2005/8/layout/hierarchy3"/>
    <dgm:cxn modelId="{ED1B124A-FE44-6E48-9D3F-23B68028BFEE}" type="presOf" srcId="{C6B3A2CB-077B-6748-AB90-59B18BACA549}" destId="{5E4B6745-4A5E-F74D-B5EA-CB672CFDEC8E}" srcOrd="0" destOrd="0" presId="urn:microsoft.com/office/officeart/2005/8/layout/hierarchy3"/>
    <dgm:cxn modelId="{57A5CB4F-64B5-BE4C-BEE2-047224C7B8E3}" type="presOf" srcId="{5A9AEFC4-37E1-DE4E-86E8-ECBBFA09AD44}" destId="{78EC0D7A-69F4-2741-827F-5313CCE481AB}" srcOrd="0" destOrd="0" presId="urn:microsoft.com/office/officeart/2005/8/layout/hierarchy3"/>
    <dgm:cxn modelId="{FB944970-0DF4-5B4C-99F6-A60D310A57BF}" srcId="{D7D19EB9-FC2F-684F-9F3E-8D5DFECDD250}" destId="{D1D431FB-9454-6642-93B7-3028B161D003}" srcOrd="6" destOrd="0" parTransId="{7DBA022C-BB9A-0746-A46F-9CFBD0DA542E}" sibTransId="{5AAA37D9-2EC6-8945-A601-06D7038C66E3}"/>
    <dgm:cxn modelId="{CDAACD51-5EDB-7644-92A2-BB561243914A}" srcId="{D7D19EB9-FC2F-684F-9F3E-8D5DFECDD250}" destId="{A97D7718-F096-674C-A692-F263D7BFFE05}" srcOrd="5" destOrd="0" parTransId="{153D0FD7-E8DB-894B-A802-9D4DEC54F786}" sibTransId="{9D25A979-AC02-BE46-A94E-C1ACD3A7DA5D}"/>
    <dgm:cxn modelId="{83B66855-7314-E546-88F5-5393B3585109}" type="presOf" srcId="{50EFD8F4-96C0-B64E-BE10-E6BEA7ABA3F0}" destId="{62320075-8057-454F-B934-80FB4E883CA4}" srcOrd="0" destOrd="0" presId="urn:microsoft.com/office/officeart/2005/8/layout/hierarchy3"/>
    <dgm:cxn modelId="{9E87AA56-F8AC-0743-B1AC-7BFA8E8FF0F4}" type="presOf" srcId="{F377B2E8-C42E-1446-A823-A01355B9B9FA}" destId="{E20BCE7A-0D45-1D48-BD95-77CDAB25CC27}" srcOrd="0" destOrd="0" presId="urn:microsoft.com/office/officeart/2005/8/layout/hierarchy3"/>
    <dgm:cxn modelId="{88DCB676-F053-7A41-88FD-FA66A5DA5F6C}" type="presOf" srcId="{0631D204-39EE-5F47-A77E-2F87E2F75E88}" destId="{22FA1595-8AF4-B24A-A4E3-A991FB4A2F34}" srcOrd="0" destOrd="0" presId="urn:microsoft.com/office/officeart/2005/8/layout/hierarchy3"/>
    <dgm:cxn modelId="{6847F776-C042-AD42-A4E9-B4EE97402D18}" type="presOf" srcId="{AE12D0B7-1083-4F44-BC9B-82C2E0309CFE}" destId="{9F7BC2F3-CE58-8D4A-B9B5-A47E54BBB1F5}" srcOrd="0" destOrd="0" presId="urn:microsoft.com/office/officeart/2005/8/layout/hierarchy3"/>
    <dgm:cxn modelId="{DBF5B577-AACA-144D-AA0E-D51F60BBC8EA}" srcId="{B7B2DF64-1CD6-3145-B07C-03BB3DD7199F}" destId="{39D4345C-1966-A146-B1DD-A49AB7184FA2}" srcOrd="2" destOrd="0" parTransId="{526456CD-114B-4243-98A8-DC94CB8B6FB4}" sibTransId="{D1A4B9B1-38AE-B544-A481-210100DA1F65}"/>
    <dgm:cxn modelId="{2C0AC157-CEE9-854C-9E93-CA69C5AFE11C}" type="presOf" srcId="{594E4863-27FD-4F45-8943-B7A3225DA552}" destId="{4F237BB8-CDC3-F747-9790-D39DDC2E84C3}" srcOrd="0" destOrd="0" presId="urn:microsoft.com/office/officeart/2005/8/layout/hierarchy3"/>
    <dgm:cxn modelId="{36DF417B-F77B-2843-93E6-72F9FF41DF71}" srcId="{B7B2DF64-1CD6-3145-B07C-03BB3DD7199F}" destId="{A2F2B433-F881-8445-8899-F83372BDD348}" srcOrd="0" destOrd="0" parTransId="{35B80F41-C4FC-D840-9DD5-2E88BC81C833}" sibTransId="{D2CD83CC-7E01-5344-A2A0-341CEDE2BFEC}"/>
    <dgm:cxn modelId="{B6F8F381-24E6-AB41-B0CE-2EB5E234DBBB}" srcId="{070C6F4B-765B-4740-ACAE-6F38A80B7A48}" destId="{0312B8F3-5DEE-564C-ACF4-D2B3B660E09C}" srcOrd="3" destOrd="0" parTransId="{79E065AC-F1BE-A147-B2BA-4E66A4BC68C7}" sibTransId="{1A153D1F-732B-2E4A-B41D-04A15DC9723D}"/>
    <dgm:cxn modelId="{C3133382-D239-704B-96C3-9FE96B380C4B}" type="presOf" srcId="{172B9473-2F24-0047-8056-DA53429C94F0}" destId="{62EAE221-B5BF-D347-9470-AE01E59EF715}" srcOrd="0" destOrd="0" presId="urn:microsoft.com/office/officeart/2005/8/layout/hierarchy3"/>
    <dgm:cxn modelId="{3CD5E386-5CAC-ED40-A0CE-92B5F2B22A56}" type="presOf" srcId="{94D6DD80-0237-1746-9915-1D4739F2D22A}" destId="{FCF15C70-66FA-ED49-9703-B209A70C175C}" srcOrd="0" destOrd="0" presId="urn:microsoft.com/office/officeart/2005/8/layout/hierarchy3"/>
    <dgm:cxn modelId="{A783338E-F0D8-1D4A-ABB2-983280347805}" type="presOf" srcId="{6639416D-819F-E04F-A496-475189B74A97}" destId="{B7C4446D-B8BF-7B42-A49F-286A70F24496}" srcOrd="0" destOrd="0" presId="urn:microsoft.com/office/officeart/2005/8/layout/hierarchy3"/>
    <dgm:cxn modelId="{6AC56895-F7BD-4345-A723-CA46D7ACE5C2}" type="presOf" srcId="{8FFC14BD-8363-714B-903A-E7B4DB2B8618}" destId="{7F67279F-596C-3F4A-B3BC-1A172692C479}" srcOrd="0" destOrd="0" presId="urn:microsoft.com/office/officeart/2005/8/layout/hierarchy3"/>
    <dgm:cxn modelId="{9A30B695-B1BD-8347-AED7-41BA069B5034}" type="presOf" srcId="{A2F2B433-F881-8445-8899-F83372BDD348}" destId="{EF2077D3-84FB-E04E-A7DF-02810274EE83}" srcOrd="0" destOrd="0" presId="urn:microsoft.com/office/officeart/2005/8/layout/hierarchy3"/>
    <dgm:cxn modelId="{0265DF95-737E-0D46-865B-662735CA9A8E}" type="presOf" srcId="{FABA574A-EAA3-894C-9262-B38CBAE792DC}" destId="{83CBFC29-AA49-C140-A79A-523A670EA385}" srcOrd="0" destOrd="0" presId="urn:microsoft.com/office/officeart/2005/8/layout/hierarchy3"/>
    <dgm:cxn modelId="{E9A68DA2-B592-6B47-AEE1-AFB6EF1EF531}" type="presOf" srcId="{D7D19EB9-FC2F-684F-9F3E-8D5DFECDD250}" destId="{30D5B47F-7DCA-534B-86C0-3E931DDDEA93}" srcOrd="1" destOrd="0" presId="urn:microsoft.com/office/officeart/2005/8/layout/hierarchy3"/>
    <dgm:cxn modelId="{42A01FA3-115C-354D-BD4D-154D5AC47EBB}" type="presOf" srcId="{39D4345C-1966-A146-B1DD-A49AB7184FA2}" destId="{0942C899-0D02-1942-A84C-D6BA8AED3D9E}" srcOrd="0" destOrd="0" presId="urn:microsoft.com/office/officeart/2005/8/layout/hierarchy3"/>
    <dgm:cxn modelId="{85291CA4-6200-9F4A-8004-C51BAA9C06B2}" type="presOf" srcId="{0B88A1F5-497D-414E-9755-DCB6288CAF60}" destId="{4DC3A729-9A26-314C-8738-8C4398B5031B}" srcOrd="0" destOrd="0" presId="urn:microsoft.com/office/officeart/2005/8/layout/hierarchy3"/>
    <dgm:cxn modelId="{B35213A9-9421-3440-B5BB-BDE67CCFF1C9}" type="presOf" srcId="{93F749F0-2312-0443-8473-E39400C38068}" destId="{C1FDAF3F-A5F5-DE4C-9BBD-DA2224A4CFBD}" srcOrd="0" destOrd="0" presId="urn:microsoft.com/office/officeart/2005/8/layout/hierarchy3"/>
    <dgm:cxn modelId="{D05145AA-56E8-D44D-B31F-79B3AA4CD1D0}" type="presOf" srcId="{1C58F479-46DE-A94B-9A87-73D5A199F94E}" destId="{BA060940-A919-6F49-B392-B04D6223E8ED}" srcOrd="0" destOrd="0" presId="urn:microsoft.com/office/officeart/2005/8/layout/hierarchy3"/>
    <dgm:cxn modelId="{21A625AB-00C8-FE47-8CFD-19C06EF49CF6}" type="presOf" srcId="{153D0FD7-E8DB-894B-A802-9D4DEC54F786}" destId="{2D8452E0-08A3-984A-9B87-D40439773926}" srcOrd="0" destOrd="0" presId="urn:microsoft.com/office/officeart/2005/8/layout/hierarchy3"/>
    <dgm:cxn modelId="{E488F6AE-AB02-644B-8CE0-2C2B4DB35217}" type="presOf" srcId="{D1D431FB-9454-6642-93B7-3028B161D003}" destId="{F95CD2C0-CE88-564E-B761-75ED6B5AF1F9}" srcOrd="0" destOrd="0" presId="urn:microsoft.com/office/officeart/2005/8/layout/hierarchy3"/>
    <dgm:cxn modelId="{B5445BB0-D9F8-204D-A56E-9D4E7DF52812}" type="presOf" srcId="{003C2E9E-3FDC-1E4C-A3B0-26F58ED3D9FB}" destId="{FEB0CB1F-FEBB-1F4E-948B-2F4394AA674A}" srcOrd="0" destOrd="0" presId="urn:microsoft.com/office/officeart/2005/8/layout/hierarchy3"/>
    <dgm:cxn modelId="{84F2B3B0-6CE0-9740-BE88-FA2455B320E2}" type="presOf" srcId="{233930A5-3BC6-8741-BC35-F625C736CAC7}" destId="{E2851139-247D-6A4A-A41D-CE37AAB2A6D9}" srcOrd="0" destOrd="0" presId="urn:microsoft.com/office/officeart/2005/8/layout/hierarchy3"/>
    <dgm:cxn modelId="{4520CDB3-2832-CC4C-B001-97E318BAAB07}" type="presOf" srcId="{D7D19EB9-FC2F-684F-9F3E-8D5DFECDD250}" destId="{6E28BEB8-36F0-664D-A50E-982C53EF6C81}" srcOrd="0" destOrd="0" presId="urn:microsoft.com/office/officeart/2005/8/layout/hierarchy3"/>
    <dgm:cxn modelId="{61D15AB5-F4D6-0D41-86A9-7FB21EDBF239}" srcId="{070C6F4B-765B-4740-ACAE-6F38A80B7A48}" destId="{5A9AEFC4-37E1-DE4E-86E8-ECBBFA09AD44}" srcOrd="0" destOrd="0" parTransId="{233930A5-3BC6-8741-BC35-F625C736CAC7}" sibTransId="{F4FB653E-BC50-BB4A-8E61-79D1FBBD1604}"/>
    <dgm:cxn modelId="{EC092CB9-2827-8349-B9FD-EE066541A0A5}" type="presOf" srcId="{EF2C0CA7-DA0C-B745-8C85-FA79A87453A6}" destId="{75768820-811A-784F-94BB-F03D01E19AF7}" srcOrd="0" destOrd="0" presId="urn:microsoft.com/office/officeart/2005/8/layout/hierarchy3"/>
    <dgm:cxn modelId="{3B6C4DBA-0E66-3140-B350-1E80E4514D6E}" type="presOf" srcId="{DC0627DB-BE06-4742-B3ED-6BBCA5927A7A}" destId="{C6761EDA-87D8-044C-9E60-3569A4E2E386}" srcOrd="0" destOrd="0" presId="urn:microsoft.com/office/officeart/2005/8/layout/hierarchy3"/>
    <dgm:cxn modelId="{A43932BE-CC77-9D41-B25E-F42F27F7E974}" type="presOf" srcId="{79E065AC-F1BE-A147-B2BA-4E66A4BC68C7}" destId="{0D6D0961-D700-6245-8FB4-AF28DD038605}" srcOrd="0" destOrd="0" presId="urn:microsoft.com/office/officeart/2005/8/layout/hierarchy3"/>
    <dgm:cxn modelId="{AA5205C2-5048-AB4C-BDA3-3095214E5A5A}" srcId="{070C6F4B-765B-4740-ACAE-6F38A80B7A48}" destId="{DC9283D7-212D-8C41-BB3C-73EFBD96208A}" srcOrd="4" destOrd="0" parTransId="{50EFD8F4-96C0-B64E-BE10-E6BEA7ABA3F0}" sibTransId="{58DB3007-304C-844C-BD1E-009B50744640}"/>
    <dgm:cxn modelId="{DB5F82C4-57F9-E846-BA0F-4DA54B5CFF3D}" srcId="{1C58F479-46DE-A94B-9A87-73D5A199F94E}" destId="{0631D204-39EE-5F47-A77E-2F87E2F75E88}" srcOrd="1" destOrd="0" parTransId="{F204B7BB-5260-5B45-B3FC-26665CFAC49F}" sibTransId="{385CA360-9E54-D447-A1AB-FB8C53CF5B77}"/>
    <dgm:cxn modelId="{5B8537C7-1FB4-BA43-A1C3-81C55D7335A3}" type="presOf" srcId="{0312B8F3-5DEE-564C-ACF4-D2B3B660E09C}" destId="{627F9E1F-050D-AA4F-A0AF-36126394F5E6}" srcOrd="0" destOrd="0" presId="urn:microsoft.com/office/officeart/2005/8/layout/hierarchy3"/>
    <dgm:cxn modelId="{ECA028CA-49AA-EB46-A7D8-8C4005D1AE9C}" type="presOf" srcId="{6B7187A0-202E-B34A-A465-55A0A51582E7}" destId="{ABB969B1-F026-E046-AE9F-F103AC5404C1}" srcOrd="0" destOrd="0" presId="urn:microsoft.com/office/officeart/2005/8/layout/hierarchy3"/>
    <dgm:cxn modelId="{A0513DCA-9E05-0245-9856-B7BEB855C4B5}" srcId="{D7D19EB9-FC2F-684F-9F3E-8D5DFECDD250}" destId="{87A898F1-FC18-B344-AA0F-F840189C9DE7}" srcOrd="0" destOrd="0" parTransId="{0A857DC0-AC44-324F-A413-26EA52A1788C}" sibTransId="{1E28C9E4-F063-9949-ACF0-F385E5FE6457}"/>
    <dgm:cxn modelId="{0F3767CA-B921-254F-9AFF-BFCD3A2DA5B6}" srcId="{D7D19EB9-FC2F-684F-9F3E-8D5DFECDD250}" destId="{5CF1E5C0-24BA-C343-A12A-837B2BE871AA}" srcOrd="4" destOrd="0" parTransId="{1336410F-66B9-D64B-86FA-7E00F71D6DB2}" sibTransId="{4BF0F69A-4163-6343-BB00-7BEA78648B09}"/>
    <dgm:cxn modelId="{9F42F5CB-E7FA-514A-8275-BD62D86D0F98}" type="presOf" srcId="{5CF1E5C0-24BA-C343-A12A-837B2BE871AA}" destId="{37AD1872-86BD-234E-BB75-841961FFEE27}" srcOrd="0" destOrd="0" presId="urn:microsoft.com/office/officeart/2005/8/layout/hierarchy3"/>
    <dgm:cxn modelId="{7BE164D6-63CD-DE46-8383-1E0C51277BF1}" type="presOf" srcId="{6E7A960F-8D7F-E34F-AEC0-484703665C23}" destId="{A4235569-0101-DD43-9422-0DF266FB78A2}" srcOrd="0" destOrd="0" presId="urn:microsoft.com/office/officeart/2005/8/layout/hierarchy3"/>
    <dgm:cxn modelId="{EAA76FD8-A41D-9D44-864A-4C96AC1CD6E1}" type="presOf" srcId="{5B3EF1AD-8903-0F41-BC5F-EABF6FC6CD2E}" destId="{C54A559E-0409-A64C-8DA1-51C0DC5952D6}" srcOrd="0" destOrd="0" presId="urn:microsoft.com/office/officeart/2005/8/layout/hierarchy3"/>
    <dgm:cxn modelId="{5997C4DB-CC61-4A4D-97FA-A643607B1C44}" type="presOf" srcId="{0EECBCAD-FB1E-4A4A-AA1F-00396F4B9F51}" destId="{96FCC917-A139-C54F-A834-038F7FCDC0C3}" srcOrd="0" destOrd="0" presId="urn:microsoft.com/office/officeart/2005/8/layout/hierarchy3"/>
    <dgm:cxn modelId="{015AD6DE-5EF0-C14C-9A97-07AAE6A412CD}" type="presOf" srcId="{2CF90612-1C80-3047-BFEB-C176BDF6C44E}" destId="{D13BCC25-6390-9B43-9299-E468F2A66800}" srcOrd="0" destOrd="0" presId="urn:microsoft.com/office/officeart/2005/8/layout/hierarchy3"/>
    <dgm:cxn modelId="{B26719DF-9548-BA4F-9617-34D4F8FD7E3D}" type="presOf" srcId="{7DBA022C-BB9A-0746-A46F-9CFBD0DA542E}" destId="{85292739-785B-614B-8CEC-B23E3F50953A}" srcOrd="0" destOrd="0" presId="urn:microsoft.com/office/officeart/2005/8/layout/hierarchy3"/>
    <dgm:cxn modelId="{0B688BE4-940F-8448-8A96-AC5619E8115A}" srcId="{D7D19EB9-FC2F-684F-9F3E-8D5DFECDD250}" destId="{594E4863-27FD-4F45-8943-B7A3225DA552}" srcOrd="1" destOrd="0" parTransId="{B083A30D-4D7A-EB49-B0D6-3D54F4178CB9}" sibTransId="{AF3325C9-E5D6-BD45-8AE8-3A4D837660F2}"/>
    <dgm:cxn modelId="{C47B8AE6-9464-BF45-B058-59947E3B1B91}" srcId="{B7B2DF64-1CD6-3145-B07C-03BB3DD7199F}" destId="{5B3EF1AD-8903-0F41-BC5F-EABF6FC6CD2E}" srcOrd="1" destOrd="0" parTransId="{2CF90612-1C80-3047-BFEB-C176BDF6C44E}" sibTransId="{F20A6BEE-BE64-C944-9A84-2218933D7AC7}"/>
    <dgm:cxn modelId="{BAB008EE-E9A7-7E47-8AB2-3076F91D1588}" type="presOf" srcId="{35B00DB7-19C8-FE46-8308-F2FAF2A076BC}" destId="{9F2C5019-8E96-5A4C-94ED-DFD45AF32C17}" srcOrd="0" destOrd="0" presId="urn:microsoft.com/office/officeart/2005/8/layout/hierarchy3"/>
    <dgm:cxn modelId="{3FC98FF1-2A38-704F-A737-6A586754FF77}" srcId="{9F0988AB-9350-A34B-ABE1-370C56ACFA2F}" destId="{070C6F4B-765B-4740-ACAE-6F38A80B7A48}" srcOrd="2" destOrd="0" parTransId="{A3BF8019-FD2E-844F-B32E-A1010D31AC94}" sibTransId="{9BCB5B28-1920-2345-ABCB-1662DEAD1121}"/>
    <dgm:cxn modelId="{102FFFF3-B234-5D44-8273-AAA9D85545C5}" type="presOf" srcId="{070C6F4B-765B-4740-ACAE-6F38A80B7A48}" destId="{394CAC7D-2464-5140-8853-C83C7B256BE2}" srcOrd="0" destOrd="0" presId="urn:microsoft.com/office/officeart/2005/8/layout/hierarchy3"/>
    <dgm:cxn modelId="{0D0795F8-8D61-114C-8169-3016035125CC}" type="presOf" srcId="{F204B7BB-5260-5B45-B3FC-26665CFAC49F}" destId="{715C6E0A-C2EF-584B-8781-6490CF7C2189}" srcOrd="0" destOrd="0" presId="urn:microsoft.com/office/officeart/2005/8/layout/hierarchy3"/>
    <dgm:cxn modelId="{B73EF9FA-3033-B943-9D25-2301D606A467}" type="presOf" srcId="{B7B2DF64-1CD6-3145-B07C-03BB3DD7199F}" destId="{B34535E5-E4A3-0F48-8DDC-C1625D61ED6A}" srcOrd="0" destOrd="0" presId="urn:microsoft.com/office/officeart/2005/8/layout/hierarchy3"/>
    <dgm:cxn modelId="{DF27E3FB-67B9-294D-8D0F-D78CFA7D2318}" srcId="{1C58F479-46DE-A94B-9A87-73D5A199F94E}" destId="{94D6DD80-0237-1746-9915-1D4739F2D22A}" srcOrd="0" destOrd="0" parTransId="{C5C0CCC9-A2B2-5748-8E9D-E6F2E4473143}" sibTransId="{7151D514-B5E4-E14D-9C6F-DACF1FD156A0}"/>
    <dgm:cxn modelId="{9E52B7FD-6774-6F44-B588-67EAEF7194F6}" type="presOf" srcId="{7788833F-D6EF-524E-826E-80EB6663251B}" destId="{2B6FBECE-F7DC-104B-8FA1-757AA99D300F}" srcOrd="0" destOrd="0" presId="urn:microsoft.com/office/officeart/2005/8/layout/hierarchy3"/>
    <dgm:cxn modelId="{C35491FF-CDF6-A64E-A97E-5E994AB8DF0C}" type="presOf" srcId="{B7B2DF64-1CD6-3145-B07C-03BB3DD7199F}" destId="{0B69D526-1AA5-FD46-97EC-7807AEC6D444}" srcOrd="1" destOrd="0" presId="urn:microsoft.com/office/officeart/2005/8/layout/hierarchy3"/>
    <dgm:cxn modelId="{0EE08620-0D5E-7D46-A7DD-D730C9D0AD17}" type="presParOf" srcId="{64503281-476C-D140-B91F-C63AAB1D7C17}" destId="{71D50338-A530-BD43-9955-7F4166A1806B}" srcOrd="0" destOrd="0" presId="urn:microsoft.com/office/officeart/2005/8/layout/hierarchy3"/>
    <dgm:cxn modelId="{66096187-362B-2C4D-8F9D-02DC2C560D00}" type="presParOf" srcId="{71D50338-A530-BD43-9955-7F4166A1806B}" destId="{6A5FD622-E82D-FF45-B7A3-37289F1B1383}" srcOrd="0" destOrd="0" presId="urn:microsoft.com/office/officeart/2005/8/layout/hierarchy3"/>
    <dgm:cxn modelId="{20586DAF-D074-0040-9F45-27735E60EA8E}" type="presParOf" srcId="{6A5FD622-E82D-FF45-B7A3-37289F1B1383}" destId="{B34535E5-E4A3-0F48-8DDC-C1625D61ED6A}" srcOrd="0" destOrd="0" presId="urn:microsoft.com/office/officeart/2005/8/layout/hierarchy3"/>
    <dgm:cxn modelId="{45960BAC-777D-FF40-932B-21AC1044D529}" type="presParOf" srcId="{6A5FD622-E82D-FF45-B7A3-37289F1B1383}" destId="{0B69D526-1AA5-FD46-97EC-7807AEC6D444}" srcOrd="1" destOrd="0" presId="urn:microsoft.com/office/officeart/2005/8/layout/hierarchy3"/>
    <dgm:cxn modelId="{DEC8F9A3-878E-3D43-80B3-BBD120A3C4C9}" type="presParOf" srcId="{71D50338-A530-BD43-9955-7F4166A1806B}" destId="{067A2836-99F9-7B49-BBDA-EBBCB6190A17}" srcOrd="1" destOrd="0" presId="urn:microsoft.com/office/officeart/2005/8/layout/hierarchy3"/>
    <dgm:cxn modelId="{3F15EE4A-7B36-204C-8C4D-F9EDA93AB0CB}" type="presParOf" srcId="{067A2836-99F9-7B49-BBDA-EBBCB6190A17}" destId="{CA65D0AA-263A-DB44-99B1-8B14BDC28C6E}" srcOrd="0" destOrd="0" presId="urn:microsoft.com/office/officeart/2005/8/layout/hierarchy3"/>
    <dgm:cxn modelId="{157338CE-9F86-D54F-8454-5F5C8692844F}" type="presParOf" srcId="{067A2836-99F9-7B49-BBDA-EBBCB6190A17}" destId="{EF2077D3-84FB-E04E-A7DF-02810274EE83}" srcOrd="1" destOrd="0" presId="urn:microsoft.com/office/officeart/2005/8/layout/hierarchy3"/>
    <dgm:cxn modelId="{D6AA3131-25DF-9C40-9AF5-EA35B3B25F39}" type="presParOf" srcId="{067A2836-99F9-7B49-BBDA-EBBCB6190A17}" destId="{D13BCC25-6390-9B43-9299-E468F2A66800}" srcOrd="2" destOrd="0" presId="urn:microsoft.com/office/officeart/2005/8/layout/hierarchy3"/>
    <dgm:cxn modelId="{830E002C-DC95-8A4A-80F8-B4B523888BD3}" type="presParOf" srcId="{067A2836-99F9-7B49-BBDA-EBBCB6190A17}" destId="{C54A559E-0409-A64C-8DA1-51C0DC5952D6}" srcOrd="3" destOrd="0" presId="urn:microsoft.com/office/officeart/2005/8/layout/hierarchy3"/>
    <dgm:cxn modelId="{B5FC1AC5-0E87-5042-8504-74066FBD7229}" type="presParOf" srcId="{067A2836-99F9-7B49-BBDA-EBBCB6190A17}" destId="{2567D7D5-F598-5E49-AE45-3A4437E4D1B2}" srcOrd="4" destOrd="0" presId="urn:microsoft.com/office/officeart/2005/8/layout/hierarchy3"/>
    <dgm:cxn modelId="{063E7C11-C6E6-8E43-A7C9-53D4625C1578}" type="presParOf" srcId="{067A2836-99F9-7B49-BBDA-EBBCB6190A17}" destId="{0942C899-0D02-1942-A84C-D6BA8AED3D9E}" srcOrd="5" destOrd="0" presId="urn:microsoft.com/office/officeart/2005/8/layout/hierarchy3"/>
    <dgm:cxn modelId="{3661D829-8F17-234E-81CF-3E75756F7A7D}" type="presParOf" srcId="{64503281-476C-D140-B91F-C63AAB1D7C17}" destId="{EA6A6161-C2BF-3B4C-8C72-20EFADE27A0E}" srcOrd="1" destOrd="0" presId="urn:microsoft.com/office/officeart/2005/8/layout/hierarchy3"/>
    <dgm:cxn modelId="{9D4725B9-3134-4547-ADAC-22D37E76A293}" type="presParOf" srcId="{EA6A6161-C2BF-3B4C-8C72-20EFADE27A0E}" destId="{F1E867D9-9F9E-8541-9C86-AC6BE57B4853}" srcOrd="0" destOrd="0" presId="urn:microsoft.com/office/officeart/2005/8/layout/hierarchy3"/>
    <dgm:cxn modelId="{5C867A85-840A-0340-9E4C-7436D9894D9B}" type="presParOf" srcId="{F1E867D9-9F9E-8541-9C86-AC6BE57B4853}" destId="{BA060940-A919-6F49-B392-B04D6223E8ED}" srcOrd="0" destOrd="0" presId="urn:microsoft.com/office/officeart/2005/8/layout/hierarchy3"/>
    <dgm:cxn modelId="{8158A284-084E-B741-965E-E7D8C6CA86FF}" type="presParOf" srcId="{F1E867D9-9F9E-8541-9C86-AC6BE57B4853}" destId="{49C79CD7-45B3-6F4C-A215-4C9FAFDDEB91}" srcOrd="1" destOrd="0" presId="urn:microsoft.com/office/officeart/2005/8/layout/hierarchy3"/>
    <dgm:cxn modelId="{67E58DAA-A731-064D-ADB3-83907F79E471}" type="presParOf" srcId="{EA6A6161-C2BF-3B4C-8C72-20EFADE27A0E}" destId="{4C73C7F5-17D3-5F4D-9BC5-C68EB4389A88}" srcOrd="1" destOrd="0" presId="urn:microsoft.com/office/officeart/2005/8/layout/hierarchy3"/>
    <dgm:cxn modelId="{3FA500C5-36D6-F642-825A-FD7B30DD0B47}" type="presParOf" srcId="{4C73C7F5-17D3-5F4D-9BC5-C68EB4389A88}" destId="{EBBE3B60-E4EE-CE4F-BBD7-044F49F3F40C}" srcOrd="0" destOrd="0" presId="urn:microsoft.com/office/officeart/2005/8/layout/hierarchy3"/>
    <dgm:cxn modelId="{8BC97405-C6EB-1C48-BB3B-6D7718E8E5DD}" type="presParOf" srcId="{4C73C7F5-17D3-5F4D-9BC5-C68EB4389A88}" destId="{FCF15C70-66FA-ED49-9703-B209A70C175C}" srcOrd="1" destOrd="0" presId="urn:microsoft.com/office/officeart/2005/8/layout/hierarchy3"/>
    <dgm:cxn modelId="{E07502A8-7966-1248-996E-F96630984F42}" type="presParOf" srcId="{4C73C7F5-17D3-5F4D-9BC5-C68EB4389A88}" destId="{715C6E0A-C2EF-584B-8781-6490CF7C2189}" srcOrd="2" destOrd="0" presId="urn:microsoft.com/office/officeart/2005/8/layout/hierarchy3"/>
    <dgm:cxn modelId="{2EB457A6-6A36-7841-A0FB-B6389460AB7D}" type="presParOf" srcId="{4C73C7F5-17D3-5F4D-9BC5-C68EB4389A88}" destId="{22FA1595-8AF4-B24A-A4E3-A991FB4A2F34}" srcOrd="3" destOrd="0" presId="urn:microsoft.com/office/officeart/2005/8/layout/hierarchy3"/>
    <dgm:cxn modelId="{BDB486F1-AD23-044C-BE74-C3ECB5D842A2}" type="presParOf" srcId="{4C73C7F5-17D3-5F4D-9BC5-C68EB4389A88}" destId="{C1FDAF3F-A5F5-DE4C-9BBD-DA2224A4CFBD}" srcOrd="4" destOrd="0" presId="urn:microsoft.com/office/officeart/2005/8/layout/hierarchy3"/>
    <dgm:cxn modelId="{1ED17C6B-7E22-CF4B-BE97-0FC786A5E63C}" type="presParOf" srcId="{4C73C7F5-17D3-5F4D-9BC5-C68EB4389A88}" destId="{96FCC917-A139-C54F-A834-038F7FCDC0C3}" srcOrd="5" destOrd="0" presId="urn:microsoft.com/office/officeart/2005/8/layout/hierarchy3"/>
    <dgm:cxn modelId="{A0E48E99-8180-A841-92BA-A992BAE71AFE}" type="presParOf" srcId="{4C73C7F5-17D3-5F4D-9BC5-C68EB4389A88}" destId="{9F7BC2F3-CE58-8D4A-B9B5-A47E54BBB1F5}" srcOrd="6" destOrd="0" presId="urn:microsoft.com/office/officeart/2005/8/layout/hierarchy3"/>
    <dgm:cxn modelId="{D8F6B013-2788-1C45-949A-8575AF313AA4}" type="presParOf" srcId="{4C73C7F5-17D3-5F4D-9BC5-C68EB4389A88}" destId="{83CBFC29-AA49-C140-A79A-523A670EA385}" srcOrd="7" destOrd="0" presId="urn:microsoft.com/office/officeart/2005/8/layout/hierarchy3"/>
    <dgm:cxn modelId="{2362E5FE-8801-844C-AB22-985D456D75AE}" type="presParOf" srcId="{4C73C7F5-17D3-5F4D-9BC5-C68EB4389A88}" destId="{7EEFB29C-9FC3-7648-A99E-249F94D8920C}" srcOrd="8" destOrd="0" presId="urn:microsoft.com/office/officeart/2005/8/layout/hierarchy3"/>
    <dgm:cxn modelId="{FEEEC057-CFEE-7C45-A4DD-10A41C8F82C7}" type="presParOf" srcId="{4C73C7F5-17D3-5F4D-9BC5-C68EB4389A88}" destId="{9F2C5019-8E96-5A4C-94ED-DFD45AF32C17}" srcOrd="9" destOrd="0" presId="urn:microsoft.com/office/officeart/2005/8/layout/hierarchy3"/>
    <dgm:cxn modelId="{AD0DFF9F-81ED-B740-9E32-5E26618DD8FA}" type="presParOf" srcId="{4C73C7F5-17D3-5F4D-9BC5-C68EB4389A88}" destId="{B7C4446D-B8BF-7B42-A49F-286A70F24496}" srcOrd="10" destOrd="0" presId="urn:microsoft.com/office/officeart/2005/8/layout/hierarchy3"/>
    <dgm:cxn modelId="{E46E44DC-B490-8243-9A89-4E07BF1F3384}" type="presParOf" srcId="{4C73C7F5-17D3-5F4D-9BC5-C68EB4389A88}" destId="{EFFC81EB-04E5-ED47-BE7D-86FB8C85B32C}" srcOrd="11" destOrd="0" presId="urn:microsoft.com/office/officeart/2005/8/layout/hierarchy3"/>
    <dgm:cxn modelId="{BCFA2E4C-FA96-514C-AE8A-244C85D15596}" type="presParOf" srcId="{4C73C7F5-17D3-5F4D-9BC5-C68EB4389A88}" destId="{75768820-811A-784F-94BB-F03D01E19AF7}" srcOrd="12" destOrd="0" presId="urn:microsoft.com/office/officeart/2005/8/layout/hierarchy3"/>
    <dgm:cxn modelId="{F66BD62B-173E-444E-A70F-16FE46A5DF1F}" type="presParOf" srcId="{4C73C7F5-17D3-5F4D-9BC5-C68EB4389A88}" destId="{3D3F6E89-654C-174E-9DFA-C5C045544320}" srcOrd="13" destOrd="0" presId="urn:microsoft.com/office/officeart/2005/8/layout/hierarchy3"/>
    <dgm:cxn modelId="{55FAC55C-A977-D74D-B33E-3D3ABA6EBF73}" type="presParOf" srcId="{64503281-476C-D140-B91F-C63AAB1D7C17}" destId="{B4ABA398-4EDC-FA49-B4A8-E55E2FA61D59}" srcOrd="2" destOrd="0" presId="urn:microsoft.com/office/officeart/2005/8/layout/hierarchy3"/>
    <dgm:cxn modelId="{1C9A37AC-18E3-1547-8571-7B3B840452DF}" type="presParOf" srcId="{B4ABA398-4EDC-FA49-B4A8-E55E2FA61D59}" destId="{2CEE12FB-862A-AF43-AB20-726050591E94}" srcOrd="0" destOrd="0" presId="urn:microsoft.com/office/officeart/2005/8/layout/hierarchy3"/>
    <dgm:cxn modelId="{8766F053-6773-EF46-8E59-945719C8AA0B}" type="presParOf" srcId="{2CEE12FB-862A-AF43-AB20-726050591E94}" destId="{394CAC7D-2464-5140-8853-C83C7B256BE2}" srcOrd="0" destOrd="0" presId="urn:microsoft.com/office/officeart/2005/8/layout/hierarchy3"/>
    <dgm:cxn modelId="{2533A758-43C5-3D42-8616-1509F24FD879}" type="presParOf" srcId="{2CEE12FB-862A-AF43-AB20-726050591E94}" destId="{0E2A62B5-FA90-F849-A2BB-A7FA3A5B0944}" srcOrd="1" destOrd="0" presId="urn:microsoft.com/office/officeart/2005/8/layout/hierarchy3"/>
    <dgm:cxn modelId="{8AF05CF6-344D-B644-AD2C-9B6BEB92B392}" type="presParOf" srcId="{B4ABA398-4EDC-FA49-B4A8-E55E2FA61D59}" destId="{7A985C62-F21F-D649-AF5E-E26A7019A49D}" srcOrd="1" destOrd="0" presId="urn:microsoft.com/office/officeart/2005/8/layout/hierarchy3"/>
    <dgm:cxn modelId="{348907C9-E39A-094B-AA85-F2C2555FB972}" type="presParOf" srcId="{7A985C62-F21F-D649-AF5E-E26A7019A49D}" destId="{E2851139-247D-6A4A-A41D-CE37AAB2A6D9}" srcOrd="0" destOrd="0" presId="urn:microsoft.com/office/officeart/2005/8/layout/hierarchy3"/>
    <dgm:cxn modelId="{B9C00E4B-EC87-2941-A3EE-E13C7452CA8B}" type="presParOf" srcId="{7A985C62-F21F-D649-AF5E-E26A7019A49D}" destId="{78EC0D7A-69F4-2741-827F-5313CCE481AB}" srcOrd="1" destOrd="0" presId="urn:microsoft.com/office/officeart/2005/8/layout/hierarchy3"/>
    <dgm:cxn modelId="{A40DB2E2-9162-2245-9000-54CAF6187683}" type="presParOf" srcId="{7A985C62-F21F-D649-AF5E-E26A7019A49D}" destId="{5E4B6745-4A5E-F74D-B5EA-CB672CFDEC8E}" srcOrd="2" destOrd="0" presId="urn:microsoft.com/office/officeart/2005/8/layout/hierarchy3"/>
    <dgm:cxn modelId="{13B4C5E0-F3C8-4D42-9D22-1BC0C529FF2A}" type="presParOf" srcId="{7A985C62-F21F-D649-AF5E-E26A7019A49D}" destId="{E20BCE7A-0D45-1D48-BD95-77CDAB25CC27}" srcOrd="3" destOrd="0" presId="urn:microsoft.com/office/officeart/2005/8/layout/hierarchy3"/>
    <dgm:cxn modelId="{A9B43636-6243-6A40-B7DF-95F0FB90B55E}" type="presParOf" srcId="{7A985C62-F21F-D649-AF5E-E26A7019A49D}" destId="{C2A89C67-BA6C-C648-A844-442E0E4962BA}" srcOrd="4" destOrd="0" presId="urn:microsoft.com/office/officeart/2005/8/layout/hierarchy3"/>
    <dgm:cxn modelId="{EAEC608B-FB30-6348-A3E7-2775E108C277}" type="presParOf" srcId="{7A985C62-F21F-D649-AF5E-E26A7019A49D}" destId="{62EAE221-B5BF-D347-9470-AE01E59EF715}" srcOrd="5" destOrd="0" presId="urn:microsoft.com/office/officeart/2005/8/layout/hierarchy3"/>
    <dgm:cxn modelId="{13C14F7A-D2ED-0A4B-9338-1E9F81E0CD91}" type="presParOf" srcId="{7A985C62-F21F-D649-AF5E-E26A7019A49D}" destId="{0D6D0961-D700-6245-8FB4-AF28DD038605}" srcOrd="6" destOrd="0" presId="urn:microsoft.com/office/officeart/2005/8/layout/hierarchy3"/>
    <dgm:cxn modelId="{89E5CADA-3CEB-074D-9CAC-CD796A436D24}" type="presParOf" srcId="{7A985C62-F21F-D649-AF5E-E26A7019A49D}" destId="{627F9E1F-050D-AA4F-A0AF-36126394F5E6}" srcOrd="7" destOrd="0" presId="urn:microsoft.com/office/officeart/2005/8/layout/hierarchy3"/>
    <dgm:cxn modelId="{1B874BA4-FE27-4E44-9665-8E2D1FA2E579}" type="presParOf" srcId="{7A985C62-F21F-D649-AF5E-E26A7019A49D}" destId="{62320075-8057-454F-B934-80FB4E883CA4}" srcOrd="8" destOrd="0" presId="urn:microsoft.com/office/officeart/2005/8/layout/hierarchy3"/>
    <dgm:cxn modelId="{F53485BC-97BD-4A46-8007-EC936C57EE21}" type="presParOf" srcId="{7A985C62-F21F-D649-AF5E-E26A7019A49D}" destId="{91EB7117-D12F-F442-AF53-0AA5FFBE6336}" srcOrd="9" destOrd="0" presId="urn:microsoft.com/office/officeart/2005/8/layout/hierarchy3"/>
    <dgm:cxn modelId="{39653319-15CA-E446-BC3C-864325EB6325}" type="presParOf" srcId="{7A985C62-F21F-D649-AF5E-E26A7019A49D}" destId="{2B6FBECE-F7DC-104B-8FA1-757AA99D300F}" srcOrd="10" destOrd="0" presId="urn:microsoft.com/office/officeart/2005/8/layout/hierarchy3"/>
    <dgm:cxn modelId="{0B7D620F-C24B-D642-A7A0-2084A86B9FDD}" type="presParOf" srcId="{7A985C62-F21F-D649-AF5E-E26A7019A49D}" destId="{FEB0CB1F-FEBB-1F4E-948B-2F4394AA674A}" srcOrd="11" destOrd="0" presId="urn:microsoft.com/office/officeart/2005/8/layout/hierarchy3"/>
    <dgm:cxn modelId="{31E8DA2E-C3A4-EE4E-A0A0-596A4C8DB405}" type="presParOf" srcId="{7A985C62-F21F-D649-AF5E-E26A7019A49D}" destId="{7F67279F-596C-3F4A-B3BC-1A172692C479}" srcOrd="12" destOrd="0" presId="urn:microsoft.com/office/officeart/2005/8/layout/hierarchy3"/>
    <dgm:cxn modelId="{CDB6ACB2-56F5-F549-BF3F-F2DDC1F34C33}" type="presParOf" srcId="{7A985C62-F21F-D649-AF5E-E26A7019A49D}" destId="{ABB969B1-F026-E046-AE9F-F103AC5404C1}" srcOrd="13" destOrd="0" presId="urn:microsoft.com/office/officeart/2005/8/layout/hierarchy3"/>
    <dgm:cxn modelId="{459BC91E-F48B-FE48-9F67-639420304019}" type="presParOf" srcId="{64503281-476C-D140-B91F-C63AAB1D7C17}" destId="{D7720843-FC25-7D4E-9A39-3BE2A0D44BF7}" srcOrd="3" destOrd="0" presId="urn:microsoft.com/office/officeart/2005/8/layout/hierarchy3"/>
    <dgm:cxn modelId="{2F95FB60-2295-9042-87A1-39C88BC1F98F}" type="presParOf" srcId="{D7720843-FC25-7D4E-9A39-3BE2A0D44BF7}" destId="{53D1E4DF-DF84-B242-91BD-C0DE042E9AAB}" srcOrd="0" destOrd="0" presId="urn:microsoft.com/office/officeart/2005/8/layout/hierarchy3"/>
    <dgm:cxn modelId="{FAF53059-1D1E-1343-BF22-9CDC9E8916A1}" type="presParOf" srcId="{53D1E4DF-DF84-B242-91BD-C0DE042E9AAB}" destId="{6E28BEB8-36F0-664D-A50E-982C53EF6C81}" srcOrd="0" destOrd="0" presId="urn:microsoft.com/office/officeart/2005/8/layout/hierarchy3"/>
    <dgm:cxn modelId="{19513AF4-C642-5341-B988-58BAADD187A7}" type="presParOf" srcId="{53D1E4DF-DF84-B242-91BD-C0DE042E9AAB}" destId="{30D5B47F-7DCA-534B-86C0-3E931DDDEA93}" srcOrd="1" destOrd="0" presId="urn:microsoft.com/office/officeart/2005/8/layout/hierarchy3"/>
    <dgm:cxn modelId="{71D1AA9F-F04C-254B-BA55-6648842BF742}" type="presParOf" srcId="{D7720843-FC25-7D4E-9A39-3BE2A0D44BF7}" destId="{0E9181F1-E712-A84A-B57C-DA58A2A92660}" srcOrd="1" destOrd="0" presId="urn:microsoft.com/office/officeart/2005/8/layout/hierarchy3"/>
    <dgm:cxn modelId="{4924300D-6149-9140-8225-853D24288FC3}" type="presParOf" srcId="{0E9181F1-E712-A84A-B57C-DA58A2A92660}" destId="{EC750E97-D12E-BB41-AB9C-93574733F8DE}" srcOrd="0" destOrd="0" presId="urn:microsoft.com/office/officeart/2005/8/layout/hierarchy3"/>
    <dgm:cxn modelId="{9D9AE15F-ECF0-8D45-9FB0-8631B488347D}" type="presParOf" srcId="{0E9181F1-E712-A84A-B57C-DA58A2A92660}" destId="{36F422D9-FB2A-F14F-8C2F-930E8ADE48ED}" srcOrd="1" destOrd="0" presId="urn:microsoft.com/office/officeart/2005/8/layout/hierarchy3"/>
    <dgm:cxn modelId="{1973C27E-582D-1540-8A3E-37E7CD94626B}" type="presParOf" srcId="{0E9181F1-E712-A84A-B57C-DA58A2A92660}" destId="{5754325A-AF72-0242-834B-084CC310C9DA}" srcOrd="2" destOrd="0" presId="urn:microsoft.com/office/officeart/2005/8/layout/hierarchy3"/>
    <dgm:cxn modelId="{5B372103-A4F0-AF4B-AED2-CF4295573ED2}" type="presParOf" srcId="{0E9181F1-E712-A84A-B57C-DA58A2A92660}" destId="{4F237BB8-CDC3-F747-9790-D39DDC2E84C3}" srcOrd="3" destOrd="0" presId="urn:microsoft.com/office/officeart/2005/8/layout/hierarchy3"/>
    <dgm:cxn modelId="{0C647110-8672-0E4E-9692-FDADC81ADBC1}" type="presParOf" srcId="{0E9181F1-E712-A84A-B57C-DA58A2A92660}" destId="{82DC9956-2A1D-EB4A-95B3-10937F72848D}" srcOrd="4" destOrd="0" presId="urn:microsoft.com/office/officeart/2005/8/layout/hierarchy3"/>
    <dgm:cxn modelId="{66ADC617-593E-7848-88FA-583D83200817}" type="presParOf" srcId="{0E9181F1-E712-A84A-B57C-DA58A2A92660}" destId="{4DC3A729-9A26-314C-8738-8C4398B5031B}" srcOrd="5" destOrd="0" presId="urn:microsoft.com/office/officeart/2005/8/layout/hierarchy3"/>
    <dgm:cxn modelId="{9C9D83A2-84FC-F845-8485-48C341A536AC}" type="presParOf" srcId="{0E9181F1-E712-A84A-B57C-DA58A2A92660}" destId="{A4235569-0101-DD43-9422-0DF266FB78A2}" srcOrd="6" destOrd="0" presId="urn:microsoft.com/office/officeart/2005/8/layout/hierarchy3"/>
    <dgm:cxn modelId="{16F9D83B-9195-164A-A4E0-EA4EAA9BBB19}" type="presParOf" srcId="{0E9181F1-E712-A84A-B57C-DA58A2A92660}" destId="{C6761EDA-87D8-044C-9E60-3569A4E2E386}" srcOrd="7" destOrd="0" presId="urn:microsoft.com/office/officeart/2005/8/layout/hierarchy3"/>
    <dgm:cxn modelId="{DC544E2C-44D9-9F43-95DC-0D178694DF9F}" type="presParOf" srcId="{0E9181F1-E712-A84A-B57C-DA58A2A92660}" destId="{4AEB4033-1CDB-334A-9D7B-BC692A1D6F7B}" srcOrd="8" destOrd="0" presId="urn:microsoft.com/office/officeart/2005/8/layout/hierarchy3"/>
    <dgm:cxn modelId="{2B30DEE1-B088-A24E-B7C6-3EC718B1F17C}" type="presParOf" srcId="{0E9181F1-E712-A84A-B57C-DA58A2A92660}" destId="{37AD1872-86BD-234E-BB75-841961FFEE27}" srcOrd="9" destOrd="0" presId="urn:microsoft.com/office/officeart/2005/8/layout/hierarchy3"/>
    <dgm:cxn modelId="{BA8DE7FA-76FC-8B4C-A794-39ECB0EDAF11}" type="presParOf" srcId="{0E9181F1-E712-A84A-B57C-DA58A2A92660}" destId="{2D8452E0-08A3-984A-9B87-D40439773926}" srcOrd="10" destOrd="0" presId="urn:microsoft.com/office/officeart/2005/8/layout/hierarchy3"/>
    <dgm:cxn modelId="{674F5B0F-E8D4-484D-BA40-4ECA7F7C3B7B}" type="presParOf" srcId="{0E9181F1-E712-A84A-B57C-DA58A2A92660}" destId="{A2F702C9-F5BD-9A4C-B715-9CC67E290F28}" srcOrd="11" destOrd="0" presId="urn:microsoft.com/office/officeart/2005/8/layout/hierarchy3"/>
    <dgm:cxn modelId="{438ADA16-4120-3347-8E95-2852C11F4CAE}" type="presParOf" srcId="{0E9181F1-E712-A84A-B57C-DA58A2A92660}" destId="{85292739-785B-614B-8CEC-B23E3F50953A}" srcOrd="12" destOrd="0" presId="urn:microsoft.com/office/officeart/2005/8/layout/hierarchy3"/>
    <dgm:cxn modelId="{553B7E9E-8CA8-4944-AE58-F42B90ADE866}" type="presParOf" srcId="{0E9181F1-E712-A84A-B57C-DA58A2A92660}" destId="{F95CD2C0-CE88-564E-B761-75ED6B5AF1F9}" srcOrd="13" destOrd="0" presId="urn:microsoft.com/office/officeart/2005/8/layout/hierarchy3"/>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7CE25-2E74-4389-A58B-51517525EA71}">
      <dsp:nvSpPr>
        <dsp:cNvPr id="0" name=""/>
        <dsp:cNvSpPr/>
      </dsp:nvSpPr>
      <dsp:spPr>
        <a:xfrm>
          <a:off x="44952" y="390915"/>
          <a:ext cx="1128386" cy="11283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39A667-83C7-445D-AFC4-1260043F4399}">
      <dsp:nvSpPr>
        <dsp:cNvPr id="0" name=""/>
        <dsp:cNvSpPr/>
      </dsp:nvSpPr>
      <dsp:spPr>
        <a:xfrm>
          <a:off x="281913" y="627876"/>
          <a:ext cx="654464" cy="65446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B0933F-289C-4103-8184-6447491E508E}">
      <dsp:nvSpPr>
        <dsp:cNvPr id="0" name=""/>
        <dsp:cNvSpPr/>
      </dsp:nvSpPr>
      <dsp:spPr>
        <a:xfrm>
          <a:off x="1415135" y="390915"/>
          <a:ext cx="2659768" cy="1128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77875">
            <a:lnSpc>
              <a:spcPct val="100000"/>
            </a:lnSpc>
            <a:spcBef>
              <a:spcPct val="0"/>
            </a:spcBef>
            <a:spcAft>
              <a:spcPct val="35000"/>
            </a:spcAft>
            <a:buNone/>
          </a:pPr>
          <a:r>
            <a:rPr lang="en-US" sz="1750" kern="1200" dirty="0"/>
            <a:t>Address common misconceptions about psychology</a:t>
          </a:r>
        </a:p>
      </dsp:txBody>
      <dsp:txXfrm>
        <a:off x="1415135" y="390915"/>
        <a:ext cx="2659768" cy="1128386"/>
      </dsp:txXfrm>
    </dsp:sp>
    <dsp:sp modelId="{EADD8876-374F-4C6B-93F5-EB9F1EFE9D54}">
      <dsp:nvSpPr>
        <dsp:cNvPr id="0" name=""/>
        <dsp:cNvSpPr/>
      </dsp:nvSpPr>
      <dsp:spPr>
        <a:xfrm>
          <a:off x="4390868" y="390915"/>
          <a:ext cx="1128386" cy="11283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54F37D-A2ED-4C13-A369-DF539B331D05}">
      <dsp:nvSpPr>
        <dsp:cNvPr id="0" name=""/>
        <dsp:cNvSpPr/>
      </dsp:nvSpPr>
      <dsp:spPr>
        <a:xfrm>
          <a:off x="4627859" y="627876"/>
          <a:ext cx="654464" cy="65446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C59DA6-291A-494C-8D11-0F4EAD1460ED}">
      <dsp:nvSpPr>
        <dsp:cNvPr id="0" name=""/>
        <dsp:cNvSpPr/>
      </dsp:nvSpPr>
      <dsp:spPr>
        <a:xfrm>
          <a:off x="5758018" y="307990"/>
          <a:ext cx="3050701" cy="1294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77875">
            <a:lnSpc>
              <a:spcPct val="100000"/>
            </a:lnSpc>
            <a:spcBef>
              <a:spcPct val="0"/>
            </a:spcBef>
            <a:spcAft>
              <a:spcPct val="35000"/>
            </a:spcAft>
            <a:buNone/>
          </a:pPr>
          <a:r>
            <a:rPr lang="en-US" sz="1750" kern="1200" dirty="0"/>
            <a:t>Discover what it is like to study psychology</a:t>
          </a:r>
        </a:p>
      </dsp:txBody>
      <dsp:txXfrm>
        <a:off x="5758018" y="307990"/>
        <a:ext cx="3050701" cy="1294236"/>
      </dsp:txXfrm>
    </dsp:sp>
    <dsp:sp modelId="{EAC15DB8-E555-4EC8-A6EF-B67B4EC5E3C7}">
      <dsp:nvSpPr>
        <dsp:cNvPr id="0" name=""/>
        <dsp:cNvSpPr/>
      </dsp:nvSpPr>
      <dsp:spPr>
        <a:xfrm>
          <a:off x="44952" y="2224592"/>
          <a:ext cx="1128386" cy="11283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A648B0-8FF7-45FD-833C-2FFA7B1DDAAF}">
      <dsp:nvSpPr>
        <dsp:cNvPr id="0" name=""/>
        <dsp:cNvSpPr/>
      </dsp:nvSpPr>
      <dsp:spPr>
        <a:xfrm>
          <a:off x="281913" y="2461553"/>
          <a:ext cx="654464" cy="65446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D0837B-CB94-4124-99EB-F4B5E00A18CF}">
      <dsp:nvSpPr>
        <dsp:cNvPr id="0" name=""/>
        <dsp:cNvSpPr/>
      </dsp:nvSpPr>
      <dsp:spPr>
        <a:xfrm>
          <a:off x="1415135" y="2224592"/>
          <a:ext cx="2659768" cy="1128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77875">
            <a:lnSpc>
              <a:spcPct val="100000"/>
            </a:lnSpc>
            <a:spcBef>
              <a:spcPct val="0"/>
            </a:spcBef>
            <a:spcAft>
              <a:spcPct val="35000"/>
            </a:spcAft>
            <a:buNone/>
          </a:pPr>
          <a:r>
            <a:rPr lang="en-CA" sz="1750" kern="1200" noProof="0" dirty="0"/>
            <a:t>Discover the kinds of professions psychology students go into</a:t>
          </a:r>
        </a:p>
      </dsp:txBody>
      <dsp:txXfrm>
        <a:off x="1415135" y="2224592"/>
        <a:ext cx="2659768" cy="1128386"/>
      </dsp:txXfrm>
    </dsp:sp>
    <dsp:sp modelId="{37A0BC6C-1559-4662-AFEC-0596E870E225}">
      <dsp:nvSpPr>
        <dsp:cNvPr id="0" name=""/>
        <dsp:cNvSpPr/>
      </dsp:nvSpPr>
      <dsp:spPr>
        <a:xfrm>
          <a:off x="4390868" y="2224592"/>
          <a:ext cx="1128386" cy="11283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7DE2F60-F5E9-4D20-A297-C1BB4BF7D4A0}">
      <dsp:nvSpPr>
        <dsp:cNvPr id="0" name=""/>
        <dsp:cNvSpPr/>
      </dsp:nvSpPr>
      <dsp:spPr>
        <a:xfrm>
          <a:off x="4627859" y="2461553"/>
          <a:ext cx="654464" cy="65446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108F4E-9723-4B6A-A9FE-79FFE64C4B4A}">
      <dsp:nvSpPr>
        <dsp:cNvPr id="0" name=""/>
        <dsp:cNvSpPr/>
      </dsp:nvSpPr>
      <dsp:spPr>
        <a:xfrm>
          <a:off x="5775810" y="2224592"/>
          <a:ext cx="2659768" cy="1128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77875">
            <a:lnSpc>
              <a:spcPct val="100000"/>
            </a:lnSpc>
            <a:spcBef>
              <a:spcPct val="0"/>
            </a:spcBef>
            <a:spcAft>
              <a:spcPct val="35000"/>
            </a:spcAft>
            <a:buNone/>
          </a:pPr>
          <a:r>
            <a:rPr lang="en-CA" sz="1750" kern="1200" noProof="0" dirty="0"/>
            <a:t>Gain a better idea of whether studying psychology might interest you</a:t>
          </a:r>
        </a:p>
      </dsp:txBody>
      <dsp:txXfrm>
        <a:off x="5775810" y="2224592"/>
        <a:ext cx="2659768" cy="11283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A8E14B-3DE6-814F-98E7-7688F5BE7021}">
      <dsp:nvSpPr>
        <dsp:cNvPr id="0" name=""/>
        <dsp:cNvSpPr/>
      </dsp:nvSpPr>
      <dsp:spPr>
        <a:xfrm>
          <a:off x="0" y="106534"/>
          <a:ext cx="5466084" cy="509681"/>
        </a:xfrm>
        <a:prstGeom prst="round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 Introduction</a:t>
          </a:r>
        </a:p>
      </dsp:txBody>
      <dsp:txXfrm>
        <a:off x="24881" y="131415"/>
        <a:ext cx="5416322" cy="459919"/>
      </dsp:txXfrm>
    </dsp:sp>
    <dsp:sp modelId="{ABEAC5F3-0BB1-5744-A4BF-C8E73B128100}">
      <dsp:nvSpPr>
        <dsp:cNvPr id="0" name=""/>
        <dsp:cNvSpPr/>
      </dsp:nvSpPr>
      <dsp:spPr>
        <a:xfrm>
          <a:off x="0" y="673815"/>
          <a:ext cx="5466084" cy="509681"/>
        </a:xfrm>
        <a:prstGeom prst="roundRect">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 Part 1</a:t>
          </a:r>
        </a:p>
      </dsp:txBody>
      <dsp:txXfrm>
        <a:off x="24881" y="698696"/>
        <a:ext cx="5416322" cy="459919"/>
      </dsp:txXfrm>
    </dsp:sp>
    <dsp:sp modelId="{DFFD9B37-8591-1D4E-A259-1CAD2495BC2E}">
      <dsp:nvSpPr>
        <dsp:cNvPr id="0" name=""/>
        <dsp:cNvSpPr/>
      </dsp:nvSpPr>
      <dsp:spPr>
        <a:xfrm>
          <a:off x="0" y="1183496"/>
          <a:ext cx="5466084"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548"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i="1" kern="1200" dirty="0"/>
            <a:t>Myths and facts about psychology</a:t>
          </a:r>
          <a:endParaRPr lang="en-US" sz="1600" kern="1200" dirty="0"/>
        </a:p>
      </dsp:txBody>
      <dsp:txXfrm>
        <a:off x="0" y="1183496"/>
        <a:ext cx="5466084" cy="331200"/>
      </dsp:txXfrm>
    </dsp:sp>
    <dsp:sp modelId="{45BDE9D3-DE02-B84B-9865-D2CD942753B2}">
      <dsp:nvSpPr>
        <dsp:cNvPr id="0" name=""/>
        <dsp:cNvSpPr/>
      </dsp:nvSpPr>
      <dsp:spPr>
        <a:xfrm>
          <a:off x="0" y="1514696"/>
          <a:ext cx="5466084" cy="509681"/>
        </a:xfrm>
        <a:prstGeom prst="roundRect">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 Part 2</a:t>
          </a:r>
          <a:r>
            <a:rPr lang="en-US" sz="2000" b="0" i="0" kern="1200" dirty="0">
              <a:latin typeface="IBM Plex Sans" panose="020B0503050203000203" pitchFamily="34" charset="0"/>
            </a:rPr>
            <a:t> </a:t>
          </a:r>
        </a:p>
      </dsp:txBody>
      <dsp:txXfrm>
        <a:off x="24881" y="1539577"/>
        <a:ext cx="5416322" cy="459919"/>
      </dsp:txXfrm>
    </dsp:sp>
    <dsp:sp modelId="{EF69A111-5AE6-4844-9DEF-1BC870589FB9}">
      <dsp:nvSpPr>
        <dsp:cNvPr id="0" name=""/>
        <dsp:cNvSpPr/>
      </dsp:nvSpPr>
      <dsp:spPr>
        <a:xfrm>
          <a:off x="0" y="2024378"/>
          <a:ext cx="5466084"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548" tIns="25400" rIns="142240" bIns="25400" numCol="1" spcCol="1270" anchor="t" anchorCtr="0">
          <a:noAutofit/>
        </a:bodyPr>
        <a:lstStyle/>
        <a:p>
          <a:pPr marL="171450" lvl="1" indent="-171450" algn="l" defTabSz="711200" rtl="0">
            <a:lnSpc>
              <a:spcPct val="90000"/>
            </a:lnSpc>
            <a:spcBef>
              <a:spcPct val="0"/>
            </a:spcBef>
            <a:spcAft>
              <a:spcPct val="20000"/>
            </a:spcAft>
            <a:buChar char="•"/>
          </a:pPr>
          <a:r>
            <a:rPr lang="en-US" sz="1600" i="1" kern="1200" dirty="0"/>
            <a:t>Designing psychology experiments</a:t>
          </a:r>
          <a:endParaRPr lang="en-US" sz="1600" kern="1200" dirty="0"/>
        </a:p>
      </dsp:txBody>
      <dsp:txXfrm>
        <a:off x="0" y="2024378"/>
        <a:ext cx="5466084" cy="331200"/>
      </dsp:txXfrm>
    </dsp:sp>
    <dsp:sp modelId="{04494B47-D039-CC49-B9CE-A03996B3DCD4}">
      <dsp:nvSpPr>
        <dsp:cNvPr id="0" name=""/>
        <dsp:cNvSpPr/>
      </dsp:nvSpPr>
      <dsp:spPr>
        <a:xfrm>
          <a:off x="0" y="2355578"/>
          <a:ext cx="5466084" cy="509681"/>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t>• Part 3</a:t>
          </a:r>
          <a:r>
            <a:rPr lang="en-US" sz="2000" b="0" i="0" kern="1200" dirty="0">
              <a:latin typeface="IBM Plex Sans" panose="020B0503050203000203" pitchFamily="34" charset="0"/>
            </a:rPr>
            <a:t> </a:t>
          </a:r>
          <a:endParaRPr lang="en-US" sz="2000" kern="1200" dirty="0"/>
        </a:p>
      </dsp:txBody>
      <dsp:txXfrm>
        <a:off x="24881" y="2380459"/>
        <a:ext cx="5416322" cy="459919"/>
      </dsp:txXfrm>
    </dsp:sp>
    <dsp:sp modelId="{8963ED4E-8656-9B46-B877-DB8A3BF7D0DC}">
      <dsp:nvSpPr>
        <dsp:cNvPr id="0" name=""/>
        <dsp:cNvSpPr/>
      </dsp:nvSpPr>
      <dsp:spPr>
        <a:xfrm>
          <a:off x="0" y="2865259"/>
          <a:ext cx="5466084"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548" tIns="25400" rIns="142240" bIns="25400" numCol="1" spcCol="1270" anchor="t" anchorCtr="0">
          <a:noAutofit/>
        </a:bodyPr>
        <a:lstStyle/>
        <a:p>
          <a:pPr marL="171450" lvl="1" indent="-171450" algn="l" defTabSz="711200" rtl="0">
            <a:lnSpc>
              <a:spcPct val="90000"/>
            </a:lnSpc>
            <a:spcBef>
              <a:spcPct val="0"/>
            </a:spcBef>
            <a:spcAft>
              <a:spcPct val="20000"/>
            </a:spcAft>
            <a:buChar char="•"/>
          </a:pPr>
          <a:r>
            <a:rPr lang="en-US" sz="1600" i="1" kern="1200" dirty="0"/>
            <a:t>Psychology in action</a:t>
          </a:r>
          <a:endParaRPr lang="en-US" sz="1600" kern="1200" dirty="0"/>
        </a:p>
      </dsp:txBody>
      <dsp:txXfrm>
        <a:off x="0" y="2865259"/>
        <a:ext cx="5466084" cy="331200"/>
      </dsp:txXfrm>
    </dsp:sp>
    <dsp:sp modelId="{37828D86-DC3F-344E-88AF-14C80ECB02CF}">
      <dsp:nvSpPr>
        <dsp:cNvPr id="0" name=""/>
        <dsp:cNvSpPr/>
      </dsp:nvSpPr>
      <dsp:spPr>
        <a:xfrm>
          <a:off x="0" y="3196459"/>
          <a:ext cx="5466084" cy="509681"/>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solidFill>
                <a:prstClr val="white"/>
              </a:solidFill>
              <a:latin typeface="Calibri"/>
              <a:ea typeface="+mn-ea"/>
              <a:cs typeface="+mn-cs"/>
            </a:rPr>
            <a:t>• Part 4</a:t>
          </a:r>
        </a:p>
      </dsp:txBody>
      <dsp:txXfrm>
        <a:off x="24881" y="3221340"/>
        <a:ext cx="5416322" cy="459919"/>
      </dsp:txXfrm>
    </dsp:sp>
    <dsp:sp modelId="{6D164733-2350-4CA4-AA94-70393ED5F961}">
      <dsp:nvSpPr>
        <dsp:cNvPr id="0" name=""/>
        <dsp:cNvSpPr/>
      </dsp:nvSpPr>
      <dsp:spPr>
        <a:xfrm>
          <a:off x="0" y="3706140"/>
          <a:ext cx="5466084" cy="331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548" tIns="20320" rIns="113792" bIns="20320" numCol="1" spcCol="1270" anchor="t" anchorCtr="0">
          <a:noAutofit/>
        </a:bodyPr>
        <a:lstStyle/>
        <a:p>
          <a:pPr marL="171450" lvl="1" indent="-171450" algn="l" defTabSz="711200" rtl="0">
            <a:lnSpc>
              <a:spcPct val="90000"/>
            </a:lnSpc>
            <a:spcBef>
              <a:spcPct val="0"/>
            </a:spcBef>
            <a:spcAft>
              <a:spcPct val="20000"/>
            </a:spcAft>
            <a:buChar char="•"/>
          </a:pPr>
          <a:r>
            <a:rPr lang="en-US" sz="1600" i="1" kern="1200" dirty="0">
              <a:solidFill>
                <a:prstClr val="black">
                  <a:hueOff val="0"/>
                  <a:satOff val="0"/>
                  <a:lumOff val="0"/>
                  <a:alphaOff val="0"/>
                </a:prstClr>
              </a:solidFill>
              <a:latin typeface="Calibri"/>
              <a:ea typeface="+mn-ea"/>
              <a:cs typeface="+mn-cs"/>
            </a:rPr>
            <a:t>Jobs in psychology</a:t>
          </a:r>
        </a:p>
      </dsp:txBody>
      <dsp:txXfrm>
        <a:off x="0" y="3706140"/>
        <a:ext cx="5466084" cy="331200"/>
      </dsp:txXfrm>
    </dsp:sp>
    <dsp:sp modelId="{154CFD0F-22F3-48B5-B12F-70CCEF0E1C05}">
      <dsp:nvSpPr>
        <dsp:cNvPr id="0" name=""/>
        <dsp:cNvSpPr/>
      </dsp:nvSpPr>
      <dsp:spPr>
        <a:xfrm>
          <a:off x="0" y="4037340"/>
          <a:ext cx="5466084" cy="509681"/>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lang="en-US" sz="2000" kern="1200" dirty="0">
              <a:latin typeface="Calibri"/>
            </a:rPr>
            <a:t>• </a:t>
          </a:r>
          <a:r>
            <a:rPr lang="en-US" sz="2000" kern="1200" dirty="0"/>
            <a:t>Conclusion</a:t>
          </a:r>
          <a:r>
            <a:rPr lang="en-US" sz="2000" b="0" i="0" kern="1200" dirty="0">
              <a:latin typeface="IBM Plex Sans" panose="020B0503050203000203" pitchFamily="34" charset="0"/>
            </a:rPr>
            <a:t>  </a:t>
          </a:r>
          <a:endParaRPr lang="en-GB" sz="2000" kern="1200" dirty="0"/>
        </a:p>
      </dsp:txBody>
      <dsp:txXfrm>
        <a:off x="24881" y="4062221"/>
        <a:ext cx="5416322" cy="4599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4535E5-E4A3-0F48-8DDC-C1625D61ED6A}">
      <dsp:nvSpPr>
        <dsp:cNvPr id="0" name=""/>
        <dsp:cNvSpPr/>
      </dsp:nvSpPr>
      <dsp:spPr>
        <a:xfrm>
          <a:off x="873829" y="3649"/>
          <a:ext cx="1394959" cy="5592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ct val="35000"/>
            </a:spcAft>
            <a:buNone/>
          </a:pPr>
          <a:r>
            <a:rPr lang="en-US" sz="1200" b="0" i="0" kern="1200" dirty="0">
              <a:latin typeface="IBM Plex Sans" panose="020B0503050203000203" pitchFamily="34" charset="0"/>
            </a:rPr>
            <a:t>Psychologist, Ph.D.</a:t>
          </a:r>
        </a:p>
      </dsp:txBody>
      <dsp:txXfrm>
        <a:off x="890208" y="20028"/>
        <a:ext cx="1362201" cy="526451"/>
      </dsp:txXfrm>
    </dsp:sp>
    <dsp:sp modelId="{CA65D0AA-263A-DB44-99B1-8B14BDC28C6E}">
      <dsp:nvSpPr>
        <dsp:cNvPr id="0" name=""/>
        <dsp:cNvSpPr/>
      </dsp:nvSpPr>
      <dsp:spPr>
        <a:xfrm>
          <a:off x="1013325" y="562859"/>
          <a:ext cx="139495" cy="419407"/>
        </a:xfrm>
        <a:custGeom>
          <a:avLst/>
          <a:gdLst/>
          <a:ahLst/>
          <a:cxnLst/>
          <a:rect l="0" t="0" r="0" b="0"/>
          <a:pathLst>
            <a:path>
              <a:moveTo>
                <a:pt x="0" y="0"/>
              </a:moveTo>
              <a:lnTo>
                <a:pt x="0" y="419407"/>
              </a:lnTo>
              <a:lnTo>
                <a:pt x="139495" y="4194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2077D3-84FB-E04E-A7DF-02810274EE83}">
      <dsp:nvSpPr>
        <dsp:cNvPr id="0" name=""/>
        <dsp:cNvSpPr/>
      </dsp:nvSpPr>
      <dsp:spPr>
        <a:xfrm>
          <a:off x="1152821" y="702661"/>
          <a:ext cx="894735" cy="55920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100000"/>
            </a:lnSpc>
            <a:spcBef>
              <a:spcPct val="0"/>
            </a:spcBef>
            <a:spcAft>
              <a:spcPts val="0"/>
            </a:spcAft>
            <a:buNone/>
          </a:pPr>
          <a:r>
            <a:rPr lang="en-US" sz="900" b="0" i="0" kern="1200" dirty="0">
              <a:latin typeface="IBM Plex Sans" panose="020B0503050203000203" pitchFamily="34" charset="0"/>
            </a:rPr>
            <a:t>No College registration </a:t>
          </a:r>
        </a:p>
        <a:p>
          <a:pPr marL="0" lvl="0" indent="0" algn="ctr" defTabSz="400050">
            <a:lnSpc>
              <a:spcPct val="100000"/>
            </a:lnSpc>
            <a:spcBef>
              <a:spcPct val="0"/>
            </a:spcBef>
            <a:spcAft>
              <a:spcPct val="35000"/>
            </a:spcAft>
            <a:buNone/>
          </a:pPr>
          <a:r>
            <a:rPr lang="en-US" sz="900" b="0" i="0" kern="1200" dirty="0">
              <a:latin typeface="IBM Plex Sans" panose="020B0503050203000203" pitchFamily="34" charset="0"/>
            </a:rPr>
            <a:t>—</a:t>
          </a:r>
          <a:r>
            <a:rPr lang="en-US" sz="900" b="0" i="0" kern="1200" dirty="0">
              <a:solidFill>
                <a:srgbClr val="C00000"/>
              </a:solidFill>
              <a:latin typeface="IBM Plex Sans" panose="020B0503050203000203" pitchFamily="34" charset="0"/>
            </a:rPr>
            <a:t>cannot “treat patients”</a:t>
          </a:r>
        </a:p>
      </dsp:txBody>
      <dsp:txXfrm>
        <a:off x="1169200" y="719040"/>
        <a:ext cx="861977" cy="526451"/>
      </dsp:txXfrm>
    </dsp:sp>
    <dsp:sp modelId="{D13BCC25-6390-9B43-9299-E468F2A66800}">
      <dsp:nvSpPr>
        <dsp:cNvPr id="0" name=""/>
        <dsp:cNvSpPr/>
      </dsp:nvSpPr>
      <dsp:spPr>
        <a:xfrm>
          <a:off x="1013325" y="562859"/>
          <a:ext cx="139495" cy="1118419"/>
        </a:xfrm>
        <a:custGeom>
          <a:avLst/>
          <a:gdLst/>
          <a:ahLst/>
          <a:cxnLst/>
          <a:rect l="0" t="0" r="0" b="0"/>
          <a:pathLst>
            <a:path>
              <a:moveTo>
                <a:pt x="0" y="0"/>
              </a:moveTo>
              <a:lnTo>
                <a:pt x="0" y="1118419"/>
              </a:lnTo>
              <a:lnTo>
                <a:pt x="139495" y="11184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4A559E-0409-A64C-8DA1-51C0DC5952D6}">
      <dsp:nvSpPr>
        <dsp:cNvPr id="0" name=""/>
        <dsp:cNvSpPr/>
      </dsp:nvSpPr>
      <dsp:spPr>
        <a:xfrm>
          <a:off x="1152821" y="1401673"/>
          <a:ext cx="894735"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100000"/>
            </a:lnSpc>
            <a:spcBef>
              <a:spcPct val="0"/>
            </a:spcBef>
            <a:spcAft>
              <a:spcPct val="35000"/>
            </a:spcAft>
            <a:buNone/>
          </a:pPr>
          <a:r>
            <a:rPr lang="en-US" sz="900" b="0" i="0" kern="1200" dirty="0">
              <a:latin typeface="IBM Plex Sans" panose="020B0503050203000203" pitchFamily="34" charset="0"/>
            </a:rPr>
            <a:t>Doctorate (Ph.D.)</a:t>
          </a:r>
        </a:p>
      </dsp:txBody>
      <dsp:txXfrm>
        <a:off x="1169200" y="1418052"/>
        <a:ext cx="861977" cy="526451"/>
      </dsp:txXfrm>
    </dsp:sp>
    <dsp:sp modelId="{2567D7D5-F598-5E49-AE45-3A4437E4D1B2}">
      <dsp:nvSpPr>
        <dsp:cNvPr id="0" name=""/>
        <dsp:cNvSpPr/>
      </dsp:nvSpPr>
      <dsp:spPr>
        <a:xfrm>
          <a:off x="1013325" y="562859"/>
          <a:ext cx="139495" cy="2039622"/>
        </a:xfrm>
        <a:custGeom>
          <a:avLst/>
          <a:gdLst/>
          <a:ahLst/>
          <a:cxnLst/>
          <a:rect l="0" t="0" r="0" b="0"/>
          <a:pathLst>
            <a:path>
              <a:moveTo>
                <a:pt x="0" y="0"/>
              </a:moveTo>
              <a:lnTo>
                <a:pt x="0" y="2039622"/>
              </a:lnTo>
              <a:lnTo>
                <a:pt x="139495" y="20396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42C899-0D02-1942-A84C-D6BA8AED3D9E}">
      <dsp:nvSpPr>
        <dsp:cNvPr id="0" name=""/>
        <dsp:cNvSpPr/>
      </dsp:nvSpPr>
      <dsp:spPr>
        <a:xfrm>
          <a:off x="1152821" y="2100685"/>
          <a:ext cx="922391" cy="1003591"/>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100000"/>
            </a:lnSpc>
            <a:spcBef>
              <a:spcPct val="0"/>
            </a:spcBef>
            <a:spcAft>
              <a:spcPct val="35000"/>
            </a:spcAft>
            <a:buNone/>
          </a:pPr>
          <a:r>
            <a:rPr lang="en-US" sz="900" b="0" i="0" kern="1200" dirty="0">
              <a:latin typeface="IBM Plex Sans" panose="020B0503050203000203" pitchFamily="34" charset="0"/>
            </a:rPr>
            <a:t>4 years BA or BSc </a:t>
          </a:r>
        </a:p>
        <a:p>
          <a:pPr marL="0" lvl="0" indent="0" algn="ctr" defTabSz="400050">
            <a:lnSpc>
              <a:spcPct val="100000"/>
            </a:lnSpc>
            <a:spcBef>
              <a:spcPct val="0"/>
            </a:spcBef>
            <a:spcAft>
              <a:spcPct val="35000"/>
            </a:spcAft>
            <a:buNone/>
          </a:pPr>
          <a:r>
            <a:rPr lang="en-US" sz="900" b="0" i="0" kern="1200" dirty="0">
              <a:latin typeface="IBM Plex Sans" panose="020B0503050203000203" pitchFamily="34" charset="0"/>
            </a:rPr>
            <a:t>+</a:t>
          </a:r>
        </a:p>
        <a:p>
          <a:pPr marL="0" lvl="0" indent="0" algn="ctr" defTabSz="400050">
            <a:lnSpc>
              <a:spcPct val="100000"/>
            </a:lnSpc>
            <a:spcBef>
              <a:spcPct val="0"/>
            </a:spcBef>
            <a:spcAft>
              <a:spcPct val="35000"/>
            </a:spcAft>
            <a:buNone/>
          </a:pPr>
          <a:r>
            <a:rPr lang="en-US" sz="900" b="0" i="0" kern="1200" dirty="0">
              <a:latin typeface="IBM Plex Sans" panose="020B0503050203000203" pitchFamily="34" charset="0"/>
            </a:rPr>
            <a:t>5-7 years </a:t>
          </a:r>
        </a:p>
        <a:p>
          <a:pPr marL="0" lvl="0" indent="0" algn="ctr" defTabSz="400050">
            <a:lnSpc>
              <a:spcPct val="100000"/>
            </a:lnSpc>
            <a:spcBef>
              <a:spcPct val="0"/>
            </a:spcBef>
            <a:spcAft>
              <a:spcPct val="35000"/>
            </a:spcAft>
            <a:buNone/>
          </a:pPr>
          <a:r>
            <a:rPr lang="en-US" sz="900" b="0" i="0" kern="1200" dirty="0">
              <a:latin typeface="IBM Plex Sans" panose="020B0503050203000203" pitchFamily="34" charset="0"/>
            </a:rPr>
            <a:t>(MA + Ph.D.)</a:t>
          </a:r>
        </a:p>
      </dsp:txBody>
      <dsp:txXfrm>
        <a:off x="1179837" y="2127701"/>
        <a:ext cx="868359" cy="949559"/>
      </dsp:txXfrm>
    </dsp:sp>
    <dsp:sp modelId="{BA060940-A919-6F49-B392-B04D6223E8ED}">
      <dsp:nvSpPr>
        <dsp:cNvPr id="0" name=""/>
        <dsp:cNvSpPr/>
      </dsp:nvSpPr>
      <dsp:spPr>
        <a:xfrm>
          <a:off x="2548393" y="3649"/>
          <a:ext cx="1394959" cy="5592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ts val="0"/>
            </a:spcAft>
            <a:buNone/>
          </a:pPr>
          <a:r>
            <a:rPr lang="en-US" sz="1200" b="0" i="0" kern="1200" dirty="0">
              <a:latin typeface="IBM Plex Sans" panose="020B0503050203000203" pitchFamily="34" charset="0"/>
            </a:rPr>
            <a:t>Psychologist, Ph.D. C. Psych.</a:t>
          </a:r>
        </a:p>
      </dsp:txBody>
      <dsp:txXfrm>
        <a:off x="2564772" y="20028"/>
        <a:ext cx="1362201" cy="526451"/>
      </dsp:txXfrm>
    </dsp:sp>
    <dsp:sp modelId="{EBBE3B60-E4EE-CE4F-BBD7-044F49F3F40C}">
      <dsp:nvSpPr>
        <dsp:cNvPr id="0" name=""/>
        <dsp:cNvSpPr/>
      </dsp:nvSpPr>
      <dsp:spPr>
        <a:xfrm>
          <a:off x="2687889" y="562859"/>
          <a:ext cx="139495" cy="419407"/>
        </a:xfrm>
        <a:custGeom>
          <a:avLst/>
          <a:gdLst/>
          <a:ahLst/>
          <a:cxnLst/>
          <a:rect l="0" t="0" r="0" b="0"/>
          <a:pathLst>
            <a:path>
              <a:moveTo>
                <a:pt x="0" y="0"/>
              </a:moveTo>
              <a:lnTo>
                <a:pt x="0" y="419407"/>
              </a:lnTo>
              <a:lnTo>
                <a:pt x="139495" y="4194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F15C70-66FA-ED49-9703-B209A70C175C}">
      <dsp:nvSpPr>
        <dsp:cNvPr id="0" name=""/>
        <dsp:cNvSpPr/>
      </dsp:nvSpPr>
      <dsp:spPr>
        <a:xfrm>
          <a:off x="2827385" y="702661"/>
          <a:ext cx="894735" cy="55920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College of Psychologists of Ontario </a:t>
          </a:r>
        </a:p>
      </dsp:txBody>
      <dsp:txXfrm>
        <a:off x="2843764" y="719040"/>
        <a:ext cx="861977" cy="526451"/>
      </dsp:txXfrm>
    </dsp:sp>
    <dsp:sp modelId="{715C6E0A-C2EF-584B-8781-6490CF7C2189}">
      <dsp:nvSpPr>
        <dsp:cNvPr id="0" name=""/>
        <dsp:cNvSpPr/>
      </dsp:nvSpPr>
      <dsp:spPr>
        <a:xfrm>
          <a:off x="2687889" y="562859"/>
          <a:ext cx="139495" cy="1118419"/>
        </a:xfrm>
        <a:custGeom>
          <a:avLst/>
          <a:gdLst/>
          <a:ahLst/>
          <a:cxnLst/>
          <a:rect l="0" t="0" r="0" b="0"/>
          <a:pathLst>
            <a:path>
              <a:moveTo>
                <a:pt x="0" y="0"/>
              </a:moveTo>
              <a:lnTo>
                <a:pt x="0" y="1118419"/>
              </a:lnTo>
              <a:lnTo>
                <a:pt x="139495" y="11184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FA1595-8AF4-B24A-A4E3-A991FB4A2F34}">
      <dsp:nvSpPr>
        <dsp:cNvPr id="0" name=""/>
        <dsp:cNvSpPr/>
      </dsp:nvSpPr>
      <dsp:spPr>
        <a:xfrm>
          <a:off x="2827385" y="1401673"/>
          <a:ext cx="894735"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latin typeface="IBM Plex Sans" panose="020B0503050203000203" pitchFamily="34" charset="0"/>
            </a:rPr>
            <a:t>Doctorate (Ph.D., Psy.D.)</a:t>
          </a:r>
        </a:p>
      </dsp:txBody>
      <dsp:txXfrm>
        <a:off x="2843764" y="1418052"/>
        <a:ext cx="861977" cy="526451"/>
      </dsp:txXfrm>
    </dsp:sp>
    <dsp:sp modelId="{C1FDAF3F-A5F5-DE4C-9BBD-DA2224A4CFBD}">
      <dsp:nvSpPr>
        <dsp:cNvPr id="0" name=""/>
        <dsp:cNvSpPr/>
      </dsp:nvSpPr>
      <dsp:spPr>
        <a:xfrm>
          <a:off x="2687889" y="562859"/>
          <a:ext cx="139495" cy="1817431"/>
        </a:xfrm>
        <a:custGeom>
          <a:avLst/>
          <a:gdLst/>
          <a:ahLst/>
          <a:cxnLst/>
          <a:rect l="0" t="0" r="0" b="0"/>
          <a:pathLst>
            <a:path>
              <a:moveTo>
                <a:pt x="0" y="0"/>
              </a:moveTo>
              <a:lnTo>
                <a:pt x="0" y="1817431"/>
              </a:lnTo>
              <a:lnTo>
                <a:pt x="139495" y="1817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FCC917-A139-C54F-A834-038F7FCDC0C3}">
      <dsp:nvSpPr>
        <dsp:cNvPr id="0" name=""/>
        <dsp:cNvSpPr/>
      </dsp:nvSpPr>
      <dsp:spPr>
        <a:xfrm>
          <a:off x="2827385" y="2100685"/>
          <a:ext cx="1508640"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4 years BA or BSc +</a:t>
          </a:r>
        </a:p>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5-7 years (MA + Ph.D.)</a:t>
          </a:r>
        </a:p>
      </dsp:txBody>
      <dsp:txXfrm>
        <a:off x="2843764" y="2117064"/>
        <a:ext cx="1475882" cy="526451"/>
      </dsp:txXfrm>
    </dsp:sp>
    <dsp:sp modelId="{9F7BC2F3-CE58-8D4A-B9B5-A47E54BBB1F5}">
      <dsp:nvSpPr>
        <dsp:cNvPr id="0" name=""/>
        <dsp:cNvSpPr/>
      </dsp:nvSpPr>
      <dsp:spPr>
        <a:xfrm>
          <a:off x="2687889" y="562859"/>
          <a:ext cx="139495" cy="2516443"/>
        </a:xfrm>
        <a:custGeom>
          <a:avLst/>
          <a:gdLst/>
          <a:ahLst/>
          <a:cxnLst/>
          <a:rect l="0" t="0" r="0" b="0"/>
          <a:pathLst>
            <a:path>
              <a:moveTo>
                <a:pt x="0" y="0"/>
              </a:moveTo>
              <a:lnTo>
                <a:pt x="0" y="2516443"/>
              </a:lnTo>
              <a:lnTo>
                <a:pt x="139495" y="25164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CBFC29-AA49-C140-A79A-523A670EA385}">
      <dsp:nvSpPr>
        <dsp:cNvPr id="0" name=""/>
        <dsp:cNvSpPr/>
      </dsp:nvSpPr>
      <dsp:spPr>
        <a:xfrm>
          <a:off x="2827385" y="2799697"/>
          <a:ext cx="1520933"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4 years (pre-doctoral practicum, residency) + 1-year post-doctoral supervised practice</a:t>
          </a:r>
        </a:p>
      </dsp:txBody>
      <dsp:txXfrm>
        <a:off x="2843764" y="2816076"/>
        <a:ext cx="1488175" cy="526451"/>
      </dsp:txXfrm>
    </dsp:sp>
    <dsp:sp modelId="{7EEFB29C-9FC3-7648-A99E-249F94D8920C}">
      <dsp:nvSpPr>
        <dsp:cNvPr id="0" name=""/>
        <dsp:cNvSpPr/>
      </dsp:nvSpPr>
      <dsp:spPr>
        <a:xfrm>
          <a:off x="2687889" y="562859"/>
          <a:ext cx="139495" cy="3215455"/>
        </a:xfrm>
        <a:custGeom>
          <a:avLst/>
          <a:gdLst/>
          <a:ahLst/>
          <a:cxnLst/>
          <a:rect l="0" t="0" r="0" b="0"/>
          <a:pathLst>
            <a:path>
              <a:moveTo>
                <a:pt x="0" y="0"/>
              </a:moveTo>
              <a:lnTo>
                <a:pt x="0" y="3215455"/>
              </a:lnTo>
              <a:lnTo>
                <a:pt x="139495" y="32154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2C5019-8E96-5A4C-94ED-DFD45AF32C17}">
      <dsp:nvSpPr>
        <dsp:cNvPr id="0" name=""/>
        <dsp:cNvSpPr/>
      </dsp:nvSpPr>
      <dsp:spPr>
        <a:xfrm>
          <a:off x="2827385" y="3498709"/>
          <a:ext cx="894735" cy="559209"/>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9055" tIns="39370" rIns="59055" bIns="39370" numCol="1" spcCol="1270" anchor="ctr" anchorCtr="0">
          <a:noAutofit/>
        </a:bodyPr>
        <a:lstStyle/>
        <a:p>
          <a:pPr marL="0" lvl="0" indent="0" algn="ctr" defTabSz="1377950">
            <a:lnSpc>
              <a:spcPct val="90000"/>
            </a:lnSpc>
            <a:spcBef>
              <a:spcPct val="0"/>
            </a:spcBef>
            <a:spcAft>
              <a:spcPct val="35000"/>
            </a:spcAft>
            <a:buNone/>
          </a:pPr>
          <a:endParaRPr lang="en-US" sz="3100" kern="1200"/>
        </a:p>
      </dsp:txBody>
      <dsp:txXfrm>
        <a:off x="2843764" y="3515088"/>
        <a:ext cx="861977" cy="526451"/>
      </dsp:txXfrm>
    </dsp:sp>
    <dsp:sp modelId="{B7C4446D-B8BF-7B42-A49F-286A70F24496}">
      <dsp:nvSpPr>
        <dsp:cNvPr id="0" name=""/>
        <dsp:cNvSpPr/>
      </dsp:nvSpPr>
      <dsp:spPr>
        <a:xfrm>
          <a:off x="2687889" y="562859"/>
          <a:ext cx="139495" cy="3914467"/>
        </a:xfrm>
        <a:custGeom>
          <a:avLst/>
          <a:gdLst/>
          <a:ahLst/>
          <a:cxnLst/>
          <a:rect l="0" t="0" r="0" b="0"/>
          <a:pathLst>
            <a:path>
              <a:moveTo>
                <a:pt x="0" y="0"/>
              </a:moveTo>
              <a:lnTo>
                <a:pt x="0" y="3914467"/>
              </a:lnTo>
              <a:lnTo>
                <a:pt x="139495" y="39144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FC81EB-04E5-ED47-BE7D-86FB8C85B32C}">
      <dsp:nvSpPr>
        <dsp:cNvPr id="0" name=""/>
        <dsp:cNvSpPr/>
      </dsp:nvSpPr>
      <dsp:spPr>
        <a:xfrm>
          <a:off x="2827385" y="4197721"/>
          <a:ext cx="894735" cy="559209"/>
        </a:xfrm>
        <a:prstGeom prst="roundRect">
          <a:avLst>
            <a:gd name="adj" fmla="val 10000"/>
          </a:avLst>
        </a:prstGeom>
        <a:solidFill>
          <a:srgbClr val="73FB79"/>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latin typeface="IBM Plex Sans" panose="020B0503050203000203" pitchFamily="34" charset="0"/>
            </a:rPr>
            <a:t>Right to diagnose</a:t>
          </a:r>
        </a:p>
      </dsp:txBody>
      <dsp:txXfrm>
        <a:off x="2843764" y="4214100"/>
        <a:ext cx="861977" cy="526451"/>
      </dsp:txXfrm>
    </dsp:sp>
    <dsp:sp modelId="{75768820-811A-784F-94BB-F03D01E19AF7}">
      <dsp:nvSpPr>
        <dsp:cNvPr id="0" name=""/>
        <dsp:cNvSpPr/>
      </dsp:nvSpPr>
      <dsp:spPr>
        <a:xfrm>
          <a:off x="2687889" y="562859"/>
          <a:ext cx="139495" cy="4613479"/>
        </a:xfrm>
        <a:custGeom>
          <a:avLst/>
          <a:gdLst/>
          <a:ahLst/>
          <a:cxnLst/>
          <a:rect l="0" t="0" r="0" b="0"/>
          <a:pathLst>
            <a:path>
              <a:moveTo>
                <a:pt x="0" y="0"/>
              </a:moveTo>
              <a:lnTo>
                <a:pt x="0" y="4613479"/>
              </a:lnTo>
              <a:lnTo>
                <a:pt x="139495" y="46134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3F6E89-654C-174E-9DFA-C5C045544320}">
      <dsp:nvSpPr>
        <dsp:cNvPr id="0" name=""/>
        <dsp:cNvSpPr/>
      </dsp:nvSpPr>
      <dsp:spPr>
        <a:xfrm>
          <a:off x="2827385" y="4896733"/>
          <a:ext cx="894735" cy="55920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solidFill>
                <a:srgbClr val="C00000"/>
              </a:solidFill>
              <a:latin typeface="IBM Plex Sans" panose="020B0503050203000203" pitchFamily="34" charset="0"/>
            </a:rPr>
            <a:t>NO right to prescribed medication</a:t>
          </a:r>
        </a:p>
      </dsp:txBody>
      <dsp:txXfrm>
        <a:off x="2843764" y="4913112"/>
        <a:ext cx="861977" cy="526451"/>
      </dsp:txXfrm>
    </dsp:sp>
    <dsp:sp modelId="{394CAC7D-2464-5140-8853-C83C7B256BE2}">
      <dsp:nvSpPr>
        <dsp:cNvPr id="0" name=""/>
        <dsp:cNvSpPr/>
      </dsp:nvSpPr>
      <dsp:spPr>
        <a:xfrm>
          <a:off x="4348932" y="3649"/>
          <a:ext cx="1394959" cy="5592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ct val="35000"/>
            </a:spcAft>
            <a:buNone/>
          </a:pPr>
          <a:r>
            <a:rPr lang="en-US" sz="1200" b="0" i="0" kern="1200" dirty="0">
              <a:latin typeface="IBM Plex Sans" panose="020B0503050203000203" pitchFamily="34" charset="0"/>
            </a:rPr>
            <a:t>Registered Psychotherapist</a:t>
          </a:r>
        </a:p>
      </dsp:txBody>
      <dsp:txXfrm>
        <a:off x="4365311" y="20028"/>
        <a:ext cx="1362201" cy="526451"/>
      </dsp:txXfrm>
    </dsp:sp>
    <dsp:sp modelId="{E2851139-247D-6A4A-A41D-CE37AAB2A6D9}">
      <dsp:nvSpPr>
        <dsp:cNvPr id="0" name=""/>
        <dsp:cNvSpPr/>
      </dsp:nvSpPr>
      <dsp:spPr>
        <a:xfrm>
          <a:off x="4488428" y="562859"/>
          <a:ext cx="127166" cy="438068"/>
        </a:xfrm>
        <a:custGeom>
          <a:avLst/>
          <a:gdLst/>
          <a:ahLst/>
          <a:cxnLst/>
          <a:rect l="0" t="0" r="0" b="0"/>
          <a:pathLst>
            <a:path>
              <a:moveTo>
                <a:pt x="0" y="0"/>
              </a:moveTo>
              <a:lnTo>
                <a:pt x="0" y="438068"/>
              </a:lnTo>
              <a:lnTo>
                <a:pt x="127166" y="4380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EC0D7A-69F4-2741-827F-5313CCE481AB}">
      <dsp:nvSpPr>
        <dsp:cNvPr id="0" name=""/>
        <dsp:cNvSpPr/>
      </dsp:nvSpPr>
      <dsp:spPr>
        <a:xfrm>
          <a:off x="4615595" y="721322"/>
          <a:ext cx="1318124" cy="55920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latin typeface="IBM Plex Sans" panose="020B0503050203000203" pitchFamily="34" charset="0"/>
            </a:rPr>
            <a:t>College of Registered Psychotherapists of Ontario</a:t>
          </a:r>
        </a:p>
      </dsp:txBody>
      <dsp:txXfrm>
        <a:off x="4631974" y="737701"/>
        <a:ext cx="1285366" cy="526451"/>
      </dsp:txXfrm>
    </dsp:sp>
    <dsp:sp modelId="{5E4B6745-4A5E-F74D-B5EA-CB672CFDEC8E}">
      <dsp:nvSpPr>
        <dsp:cNvPr id="0" name=""/>
        <dsp:cNvSpPr/>
      </dsp:nvSpPr>
      <dsp:spPr>
        <a:xfrm>
          <a:off x="4488428" y="562859"/>
          <a:ext cx="139495" cy="1118419"/>
        </a:xfrm>
        <a:custGeom>
          <a:avLst/>
          <a:gdLst/>
          <a:ahLst/>
          <a:cxnLst/>
          <a:rect l="0" t="0" r="0" b="0"/>
          <a:pathLst>
            <a:path>
              <a:moveTo>
                <a:pt x="0" y="0"/>
              </a:moveTo>
              <a:lnTo>
                <a:pt x="0" y="1118419"/>
              </a:lnTo>
              <a:lnTo>
                <a:pt x="139495" y="11184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0BCE7A-0D45-1D48-BD95-77CDAB25CC27}">
      <dsp:nvSpPr>
        <dsp:cNvPr id="0" name=""/>
        <dsp:cNvSpPr/>
      </dsp:nvSpPr>
      <dsp:spPr>
        <a:xfrm>
          <a:off x="4627924" y="1401673"/>
          <a:ext cx="894735"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Master degree or demonstrated competency </a:t>
          </a:r>
        </a:p>
      </dsp:txBody>
      <dsp:txXfrm>
        <a:off x="4644303" y="1418052"/>
        <a:ext cx="861977" cy="526451"/>
      </dsp:txXfrm>
    </dsp:sp>
    <dsp:sp modelId="{C2A89C67-BA6C-C648-A844-442E0E4962BA}">
      <dsp:nvSpPr>
        <dsp:cNvPr id="0" name=""/>
        <dsp:cNvSpPr/>
      </dsp:nvSpPr>
      <dsp:spPr>
        <a:xfrm>
          <a:off x="4488428" y="562859"/>
          <a:ext cx="139495" cy="1817431"/>
        </a:xfrm>
        <a:custGeom>
          <a:avLst/>
          <a:gdLst/>
          <a:ahLst/>
          <a:cxnLst/>
          <a:rect l="0" t="0" r="0" b="0"/>
          <a:pathLst>
            <a:path>
              <a:moveTo>
                <a:pt x="0" y="0"/>
              </a:moveTo>
              <a:lnTo>
                <a:pt x="0" y="1817431"/>
              </a:lnTo>
              <a:lnTo>
                <a:pt x="139495" y="1817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EAE221-B5BF-D347-9470-AE01E59EF715}">
      <dsp:nvSpPr>
        <dsp:cNvPr id="0" name=""/>
        <dsp:cNvSpPr/>
      </dsp:nvSpPr>
      <dsp:spPr>
        <a:xfrm>
          <a:off x="4627924" y="2100685"/>
          <a:ext cx="1350701"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latin typeface="IBM Plex Sans" panose="020B0503050203000203" pitchFamily="34" charset="0"/>
            </a:rPr>
            <a:t>4 years BA or BSc + </a:t>
          </a:r>
        </a:p>
        <a:p>
          <a:pPr marL="0" lvl="0" indent="0" algn="ctr" defTabSz="444500">
            <a:lnSpc>
              <a:spcPct val="100000"/>
            </a:lnSpc>
            <a:spcBef>
              <a:spcPct val="0"/>
            </a:spcBef>
            <a:spcAft>
              <a:spcPct val="35000"/>
            </a:spcAft>
            <a:buNone/>
          </a:pPr>
          <a:r>
            <a:rPr lang="en-US" sz="1000" b="0" i="0" kern="1200" dirty="0">
              <a:latin typeface="IBM Plex Sans" panose="020B0503050203000203" pitchFamily="34" charset="0"/>
            </a:rPr>
            <a:t>2 years MA (or equivalent)</a:t>
          </a:r>
        </a:p>
      </dsp:txBody>
      <dsp:txXfrm>
        <a:off x="4644303" y="2117064"/>
        <a:ext cx="1317943" cy="526451"/>
      </dsp:txXfrm>
    </dsp:sp>
    <dsp:sp modelId="{0D6D0961-D700-6245-8FB4-AF28DD038605}">
      <dsp:nvSpPr>
        <dsp:cNvPr id="0" name=""/>
        <dsp:cNvSpPr/>
      </dsp:nvSpPr>
      <dsp:spPr>
        <a:xfrm>
          <a:off x="4488428" y="562859"/>
          <a:ext cx="139495" cy="2516443"/>
        </a:xfrm>
        <a:custGeom>
          <a:avLst/>
          <a:gdLst/>
          <a:ahLst/>
          <a:cxnLst/>
          <a:rect l="0" t="0" r="0" b="0"/>
          <a:pathLst>
            <a:path>
              <a:moveTo>
                <a:pt x="0" y="0"/>
              </a:moveTo>
              <a:lnTo>
                <a:pt x="0" y="2516443"/>
              </a:lnTo>
              <a:lnTo>
                <a:pt x="139495" y="25164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7F9E1F-050D-AA4F-A0AF-36126394F5E6}">
      <dsp:nvSpPr>
        <dsp:cNvPr id="0" name=""/>
        <dsp:cNvSpPr/>
      </dsp:nvSpPr>
      <dsp:spPr>
        <a:xfrm>
          <a:off x="4627924" y="2799697"/>
          <a:ext cx="894735" cy="559209"/>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endParaRPr lang="en-US" sz="1000" b="0" i="0" kern="1200" dirty="0">
            <a:latin typeface="IBM Plex Sans" panose="020B0503050203000203" pitchFamily="34" charset="0"/>
          </a:endParaRPr>
        </a:p>
      </dsp:txBody>
      <dsp:txXfrm>
        <a:off x="4644303" y="2816076"/>
        <a:ext cx="861977" cy="526451"/>
      </dsp:txXfrm>
    </dsp:sp>
    <dsp:sp modelId="{62320075-8057-454F-B934-80FB4E883CA4}">
      <dsp:nvSpPr>
        <dsp:cNvPr id="0" name=""/>
        <dsp:cNvSpPr/>
      </dsp:nvSpPr>
      <dsp:spPr>
        <a:xfrm>
          <a:off x="4488428" y="562859"/>
          <a:ext cx="188661" cy="3185957"/>
        </a:xfrm>
        <a:custGeom>
          <a:avLst/>
          <a:gdLst/>
          <a:ahLst/>
          <a:cxnLst/>
          <a:rect l="0" t="0" r="0" b="0"/>
          <a:pathLst>
            <a:path>
              <a:moveTo>
                <a:pt x="0" y="0"/>
              </a:moveTo>
              <a:lnTo>
                <a:pt x="0" y="3185957"/>
              </a:lnTo>
              <a:lnTo>
                <a:pt x="188661" y="31859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EB7117-D12F-F442-AF53-0AA5FFBE6336}">
      <dsp:nvSpPr>
        <dsp:cNvPr id="0" name=""/>
        <dsp:cNvSpPr/>
      </dsp:nvSpPr>
      <dsp:spPr>
        <a:xfrm>
          <a:off x="4677090" y="3469211"/>
          <a:ext cx="894735" cy="559209"/>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endParaRPr lang="en-US" sz="1000" b="0" i="0" kern="1200" dirty="0">
            <a:latin typeface="IBM Plex Sans" panose="020B0503050203000203" pitchFamily="34" charset="0"/>
          </a:endParaRPr>
        </a:p>
      </dsp:txBody>
      <dsp:txXfrm>
        <a:off x="4693469" y="3485590"/>
        <a:ext cx="861977" cy="526451"/>
      </dsp:txXfrm>
    </dsp:sp>
    <dsp:sp modelId="{2B6FBECE-F7DC-104B-8FA1-757AA99D300F}">
      <dsp:nvSpPr>
        <dsp:cNvPr id="0" name=""/>
        <dsp:cNvSpPr/>
      </dsp:nvSpPr>
      <dsp:spPr>
        <a:xfrm>
          <a:off x="4488428" y="562859"/>
          <a:ext cx="139495" cy="3914467"/>
        </a:xfrm>
        <a:custGeom>
          <a:avLst/>
          <a:gdLst/>
          <a:ahLst/>
          <a:cxnLst/>
          <a:rect l="0" t="0" r="0" b="0"/>
          <a:pathLst>
            <a:path>
              <a:moveTo>
                <a:pt x="0" y="0"/>
              </a:moveTo>
              <a:lnTo>
                <a:pt x="0" y="3914467"/>
              </a:lnTo>
              <a:lnTo>
                <a:pt x="139495" y="39144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B0CB1F-FEBB-1F4E-948B-2F4394AA674A}">
      <dsp:nvSpPr>
        <dsp:cNvPr id="0" name=""/>
        <dsp:cNvSpPr/>
      </dsp:nvSpPr>
      <dsp:spPr>
        <a:xfrm>
          <a:off x="4627924" y="4197721"/>
          <a:ext cx="894735" cy="55920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solidFill>
                <a:srgbClr val="C00000"/>
              </a:solidFill>
              <a:latin typeface="IBM Plex Sans" panose="020B0503050203000203" pitchFamily="34" charset="0"/>
            </a:rPr>
            <a:t>NO right to diagnose</a:t>
          </a:r>
        </a:p>
      </dsp:txBody>
      <dsp:txXfrm>
        <a:off x="4644303" y="4214100"/>
        <a:ext cx="861977" cy="526451"/>
      </dsp:txXfrm>
    </dsp:sp>
    <dsp:sp modelId="{7F67279F-596C-3F4A-B3BC-1A172692C479}">
      <dsp:nvSpPr>
        <dsp:cNvPr id="0" name=""/>
        <dsp:cNvSpPr/>
      </dsp:nvSpPr>
      <dsp:spPr>
        <a:xfrm>
          <a:off x="4488428" y="562859"/>
          <a:ext cx="139495" cy="4613479"/>
        </a:xfrm>
        <a:custGeom>
          <a:avLst/>
          <a:gdLst/>
          <a:ahLst/>
          <a:cxnLst/>
          <a:rect l="0" t="0" r="0" b="0"/>
          <a:pathLst>
            <a:path>
              <a:moveTo>
                <a:pt x="0" y="0"/>
              </a:moveTo>
              <a:lnTo>
                <a:pt x="0" y="4613479"/>
              </a:lnTo>
              <a:lnTo>
                <a:pt x="139495" y="46134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B969B1-F026-E046-AE9F-F103AC5404C1}">
      <dsp:nvSpPr>
        <dsp:cNvPr id="0" name=""/>
        <dsp:cNvSpPr/>
      </dsp:nvSpPr>
      <dsp:spPr>
        <a:xfrm>
          <a:off x="4627924" y="4896733"/>
          <a:ext cx="894735" cy="55920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solidFill>
                <a:srgbClr val="C00000"/>
              </a:solidFill>
              <a:latin typeface="IBM Plex Sans" panose="020B0503050203000203" pitchFamily="34" charset="0"/>
            </a:rPr>
            <a:t>NO right to prescribe medication</a:t>
          </a:r>
        </a:p>
      </dsp:txBody>
      <dsp:txXfrm>
        <a:off x="4644303" y="4913112"/>
        <a:ext cx="861977" cy="526451"/>
      </dsp:txXfrm>
    </dsp:sp>
    <dsp:sp modelId="{6E28BEB8-36F0-664D-A50E-982C53EF6C81}">
      <dsp:nvSpPr>
        <dsp:cNvPr id="0" name=""/>
        <dsp:cNvSpPr/>
      </dsp:nvSpPr>
      <dsp:spPr>
        <a:xfrm>
          <a:off x="6023497" y="3649"/>
          <a:ext cx="1394959" cy="5592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ct val="35000"/>
            </a:spcAft>
            <a:buNone/>
          </a:pPr>
          <a:r>
            <a:rPr lang="en-US" sz="1200" b="0" i="0" kern="1200" dirty="0">
              <a:latin typeface="IBM Plex Sans" panose="020B0503050203000203" pitchFamily="34" charset="0"/>
            </a:rPr>
            <a:t>Psychiatrist</a:t>
          </a:r>
        </a:p>
      </dsp:txBody>
      <dsp:txXfrm>
        <a:off x="6039876" y="20028"/>
        <a:ext cx="1362201" cy="526451"/>
      </dsp:txXfrm>
    </dsp:sp>
    <dsp:sp modelId="{EC750E97-D12E-BB41-AB9C-93574733F8DE}">
      <dsp:nvSpPr>
        <dsp:cNvPr id="0" name=""/>
        <dsp:cNvSpPr/>
      </dsp:nvSpPr>
      <dsp:spPr>
        <a:xfrm>
          <a:off x="6162993" y="562859"/>
          <a:ext cx="139495" cy="419407"/>
        </a:xfrm>
        <a:custGeom>
          <a:avLst/>
          <a:gdLst/>
          <a:ahLst/>
          <a:cxnLst/>
          <a:rect l="0" t="0" r="0" b="0"/>
          <a:pathLst>
            <a:path>
              <a:moveTo>
                <a:pt x="0" y="0"/>
              </a:moveTo>
              <a:lnTo>
                <a:pt x="0" y="419407"/>
              </a:lnTo>
              <a:lnTo>
                <a:pt x="139495" y="4194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F422D9-FB2A-F14F-8C2F-930E8ADE48ED}">
      <dsp:nvSpPr>
        <dsp:cNvPr id="0" name=""/>
        <dsp:cNvSpPr/>
      </dsp:nvSpPr>
      <dsp:spPr>
        <a:xfrm>
          <a:off x="6302489" y="702661"/>
          <a:ext cx="1317596" cy="55920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latin typeface="IBM Plex Sans" panose="020B0503050203000203" pitchFamily="34" charset="0"/>
            </a:rPr>
            <a:t>College of Physicians and Surgeons of Ontario </a:t>
          </a:r>
        </a:p>
      </dsp:txBody>
      <dsp:txXfrm>
        <a:off x="6318868" y="719040"/>
        <a:ext cx="1284838" cy="526451"/>
      </dsp:txXfrm>
    </dsp:sp>
    <dsp:sp modelId="{5754325A-AF72-0242-834B-084CC310C9DA}">
      <dsp:nvSpPr>
        <dsp:cNvPr id="0" name=""/>
        <dsp:cNvSpPr/>
      </dsp:nvSpPr>
      <dsp:spPr>
        <a:xfrm>
          <a:off x="6162993" y="562859"/>
          <a:ext cx="139495" cy="1118419"/>
        </a:xfrm>
        <a:custGeom>
          <a:avLst/>
          <a:gdLst/>
          <a:ahLst/>
          <a:cxnLst/>
          <a:rect l="0" t="0" r="0" b="0"/>
          <a:pathLst>
            <a:path>
              <a:moveTo>
                <a:pt x="0" y="0"/>
              </a:moveTo>
              <a:lnTo>
                <a:pt x="0" y="1118419"/>
              </a:lnTo>
              <a:lnTo>
                <a:pt x="139495" y="11184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237BB8-CDC3-F747-9790-D39DDC2E84C3}">
      <dsp:nvSpPr>
        <dsp:cNvPr id="0" name=""/>
        <dsp:cNvSpPr/>
      </dsp:nvSpPr>
      <dsp:spPr>
        <a:xfrm>
          <a:off x="6302489" y="1401673"/>
          <a:ext cx="894735"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MD —Doctor in </a:t>
          </a:r>
          <a:r>
            <a:rPr lang="en-US" sz="1000" b="0" i="0" kern="1200" dirty="0" err="1">
              <a:latin typeface="IBM Plex Sans" panose="020B0503050203000203" pitchFamily="34" charset="0"/>
            </a:rPr>
            <a:t>Medecine</a:t>
          </a:r>
          <a:endParaRPr lang="en-US" sz="1000" b="0" i="0" kern="1200" dirty="0">
            <a:latin typeface="IBM Plex Sans" panose="020B0503050203000203" pitchFamily="34" charset="0"/>
          </a:endParaRPr>
        </a:p>
      </dsp:txBody>
      <dsp:txXfrm>
        <a:off x="6318868" y="1418052"/>
        <a:ext cx="861977" cy="526451"/>
      </dsp:txXfrm>
    </dsp:sp>
    <dsp:sp modelId="{82DC9956-2A1D-EB4A-95B3-10937F72848D}">
      <dsp:nvSpPr>
        <dsp:cNvPr id="0" name=""/>
        <dsp:cNvSpPr/>
      </dsp:nvSpPr>
      <dsp:spPr>
        <a:xfrm>
          <a:off x="6162993" y="562859"/>
          <a:ext cx="139495" cy="1817431"/>
        </a:xfrm>
        <a:custGeom>
          <a:avLst/>
          <a:gdLst/>
          <a:ahLst/>
          <a:cxnLst/>
          <a:rect l="0" t="0" r="0" b="0"/>
          <a:pathLst>
            <a:path>
              <a:moveTo>
                <a:pt x="0" y="0"/>
              </a:moveTo>
              <a:lnTo>
                <a:pt x="0" y="1817431"/>
              </a:lnTo>
              <a:lnTo>
                <a:pt x="139495" y="1817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C3A729-9A26-314C-8738-8C4398B5031B}">
      <dsp:nvSpPr>
        <dsp:cNvPr id="0" name=""/>
        <dsp:cNvSpPr/>
      </dsp:nvSpPr>
      <dsp:spPr>
        <a:xfrm>
          <a:off x="6302489" y="2100685"/>
          <a:ext cx="1633384"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4 years BSc (pre-med) +</a:t>
          </a:r>
        </a:p>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3-4 years of medical school</a:t>
          </a:r>
        </a:p>
      </dsp:txBody>
      <dsp:txXfrm>
        <a:off x="6318868" y="2117064"/>
        <a:ext cx="1600626" cy="526451"/>
      </dsp:txXfrm>
    </dsp:sp>
    <dsp:sp modelId="{A4235569-0101-DD43-9422-0DF266FB78A2}">
      <dsp:nvSpPr>
        <dsp:cNvPr id="0" name=""/>
        <dsp:cNvSpPr/>
      </dsp:nvSpPr>
      <dsp:spPr>
        <a:xfrm>
          <a:off x="6162993" y="562859"/>
          <a:ext cx="139495" cy="2516443"/>
        </a:xfrm>
        <a:custGeom>
          <a:avLst/>
          <a:gdLst/>
          <a:ahLst/>
          <a:cxnLst/>
          <a:rect l="0" t="0" r="0" b="0"/>
          <a:pathLst>
            <a:path>
              <a:moveTo>
                <a:pt x="0" y="0"/>
              </a:moveTo>
              <a:lnTo>
                <a:pt x="0" y="2516443"/>
              </a:lnTo>
              <a:lnTo>
                <a:pt x="139495" y="25164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6761EDA-87D8-044C-9E60-3569A4E2E386}">
      <dsp:nvSpPr>
        <dsp:cNvPr id="0" name=""/>
        <dsp:cNvSpPr/>
      </dsp:nvSpPr>
      <dsp:spPr>
        <a:xfrm>
          <a:off x="6302489" y="2799697"/>
          <a:ext cx="1569911"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5 years residency program</a:t>
          </a:r>
        </a:p>
      </dsp:txBody>
      <dsp:txXfrm>
        <a:off x="6318868" y="2816076"/>
        <a:ext cx="1537153" cy="526451"/>
      </dsp:txXfrm>
    </dsp:sp>
    <dsp:sp modelId="{4AEB4033-1CDB-334A-9D7B-BC692A1D6F7B}">
      <dsp:nvSpPr>
        <dsp:cNvPr id="0" name=""/>
        <dsp:cNvSpPr/>
      </dsp:nvSpPr>
      <dsp:spPr>
        <a:xfrm>
          <a:off x="6162993" y="562859"/>
          <a:ext cx="139495" cy="3215455"/>
        </a:xfrm>
        <a:custGeom>
          <a:avLst/>
          <a:gdLst/>
          <a:ahLst/>
          <a:cxnLst/>
          <a:rect l="0" t="0" r="0" b="0"/>
          <a:pathLst>
            <a:path>
              <a:moveTo>
                <a:pt x="0" y="0"/>
              </a:moveTo>
              <a:lnTo>
                <a:pt x="0" y="3215455"/>
              </a:lnTo>
              <a:lnTo>
                <a:pt x="139495" y="32154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AD1872-86BD-234E-BB75-841961FFEE27}">
      <dsp:nvSpPr>
        <dsp:cNvPr id="0" name=""/>
        <dsp:cNvSpPr/>
      </dsp:nvSpPr>
      <dsp:spPr>
        <a:xfrm>
          <a:off x="6302489" y="3498709"/>
          <a:ext cx="1585453"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latin typeface="IBM Plex Sans" panose="020B0503050203000203" pitchFamily="34" charset="0"/>
            </a:rPr>
            <a:t>Minimum 8 months of training in empirically supported psychotherapy</a:t>
          </a:r>
        </a:p>
      </dsp:txBody>
      <dsp:txXfrm>
        <a:off x="6318868" y="3515088"/>
        <a:ext cx="1552695" cy="526451"/>
      </dsp:txXfrm>
    </dsp:sp>
    <dsp:sp modelId="{2D8452E0-08A3-984A-9B87-D40439773926}">
      <dsp:nvSpPr>
        <dsp:cNvPr id="0" name=""/>
        <dsp:cNvSpPr/>
      </dsp:nvSpPr>
      <dsp:spPr>
        <a:xfrm>
          <a:off x="6162993" y="562859"/>
          <a:ext cx="139495" cy="3914467"/>
        </a:xfrm>
        <a:custGeom>
          <a:avLst/>
          <a:gdLst/>
          <a:ahLst/>
          <a:cxnLst/>
          <a:rect l="0" t="0" r="0" b="0"/>
          <a:pathLst>
            <a:path>
              <a:moveTo>
                <a:pt x="0" y="0"/>
              </a:moveTo>
              <a:lnTo>
                <a:pt x="0" y="3914467"/>
              </a:lnTo>
              <a:lnTo>
                <a:pt x="139495" y="39144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F702C9-F5BD-9A4C-B715-9CC67E290F28}">
      <dsp:nvSpPr>
        <dsp:cNvPr id="0" name=""/>
        <dsp:cNvSpPr/>
      </dsp:nvSpPr>
      <dsp:spPr>
        <a:xfrm>
          <a:off x="6302489" y="4197721"/>
          <a:ext cx="894735" cy="559209"/>
        </a:xfrm>
        <a:prstGeom prst="roundRect">
          <a:avLst>
            <a:gd name="adj" fmla="val 10000"/>
          </a:avLst>
        </a:prstGeom>
        <a:solidFill>
          <a:srgbClr val="73FB79"/>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dirty="0">
              <a:latin typeface="IBM Plex Sans" panose="020B0503050203000203" pitchFamily="34" charset="0"/>
            </a:rPr>
            <a:t>Right to diagnose</a:t>
          </a:r>
        </a:p>
      </dsp:txBody>
      <dsp:txXfrm>
        <a:off x="6318868" y="4214100"/>
        <a:ext cx="861977" cy="526451"/>
      </dsp:txXfrm>
    </dsp:sp>
    <dsp:sp modelId="{85292739-785B-614B-8CEC-B23E3F50953A}">
      <dsp:nvSpPr>
        <dsp:cNvPr id="0" name=""/>
        <dsp:cNvSpPr/>
      </dsp:nvSpPr>
      <dsp:spPr>
        <a:xfrm>
          <a:off x="6162993" y="562859"/>
          <a:ext cx="139495" cy="4613479"/>
        </a:xfrm>
        <a:custGeom>
          <a:avLst/>
          <a:gdLst/>
          <a:ahLst/>
          <a:cxnLst/>
          <a:rect l="0" t="0" r="0" b="0"/>
          <a:pathLst>
            <a:path>
              <a:moveTo>
                <a:pt x="0" y="0"/>
              </a:moveTo>
              <a:lnTo>
                <a:pt x="0" y="4613479"/>
              </a:lnTo>
              <a:lnTo>
                <a:pt x="139495" y="46134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5CD2C0-CE88-564E-B761-75ED6B5AF1F9}">
      <dsp:nvSpPr>
        <dsp:cNvPr id="0" name=""/>
        <dsp:cNvSpPr/>
      </dsp:nvSpPr>
      <dsp:spPr>
        <a:xfrm>
          <a:off x="6302489" y="4896733"/>
          <a:ext cx="894735" cy="559209"/>
        </a:xfrm>
        <a:prstGeom prst="roundRect">
          <a:avLst>
            <a:gd name="adj" fmla="val 10000"/>
          </a:avLst>
        </a:prstGeom>
        <a:solidFill>
          <a:srgbClr val="73FB79"/>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dirty="0">
              <a:latin typeface="IBM Plex Sans" panose="020B0503050203000203" pitchFamily="34" charset="0"/>
            </a:rPr>
            <a:t>Right to prescribe medicat</a:t>
          </a:r>
          <a:r>
            <a:rPr lang="en-US" sz="1000" kern="1200" dirty="0"/>
            <a:t>ion</a:t>
          </a:r>
        </a:p>
      </dsp:txBody>
      <dsp:txXfrm>
        <a:off x="6318868" y="4913112"/>
        <a:ext cx="861977" cy="526451"/>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IBM Plex Sans" panose="020B0503050203000203"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6BC405-6A24-5F49-B8C8-ABB271085910}" type="datetimeFigureOut">
              <a:rPr lang="en-US" smtClean="0">
                <a:latin typeface="IBM Plex Sans" panose="020B0503050203000203" pitchFamily="34" charset="0"/>
              </a:rPr>
              <a:t>5/18/2023</a:t>
            </a:fld>
            <a:endParaRPr lang="en-US" dirty="0">
              <a:latin typeface="IBM Plex Sans" panose="020B0503050203000203"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IBM Plex Sans" panose="020B0503050203000203"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365072E-224E-B947-ADE1-D9BC5EBC62B7}" type="slidenum">
              <a:rPr lang="en-US" smtClean="0">
                <a:latin typeface="IBM Plex Sans" panose="020B0503050203000203" pitchFamily="34" charset="0"/>
              </a:rPr>
              <a:t>‹#›</a:t>
            </a:fld>
            <a:endParaRPr lang="en-US" dirty="0">
              <a:latin typeface="IBM Plex Sans" panose="020B0503050203000203" pitchFamily="34" charset="0"/>
            </a:endParaRPr>
          </a:p>
        </p:txBody>
      </p:sp>
    </p:spTree>
    <p:extLst>
      <p:ext uri="{BB962C8B-B14F-4D97-AF65-F5344CB8AC3E}">
        <p14:creationId xmlns:p14="http://schemas.microsoft.com/office/powerpoint/2010/main" val="1131376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IBM Plex Sans" panose="020B0503050203000203"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b="0" i="0">
                <a:latin typeface="IBM Plex Sans" panose="020B0503050203000203" pitchFamily="34" charset="0"/>
              </a:defRPr>
            </a:lvl1pPr>
          </a:lstStyle>
          <a:p>
            <a:pPr>
              <a:defRPr/>
            </a:pPr>
            <a:fld id="{F3AC1BA5-B20B-6A40-9007-4D2D3BCCB87F}" type="datetime1">
              <a:rPr lang="en-US" smtClean="0"/>
              <a:pPr>
                <a:defRPr/>
              </a:pPr>
              <a:t>5/18/2023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CA" noProof="0" dirty="0"/>
              <a:t>Click to edit Master text styles</a:t>
            </a:r>
          </a:p>
          <a:p>
            <a:pPr lvl="1"/>
            <a:r>
              <a:rPr lang="en-CA" noProof="0" dirty="0"/>
              <a:t>Second level</a:t>
            </a:r>
          </a:p>
          <a:p>
            <a:pPr lvl="2"/>
            <a:r>
              <a:rPr lang="en-CA" noProof="0" dirty="0"/>
              <a:t>Third level</a:t>
            </a:r>
          </a:p>
          <a:p>
            <a:pPr lvl="3"/>
            <a:r>
              <a:rPr lang="en-CA" noProof="0" dirty="0"/>
              <a:t>Fourth level</a:t>
            </a:r>
          </a:p>
          <a:p>
            <a:pPr lvl="4"/>
            <a:r>
              <a:rPr lang="en-CA" noProof="0" dirty="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IBM Plex Sans" panose="020B0503050203000203"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b="0" i="0">
                <a:latin typeface="IBM Plex Sans" panose="020B0503050203000203" pitchFamily="34" charset="0"/>
              </a:defRPr>
            </a:lvl1pPr>
          </a:lstStyle>
          <a:p>
            <a:pPr>
              <a:defRPr/>
            </a:pPr>
            <a:fld id="{E0410376-2ECD-174F-AA88-AE10529BD512}" type="slidenum">
              <a:rPr lang="en-US" smtClean="0"/>
              <a:pPr>
                <a:defRPr/>
              </a:pPr>
              <a:t>‹#›</a:t>
            </a:fld>
            <a:endParaRPr lang="en-US" dirty="0"/>
          </a:p>
        </p:txBody>
      </p:sp>
    </p:spTree>
    <p:extLst>
      <p:ext uri="{BB962C8B-B14F-4D97-AF65-F5344CB8AC3E}">
        <p14:creationId xmlns:p14="http://schemas.microsoft.com/office/powerpoint/2010/main" val="328407588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charset="0"/>
        <a:cs typeface="ＭＳ Ｐゴシック" charset="0"/>
      </a:defRPr>
    </a:lvl1pPr>
    <a:lvl2pPr marL="457200"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pitchFamily="32" charset="-128"/>
        <a:cs typeface="+mn-cs"/>
      </a:defRPr>
    </a:lvl2pPr>
    <a:lvl3pPr marL="914400"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pitchFamily="32" charset="-128"/>
        <a:cs typeface="+mn-cs"/>
      </a:defRPr>
    </a:lvl3pPr>
    <a:lvl4pPr marL="1371600"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pitchFamily="32" charset="-128"/>
        <a:cs typeface="+mn-cs"/>
      </a:defRPr>
    </a:lvl4pPr>
    <a:lvl5pPr marL="1828800"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pitchFamily="3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npr.org/2011/06/20/137086464/why-seeing-the-unexpected-is-often-not-believing"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menti.com/alf3j6evqvnq"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mentimeter.com/app/presentation/al3w5s76wt44kag1tyeeyhxerj7am9k8"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0410376-2ECD-174F-AA88-AE10529BD512}" type="slidenum">
              <a:rPr lang="en-US" smtClean="0"/>
              <a:pPr>
                <a:defRPr/>
              </a:pPr>
              <a:t>46</a:t>
            </a:fld>
            <a:endParaRPr lang="en-US"/>
          </a:p>
        </p:txBody>
      </p:sp>
    </p:spTree>
    <p:extLst>
      <p:ext uri="{BB962C8B-B14F-4D97-AF65-F5344CB8AC3E}">
        <p14:creationId xmlns:p14="http://schemas.microsoft.com/office/powerpoint/2010/main" val="2002701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err="1"/>
              <a:t>Ask</a:t>
            </a:r>
            <a:r>
              <a:rPr lang="fr-CA" noProof="0" dirty="0"/>
              <a:t> </a:t>
            </a:r>
            <a:r>
              <a:rPr lang="fr-CA" noProof="0" dirty="0" err="1"/>
              <a:t>students</a:t>
            </a:r>
            <a:r>
              <a:rPr lang="fr-CA" noProof="0" dirty="0"/>
              <a:t> to </a:t>
            </a:r>
            <a:r>
              <a:rPr lang="fr-CA" noProof="0" dirty="0" err="1"/>
              <a:t>provide</a:t>
            </a:r>
            <a:r>
              <a:rPr lang="fr-CA" noProof="0" dirty="0"/>
              <a:t> an </a:t>
            </a:r>
            <a:r>
              <a:rPr lang="fr-CA" noProof="0" dirty="0" err="1"/>
              <a:t>example</a:t>
            </a:r>
            <a:r>
              <a:rPr lang="fr-CA" noProof="0" dirty="0"/>
              <a:t> of an </a:t>
            </a:r>
            <a:r>
              <a:rPr lang="fr-CA" noProof="0" dirty="0" err="1"/>
              <a:t>operational</a:t>
            </a:r>
            <a:r>
              <a:rPr lang="fr-CA" noProof="0" dirty="0"/>
              <a:t> </a:t>
            </a:r>
            <a:r>
              <a:rPr lang="fr-CA" noProof="0" dirty="0" err="1"/>
              <a:t>definition</a:t>
            </a:r>
            <a:r>
              <a:rPr lang="fr-CA" noProof="0" dirty="0"/>
              <a:t> for </a:t>
            </a:r>
            <a:r>
              <a:rPr lang="fr-CA" noProof="0" dirty="0" err="1"/>
              <a:t>each</a:t>
            </a:r>
            <a:r>
              <a:rPr lang="fr-CA" noProof="0" dirty="0"/>
              <a:t>. In </a:t>
            </a:r>
            <a:r>
              <a:rPr lang="fr-CA" noProof="0" dirty="0" err="1"/>
              <a:t>other</a:t>
            </a:r>
            <a:r>
              <a:rPr lang="fr-CA" noProof="0" dirty="0"/>
              <a:t> </a:t>
            </a:r>
            <a:r>
              <a:rPr lang="fr-CA" noProof="0" dirty="0" err="1"/>
              <a:t>words</a:t>
            </a:r>
            <a:r>
              <a:rPr lang="fr-CA" noProof="0" dirty="0"/>
              <a:t>, </a:t>
            </a:r>
            <a:r>
              <a:rPr lang="fr-CA" noProof="0" dirty="0" err="1"/>
              <a:t>what</a:t>
            </a:r>
            <a:r>
              <a:rPr lang="fr-CA" noProof="0" dirty="0"/>
              <a:t> </a:t>
            </a:r>
            <a:r>
              <a:rPr lang="fr-CA" noProof="0" dirty="0" err="1"/>
              <a:t>is</a:t>
            </a:r>
            <a:r>
              <a:rPr lang="fr-CA" noProof="0" dirty="0"/>
              <a:t> a tangible </a:t>
            </a:r>
            <a:r>
              <a:rPr lang="fr-CA" noProof="0" dirty="0" err="1"/>
              <a:t>measure</a:t>
            </a:r>
            <a:r>
              <a:rPr lang="fr-CA" noProof="0" dirty="0"/>
              <a:t> </a:t>
            </a:r>
            <a:r>
              <a:rPr lang="fr-CA" noProof="0" dirty="0" err="1"/>
              <a:t>that</a:t>
            </a:r>
            <a:r>
              <a:rPr lang="fr-CA" noProof="0" dirty="0"/>
              <a:t> can tell us about </a:t>
            </a:r>
            <a:r>
              <a:rPr lang="fr-CA" noProof="0" dirty="0" err="1"/>
              <a:t>each</a:t>
            </a:r>
            <a:r>
              <a:rPr lang="fr-CA" noProof="0" dirty="0"/>
              <a:t> of the variables on the </a:t>
            </a:r>
            <a:r>
              <a:rPr lang="fr-CA" noProof="0" dirty="0" err="1"/>
              <a:t>left</a:t>
            </a:r>
            <a:r>
              <a:rPr lang="fr-CA" noProof="0" dirty="0"/>
              <a:t>?</a:t>
            </a:r>
          </a:p>
          <a:p>
            <a:endParaRPr lang="fr-CA" noProof="0" dirty="0"/>
          </a:p>
          <a:p>
            <a:pPr marL="342900" lvl="0" indent="-342900">
              <a:lnSpc>
                <a:spcPct val="107000"/>
              </a:lnSpc>
              <a:spcAft>
                <a:spcPts val="800"/>
              </a:spcAft>
              <a:buFont typeface="Calibri" panose="020F0502020204030204" pitchFamily="34" charset="0"/>
              <a:buChar char="-"/>
            </a:pPr>
            <a:r>
              <a:rPr lang="en-CA" sz="1100" dirty="0">
                <a:effectLst/>
                <a:ea typeface="Calibri" panose="020F0502020204030204" pitchFamily="34" charset="0"/>
                <a:cs typeface="Times New Roman" panose="02020603050405020304" pitchFamily="18" charset="0"/>
              </a:rPr>
              <a:t>Examples of operational definitions:</a:t>
            </a:r>
          </a:p>
          <a:p>
            <a:pPr marL="742950" lvl="1" indent="-285750">
              <a:lnSpc>
                <a:spcPct val="107000"/>
              </a:lnSpc>
              <a:buFont typeface="Courier New" panose="02070309020205020404" pitchFamily="49" charset="0"/>
              <a:buChar char="o"/>
            </a:pPr>
            <a:r>
              <a:rPr lang="en-CA" sz="1100" dirty="0">
                <a:effectLst/>
                <a:ea typeface="Calibri" panose="020F0502020204030204" pitchFamily="34" charset="0"/>
                <a:cs typeface="Arial" panose="020B0604020202020204" pitchFamily="34" charset="0"/>
              </a:rPr>
              <a:t>If you wanted to define </a:t>
            </a:r>
            <a:r>
              <a:rPr lang="en-CA" sz="1100" u="sng" dirty="0">
                <a:effectLst/>
                <a:ea typeface="Calibri" panose="020F0502020204030204" pitchFamily="34" charset="0"/>
                <a:cs typeface="Arial" panose="020B0604020202020204" pitchFamily="34" charset="0"/>
              </a:rPr>
              <a:t>intelligence</a:t>
            </a:r>
            <a:r>
              <a:rPr lang="en-CA" sz="1100" dirty="0">
                <a:effectLst/>
                <a:ea typeface="Calibri" panose="020F0502020204030204" pitchFamily="34" charset="0"/>
                <a:cs typeface="Arial" panose="020B0604020202020204" pitchFamily="34" charset="0"/>
              </a:rPr>
              <a:t>, you could define it as the score on a standardized test (ex. IQ)</a:t>
            </a:r>
          </a:p>
          <a:p>
            <a:pPr marL="742950" lvl="1" indent="-285750">
              <a:lnSpc>
                <a:spcPct val="107000"/>
              </a:lnSpc>
              <a:spcAft>
                <a:spcPts val="800"/>
              </a:spcAft>
              <a:buFont typeface="Courier New" panose="02070309020205020404" pitchFamily="49" charset="0"/>
              <a:buChar char="o"/>
            </a:pPr>
            <a:r>
              <a:rPr lang="en-CA" sz="1100" dirty="0">
                <a:effectLst/>
                <a:ea typeface="Calibri" panose="020F0502020204030204" pitchFamily="34" charset="0"/>
                <a:cs typeface="Arial" panose="020B0604020202020204" pitchFamily="34" charset="0"/>
              </a:rPr>
              <a:t>If you wanted to observe the effect of </a:t>
            </a:r>
            <a:r>
              <a:rPr lang="en-CA" sz="1100" u="sng" dirty="0">
                <a:effectLst/>
                <a:ea typeface="Calibri" panose="020F0502020204030204" pitchFamily="34" charset="0"/>
                <a:cs typeface="Arial" panose="020B0604020202020204" pitchFamily="34" charset="0"/>
              </a:rPr>
              <a:t>stress</a:t>
            </a:r>
            <a:r>
              <a:rPr lang="en-CA" sz="1100" dirty="0">
                <a:effectLst/>
                <a:ea typeface="Calibri" panose="020F0502020204030204" pitchFamily="34" charset="0"/>
                <a:cs typeface="Arial" panose="020B0604020202020204" pitchFamily="34" charset="0"/>
              </a:rPr>
              <a:t> on </a:t>
            </a:r>
            <a:r>
              <a:rPr lang="en-CA" sz="1100" u="sng" dirty="0">
                <a:effectLst/>
                <a:ea typeface="Calibri" panose="020F0502020204030204" pitchFamily="34" charset="0"/>
                <a:cs typeface="Arial" panose="020B0604020202020204" pitchFamily="34" charset="0"/>
              </a:rPr>
              <a:t>recall memory</a:t>
            </a:r>
            <a:r>
              <a:rPr lang="en-CA" sz="1100" dirty="0">
                <a:effectLst/>
                <a:ea typeface="Calibri" panose="020F0502020204030204" pitchFamily="34" charset="0"/>
                <a:cs typeface="Arial" panose="020B0604020202020204" pitchFamily="34" charset="0"/>
              </a:rPr>
              <a:t>, you could define the level of stress as </a:t>
            </a:r>
            <a:r>
              <a:rPr lang="en-CA" sz="1100" u="sng" dirty="0">
                <a:effectLst/>
                <a:ea typeface="Calibri" panose="020F0502020204030204" pitchFamily="34" charset="0"/>
                <a:cs typeface="Arial" panose="020B0604020202020204" pitchFamily="34" charset="0"/>
              </a:rPr>
              <a:t>the amount of cortisol (stress hormone) ingested</a:t>
            </a:r>
            <a:r>
              <a:rPr lang="en-CA" sz="1100" dirty="0">
                <a:effectLst/>
                <a:ea typeface="Calibri" panose="020F0502020204030204" pitchFamily="34" charset="0"/>
                <a:cs typeface="Arial" panose="020B0604020202020204" pitchFamily="34" charset="0"/>
              </a:rPr>
              <a:t> and recall memory as </a:t>
            </a:r>
            <a:r>
              <a:rPr lang="en-CA" sz="1100" u="sng" dirty="0">
                <a:effectLst/>
                <a:ea typeface="Calibri" panose="020F0502020204030204" pitchFamily="34" charset="0"/>
                <a:cs typeface="Arial" panose="020B0604020202020204" pitchFamily="34" charset="0"/>
              </a:rPr>
              <a:t>the number of words or sentences remembered from a text </a:t>
            </a:r>
            <a:r>
              <a:rPr lang="en-CA" sz="1100" dirty="0">
                <a:effectLst/>
                <a:ea typeface="Calibri" panose="020F0502020204030204" pitchFamily="34" charset="0"/>
                <a:cs typeface="Arial" panose="020B0604020202020204" pitchFamily="34" charset="0"/>
              </a:rPr>
              <a:t>(as observed by Newcomer et al. (1999) in a study about stress and memory).</a:t>
            </a:r>
          </a:p>
          <a:p>
            <a:pPr marL="742950" lvl="1" indent="-285750">
              <a:lnSpc>
                <a:spcPct val="107000"/>
              </a:lnSpc>
              <a:spcAft>
                <a:spcPts val="800"/>
              </a:spcAft>
              <a:buFont typeface="Courier New" panose="02070309020205020404" pitchFamily="49" charset="0"/>
              <a:buChar char="o"/>
            </a:pPr>
            <a:r>
              <a:rPr lang="en-CA" sz="1100" dirty="0">
                <a:effectLst/>
                <a:ea typeface="Calibri" panose="020F0502020204030204" pitchFamily="34" charset="0"/>
                <a:cs typeface="Arial" panose="020B0604020202020204" pitchFamily="34" charset="0"/>
              </a:rPr>
              <a:t>For </a:t>
            </a:r>
            <a:r>
              <a:rPr lang="en-CA" sz="1100" u="sng" dirty="0">
                <a:effectLst/>
                <a:ea typeface="Calibri" panose="020F0502020204030204" pitchFamily="34" charset="0"/>
                <a:cs typeface="Arial" panose="020B0604020202020204" pitchFamily="34" charset="0"/>
              </a:rPr>
              <a:t>depression</a:t>
            </a:r>
            <a:r>
              <a:rPr lang="en-CA" sz="1100" dirty="0">
                <a:effectLst/>
                <a:ea typeface="Calibri" panose="020F0502020204030204" pitchFamily="34" charset="0"/>
                <a:cs typeface="Arial" panose="020B0604020202020204" pitchFamily="34" charset="0"/>
              </a:rPr>
              <a:t>, you could have participants complete a questionnaire which asks questions about the symptoms of depression they may be experiencing. </a:t>
            </a:r>
          </a:p>
          <a:p>
            <a:endParaRPr lang="en-US" dirty="0"/>
          </a:p>
          <a:p>
            <a:endParaRPr lang="fr-CA" noProof="0"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57</a:t>
            </a:fld>
            <a:endParaRPr lang="en-US"/>
          </a:p>
        </p:txBody>
      </p:sp>
    </p:spTree>
    <p:extLst>
      <p:ext uri="{BB962C8B-B14F-4D97-AF65-F5344CB8AC3E}">
        <p14:creationId xmlns:p14="http://schemas.microsoft.com/office/powerpoint/2010/main" val="924370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noProof="0" dirty="0"/>
              <a:t>The image on the right represents the bobo doll used in the Bandura experiment.</a:t>
            </a:r>
          </a:p>
          <a:p>
            <a:endParaRPr lang="en-AU" noProof="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AU" noProof="0" dirty="0"/>
              <a:t>After going through the slide, ask participants: </a:t>
            </a:r>
            <a:r>
              <a:rPr lang="en-AU" sz="1200" i="1" dirty="0">
                <a:latin typeface="IBM Plex Sans" panose="020B0503050203000203" pitchFamily="34" charset="0"/>
              </a:rPr>
              <a:t>How do you think the researchers defined aggression so that it was observable and measurable?</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AU" i="1" noProof="0" dirty="0"/>
          </a:p>
          <a:p>
            <a:pPr marL="171450" indent="-171450">
              <a:buFontTx/>
              <a:buChar char="-"/>
            </a:pPr>
            <a:r>
              <a:rPr lang="en-AU" noProof="0" dirty="0"/>
              <a:t>The level of aggression, in this experiment, was operationally defined as the number of times the child insulted, punched and kicked the bobo doll. By doing so, the experimenters took an abstract concept (aggression) and turned it into something observable and measurable. </a:t>
            </a:r>
          </a:p>
          <a:p>
            <a:endParaRPr lang="en-AU" noProof="0" dirty="0"/>
          </a:p>
          <a:p>
            <a:r>
              <a:rPr lang="en-AU" noProof="0" dirty="0"/>
              <a:t>Here is a clip from the original experiment you can show participants after showing them the question and before explaining the experiment: https://</a:t>
            </a:r>
            <a:r>
              <a:rPr lang="en-AU" noProof="0" dirty="0" err="1"/>
              <a:t>www.youtube.com</a:t>
            </a:r>
            <a:r>
              <a:rPr lang="en-AU" noProof="0" dirty="0"/>
              <a:t>/</a:t>
            </a:r>
            <a:r>
              <a:rPr lang="en-AU" noProof="0" dirty="0" err="1"/>
              <a:t>watch?v</a:t>
            </a:r>
            <a:r>
              <a:rPr lang="en-AU" noProof="0" dirty="0"/>
              <a:t>=</a:t>
            </a:r>
            <a:r>
              <a:rPr lang="en-AU" noProof="0" dirty="0" err="1"/>
              <a:t>hHHdovKHDNU&amp;t</a:t>
            </a:r>
            <a:r>
              <a:rPr lang="en-AU" noProof="0" dirty="0"/>
              <a:t>=75s&amp;ab_channel=</a:t>
            </a:r>
            <a:r>
              <a:rPr lang="en-AU" noProof="0" dirty="0" err="1"/>
              <a:t>thaLionheart</a:t>
            </a:r>
            <a:r>
              <a:rPr lang="en-AU" noProof="0" dirty="0"/>
              <a:t> </a:t>
            </a: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58</a:t>
            </a:fld>
            <a:endParaRPr lang="en-US"/>
          </a:p>
        </p:txBody>
      </p:sp>
    </p:spTree>
    <p:extLst>
      <p:ext uri="{BB962C8B-B14F-4D97-AF65-F5344CB8AC3E}">
        <p14:creationId xmlns:p14="http://schemas.microsoft.com/office/powerpoint/2010/main" val="94609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(without giving more details): we will watch an experiment about attention and perception. Although we all have some understanding of what we mean by the word “attention”, it remains a complex cognitive (mental) phenomenon and it is important to clearly define it in order to be able to study it. We will return to the question of how the authors defined attention after watching the video.</a:t>
            </a:r>
          </a:p>
          <a:p>
            <a:endParaRPr lang="en-US" dirty="0"/>
          </a:p>
          <a:p>
            <a:r>
              <a:rPr lang="en-US" dirty="0"/>
              <a:t>Link to video: https://</a:t>
            </a:r>
            <a:r>
              <a:rPr lang="en-US" dirty="0" err="1"/>
              <a:t>www.youtube.com</a:t>
            </a:r>
            <a:r>
              <a:rPr lang="en-US" dirty="0"/>
              <a:t>/</a:t>
            </a:r>
            <a:r>
              <a:rPr lang="en-US" dirty="0" err="1"/>
              <a:t>watch?v</a:t>
            </a:r>
            <a:r>
              <a:rPr lang="en-US" dirty="0"/>
              <a:t>=</a:t>
            </a:r>
            <a:r>
              <a:rPr lang="en-US" dirty="0" err="1"/>
              <a:t>IGQmdoK_ZfY&amp;ab_channel</a:t>
            </a:r>
            <a:r>
              <a:rPr lang="en-US" dirty="0"/>
              <a:t>=</a:t>
            </a:r>
            <a:r>
              <a:rPr lang="en-US" dirty="0" err="1"/>
              <a:t>DanielSimons</a:t>
            </a:r>
            <a:r>
              <a:rPr lang="en-US" dirty="0"/>
              <a:t> </a:t>
            </a: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60</a:t>
            </a:fld>
            <a:endParaRPr lang="en-US" dirty="0"/>
          </a:p>
        </p:txBody>
      </p:sp>
    </p:spTree>
    <p:extLst>
      <p:ext uri="{BB962C8B-B14F-4D97-AF65-F5344CB8AC3E}">
        <p14:creationId xmlns:p14="http://schemas.microsoft.com/office/powerpoint/2010/main" val="3475916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00"/>
              </a:spcAft>
            </a:pPr>
            <a:r>
              <a:rPr lang="en-US" dirty="0"/>
              <a:t>Explain: The phenomenon we saw in the previous video is called “inattentional blindness” and refers to </a:t>
            </a:r>
            <a:r>
              <a:rPr lang="en-CA" sz="1800" dirty="0">
                <a:effectLst/>
                <a:latin typeface="Calibri" panose="020F0502020204030204" pitchFamily="34" charset="0"/>
                <a:ea typeface="Calibri" panose="020F0502020204030204" pitchFamily="34" charset="0"/>
                <a:cs typeface="Arial" panose="020B0604020202020204" pitchFamily="34" charset="0"/>
              </a:rPr>
              <a:t>the failure to notice a stimulus/event when your attention is focused on something else (Neisser, 1979)</a:t>
            </a:r>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61</a:t>
            </a:fld>
            <a:endParaRPr lang="en-US"/>
          </a:p>
        </p:txBody>
      </p:sp>
    </p:spTree>
    <p:extLst>
      <p:ext uri="{BB962C8B-B14F-4D97-AF65-F5344CB8AC3E}">
        <p14:creationId xmlns:p14="http://schemas.microsoft.com/office/powerpoint/2010/main" val="3456905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a:lnSpc>
                <a:spcPct val="107000"/>
              </a:lnSpc>
              <a:buFont typeface="Courier New" panose="02070309020205020404" pitchFamily="49" charset="0"/>
              <a:buChar char="o"/>
            </a:pPr>
            <a:r>
              <a:rPr lang="en-US" sz="1100" i="1" dirty="0">
                <a:effectLst/>
                <a:latin typeface="Calibri" panose="020F0502020204030204" pitchFamily="34" charset="0"/>
                <a:ea typeface="MS Mincho" panose="02020609040205080304" pitchFamily="49" charset="-128"/>
                <a:cs typeface="Arial" panose="020B0604020202020204" pitchFamily="34" charset="0"/>
              </a:rPr>
              <a:t>What could be some real-world implications of the study?</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itchFamily="2" charset="2"/>
              <a:buChar char=""/>
            </a:pPr>
            <a:r>
              <a:rPr lang="en-CA" sz="1100" i="1" dirty="0">
                <a:effectLst/>
                <a:latin typeface="Calibri" panose="020F0502020204030204" pitchFamily="34" charset="0"/>
                <a:ea typeface="MS Mincho" panose="02020609040205080304" pitchFamily="49" charset="-128"/>
                <a:cs typeface="Arial" panose="020B0604020202020204" pitchFamily="34" charset="0"/>
              </a:rPr>
              <a:t>Driving while talking on the phone or texting</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itchFamily="2" charset="2"/>
              <a:buChar char=""/>
            </a:pPr>
            <a:r>
              <a:rPr lang="en-US" sz="1100" i="1" dirty="0">
                <a:effectLst/>
                <a:latin typeface="Calibri" panose="020F0502020204030204" pitchFamily="34" charset="0"/>
                <a:ea typeface="MS Mincho" panose="02020609040205080304" pitchFamily="49" charset="-128"/>
                <a:cs typeface="Arial" panose="020B0604020202020204" pitchFamily="34" charset="0"/>
              </a:rPr>
              <a:t>Legal implications (e.g., witnessing a crime you didn’t notice)</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1600200" lvl="3" indent="-228600">
              <a:lnSpc>
                <a:spcPct val="107000"/>
              </a:lnSpc>
              <a:buFont typeface="Symbol" pitchFamily="2" charset="2"/>
              <a:buChar char=""/>
            </a:pPr>
            <a:r>
              <a:rPr lang="en-US" sz="1100" i="1" dirty="0">
                <a:effectLst/>
                <a:latin typeface="Calibri" panose="020F0502020204030204" pitchFamily="34" charset="0"/>
                <a:ea typeface="MS Mincho" panose="02020609040205080304" pitchFamily="49" charset="-128"/>
                <a:cs typeface="Arial" panose="020B0604020202020204" pitchFamily="34" charset="0"/>
              </a:rPr>
              <a:t>This happened in 2011, when police officer </a:t>
            </a:r>
            <a:r>
              <a:rPr lang="en-GB" sz="1100" i="1" dirty="0">
                <a:effectLst/>
                <a:latin typeface="Calibri" panose="020F0502020204030204" pitchFamily="34" charset="0"/>
                <a:ea typeface="Calibri" panose="020F0502020204030204" pitchFamily="34" charset="0"/>
                <a:cs typeface="Arial" panose="020B0604020202020204" pitchFamily="34" charset="0"/>
              </a:rPr>
              <a:t>Kenny Conley was accused of perjury, when he said he did not see a fellow police officer being assaulted, even though the assault was physically visible from his location. He was busy chasing a suspect and (like in the gorilla experiment) was focused on the chase. He was cleared because it was plausible that this was a case of inattentional blindness. (</a:t>
            </a:r>
            <a:r>
              <a:rPr lang="en-GB" sz="1100" i="1" u="sng" dirty="0">
                <a:solidFill>
                  <a:srgbClr val="0563C1"/>
                </a:solidFill>
                <a:effectLst/>
                <a:latin typeface="Calibri" panose="020F0502020204030204" pitchFamily="34" charset="0"/>
                <a:ea typeface="Calibri" panose="020F0502020204030204" pitchFamily="34" charset="0"/>
                <a:cs typeface="Arial" panose="020B0604020202020204" pitchFamily="34" charset="0"/>
                <a:hlinkClick r:id="rId3"/>
              </a:rPr>
              <a:t>source</a:t>
            </a:r>
            <a:r>
              <a:rPr lang="en-GB" sz="1100" i="1" dirty="0">
                <a:effectLst/>
                <a:latin typeface="Calibri" panose="020F0502020204030204" pitchFamily="34" charset="0"/>
                <a:ea typeface="Calibri" panose="020F0502020204030204" pitchFamily="34" charset="0"/>
                <a:cs typeface="Arial" panose="020B0604020202020204" pitchFamily="34" charset="0"/>
              </a:rPr>
              <a:t>)</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1828800">
              <a:lnSpc>
                <a:spcPct val="107000"/>
              </a:lnSpc>
            </a:pPr>
            <a:r>
              <a:rPr lang="en-CA" sz="1100" i="1" dirty="0">
                <a:effectLst/>
                <a:latin typeface="Calibri" panose="020F0502020204030204" pitchFamily="34" charset="0"/>
                <a:ea typeface="MS Mincho" panose="02020609040205080304" pitchFamily="49" charset="-128"/>
                <a:cs typeface="Arial" panose="020B0604020202020204" pitchFamily="34" charset="0"/>
              </a:rPr>
              <a:t> </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742950" lvl="1" indent="-285750">
              <a:lnSpc>
                <a:spcPct val="107000"/>
              </a:lnSpc>
              <a:buFont typeface="Courier New" panose="02070309020205020404" pitchFamily="49" charset="0"/>
              <a:buChar char="o"/>
            </a:pPr>
            <a:r>
              <a:rPr lang="en-US" sz="1100" i="1" dirty="0">
                <a:effectLst/>
                <a:latin typeface="Calibri" panose="020F0502020204030204" pitchFamily="34" charset="0"/>
                <a:ea typeface="MS Mincho" panose="02020609040205080304" pitchFamily="49" charset="-128"/>
                <a:cs typeface="Arial" panose="020B0604020202020204" pitchFamily="34" charset="0"/>
              </a:rPr>
              <a:t>In what situations, beyond psychology research, can the ability to formulate operational definitions be useful? </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itchFamily="2" charset="2"/>
              <a:buChar char=""/>
            </a:pPr>
            <a:r>
              <a:rPr lang="en-CA" sz="1100" i="1" dirty="0">
                <a:effectLst/>
                <a:latin typeface="Calibri" panose="020F0502020204030204" pitchFamily="34" charset="0"/>
                <a:ea typeface="MS Mincho" panose="02020609040205080304" pitchFamily="49" charset="-128"/>
                <a:cs typeface="Arial" panose="020B0604020202020204" pitchFamily="34" charset="0"/>
              </a:rPr>
              <a:t>Creating questionnaires</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itchFamily="2" charset="2"/>
              <a:buChar char=""/>
            </a:pPr>
            <a:r>
              <a:rPr lang="en-CA" sz="1100" i="1" dirty="0">
                <a:effectLst/>
                <a:latin typeface="Calibri" panose="020F0502020204030204" pitchFamily="34" charset="0"/>
                <a:ea typeface="MS Mincho" panose="02020609040205080304" pitchFamily="49" charset="-128"/>
                <a:cs typeface="Arial" panose="020B0604020202020204" pitchFamily="34" charset="0"/>
              </a:rPr>
              <a:t>Evaluating programs (e.g., defining how to measure a program’s positive impact)</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buFont typeface="Wingdings" pitchFamily="2" charset="2"/>
              <a:buChar char=""/>
            </a:pPr>
            <a:r>
              <a:rPr lang="en-CA" sz="1100" i="1" dirty="0">
                <a:effectLst/>
                <a:latin typeface="Calibri" panose="020F0502020204030204" pitchFamily="34" charset="0"/>
                <a:ea typeface="MS Mincho" panose="02020609040205080304" pitchFamily="49" charset="-128"/>
                <a:cs typeface="Arial" panose="020B0604020202020204" pitchFamily="34" charset="0"/>
              </a:rPr>
              <a:t>Writing laws in ways that describe measurable and observable behaviours</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pPr marL="1143000" lvl="2" indent="-228600">
              <a:lnSpc>
                <a:spcPct val="107000"/>
              </a:lnSpc>
              <a:spcAft>
                <a:spcPts val="800"/>
              </a:spcAft>
              <a:buFont typeface="Wingdings" pitchFamily="2" charset="2"/>
              <a:buChar char=""/>
            </a:pPr>
            <a:r>
              <a:rPr lang="en-CA" sz="1100" i="1" dirty="0">
                <a:effectLst/>
                <a:latin typeface="Calibri" panose="020F0502020204030204" pitchFamily="34" charset="0"/>
                <a:ea typeface="MS Mincho" panose="02020609040205080304" pitchFamily="49" charset="-128"/>
                <a:cs typeface="Arial" panose="020B0604020202020204" pitchFamily="34" charset="0"/>
              </a:rPr>
              <a:t>In education – explaining abstract concepts in clear and tangible ways</a:t>
            </a:r>
            <a:endParaRPr lang="en-CA" sz="11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63</a:t>
            </a:fld>
            <a:endParaRPr lang="en-US" dirty="0"/>
          </a:p>
        </p:txBody>
      </p:sp>
    </p:spTree>
    <p:extLst>
      <p:ext uri="{BB962C8B-B14F-4D97-AF65-F5344CB8AC3E}">
        <p14:creationId xmlns:p14="http://schemas.microsoft.com/office/powerpoint/2010/main" val="3856138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65</a:t>
            </a:fld>
            <a:endParaRPr lang="en-US"/>
          </a:p>
        </p:txBody>
      </p:sp>
    </p:spTree>
    <p:extLst>
      <p:ext uri="{BB962C8B-B14F-4D97-AF65-F5344CB8AC3E}">
        <p14:creationId xmlns:p14="http://schemas.microsoft.com/office/powerpoint/2010/main" val="545635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66</a:t>
            </a:fld>
            <a:endParaRPr lang="en-US"/>
          </a:p>
        </p:txBody>
      </p:sp>
    </p:spTree>
    <p:extLst>
      <p:ext uri="{BB962C8B-B14F-4D97-AF65-F5344CB8AC3E}">
        <p14:creationId xmlns:p14="http://schemas.microsoft.com/office/powerpoint/2010/main" val="2227559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bachelors in psych is not a vocational program, meaning it does not lead to a specific career. However, the skills and knowledge you gain prepare you to perform numerous careers and graduate programs</a:t>
            </a:r>
          </a:p>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67</a:t>
            </a:fld>
            <a:endParaRPr lang="en-US" dirty="0"/>
          </a:p>
        </p:txBody>
      </p:sp>
    </p:spTree>
    <p:extLst>
      <p:ext uri="{BB962C8B-B14F-4D97-AF65-F5344CB8AC3E}">
        <p14:creationId xmlns:p14="http://schemas.microsoft.com/office/powerpoint/2010/main" val="31567252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skills and knowledge gained during a psych degree prepare you for many fields of work and study</a:t>
            </a:r>
          </a:p>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68</a:t>
            </a:fld>
            <a:endParaRPr lang="en-US" dirty="0"/>
          </a:p>
        </p:txBody>
      </p:sp>
    </p:spTree>
    <p:extLst>
      <p:ext uri="{BB962C8B-B14F-4D97-AF65-F5344CB8AC3E}">
        <p14:creationId xmlns:p14="http://schemas.microsoft.com/office/powerpoint/2010/main" val="18321276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CA" sz="1800" dirty="0">
                <a:effectLst/>
                <a:latin typeface="Calibri" panose="020F0502020204030204" pitchFamily="34" charset="0"/>
                <a:ea typeface="Calibri" panose="020F0502020204030204" pitchFamily="34" charset="0"/>
                <a:cs typeface="Arial" panose="020B0604020202020204" pitchFamily="34" charset="0"/>
              </a:rPr>
              <a:t>Read through the list of graduate programs psychology students commonly go into after their undergraduate degree. You can mention that, as we can see from the list, there are quite a few more options than becoming a clinical psychologist. </a:t>
            </a:r>
          </a:p>
          <a:p>
            <a:endParaRPr lang="en-CA" dirty="0"/>
          </a:p>
          <a:p>
            <a:endParaRPr lang="en-CA" dirty="0"/>
          </a:p>
          <a:p>
            <a:r>
              <a:rPr lang="en-CA" dirty="0"/>
              <a:t>Link for source: https://</a:t>
            </a:r>
            <a:r>
              <a:rPr lang="en-CA" dirty="0" err="1"/>
              <a:t>www.utsc.utoronto.ca</a:t>
            </a:r>
            <a:r>
              <a:rPr lang="en-CA" dirty="0"/>
              <a:t>/</a:t>
            </a:r>
            <a:r>
              <a:rPr lang="en-CA" dirty="0" err="1"/>
              <a:t>aacc</a:t>
            </a:r>
            <a:r>
              <a:rPr lang="en-CA" dirty="0"/>
              <a:t>/career-options-after-psychology-and-mental-health-studies#:~:text=Popular%20further%20education%20opportunities%20include,%E2%80%93%20Master%20of%20Arts%20(Psychotherapy) </a:t>
            </a:r>
          </a:p>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69</a:t>
            </a:fld>
            <a:endParaRPr lang="en-US" dirty="0"/>
          </a:p>
        </p:txBody>
      </p:sp>
    </p:spTree>
    <p:extLst>
      <p:ext uri="{BB962C8B-B14F-4D97-AF65-F5344CB8AC3E}">
        <p14:creationId xmlns:p14="http://schemas.microsoft.com/office/powerpoint/2010/main" val="4076756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Ask how many students have studied psych, to give you an idea of the level. If some among them have, you can ask them what are some of the concepts they’ve learned about</a:t>
            </a: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47</a:t>
            </a:fld>
            <a:endParaRPr lang="en-US"/>
          </a:p>
        </p:txBody>
      </p:sp>
    </p:spTree>
    <p:extLst>
      <p:ext uri="{BB962C8B-B14F-4D97-AF65-F5344CB8AC3E}">
        <p14:creationId xmlns:p14="http://schemas.microsoft.com/office/powerpoint/2010/main" val="2500275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summarizes the main differences between clinical and research psychologists, as well as psychotherapists </a:t>
            </a:r>
            <a:r>
              <a:rPr lang="en-US"/>
              <a:t>and psychiatrists.</a:t>
            </a:r>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70</a:t>
            </a:fld>
            <a:endParaRPr lang="en-US" dirty="0"/>
          </a:p>
        </p:txBody>
      </p:sp>
    </p:spTree>
    <p:extLst>
      <p:ext uri="{BB962C8B-B14F-4D97-AF65-F5344CB8AC3E}">
        <p14:creationId xmlns:p14="http://schemas.microsoft.com/office/powerpoint/2010/main" val="31790452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71</a:t>
            </a:fld>
            <a:endParaRPr lang="en-US" dirty="0"/>
          </a:p>
        </p:txBody>
      </p:sp>
    </p:spTree>
    <p:extLst>
      <p:ext uri="{BB962C8B-B14F-4D97-AF65-F5344CB8AC3E}">
        <p14:creationId xmlns:p14="http://schemas.microsoft.com/office/powerpoint/2010/main" val="23195499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FD81C6-ED73-4D6C-9D10-F68A57B3A0A2}" type="slidenum">
              <a:rPr lang="en-US" smtClean="0"/>
              <a:t>72</a:t>
            </a:fld>
            <a:endParaRPr lang="en-US"/>
          </a:p>
        </p:txBody>
      </p:sp>
    </p:spTree>
    <p:extLst>
      <p:ext uri="{BB962C8B-B14F-4D97-AF65-F5344CB8AC3E}">
        <p14:creationId xmlns:p14="http://schemas.microsoft.com/office/powerpoint/2010/main" val="1438054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48</a:t>
            </a:fld>
            <a:endParaRPr lang="en-US"/>
          </a:p>
        </p:txBody>
      </p:sp>
    </p:spTree>
    <p:extLst>
      <p:ext uri="{BB962C8B-B14F-4D97-AF65-F5344CB8AC3E}">
        <p14:creationId xmlns:p14="http://schemas.microsoft.com/office/powerpoint/2010/main" val="3091568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IBM Plex Sans"/>
                <a:ea typeface="ＭＳ Ｐゴシック"/>
              </a:rPr>
              <a:t>Either share the participant link below in the chat and then share the </a:t>
            </a:r>
            <a:r>
              <a:rPr lang="en-US" dirty="0" err="1">
                <a:latin typeface="IBM Plex Sans"/>
                <a:ea typeface="ＭＳ Ｐゴシック"/>
              </a:rPr>
              <a:t>mentimeter</a:t>
            </a:r>
            <a:r>
              <a:rPr lang="en-US" dirty="0">
                <a:latin typeface="IBM Plex Sans"/>
                <a:ea typeface="ＭＳ Ｐゴシック"/>
              </a:rPr>
              <a:t> on your screen, or have participants go to menti.com and enter the code that appears on the first slide of the </a:t>
            </a:r>
            <a:r>
              <a:rPr lang="en-US" dirty="0" err="1">
                <a:latin typeface="IBM Plex Sans"/>
                <a:ea typeface="ＭＳ Ｐゴシック"/>
              </a:rPr>
              <a:t>mentimeter</a:t>
            </a:r>
            <a:r>
              <a:rPr lang="en-US" dirty="0">
                <a:latin typeface="IBM Plex Sans"/>
                <a:ea typeface="ＭＳ Ｐゴシック"/>
              </a:rPr>
              <a:t> (the code changes periodically, so it will be whatever code there is on the screen on that day). You can access the presenter view by following the link below.</a:t>
            </a:r>
          </a:p>
          <a:p>
            <a:endParaRPr lang="en-US" dirty="0"/>
          </a:p>
          <a:p>
            <a:r>
              <a:rPr lang="en-US">
                <a:latin typeface="IBM Plex Sans"/>
                <a:ea typeface="ＭＳ Ｐゴシック"/>
              </a:rPr>
              <a:t>- Participant link: </a:t>
            </a:r>
            <a:r>
              <a:rPr lang="en-US" dirty="0">
                <a:latin typeface="IBM Plex Sans"/>
                <a:ea typeface="ＭＳ Ｐゴシック"/>
                <a:hlinkClick r:id="rId3"/>
              </a:rPr>
              <a:t>https://www.menti.com/alf3j6evqvnq</a:t>
            </a:r>
            <a:r>
              <a:rPr lang="en-US" dirty="0">
                <a:latin typeface="IBM Plex Sans"/>
                <a:ea typeface="ＭＳ Ｐゴシック"/>
              </a:rPr>
              <a:t>  </a:t>
            </a:r>
            <a:endParaRPr lang="en-US" dirty="0"/>
          </a:p>
          <a:p>
            <a:r>
              <a:rPr lang="en-US" dirty="0">
                <a:latin typeface="IBM Plex Sans"/>
                <a:ea typeface="ＭＳ Ｐゴシック"/>
              </a:rPr>
              <a:t>- Presenter link: </a:t>
            </a:r>
            <a:r>
              <a:rPr lang="en-US" dirty="0">
                <a:latin typeface="IBM Plex Sans"/>
                <a:ea typeface="ＭＳ Ｐゴシック"/>
                <a:hlinkClick r:id="rId4"/>
              </a:rPr>
              <a:t>https://www.mentimeter.com/app/presentation/al3w5s76wt44kag1tyeeyhxerj7am9k8</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50</a:t>
            </a:fld>
            <a:endParaRPr lang="en-US"/>
          </a:p>
        </p:txBody>
      </p:sp>
    </p:spTree>
    <p:extLst>
      <p:ext uri="{BB962C8B-B14F-4D97-AF65-F5344CB8AC3E}">
        <p14:creationId xmlns:p14="http://schemas.microsoft.com/office/powerpoint/2010/main" val="774845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lot of misconceptions and confusion about the field psychology. One of the most common is that, unlike chemistry or biology, it is not a science. </a:t>
            </a:r>
          </a:p>
          <a:p>
            <a:endParaRPr lang="en-US" dirty="0"/>
          </a:p>
          <a:p>
            <a:r>
              <a:rPr lang="en-US" dirty="0"/>
              <a:t>(go to next slide for more on the topic)</a:t>
            </a: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51</a:t>
            </a:fld>
            <a:endParaRPr lang="en-US"/>
          </a:p>
        </p:txBody>
      </p:sp>
    </p:spTree>
    <p:extLst>
      <p:ext uri="{BB962C8B-B14F-4D97-AF65-F5344CB8AC3E}">
        <p14:creationId xmlns:p14="http://schemas.microsoft.com/office/powerpoint/2010/main" val="1553788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800" b="0" i="0" u="none" strike="noStrike" dirty="0">
                <a:solidFill>
                  <a:srgbClr val="000000"/>
                </a:solidFill>
                <a:effectLst/>
                <a:latin typeface="Calibri" panose="020F0502020204030204" pitchFamily="34" charset="0"/>
              </a:rPr>
              <a:t>The </a:t>
            </a:r>
            <a:r>
              <a:rPr lang="fr-CA" sz="1800" b="0" i="0" u="none" strike="noStrike" dirty="0" err="1">
                <a:solidFill>
                  <a:srgbClr val="000000"/>
                </a:solidFill>
                <a:effectLst/>
                <a:latin typeface="Calibri" panose="020F0502020204030204" pitchFamily="34" charset="0"/>
              </a:rPr>
              <a:t>scientific</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method</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involves</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we</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formulate</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hypotheses</a:t>
            </a:r>
            <a:r>
              <a:rPr lang="fr-CA" sz="1800" b="0" i="0" u="none" strike="noStrike" dirty="0">
                <a:solidFill>
                  <a:srgbClr val="000000"/>
                </a:solidFill>
                <a:effectLst/>
                <a:latin typeface="Calibri" panose="020F0502020204030204" pitchFamily="34" charset="0"/>
              </a:rPr>
              <a:t> (or </a:t>
            </a:r>
            <a:r>
              <a:rPr lang="fr-CA" sz="1800" b="0" i="0" u="none" strike="noStrike" dirty="0" err="1">
                <a:solidFill>
                  <a:srgbClr val="000000"/>
                </a:solidFill>
                <a:effectLst/>
                <a:latin typeface="Calibri" panose="020F0502020204030204" pitchFamily="34" charset="0"/>
              </a:rPr>
              <a:t>predictions</a:t>
            </a:r>
            <a:r>
              <a:rPr lang="fr-CA" sz="1800" b="0" i="0" u="none" strike="noStrike" dirty="0">
                <a:solidFill>
                  <a:srgbClr val="000000"/>
                </a:solidFill>
                <a:effectLst/>
                <a:latin typeface="Calibri" panose="020F0502020204030204" pitchFamily="34" charset="0"/>
              </a:rPr>
              <a:t>), and </a:t>
            </a:r>
            <a:r>
              <a:rPr lang="fr-CA" sz="1800" b="0" i="0" u="none" strike="noStrike" dirty="0" err="1">
                <a:solidFill>
                  <a:srgbClr val="000000"/>
                </a:solidFill>
                <a:effectLst/>
                <a:latin typeface="Calibri" panose="020F0502020204030204" pitchFamily="34" charset="0"/>
              </a:rPr>
              <a:t>we</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collect</a:t>
            </a:r>
            <a:r>
              <a:rPr lang="fr-CA" sz="1800" b="0" i="0" u="none" strike="noStrike" dirty="0">
                <a:solidFill>
                  <a:srgbClr val="000000"/>
                </a:solidFill>
                <a:effectLst/>
                <a:latin typeface="Calibri" panose="020F0502020204030204" pitchFamily="34" charset="0"/>
              </a:rPr>
              <a:t> data in </a:t>
            </a:r>
            <a:r>
              <a:rPr lang="fr-CA" sz="1800" b="0" i="0" u="none" strike="noStrike" dirty="0" err="1">
                <a:solidFill>
                  <a:srgbClr val="000000"/>
                </a:solidFill>
                <a:effectLst/>
                <a:latin typeface="Calibri" panose="020F0502020204030204" pitchFamily="34" charset="0"/>
              </a:rPr>
              <a:t>order</a:t>
            </a:r>
            <a:r>
              <a:rPr lang="fr-CA" sz="1800" b="0" i="0" u="none" strike="noStrike" dirty="0">
                <a:solidFill>
                  <a:srgbClr val="000000"/>
                </a:solidFill>
                <a:effectLst/>
                <a:latin typeface="Calibri" panose="020F0502020204030204" pitchFamily="34" charset="0"/>
              </a:rPr>
              <a:t> to </a:t>
            </a:r>
            <a:r>
              <a:rPr lang="fr-CA" sz="1800" b="0" i="0" u="none" strike="noStrike" dirty="0" err="1">
                <a:solidFill>
                  <a:srgbClr val="000000"/>
                </a:solidFill>
                <a:effectLst/>
                <a:latin typeface="Calibri" panose="020F0502020204030204" pitchFamily="34" charset="0"/>
              </a:rPr>
              <a:t>confirm</a:t>
            </a:r>
            <a:r>
              <a:rPr lang="fr-CA" sz="1800" b="0" i="0" u="none" strike="noStrike" dirty="0">
                <a:solidFill>
                  <a:srgbClr val="000000"/>
                </a:solidFill>
                <a:effectLst/>
                <a:latin typeface="Calibri" panose="020F0502020204030204" pitchFamily="34" charset="0"/>
              </a:rPr>
              <a:t> or </a:t>
            </a:r>
            <a:r>
              <a:rPr lang="fr-CA" sz="1800" b="0" i="0" u="none" strike="noStrike" dirty="0" err="1">
                <a:solidFill>
                  <a:srgbClr val="000000"/>
                </a:solidFill>
                <a:effectLst/>
                <a:latin typeface="Calibri" panose="020F0502020204030204" pitchFamily="34" charset="0"/>
              </a:rPr>
              <a:t>reject</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our</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predictions</a:t>
            </a:r>
            <a:r>
              <a:rPr lang="fr-CA" sz="1800" b="0" i="0" u="none" strike="noStrike" dirty="0">
                <a:solidFill>
                  <a:srgbClr val="000000"/>
                </a:solidFill>
                <a:effectLst/>
                <a:latin typeface="Calibri" panose="020F0502020204030204" pitchFamily="34" charset="0"/>
              </a:rPr>
              <a:t> and </a:t>
            </a:r>
            <a:r>
              <a:rPr lang="fr-CA" sz="1800" b="0" i="0" u="none" strike="noStrike" dirty="0" err="1">
                <a:solidFill>
                  <a:srgbClr val="000000"/>
                </a:solidFill>
                <a:effectLst/>
                <a:latin typeface="Calibri" panose="020F0502020204030204" pitchFamily="34" charset="0"/>
              </a:rPr>
              <a:t>draw</a:t>
            </a:r>
            <a:r>
              <a:rPr lang="fr-CA" sz="1800" b="0" i="0" u="none" strike="noStrike" dirty="0">
                <a:solidFill>
                  <a:srgbClr val="000000"/>
                </a:solidFill>
                <a:effectLst/>
                <a:latin typeface="Calibri" panose="020F0502020204030204" pitchFamily="34" charset="0"/>
              </a:rPr>
              <a:t> </a:t>
            </a:r>
            <a:r>
              <a:rPr lang="fr-CA" sz="1800" b="0" i="0" u="none" strike="noStrike" dirty="0" err="1">
                <a:solidFill>
                  <a:srgbClr val="000000"/>
                </a:solidFill>
                <a:effectLst/>
                <a:latin typeface="Calibri" panose="020F0502020204030204" pitchFamily="34" charset="0"/>
              </a:rPr>
              <a:t>scientific</a:t>
            </a:r>
            <a:r>
              <a:rPr lang="fr-CA" sz="1800" b="0" i="0" u="none" strike="noStrike" dirty="0">
                <a:solidFill>
                  <a:srgbClr val="000000"/>
                </a:solidFill>
                <a:effectLst/>
                <a:latin typeface="Calibri" panose="020F0502020204030204" pitchFamily="34" charset="0"/>
              </a:rPr>
              <a:t> conclusions.</a:t>
            </a:r>
            <a:r>
              <a:rPr lang="fr-CA" sz="1800" b="0" i="0" dirty="0">
                <a:solidFill>
                  <a:srgbClr val="000000"/>
                </a:solidFill>
                <a:effectLst/>
                <a:latin typeface="Calibri" panose="020F0502020204030204" pitchFamily="34" charset="0"/>
              </a:rPr>
              <a:t>​</a:t>
            </a:r>
          </a:p>
          <a:p>
            <a:endParaRPr lang="fr-CA" sz="1800" b="0" i="0" dirty="0">
              <a:solidFill>
                <a:srgbClr val="000000"/>
              </a:solidFill>
              <a:effectLst/>
              <a:latin typeface="Calibri" panose="020F050202020403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t>Unlike chemistry or biology, psychology involves studying things we can’t always see (e.g., thoughts and emotions)</a:t>
            </a:r>
          </a:p>
          <a:p>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52</a:t>
            </a:fld>
            <a:endParaRPr lang="en-US"/>
          </a:p>
        </p:txBody>
      </p:sp>
    </p:spTree>
    <p:extLst>
      <p:ext uri="{BB962C8B-B14F-4D97-AF65-F5344CB8AC3E}">
        <p14:creationId xmlns:p14="http://schemas.microsoft.com/office/powerpoint/2010/main" val="2758279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through the animations to demonstrate what people think psychology research looks like. Although the slide is a caricature, it illustrates the notion that some people have that psychology research lacks rigor. Because mental phenomena are not visible, some mistakenly believe it cannot be studied scientifically. However, psychologists, like other scientists, draw conclusions based on observation and data collected through scientific experiments. As we’ll see in the next section, one of the key tools to designing a sound experiment in psychology starts with defining what we’re studying in observable and measurable terms – what we call “</a:t>
            </a:r>
            <a:r>
              <a:rPr lang="en-US"/>
              <a:t>operational definitions”.</a:t>
            </a:r>
            <a:endParaRPr lang="en-US"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53</a:t>
            </a:fld>
            <a:endParaRPr lang="en-US"/>
          </a:p>
        </p:txBody>
      </p:sp>
    </p:spTree>
    <p:extLst>
      <p:ext uri="{BB962C8B-B14F-4D97-AF65-F5344CB8AC3E}">
        <p14:creationId xmlns:p14="http://schemas.microsoft.com/office/powerpoint/2010/main" val="39045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spcAft>
                <a:spcPts val="600"/>
              </a:spcAft>
            </a:pPr>
            <a:r>
              <a:rPr lang="en-CA" sz="1200" i="1" dirty="0">
                <a:latin typeface="IBM Plex Sans" panose="020B0503050203000203" pitchFamily="34" charset="0"/>
              </a:rPr>
              <a:t>“What distinguishes the sciences from other disciplines is the use of the </a:t>
            </a:r>
            <a:r>
              <a:rPr lang="en-CA" sz="1200" i="1" u="sng" dirty="0">
                <a:latin typeface="IBM Plex Sans" panose="020B0503050203000203" pitchFamily="34" charset="0"/>
              </a:rPr>
              <a:t>scientific method</a:t>
            </a:r>
            <a:r>
              <a:rPr lang="en-CA" sz="1200" i="1" dirty="0">
                <a:latin typeface="IBM Plex Sans" panose="020B0503050203000203" pitchFamily="34" charset="0"/>
              </a:rPr>
              <a:t>.</a:t>
            </a:r>
          </a:p>
          <a:p>
            <a:pPr>
              <a:spcAft>
                <a:spcPts val="600"/>
              </a:spcAft>
            </a:pPr>
            <a:endParaRPr lang="en-CA" sz="1200" i="1" dirty="0">
              <a:latin typeface="IBM Plex Sans" panose="020B0503050203000203" pitchFamily="34" charset="0"/>
            </a:endParaRPr>
          </a:p>
          <a:p>
            <a:pPr>
              <a:spcAft>
                <a:spcPts val="600"/>
              </a:spcAft>
            </a:pPr>
            <a:r>
              <a:rPr lang="en-CA" sz="1200" i="1" dirty="0">
                <a:latin typeface="IBM Plex Sans" panose="020B0503050203000203" pitchFamily="34" charset="0"/>
              </a:rPr>
              <a:t>It’s an approach that allows us to investigate the causes of things we observe in the world. </a:t>
            </a:r>
          </a:p>
          <a:p>
            <a:pPr>
              <a:spcAft>
                <a:spcPts val="600"/>
              </a:spcAft>
            </a:pPr>
            <a:endParaRPr lang="en-CA" sz="1200" i="1" dirty="0">
              <a:latin typeface="IBM Plex Sans" panose="020B0503050203000203" pitchFamily="34" charset="0"/>
            </a:endParaRPr>
          </a:p>
          <a:p>
            <a:pPr>
              <a:spcAft>
                <a:spcPts val="600"/>
              </a:spcAft>
            </a:pPr>
            <a:r>
              <a:rPr lang="en-CA" sz="1200" i="1" dirty="0">
                <a:latin typeface="IBM Plex Sans" panose="020B0503050203000203" pitchFamily="34" charset="0"/>
              </a:rPr>
              <a:t>Unlike other disciplines, where conclusions are achieved through reason alone (e.g., math), science requires us to validate our conclusions by conducting experiments and observing the results.”</a:t>
            </a:r>
          </a:p>
          <a:p>
            <a:pPr>
              <a:spcAft>
                <a:spcPts val="600"/>
              </a:spcAft>
            </a:pPr>
            <a:endParaRPr lang="en-CA" b="0" i="0" dirty="0">
              <a:solidFill>
                <a:srgbClr val="202122"/>
              </a:solidFill>
              <a:effectLst/>
              <a:latin typeface="Arial" panose="020B0604020202020204" pitchFamily="34" charset="0"/>
            </a:endParaRPr>
          </a:p>
          <a:p>
            <a:r>
              <a:rPr lang="en-CA" b="1" i="0" dirty="0">
                <a:solidFill>
                  <a:srgbClr val="202122"/>
                </a:solidFill>
                <a:effectLst/>
                <a:latin typeface="Arial" panose="020B0604020202020204" pitchFamily="34" charset="0"/>
              </a:rPr>
              <a:t>Explanation of the diagram</a:t>
            </a:r>
            <a:r>
              <a:rPr lang="en-CA" b="0" i="0" dirty="0">
                <a:solidFill>
                  <a:srgbClr val="202122"/>
                </a:solidFill>
                <a:effectLst/>
                <a:latin typeface="Arial" panose="020B0604020202020204" pitchFamily="34" charset="0"/>
              </a:rPr>
              <a:t>: Observations of the natural world leads to questions. Scientific questions generate hypotheses, many of which may be tested through controlled experimentation. Experimentation and analysis allows hypotheses to be confirmed or rejected, which provide information (or conclusions). The process of scientific experimentation leads to more observations and questions.</a:t>
            </a:r>
            <a:endParaRPr lang="en-US" dirty="0"/>
          </a:p>
          <a:p>
            <a:endParaRPr lang="en-AU" noProof="0" dirty="0"/>
          </a:p>
          <a:p>
            <a:r>
              <a:rPr lang="en-AU" noProof="0" dirty="0"/>
              <a:t>Give an example of the scientific method for the physical sciences: snow melts in the spring. </a:t>
            </a:r>
          </a:p>
          <a:p>
            <a:pPr marL="171450" indent="-171450">
              <a:buFontTx/>
              <a:buChar char="-"/>
            </a:pPr>
            <a:r>
              <a:rPr lang="en-AU" noProof="0" dirty="0"/>
              <a:t>One person says it's God, </a:t>
            </a:r>
          </a:p>
          <a:p>
            <a:pPr marL="171450" indent="-171450">
              <a:buFontTx/>
              <a:buChar char="-"/>
            </a:pPr>
            <a:r>
              <a:rPr lang="en-AU" noProof="0" dirty="0"/>
              <a:t>another says the moon gets closer in spring, </a:t>
            </a:r>
          </a:p>
          <a:p>
            <a:pPr marL="171450" indent="-171450">
              <a:buFontTx/>
              <a:buChar char="-"/>
            </a:pPr>
            <a:r>
              <a:rPr lang="en-AU" noProof="0" dirty="0"/>
              <a:t>you say it's the temperature that increases in the spring.</a:t>
            </a:r>
          </a:p>
          <a:p>
            <a:endParaRPr lang="en-AU" noProof="0" dirty="0"/>
          </a:p>
          <a:p>
            <a:r>
              <a:rPr lang="en-AU" noProof="0" dirty="0"/>
              <a:t>Question - is it the temperature - hypothesis (snow will become liquid when I increase the temperature to more than - degrees) - experiment - analysis - results – conclusion</a:t>
            </a:r>
          </a:p>
          <a:p>
            <a:endParaRPr lang="en-AU" noProof="0"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55</a:t>
            </a:fld>
            <a:endParaRPr lang="en-US"/>
          </a:p>
        </p:txBody>
      </p:sp>
    </p:spTree>
    <p:extLst>
      <p:ext uri="{BB962C8B-B14F-4D97-AF65-F5344CB8AC3E}">
        <p14:creationId xmlns:p14="http://schemas.microsoft.com/office/powerpoint/2010/main" val="1097791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err="1"/>
              <a:t>Why</a:t>
            </a:r>
            <a:r>
              <a:rPr lang="fr-CA" noProof="0" dirty="0"/>
              <a:t> important:</a:t>
            </a:r>
          </a:p>
          <a:p>
            <a:pPr marL="171450" indent="-171450">
              <a:buFont typeface="Arial" panose="020B0604020202020204" pitchFamily="34" charset="0"/>
              <a:buChar char="•"/>
            </a:pPr>
            <a:r>
              <a:rPr lang="fr-CA" noProof="0" dirty="0" err="1"/>
              <a:t>Necessary</a:t>
            </a:r>
            <a:r>
              <a:rPr lang="fr-CA" noProof="0" dirty="0"/>
              <a:t> for </a:t>
            </a:r>
            <a:r>
              <a:rPr lang="fr-CA" noProof="0" dirty="0" err="1"/>
              <a:t>designing</a:t>
            </a:r>
            <a:r>
              <a:rPr lang="fr-CA" noProof="0" dirty="0"/>
              <a:t> </a:t>
            </a:r>
            <a:r>
              <a:rPr lang="fr-CA" noProof="0" dirty="0" err="1"/>
              <a:t>experiments</a:t>
            </a:r>
            <a:endParaRPr lang="fr-CA" noProof="0" dirty="0"/>
          </a:p>
          <a:p>
            <a:pPr marL="171450" indent="-171450">
              <a:buFont typeface="Arial" panose="020B0604020202020204" pitchFamily="34" charset="0"/>
              <a:buChar char="•"/>
            </a:pPr>
            <a:r>
              <a:rPr lang="fr-CA" noProof="0" dirty="0"/>
              <a:t>Be able to </a:t>
            </a:r>
            <a:r>
              <a:rPr lang="fr-CA" noProof="0" dirty="0" err="1"/>
              <a:t>draw</a:t>
            </a:r>
            <a:r>
              <a:rPr lang="fr-CA" noProof="0" dirty="0"/>
              <a:t> conclusions </a:t>
            </a:r>
            <a:r>
              <a:rPr lang="fr-CA" noProof="0" dirty="0" err="1"/>
              <a:t>based</a:t>
            </a:r>
            <a:r>
              <a:rPr lang="fr-CA" noProof="0" dirty="0"/>
              <a:t> on data (vs. opinions or impressions)</a:t>
            </a:r>
          </a:p>
          <a:p>
            <a:pPr marL="171450" indent="-171450">
              <a:buFont typeface="Arial" panose="020B0604020202020204" pitchFamily="34" charset="0"/>
              <a:buChar char="•"/>
            </a:pPr>
            <a:r>
              <a:rPr lang="fr-CA" noProof="0" dirty="0" err="1"/>
              <a:t>Replication</a:t>
            </a:r>
            <a:r>
              <a:rPr lang="fr-CA" noProof="0" dirty="0"/>
              <a:t> of the </a:t>
            </a:r>
            <a:r>
              <a:rPr lang="fr-CA" noProof="0" dirty="0" err="1"/>
              <a:t>experiment</a:t>
            </a:r>
            <a:r>
              <a:rPr lang="fr-CA" noProof="0" dirty="0"/>
              <a:t> - to </a:t>
            </a:r>
            <a:r>
              <a:rPr lang="fr-CA" noProof="0" dirty="0" err="1"/>
              <a:t>ensure</a:t>
            </a:r>
            <a:r>
              <a:rPr lang="fr-CA" noProof="0" dirty="0"/>
              <a:t> </a:t>
            </a:r>
            <a:r>
              <a:rPr lang="fr-CA" noProof="0" dirty="0" err="1"/>
              <a:t>that</a:t>
            </a:r>
            <a:r>
              <a:rPr lang="fr-CA" noProof="0" dirty="0"/>
              <a:t> </a:t>
            </a:r>
            <a:r>
              <a:rPr lang="fr-CA" noProof="0" dirty="0" err="1"/>
              <a:t>other</a:t>
            </a:r>
            <a:r>
              <a:rPr lang="fr-CA" noProof="0" dirty="0"/>
              <a:t> people can </a:t>
            </a:r>
            <a:r>
              <a:rPr lang="fr-CA" noProof="0" dirty="0" err="1"/>
              <a:t>replicate</a:t>
            </a:r>
            <a:r>
              <a:rPr lang="fr-CA" noProof="0" dirty="0"/>
              <a:t> </a:t>
            </a:r>
            <a:r>
              <a:rPr lang="fr-CA" noProof="0" dirty="0" err="1"/>
              <a:t>our</a:t>
            </a:r>
            <a:r>
              <a:rPr lang="fr-CA" noProof="0" dirty="0"/>
              <a:t> </a:t>
            </a:r>
            <a:r>
              <a:rPr lang="fr-CA" noProof="0" dirty="0" err="1"/>
              <a:t>experiments</a:t>
            </a:r>
            <a:r>
              <a:rPr lang="fr-CA" noProof="0" dirty="0"/>
              <a:t> and </a:t>
            </a:r>
            <a:r>
              <a:rPr lang="fr-CA" noProof="0" dirty="0" err="1"/>
              <a:t>get</a:t>
            </a:r>
            <a:r>
              <a:rPr lang="fr-CA" noProof="0" dirty="0"/>
              <a:t> the </a:t>
            </a:r>
            <a:r>
              <a:rPr lang="fr-CA" noProof="0" dirty="0" err="1"/>
              <a:t>same</a:t>
            </a:r>
            <a:r>
              <a:rPr lang="fr-CA" noProof="0" dirty="0"/>
              <a:t> </a:t>
            </a:r>
            <a:r>
              <a:rPr lang="fr-CA" noProof="0" dirty="0" err="1"/>
              <a:t>results</a:t>
            </a:r>
            <a:endParaRPr lang="fr-CA" noProof="0" dirty="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56</a:t>
            </a:fld>
            <a:endParaRPr lang="en-US"/>
          </a:p>
        </p:txBody>
      </p:sp>
    </p:spTree>
    <p:extLst>
      <p:ext uri="{BB962C8B-B14F-4D97-AF65-F5344CB8AC3E}">
        <p14:creationId xmlns:p14="http://schemas.microsoft.com/office/powerpoint/2010/main" val="769170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b="0" i="0">
                <a:latin typeface="IBM Plex Sans" panose="020B0503050203000203" pitchFamily="34"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b="0" i="0">
                <a:solidFill>
                  <a:schemeClr val="tx1">
                    <a:tint val="75000"/>
                  </a:schemeClr>
                </a:solidFill>
                <a:latin typeface="IBM Plex Sans" panose="020B0503050203000203"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6C22CA4C-0F17-6E48-99C1-F9990AE4C806}" type="datetimeFigureOut">
              <a:rPr lang="en-US" smtClean="0"/>
              <a:pPr>
                <a:defRPr/>
              </a:pPr>
              <a:t>5/18/2023</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591CCB7E-A3F8-B444-827B-A3921C9A044F}" type="slidenum">
              <a:rPr lang="en-US" smtClean="0"/>
              <a:pPr>
                <a:defRPr/>
              </a:pPr>
              <a:t>‹#›</a:t>
            </a:fld>
            <a:endParaRPr lang="en-US" dirty="0"/>
          </a:p>
        </p:txBody>
      </p:sp>
    </p:spTree>
    <p:extLst>
      <p:ext uri="{BB962C8B-B14F-4D97-AF65-F5344CB8AC3E}">
        <p14:creationId xmlns:p14="http://schemas.microsoft.com/office/powerpoint/2010/main" val="1151529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lvl1pPr>
              <a:defRPr b="0" i="0">
                <a:latin typeface="IBM Plex Sans" panose="020B0503050203000203" pitchFamily="34" charset="0"/>
              </a:defRPr>
            </a:lvl1pPr>
            <a:lvl2pPr>
              <a:defRPr b="0" i="0">
                <a:latin typeface="IBM Plex Sans" panose="020B0503050203000203" pitchFamily="34" charset="0"/>
              </a:defRPr>
            </a:lvl2pPr>
            <a:lvl3pPr>
              <a:defRPr b="0" i="0">
                <a:latin typeface="IBM Plex Sans" panose="020B0503050203000203" pitchFamily="34" charset="0"/>
              </a:defRPr>
            </a:lvl3pPr>
            <a:lvl4pPr>
              <a:defRPr b="0" i="0">
                <a:latin typeface="IBM Plex Sans" panose="020B0503050203000203" pitchFamily="34" charset="0"/>
              </a:defRPr>
            </a:lvl4pPr>
            <a:lvl5pPr>
              <a:defRPr b="0" i="0">
                <a:latin typeface="IBM Plex Sans" panose="020B050305020300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6145944B-5553-A545-A27F-ED7C9323832F}" type="datetimeFigureOut">
              <a:rPr lang="en-US" smtClean="0"/>
              <a:pPr>
                <a:defRPr/>
              </a:pPr>
              <a:t>5/18/2023</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DF137215-7EBD-5243-9B35-A4D2E1FE78EF}" type="slidenum">
              <a:rPr lang="en-US" smtClean="0"/>
              <a:pPr>
                <a:defRPr/>
              </a:pPr>
              <a:t>‹#›</a:t>
            </a:fld>
            <a:endParaRPr lang="en-US" dirty="0"/>
          </a:p>
        </p:txBody>
      </p:sp>
    </p:spTree>
    <p:extLst>
      <p:ext uri="{BB962C8B-B14F-4D97-AF65-F5344CB8AC3E}">
        <p14:creationId xmlns:p14="http://schemas.microsoft.com/office/powerpoint/2010/main" val="2247904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lvl1pPr>
              <a:defRPr b="0" i="0">
                <a:latin typeface="IBM Plex Sans" panose="020B0503050203000203"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lvl1pPr>
              <a:defRPr b="0" i="0">
                <a:latin typeface="IBM Plex Sans" panose="020B0503050203000203" pitchFamily="34" charset="0"/>
              </a:defRPr>
            </a:lvl1pPr>
            <a:lvl2pPr>
              <a:defRPr b="0" i="0">
                <a:latin typeface="IBM Plex Sans" panose="020B0503050203000203" pitchFamily="34" charset="0"/>
              </a:defRPr>
            </a:lvl2pPr>
            <a:lvl3pPr>
              <a:defRPr b="0" i="0">
                <a:latin typeface="IBM Plex Sans" panose="020B0503050203000203" pitchFamily="34" charset="0"/>
              </a:defRPr>
            </a:lvl3pPr>
            <a:lvl4pPr>
              <a:defRPr b="0" i="0">
                <a:latin typeface="IBM Plex Sans" panose="020B0503050203000203" pitchFamily="34" charset="0"/>
              </a:defRPr>
            </a:lvl4pPr>
            <a:lvl5pPr>
              <a:defRPr b="0" i="0">
                <a:latin typeface="IBM Plex Sans" panose="020B050305020300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D903ECF7-4962-AE42-96A8-ACE6B92B30A4}" type="datetimeFigureOut">
              <a:rPr lang="en-US" smtClean="0"/>
              <a:pPr>
                <a:defRPr/>
              </a:pPr>
              <a:t>5/18/2023</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0A34B69B-4947-9749-BD6B-FCBF52C7AE02}" type="slidenum">
              <a:rPr lang="en-US" smtClean="0"/>
              <a:pPr>
                <a:defRPr/>
              </a:pPr>
              <a:t>‹#›</a:t>
            </a:fld>
            <a:endParaRPr lang="en-US" dirty="0"/>
          </a:p>
        </p:txBody>
      </p:sp>
    </p:spTree>
    <p:extLst>
      <p:ext uri="{BB962C8B-B14F-4D97-AF65-F5344CB8AC3E}">
        <p14:creationId xmlns:p14="http://schemas.microsoft.com/office/powerpoint/2010/main" val="1473909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Blank">
    <p:bg>
      <p:bgPr>
        <a:solidFill>
          <a:srgbClr val="0433FF"/>
        </a:solidFill>
        <a:effectLst/>
      </p:bgPr>
    </p:bg>
    <p:spTree>
      <p:nvGrpSpPr>
        <p:cNvPr id="1" name=""/>
        <p:cNvGrpSpPr/>
        <p:nvPr/>
      </p:nvGrpSpPr>
      <p:grpSpPr>
        <a:xfrm>
          <a:off x="0" y="0"/>
          <a:ext cx="0" cy="0"/>
          <a:chOff x="0" y="0"/>
          <a:chExt cx="0" cy="0"/>
        </a:xfrm>
      </p:grpSpPr>
      <p:sp>
        <p:nvSpPr>
          <p:cNvPr id="117" name="Shape 117"/>
          <p:cNvSpPr>
            <a:spLocks noGrp="1"/>
          </p:cNvSpPr>
          <p:nvPr>
            <p:ph type="title"/>
          </p:nvPr>
        </p:nvSpPr>
        <p:spPr>
          <a:xfrm>
            <a:off x="685800" y="381000"/>
            <a:ext cx="7772401" cy="1600201"/>
          </a:xfrm>
          <a:prstGeom prst="rect">
            <a:avLst/>
          </a:prstGeom>
        </p:spPr>
        <p:txBody>
          <a:bodyPr lIns="72248" tIns="72248" rIns="72248" bIns="72248">
            <a:noAutofit/>
          </a:bodyPr>
          <a:lstStyle>
            <a:lvl1pPr marL="40638" marR="40638" defTabSz="914367">
              <a:defRPr sz="4359" b="0" i="0">
                <a:solidFill>
                  <a:srgbClr val="FFFB00"/>
                </a:solidFill>
                <a:uFill>
                  <a:solidFill>
                    <a:srgbClr val="FFFB00"/>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1pPr>
          </a:lstStyle>
          <a:p>
            <a:r>
              <a:rPr lang="en-US" dirty="0"/>
              <a:t>Click to edit Master title style</a:t>
            </a:r>
            <a:endParaRPr dirty="0"/>
          </a:p>
        </p:txBody>
      </p:sp>
      <p:sp>
        <p:nvSpPr>
          <p:cNvPr id="118" name="Shape 118"/>
          <p:cNvSpPr>
            <a:spLocks noGrp="1"/>
          </p:cNvSpPr>
          <p:nvPr>
            <p:ph type="body" idx="1"/>
          </p:nvPr>
        </p:nvSpPr>
        <p:spPr>
          <a:xfrm>
            <a:off x="685800" y="1981200"/>
            <a:ext cx="7772401" cy="4876801"/>
          </a:xfrm>
          <a:prstGeom prst="rect">
            <a:avLst/>
          </a:prstGeom>
        </p:spPr>
        <p:txBody>
          <a:bodyPr lIns="72248" tIns="72248" rIns="72248" bIns="72248" anchor="t">
            <a:noAutofit/>
          </a:bodyPr>
          <a:lstStyle>
            <a:lvl1pPr marL="360076" marR="40638" indent="-331503" defTabSz="914367">
              <a:spcBef>
                <a:spcPts val="844"/>
              </a:spcBef>
              <a:buSzPct val="100000"/>
              <a:defRPr sz="3094"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1pPr>
            <a:lvl2pPr marL="622696" marR="40638" indent="-272664" defTabSz="914367">
              <a:spcBef>
                <a:spcPts val="773"/>
              </a:spcBef>
              <a:buSzPct val="100000"/>
              <a:buChar char="–"/>
              <a:defRPr sz="2672"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2pPr>
            <a:lvl3pPr marL="899187" marR="40638" indent="-227699" defTabSz="914367">
              <a:spcBef>
                <a:spcPts val="633"/>
              </a:spcBef>
              <a:buSzPct val="100000"/>
              <a:defRPr sz="2391"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3pPr>
            <a:lvl4pPr marL="1217965" marR="40638" indent="-225019" defTabSz="914367">
              <a:spcBef>
                <a:spcPts val="492"/>
              </a:spcBef>
              <a:buSzPct val="100000"/>
              <a:buChar char="–"/>
              <a:defRPr sz="1969"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4pPr>
            <a:lvl5pPr marL="1539423" marR="40638" indent="-225019" defTabSz="914367">
              <a:spcBef>
                <a:spcPts val="492"/>
              </a:spcBef>
              <a:buSzPct val="100000"/>
              <a:buChar char="»"/>
              <a:defRPr sz="1969"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119" name="Shape 119"/>
          <p:cNvSpPr>
            <a:spLocks noGrp="1"/>
          </p:cNvSpPr>
          <p:nvPr>
            <p:ph type="sldNum" sz="quarter" idx="2"/>
          </p:nvPr>
        </p:nvSpPr>
        <p:spPr>
          <a:xfrm>
            <a:off x="7365201" y="6248400"/>
            <a:ext cx="280997" cy="324843"/>
          </a:xfrm>
          <a:prstGeom prst="rect">
            <a:avLst/>
          </a:prstGeom>
        </p:spPr>
        <p:txBody>
          <a:bodyPr lIns="72248" tIns="72248" rIns="72248" bIns="72248"/>
          <a:lstStyle>
            <a:lvl1pPr defTabSz="457184">
              <a:defRPr sz="1266"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1pPr>
          </a:lstStyle>
          <a:p>
            <a:fld id="{86CB4B4D-7CA3-9044-876B-883B54F8677D}" type="slidenum">
              <a:rPr lang="en-CA" smtClean="0"/>
              <a:pPr/>
              <a:t>‹#›</a:t>
            </a:fld>
            <a:endParaRPr lang="en-CA" dirty="0"/>
          </a:p>
        </p:txBody>
      </p:sp>
    </p:spTree>
    <p:extLst>
      <p:ext uri="{BB962C8B-B14F-4D97-AF65-F5344CB8AC3E}">
        <p14:creationId xmlns:p14="http://schemas.microsoft.com/office/powerpoint/2010/main" val="12627366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dirty="0"/>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lvl1pPr>
              <a:defRPr b="0" i="0">
                <a:latin typeface="IBM Plex Sans" panose="020B0503050203000203" pitchFamily="34" charset="0"/>
              </a:defRPr>
            </a:lvl1pPr>
            <a:lvl2pPr>
              <a:defRPr b="0" i="0">
                <a:latin typeface="IBM Plex Sans" panose="020B0503050203000203" pitchFamily="34" charset="0"/>
              </a:defRPr>
            </a:lvl2pPr>
            <a:lvl3pPr>
              <a:defRPr b="0" i="0">
                <a:latin typeface="IBM Plex Sans" panose="020B0503050203000203" pitchFamily="34" charset="0"/>
              </a:defRPr>
            </a:lvl3pPr>
            <a:lvl4pPr>
              <a:defRPr b="0" i="0">
                <a:latin typeface="IBM Plex Sans" panose="020B0503050203000203" pitchFamily="34" charset="0"/>
              </a:defRPr>
            </a:lvl4pPr>
            <a:lvl5pPr>
              <a:defRPr b="0" i="0">
                <a:latin typeface="IBM Plex Sans" panose="020B050305020300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32F36F0F-730C-EB4D-BD15-134C93BA82E0}" type="datetimeFigureOut">
              <a:rPr lang="en-US" smtClean="0"/>
              <a:pPr>
                <a:defRPr/>
              </a:pPr>
              <a:t>5/18/2023</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2C82F920-4C05-064E-83E8-DFAA0E6B9E5F}" type="slidenum">
              <a:rPr lang="en-US" smtClean="0"/>
              <a:pPr>
                <a:defRPr/>
              </a:pPr>
              <a:t>‹#›</a:t>
            </a:fld>
            <a:endParaRPr lang="en-US" dirty="0"/>
          </a:p>
        </p:txBody>
      </p:sp>
    </p:spTree>
    <p:extLst>
      <p:ext uri="{BB962C8B-B14F-4D97-AF65-F5344CB8AC3E}">
        <p14:creationId xmlns:p14="http://schemas.microsoft.com/office/powerpoint/2010/main" val="2549012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0" i="0" cap="all">
                <a:latin typeface="IBM Plex Sans" panose="020B0503050203000203" pitchFamily="34"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b="0" i="0">
                <a:solidFill>
                  <a:schemeClr val="tx1">
                    <a:tint val="75000"/>
                  </a:schemeClr>
                </a:solidFill>
                <a:latin typeface="IBM Plex Sans" panose="020B050305020300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CB974407-C5B2-504E-9D18-8220E261810D}" type="datetimeFigureOut">
              <a:rPr lang="en-US" smtClean="0"/>
              <a:pPr>
                <a:defRPr/>
              </a:pPr>
              <a:t>5/18/2023</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6ED9E3BB-E174-6142-B73E-21A6D0EDF819}" type="slidenum">
              <a:rPr lang="en-US" smtClean="0"/>
              <a:pPr>
                <a:defRPr/>
              </a:pPr>
              <a:t>‹#›</a:t>
            </a:fld>
            <a:endParaRPr lang="en-US" dirty="0"/>
          </a:p>
        </p:txBody>
      </p:sp>
    </p:spTree>
    <p:extLst>
      <p:ext uri="{BB962C8B-B14F-4D97-AF65-F5344CB8AC3E}">
        <p14:creationId xmlns:p14="http://schemas.microsoft.com/office/powerpoint/2010/main" val="238517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b="0" i="0">
                <a:latin typeface="IBM Plex Sans" panose="020B0503050203000203" pitchFamily="34" charset="0"/>
              </a:defRPr>
            </a:lvl1pPr>
            <a:lvl2pPr>
              <a:defRPr sz="2400" b="0" i="0">
                <a:latin typeface="IBM Plex Sans" panose="020B0503050203000203" pitchFamily="34" charset="0"/>
              </a:defRPr>
            </a:lvl2pPr>
            <a:lvl3pPr>
              <a:defRPr sz="2000" b="0" i="0">
                <a:latin typeface="IBM Plex Sans" panose="020B0503050203000203" pitchFamily="34" charset="0"/>
              </a:defRPr>
            </a:lvl3pPr>
            <a:lvl4pPr>
              <a:defRPr sz="1800" b="0" i="0">
                <a:latin typeface="IBM Plex Sans" panose="020B0503050203000203" pitchFamily="34" charset="0"/>
              </a:defRPr>
            </a:lvl4pPr>
            <a:lvl5pPr>
              <a:defRPr sz="1800" b="0" i="0">
                <a:latin typeface="IBM Plex Sans" panose="020B0503050203000203"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b="0" i="0">
                <a:latin typeface="IBM Plex Sans" panose="020B0503050203000203" pitchFamily="34" charset="0"/>
              </a:defRPr>
            </a:lvl1pPr>
            <a:lvl2pPr>
              <a:defRPr sz="2400" b="0" i="0">
                <a:latin typeface="IBM Plex Sans" panose="020B0503050203000203" pitchFamily="34" charset="0"/>
              </a:defRPr>
            </a:lvl2pPr>
            <a:lvl3pPr>
              <a:defRPr sz="2000" b="0" i="0">
                <a:latin typeface="IBM Plex Sans" panose="020B0503050203000203" pitchFamily="34" charset="0"/>
              </a:defRPr>
            </a:lvl3pPr>
            <a:lvl4pPr>
              <a:defRPr sz="1800" b="0" i="0">
                <a:latin typeface="IBM Plex Sans" panose="020B0503050203000203" pitchFamily="34" charset="0"/>
              </a:defRPr>
            </a:lvl4pPr>
            <a:lvl5pPr>
              <a:defRPr sz="1800" b="0" i="0">
                <a:latin typeface="IBM Plex Sans" panose="020B0503050203000203"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6FDEF4B5-2AC7-424C-A133-DE9050C29B23}" type="datetimeFigureOut">
              <a:rPr lang="en-US" smtClean="0"/>
              <a:pPr>
                <a:defRPr/>
              </a:pPr>
              <a:t>5/18/2023</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0867A3D4-3475-394A-92E6-576E036FF6A0}" type="slidenum">
              <a:rPr lang="en-US" smtClean="0"/>
              <a:pPr>
                <a:defRPr/>
              </a:pPr>
              <a:t>‹#›</a:t>
            </a:fld>
            <a:endParaRPr lang="en-US" dirty="0"/>
          </a:p>
        </p:txBody>
      </p:sp>
    </p:spTree>
    <p:extLst>
      <p:ext uri="{BB962C8B-B14F-4D97-AF65-F5344CB8AC3E}">
        <p14:creationId xmlns:p14="http://schemas.microsoft.com/office/powerpoint/2010/main" val="3138146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0" i="0">
                <a:latin typeface="IBM Plex Sans" panose="020B050305020300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b="0" i="0">
                <a:latin typeface="IBM Plex Sans" panose="020B0503050203000203" pitchFamily="34" charset="0"/>
              </a:defRPr>
            </a:lvl1pPr>
            <a:lvl2pPr>
              <a:defRPr sz="2000" b="0" i="0">
                <a:latin typeface="IBM Plex Sans" panose="020B0503050203000203" pitchFamily="34" charset="0"/>
              </a:defRPr>
            </a:lvl2pPr>
            <a:lvl3pPr>
              <a:defRPr sz="1800" b="0" i="0">
                <a:latin typeface="IBM Plex Sans" panose="020B0503050203000203" pitchFamily="34" charset="0"/>
              </a:defRPr>
            </a:lvl3pPr>
            <a:lvl4pPr>
              <a:defRPr sz="1600" b="0" i="0">
                <a:latin typeface="IBM Plex Sans" panose="020B0503050203000203" pitchFamily="34" charset="0"/>
              </a:defRPr>
            </a:lvl4pPr>
            <a:lvl5pPr>
              <a:defRPr sz="1600" b="0" i="0">
                <a:latin typeface="IBM Plex Sans" panose="020B0503050203000203"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0" i="0">
                <a:latin typeface="IBM Plex Sans" panose="020B050305020300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b="0" i="0">
                <a:latin typeface="IBM Plex Sans" panose="020B0503050203000203" pitchFamily="34" charset="0"/>
              </a:defRPr>
            </a:lvl1pPr>
            <a:lvl2pPr>
              <a:defRPr sz="2000" b="0" i="0">
                <a:latin typeface="IBM Plex Sans" panose="020B0503050203000203" pitchFamily="34" charset="0"/>
              </a:defRPr>
            </a:lvl2pPr>
            <a:lvl3pPr>
              <a:defRPr sz="1800" b="0" i="0">
                <a:latin typeface="IBM Plex Sans" panose="020B0503050203000203" pitchFamily="34" charset="0"/>
              </a:defRPr>
            </a:lvl3pPr>
            <a:lvl4pPr>
              <a:defRPr sz="1600" b="0" i="0">
                <a:latin typeface="IBM Plex Sans" panose="020B0503050203000203" pitchFamily="34" charset="0"/>
              </a:defRPr>
            </a:lvl4pPr>
            <a:lvl5pPr>
              <a:defRPr sz="1600" b="0" i="0">
                <a:latin typeface="IBM Plex Sans" panose="020B0503050203000203"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CC9609BC-9CC6-4848-9007-4F93369BE7D2}" type="datetimeFigureOut">
              <a:rPr lang="en-US" smtClean="0"/>
              <a:pPr>
                <a:defRPr/>
              </a:pPr>
              <a:t>5/18/2023</a:t>
            </a:fld>
            <a:endParaRPr lang="en-US" dirty="0"/>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9"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8F5CC0E5-959D-B146-8213-1971C0099168}" type="slidenum">
              <a:rPr lang="en-US" smtClean="0"/>
              <a:pPr>
                <a:defRPr/>
              </a:pPr>
              <a:t>‹#›</a:t>
            </a:fld>
            <a:endParaRPr lang="en-US" dirty="0"/>
          </a:p>
        </p:txBody>
      </p:sp>
    </p:spTree>
    <p:extLst>
      <p:ext uri="{BB962C8B-B14F-4D97-AF65-F5344CB8AC3E}">
        <p14:creationId xmlns:p14="http://schemas.microsoft.com/office/powerpoint/2010/main" val="4003925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dirty="0"/>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89523912-78A7-5C44-9D7E-B6E56F8DC07E}" type="datetimeFigureOut">
              <a:rPr lang="en-US" smtClean="0"/>
              <a:pPr>
                <a:defRPr/>
              </a:pPr>
              <a:t>5/18/2023</a:t>
            </a:fld>
            <a:endParaRPr lang="en-US" dirty="0"/>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980FE2BC-780A-1D43-AA01-6D704B58F6F7}" type="slidenum">
              <a:rPr lang="en-US" smtClean="0"/>
              <a:pPr>
                <a:defRPr/>
              </a:pPr>
              <a:t>‹#›</a:t>
            </a:fld>
            <a:endParaRPr lang="en-US" dirty="0"/>
          </a:p>
        </p:txBody>
      </p:sp>
    </p:spTree>
    <p:extLst>
      <p:ext uri="{BB962C8B-B14F-4D97-AF65-F5344CB8AC3E}">
        <p14:creationId xmlns:p14="http://schemas.microsoft.com/office/powerpoint/2010/main" val="2210939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C0A090BC-4EBE-C648-9B7F-B44F1C892CA8}" type="datetimeFigureOut">
              <a:rPr lang="en-US" smtClean="0"/>
              <a:pPr>
                <a:defRPr/>
              </a:pPr>
              <a:t>5/18/2023</a:t>
            </a:fld>
            <a:endParaRPr lang="en-US" dirty="0"/>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CEEAA38F-95B6-DC48-91C5-961EB4E3BD56}" type="slidenum">
              <a:rPr lang="en-US" smtClean="0"/>
              <a:pPr>
                <a:defRPr/>
              </a:pPr>
              <a:t>‹#›</a:t>
            </a:fld>
            <a:endParaRPr lang="en-US" dirty="0"/>
          </a:p>
        </p:txBody>
      </p:sp>
    </p:spTree>
    <p:extLst>
      <p:ext uri="{BB962C8B-B14F-4D97-AF65-F5344CB8AC3E}">
        <p14:creationId xmlns:p14="http://schemas.microsoft.com/office/powerpoint/2010/main" val="3330882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0" i="0">
                <a:latin typeface="IBM Plex Sans" panose="020B0503050203000203" pitchFamily="34"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b="0" i="0">
                <a:latin typeface="IBM Plex Sans" panose="020B0503050203000203" pitchFamily="34" charset="0"/>
              </a:defRPr>
            </a:lvl1pPr>
            <a:lvl2pPr>
              <a:defRPr sz="2800" b="0" i="0">
                <a:latin typeface="IBM Plex Sans" panose="020B0503050203000203" pitchFamily="34" charset="0"/>
              </a:defRPr>
            </a:lvl2pPr>
            <a:lvl3pPr>
              <a:defRPr sz="2400" b="0" i="0">
                <a:latin typeface="IBM Plex Sans" panose="020B0503050203000203" pitchFamily="34" charset="0"/>
              </a:defRPr>
            </a:lvl3pPr>
            <a:lvl4pPr>
              <a:defRPr sz="2000" b="0" i="0">
                <a:latin typeface="IBM Plex Sans" panose="020B0503050203000203" pitchFamily="34" charset="0"/>
              </a:defRPr>
            </a:lvl4pPr>
            <a:lvl5pPr>
              <a:defRPr sz="2000" b="0" i="0">
                <a:latin typeface="IBM Plex Sans" panose="020B050305020300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b="0" i="0">
                <a:latin typeface="IBM Plex Sans" panose="020B050305020300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02368210-DB2B-3944-847F-68B65A1B0A53}" type="datetimeFigureOut">
              <a:rPr lang="en-US" smtClean="0"/>
              <a:pPr>
                <a:defRPr/>
              </a:pPr>
              <a:t>5/18/2023</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6CE80562-19EA-E549-91B6-C36F37388A47}" type="slidenum">
              <a:rPr lang="en-US" smtClean="0"/>
              <a:pPr>
                <a:defRPr/>
              </a:pPr>
              <a:t>‹#›</a:t>
            </a:fld>
            <a:endParaRPr lang="en-US" dirty="0"/>
          </a:p>
        </p:txBody>
      </p:sp>
    </p:spTree>
    <p:extLst>
      <p:ext uri="{BB962C8B-B14F-4D97-AF65-F5344CB8AC3E}">
        <p14:creationId xmlns:p14="http://schemas.microsoft.com/office/powerpoint/2010/main" val="2599750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0" i="0">
                <a:latin typeface="IBM Plex Sans" panose="020B0503050203000203" pitchFamily="34"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b="0" i="0">
                <a:latin typeface="IBM Plex Sans" panose="020B050305020300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b="0" i="0">
                <a:latin typeface="IBM Plex Sans" panose="020B050305020300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5E135D28-866C-6641-9FDF-94FC88EF07BF}" type="datetimeFigureOut">
              <a:rPr lang="en-US" smtClean="0"/>
              <a:pPr>
                <a:defRPr/>
              </a:pPr>
              <a:t>5/18/2023</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490F5113-8866-9C47-BECE-3DE14E0A29FC}" type="slidenum">
              <a:rPr lang="en-US" smtClean="0"/>
              <a:pPr>
                <a:defRPr/>
              </a:pPr>
              <a:t>‹#›</a:t>
            </a:fld>
            <a:endParaRPr lang="en-US" dirty="0"/>
          </a:p>
        </p:txBody>
      </p:sp>
    </p:spTree>
    <p:extLst>
      <p:ext uri="{BB962C8B-B14F-4D97-AF65-F5344CB8AC3E}">
        <p14:creationId xmlns:p14="http://schemas.microsoft.com/office/powerpoint/2010/main" val="1160133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1" descr="Glendon | York University Logo">
            <a:extLst>
              <a:ext uri="{FF2B5EF4-FFF2-40B4-BE49-F238E27FC236}">
                <a16:creationId xmlns:a16="http://schemas.microsoft.com/office/drawing/2014/main" id="{A6453A57-08E1-3144-AE21-6EF0A1F51CA4}"/>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tretch>
            <a:fillRect/>
          </a:stretch>
        </p:blipFill>
        <p:spPr bwMode="auto">
          <a:xfrm>
            <a:off x="6312589" y="6163501"/>
            <a:ext cx="2481008" cy="53567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17" r:id="rId12"/>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2A46B82-088A-5D47-BF01-892D7D4396C7}"/>
              </a:ext>
            </a:extLst>
          </p:cNvPr>
          <p:cNvSpPr/>
          <p:nvPr/>
        </p:nvSpPr>
        <p:spPr>
          <a:xfrm>
            <a:off x="34975" y="-29298"/>
            <a:ext cx="9107215" cy="1744618"/>
          </a:xfrm>
          <a:prstGeom prst="rect">
            <a:avLst/>
          </a:prstGeom>
          <a:solidFill>
            <a:srgbClr val="05619F"/>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IBM Plex Sans" panose="020B0503050203000203" pitchFamily="34" charset="0"/>
            </a:endParaRPr>
          </a:p>
        </p:txBody>
      </p:sp>
      <p:sp>
        <p:nvSpPr>
          <p:cNvPr id="6" name="Rectangle 5">
            <a:extLst>
              <a:ext uri="{FF2B5EF4-FFF2-40B4-BE49-F238E27FC236}">
                <a16:creationId xmlns:a16="http://schemas.microsoft.com/office/drawing/2014/main" id="{49105D79-8BA7-834E-8A34-BBE872A09138}"/>
              </a:ext>
            </a:extLst>
          </p:cNvPr>
          <p:cNvSpPr/>
          <p:nvPr/>
        </p:nvSpPr>
        <p:spPr>
          <a:xfrm>
            <a:off x="-388885" y="430507"/>
            <a:ext cx="9865594" cy="830997"/>
          </a:xfrm>
          <a:prstGeom prst="rect">
            <a:avLst/>
          </a:prstGeom>
          <a:noFill/>
        </p:spPr>
        <p:txBody>
          <a:bodyPr wrap="square">
            <a:spAutoFit/>
          </a:bodyPr>
          <a:lstStyle/>
          <a:p>
            <a:pPr algn="ctr">
              <a:defRPr/>
            </a:pPr>
            <a:r>
              <a:rPr lang="en-CA" sz="4800" dirty="0">
                <a:solidFill>
                  <a:schemeClr val="bg1"/>
                </a:solidFill>
                <a:latin typeface="IBM Plex Sans" panose="020B0503050203000203" pitchFamily="34" charset="0"/>
                <a:cs typeface="Arial Hebrew" pitchFamily="2" charset="-79"/>
              </a:rPr>
              <a:t>Debunking Psychology</a:t>
            </a:r>
            <a:endParaRPr lang="en-US" sz="4800" spc="600" dirty="0">
              <a:ln w="6600">
                <a:solidFill>
                  <a:srgbClr val="C00000"/>
                </a:solidFill>
                <a:prstDash val="solid"/>
              </a:ln>
              <a:solidFill>
                <a:schemeClr val="bg1"/>
              </a:solidFill>
              <a:effectLst>
                <a:outerShdw dist="38100" dir="2700000" algn="tl" rotWithShape="0">
                  <a:schemeClr val="accent2"/>
                </a:outerShdw>
              </a:effectLst>
              <a:latin typeface="IBM Plex Sans" panose="020B0503050203000203" pitchFamily="34" charset="0"/>
              <a:cs typeface="Arial Hebrew" pitchFamily="2" charset="-79"/>
            </a:endParaRPr>
          </a:p>
        </p:txBody>
      </p:sp>
      <p:sp>
        <p:nvSpPr>
          <p:cNvPr id="9" name="Rectangle 8">
            <a:extLst>
              <a:ext uri="{FF2B5EF4-FFF2-40B4-BE49-F238E27FC236}">
                <a16:creationId xmlns:a16="http://schemas.microsoft.com/office/drawing/2014/main" id="{BC97CE77-C58B-52A6-D834-5C41DCD992C7}"/>
              </a:ext>
            </a:extLst>
          </p:cNvPr>
          <p:cNvSpPr/>
          <p:nvPr/>
        </p:nvSpPr>
        <p:spPr>
          <a:xfrm>
            <a:off x="898384" y="4513330"/>
            <a:ext cx="7431313" cy="1200329"/>
          </a:xfrm>
          <a:prstGeom prst="rect">
            <a:avLst/>
          </a:prstGeom>
          <a:solidFill>
            <a:srgbClr val="05619F"/>
          </a:solidFill>
        </p:spPr>
        <p:txBody>
          <a:bodyPr wrap="square">
            <a:spAutoFit/>
          </a:bodyPr>
          <a:lstStyle/>
          <a:p>
            <a:pPr algn="ctr"/>
            <a:r>
              <a:rPr lang="en-CA" dirty="0">
                <a:solidFill>
                  <a:schemeClr val="bg1"/>
                </a:solidFill>
                <a:latin typeface="IBM Plex Sans" panose="020B0503050203000203" pitchFamily="34" charset="0"/>
              </a:rPr>
              <a:t>Workshop Prepared by- </a:t>
            </a:r>
          </a:p>
          <a:p>
            <a:pPr algn="ctr"/>
            <a:r>
              <a:rPr lang="en-CA" dirty="0">
                <a:solidFill>
                  <a:schemeClr val="bg1"/>
                </a:solidFill>
                <a:latin typeface="IBM Plex Sans" panose="020B0503050203000203" pitchFamily="34" charset="0"/>
              </a:rPr>
              <a:t>Mary Jo Daher </a:t>
            </a:r>
          </a:p>
          <a:p>
            <a:pPr algn="ctr"/>
            <a:r>
              <a:rPr lang="en-CA" dirty="0" err="1">
                <a:solidFill>
                  <a:schemeClr val="bg1"/>
                </a:solidFill>
                <a:latin typeface="IBM Plex Sans" panose="020B0503050203000203" pitchFamily="34" charset="0"/>
              </a:rPr>
              <a:t>Isha</a:t>
            </a:r>
            <a:r>
              <a:rPr lang="en-CA" dirty="0">
                <a:solidFill>
                  <a:schemeClr val="bg1"/>
                </a:solidFill>
                <a:latin typeface="IBM Plex Sans" panose="020B0503050203000203" pitchFamily="34" charset="0"/>
              </a:rPr>
              <a:t> </a:t>
            </a:r>
            <a:r>
              <a:rPr lang="en-CA" dirty="0" err="1">
                <a:solidFill>
                  <a:schemeClr val="bg1"/>
                </a:solidFill>
                <a:latin typeface="IBM Plex Sans" panose="020B0503050203000203" pitchFamily="34" charset="0"/>
              </a:rPr>
              <a:t>Dua</a:t>
            </a:r>
            <a:r>
              <a:rPr lang="en-CA" dirty="0">
                <a:solidFill>
                  <a:schemeClr val="bg1"/>
                </a:solidFill>
                <a:latin typeface="IBM Plex Sans" panose="020B0503050203000203" pitchFamily="34" charset="0"/>
              </a:rPr>
              <a:t>  </a:t>
            </a:r>
          </a:p>
          <a:p>
            <a:pPr algn="ctr"/>
            <a:r>
              <a:rPr lang="en-CA" dirty="0" err="1">
                <a:solidFill>
                  <a:schemeClr val="bg1"/>
                </a:solidFill>
                <a:latin typeface="IBM Plex Sans" panose="020B0503050203000203" pitchFamily="34" charset="0"/>
              </a:rPr>
              <a:t>Josée</a:t>
            </a:r>
            <a:r>
              <a:rPr lang="en-CA" dirty="0">
                <a:solidFill>
                  <a:schemeClr val="bg1"/>
                </a:solidFill>
                <a:latin typeface="IBM Plex Sans" panose="020B0503050203000203" pitchFamily="34" charset="0"/>
              </a:rPr>
              <a:t> Rivest, </a:t>
            </a:r>
            <a:r>
              <a:rPr lang="en-CA" sz="1400" dirty="0">
                <a:solidFill>
                  <a:schemeClr val="bg1"/>
                </a:solidFill>
                <a:latin typeface="IBM Plex Sans" panose="020B0503050203000203" pitchFamily="34" charset="0"/>
              </a:rPr>
              <a:t>Ph.D., C. Psych.</a:t>
            </a:r>
            <a:endParaRPr lang="en-CA" dirty="0">
              <a:solidFill>
                <a:schemeClr val="bg1"/>
              </a:solidFill>
              <a:latin typeface="IBM Plex Sans" panose="020B0503050203000203" pitchFamily="34" charset="0"/>
            </a:endParaRPr>
          </a:p>
        </p:txBody>
      </p:sp>
      <p:pic>
        <p:nvPicPr>
          <p:cNvPr id="16" name="Picture 15">
            <a:extLst>
              <a:ext uri="{FF2B5EF4-FFF2-40B4-BE49-F238E27FC236}">
                <a16:creationId xmlns:a16="http://schemas.microsoft.com/office/drawing/2014/main" id="{90389A15-6AA2-ACA0-DF27-A700B7489B49}"/>
              </a:ext>
            </a:extLst>
          </p:cNvPr>
          <p:cNvPicPr>
            <a:picLocks noChangeAspect="1"/>
          </p:cNvPicPr>
          <p:nvPr/>
        </p:nvPicPr>
        <p:blipFill>
          <a:blip r:embed="rId3"/>
          <a:stretch>
            <a:fillRect/>
          </a:stretch>
        </p:blipFill>
        <p:spPr>
          <a:xfrm>
            <a:off x="1255859" y="2394148"/>
            <a:ext cx="3042833" cy="1861244"/>
          </a:xfrm>
          <a:prstGeom prst="rect">
            <a:avLst/>
          </a:prstGeom>
        </p:spPr>
      </p:pic>
      <p:pic>
        <p:nvPicPr>
          <p:cNvPr id="18" name="Picture 17">
            <a:extLst>
              <a:ext uri="{FF2B5EF4-FFF2-40B4-BE49-F238E27FC236}">
                <a16:creationId xmlns:a16="http://schemas.microsoft.com/office/drawing/2014/main" id="{BDF1EC6E-179C-0728-6A63-CD6E82847DCE}"/>
              </a:ext>
            </a:extLst>
          </p:cNvPr>
          <p:cNvPicPr>
            <a:picLocks noChangeAspect="1"/>
          </p:cNvPicPr>
          <p:nvPr/>
        </p:nvPicPr>
        <p:blipFill>
          <a:blip r:embed="rId4"/>
          <a:stretch>
            <a:fillRect/>
          </a:stretch>
        </p:blipFill>
        <p:spPr>
          <a:xfrm>
            <a:off x="4855819" y="2394148"/>
            <a:ext cx="3277708" cy="18612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F052DFF6-9D65-90DC-2240-DA5AD4565590}"/>
              </a:ext>
            </a:extLst>
          </p:cNvPr>
          <p:cNvSpPr>
            <a:spLocks noGrp="1"/>
          </p:cNvSpPr>
          <p:nvPr>
            <p:ph sz="half" idx="1"/>
          </p:nvPr>
        </p:nvSpPr>
        <p:spPr>
          <a:xfrm>
            <a:off x="299803" y="1606556"/>
            <a:ext cx="4886560" cy="4525963"/>
          </a:xfrm>
        </p:spPr>
        <p:txBody>
          <a:bodyPr>
            <a:noAutofit/>
          </a:bodyPr>
          <a:lstStyle/>
          <a:p>
            <a:pPr>
              <a:spcAft>
                <a:spcPts val="1200"/>
              </a:spcAft>
            </a:pPr>
            <a:r>
              <a:rPr lang="en-AU" sz="1800" dirty="0"/>
              <a:t>Like in other scientific disciplines, psychology uses the </a:t>
            </a:r>
            <a:r>
              <a:rPr lang="en-AU" sz="1800" i="1" dirty="0"/>
              <a:t>scientific method. </a:t>
            </a:r>
            <a:endParaRPr lang="en-AU" sz="1800" dirty="0"/>
          </a:p>
          <a:p>
            <a:pPr>
              <a:spcAft>
                <a:spcPts val="600"/>
              </a:spcAft>
            </a:pPr>
            <a:r>
              <a:rPr lang="en-AU" sz="1800" dirty="0"/>
              <a:t>Science requires observation and measurement.</a:t>
            </a:r>
          </a:p>
          <a:p>
            <a:pPr>
              <a:spcAft>
                <a:spcPts val="600"/>
              </a:spcAft>
            </a:pPr>
            <a:r>
              <a:rPr lang="en-AU" sz="1800" dirty="0"/>
              <a:t>However, unlike the physical sciences, t</a:t>
            </a:r>
            <a:r>
              <a:rPr lang="en-AU" sz="1700" dirty="0"/>
              <a:t>he research subject is often invisible.</a:t>
            </a:r>
          </a:p>
          <a:p>
            <a:pPr>
              <a:spcAft>
                <a:spcPts val="600"/>
              </a:spcAft>
            </a:pPr>
            <a:r>
              <a:rPr lang="en-AU" sz="1700" dirty="0"/>
              <a:t>Therefore, we must define our variables in a way that we can measure them. </a:t>
            </a:r>
          </a:p>
          <a:p>
            <a:pPr>
              <a:spcAft>
                <a:spcPts val="600"/>
              </a:spcAft>
            </a:pPr>
            <a:r>
              <a:rPr lang="en-AU" sz="1700" dirty="0"/>
              <a:t>We do that by creating “</a:t>
            </a:r>
            <a:r>
              <a:rPr lang="en-AU" sz="1700" b="1" dirty="0"/>
              <a:t>operational definitions”</a:t>
            </a:r>
            <a:endParaRPr lang="en-AU" sz="1700" dirty="0"/>
          </a:p>
          <a:p>
            <a:pPr>
              <a:spcAft>
                <a:spcPts val="600"/>
              </a:spcAft>
            </a:pPr>
            <a:endParaRPr lang="en-AU" sz="1700" dirty="0"/>
          </a:p>
          <a:p>
            <a:pPr>
              <a:spcAft>
                <a:spcPts val="600"/>
              </a:spcAft>
            </a:pPr>
            <a:endParaRPr lang="en-AU" sz="1700" dirty="0"/>
          </a:p>
          <a:p>
            <a:pPr marL="0" indent="0">
              <a:spcAft>
                <a:spcPts val="600"/>
              </a:spcAft>
              <a:buNone/>
            </a:pPr>
            <a:endParaRPr lang="en-AU" sz="1700" b="1" dirty="0"/>
          </a:p>
        </p:txBody>
      </p:sp>
      <p:grpSp>
        <p:nvGrpSpPr>
          <p:cNvPr id="11" name="Group 10">
            <a:extLst>
              <a:ext uri="{FF2B5EF4-FFF2-40B4-BE49-F238E27FC236}">
                <a16:creationId xmlns:a16="http://schemas.microsoft.com/office/drawing/2014/main" id="{B8C27402-8581-5CAD-1916-680C635AFCA0}"/>
              </a:ext>
            </a:extLst>
          </p:cNvPr>
          <p:cNvGrpSpPr/>
          <p:nvPr/>
        </p:nvGrpSpPr>
        <p:grpSpPr>
          <a:xfrm>
            <a:off x="5068502" y="1606556"/>
            <a:ext cx="3618298" cy="4225067"/>
            <a:chOff x="5068502" y="1606556"/>
            <a:chExt cx="3618298" cy="4225067"/>
          </a:xfrm>
        </p:grpSpPr>
        <p:pic>
          <p:nvPicPr>
            <p:cNvPr id="2" name="Picture 2" descr="What is the Scientific Method in Psychology? - Steps &amp; Examples - Video &amp;  Lesson Transcript | Study.com">
              <a:extLst>
                <a:ext uri="{FF2B5EF4-FFF2-40B4-BE49-F238E27FC236}">
                  <a16:creationId xmlns:a16="http://schemas.microsoft.com/office/drawing/2014/main" id="{457310F8-9AE1-3B70-DAEB-420B891685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8502" y="2069022"/>
              <a:ext cx="3618298" cy="337707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2F3A527-442B-514F-5C65-5576FF7B8AA5}"/>
                </a:ext>
              </a:extLst>
            </p:cNvPr>
            <p:cNvSpPr txBox="1"/>
            <p:nvPr/>
          </p:nvSpPr>
          <p:spPr>
            <a:xfrm>
              <a:off x="5510462" y="5570013"/>
              <a:ext cx="2973891" cy="261610"/>
            </a:xfrm>
            <a:prstGeom prst="rect">
              <a:avLst/>
            </a:prstGeom>
            <a:noFill/>
          </p:spPr>
          <p:txBody>
            <a:bodyPr wrap="none" rtlCol="0">
              <a:spAutoFit/>
            </a:bodyPr>
            <a:lstStyle/>
            <a:p>
              <a:r>
                <a:rPr lang="en-US" sz="1100" dirty="0"/>
                <a:t>Source: The Biology Primer, Wiki Commons</a:t>
              </a:r>
            </a:p>
          </p:txBody>
        </p:sp>
        <p:sp>
          <p:nvSpPr>
            <p:cNvPr id="9" name="TextBox 8">
              <a:extLst>
                <a:ext uri="{FF2B5EF4-FFF2-40B4-BE49-F238E27FC236}">
                  <a16:creationId xmlns:a16="http://schemas.microsoft.com/office/drawing/2014/main" id="{C0E75032-60B9-6339-4A90-9DB1D9CB4764}"/>
                </a:ext>
              </a:extLst>
            </p:cNvPr>
            <p:cNvSpPr txBox="1"/>
            <p:nvPr/>
          </p:nvSpPr>
          <p:spPr>
            <a:xfrm>
              <a:off x="5732963" y="1606556"/>
              <a:ext cx="2528887" cy="338554"/>
            </a:xfrm>
            <a:prstGeom prst="rect">
              <a:avLst/>
            </a:prstGeom>
            <a:noFill/>
          </p:spPr>
          <p:txBody>
            <a:bodyPr wrap="square">
              <a:spAutoFit/>
            </a:bodyPr>
            <a:lstStyle/>
            <a:p>
              <a:pPr algn="ctr"/>
              <a:r>
                <a:rPr lang="fr-FR" sz="1600" b="1" u="sng" dirty="0">
                  <a:latin typeface="Calibri" panose="020F0502020204030204" pitchFamily="34" charset="0"/>
                  <a:cs typeface="Calibri" panose="020F0502020204030204" pitchFamily="34" charset="0"/>
                </a:rPr>
                <a:t>THE SCIENTIFIC METHOD</a:t>
              </a:r>
              <a:endParaRPr lang="en-US" sz="1600" b="1" u="sng" dirty="0">
                <a:latin typeface="Calibri" panose="020F0502020204030204" pitchFamily="34" charset="0"/>
                <a:cs typeface="Calibri" panose="020F0502020204030204" pitchFamily="34" charset="0"/>
              </a:endParaRPr>
            </a:p>
          </p:txBody>
        </p:sp>
      </p:grpSp>
      <p:sp>
        <p:nvSpPr>
          <p:cNvPr id="4" name="Title 3">
            <a:extLst>
              <a:ext uri="{FF2B5EF4-FFF2-40B4-BE49-F238E27FC236}">
                <a16:creationId xmlns:a16="http://schemas.microsoft.com/office/drawing/2014/main" id="{C349C3B9-89E9-5C97-E011-A6798C85DBCF}"/>
              </a:ext>
            </a:extLst>
          </p:cNvPr>
          <p:cNvSpPr>
            <a:spLocks noGrp="1"/>
          </p:cNvSpPr>
          <p:nvPr>
            <p:ph type="title"/>
          </p:nvPr>
        </p:nvSpPr>
        <p:spPr/>
        <p:txBody>
          <a:bodyPr/>
          <a:lstStyle/>
          <a:p>
            <a:endParaRPr lang="en-US"/>
          </a:p>
        </p:txBody>
      </p:sp>
      <p:sp>
        <p:nvSpPr>
          <p:cNvPr id="5" name="Rectangle 4">
            <a:extLst>
              <a:ext uri="{FF2B5EF4-FFF2-40B4-BE49-F238E27FC236}">
                <a16:creationId xmlns:a16="http://schemas.microsoft.com/office/drawing/2014/main" id="{90C07E54-CF7A-CD44-350B-C390945E62D9}"/>
              </a:ext>
            </a:extLst>
          </p:cNvPr>
          <p:cNvSpPr/>
          <p:nvPr/>
        </p:nvSpPr>
        <p:spPr>
          <a:xfrm>
            <a:off x="457201" y="194937"/>
            <a:ext cx="8229600"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AU" sz="4000" dirty="0">
                <a:solidFill>
                  <a:schemeClr val="accent4">
                    <a:lumMod val="20000"/>
                    <a:lumOff val="80000"/>
                  </a:schemeClr>
                </a:solidFill>
                <a:latin typeface="IBM Plex Sans" panose="020B0503050203000203" pitchFamily="34" charset="0"/>
              </a:rPr>
              <a:t>Designing Psychology Experiments</a:t>
            </a:r>
          </a:p>
        </p:txBody>
      </p:sp>
    </p:spTree>
    <p:extLst>
      <p:ext uri="{BB962C8B-B14F-4D97-AF65-F5344CB8AC3E}">
        <p14:creationId xmlns:p14="http://schemas.microsoft.com/office/powerpoint/2010/main" val="2479972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par>
                                <p:cTn id="8" presetID="2" presetClass="entr" presetSubtype="4"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ppt_x"/>
                                          </p:val>
                                        </p:tav>
                                        <p:tav tm="100000">
                                          <p:val>
                                            <p:strVal val="#ppt_x"/>
                                          </p:val>
                                        </p:tav>
                                      </p:tavLst>
                                    </p:anim>
                                    <p:anim calcmode="lin" valueType="num">
                                      <p:cBhvr additive="base">
                                        <p:cTn id="11"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15">
                                            <p:txEl>
                                              <p:pRg st="1" end="1"/>
                                            </p:txEl>
                                          </p:spTgt>
                                        </p:tgtEl>
                                        <p:attrNameLst>
                                          <p:attrName>style.visibility</p:attrName>
                                        </p:attrNameLst>
                                      </p:cBhvr>
                                      <p:to>
                                        <p:strVal val="visible"/>
                                      </p:to>
                                    </p:set>
                                    <p:animEffect transition="in" filter="dissolve">
                                      <p:cBhvr>
                                        <p:cTn id="16" dur="500"/>
                                        <p:tgtEl>
                                          <p:spTgt spid="1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15">
                                            <p:txEl>
                                              <p:pRg st="2" end="2"/>
                                            </p:txEl>
                                          </p:spTgt>
                                        </p:tgtEl>
                                        <p:attrNameLst>
                                          <p:attrName>style.visibility</p:attrName>
                                        </p:attrNameLst>
                                      </p:cBhvr>
                                      <p:to>
                                        <p:strVal val="visible"/>
                                      </p:to>
                                    </p:set>
                                    <p:animEffect transition="in" filter="dissolve">
                                      <p:cBhvr>
                                        <p:cTn id="21" dur="500"/>
                                        <p:tgtEl>
                                          <p:spTgt spid="1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15">
                                            <p:txEl>
                                              <p:pRg st="3" end="3"/>
                                            </p:txEl>
                                          </p:spTgt>
                                        </p:tgtEl>
                                        <p:attrNameLst>
                                          <p:attrName>style.visibility</p:attrName>
                                        </p:attrNameLst>
                                      </p:cBhvr>
                                      <p:to>
                                        <p:strVal val="visible"/>
                                      </p:to>
                                    </p:set>
                                    <p:animEffect transition="in" filter="dissolve">
                                      <p:cBhvr>
                                        <p:cTn id="26" dur="500"/>
                                        <p:tgtEl>
                                          <p:spTgt spid="15">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15">
                                            <p:txEl>
                                              <p:pRg st="4" end="4"/>
                                            </p:txEl>
                                          </p:spTgt>
                                        </p:tgtEl>
                                        <p:attrNameLst>
                                          <p:attrName>style.visibility</p:attrName>
                                        </p:attrNameLst>
                                      </p:cBhvr>
                                      <p:to>
                                        <p:strVal val="visible"/>
                                      </p:to>
                                    </p:set>
                                    <p:animEffect transition="in" filter="dissolve">
                                      <p:cBhvr>
                                        <p:cTn id="31"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04063D0-023B-0969-2EDA-DBB4FBBDD699}"/>
              </a:ext>
            </a:extLst>
          </p:cNvPr>
          <p:cNvSpPr>
            <a:spLocks noGrp="1"/>
          </p:cNvSpPr>
          <p:nvPr>
            <p:ph type="body" idx="1"/>
          </p:nvPr>
        </p:nvSpPr>
        <p:spPr>
          <a:xfrm>
            <a:off x="822006" y="1820069"/>
            <a:ext cx="4040188" cy="639762"/>
          </a:xfrm>
        </p:spPr>
        <p:txBody>
          <a:bodyPr>
            <a:normAutofit/>
          </a:bodyPr>
          <a:lstStyle/>
          <a:p>
            <a:r>
              <a:rPr lang="en-AU" b="1" dirty="0">
                <a:solidFill>
                  <a:srgbClr val="C00000"/>
                </a:solidFill>
              </a:rPr>
              <a:t>What are they?</a:t>
            </a:r>
          </a:p>
        </p:txBody>
      </p:sp>
      <p:sp>
        <p:nvSpPr>
          <p:cNvPr id="6" name="Content Placeholder 5">
            <a:extLst>
              <a:ext uri="{FF2B5EF4-FFF2-40B4-BE49-F238E27FC236}">
                <a16:creationId xmlns:a16="http://schemas.microsoft.com/office/drawing/2014/main" id="{76F54541-33E4-9940-3C11-A90C367E9756}"/>
              </a:ext>
            </a:extLst>
          </p:cNvPr>
          <p:cNvSpPr>
            <a:spLocks noGrp="1"/>
          </p:cNvSpPr>
          <p:nvPr>
            <p:ph sz="half" idx="2"/>
          </p:nvPr>
        </p:nvSpPr>
        <p:spPr>
          <a:xfrm>
            <a:off x="822006" y="2597100"/>
            <a:ext cx="4040188" cy="2217152"/>
          </a:xfrm>
        </p:spPr>
        <p:txBody>
          <a:bodyPr>
            <a:normAutofit/>
          </a:bodyPr>
          <a:lstStyle/>
          <a:p>
            <a:pPr marL="0" indent="0">
              <a:spcAft>
                <a:spcPts val="600"/>
              </a:spcAft>
              <a:buNone/>
            </a:pPr>
            <a:r>
              <a:rPr lang="en-AU" sz="2000" dirty="0"/>
              <a:t>A way to describe our variables that is:</a:t>
            </a:r>
          </a:p>
          <a:p>
            <a:pPr>
              <a:spcAft>
                <a:spcPts val="600"/>
              </a:spcAft>
            </a:pPr>
            <a:r>
              <a:rPr lang="en-AU" sz="2000" i="1" dirty="0"/>
              <a:t>Observable </a:t>
            </a:r>
            <a:r>
              <a:rPr lang="en-AU" sz="2000" dirty="0"/>
              <a:t>and</a:t>
            </a:r>
          </a:p>
          <a:p>
            <a:pPr>
              <a:spcAft>
                <a:spcPts val="600"/>
              </a:spcAft>
            </a:pPr>
            <a:r>
              <a:rPr lang="en-AU" sz="2000" i="1" dirty="0"/>
              <a:t>Measurable </a:t>
            </a:r>
          </a:p>
        </p:txBody>
      </p:sp>
      <p:sp>
        <p:nvSpPr>
          <p:cNvPr id="7" name="Text Placeholder 6">
            <a:extLst>
              <a:ext uri="{FF2B5EF4-FFF2-40B4-BE49-F238E27FC236}">
                <a16:creationId xmlns:a16="http://schemas.microsoft.com/office/drawing/2014/main" id="{E0EAAB22-7912-38EB-51EB-7CAC0834C1BF}"/>
              </a:ext>
            </a:extLst>
          </p:cNvPr>
          <p:cNvSpPr>
            <a:spLocks noGrp="1"/>
          </p:cNvSpPr>
          <p:nvPr>
            <p:ph type="body" sz="quarter" idx="3"/>
          </p:nvPr>
        </p:nvSpPr>
        <p:spPr>
          <a:xfrm>
            <a:off x="822006" y="4814252"/>
            <a:ext cx="4170999" cy="885617"/>
          </a:xfrm>
        </p:spPr>
        <p:txBody>
          <a:bodyPr>
            <a:noAutofit/>
          </a:bodyPr>
          <a:lstStyle/>
          <a:p>
            <a:r>
              <a:rPr lang="en-AU" sz="2000" i="1" dirty="0"/>
              <a:t>Why do you think this would be important?</a:t>
            </a:r>
          </a:p>
        </p:txBody>
      </p:sp>
      <p:pic>
        <p:nvPicPr>
          <p:cNvPr id="3074" name="Picture 2" descr="Observation in Qualitative Research | educational research techniques">
            <a:extLst>
              <a:ext uri="{FF2B5EF4-FFF2-40B4-BE49-F238E27FC236}">
                <a16:creationId xmlns:a16="http://schemas.microsoft.com/office/drawing/2014/main" id="{08F520C4-88DA-CCEE-BF6E-6BBD977F6D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1266" y="3107197"/>
            <a:ext cx="1177556" cy="128709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0EB46A9C-9554-7BB9-21B3-60584F185725}"/>
              </a:ext>
            </a:extLst>
          </p:cNvPr>
          <p:cNvSpPr/>
          <p:nvPr/>
        </p:nvSpPr>
        <p:spPr>
          <a:xfrm>
            <a:off x="872489" y="303250"/>
            <a:ext cx="7399021"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AU" sz="4000" dirty="0">
                <a:solidFill>
                  <a:schemeClr val="accent4">
                    <a:lumMod val="20000"/>
                    <a:lumOff val="80000"/>
                  </a:schemeClr>
                </a:solidFill>
                <a:latin typeface="IBM Plex Sans" panose="020B0503050203000203" pitchFamily="34" charset="0"/>
              </a:rPr>
              <a:t>Operational Definitions</a:t>
            </a:r>
          </a:p>
        </p:txBody>
      </p:sp>
      <p:pic>
        <p:nvPicPr>
          <p:cNvPr id="1030" name="Picture 6" descr="black framed eyeglasses on book page">
            <a:extLst>
              <a:ext uri="{FF2B5EF4-FFF2-40B4-BE49-F238E27FC236}">
                <a16:creationId xmlns:a16="http://schemas.microsoft.com/office/drawing/2014/main" id="{BC4E9EB3-620A-C9E2-0089-FC661F46FF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6344" y="1820069"/>
            <a:ext cx="3370456" cy="42094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0A309CF-E66F-2792-A160-5700C5CFE0AA}"/>
              </a:ext>
            </a:extLst>
          </p:cNvPr>
          <p:cNvSpPr txBox="1"/>
          <p:nvPr/>
        </p:nvSpPr>
        <p:spPr>
          <a:xfrm>
            <a:off x="6200222" y="5987663"/>
            <a:ext cx="2486578" cy="276999"/>
          </a:xfrm>
          <a:prstGeom prst="rect">
            <a:avLst/>
          </a:prstGeom>
          <a:noFill/>
        </p:spPr>
        <p:txBody>
          <a:bodyPr wrap="none" rtlCol="0">
            <a:spAutoFit/>
          </a:bodyPr>
          <a:lstStyle/>
          <a:p>
            <a:r>
              <a:rPr lang="en-AU" sz="1200" dirty="0"/>
              <a:t>Source de </a:t>
            </a:r>
            <a:r>
              <a:rPr lang="en-AU" sz="1200" dirty="0" err="1"/>
              <a:t>l’image</a:t>
            </a:r>
            <a:r>
              <a:rPr lang="en-AU" sz="1200" dirty="0"/>
              <a:t> : </a:t>
            </a:r>
            <a:r>
              <a:rPr lang="en-AU" sz="1200" dirty="0" err="1"/>
              <a:t>unsplash.com</a:t>
            </a:r>
            <a:endParaRPr lang="en-AU" sz="1200" dirty="0"/>
          </a:p>
        </p:txBody>
      </p:sp>
    </p:spTree>
    <p:extLst>
      <p:ext uri="{BB962C8B-B14F-4D97-AF65-F5344CB8AC3E}">
        <p14:creationId xmlns:p14="http://schemas.microsoft.com/office/powerpoint/2010/main" val="2108175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dissolve">
                                      <p:cBhvr>
                                        <p:cTn id="15" dur="500"/>
                                        <p:tgtEl>
                                          <p:spTgt spid="6">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074"/>
                                        </p:tgtEl>
                                        <p:attrNameLst>
                                          <p:attrName>style.visibility</p:attrName>
                                        </p:attrNameLst>
                                      </p:cBhvr>
                                      <p:to>
                                        <p:strVal val="visible"/>
                                      </p:to>
                                    </p:set>
                                    <p:animEffect transition="in" filter="dissolve">
                                      <p:cBhvr>
                                        <p:cTn id="18" dur="500"/>
                                        <p:tgtEl>
                                          <p:spTgt spid="3074"/>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dissolve">
                                      <p:cBhvr>
                                        <p:cTn id="2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04063D0-023B-0969-2EDA-DBB4FBBDD699}"/>
              </a:ext>
            </a:extLst>
          </p:cNvPr>
          <p:cNvSpPr>
            <a:spLocks noGrp="1"/>
          </p:cNvSpPr>
          <p:nvPr>
            <p:ph type="body" idx="1"/>
          </p:nvPr>
        </p:nvSpPr>
        <p:spPr>
          <a:xfrm>
            <a:off x="1807563" y="1820069"/>
            <a:ext cx="1721450" cy="639762"/>
          </a:xfrm>
        </p:spPr>
        <p:txBody>
          <a:bodyPr>
            <a:normAutofit/>
          </a:bodyPr>
          <a:lstStyle/>
          <a:p>
            <a:r>
              <a:rPr lang="en-AU" u="sng" dirty="0">
                <a:solidFill>
                  <a:srgbClr val="C00000"/>
                </a:solidFill>
              </a:rPr>
              <a:t>Examples</a:t>
            </a:r>
          </a:p>
        </p:txBody>
      </p:sp>
      <p:sp>
        <p:nvSpPr>
          <p:cNvPr id="6" name="Content Placeholder 5">
            <a:extLst>
              <a:ext uri="{FF2B5EF4-FFF2-40B4-BE49-F238E27FC236}">
                <a16:creationId xmlns:a16="http://schemas.microsoft.com/office/drawing/2014/main" id="{76F54541-33E4-9940-3C11-A90C367E9756}"/>
              </a:ext>
            </a:extLst>
          </p:cNvPr>
          <p:cNvSpPr>
            <a:spLocks noGrp="1"/>
          </p:cNvSpPr>
          <p:nvPr>
            <p:ph sz="half" idx="2"/>
          </p:nvPr>
        </p:nvSpPr>
        <p:spPr>
          <a:xfrm>
            <a:off x="331362" y="2611387"/>
            <a:ext cx="2078357" cy="2917876"/>
          </a:xfrm>
        </p:spPr>
        <p:txBody>
          <a:bodyPr>
            <a:normAutofit/>
          </a:bodyPr>
          <a:lstStyle/>
          <a:p>
            <a:pPr marL="0" indent="0" algn="ctr">
              <a:spcAft>
                <a:spcPts val="600"/>
              </a:spcAft>
              <a:buNone/>
            </a:pPr>
            <a:r>
              <a:rPr lang="en-AU" sz="1800" b="1" dirty="0">
                <a:solidFill>
                  <a:srgbClr val="05619F"/>
                </a:solidFill>
              </a:rPr>
              <a:t>VARIABLE</a:t>
            </a:r>
            <a:br>
              <a:rPr lang="en-AU" sz="1800" b="1" dirty="0">
                <a:solidFill>
                  <a:srgbClr val="05619F"/>
                </a:solidFill>
              </a:rPr>
            </a:br>
            <a:endParaRPr lang="en-AU" sz="1800" b="1" dirty="0">
              <a:solidFill>
                <a:srgbClr val="05619F"/>
              </a:solidFill>
            </a:endParaRPr>
          </a:p>
          <a:p>
            <a:pPr marL="0" indent="0" algn="ctr">
              <a:spcAft>
                <a:spcPts val="600"/>
              </a:spcAft>
              <a:buNone/>
            </a:pPr>
            <a:r>
              <a:rPr lang="en-AU" sz="1800" dirty="0"/>
              <a:t>Intelligence</a:t>
            </a:r>
            <a:br>
              <a:rPr lang="en-AU" sz="1800" dirty="0"/>
            </a:br>
            <a:endParaRPr lang="en-AU" sz="1800" dirty="0"/>
          </a:p>
          <a:p>
            <a:pPr marL="0" indent="0" algn="ctr">
              <a:spcAft>
                <a:spcPts val="600"/>
              </a:spcAft>
              <a:buNone/>
            </a:pPr>
            <a:r>
              <a:rPr lang="en-AU" sz="1800" dirty="0"/>
              <a:t>Stress</a:t>
            </a:r>
            <a:br>
              <a:rPr lang="en-AU" sz="1800" dirty="0"/>
            </a:br>
            <a:endParaRPr lang="en-AU" sz="1800" dirty="0"/>
          </a:p>
          <a:p>
            <a:pPr marL="0" indent="0" algn="ctr">
              <a:spcAft>
                <a:spcPts val="600"/>
              </a:spcAft>
              <a:buNone/>
            </a:pPr>
            <a:r>
              <a:rPr lang="en-AU" sz="1800" dirty="0"/>
              <a:t>Depression</a:t>
            </a:r>
          </a:p>
        </p:txBody>
      </p:sp>
      <p:sp>
        <p:nvSpPr>
          <p:cNvPr id="10" name="Rectangle 9">
            <a:extLst>
              <a:ext uri="{FF2B5EF4-FFF2-40B4-BE49-F238E27FC236}">
                <a16:creationId xmlns:a16="http://schemas.microsoft.com/office/drawing/2014/main" id="{0EB46A9C-9554-7BB9-21B3-60584F185725}"/>
              </a:ext>
            </a:extLst>
          </p:cNvPr>
          <p:cNvSpPr/>
          <p:nvPr/>
        </p:nvSpPr>
        <p:spPr>
          <a:xfrm>
            <a:off x="872489" y="303250"/>
            <a:ext cx="7399021"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AU" sz="4000" dirty="0">
                <a:solidFill>
                  <a:schemeClr val="accent4">
                    <a:lumMod val="20000"/>
                    <a:lumOff val="80000"/>
                  </a:schemeClr>
                </a:solidFill>
                <a:latin typeface="IBM Plex Sans" panose="020B0503050203000203" pitchFamily="34" charset="0"/>
              </a:rPr>
              <a:t>Operational Definitions</a:t>
            </a:r>
          </a:p>
        </p:txBody>
      </p:sp>
      <p:pic>
        <p:nvPicPr>
          <p:cNvPr id="1030" name="Picture 6" descr="black framed eyeglasses on book page">
            <a:extLst>
              <a:ext uri="{FF2B5EF4-FFF2-40B4-BE49-F238E27FC236}">
                <a16:creationId xmlns:a16="http://schemas.microsoft.com/office/drawing/2014/main" id="{BC4E9EB3-620A-C9E2-0089-FC661F46FF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2468" y="1820069"/>
            <a:ext cx="3084331" cy="385206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0A309CF-E66F-2792-A160-5700C5CFE0AA}"/>
              </a:ext>
            </a:extLst>
          </p:cNvPr>
          <p:cNvSpPr txBox="1"/>
          <p:nvPr/>
        </p:nvSpPr>
        <p:spPr>
          <a:xfrm>
            <a:off x="6200222" y="5682341"/>
            <a:ext cx="2146742" cy="276999"/>
          </a:xfrm>
          <a:prstGeom prst="rect">
            <a:avLst/>
          </a:prstGeom>
          <a:noFill/>
        </p:spPr>
        <p:txBody>
          <a:bodyPr wrap="none" rtlCol="0">
            <a:spAutoFit/>
          </a:bodyPr>
          <a:lstStyle/>
          <a:p>
            <a:r>
              <a:rPr lang="en-AU" sz="1200" dirty="0"/>
              <a:t>Image source: </a:t>
            </a:r>
            <a:r>
              <a:rPr lang="en-AU" sz="1200" dirty="0" err="1"/>
              <a:t>unsplash.com</a:t>
            </a:r>
            <a:endParaRPr lang="en-AU" sz="1200" dirty="0"/>
          </a:p>
        </p:txBody>
      </p:sp>
      <p:sp>
        <p:nvSpPr>
          <p:cNvPr id="8" name="Content Placeholder 5">
            <a:extLst>
              <a:ext uri="{FF2B5EF4-FFF2-40B4-BE49-F238E27FC236}">
                <a16:creationId xmlns:a16="http://schemas.microsoft.com/office/drawing/2014/main" id="{F2F47620-6FB5-570F-07F0-CEABC343FC73}"/>
              </a:ext>
            </a:extLst>
          </p:cNvPr>
          <p:cNvSpPr txBox="1">
            <a:spLocks/>
          </p:cNvSpPr>
          <p:nvPr/>
        </p:nvSpPr>
        <p:spPr>
          <a:xfrm>
            <a:off x="2668288" y="2611387"/>
            <a:ext cx="2389487" cy="3603676"/>
          </a:xfrm>
          <a:prstGeom prst="rect">
            <a:avLst/>
          </a:prstGeom>
        </p:spPr>
        <p:txBody>
          <a:bodyPr>
            <a:normAutofit/>
          </a:bodyPr>
          <a:lstStyle>
            <a:lvl1pPr marL="342900" indent="-342900" algn="l" defTabSz="457200" rtl="0" eaLnBrk="1" fontAlgn="base" hangingPunct="1">
              <a:spcBef>
                <a:spcPct val="20000"/>
              </a:spcBef>
              <a:spcAft>
                <a:spcPct val="0"/>
              </a:spcAft>
              <a:buFont typeface="Arial" charset="0"/>
              <a:buChar char="•"/>
              <a:defRPr sz="2400" b="0" i="0" kern="1200">
                <a:solidFill>
                  <a:schemeClr val="tx1"/>
                </a:solidFill>
                <a:latin typeface="IBM Plex Sans" panose="020B0503050203000203" pitchFamily="34" charset="0"/>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000" b="0" i="0" kern="1200">
                <a:solidFill>
                  <a:schemeClr val="tx1"/>
                </a:solidFill>
                <a:latin typeface="IBM Plex Sans" panose="020B0503050203000203" pitchFamily="34" charset="0"/>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1800" b="0" i="0" kern="1200">
                <a:solidFill>
                  <a:schemeClr val="tx1"/>
                </a:solidFill>
                <a:latin typeface="IBM Plex Sans" panose="020B0503050203000203" pitchFamily="34" charset="0"/>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1600" b="0" i="0" kern="1200">
                <a:solidFill>
                  <a:schemeClr val="tx1"/>
                </a:solidFill>
                <a:latin typeface="IBM Plex Sans" panose="020B0503050203000203" pitchFamily="34" charset="0"/>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1600" b="0" i="0" kern="1200">
                <a:solidFill>
                  <a:schemeClr val="tx1"/>
                </a:solidFill>
                <a:latin typeface="IBM Plex Sans" panose="020B0503050203000203" pitchFamily="34" charset="0"/>
                <a:ea typeface="ＭＳ Ｐゴシック" charset="0"/>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marL="0" indent="0" algn="ctr">
              <a:spcAft>
                <a:spcPts val="600"/>
              </a:spcAft>
              <a:buFont typeface="Arial" charset="0"/>
              <a:buNone/>
            </a:pPr>
            <a:r>
              <a:rPr lang="en-AU" sz="1800" b="1" dirty="0">
                <a:solidFill>
                  <a:srgbClr val="05619F"/>
                </a:solidFill>
              </a:rPr>
              <a:t>OPERATIONAL DEF</a:t>
            </a:r>
            <a:br>
              <a:rPr lang="en-AU" sz="1800" b="1" dirty="0">
                <a:solidFill>
                  <a:srgbClr val="05619F"/>
                </a:solidFill>
              </a:rPr>
            </a:br>
            <a:endParaRPr lang="en-AU" sz="1800" b="1" dirty="0">
              <a:solidFill>
                <a:srgbClr val="05619F"/>
              </a:solidFill>
            </a:endParaRPr>
          </a:p>
          <a:p>
            <a:pPr marL="404813" indent="0">
              <a:spcAft>
                <a:spcPts val="600"/>
              </a:spcAft>
              <a:buNone/>
            </a:pPr>
            <a:r>
              <a:rPr lang="en-AU" sz="1800" dirty="0"/>
              <a:t>IQ score</a:t>
            </a:r>
            <a:br>
              <a:rPr lang="en-AU" sz="1800" dirty="0"/>
            </a:br>
            <a:endParaRPr lang="en-AU" sz="1800" dirty="0"/>
          </a:p>
          <a:p>
            <a:pPr marL="404813" indent="0">
              <a:spcAft>
                <a:spcPts val="600"/>
              </a:spcAft>
              <a:buNone/>
            </a:pPr>
            <a:r>
              <a:rPr lang="en-AU" sz="1800" dirty="0"/>
              <a:t>Level of cortisol</a:t>
            </a:r>
            <a:br>
              <a:rPr lang="en-AU" sz="1800" dirty="0"/>
            </a:br>
            <a:endParaRPr lang="en-AU" sz="1800" dirty="0"/>
          </a:p>
          <a:p>
            <a:pPr marL="404813" indent="0">
              <a:spcAft>
                <a:spcPts val="600"/>
              </a:spcAft>
              <a:buNone/>
            </a:pPr>
            <a:r>
              <a:rPr lang="en-AU" sz="1800" dirty="0"/>
              <a:t>Score on a depression scale</a:t>
            </a:r>
          </a:p>
        </p:txBody>
      </p:sp>
      <p:cxnSp>
        <p:nvCxnSpPr>
          <p:cNvPr id="11" name="Straight Arrow Connector 10">
            <a:extLst>
              <a:ext uri="{FF2B5EF4-FFF2-40B4-BE49-F238E27FC236}">
                <a16:creationId xmlns:a16="http://schemas.microsoft.com/office/drawing/2014/main" id="{BE7CE0AF-6F6F-9128-DAA3-BB1F5736485A}"/>
              </a:ext>
            </a:extLst>
          </p:cNvPr>
          <p:cNvCxnSpPr/>
          <p:nvPr/>
        </p:nvCxnSpPr>
        <p:spPr>
          <a:xfrm>
            <a:off x="2286000" y="3486152"/>
            <a:ext cx="368000"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33AAD1A3-8CA4-F8C4-5189-1102A9DFCAC7}"/>
              </a:ext>
            </a:extLst>
          </p:cNvPr>
          <p:cNvCxnSpPr/>
          <p:nvPr/>
        </p:nvCxnSpPr>
        <p:spPr>
          <a:xfrm>
            <a:off x="2268583" y="4157665"/>
            <a:ext cx="368000"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E8E17420-80F5-4C9C-78AA-2409CB4E1969}"/>
              </a:ext>
            </a:extLst>
          </p:cNvPr>
          <p:cNvCxnSpPr/>
          <p:nvPr/>
        </p:nvCxnSpPr>
        <p:spPr>
          <a:xfrm>
            <a:off x="2268583" y="4843465"/>
            <a:ext cx="368000"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153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8">
                                            <p:txEl>
                                              <p:pRg st="1" end="1"/>
                                            </p:txEl>
                                          </p:spTgt>
                                        </p:tgtEl>
                                        <p:attrNameLst>
                                          <p:attrName>style.visibility</p:attrName>
                                        </p:attrNameLst>
                                      </p:cBhvr>
                                      <p:to>
                                        <p:strVal val="visible"/>
                                      </p:to>
                                    </p:set>
                                    <p:anim calcmode="lin" valueType="num">
                                      <p:cBhvr additive="base">
                                        <p:cTn id="16"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dissolve">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Effect transition="in" filter="dissolve">
                                      <p:cBhvr>
                                        <p:cTn id="37" dur="500"/>
                                        <p:tgtEl>
                                          <p:spTgt spid="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0-#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8">
                                            <p:txEl>
                                              <p:pRg st="3" end="3"/>
                                            </p:txEl>
                                          </p:spTgt>
                                        </p:tgtEl>
                                        <p:attrNameLst>
                                          <p:attrName>style.visibility</p:attrName>
                                        </p:attrNameLst>
                                      </p:cBhvr>
                                      <p:to>
                                        <p:strVal val="visible"/>
                                      </p:to>
                                    </p:set>
                                    <p:anim calcmode="lin" valueType="num">
                                      <p:cBhvr additive="base">
                                        <p:cTn id="46" dur="500" fill="hold"/>
                                        <p:tgtEl>
                                          <p:spTgt spid="8">
                                            <p:txEl>
                                              <p:pRg st="3" end="3"/>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6F54541-33E4-9940-3C11-A90C367E9756}"/>
              </a:ext>
            </a:extLst>
          </p:cNvPr>
          <p:cNvSpPr>
            <a:spLocks noGrp="1"/>
          </p:cNvSpPr>
          <p:nvPr>
            <p:ph sz="half" idx="2"/>
          </p:nvPr>
        </p:nvSpPr>
        <p:spPr>
          <a:xfrm>
            <a:off x="872489" y="1970062"/>
            <a:ext cx="4572000" cy="3228973"/>
          </a:xfrm>
        </p:spPr>
        <p:txBody>
          <a:bodyPr>
            <a:normAutofit/>
          </a:bodyPr>
          <a:lstStyle/>
          <a:p>
            <a:pPr marL="0" indent="0">
              <a:spcAft>
                <a:spcPts val="600"/>
              </a:spcAft>
              <a:buNone/>
            </a:pPr>
            <a:r>
              <a:rPr lang="en-AU" sz="1800" b="1" dirty="0">
                <a:solidFill>
                  <a:srgbClr val="05619F"/>
                </a:solidFill>
              </a:rPr>
              <a:t>Bobo Doll Experiment (Bandura, 1961): </a:t>
            </a:r>
          </a:p>
          <a:p>
            <a:pPr>
              <a:spcAft>
                <a:spcPts val="600"/>
              </a:spcAft>
            </a:pPr>
            <a:r>
              <a:rPr lang="en-AU" sz="1600" u="sng" dirty="0"/>
              <a:t>Question</a:t>
            </a:r>
            <a:r>
              <a:rPr lang="en-AU" sz="1600" dirty="0"/>
              <a:t>: does observing </a:t>
            </a:r>
            <a:r>
              <a:rPr lang="en-AU" sz="1600" b="1" dirty="0"/>
              <a:t>aggression</a:t>
            </a:r>
            <a:r>
              <a:rPr lang="en-AU" sz="1600" dirty="0"/>
              <a:t> in others make kids more aggressive? </a:t>
            </a:r>
          </a:p>
          <a:p>
            <a:pPr>
              <a:spcAft>
                <a:spcPts val="600"/>
              </a:spcAft>
            </a:pPr>
            <a:r>
              <a:rPr lang="en-AU" sz="1600" u="sng" dirty="0"/>
              <a:t>Experiment</a:t>
            </a:r>
            <a:r>
              <a:rPr lang="en-AU" sz="1600" dirty="0"/>
              <a:t>:</a:t>
            </a:r>
          </a:p>
          <a:p>
            <a:pPr lvl="1">
              <a:spcAft>
                <a:spcPts val="600"/>
              </a:spcAft>
            </a:pPr>
            <a:r>
              <a:rPr lang="en-AU" sz="1600" dirty="0"/>
              <a:t>Kids observed (or not) their parents </a:t>
            </a:r>
            <a:r>
              <a:rPr lang="en-AU" sz="1600" b="1" dirty="0"/>
              <a:t>insult, punch </a:t>
            </a:r>
            <a:r>
              <a:rPr lang="en-AU" sz="1600" dirty="0"/>
              <a:t>and </a:t>
            </a:r>
            <a:r>
              <a:rPr lang="en-AU" sz="1600" b="1" dirty="0"/>
              <a:t>kick</a:t>
            </a:r>
            <a:r>
              <a:rPr lang="en-AU" sz="1600" dirty="0"/>
              <a:t> a doll</a:t>
            </a:r>
          </a:p>
          <a:p>
            <a:pPr lvl="1">
              <a:spcAft>
                <a:spcPts val="600"/>
              </a:spcAft>
            </a:pPr>
            <a:r>
              <a:rPr lang="en-AU" sz="1600" dirty="0"/>
              <a:t>Afterward, the parent leaves and the child is left alone with the doll</a:t>
            </a:r>
          </a:p>
          <a:p>
            <a:pPr lvl="1">
              <a:spcAft>
                <a:spcPts val="600"/>
              </a:spcAft>
            </a:pPr>
            <a:r>
              <a:rPr lang="en-AU" sz="1600" dirty="0"/>
              <a:t>The experimenters observe what the child does</a:t>
            </a:r>
            <a:endParaRPr lang="en-AU" sz="1600" i="1" dirty="0"/>
          </a:p>
        </p:txBody>
      </p:sp>
      <p:sp>
        <p:nvSpPr>
          <p:cNvPr id="10" name="Rectangle 9">
            <a:extLst>
              <a:ext uri="{FF2B5EF4-FFF2-40B4-BE49-F238E27FC236}">
                <a16:creationId xmlns:a16="http://schemas.microsoft.com/office/drawing/2014/main" id="{0EB46A9C-9554-7BB9-21B3-60584F185725}"/>
              </a:ext>
            </a:extLst>
          </p:cNvPr>
          <p:cNvSpPr/>
          <p:nvPr/>
        </p:nvSpPr>
        <p:spPr>
          <a:xfrm>
            <a:off x="872489" y="303250"/>
            <a:ext cx="7399021"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AU" sz="3800" dirty="0">
                <a:solidFill>
                  <a:schemeClr val="accent4">
                    <a:lumMod val="20000"/>
                    <a:lumOff val="80000"/>
                  </a:schemeClr>
                </a:solidFill>
                <a:latin typeface="IBM Plex Sans" panose="020B0503050203000203" pitchFamily="34" charset="0"/>
              </a:rPr>
              <a:t>Operational Definitions</a:t>
            </a:r>
          </a:p>
        </p:txBody>
      </p:sp>
      <p:sp>
        <p:nvSpPr>
          <p:cNvPr id="3" name="TextBox 2">
            <a:extLst>
              <a:ext uri="{FF2B5EF4-FFF2-40B4-BE49-F238E27FC236}">
                <a16:creationId xmlns:a16="http://schemas.microsoft.com/office/drawing/2014/main" id="{A0A309CF-E66F-2792-A160-5700C5CFE0AA}"/>
              </a:ext>
            </a:extLst>
          </p:cNvPr>
          <p:cNvSpPr txBox="1"/>
          <p:nvPr/>
        </p:nvSpPr>
        <p:spPr>
          <a:xfrm>
            <a:off x="6540058" y="5192159"/>
            <a:ext cx="2156360" cy="276999"/>
          </a:xfrm>
          <a:prstGeom prst="rect">
            <a:avLst/>
          </a:prstGeom>
          <a:noFill/>
        </p:spPr>
        <p:txBody>
          <a:bodyPr wrap="none" rtlCol="0">
            <a:spAutoFit/>
          </a:bodyPr>
          <a:lstStyle/>
          <a:p>
            <a:pPr algn="r"/>
            <a:r>
              <a:rPr lang="en-AU" sz="1200" dirty="0"/>
              <a:t>Image source: </a:t>
            </a:r>
            <a:r>
              <a:rPr lang="en-AU" sz="1200" dirty="0" err="1"/>
              <a:t>Wikicommons</a:t>
            </a:r>
            <a:endParaRPr lang="en-AU" sz="1200" dirty="0"/>
          </a:p>
        </p:txBody>
      </p:sp>
      <p:sp>
        <p:nvSpPr>
          <p:cNvPr id="9" name="TextBox 8">
            <a:extLst>
              <a:ext uri="{FF2B5EF4-FFF2-40B4-BE49-F238E27FC236}">
                <a16:creationId xmlns:a16="http://schemas.microsoft.com/office/drawing/2014/main" id="{14B6F1A0-68A5-E30B-F3A7-6FE44C1663CF}"/>
              </a:ext>
            </a:extLst>
          </p:cNvPr>
          <p:cNvSpPr txBox="1"/>
          <p:nvPr/>
        </p:nvSpPr>
        <p:spPr>
          <a:xfrm>
            <a:off x="872489" y="5405341"/>
            <a:ext cx="4572000" cy="830997"/>
          </a:xfrm>
          <a:prstGeom prst="rect">
            <a:avLst/>
          </a:prstGeom>
          <a:solidFill>
            <a:srgbClr val="C6DAF1"/>
          </a:solidFill>
        </p:spPr>
        <p:txBody>
          <a:bodyPr wrap="square">
            <a:spAutoFit/>
          </a:bodyPr>
          <a:lstStyle/>
          <a:p>
            <a:r>
              <a:rPr lang="en-AU" sz="1600" dirty="0">
                <a:latin typeface="IBM Plex Sans" panose="020B0503050203000203" pitchFamily="34" charset="0"/>
              </a:rPr>
              <a:t>How do you think the researchers defined aggression so that it was observable and measurable?</a:t>
            </a:r>
          </a:p>
        </p:txBody>
      </p:sp>
      <p:pic>
        <p:nvPicPr>
          <p:cNvPr id="1026" name="Picture 2">
            <a:extLst>
              <a:ext uri="{FF2B5EF4-FFF2-40B4-BE49-F238E27FC236}">
                <a16:creationId xmlns:a16="http://schemas.microsoft.com/office/drawing/2014/main" id="{0D6DE5E1-536A-828A-EC56-D38851ABD7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5716" y="1970062"/>
            <a:ext cx="3100702" cy="3100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98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dissolv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dissolv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dissolv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Effect transition="in" filter="dissolve">
                                      <p:cBhvr>
                                        <p:cTn id="27" dur="500"/>
                                        <p:tgtEl>
                                          <p:spTgt spid="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ssolv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BA5B-AA3E-1648-207F-80C867B20CFF}"/>
              </a:ext>
            </a:extLst>
          </p:cNvPr>
          <p:cNvSpPr>
            <a:spLocks noGrp="1"/>
          </p:cNvSpPr>
          <p:nvPr>
            <p:ph type="title"/>
          </p:nvPr>
        </p:nvSpPr>
        <p:spPr>
          <a:xfrm>
            <a:off x="0" y="4406900"/>
            <a:ext cx="9143999" cy="1362075"/>
          </a:xfrm>
          <a:solidFill>
            <a:srgbClr val="002060"/>
          </a:solidFill>
        </p:spPr>
        <p:txBody>
          <a:bodyPr anchor="ctr"/>
          <a:lstStyle/>
          <a:p>
            <a:pPr algn="r"/>
            <a:r>
              <a:rPr lang="en-US" sz="3600" dirty="0">
                <a:solidFill>
                  <a:schemeClr val="bg1"/>
                </a:solidFill>
              </a:rPr>
              <a:t>Psychology in action</a:t>
            </a:r>
          </a:p>
        </p:txBody>
      </p:sp>
      <p:sp>
        <p:nvSpPr>
          <p:cNvPr id="3" name="Text Placeholder 2">
            <a:extLst>
              <a:ext uri="{FF2B5EF4-FFF2-40B4-BE49-F238E27FC236}">
                <a16:creationId xmlns:a16="http://schemas.microsoft.com/office/drawing/2014/main" id="{7C78F068-8BC2-ECD1-14B3-42905B7CA93F}"/>
              </a:ext>
            </a:extLst>
          </p:cNvPr>
          <p:cNvSpPr>
            <a:spLocks noGrp="1"/>
          </p:cNvSpPr>
          <p:nvPr>
            <p:ph type="body" idx="1"/>
          </p:nvPr>
        </p:nvSpPr>
        <p:spPr>
          <a:xfrm>
            <a:off x="722312" y="2906713"/>
            <a:ext cx="8421687" cy="1500187"/>
          </a:xfrm>
        </p:spPr>
        <p:txBody>
          <a:bodyPr/>
          <a:lstStyle/>
          <a:p>
            <a:pPr algn="r"/>
            <a:r>
              <a:rPr lang="en-US" sz="3600" dirty="0">
                <a:solidFill>
                  <a:schemeClr val="tx1">
                    <a:lumMod val="50000"/>
                    <a:lumOff val="50000"/>
                  </a:schemeClr>
                </a:solidFill>
              </a:rPr>
              <a:t>PART 3</a:t>
            </a:r>
          </a:p>
        </p:txBody>
      </p:sp>
    </p:spTree>
    <p:extLst>
      <p:ext uri="{BB962C8B-B14F-4D97-AF65-F5344CB8AC3E}">
        <p14:creationId xmlns:p14="http://schemas.microsoft.com/office/powerpoint/2010/main" val="367972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a:extLst>
              <a:ext uri="{FF2B5EF4-FFF2-40B4-BE49-F238E27FC236}">
                <a16:creationId xmlns:a16="http://schemas.microsoft.com/office/drawing/2014/main" id="{85C6B36A-C59E-96DB-65E2-465A60F31CEA}"/>
              </a:ext>
            </a:extLst>
          </p:cNvPr>
          <p:cNvSpPr>
            <a:spLocks noGrp="1"/>
          </p:cNvSpPr>
          <p:nvPr>
            <p:ph type="title"/>
          </p:nvPr>
        </p:nvSpPr>
        <p:spPr>
          <a:xfrm>
            <a:off x="457200" y="274638"/>
            <a:ext cx="8229600" cy="639762"/>
          </a:xfrm>
        </p:spPr>
        <p:txBody>
          <a:bodyPr lIns="91440" tIns="45720" rIns="91440" bIns="45720" anchor="t"/>
          <a:lstStyle/>
          <a:p>
            <a:pPr algn="ctr"/>
            <a:r>
              <a:rPr lang="en-CA" sz="2100" dirty="0">
                <a:solidFill>
                  <a:srgbClr val="C00000"/>
                </a:solidFill>
                <a:ea typeface="ＭＳ Ｐゴシック"/>
              </a:rPr>
              <a:t>Example of study</a:t>
            </a:r>
            <a:endParaRPr lang="en-CA" dirty="0">
              <a:ea typeface="ＭＳ Ｐゴシック"/>
            </a:endParaRPr>
          </a:p>
        </p:txBody>
      </p:sp>
      <p:sp>
        <p:nvSpPr>
          <p:cNvPr id="9" name="Title 7">
            <a:extLst>
              <a:ext uri="{FF2B5EF4-FFF2-40B4-BE49-F238E27FC236}">
                <a16:creationId xmlns:a16="http://schemas.microsoft.com/office/drawing/2014/main" id="{5888465F-EA31-DF1D-4EFA-F10127697732}"/>
              </a:ext>
            </a:extLst>
          </p:cNvPr>
          <p:cNvSpPr txBox="1">
            <a:spLocks/>
          </p:cNvSpPr>
          <p:nvPr/>
        </p:nvSpPr>
        <p:spPr>
          <a:xfrm>
            <a:off x="990600" y="846426"/>
            <a:ext cx="7162800" cy="909189"/>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en-CA" sz="4000" dirty="0">
                <a:solidFill>
                  <a:schemeClr val="accent4">
                    <a:lumMod val="20000"/>
                    <a:lumOff val="80000"/>
                  </a:schemeClr>
                </a:solidFill>
                <a:latin typeface="IBM Plex Sans" panose="020B0503050203000203" pitchFamily="34" charset="0"/>
              </a:rPr>
              <a:t>INATTENTIONAL BLINDNESS</a:t>
            </a:r>
            <a:endParaRPr lang="en-US" sz="4000" dirty="0">
              <a:solidFill>
                <a:schemeClr val="accent4">
                  <a:lumMod val="20000"/>
                  <a:lumOff val="80000"/>
                </a:schemeClr>
              </a:solidFill>
              <a:latin typeface="IBM Plex Sans" panose="020B0503050203000203" pitchFamily="34" charset="0"/>
            </a:endParaRPr>
          </a:p>
        </p:txBody>
      </p:sp>
      <p:sp>
        <p:nvSpPr>
          <p:cNvPr id="10" name="TextBox 9">
            <a:extLst>
              <a:ext uri="{FF2B5EF4-FFF2-40B4-BE49-F238E27FC236}">
                <a16:creationId xmlns:a16="http://schemas.microsoft.com/office/drawing/2014/main" id="{F3C09EE2-3ABE-6A4C-C7D9-53B1C7D5C751}"/>
              </a:ext>
            </a:extLst>
          </p:cNvPr>
          <p:cNvSpPr txBox="1"/>
          <p:nvPr/>
        </p:nvSpPr>
        <p:spPr>
          <a:xfrm>
            <a:off x="3729461" y="1884936"/>
            <a:ext cx="1685077" cy="369332"/>
          </a:xfrm>
          <a:prstGeom prst="rect">
            <a:avLst/>
          </a:prstGeom>
          <a:noFill/>
        </p:spPr>
        <p:txBody>
          <a:bodyPr wrap="none" rtlCol="0">
            <a:spAutoFit/>
          </a:bodyPr>
          <a:lstStyle/>
          <a:p>
            <a:r>
              <a:rPr lang="en-US"/>
              <a:t>Simons (2010)</a:t>
            </a:r>
            <a:endParaRPr lang="en-CA"/>
          </a:p>
        </p:txBody>
      </p:sp>
      <p:pic>
        <p:nvPicPr>
          <p:cNvPr id="3" name="Picture 2">
            <a:extLst>
              <a:ext uri="{FF2B5EF4-FFF2-40B4-BE49-F238E27FC236}">
                <a16:creationId xmlns:a16="http://schemas.microsoft.com/office/drawing/2014/main" id="{6D6C3A1E-FB2F-6181-C1E9-E00320048616}"/>
              </a:ext>
            </a:extLst>
          </p:cNvPr>
          <p:cNvPicPr>
            <a:picLocks noChangeAspect="1"/>
          </p:cNvPicPr>
          <p:nvPr/>
        </p:nvPicPr>
        <p:blipFill>
          <a:blip r:embed="rId3"/>
          <a:stretch>
            <a:fillRect/>
          </a:stretch>
        </p:blipFill>
        <p:spPr>
          <a:xfrm>
            <a:off x="1403350" y="2489200"/>
            <a:ext cx="6337300" cy="3429000"/>
          </a:xfrm>
          <a:prstGeom prst="rect">
            <a:avLst/>
          </a:prstGeom>
        </p:spPr>
      </p:pic>
    </p:spTree>
    <p:extLst>
      <p:ext uri="{BB962C8B-B14F-4D97-AF65-F5344CB8AC3E}">
        <p14:creationId xmlns:p14="http://schemas.microsoft.com/office/powerpoint/2010/main" val="1884606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9493A6E-67CA-1409-2188-6C7F18B4F853}"/>
              </a:ext>
            </a:extLst>
          </p:cNvPr>
          <p:cNvSpPr txBox="1"/>
          <p:nvPr/>
        </p:nvSpPr>
        <p:spPr>
          <a:xfrm>
            <a:off x="2951309" y="4728760"/>
            <a:ext cx="1564724" cy="338554"/>
          </a:xfrm>
          <a:prstGeom prst="rect">
            <a:avLst/>
          </a:prstGeom>
          <a:noFill/>
        </p:spPr>
        <p:txBody>
          <a:bodyPr wrap="none" rtlCol="0">
            <a:spAutoFit/>
          </a:bodyPr>
          <a:lstStyle/>
          <a:p>
            <a:r>
              <a:rPr lang="en-US" sz="1600" dirty="0"/>
              <a:t>- Neisser, 1979</a:t>
            </a:r>
            <a:endParaRPr lang="en-CA" sz="1600" dirty="0"/>
          </a:p>
        </p:txBody>
      </p:sp>
      <p:sp>
        <p:nvSpPr>
          <p:cNvPr id="8" name="Title 7">
            <a:extLst>
              <a:ext uri="{FF2B5EF4-FFF2-40B4-BE49-F238E27FC236}">
                <a16:creationId xmlns:a16="http://schemas.microsoft.com/office/drawing/2014/main" id="{E7C869F6-3DCB-7E49-B06C-443A703D7FBB}"/>
              </a:ext>
            </a:extLst>
          </p:cNvPr>
          <p:cNvSpPr>
            <a:spLocks noGrp="1"/>
          </p:cNvSpPr>
          <p:nvPr>
            <p:ph type="title"/>
          </p:nvPr>
        </p:nvSpPr>
        <p:spPr>
          <a:xfrm>
            <a:off x="990600" y="419100"/>
            <a:ext cx="7162800" cy="157638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CA" sz="4000">
                <a:solidFill>
                  <a:schemeClr val="accent4">
                    <a:lumMod val="20000"/>
                    <a:lumOff val="80000"/>
                  </a:schemeClr>
                </a:solidFill>
              </a:rPr>
              <a:t>INATTENTIONAL BLINDNESS</a:t>
            </a:r>
            <a:endParaRPr lang="en-US" sz="4000">
              <a:solidFill>
                <a:schemeClr val="accent4">
                  <a:lumMod val="20000"/>
                  <a:lumOff val="80000"/>
                </a:schemeClr>
              </a:solidFill>
            </a:endParaRPr>
          </a:p>
        </p:txBody>
      </p:sp>
      <p:sp>
        <p:nvSpPr>
          <p:cNvPr id="7" name="TextBox 6">
            <a:extLst>
              <a:ext uri="{FF2B5EF4-FFF2-40B4-BE49-F238E27FC236}">
                <a16:creationId xmlns:a16="http://schemas.microsoft.com/office/drawing/2014/main" id="{EFC894E9-69E7-77F3-96AE-81424D5604E8}"/>
              </a:ext>
            </a:extLst>
          </p:cNvPr>
          <p:cNvSpPr txBox="1"/>
          <p:nvPr/>
        </p:nvSpPr>
        <p:spPr>
          <a:xfrm>
            <a:off x="990600" y="2666690"/>
            <a:ext cx="3781425" cy="2015936"/>
          </a:xfrm>
          <a:prstGeom prst="rect">
            <a:avLst/>
          </a:prstGeom>
          <a:noFill/>
        </p:spPr>
        <p:txBody>
          <a:bodyPr wrap="square" rtlCol="0">
            <a:spAutoFit/>
          </a:bodyPr>
          <a:lstStyle/>
          <a:p>
            <a:pPr>
              <a:spcAft>
                <a:spcPts val="600"/>
              </a:spcAft>
            </a:pPr>
            <a:r>
              <a:rPr lang="en-AU" sz="2400" b="1" dirty="0">
                <a:latin typeface="IBM Plex Sans" panose="020B0503050203000203" pitchFamily="34" charset="0"/>
              </a:rPr>
              <a:t>Definition</a:t>
            </a:r>
            <a:r>
              <a:rPr lang="en-AU" sz="2400" dirty="0">
                <a:latin typeface="IBM Plex Sans" panose="020B0503050203000203" pitchFamily="34" charset="0"/>
              </a:rPr>
              <a:t>:</a:t>
            </a:r>
          </a:p>
          <a:p>
            <a:r>
              <a:rPr lang="en-AU" sz="2400" dirty="0">
                <a:latin typeface="IBM Plex Sans" panose="020B0503050203000203" pitchFamily="34" charset="0"/>
              </a:rPr>
              <a:t>The failure to notice a stimulus/event when your attention is focused on something else </a:t>
            </a:r>
          </a:p>
        </p:txBody>
      </p:sp>
      <p:pic>
        <p:nvPicPr>
          <p:cNvPr id="2" name="Picture 1">
            <a:extLst>
              <a:ext uri="{FF2B5EF4-FFF2-40B4-BE49-F238E27FC236}">
                <a16:creationId xmlns:a16="http://schemas.microsoft.com/office/drawing/2014/main" id="{95AD98AE-DA1C-FFF2-C2A3-C9FFDFBD3FEB}"/>
              </a:ext>
            </a:extLst>
          </p:cNvPr>
          <p:cNvPicPr>
            <a:picLocks noChangeAspect="1"/>
          </p:cNvPicPr>
          <p:nvPr/>
        </p:nvPicPr>
        <p:blipFill>
          <a:blip r:embed="rId3"/>
          <a:stretch>
            <a:fillRect/>
          </a:stretch>
        </p:blipFill>
        <p:spPr>
          <a:xfrm>
            <a:off x="5410330" y="2500157"/>
            <a:ext cx="2521845" cy="2521845"/>
          </a:xfrm>
          <a:prstGeom prst="rect">
            <a:avLst/>
          </a:prstGeom>
        </p:spPr>
      </p:pic>
    </p:spTree>
    <p:extLst>
      <p:ext uri="{BB962C8B-B14F-4D97-AF65-F5344CB8AC3E}">
        <p14:creationId xmlns:p14="http://schemas.microsoft.com/office/powerpoint/2010/main" val="2719273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22036C7-ED5F-4139-B58F-291D7CCECBEA}"/>
              </a:ext>
            </a:extLst>
          </p:cNvPr>
          <p:cNvSpPr/>
          <p:nvPr/>
        </p:nvSpPr>
        <p:spPr>
          <a:xfrm>
            <a:off x="990600" y="2282598"/>
            <a:ext cx="3365500" cy="3318102"/>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 indent="0" algn="ctr">
              <a:lnSpc>
                <a:spcPct val="150000"/>
              </a:lnSpc>
              <a:buNone/>
            </a:pPr>
            <a:r>
              <a:rPr lang="fr-CA" sz="1800" dirty="0">
                <a:solidFill>
                  <a:schemeClr val="tx1"/>
                </a:solidFill>
              </a:rPr>
              <a:t>The </a:t>
            </a:r>
            <a:r>
              <a:rPr lang="fr-CA" sz="1800" dirty="0" err="1">
                <a:solidFill>
                  <a:schemeClr val="tx1"/>
                </a:solidFill>
              </a:rPr>
              <a:t>effect</a:t>
            </a:r>
            <a:r>
              <a:rPr lang="fr-CA" sz="1800" dirty="0">
                <a:solidFill>
                  <a:schemeClr val="tx1"/>
                </a:solidFill>
              </a:rPr>
              <a:t> of </a:t>
            </a:r>
            <a:r>
              <a:rPr lang="fr-CA" sz="1800" dirty="0" err="1">
                <a:solidFill>
                  <a:schemeClr val="tx1"/>
                </a:solidFill>
              </a:rPr>
              <a:t>focusing</a:t>
            </a:r>
            <a:r>
              <a:rPr lang="fr-CA" sz="1800" dirty="0">
                <a:solidFill>
                  <a:schemeClr val="tx1"/>
                </a:solidFill>
              </a:rPr>
              <a:t> on a </a:t>
            </a:r>
            <a:r>
              <a:rPr lang="fr-CA" sz="1800" b="1" dirty="0" err="1">
                <a:solidFill>
                  <a:srgbClr val="FF0000"/>
                </a:solidFill>
              </a:rPr>
              <a:t>complex</a:t>
            </a:r>
            <a:r>
              <a:rPr lang="fr-CA" sz="1800" b="1" dirty="0">
                <a:solidFill>
                  <a:srgbClr val="FF0000"/>
                </a:solidFill>
              </a:rPr>
              <a:t> </a:t>
            </a:r>
            <a:r>
              <a:rPr lang="fr-CA" sz="1800" b="1" dirty="0" err="1">
                <a:solidFill>
                  <a:srgbClr val="FF0000"/>
                </a:solidFill>
              </a:rPr>
              <a:t>task</a:t>
            </a:r>
            <a:r>
              <a:rPr lang="fr-CA" sz="1800" b="1" dirty="0">
                <a:solidFill>
                  <a:srgbClr val="FF0000"/>
                </a:solidFill>
              </a:rPr>
              <a:t> </a:t>
            </a:r>
            <a:r>
              <a:rPr lang="fr-CA" sz="1800" dirty="0">
                <a:solidFill>
                  <a:schemeClr val="tx1"/>
                </a:solidFill>
              </a:rPr>
              <a:t>on the </a:t>
            </a:r>
            <a:br>
              <a:rPr lang="fr-CA" sz="1800" dirty="0">
                <a:solidFill>
                  <a:schemeClr val="tx1"/>
                </a:solidFill>
              </a:rPr>
            </a:br>
            <a:r>
              <a:rPr lang="fr-CA" sz="1800" b="1" dirty="0">
                <a:solidFill>
                  <a:srgbClr val="FF0000"/>
                </a:solidFill>
              </a:rPr>
              <a:t>rate of </a:t>
            </a:r>
            <a:r>
              <a:rPr lang="fr-CA" sz="1800" b="1" dirty="0" err="1">
                <a:solidFill>
                  <a:srgbClr val="FF0000"/>
                </a:solidFill>
              </a:rPr>
              <a:t>inattentional</a:t>
            </a:r>
            <a:r>
              <a:rPr lang="fr-CA" sz="1800" b="1" dirty="0">
                <a:solidFill>
                  <a:srgbClr val="FF0000"/>
                </a:solidFill>
              </a:rPr>
              <a:t> </a:t>
            </a:r>
            <a:r>
              <a:rPr lang="fr-CA" sz="1800" b="1" dirty="0" err="1">
                <a:solidFill>
                  <a:srgbClr val="FF0000"/>
                </a:solidFill>
              </a:rPr>
              <a:t>blindness</a:t>
            </a:r>
            <a:r>
              <a:rPr lang="fr-CA" sz="1800" b="1" dirty="0">
                <a:solidFill>
                  <a:schemeClr val="tx1"/>
                </a:solidFill>
              </a:rPr>
              <a:t> </a:t>
            </a:r>
            <a:r>
              <a:rPr lang="fr-CA" sz="1800" dirty="0">
                <a:solidFill>
                  <a:schemeClr val="tx1"/>
                </a:solidFill>
              </a:rPr>
              <a:t>to an </a:t>
            </a:r>
            <a:r>
              <a:rPr lang="fr-CA" sz="1800" dirty="0" err="1">
                <a:solidFill>
                  <a:schemeClr val="tx1"/>
                </a:solidFill>
              </a:rPr>
              <a:t>unexpected</a:t>
            </a:r>
            <a:r>
              <a:rPr lang="fr-CA" sz="1800" dirty="0">
                <a:solidFill>
                  <a:schemeClr val="tx1"/>
                </a:solidFill>
              </a:rPr>
              <a:t> </a:t>
            </a:r>
            <a:r>
              <a:rPr lang="fr-CA" sz="1800" dirty="0" err="1">
                <a:solidFill>
                  <a:schemeClr val="tx1"/>
                </a:solidFill>
              </a:rPr>
              <a:t>event</a:t>
            </a:r>
            <a:endParaRPr lang="en-CA" sz="1800" dirty="0">
              <a:solidFill>
                <a:schemeClr val="tx1"/>
              </a:solidFill>
            </a:endParaRPr>
          </a:p>
        </p:txBody>
      </p:sp>
      <p:sp>
        <p:nvSpPr>
          <p:cNvPr id="9" name="Title 7">
            <a:extLst>
              <a:ext uri="{FF2B5EF4-FFF2-40B4-BE49-F238E27FC236}">
                <a16:creationId xmlns:a16="http://schemas.microsoft.com/office/drawing/2014/main" id="{CE5D5472-0A01-6352-60A2-E7ADF9697997}"/>
              </a:ext>
            </a:extLst>
          </p:cNvPr>
          <p:cNvSpPr txBox="1">
            <a:spLocks/>
          </p:cNvSpPr>
          <p:nvPr/>
        </p:nvSpPr>
        <p:spPr>
          <a:xfrm>
            <a:off x="990600" y="187615"/>
            <a:ext cx="7162800" cy="1504498"/>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en-CA" sz="4000" dirty="0">
                <a:solidFill>
                  <a:schemeClr val="accent4">
                    <a:lumMod val="20000"/>
                    <a:lumOff val="80000"/>
                  </a:schemeClr>
                </a:solidFill>
                <a:latin typeface="IBM Plex Sans" panose="020B0503050203000203" pitchFamily="34" charset="0"/>
              </a:rPr>
              <a:t>INATTENTIONAL BLINDNESS</a:t>
            </a:r>
          </a:p>
          <a:p>
            <a:pPr>
              <a:defRPr/>
            </a:pPr>
            <a:r>
              <a:rPr lang="en-CA" sz="4000" dirty="0">
                <a:solidFill>
                  <a:schemeClr val="accent4">
                    <a:lumMod val="20000"/>
                    <a:lumOff val="80000"/>
                  </a:schemeClr>
                </a:solidFill>
                <a:latin typeface="IBM Plex Sans" panose="020B0503050203000203" pitchFamily="34" charset="0"/>
              </a:rPr>
              <a:t>Operational Definitions</a:t>
            </a:r>
            <a:endParaRPr lang="en-US" sz="4000" dirty="0">
              <a:solidFill>
                <a:schemeClr val="accent4">
                  <a:lumMod val="20000"/>
                  <a:lumOff val="80000"/>
                </a:schemeClr>
              </a:solidFill>
              <a:latin typeface="IBM Plex Sans" panose="020B0503050203000203" pitchFamily="34" charset="0"/>
            </a:endParaRPr>
          </a:p>
        </p:txBody>
      </p:sp>
      <p:sp>
        <p:nvSpPr>
          <p:cNvPr id="3" name="Content Placeholder 1">
            <a:extLst>
              <a:ext uri="{FF2B5EF4-FFF2-40B4-BE49-F238E27FC236}">
                <a16:creationId xmlns:a16="http://schemas.microsoft.com/office/drawing/2014/main" id="{0B0A6925-4AB0-A9F4-E0CC-5E9A4705C31A}"/>
              </a:ext>
            </a:extLst>
          </p:cNvPr>
          <p:cNvSpPr txBox="1">
            <a:spLocks/>
          </p:cNvSpPr>
          <p:nvPr/>
        </p:nvSpPr>
        <p:spPr>
          <a:xfrm>
            <a:off x="4787902" y="2282598"/>
            <a:ext cx="3365498" cy="1146402"/>
          </a:xfrm>
          <a:prstGeom prst="rect">
            <a:avLst/>
          </a:prstGeom>
        </p:spPr>
        <p:txBody>
          <a:bodyPr vert="horz" lIns="68580" tIns="34290" rIns="68580" bIns="34290" rtlCol="0" anchor="t">
            <a:normAutofit/>
          </a:bodyPr>
          <a:lstStyle>
            <a:lvl1pPr marL="342900" indent="-342900" algn="l" defTabSz="457200" rtl="0" eaLnBrk="1" fontAlgn="base" hangingPunct="1">
              <a:spcBef>
                <a:spcPct val="20000"/>
              </a:spcBef>
              <a:spcAft>
                <a:spcPct val="0"/>
              </a:spcAft>
              <a:buFont typeface="Arial" charset="0"/>
              <a:buChar char="•"/>
              <a:defRPr sz="3200" b="0" i="0" kern="1200">
                <a:solidFill>
                  <a:schemeClr val="tx1"/>
                </a:solidFill>
                <a:latin typeface="IBM Plex Sans" panose="020B0503050203000203" pitchFamily="34" charset="0"/>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b="0" i="0" kern="1200">
                <a:solidFill>
                  <a:schemeClr val="tx1"/>
                </a:solidFill>
                <a:latin typeface="IBM Plex Sans" panose="020B0503050203000203" pitchFamily="34" charset="0"/>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b="0" i="0" kern="1200">
                <a:solidFill>
                  <a:schemeClr val="tx1"/>
                </a:solidFill>
                <a:latin typeface="IBM Plex Sans" panose="020B0503050203000203" pitchFamily="34" charset="0"/>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b="0" i="0" kern="1200">
                <a:solidFill>
                  <a:schemeClr val="tx1"/>
                </a:solidFill>
                <a:latin typeface="IBM Plex Sans" panose="020B0503050203000203" pitchFamily="34" charset="0"/>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b="0" i="0" kern="1200">
                <a:solidFill>
                  <a:schemeClr val="tx1"/>
                </a:solidFill>
                <a:latin typeface="IBM Plex Sans" panose="020B0503050203000203" pitchFamily="34" charset="0"/>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 indent="0">
              <a:buFont typeface="Arial" charset="0"/>
              <a:buNone/>
            </a:pPr>
            <a:r>
              <a:rPr lang="fr-CA" sz="2100" dirty="0"/>
              <a:t>How </a:t>
            </a:r>
            <a:r>
              <a:rPr lang="fr-CA" sz="2100" dirty="0" err="1"/>
              <a:t>did</a:t>
            </a:r>
            <a:r>
              <a:rPr lang="fr-CA" sz="2100" dirty="0"/>
              <a:t> the </a:t>
            </a:r>
            <a:r>
              <a:rPr lang="fr-CA" sz="2100" dirty="0" err="1"/>
              <a:t>researchers</a:t>
            </a:r>
            <a:r>
              <a:rPr lang="fr-CA" sz="2100" dirty="0"/>
              <a:t> </a:t>
            </a:r>
            <a:r>
              <a:rPr lang="fr-CA" sz="2100" dirty="0" err="1"/>
              <a:t>define</a:t>
            </a:r>
            <a:r>
              <a:rPr lang="fr-CA" sz="2100" dirty="0"/>
              <a:t> the </a:t>
            </a:r>
            <a:r>
              <a:rPr lang="fr-CA" sz="2100" dirty="0" err="1"/>
              <a:t>terms</a:t>
            </a:r>
            <a:r>
              <a:rPr lang="fr-CA" sz="2100" dirty="0"/>
              <a:t> in </a:t>
            </a:r>
            <a:r>
              <a:rPr lang="fr-CA" sz="2100" dirty="0" err="1"/>
              <a:t>red</a:t>
            </a:r>
            <a:r>
              <a:rPr lang="fr-CA" sz="2100" dirty="0"/>
              <a:t>? </a:t>
            </a:r>
            <a:endParaRPr lang="en-CA" sz="2100" b="1" dirty="0">
              <a:solidFill>
                <a:srgbClr val="FF0000"/>
              </a:solidFill>
            </a:endParaRPr>
          </a:p>
        </p:txBody>
      </p:sp>
      <p:cxnSp>
        <p:nvCxnSpPr>
          <p:cNvPr id="7" name="Straight Arrow Connector 6">
            <a:extLst>
              <a:ext uri="{FF2B5EF4-FFF2-40B4-BE49-F238E27FC236}">
                <a16:creationId xmlns:a16="http://schemas.microsoft.com/office/drawing/2014/main" id="{B28A3543-D9C4-A660-AC19-5588B4D8A482}"/>
              </a:ext>
            </a:extLst>
          </p:cNvPr>
          <p:cNvCxnSpPr>
            <a:cxnSpLocks/>
          </p:cNvCxnSpPr>
          <p:nvPr/>
        </p:nvCxnSpPr>
        <p:spPr>
          <a:xfrm>
            <a:off x="4356100" y="3744997"/>
            <a:ext cx="1071596"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F4784E0-EAB6-3FE0-175B-D55540AE0379}"/>
              </a:ext>
            </a:extLst>
          </p:cNvPr>
          <p:cNvSpPr txBox="1"/>
          <p:nvPr/>
        </p:nvSpPr>
        <p:spPr>
          <a:xfrm>
            <a:off x="5421446" y="3326023"/>
            <a:ext cx="3563904" cy="76174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500" i="1" dirty="0">
                <a:latin typeface="IBM Plex Sans" panose="020B0503050203000203" pitchFamily="34" charset="0"/>
                <a:ea typeface="ＭＳ Ｐゴシック"/>
              </a:rPr>
              <a:t>Counting the number of passes among white vs black t-shirt team while a gorilla walks through the play area</a:t>
            </a:r>
          </a:p>
        </p:txBody>
      </p:sp>
      <p:sp>
        <p:nvSpPr>
          <p:cNvPr id="11" name="TextBox 10">
            <a:extLst>
              <a:ext uri="{FF2B5EF4-FFF2-40B4-BE49-F238E27FC236}">
                <a16:creationId xmlns:a16="http://schemas.microsoft.com/office/drawing/2014/main" id="{3500191D-2EF9-7988-DCE4-C0D7CA0BC657}"/>
              </a:ext>
            </a:extLst>
          </p:cNvPr>
          <p:cNvSpPr txBox="1"/>
          <p:nvPr/>
        </p:nvSpPr>
        <p:spPr>
          <a:xfrm>
            <a:off x="5421446" y="4159561"/>
            <a:ext cx="3725321" cy="76174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500" i="1" dirty="0">
                <a:latin typeface="IBM Plex Sans" panose="020B0503050203000203" pitchFamily="34" charset="0"/>
                <a:ea typeface="ＭＳ Ｐゴシック"/>
              </a:rPr>
              <a:t>Numbers of individuals (%) who did not see the gorilla, or who did not notice the curtains</a:t>
            </a:r>
            <a:endParaRPr lang="en-US" sz="1500" i="1" dirty="0">
              <a:latin typeface="IBM Plex Sans" panose="020B0503050203000203" pitchFamily="34" charset="0"/>
            </a:endParaRPr>
          </a:p>
        </p:txBody>
      </p:sp>
      <p:cxnSp>
        <p:nvCxnSpPr>
          <p:cNvPr id="12" name="Straight Arrow Connector 11">
            <a:extLst>
              <a:ext uri="{FF2B5EF4-FFF2-40B4-BE49-F238E27FC236}">
                <a16:creationId xmlns:a16="http://schemas.microsoft.com/office/drawing/2014/main" id="{96AF8290-BA0B-6875-4D8B-3E713964E62E}"/>
              </a:ext>
            </a:extLst>
          </p:cNvPr>
          <p:cNvCxnSpPr>
            <a:cxnSpLocks/>
          </p:cNvCxnSpPr>
          <p:nvPr/>
        </p:nvCxnSpPr>
        <p:spPr>
          <a:xfrm>
            <a:off x="4356100" y="4335481"/>
            <a:ext cx="1065346"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02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0-#ppt_w/2"/>
                                          </p:val>
                                        </p:tav>
                                        <p:tav tm="100000">
                                          <p:val>
                                            <p:strVal val="#ppt_x"/>
                                          </p:val>
                                        </p:tav>
                                      </p:tavLst>
                                    </p:anim>
                                    <p:anim calcmode="lin" valueType="num">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1000" fill="hold"/>
                                        <p:tgtEl>
                                          <p:spTgt spid="12"/>
                                        </p:tgtEl>
                                        <p:attrNameLst>
                                          <p:attrName>ppt_x</p:attrName>
                                        </p:attrNameLst>
                                      </p:cBhvr>
                                      <p:tavLst>
                                        <p:tav tm="0">
                                          <p:val>
                                            <p:strVal val="#ppt_x"/>
                                          </p:val>
                                        </p:tav>
                                        <p:tav tm="100000">
                                          <p:val>
                                            <p:strVal val="#ppt_x"/>
                                          </p:val>
                                        </p:tav>
                                      </p:tavLst>
                                    </p:anim>
                                    <p:anim calcmode="lin" valueType="num">
                                      <p:cBhvr additive="base">
                                        <p:cTn id="23" dur="10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000" fill="hold"/>
                                        <p:tgtEl>
                                          <p:spTgt spid="11"/>
                                        </p:tgtEl>
                                        <p:attrNameLst>
                                          <p:attrName>ppt_x</p:attrName>
                                        </p:attrNameLst>
                                      </p:cBhvr>
                                      <p:tavLst>
                                        <p:tav tm="0">
                                          <p:val>
                                            <p:strVal val="#ppt_x"/>
                                          </p:val>
                                        </p:tav>
                                        <p:tav tm="100000">
                                          <p:val>
                                            <p:strVal val="#ppt_x"/>
                                          </p:val>
                                        </p:tav>
                                      </p:tavLst>
                                    </p:anim>
                                    <p:anim calcmode="lin" valueType="num">
                                      <p:cBhvr additive="base">
                                        <p:cTn id="27"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AE2CB87-7DB2-BF41-A8C4-F3A127934AC1}"/>
              </a:ext>
            </a:extLst>
          </p:cNvPr>
          <p:cNvSpPr>
            <a:spLocks noGrp="1"/>
          </p:cNvSpPr>
          <p:nvPr>
            <p:ph idx="1"/>
          </p:nvPr>
        </p:nvSpPr>
        <p:spPr>
          <a:xfrm>
            <a:off x="990600" y="2120900"/>
            <a:ext cx="7162800" cy="4005263"/>
          </a:xfrm>
        </p:spPr>
        <p:txBody>
          <a:bodyPr/>
          <a:lstStyle/>
          <a:p>
            <a:pPr>
              <a:spcAft>
                <a:spcPts val="1200"/>
              </a:spcAft>
            </a:pPr>
            <a:r>
              <a:rPr lang="en-US" sz="2800" dirty="0"/>
              <a:t>What could be some real-world implications of the study?</a:t>
            </a:r>
          </a:p>
          <a:p>
            <a:r>
              <a:rPr lang="en-US" sz="2800" dirty="0"/>
              <a:t>In what situations, beyond psychology research, can the ability to formulate operational definitions be useful? </a:t>
            </a:r>
          </a:p>
        </p:txBody>
      </p:sp>
      <p:sp>
        <p:nvSpPr>
          <p:cNvPr id="2" name="Title 7">
            <a:extLst>
              <a:ext uri="{FF2B5EF4-FFF2-40B4-BE49-F238E27FC236}">
                <a16:creationId xmlns:a16="http://schemas.microsoft.com/office/drawing/2014/main" id="{1BC3006E-A746-BB78-8A2E-964AD6D26C96}"/>
              </a:ext>
            </a:extLst>
          </p:cNvPr>
          <p:cNvSpPr txBox="1">
            <a:spLocks/>
          </p:cNvSpPr>
          <p:nvPr/>
        </p:nvSpPr>
        <p:spPr>
          <a:xfrm>
            <a:off x="990600" y="187615"/>
            <a:ext cx="7162800" cy="1504498"/>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en-CA" sz="4000" dirty="0">
                <a:solidFill>
                  <a:schemeClr val="accent4">
                    <a:lumMod val="20000"/>
                    <a:lumOff val="80000"/>
                  </a:schemeClr>
                </a:solidFill>
                <a:latin typeface="IBM Plex Sans" panose="020B0503050203000203" pitchFamily="34" charset="0"/>
              </a:rPr>
              <a:t>INATTENTIONAL BLINDNESS</a:t>
            </a:r>
          </a:p>
          <a:p>
            <a:pPr>
              <a:defRPr/>
            </a:pPr>
            <a:r>
              <a:rPr lang="en-CA" sz="4000" dirty="0">
                <a:solidFill>
                  <a:schemeClr val="accent4">
                    <a:lumMod val="20000"/>
                    <a:lumOff val="80000"/>
                  </a:schemeClr>
                </a:solidFill>
                <a:latin typeface="IBM Plex Sans" panose="020B0503050203000203" pitchFamily="34" charset="0"/>
              </a:rPr>
              <a:t>Real-World Applications</a:t>
            </a:r>
            <a:endParaRPr lang="en-US" sz="4000" dirty="0">
              <a:solidFill>
                <a:schemeClr val="accent4">
                  <a:lumMod val="20000"/>
                  <a:lumOff val="80000"/>
                </a:schemeClr>
              </a:solidFill>
              <a:latin typeface="IBM Plex Sans" panose="020B0503050203000203" pitchFamily="34" charset="0"/>
            </a:endParaRPr>
          </a:p>
        </p:txBody>
      </p:sp>
    </p:spTree>
    <p:extLst>
      <p:ext uri="{BB962C8B-B14F-4D97-AF65-F5344CB8AC3E}">
        <p14:creationId xmlns:p14="http://schemas.microsoft.com/office/powerpoint/2010/main" val="94198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BA5B-AA3E-1648-207F-80C867B20CFF}"/>
              </a:ext>
            </a:extLst>
          </p:cNvPr>
          <p:cNvSpPr>
            <a:spLocks noGrp="1"/>
          </p:cNvSpPr>
          <p:nvPr>
            <p:ph type="title"/>
          </p:nvPr>
        </p:nvSpPr>
        <p:spPr>
          <a:xfrm>
            <a:off x="0" y="4406900"/>
            <a:ext cx="9143999" cy="1362075"/>
          </a:xfrm>
          <a:solidFill>
            <a:srgbClr val="002060"/>
          </a:solidFill>
        </p:spPr>
        <p:txBody>
          <a:bodyPr anchor="ctr"/>
          <a:lstStyle/>
          <a:p>
            <a:pPr algn="r"/>
            <a:r>
              <a:rPr lang="en-US" sz="3600" dirty="0">
                <a:solidFill>
                  <a:schemeClr val="bg1"/>
                </a:solidFill>
              </a:rPr>
              <a:t>JOBS IN PSYCHOLOGY</a:t>
            </a:r>
          </a:p>
        </p:txBody>
      </p:sp>
      <p:sp>
        <p:nvSpPr>
          <p:cNvPr id="3" name="Text Placeholder 2">
            <a:extLst>
              <a:ext uri="{FF2B5EF4-FFF2-40B4-BE49-F238E27FC236}">
                <a16:creationId xmlns:a16="http://schemas.microsoft.com/office/drawing/2014/main" id="{7C78F068-8BC2-ECD1-14B3-42905B7CA93F}"/>
              </a:ext>
            </a:extLst>
          </p:cNvPr>
          <p:cNvSpPr>
            <a:spLocks noGrp="1"/>
          </p:cNvSpPr>
          <p:nvPr>
            <p:ph type="body" idx="1"/>
          </p:nvPr>
        </p:nvSpPr>
        <p:spPr>
          <a:xfrm>
            <a:off x="722312" y="2906713"/>
            <a:ext cx="8421687" cy="1500187"/>
          </a:xfrm>
        </p:spPr>
        <p:txBody>
          <a:bodyPr/>
          <a:lstStyle/>
          <a:p>
            <a:pPr algn="r"/>
            <a:r>
              <a:rPr lang="en-US" sz="3600" dirty="0">
                <a:solidFill>
                  <a:schemeClr val="tx1">
                    <a:lumMod val="50000"/>
                    <a:lumOff val="50000"/>
                  </a:schemeClr>
                </a:solidFill>
              </a:rPr>
              <a:t>PART 4</a:t>
            </a:r>
          </a:p>
        </p:txBody>
      </p:sp>
    </p:spTree>
    <p:extLst>
      <p:ext uri="{BB962C8B-B14F-4D97-AF65-F5344CB8AC3E}">
        <p14:creationId xmlns:p14="http://schemas.microsoft.com/office/powerpoint/2010/main" val="2031445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85818DD-ECD7-5F4D-A14D-711F5B62F06E}"/>
              </a:ext>
            </a:extLst>
          </p:cNvPr>
          <p:cNvSpPr/>
          <p:nvPr/>
        </p:nvSpPr>
        <p:spPr>
          <a:xfrm>
            <a:off x="872489" y="303250"/>
            <a:ext cx="7399021"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4000" dirty="0">
                <a:solidFill>
                  <a:schemeClr val="accent4">
                    <a:lumMod val="20000"/>
                    <a:lumOff val="80000"/>
                  </a:schemeClr>
                </a:solidFill>
                <a:latin typeface="IBM Plex Sans" panose="020B0503050203000203" pitchFamily="34" charset="0"/>
              </a:rPr>
              <a:t>Learning Objectives</a:t>
            </a:r>
          </a:p>
        </p:txBody>
      </p:sp>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en-US" sz="1600" dirty="0">
                <a:solidFill>
                  <a:schemeClr val="bg1"/>
                </a:solidFill>
                <a:latin typeface="IBM Plex Sans" panose="020B0503050203000203" pitchFamily="34" charset="0"/>
              </a:rPr>
              <a:t>2015</a:t>
            </a:r>
          </a:p>
        </p:txBody>
      </p:sp>
      <p:graphicFrame>
        <p:nvGraphicFramePr>
          <p:cNvPr id="11" name="TextBox 1">
            <a:extLst>
              <a:ext uri="{FF2B5EF4-FFF2-40B4-BE49-F238E27FC236}">
                <a16:creationId xmlns:a16="http://schemas.microsoft.com/office/drawing/2014/main" id="{6A0C274B-64A1-8108-3CCD-F9588577714E}"/>
              </a:ext>
            </a:extLst>
          </p:cNvPr>
          <p:cNvGraphicFramePr/>
          <p:nvPr>
            <p:extLst>
              <p:ext uri="{D42A27DB-BD31-4B8C-83A1-F6EECF244321}">
                <p14:modId xmlns:p14="http://schemas.microsoft.com/office/powerpoint/2010/main" val="290221477"/>
              </p:ext>
            </p:extLst>
          </p:nvPr>
        </p:nvGraphicFramePr>
        <p:xfrm>
          <a:off x="167640" y="1810190"/>
          <a:ext cx="8808720" cy="3660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17608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en-US" sz="1600" dirty="0">
                <a:solidFill>
                  <a:schemeClr val="bg1"/>
                </a:solidFill>
                <a:latin typeface="IBM Plex Sans" panose="020B0503050203000203" pitchFamily="34" charset="0"/>
              </a:rPr>
              <a:t>2015</a:t>
            </a:r>
          </a:p>
        </p:txBody>
      </p:sp>
      <p:sp>
        <p:nvSpPr>
          <p:cNvPr id="4" name="Rectangle 3">
            <a:extLst>
              <a:ext uri="{FF2B5EF4-FFF2-40B4-BE49-F238E27FC236}">
                <a16:creationId xmlns:a16="http://schemas.microsoft.com/office/drawing/2014/main" id="{7912A40E-9AC9-77B6-96B7-B6A5745318C5}"/>
              </a:ext>
            </a:extLst>
          </p:cNvPr>
          <p:cNvSpPr/>
          <p:nvPr/>
        </p:nvSpPr>
        <p:spPr>
          <a:xfrm>
            <a:off x="992504" y="1470660"/>
            <a:ext cx="7158991" cy="3916680"/>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algn="ctr">
              <a:defRPr/>
            </a:pPr>
            <a:r>
              <a:rPr lang="en-US" sz="4000" dirty="0">
                <a:solidFill>
                  <a:schemeClr val="accent4">
                    <a:lumMod val="20000"/>
                    <a:lumOff val="80000"/>
                  </a:schemeClr>
                </a:solidFill>
                <a:latin typeface="IBM Plex Sans" panose="020B0503050203000203" pitchFamily="34" charset="0"/>
              </a:rPr>
              <a:t>“An undergraduate </a:t>
            </a:r>
            <a:r>
              <a:rPr lang="en-US" sz="4000" dirty="0">
                <a:solidFill>
                  <a:srgbClr val="E8EAEE"/>
                </a:solidFill>
                <a:latin typeface="IBM Plex Sans" panose="020B0503050203000203" pitchFamily="34" charset="0"/>
              </a:rPr>
              <a:t>degree </a:t>
            </a:r>
            <a:r>
              <a:rPr lang="en-US" sz="4000" dirty="0">
                <a:solidFill>
                  <a:schemeClr val="accent4">
                    <a:lumMod val="20000"/>
                    <a:lumOff val="80000"/>
                  </a:schemeClr>
                </a:solidFill>
                <a:latin typeface="IBM Plex Sans" panose="020B0503050203000203" pitchFamily="34" charset="0"/>
              </a:rPr>
              <a:t>is only for people who want to become psychologists or psychotherapists.”</a:t>
            </a:r>
          </a:p>
        </p:txBody>
      </p:sp>
      <p:sp>
        <p:nvSpPr>
          <p:cNvPr id="2" name="TextBox 1">
            <a:extLst>
              <a:ext uri="{FF2B5EF4-FFF2-40B4-BE49-F238E27FC236}">
                <a16:creationId xmlns:a16="http://schemas.microsoft.com/office/drawing/2014/main" id="{6731BEE8-9A09-43B4-8DDC-7B8CC596E2B2}"/>
              </a:ext>
            </a:extLst>
          </p:cNvPr>
          <p:cNvSpPr txBox="1"/>
          <p:nvPr/>
        </p:nvSpPr>
        <p:spPr>
          <a:xfrm>
            <a:off x="2788919" y="0"/>
            <a:ext cx="3566160" cy="1446550"/>
          </a:xfrm>
          <a:prstGeom prst="rect">
            <a:avLst/>
          </a:prstGeom>
          <a:noFill/>
        </p:spPr>
        <p:txBody>
          <a:bodyPr wrap="square" rtlCol="0">
            <a:spAutoFit/>
          </a:bodyPr>
          <a:lstStyle/>
          <a:p>
            <a:pPr algn="ctr"/>
            <a:r>
              <a:rPr lang="en-CA" sz="8800" b="1" u="sng" dirty="0">
                <a:solidFill>
                  <a:srgbClr val="C00000"/>
                </a:solidFill>
                <a:latin typeface="IBM Plex Sans" panose="020B0503050203000203" pitchFamily="34" charset="0"/>
              </a:rPr>
              <a:t>MYTH</a:t>
            </a:r>
          </a:p>
        </p:txBody>
      </p:sp>
    </p:spTree>
    <p:extLst>
      <p:ext uri="{BB962C8B-B14F-4D97-AF65-F5344CB8AC3E}">
        <p14:creationId xmlns:p14="http://schemas.microsoft.com/office/powerpoint/2010/main" val="719802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en-US" sz="1600" dirty="0">
                <a:solidFill>
                  <a:schemeClr val="bg1"/>
                </a:solidFill>
                <a:latin typeface="IBM Plex Sans" panose="020B0503050203000203" pitchFamily="34" charset="0"/>
              </a:rPr>
              <a:t>2015</a:t>
            </a:r>
          </a:p>
        </p:txBody>
      </p:sp>
      <p:pic>
        <p:nvPicPr>
          <p:cNvPr id="5" name="Picture 4" descr="A picture containing diagram&#10;&#10;Description automatically generated">
            <a:extLst>
              <a:ext uri="{FF2B5EF4-FFF2-40B4-BE49-F238E27FC236}">
                <a16:creationId xmlns:a16="http://schemas.microsoft.com/office/drawing/2014/main" id="{E51AA3B2-B1AA-EDD0-A3D0-7AEB64254302}"/>
              </a:ext>
            </a:extLst>
          </p:cNvPr>
          <p:cNvPicPr>
            <a:picLocks noChangeAspect="1"/>
          </p:cNvPicPr>
          <p:nvPr/>
        </p:nvPicPr>
        <p:blipFill>
          <a:blip r:embed="rId3"/>
          <a:stretch>
            <a:fillRect/>
          </a:stretch>
        </p:blipFill>
        <p:spPr>
          <a:xfrm>
            <a:off x="1132522" y="978371"/>
            <a:ext cx="6878956" cy="4901257"/>
          </a:xfrm>
          <a:prstGeom prst="rect">
            <a:avLst/>
          </a:prstGeom>
        </p:spPr>
      </p:pic>
    </p:spTree>
    <p:extLst>
      <p:ext uri="{BB962C8B-B14F-4D97-AF65-F5344CB8AC3E}">
        <p14:creationId xmlns:p14="http://schemas.microsoft.com/office/powerpoint/2010/main" val="3588243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Text Placeholder 2">
            <a:extLst>
              <a:ext uri="{FF2B5EF4-FFF2-40B4-BE49-F238E27FC236}">
                <a16:creationId xmlns:a16="http://schemas.microsoft.com/office/drawing/2014/main" id="{3B309F39-E7C3-68D2-F371-779A2D7B24E0}"/>
              </a:ext>
            </a:extLst>
          </p:cNvPr>
          <p:cNvSpPr>
            <a:spLocks noGrp="1"/>
          </p:cNvSpPr>
          <p:nvPr>
            <p:ph type="body" idx="1"/>
          </p:nvPr>
        </p:nvSpPr>
        <p:spPr>
          <a:xfrm>
            <a:off x="457200" y="1843791"/>
            <a:ext cx="4040188" cy="1512786"/>
          </a:xfrm>
        </p:spPr>
        <p:txBody>
          <a:bodyPr anchor="t"/>
          <a:lstStyle/>
          <a:p>
            <a:pPr>
              <a:spcAft>
                <a:spcPts val="1200"/>
              </a:spcAft>
            </a:pPr>
            <a:r>
              <a:rPr lang="en-US" dirty="0"/>
              <a:t>Psychology = a range of opportunities</a:t>
            </a:r>
          </a:p>
          <a:p>
            <a:r>
              <a:rPr lang="en-US" dirty="0"/>
              <a:t>2 main options:</a:t>
            </a:r>
          </a:p>
        </p:txBody>
      </p:sp>
      <p:sp>
        <p:nvSpPr>
          <p:cNvPr id="6" name="Content Placeholder 5">
            <a:extLst>
              <a:ext uri="{FF2B5EF4-FFF2-40B4-BE49-F238E27FC236}">
                <a16:creationId xmlns:a16="http://schemas.microsoft.com/office/drawing/2014/main" id="{C527F792-2572-C115-6A8C-DEBE1BAEA263}"/>
              </a:ext>
            </a:extLst>
          </p:cNvPr>
          <p:cNvSpPr>
            <a:spLocks noGrp="1"/>
          </p:cNvSpPr>
          <p:nvPr>
            <p:ph sz="half" idx="2"/>
          </p:nvPr>
        </p:nvSpPr>
        <p:spPr>
          <a:xfrm>
            <a:off x="749508" y="2934877"/>
            <a:ext cx="3747879" cy="1822412"/>
          </a:xfrm>
        </p:spPr>
        <p:txBody>
          <a:bodyPr>
            <a:normAutofit/>
          </a:bodyPr>
          <a:lstStyle/>
          <a:p>
            <a:pPr marL="0" indent="0">
              <a:buFont typeface="Arial" charset="0"/>
              <a:buNone/>
            </a:pPr>
            <a:endParaRPr lang="en-US" dirty="0"/>
          </a:p>
          <a:p>
            <a:pPr marL="457200" indent="-457200">
              <a:spcAft>
                <a:spcPts val="600"/>
              </a:spcAft>
              <a:buFont typeface="Arial" charset="0"/>
              <a:buAutoNum type="arabicParenR"/>
            </a:pPr>
            <a:r>
              <a:rPr lang="en-US" b="1" dirty="0"/>
              <a:t>Job market</a:t>
            </a:r>
          </a:p>
          <a:p>
            <a:pPr marL="457200" indent="-457200">
              <a:buFont typeface="Arial" charset="0"/>
              <a:buAutoNum type="arabicParenR"/>
            </a:pPr>
            <a:r>
              <a:rPr lang="en-US" b="1" dirty="0"/>
              <a:t>Graduate studies</a:t>
            </a:r>
          </a:p>
          <a:p>
            <a:pPr marL="0" indent="0">
              <a:buFont typeface="Arial" charset="0"/>
              <a:buNone/>
            </a:pPr>
            <a:endParaRPr lang="en-US" dirty="0"/>
          </a:p>
        </p:txBody>
      </p:sp>
      <p:pic>
        <p:nvPicPr>
          <p:cNvPr id="1028" name="Picture 4" descr="two yellow and red wooden doors">
            <a:extLst>
              <a:ext uri="{FF2B5EF4-FFF2-40B4-BE49-F238E27FC236}">
                <a16:creationId xmlns:a16="http://schemas.microsoft.com/office/drawing/2014/main" id="{15330069-D3CE-F7BD-A826-604405A0187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682" r="21507" b="3"/>
          <a:stretch/>
        </p:blipFill>
        <p:spPr bwMode="auto">
          <a:xfrm>
            <a:off x="4317167" y="1710180"/>
            <a:ext cx="4369633" cy="4271806"/>
          </a:xfrm>
          <a:prstGeom prst="rect">
            <a:avLst/>
          </a:prstGeom>
          <a:solidFill>
            <a:srgbClr val="FFFFFF"/>
          </a:solidFill>
        </p:spPr>
      </p:pic>
      <p:sp>
        <p:nvSpPr>
          <p:cNvPr id="2" name="Title 7">
            <a:extLst>
              <a:ext uri="{FF2B5EF4-FFF2-40B4-BE49-F238E27FC236}">
                <a16:creationId xmlns:a16="http://schemas.microsoft.com/office/drawing/2014/main" id="{1511F1B7-CD12-790B-6F30-74E757F4A09B}"/>
              </a:ext>
            </a:extLst>
          </p:cNvPr>
          <p:cNvSpPr txBox="1">
            <a:spLocks/>
          </p:cNvSpPr>
          <p:nvPr/>
        </p:nvSpPr>
        <p:spPr>
          <a:xfrm>
            <a:off x="457200" y="289300"/>
            <a:ext cx="8229600" cy="1260940"/>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en-CA" sz="3600" dirty="0">
                <a:solidFill>
                  <a:schemeClr val="accent4">
                    <a:lumMod val="20000"/>
                    <a:lumOff val="80000"/>
                  </a:schemeClr>
                </a:solidFill>
                <a:latin typeface="IBM Plex Sans" panose="020B0503050203000203" pitchFamily="34" charset="0"/>
              </a:rPr>
              <a:t>WHAT CAN YOU DO WITH A DEGREE IN PSYCHOLOGY?</a:t>
            </a:r>
          </a:p>
        </p:txBody>
      </p:sp>
      <p:sp>
        <p:nvSpPr>
          <p:cNvPr id="3" name="TextBox 2">
            <a:extLst>
              <a:ext uri="{FF2B5EF4-FFF2-40B4-BE49-F238E27FC236}">
                <a16:creationId xmlns:a16="http://schemas.microsoft.com/office/drawing/2014/main" id="{6FFEC9FE-E100-95E2-523F-47884CA52CAB}"/>
              </a:ext>
            </a:extLst>
          </p:cNvPr>
          <p:cNvSpPr txBox="1"/>
          <p:nvPr/>
        </p:nvSpPr>
        <p:spPr>
          <a:xfrm>
            <a:off x="4338583" y="5957283"/>
            <a:ext cx="2114681" cy="307777"/>
          </a:xfrm>
          <a:prstGeom prst="rect">
            <a:avLst/>
          </a:prstGeom>
          <a:noFill/>
        </p:spPr>
        <p:txBody>
          <a:bodyPr wrap="none" rtlCol="0">
            <a:spAutoFit/>
          </a:bodyPr>
          <a:lstStyle/>
          <a:p>
            <a:r>
              <a:rPr lang="en-US" sz="1400" dirty="0"/>
              <a:t>Image source: </a:t>
            </a:r>
            <a:r>
              <a:rPr lang="en-US" sz="1400" dirty="0" err="1"/>
              <a:t>Unsplash</a:t>
            </a:r>
            <a:endParaRPr lang="en-US" sz="1400" dirty="0"/>
          </a:p>
        </p:txBody>
      </p:sp>
    </p:spTree>
    <p:extLst>
      <p:ext uri="{BB962C8B-B14F-4D97-AF65-F5344CB8AC3E}">
        <p14:creationId xmlns:p14="http://schemas.microsoft.com/office/powerpoint/2010/main" val="14521938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527F792-2572-C115-6A8C-DEBE1BAEA263}"/>
              </a:ext>
            </a:extLst>
          </p:cNvPr>
          <p:cNvSpPr>
            <a:spLocks noGrp="1"/>
          </p:cNvSpPr>
          <p:nvPr>
            <p:ph sz="half" idx="2"/>
          </p:nvPr>
        </p:nvSpPr>
        <p:spPr>
          <a:xfrm>
            <a:off x="4297501" y="1743079"/>
            <a:ext cx="4846499" cy="785751"/>
          </a:xfrm>
        </p:spPr>
        <p:txBody>
          <a:bodyPr>
            <a:normAutofit/>
          </a:bodyPr>
          <a:lstStyle/>
          <a:p>
            <a:pPr marL="0" indent="0">
              <a:buFont typeface="Arial" charset="0"/>
              <a:buNone/>
            </a:pPr>
            <a:r>
              <a:rPr lang="en-US" sz="1800" b="1" dirty="0"/>
              <a:t>What kinds of jobs do you think the skills you acquire in psychology prepare you for?</a:t>
            </a:r>
          </a:p>
        </p:txBody>
      </p:sp>
      <p:graphicFrame>
        <p:nvGraphicFramePr>
          <p:cNvPr id="7" name="Table 6">
            <a:extLst>
              <a:ext uri="{FF2B5EF4-FFF2-40B4-BE49-F238E27FC236}">
                <a16:creationId xmlns:a16="http://schemas.microsoft.com/office/drawing/2014/main" id="{608A6691-AFAE-1FA2-E740-01D49FD84DEA}"/>
              </a:ext>
            </a:extLst>
          </p:cNvPr>
          <p:cNvGraphicFramePr>
            <a:graphicFrameLocks noGrp="1"/>
          </p:cNvGraphicFramePr>
          <p:nvPr>
            <p:extLst>
              <p:ext uri="{D42A27DB-BD31-4B8C-83A1-F6EECF244321}">
                <p14:modId xmlns:p14="http://schemas.microsoft.com/office/powerpoint/2010/main" val="2290420006"/>
              </p:ext>
            </p:extLst>
          </p:nvPr>
        </p:nvGraphicFramePr>
        <p:xfrm>
          <a:off x="4400095" y="2723630"/>
          <a:ext cx="4474082" cy="2812387"/>
        </p:xfrm>
        <a:graphic>
          <a:graphicData uri="http://schemas.openxmlformats.org/drawingml/2006/table">
            <a:tbl>
              <a:tblPr firstRow="1" firstCol="1" bandRow="1">
                <a:tableStyleId>{5C22544A-7EE6-4342-B048-85BDC9FD1C3A}</a:tableStyleId>
              </a:tblPr>
              <a:tblGrid>
                <a:gridCol w="2202690">
                  <a:extLst>
                    <a:ext uri="{9D8B030D-6E8A-4147-A177-3AD203B41FA5}">
                      <a16:colId xmlns:a16="http://schemas.microsoft.com/office/drawing/2014/main" val="3002842907"/>
                    </a:ext>
                  </a:extLst>
                </a:gridCol>
                <a:gridCol w="2271392">
                  <a:extLst>
                    <a:ext uri="{9D8B030D-6E8A-4147-A177-3AD203B41FA5}">
                      <a16:colId xmlns:a16="http://schemas.microsoft.com/office/drawing/2014/main" val="2339345502"/>
                    </a:ext>
                  </a:extLst>
                </a:gridCol>
              </a:tblGrid>
              <a:tr h="2812387">
                <a:tc>
                  <a:txBody>
                    <a:bodyPr/>
                    <a:lstStyle/>
                    <a:p>
                      <a:pPr marL="171450" indent="-171450">
                        <a:spcBef>
                          <a:spcPts val="300"/>
                        </a:spcBef>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rPr>
                        <a:t>Researcher</a:t>
                      </a:r>
                    </a:p>
                    <a:p>
                      <a:pPr marL="171450" indent="-1714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Labour relations</a:t>
                      </a:r>
                    </a:p>
                    <a:p>
                      <a:pPr marL="171450" indent="-1714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Immigration officer</a:t>
                      </a:r>
                    </a:p>
                    <a:p>
                      <a:pPr marL="171450" indent="-1714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Advertising</a:t>
                      </a:r>
                    </a:p>
                    <a:p>
                      <a:pPr marL="171450" indent="-1714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HR</a:t>
                      </a:r>
                    </a:p>
                    <a:p>
                      <a:pPr marL="171450" indent="-1714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Administration</a:t>
                      </a:r>
                    </a:p>
                    <a:p>
                      <a:pPr marL="171450" indent="-1714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Career counsellor</a:t>
                      </a:r>
                    </a:p>
                  </a:txBody>
                  <a:tcPr marL="68580" marR="68580" marT="10800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spcBef>
                          <a:spcPts val="300"/>
                        </a:spcBef>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rPr>
                        <a:t>Cultural diversity consultant</a:t>
                      </a:r>
                    </a:p>
                    <a:p>
                      <a:pPr marL="285750" indent="-2857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Supervisor</a:t>
                      </a:r>
                    </a:p>
                    <a:p>
                      <a:pPr marL="285750" indent="-2857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Manager</a:t>
                      </a:r>
                    </a:p>
                    <a:p>
                      <a:pPr marL="285750" indent="-2857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Public opinion researcher</a:t>
                      </a:r>
                    </a:p>
                    <a:p>
                      <a:pPr marL="285750" indent="-2857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Program evaluator</a:t>
                      </a:r>
                    </a:p>
                    <a:p>
                      <a:pPr marL="285750" indent="-285750">
                        <a:spcAft>
                          <a:spcPts val="900"/>
                        </a:spcAft>
                        <a:buFont typeface="Arial" panose="020B0604020202020204" pitchFamily="34" charset="0"/>
                        <a:buChar char="•"/>
                      </a:pPr>
                      <a:r>
                        <a:rPr lang="en-CA" sz="1600" b="0" i="1" dirty="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rPr>
                        <a:t>Youth worker</a:t>
                      </a:r>
                    </a:p>
                  </a:txBody>
                  <a:tcPr marL="68580" marR="68580" marT="10800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7913808"/>
                  </a:ext>
                </a:extLst>
              </a:tr>
            </a:tbl>
          </a:graphicData>
        </a:graphic>
      </p:graphicFrame>
      <p:sp>
        <p:nvSpPr>
          <p:cNvPr id="8" name="Rectangle 7">
            <a:extLst>
              <a:ext uri="{FF2B5EF4-FFF2-40B4-BE49-F238E27FC236}">
                <a16:creationId xmlns:a16="http://schemas.microsoft.com/office/drawing/2014/main" id="{77138686-2322-F3A4-78C8-3C564FA6644B}"/>
              </a:ext>
            </a:extLst>
          </p:cNvPr>
          <p:cNvSpPr/>
          <p:nvPr/>
        </p:nvSpPr>
        <p:spPr>
          <a:xfrm>
            <a:off x="457200" y="1702616"/>
            <a:ext cx="3665096" cy="4223001"/>
          </a:xfrm>
          <a:prstGeom prst="rec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tIns="108000" rtlCol="0" anchor="t"/>
          <a:lstStyle/>
          <a:p>
            <a:pPr>
              <a:spcAft>
                <a:spcPts val="600"/>
              </a:spcAft>
            </a:pPr>
            <a:r>
              <a:rPr lang="en-US" b="1" dirty="0">
                <a:latin typeface="IBM Plex Sans" panose="020B0503050203000203" pitchFamily="34" charset="0"/>
              </a:rPr>
              <a:t>Skills from a psychology degree:</a:t>
            </a:r>
          </a:p>
          <a:p>
            <a:pPr marL="285750" indent="-285750">
              <a:spcAft>
                <a:spcPts val="900"/>
              </a:spcAft>
              <a:buFont typeface="Arial" panose="020B0604020202020204" pitchFamily="34" charset="0"/>
              <a:buChar char="•"/>
            </a:pPr>
            <a:r>
              <a:rPr lang="en-US" sz="1600" dirty="0">
                <a:latin typeface="IBM Plex Sans" panose="020B0503050203000203" pitchFamily="34" charset="0"/>
              </a:rPr>
              <a:t>Understanding behaviour and its physiological, emotional, cognitive and social bases</a:t>
            </a:r>
          </a:p>
          <a:p>
            <a:pPr marL="285750" indent="-285750">
              <a:spcAft>
                <a:spcPts val="900"/>
              </a:spcAft>
              <a:buFont typeface="Arial" panose="020B0604020202020204" pitchFamily="34" charset="0"/>
              <a:buChar char="•"/>
            </a:pPr>
            <a:r>
              <a:rPr lang="en-US" sz="1600" dirty="0">
                <a:latin typeface="IBM Plex Sans" panose="020B0503050203000203" pitchFamily="34" charset="0"/>
              </a:rPr>
              <a:t>Research skills, (data collection, analysis, literature reviews, etc.)</a:t>
            </a:r>
          </a:p>
          <a:p>
            <a:pPr marL="285750" indent="-285750">
              <a:spcAft>
                <a:spcPts val="900"/>
              </a:spcAft>
              <a:buFont typeface="Arial" panose="020B0604020202020204" pitchFamily="34" charset="0"/>
              <a:buChar char="•"/>
            </a:pPr>
            <a:r>
              <a:rPr lang="en-US" sz="1600" dirty="0">
                <a:latin typeface="IBM Plex Sans" panose="020B0503050203000203" pitchFamily="34" charset="0"/>
              </a:rPr>
              <a:t>Understanding motivation</a:t>
            </a:r>
          </a:p>
          <a:p>
            <a:pPr marL="285750" indent="-285750">
              <a:spcAft>
                <a:spcPts val="900"/>
              </a:spcAft>
              <a:buFont typeface="Arial" panose="020B0604020202020204" pitchFamily="34" charset="0"/>
              <a:buChar char="•"/>
            </a:pPr>
            <a:r>
              <a:rPr lang="en-US" sz="1600" dirty="0">
                <a:latin typeface="IBM Plex Sans" panose="020B0503050203000203" pitchFamily="34" charset="0"/>
              </a:rPr>
              <a:t>Academic writing</a:t>
            </a:r>
          </a:p>
          <a:p>
            <a:pPr marL="285750" indent="-285750">
              <a:spcAft>
                <a:spcPts val="900"/>
              </a:spcAft>
              <a:buFont typeface="Arial" panose="020B0604020202020204" pitchFamily="34" charset="0"/>
              <a:buChar char="•"/>
            </a:pPr>
            <a:r>
              <a:rPr lang="en-US" sz="1600" dirty="0">
                <a:latin typeface="IBM Plex Sans" panose="020B0503050203000203" pitchFamily="34" charset="0"/>
              </a:rPr>
              <a:t>Presentation skills</a:t>
            </a:r>
          </a:p>
          <a:p>
            <a:pPr marL="285750" indent="-285750">
              <a:spcAft>
                <a:spcPts val="900"/>
              </a:spcAft>
              <a:buFont typeface="Arial" panose="020B0604020202020204" pitchFamily="34" charset="0"/>
              <a:buChar char="•"/>
            </a:pPr>
            <a:r>
              <a:rPr lang="en-US" sz="1600" dirty="0">
                <a:latin typeface="IBM Plex Sans" panose="020B0503050203000203" pitchFamily="34" charset="0"/>
              </a:rPr>
              <a:t>Critical thinking</a:t>
            </a:r>
          </a:p>
          <a:p>
            <a:pPr marL="285750" indent="-285750">
              <a:spcAft>
                <a:spcPts val="900"/>
              </a:spcAft>
              <a:buFont typeface="Arial" panose="020B0604020202020204" pitchFamily="34" charset="0"/>
              <a:buChar char="•"/>
            </a:pPr>
            <a:r>
              <a:rPr lang="en-US" sz="1600" dirty="0">
                <a:latin typeface="IBM Plex Sans" panose="020B0503050203000203" pitchFamily="34" charset="0"/>
              </a:rPr>
              <a:t>Communication and social skills</a:t>
            </a:r>
          </a:p>
          <a:p>
            <a:pPr marL="285750" indent="-285750">
              <a:spcAft>
                <a:spcPts val="900"/>
              </a:spcAft>
              <a:buFont typeface="Arial" panose="020B0604020202020204" pitchFamily="34" charset="0"/>
              <a:buChar char="•"/>
            </a:pPr>
            <a:r>
              <a:rPr lang="en-US" sz="1600" dirty="0">
                <a:latin typeface="IBM Plex Sans" panose="020B0503050203000203" pitchFamily="34" charset="0"/>
              </a:rPr>
              <a:t>Knowledge of mental illnesses</a:t>
            </a:r>
          </a:p>
        </p:txBody>
      </p:sp>
      <p:sp>
        <p:nvSpPr>
          <p:cNvPr id="9" name="TextBox 8">
            <a:extLst>
              <a:ext uri="{FF2B5EF4-FFF2-40B4-BE49-F238E27FC236}">
                <a16:creationId xmlns:a16="http://schemas.microsoft.com/office/drawing/2014/main" id="{19B22B60-2D72-3B13-61D5-6CB99A02CB36}"/>
              </a:ext>
            </a:extLst>
          </p:cNvPr>
          <p:cNvSpPr txBox="1"/>
          <p:nvPr/>
        </p:nvSpPr>
        <p:spPr>
          <a:xfrm>
            <a:off x="457199" y="5963687"/>
            <a:ext cx="2052165" cy="276999"/>
          </a:xfrm>
          <a:prstGeom prst="rect">
            <a:avLst/>
          </a:prstGeom>
          <a:noFill/>
        </p:spPr>
        <p:txBody>
          <a:bodyPr wrap="none" rtlCol="0">
            <a:spAutoFit/>
          </a:bodyPr>
          <a:lstStyle/>
          <a:p>
            <a:r>
              <a:rPr lang="en-US" sz="1200" dirty="0"/>
              <a:t>Source: </a:t>
            </a:r>
            <a:r>
              <a:rPr lang="en-US" sz="1200" i="1" dirty="0"/>
              <a:t>Carleton University</a:t>
            </a:r>
          </a:p>
        </p:txBody>
      </p:sp>
      <p:sp>
        <p:nvSpPr>
          <p:cNvPr id="10" name="TextBox 9">
            <a:extLst>
              <a:ext uri="{FF2B5EF4-FFF2-40B4-BE49-F238E27FC236}">
                <a16:creationId xmlns:a16="http://schemas.microsoft.com/office/drawing/2014/main" id="{1CF5DB1B-26A8-65AA-BC0B-48F31FD25A70}"/>
              </a:ext>
            </a:extLst>
          </p:cNvPr>
          <p:cNvSpPr txBox="1"/>
          <p:nvPr/>
        </p:nvSpPr>
        <p:spPr>
          <a:xfrm>
            <a:off x="4917598" y="5925617"/>
            <a:ext cx="3336479" cy="276999"/>
          </a:xfrm>
          <a:prstGeom prst="rect">
            <a:avLst/>
          </a:prstGeom>
          <a:noFill/>
        </p:spPr>
        <p:txBody>
          <a:bodyPr wrap="square" rtlCol="0">
            <a:spAutoFit/>
          </a:bodyPr>
          <a:lstStyle/>
          <a:p>
            <a:pPr algn="ctr"/>
            <a:r>
              <a:rPr lang="en-US" sz="1200" dirty="0"/>
              <a:t>Source: </a:t>
            </a:r>
            <a:r>
              <a:rPr lang="en-US" sz="1200" i="1" dirty="0"/>
              <a:t>Canadian Psychological Association</a:t>
            </a:r>
          </a:p>
        </p:txBody>
      </p:sp>
      <p:sp>
        <p:nvSpPr>
          <p:cNvPr id="11" name="Title 9">
            <a:extLst>
              <a:ext uri="{FF2B5EF4-FFF2-40B4-BE49-F238E27FC236}">
                <a16:creationId xmlns:a16="http://schemas.microsoft.com/office/drawing/2014/main" id="{1DEAFE14-61A4-BBA3-1653-44DAA2C27B57}"/>
              </a:ext>
            </a:extLst>
          </p:cNvPr>
          <p:cNvSpPr>
            <a:spLocks noGrp="1"/>
          </p:cNvSpPr>
          <p:nvPr>
            <p:ph type="title"/>
          </p:nvPr>
        </p:nvSpPr>
        <p:spPr>
          <a:xfrm>
            <a:off x="457200" y="274638"/>
            <a:ext cx="8229600" cy="1143000"/>
          </a:xfrm>
          <a:solidFill>
            <a:srgbClr val="1E497D"/>
          </a:solidFill>
        </p:spPr>
        <p:txBody>
          <a:bodyPr anchor="ctr">
            <a:normAutofit/>
          </a:bodyPr>
          <a:lstStyle/>
          <a:p>
            <a:r>
              <a:rPr lang="en-US" sz="4000" dirty="0">
                <a:solidFill>
                  <a:schemeClr val="bg1">
                    <a:lumMod val="95000"/>
                  </a:schemeClr>
                </a:solidFill>
              </a:rPr>
              <a:t>OPTION 1: JOB MARKET</a:t>
            </a:r>
          </a:p>
        </p:txBody>
      </p:sp>
    </p:spTree>
    <p:extLst>
      <p:ext uri="{BB962C8B-B14F-4D97-AF65-F5344CB8AC3E}">
        <p14:creationId xmlns:p14="http://schemas.microsoft.com/office/powerpoint/2010/main" val="336262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dissolve">
                                      <p:cBhvr>
                                        <p:cTn id="7" dur="500"/>
                                        <p:tgtEl>
                                          <p:spTgt spid="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dissolv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dissolve">
                                      <p:cBhvr>
                                        <p:cTn id="17" dur="500"/>
                                        <p:tgtEl>
                                          <p:spTgt spid="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dissolve">
                                      <p:cBhvr>
                                        <p:cTn id="22" dur="500"/>
                                        <p:tgtEl>
                                          <p:spTgt spid="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dissolve">
                                      <p:cBhvr>
                                        <p:cTn id="27" dur="500"/>
                                        <p:tgtEl>
                                          <p:spTgt spid="8">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8">
                                            <p:txEl>
                                              <p:pRg st="6" end="6"/>
                                            </p:txEl>
                                          </p:spTgt>
                                        </p:tgtEl>
                                        <p:attrNameLst>
                                          <p:attrName>style.visibility</p:attrName>
                                        </p:attrNameLst>
                                      </p:cBhvr>
                                      <p:to>
                                        <p:strVal val="visible"/>
                                      </p:to>
                                    </p:set>
                                    <p:animEffect transition="in" filter="dissolve">
                                      <p:cBhvr>
                                        <p:cTn id="32" dur="500"/>
                                        <p:tgtEl>
                                          <p:spTgt spid="8">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8">
                                            <p:txEl>
                                              <p:pRg st="7" end="7"/>
                                            </p:txEl>
                                          </p:spTgt>
                                        </p:tgtEl>
                                        <p:attrNameLst>
                                          <p:attrName>style.visibility</p:attrName>
                                        </p:attrNameLst>
                                      </p:cBhvr>
                                      <p:to>
                                        <p:strVal val="visible"/>
                                      </p:to>
                                    </p:set>
                                    <p:animEffect transition="in" filter="dissolve">
                                      <p:cBhvr>
                                        <p:cTn id="37" dur="500"/>
                                        <p:tgtEl>
                                          <p:spTgt spid="8">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8">
                                            <p:txEl>
                                              <p:pRg st="8" end="8"/>
                                            </p:txEl>
                                          </p:spTgt>
                                        </p:tgtEl>
                                        <p:attrNameLst>
                                          <p:attrName>style.visibility</p:attrName>
                                        </p:attrNameLst>
                                      </p:cBhvr>
                                      <p:to>
                                        <p:strVal val="visible"/>
                                      </p:to>
                                    </p:set>
                                    <p:animEffect transition="in" filter="dissolve">
                                      <p:cBhvr>
                                        <p:cTn id="42" dur="500"/>
                                        <p:tgtEl>
                                          <p:spTgt spid="8">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linds(horizontal)">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ree Woman Throwing Confetti Stock Photo">
            <a:extLst>
              <a:ext uri="{FF2B5EF4-FFF2-40B4-BE49-F238E27FC236}">
                <a16:creationId xmlns:a16="http://schemas.microsoft.com/office/drawing/2014/main" id="{E7C795B4-F4CB-2F3A-6F65-9645439EEF99}"/>
              </a:ext>
            </a:extLst>
          </p:cNvPr>
          <p:cNvPicPr>
            <a:picLocks noChangeAspect="1" noChangeArrowheads="1"/>
          </p:cNvPicPr>
          <p:nvPr/>
        </p:nvPicPr>
        <p:blipFill>
          <a:blip r:embed="rId3">
            <a:alphaModFix amt="97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p:spPr>
      </p:pic>
      <p:sp>
        <p:nvSpPr>
          <p:cNvPr id="6" name="Content Placeholder 5">
            <a:extLst>
              <a:ext uri="{FF2B5EF4-FFF2-40B4-BE49-F238E27FC236}">
                <a16:creationId xmlns:a16="http://schemas.microsoft.com/office/drawing/2014/main" id="{C527F792-2572-C115-6A8C-DEBE1BAEA263}"/>
              </a:ext>
            </a:extLst>
          </p:cNvPr>
          <p:cNvSpPr>
            <a:spLocks noGrp="1"/>
          </p:cNvSpPr>
          <p:nvPr>
            <p:ph sz="half" idx="2"/>
          </p:nvPr>
        </p:nvSpPr>
        <p:spPr>
          <a:xfrm>
            <a:off x="457199" y="1743079"/>
            <a:ext cx="8229600" cy="4182538"/>
          </a:xfrm>
          <a:solidFill>
            <a:schemeClr val="bg1">
              <a:alpha val="85212"/>
            </a:schemeClr>
          </a:solidFill>
        </p:spPr>
        <p:txBody>
          <a:bodyPr>
            <a:normAutofit/>
          </a:bodyPr>
          <a:lstStyle/>
          <a:p>
            <a:pPr marL="0" indent="0">
              <a:spcAft>
                <a:spcPts val="600"/>
              </a:spcAft>
              <a:buFont typeface="Arial" charset="0"/>
              <a:buNone/>
            </a:pPr>
            <a:r>
              <a:rPr lang="en-AU" sz="2000" b="1" dirty="0"/>
              <a:t>Some of the most common graduate programs after a bachelor in psychology:</a:t>
            </a:r>
          </a:p>
          <a:p>
            <a:pPr>
              <a:spcAft>
                <a:spcPts val="300"/>
              </a:spcAft>
              <a:buClr>
                <a:srgbClr val="C00000"/>
              </a:buClr>
              <a:buSzPct val="100000"/>
            </a:pPr>
            <a:r>
              <a:rPr lang="en-AU" sz="2000" dirty="0"/>
              <a:t>Research or Clinical Psychology – Master and Doctorate </a:t>
            </a:r>
          </a:p>
          <a:p>
            <a:pPr>
              <a:spcAft>
                <a:spcPts val="300"/>
              </a:spcAft>
              <a:buClr>
                <a:srgbClr val="C00000"/>
              </a:buClr>
              <a:buSzPct val="100000"/>
            </a:pPr>
            <a:r>
              <a:rPr lang="en-AU" sz="2000" dirty="0"/>
              <a:t>Counselling Psychology – Master</a:t>
            </a:r>
          </a:p>
          <a:p>
            <a:pPr>
              <a:spcAft>
                <a:spcPts val="300"/>
              </a:spcAft>
              <a:buClr>
                <a:srgbClr val="C00000"/>
              </a:buClr>
              <a:buSzPct val="100000"/>
            </a:pPr>
            <a:r>
              <a:rPr lang="en-AU" sz="2000" dirty="0"/>
              <a:t>Social Work – Bachelor or Master</a:t>
            </a:r>
          </a:p>
          <a:p>
            <a:pPr>
              <a:spcAft>
                <a:spcPts val="300"/>
              </a:spcAft>
              <a:buClr>
                <a:srgbClr val="C00000"/>
              </a:buClr>
              <a:buSzPct val="100000"/>
            </a:pPr>
            <a:r>
              <a:rPr lang="en-AU" sz="2000" dirty="0"/>
              <a:t>Occupational Therapy – Master</a:t>
            </a:r>
          </a:p>
          <a:p>
            <a:pPr>
              <a:spcAft>
                <a:spcPts val="300"/>
              </a:spcAft>
              <a:buClr>
                <a:srgbClr val="C00000"/>
              </a:buClr>
              <a:buSzPct val="100000"/>
            </a:pPr>
            <a:r>
              <a:rPr lang="en-AU" sz="2000" dirty="0"/>
              <a:t>Education – Bachelor or Master</a:t>
            </a:r>
          </a:p>
          <a:p>
            <a:pPr>
              <a:spcAft>
                <a:spcPts val="300"/>
              </a:spcAft>
              <a:buClr>
                <a:srgbClr val="C00000"/>
              </a:buClr>
              <a:buSzPct val="100000"/>
            </a:pPr>
            <a:r>
              <a:rPr lang="en-AU" sz="2000" dirty="0"/>
              <a:t>Law School – Bachelor or JD (Juris Doctor)</a:t>
            </a:r>
          </a:p>
          <a:p>
            <a:pPr>
              <a:spcAft>
                <a:spcPts val="300"/>
              </a:spcAft>
              <a:buClr>
                <a:srgbClr val="C00000"/>
              </a:buClr>
              <a:buSzPct val="100000"/>
            </a:pPr>
            <a:r>
              <a:rPr lang="en-AU" sz="2000" dirty="0"/>
              <a:t>Behaviour Therapy – Graduate Certificate</a:t>
            </a:r>
          </a:p>
          <a:p>
            <a:pPr>
              <a:spcAft>
                <a:spcPts val="300"/>
              </a:spcAft>
              <a:buClr>
                <a:srgbClr val="C00000"/>
              </a:buClr>
              <a:buSzPct val="100000"/>
            </a:pPr>
            <a:r>
              <a:rPr lang="en-AU" sz="2000" dirty="0"/>
              <a:t>Human Resources – Certificate (earning CHRP)</a:t>
            </a:r>
          </a:p>
        </p:txBody>
      </p:sp>
      <p:sp>
        <p:nvSpPr>
          <p:cNvPr id="10" name="TextBox 9">
            <a:extLst>
              <a:ext uri="{FF2B5EF4-FFF2-40B4-BE49-F238E27FC236}">
                <a16:creationId xmlns:a16="http://schemas.microsoft.com/office/drawing/2014/main" id="{1CF5DB1B-26A8-65AA-BC0B-48F31FD25A70}"/>
              </a:ext>
            </a:extLst>
          </p:cNvPr>
          <p:cNvSpPr txBox="1"/>
          <p:nvPr/>
        </p:nvSpPr>
        <p:spPr>
          <a:xfrm>
            <a:off x="457199" y="5925617"/>
            <a:ext cx="3336479" cy="276999"/>
          </a:xfrm>
          <a:prstGeom prst="rect">
            <a:avLst/>
          </a:prstGeom>
          <a:noFill/>
        </p:spPr>
        <p:txBody>
          <a:bodyPr wrap="square" rtlCol="0">
            <a:spAutoFit/>
          </a:bodyPr>
          <a:lstStyle/>
          <a:p>
            <a:pPr algn="ctr"/>
            <a:r>
              <a:rPr lang="en-US" sz="1200" b="1" dirty="0">
                <a:highlight>
                  <a:srgbClr val="E8EAEE"/>
                </a:highlight>
              </a:rPr>
              <a:t>Source: </a:t>
            </a:r>
            <a:r>
              <a:rPr lang="en-US" sz="1200" b="1" i="1" dirty="0">
                <a:highlight>
                  <a:srgbClr val="E8EAEE"/>
                </a:highlight>
              </a:rPr>
              <a:t>University of Toronto Scarborough</a:t>
            </a:r>
          </a:p>
        </p:txBody>
      </p:sp>
      <p:sp>
        <p:nvSpPr>
          <p:cNvPr id="11" name="Title 9">
            <a:extLst>
              <a:ext uri="{FF2B5EF4-FFF2-40B4-BE49-F238E27FC236}">
                <a16:creationId xmlns:a16="http://schemas.microsoft.com/office/drawing/2014/main" id="{1DEAFE14-61A4-BBA3-1653-44DAA2C27B57}"/>
              </a:ext>
            </a:extLst>
          </p:cNvPr>
          <p:cNvSpPr>
            <a:spLocks noGrp="1"/>
          </p:cNvSpPr>
          <p:nvPr>
            <p:ph type="title"/>
          </p:nvPr>
        </p:nvSpPr>
        <p:spPr>
          <a:xfrm>
            <a:off x="457200" y="274638"/>
            <a:ext cx="8229600" cy="1143000"/>
          </a:xfrm>
          <a:solidFill>
            <a:srgbClr val="1E497D">
              <a:alpha val="92498"/>
            </a:srgbClr>
          </a:solidFill>
        </p:spPr>
        <p:txBody>
          <a:bodyPr anchor="ctr">
            <a:normAutofit fontScale="90000"/>
          </a:bodyPr>
          <a:lstStyle/>
          <a:p>
            <a:r>
              <a:rPr lang="en-US" dirty="0">
                <a:solidFill>
                  <a:schemeClr val="bg1">
                    <a:lumMod val="95000"/>
                  </a:schemeClr>
                </a:solidFill>
              </a:rPr>
              <a:t>OPTION 2: GRADUATE STUDIES</a:t>
            </a:r>
          </a:p>
        </p:txBody>
      </p:sp>
    </p:spTree>
    <p:extLst>
      <p:ext uri="{BB962C8B-B14F-4D97-AF65-F5344CB8AC3E}">
        <p14:creationId xmlns:p14="http://schemas.microsoft.com/office/powerpoint/2010/main" val="3896104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6FD6B8-56CD-2628-36DA-1097AFC3AADB}"/>
              </a:ext>
            </a:extLst>
          </p:cNvPr>
          <p:cNvSpPr/>
          <p:nvPr/>
        </p:nvSpPr>
        <p:spPr>
          <a:xfrm>
            <a:off x="580103" y="1845466"/>
            <a:ext cx="7688826" cy="2782529"/>
          </a:xfrm>
          <a:prstGeom prst="rect">
            <a:avLst/>
          </a:prstGeom>
          <a:noFill/>
          <a:ln>
            <a:solidFill>
              <a:srgbClr val="B380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IBM Plex Sans" panose="020B0503050203000203" pitchFamily="34" charset="0"/>
            </a:endParaRPr>
          </a:p>
        </p:txBody>
      </p:sp>
      <p:graphicFrame>
        <p:nvGraphicFramePr>
          <p:cNvPr id="7" name="Diagram 6">
            <a:extLst>
              <a:ext uri="{FF2B5EF4-FFF2-40B4-BE49-F238E27FC236}">
                <a16:creationId xmlns:a16="http://schemas.microsoft.com/office/drawing/2014/main" id="{A4641E15-F35A-9496-534D-2601354DD6ED}"/>
              </a:ext>
            </a:extLst>
          </p:cNvPr>
          <p:cNvGraphicFramePr/>
          <p:nvPr>
            <p:extLst>
              <p:ext uri="{D42A27DB-BD31-4B8C-83A1-F6EECF244321}">
                <p14:modId xmlns:p14="http://schemas.microsoft.com/office/powerpoint/2010/main" val="1735828650"/>
              </p:ext>
            </p:extLst>
          </p:nvPr>
        </p:nvGraphicFramePr>
        <p:xfrm>
          <a:off x="-1" y="507586"/>
          <a:ext cx="8809703" cy="54595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9D8D7DB5-3804-84C1-40E7-4D8B78001130}"/>
              </a:ext>
            </a:extLst>
          </p:cNvPr>
          <p:cNvSpPr txBox="1"/>
          <p:nvPr/>
        </p:nvSpPr>
        <p:spPr>
          <a:xfrm>
            <a:off x="2536723" y="178866"/>
            <a:ext cx="5496231" cy="338554"/>
          </a:xfrm>
          <a:prstGeom prst="rect">
            <a:avLst/>
          </a:prstGeom>
          <a:solidFill>
            <a:srgbClr val="00B050"/>
          </a:solidFill>
          <a:ln>
            <a:noFill/>
          </a:ln>
        </p:spPr>
        <p:txBody>
          <a:bodyPr wrap="square" rtlCol="0">
            <a:spAutoFit/>
          </a:bodyPr>
          <a:lstStyle/>
          <a:p>
            <a:pPr algn="ctr"/>
            <a:r>
              <a:rPr lang="en-US" sz="1600" spc="300">
                <a:solidFill>
                  <a:schemeClr val="bg1"/>
                </a:solidFill>
              </a:rPr>
              <a:t>Clinical services</a:t>
            </a:r>
          </a:p>
        </p:txBody>
      </p:sp>
      <p:sp>
        <p:nvSpPr>
          <p:cNvPr id="9" name="TextBox 8">
            <a:extLst>
              <a:ext uri="{FF2B5EF4-FFF2-40B4-BE49-F238E27FC236}">
                <a16:creationId xmlns:a16="http://schemas.microsoft.com/office/drawing/2014/main" id="{1F86B87A-FD16-E316-102F-3076A21260A4}"/>
              </a:ext>
            </a:extLst>
          </p:cNvPr>
          <p:cNvSpPr txBox="1"/>
          <p:nvPr/>
        </p:nvSpPr>
        <p:spPr>
          <a:xfrm>
            <a:off x="71202" y="6448302"/>
            <a:ext cx="6717061" cy="230832"/>
          </a:xfrm>
          <a:prstGeom prst="rect">
            <a:avLst/>
          </a:prstGeom>
          <a:noFill/>
        </p:spPr>
        <p:txBody>
          <a:bodyPr wrap="square" rtlCol="0">
            <a:spAutoFit/>
          </a:bodyPr>
          <a:lstStyle/>
          <a:p>
            <a:r>
              <a:rPr lang="en-US" sz="900" dirty="0"/>
              <a:t>Source: Most information is from the Ontario’s Mental Health Workforce Training requirements. </a:t>
            </a:r>
          </a:p>
        </p:txBody>
      </p:sp>
      <p:sp>
        <p:nvSpPr>
          <p:cNvPr id="11" name="TextBox 10">
            <a:extLst>
              <a:ext uri="{FF2B5EF4-FFF2-40B4-BE49-F238E27FC236}">
                <a16:creationId xmlns:a16="http://schemas.microsoft.com/office/drawing/2014/main" id="{84DE6A46-7086-37E7-05AC-63B32B26E0C3}"/>
              </a:ext>
            </a:extLst>
          </p:cNvPr>
          <p:cNvSpPr txBox="1"/>
          <p:nvPr/>
        </p:nvSpPr>
        <p:spPr>
          <a:xfrm rot="16200000">
            <a:off x="-517969" y="3067452"/>
            <a:ext cx="2602507" cy="338554"/>
          </a:xfrm>
          <a:prstGeom prst="rect">
            <a:avLst/>
          </a:prstGeom>
          <a:noFill/>
        </p:spPr>
        <p:txBody>
          <a:bodyPr wrap="none" rtlCol="0">
            <a:spAutoFit/>
          </a:bodyPr>
          <a:lstStyle/>
          <a:p>
            <a:r>
              <a:rPr lang="en-US" sz="1600" dirty="0">
                <a:solidFill>
                  <a:srgbClr val="B38030"/>
                </a:solidFill>
                <a:latin typeface="IBM Plex Sans" panose="020B0503050203000203" pitchFamily="34" charset="0"/>
              </a:rPr>
              <a:t>EDUCATION &amp; TRAINING</a:t>
            </a:r>
          </a:p>
        </p:txBody>
      </p:sp>
    </p:spTree>
    <p:extLst>
      <p:ext uri="{BB962C8B-B14F-4D97-AF65-F5344CB8AC3E}">
        <p14:creationId xmlns:p14="http://schemas.microsoft.com/office/powerpoint/2010/main" val="2431389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0D8BF-C270-CF2A-3F25-2384B48E9E5C}"/>
              </a:ext>
            </a:extLst>
          </p:cNvPr>
          <p:cNvSpPr>
            <a:spLocks noGrp="1"/>
          </p:cNvSpPr>
          <p:nvPr>
            <p:ph type="title"/>
          </p:nvPr>
        </p:nvSpPr>
        <p:spPr/>
        <p:txBody>
          <a:bodyPr lIns="91440" tIns="45720" rIns="91440" bIns="45720" anchor="t"/>
          <a:lstStyle/>
          <a:p>
            <a:r>
              <a:rPr lang="en-CA" dirty="0">
                <a:solidFill>
                  <a:schemeClr val="tx2"/>
                </a:solidFill>
                <a:ea typeface="ＭＳ Ｐゴシック"/>
              </a:rPr>
              <a:t>Conclusion</a:t>
            </a:r>
          </a:p>
        </p:txBody>
      </p:sp>
      <p:sp>
        <p:nvSpPr>
          <p:cNvPr id="3" name="Content Placeholder 2">
            <a:extLst>
              <a:ext uri="{FF2B5EF4-FFF2-40B4-BE49-F238E27FC236}">
                <a16:creationId xmlns:a16="http://schemas.microsoft.com/office/drawing/2014/main" id="{FCDE6D55-8611-801E-9BA1-AF6D9DBA72FB}"/>
              </a:ext>
            </a:extLst>
          </p:cNvPr>
          <p:cNvSpPr>
            <a:spLocks noGrp="1"/>
          </p:cNvSpPr>
          <p:nvPr>
            <p:ph idx="1"/>
          </p:nvPr>
        </p:nvSpPr>
        <p:spPr>
          <a:xfrm>
            <a:off x="457200" y="1446250"/>
            <a:ext cx="8229600" cy="4431370"/>
          </a:xfrm>
        </p:spPr>
        <p:txBody>
          <a:bodyPr lIns="91440" tIns="45720" rIns="91440" bIns="45720" anchor="t"/>
          <a:lstStyle/>
          <a:p>
            <a:pPr marL="34290" indent="0">
              <a:buNone/>
            </a:pPr>
            <a:r>
              <a:rPr lang="en-CA" sz="2800" dirty="0">
                <a:ea typeface="ＭＳ Ｐゴシック"/>
              </a:rPr>
              <a:t>SUMMARY</a:t>
            </a:r>
          </a:p>
          <a:p>
            <a:pPr marL="457200" indent="-457200">
              <a:buFont typeface="Wingdings" charset="0"/>
              <a:buChar char="§"/>
            </a:pPr>
            <a:endParaRPr lang="en-CA" sz="1600" dirty="0">
              <a:ea typeface="ＭＳ Ｐゴシック"/>
            </a:endParaRPr>
          </a:p>
          <a:p>
            <a:pPr marL="457200" indent="-457200">
              <a:spcAft>
                <a:spcPts val="1200"/>
              </a:spcAft>
              <a:buFont typeface="Wingdings" charset="0"/>
              <a:buChar char="§"/>
            </a:pPr>
            <a:r>
              <a:rPr lang="en-CA" sz="1600" dirty="0">
                <a:ea typeface="ＭＳ Ｐゴシック"/>
              </a:rPr>
              <a:t>Though psychology touches many aspects of our lives and society, there remain many misconceptions about the field study and its related professions.</a:t>
            </a:r>
          </a:p>
          <a:p>
            <a:pPr marL="457200" indent="-457200">
              <a:spcAft>
                <a:spcPts val="1200"/>
              </a:spcAft>
              <a:buFont typeface="Wingdings" charset="0"/>
              <a:buChar char="§"/>
            </a:pPr>
            <a:r>
              <a:rPr lang="en-CA" sz="1600" dirty="0">
                <a:ea typeface="ＭＳ Ｐゴシック"/>
              </a:rPr>
              <a:t>Psychology is a scientific discipline and, as in chemistry or biology, psychologists acquire knowledge about the world by applying the </a:t>
            </a:r>
            <a:r>
              <a:rPr lang="en-CA" sz="1600" i="1" dirty="0">
                <a:ea typeface="ＭＳ Ｐゴシック"/>
              </a:rPr>
              <a:t>scientific method.</a:t>
            </a:r>
            <a:endParaRPr lang="en-CA" sz="1600" dirty="0">
              <a:ea typeface="ＭＳ Ｐゴシック"/>
            </a:endParaRPr>
          </a:p>
          <a:p>
            <a:pPr marL="457200" indent="-457200">
              <a:spcAft>
                <a:spcPts val="1200"/>
              </a:spcAft>
              <a:buFont typeface="Wingdings" charset="0"/>
              <a:buChar char="§"/>
            </a:pPr>
            <a:r>
              <a:rPr lang="en-CA" sz="1600" dirty="0">
                <a:ea typeface="ＭＳ Ｐゴシック"/>
              </a:rPr>
              <a:t>Operational definitions allow psychological researchers to study abstract concepts in an experimental manner.</a:t>
            </a:r>
          </a:p>
          <a:p>
            <a:pPr marL="457200" indent="-457200">
              <a:spcAft>
                <a:spcPts val="1200"/>
              </a:spcAft>
              <a:buFont typeface="Wingdings" charset="0"/>
              <a:buChar char="§"/>
            </a:pPr>
            <a:r>
              <a:rPr lang="en-CA" sz="1600" dirty="0">
                <a:ea typeface="ＭＳ Ｐゴシック"/>
              </a:rPr>
              <a:t>Psychology students go on to work in a wide range of professions and environments</a:t>
            </a:r>
          </a:p>
          <a:p>
            <a:pPr marL="457200" indent="-457200">
              <a:spcAft>
                <a:spcPts val="1200"/>
              </a:spcAft>
              <a:buFont typeface="Wingdings" charset="0"/>
              <a:buChar char="§"/>
            </a:pPr>
            <a:r>
              <a:rPr lang="en-CA" sz="1600" dirty="0">
                <a:ea typeface="ＭＳ Ｐゴシック"/>
              </a:rPr>
              <a:t>While fun and interesting, the results of psychology experiments also have profound implications for multiple areas in society</a:t>
            </a:r>
            <a:endParaRPr lang="en-CA" dirty="0"/>
          </a:p>
        </p:txBody>
      </p:sp>
      <p:sp>
        <p:nvSpPr>
          <p:cNvPr id="6" name="Rectangle 5">
            <a:extLst>
              <a:ext uri="{FF2B5EF4-FFF2-40B4-BE49-F238E27FC236}">
                <a16:creationId xmlns:a16="http://schemas.microsoft.com/office/drawing/2014/main" id="{6DA9CCED-A162-89F4-A8EB-DECD40D6AEA6}"/>
              </a:ext>
            </a:extLst>
          </p:cNvPr>
          <p:cNvSpPr/>
          <p:nvPr/>
        </p:nvSpPr>
        <p:spPr>
          <a:xfrm>
            <a:off x="872489" y="303250"/>
            <a:ext cx="7399021" cy="991099"/>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algn="ctr">
              <a:defRPr/>
            </a:pPr>
            <a:r>
              <a:rPr lang="en-US" sz="3600" dirty="0">
                <a:solidFill>
                  <a:schemeClr val="accent4">
                    <a:lumMod val="20000"/>
                    <a:lumOff val="80000"/>
                  </a:schemeClr>
                </a:solidFill>
                <a:latin typeface="IBM Plex Sans" panose="020B0503050203000203" pitchFamily="34" charset="0"/>
              </a:rPr>
              <a:t>Conclusion </a:t>
            </a:r>
          </a:p>
        </p:txBody>
      </p:sp>
    </p:spTree>
    <p:extLst>
      <p:ext uri="{BB962C8B-B14F-4D97-AF65-F5344CB8AC3E}">
        <p14:creationId xmlns:p14="http://schemas.microsoft.com/office/powerpoint/2010/main" val="405458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DAD9C-B995-44BE-81F0-8FE32931A877}"/>
              </a:ext>
            </a:extLst>
          </p:cNvPr>
          <p:cNvSpPr>
            <a:spLocks noGrp="1"/>
          </p:cNvSpPr>
          <p:nvPr>
            <p:ph type="title"/>
          </p:nvPr>
        </p:nvSpPr>
        <p:spPr>
          <a:xfrm>
            <a:off x="2022" y="2214173"/>
            <a:ext cx="9141978" cy="1903376"/>
          </a:xfrm>
          <a:solidFill>
            <a:schemeClr val="tx2"/>
          </a:solidFill>
        </p:spPr>
        <p:txBody>
          <a:bodyPr vert="horz" lIns="68580" tIns="34290" rIns="68580" bIns="34290" rtlCol="0" anchor="ctr">
            <a:noAutofit/>
          </a:bodyPr>
          <a:lstStyle/>
          <a:p>
            <a:r>
              <a:rPr lang="en-US" sz="8800" dirty="0">
                <a:solidFill>
                  <a:schemeClr val="bg1"/>
                </a:solidFill>
                <a:ea typeface="+mj-ea"/>
                <a:cs typeface="Calibri Light"/>
              </a:rPr>
              <a:t>Thank you! </a:t>
            </a:r>
            <a:endParaRPr lang="en-US" sz="8800" dirty="0">
              <a:solidFill>
                <a:schemeClr val="bg1"/>
              </a:solidFill>
              <a:ea typeface="+mj-ea"/>
              <a:cs typeface="Helvetica"/>
            </a:endParaRPr>
          </a:p>
        </p:txBody>
      </p:sp>
      <p:sp>
        <p:nvSpPr>
          <p:cNvPr id="3" name="Rectangle 2">
            <a:extLst>
              <a:ext uri="{FF2B5EF4-FFF2-40B4-BE49-F238E27FC236}">
                <a16:creationId xmlns:a16="http://schemas.microsoft.com/office/drawing/2014/main" id="{620D797C-D5A8-42EB-989F-438B2E1CE24B}"/>
              </a:ext>
            </a:extLst>
          </p:cNvPr>
          <p:cNvSpPr>
            <a:spLocks noChangeArrowheads="1"/>
          </p:cNvSpPr>
          <p:nvPr/>
        </p:nvSpPr>
        <p:spPr bwMode="auto">
          <a:xfrm>
            <a:off x="1923586" y="2821947"/>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dirty="0">
              <a:latin typeface="IBM Plex Sans" panose="020B0503050203000203" pitchFamily="34" charset="0"/>
            </a:endParaRPr>
          </a:p>
        </p:txBody>
      </p:sp>
      <p:sp>
        <p:nvSpPr>
          <p:cNvPr id="4" name="Rectangle 3">
            <a:extLst>
              <a:ext uri="{FF2B5EF4-FFF2-40B4-BE49-F238E27FC236}">
                <a16:creationId xmlns:a16="http://schemas.microsoft.com/office/drawing/2014/main" id="{5DDABDEE-5F25-427C-9F82-77C75BDCDB50}"/>
              </a:ext>
            </a:extLst>
          </p:cNvPr>
          <p:cNvSpPr>
            <a:spLocks noChangeArrowheads="1"/>
          </p:cNvSpPr>
          <p:nvPr/>
        </p:nvSpPr>
        <p:spPr bwMode="auto">
          <a:xfrm>
            <a:off x="1923586" y="4736472"/>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dirty="0">
              <a:latin typeface="IBM Plex Sans" panose="020B0503050203000203" pitchFamily="34" charset="0"/>
            </a:endParaRPr>
          </a:p>
        </p:txBody>
      </p:sp>
    </p:spTree>
    <p:extLst>
      <p:ext uri="{BB962C8B-B14F-4D97-AF65-F5344CB8AC3E}">
        <p14:creationId xmlns:p14="http://schemas.microsoft.com/office/powerpoint/2010/main" val="542131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en-US" sz="1600" dirty="0">
                <a:solidFill>
                  <a:schemeClr val="bg1"/>
                </a:solidFill>
                <a:latin typeface="IBM Plex Sans" panose="020B0503050203000203" pitchFamily="34" charset="0"/>
              </a:rPr>
              <a:t>2015</a:t>
            </a:r>
          </a:p>
        </p:txBody>
      </p:sp>
      <p:sp>
        <p:nvSpPr>
          <p:cNvPr id="6" name="Rectangle 5">
            <a:extLst>
              <a:ext uri="{FF2B5EF4-FFF2-40B4-BE49-F238E27FC236}">
                <a16:creationId xmlns:a16="http://schemas.microsoft.com/office/drawing/2014/main" id="{62DDC85E-46CC-F8F3-9E10-6443FB23504B}"/>
              </a:ext>
            </a:extLst>
          </p:cNvPr>
          <p:cNvSpPr/>
          <p:nvPr/>
        </p:nvSpPr>
        <p:spPr>
          <a:xfrm>
            <a:off x="483865" y="2689084"/>
            <a:ext cx="2739391" cy="1479830"/>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algn="ctr">
              <a:defRPr/>
            </a:pPr>
            <a:r>
              <a:rPr lang="en-US" sz="3600" dirty="0">
                <a:solidFill>
                  <a:schemeClr val="accent4">
                    <a:lumMod val="20000"/>
                    <a:lumOff val="80000"/>
                  </a:schemeClr>
                </a:solidFill>
                <a:latin typeface="IBM Plex Sans" panose="020B0503050203000203" pitchFamily="34" charset="0"/>
              </a:rPr>
              <a:t>Agenda</a:t>
            </a:r>
          </a:p>
        </p:txBody>
      </p:sp>
      <p:graphicFrame>
        <p:nvGraphicFramePr>
          <p:cNvPr id="10" name="TextBox 1">
            <a:extLst>
              <a:ext uri="{FF2B5EF4-FFF2-40B4-BE49-F238E27FC236}">
                <a16:creationId xmlns:a16="http://schemas.microsoft.com/office/drawing/2014/main" id="{7D712467-E529-BA76-D09B-7CD9BCC69EAA}"/>
              </a:ext>
            </a:extLst>
          </p:cNvPr>
          <p:cNvGraphicFramePr/>
          <p:nvPr>
            <p:extLst>
              <p:ext uri="{D42A27DB-BD31-4B8C-83A1-F6EECF244321}">
                <p14:modId xmlns:p14="http://schemas.microsoft.com/office/powerpoint/2010/main" val="3210939346"/>
              </p:ext>
            </p:extLst>
          </p:nvPr>
        </p:nvGraphicFramePr>
        <p:xfrm>
          <a:off x="3415026" y="1102221"/>
          <a:ext cx="5466084" cy="46535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5001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BA5B-AA3E-1648-207F-80C867B20CFF}"/>
              </a:ext>
            </a:extLst>
          </p:cNvPr>
          <p:cNvSpPr>
            <a:spLocks noGrp="1"/>
          </p:cNvSpPr>
          <p:nvPr>
            <p:ph type="title"/>
          </p:nvPr>
        </p:nvSpPr>
        <p:spPr>
          <a:xfrm>
            <a:off x="0" y="4406900"/>
            <a:ext cx="9143999" cy="1362075"/>
          </a:xfrm>
          <a:solidFill>
            <a:srgbClr val="002060"/>
          </a:solidFill>
        </p:spPr>
        <p:txBody>
          <a:bodyPr anchor="ctr"/>
          <a:lstStyle/>
          <a:p>
            <a:pPr algn="r"/>
            <a:r>
              <a:rPr lang="en-US" sz="3600" dirty="0">
                <a:solidFill>
                  <a:schemeClr val="bg1"/>
                </a:solidFill>
              </a:rPr>
              <a:t>Myths and facts about psychology</a:t>
            </a:r>
          </a:p>
        </p:txBody>
      </p:sp>
      <p:sp>
        <p:nvSpPr>
          <p:cNvPr id="3" name="Text Placeholder 2">
            <a:extLst>
              <a:ext uri="{FF2B5EF4-FFF2-40B4-BE49-F238E27FC236}">
                <a16:creationId xmlns:a16="http://schemas.microsoft.com/office/drawing/2014/main" id="{7C78F068-8BC2-ECD1-14B3-42905B7CA93F}"/>
              </a:ext>
            </a:extLst>
          </p:cNvPr>
          <p:cNvSpPr>
            <a:spLocks noGrp="1"/>
          </p:cNvSpPr>
          <p:nvPr>
            <p:ph type="body" idx="1"/>
          </p:nvPr>
        </p:nvSpPr>
        <p:spPr>
          <a:xfrm>
            <a:off x="722312" y="2906713"/>
            <a:ext cx="8421687" cy="1500187"/>
          </a:xfrm>
        </p:spPr>
        <p:txBody>
          <a:bodyPr/>
          <a:lstStyle/>
          <a:p>
            <a:pPr algn="r"/>
            <a:r>
              <a:rPr lang="en-US" sz="3600" dirty="0">
                <a:solidFill>
                  <a:schemeClr val="tx1">
                    <a:lumMod val="50000"/>
                    <a:lumOff val="50000"/>
                  </a:schemeClr>
                </a:solidFill>
              </a:rPr>
              <a:t>PART 1</a:t>
            </a:r>
          </a:p>
        </p:txBody>
      </p:sp>
    </p:spTree>
    <p:extLst>
      <p:ext uri="{BB962C8B-B14F-4D97-AF65-F5344CB8AC3E}">
        <p14:creationId xmlns:p14="http://schemas.microsoft.com/office/powerpoint/2010/main" val="2100748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Title 1">
            <a:extLst>
              <a:ext uri="{FF2B5EF4-FFF2-40B4-BE49-F238E27FC236}">
                <a16:creationId xmlns:a16="http://schemas.microsoft.com/office/drawing/2014/main" id="{D8EF1BA1-60B9-1F67-F1D5-3CF41FBC63D3}"/>
              </a:ext>
            </a:extLst>
          </p:cNvPr>
          <p:cNvSpPr>
            <a:spLocks noGrp="1"/>
          </p:cNvSpPr>
          <p:nvPr>
            <p:ph type="title"/>
          </p:nvPr>
        </p:nvSpPr>
        <p:spPr>
          <a:xfrm>
            <a:off x="457200" y="274638"/>
            <a:ext cx="8229600" cy="1143000"/>
          </a:xfrm>
        </p:spPr>
        <p:txBody>
          <a:bodyPr>
            <a:normAutofit/>
          </a:bodyPr>
          <a:lstStyle/>
          <a:p>
            <a:pPr>
              <a:lnSpc>
                <a:spcPct val="90000"/>
              </a:lnSpc>
            </a:pPr>
            <a:r>
              <a:rPr lang="en-US" sz="3700" dirty="0">
                <a:latin typeface="IBM Plex Sans" panose="020B0503050203000203" pitchFamily="34" charset="0"/>
              </a:rPr>
              <a:t>Myths and Facts About Psychology</a:t>
            </a:r>
          </a:p>
        </p:txBody>
      </p:sp>
      <p:sp>
        <p:nvSpPr>
          <p:cNvPr id="1040" name="Content Placeholder 2">
            <a:extLst>
              <a:ext uri="{FF2B5EF4-FFF2-40B4-BE49-F238E27FC236}">
                <a16:creationId xmlns:a16="http://schemas.microsoft.com/office/drawing/2014/main" id="{145B4C33-31B4-6822-D90E-F2201103B7E4}"/>
              </a:ext>
            </a:extLst>
          </p:cNvPr>
          <p:cNvSpPr>
            <a:spLocks noGrp="1"/>
          </p:cNvSpPr>
          <p:nvPr>
            <p:ph sz="half" idx="1"/>
          </p:nvPr>
        </p:nvSpPr>
        <p:spPr>
          <a:xfrm>
            <a:off x="457200" y="1600200"/>
            <a:ext cx="4038600" cy="4525963"/>
          </a:xfrm>
        </p:spPr>
        <p:txBody>
          <a:bodyPr/>
          <a:lstStyle/>
          <a:p>
            <a:pPr marL="0" indent="0" algn="ctr">
              <a:buNone/>
            </a:pPr>
            <a:endParaRPr lang="en-US" sz="2000" dirty="0">
              <a:latin typeface="IBM Plex Sans" panose="020B0503050203000203" pitchFamily="34" charset="0"/>
            </a:endParaRPr>
          </a:p>
          <a:p>
            <a:pPr marL="0" indent="0" algn="ctr">
              <a:buNone/>
            </a:pPr>
            <a:endParaRPr lang="en-US" sz="2000" dirty="0">
              <a:latin typeface="IBM Plex Sans" panose="020B0503050203000203" pitchFamily="34" charset="0"/>
            </a:endParaRPr>
          </a:p>
          <a:p>
            <a:pPr marL="0" indent="0" algn="ctr">
              <a:buNone/>
            </a:pPr>
            <a:endParaRPr lang="en-US" sz="2000" dirty="0">
              <a:latin typeface="IBM Plex Sans" panose="020B0503050203000203" pitchFamily="34" charset="0"/>
            </a:endParaRPr>
          </a:p>
          <a:p>
            <a:pPr marL="0" indent="0" algn="ctr">
              <a:buNone/>
            </a:pPr>
            <a:r>
              <a:rPr lang="en-US" sz="2000" dirty="0">
                <a:latin typeface="IBM Plex Sans" panose="020B0503050203000203" pitchFamily="34" charset="0"/>
              </a:rPr>
              <a:t>Go to</a:t>
            </a:r>
          </a:p>
          <a:p>
            <a:pPr marL="0" indent="0" algn="ctr">
              <a:buNone/>
            </a:pPr>
            <a:endParaRPr lang="en-US" sz="2000" dirty="0">
              <a:latin typeface="IBM Plex Sans" panose="020B0503050203000203" pitchFamily="34" charset="0"/>
            </a:endParaRPr>
          </a:p>
          <a:p>
            <a:pPr marL="0" indent="0" algn="ctr">
              <a:buNone/>
            </a:pPr>
            <a:r>
              <a:rPr lang="en-US" dirty="0" err="1">
                <a:latin typeface="IBM Plex Sans" panose="020B0503050203000203" pitchFamily="34" charset="0"/>
              </a:rPr>
              <a:t>www.menti.com</a:t>
            </a:r>
            <a:endParaRPr lang="en-US" dirty="0">
              <a:latin typeface="IBM Plex Sans" panose="020B0503050203000203" pitchFamily="34" charset="0"/>
            </a:endParaRPr>
          </a:p>
          <a:p>
            <a:pPr marL="0" indent="0" algn="ctr">
              <a:buNone/>
            </a:pPr>
            <a:endParaRPr lang="en-US" dirty="0">
              <a:latin typeface="IBM Plex Sans" panose="020B0503050203000203" pitchFamily="34" charset="0"/>
            </a:endParaRPr>
          </a:p>
          <a:p>
            <a:pPr marL="0" indent="0" algn="ctr">
              <a:buNone/>
            </a:pPr>
            <a:r>
              <a:rPr lang="en-US" sz="2000" dirty="0">
                <a:latin typeface="IBM Plex Sans" panose="020B0503050203000203" pitchFamily="34" charset="0"/>
              </a:rPr>
              <a:t>And enter the code on the screen</a:t>
            </a:r>
          </a:p>
        </p:txBody>
      </p:sp>
      <p:pic>
        <p:nvPicPr>
          <p:cNvPr id="1028" name="Picture 4">
            <a:extLst>
              <a:ext uri="{FF2B5EF4-FFF2-40B4-BE49-F238E27FC236}">
                <a16:creationId xmlns:a16="http://schemas.microsoft.com/office/drawing/2014/main" id="{28C8E401-01A5-7604-B3AC-8B2CA2E8E05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89894" y="1600200"/>
            <a:ext cx="3955211" cy="45259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ew Look; Same Menti - Mentimeter">
            <a:extLst>
              <a:ext uri="{FF2B5EF4-FFF2-40B4-BE49-F238E27FC236}">
                <a16:creationId xmlns:a16="http://schemas.microsoft.com/office/drawing/2014/main" id="{99285E70-8600-AEE3-4F56-CCD14EE718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6253" b="20622"/>
          <a:stretch/>
        </p:blipFill>
        <p:spPr bwMode="auto">
          <a:xfrm>
            <a:off x="5245099" y="5435600"/>
            <a:ext cx="2844800" cy="690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4108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en-US" sz="1600" dirty="0">
                <a:solidFill>
                  <a:schemeClr val="bg1"/>
                </a:solidFill>
                <a:latin typeface="IBM Plex Sans" panose="020B0503050203000203" pitchFamily="34" charset="0"/>
              </a:rPr>
              <a:t>2015</a:t>
            </a:r>
          </a:p>
        </p:txBody>
      </p:sp>
      <p:sp>
        <p:nvSpPr>
          <p:cNvPr id="6" name="Rectangle 5">
            <a:extLst>
              <a:ext uri="{FF2B5EF4-FFF2-40B4-BE49-F238E27FC236}">
                <a16:creationId xmlns:a16="http://schemas.microsoft.com/office/drawing/2014/main" id="{7E7AF9E2-837F-E96F-F9D8-015DCCDA76D0}"/>
              </a:ext>
            </a:extLst>
          </p:cNvPr>
          <p:cNvSpPr/>
          <p:nvPr/>
        </p:nvSpPr>
        <p:spPr>
          <a:xfrm>
            <a:off x="992504" y="1470660"/>
            <a:ext cx="7158991" cy="3916680"/>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4000" dirty="0">
                <a:solidFill>
                  <a:schemeClr val="accent4">
                    <a:lumMod val="20000"/>
                    <a:lumOff val="80000"/>
                  </a:schemeClr>
                </a:solidFill>
                <a:latin typeface="IBM Plex Sans" panose="020B0503050203000203" pitchFamily="34" charset="0"/>
              </a:rPr>
              <a:t>“Psychology is </a:t>
            </a:r>
            <a:r>
              <a:rPr lang="en-US" sz="4000" i="1" dirty="0">
                <a:solidFill>
                  <a:schemeClr val="accent4">
                    <a:lumMod val="20000"/>
                    <a:lumOff val="80000"/>
                  </a:schemeClr>
                </a:solidFill>
                <a:latin typeface="IBM Plex Sans" panose="020B0503050203000203" pitchFamily="34" charset="0"/>
              </a:rPr>
              <a:t>not </a:t>
            </a:r>
            <a:r>
              <a:rPr lang="en-US" sz="4000" dirty="0">
                <a:solidFill>
                  <a:schemeClr val="accent4">
                    <a:lumMod val="20000"/>
                    <a:lumOff val="80000"/>
                  </a:schemeClr>
                </a:solidFill>
                <a:latin typeface="IBM Plex Sans" panose="020B0503050203000203" pitchFamily="34" charset="0"/>
              </a:rPr>
              <a:t>a science”</a:t>
            </a:r>
          </a:p>
        </p:txBody>
      </p:sp>
      <p:sp>
        <p:nvSpPr>
          <p:cNvPr id="7" name="TextBox 6">
            <a:extLst>
              <a:ext uri="{FF2B5EF4-FFF2-40B4-BE49-F238E27FC236}">
                <a16:creationId xmlns:a16="http://schemas.microsoft.com/office/drawing/2014/main" id="{DC22006F-AAEC-6ECA-7DC6-5446629335A1}"/>
              </a:ext>
            </a:extLst>
          </p:cNvPr>
          <p:cNvSpPr txBox="1"/>
          <p:nvPr/>
        </p:nvSpPr>
        <p:spPr>
          <a:xfrm>
            <a:off x="2788919" y="325816"/>
            <a:ext cx="3566160" cy="1015663"/>
          </a:xfrm>
          <a:prstGeom prst="rect">
            <a:avLst/>
          </a:prstGeom>
          <a:noFill/>
        </p:spPr>
        <p:txBody>
          <a:bodyPr wrap="square" rtlCol="0">
            <a:spAutoFit/>
          </a:bodyPr>
          <a:lstStyle/>
          <a:p>
            <a:pPr algn="ctr"/>
            <a:r>
              <a:rPr lang="en-CA" sz="6000" b="1" u="sng" dirty="0">
                <a:solidFill>
                  <a:srgbClr val="C00000"/>
                </a:solidFill>
                <a:latin typeface="IBM Plex Sans" panose="020B0503050203000203" pitchFamily="34" charset="0"/>
              </a:rPr>
              <a:t>MYTH</a:t>
            </a:r>
          </a:p>
        </p:txBody>
      </p:sp>
    </p:spTree>
    <p:extLst>
      <p:ext uri="{BB962C8B-B14F-4D97-AF65-F5344CB8AC3E}">
        <p14:creationId xmlns:p14="http://schemas.microsoft.com/office/powerpoint/2010/main" val="1805244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3EC938D-EC91-7F1E-4912-ECC99DB8B933}"/>
              </a:ext>
            </a:extLst>
          </p:cNvPr>
          <p:cNvSpPr>
            <a:spLocks noGrp="1"/>
          </p:cNvSpPr>
          <p:nvPr>
            <p:ph type="title"/>
          </p:nvPr>
        </p:nvSpPr>
        <p:spPr>
          <a:xfrm>
            <a:off x="457200" y="274638"/>
            <a:ext cx="8229600" cy="1143000"/>
          </a:xfrm>
        </p:spPr>
        <p:txBody>
          <a:bodyPr>
            <a:normAutofit/>
          </a:bodyPr>
          <a:lstStyle/>
          <a:p>
            <a:r>
              <a:rPr lang="en-US" dirty="0"/>
              <a:t>Myth #1: where it comes from</a:t>
            </a:r>
          </a:p>
        </p:txBody>
      </p:sp>
      <p:sp>
        <p:nvSpPr>
          <p:cNvPr id="25" name="Content Placeholder 3">
            <a:extLst>
              <a:ext uri="{FF2B5EF4-FFF2-40B4-BE49-F238E27FC236}">
                <a16:creationId xmlns:a16="http://schemas.microsoft.com/office/drawing/2014/main" id="{EDA1A400-F5D4-98AA-2FB3-7B185646064A}"/>
              </a:ext>
            </a:extLst>
          </p:cNvPr>
          <p:cNvSpPr>
            <a:spLocks noGrp="1"/>
          </p:cNvSpPr>
          <p:nvPr>
            <p:ph sz="half" idx="2"/>
          </p:nvPr>
        </p:nvSpPr>
        <p:spPr>
          <a:xfrm>
            <a:off x="803149" y="1420813"/>
            <a:ext cx="3686176" cy="3415099"/>
          </a:xfrm>
        </p:spPr>
        <p:txBody>
          <a:bodyPr/>
          <a:lstStyle/>
          <a:p>
            <a:pPr marL="0" indent="0">
              <a:buNone/>
            </a:pPr>
            <a:r>
              <a:rPr lang="en-US" dirty="0"/>
              <a:t>Science involves: </a:t>
            </a:r>
          </a:p>
          <a:p>
            <a:pPr marL="0" indent="0">
              <a:buNone/>
            </a:pPr>
            <a:endParaRPr lang="en-US" sz="1800" dirty="0"/>
          </a:p>
          <a:p>
            <a:pPr>
              <a:spcAft>
                <a:spcPts val="1200"/>
              </a:spcAft>
            </a:pPr>
            <a:r>
              <a:rPr lang="en-US" sz="1800" dirty="0"/>
              <a:t>Making predictions (</a:t>
            </a:r>
            <a:r>
              <a:rPr lang="en-US" sz="1800" i="1" dirty="0"/>
              <a:t>hypotheses</a:t>
            </a:r>
            <a:r>
              <a:rPr lang="en-US" sz="1800" dirty="0"/>
              <a:t>), </a:t>
            </a:r>
          </a:p>
          <a:p>
            <a:pPr>
              <a:spcAft>
                <a:spcPts val="1200"/>
              </a:spcAft>
            </a:pPr>
            <a:r>
              <a:rPr lang="en-US" sz="1800" dirty="0"/>
              <a:t>collecting information that </a:t>
            </a:r>
            <a:r>
              <a:rPr lang="en-US" sz="1800" b="1" dirty="0"/>
              <a:t>can be measured and verified by others </a:t>
            </a:r>
            <a:r>
              <a:rPr lang="en-US" sz="1800" dirty="0"/>
              <a:t>(called </a:t>
            </a:r>
            <a:r>
              <a:rPr lang="en-US" sz="1800" i="1" dirty="0"/>
              <a:t>empirical data</a:t>
            </a:r>
            <a:r>
              <a:rPr lang="en-US" sz="1800" dirty="0"/>
              <a:t>),</a:t>
            </a:r>
            <a:r>
              <a:rPr lang="en-US" sz="1800" b="1" i="1" dirty="0"/>
              <a:t> </a:t>
            </a:r>
            <a:endParaRPr lang="en-US" sz="1800" dirty="0"/>
          </a:p>
          <a:p>
            <a:pPr>
              <a:spcAft>
                <a:spcPts val="1200"/>
              </a:spcAft>
            </a:pPr>
            <a:r>
              <a:rPr lang="en-US" sz="1800" dirty="0"/>
              <a:t>then drawing conclusions by seeing if the data confirms or refutes our hypotheses.</a:t>
            </a:r>
            <a:endParaRPr lang="en-US" sz="1800" i="1" dirty="0"/>
          </a:p>
        </p:txBody>
      </p:sp>
      <p:pic>
        <p:nvPicPr>
          <p:cNvPr id="18" name="Picture 17">
            <a:extLst>
              <a:ext uri="{FF2B5EF4-FFF2-40B4-BE49-F238E27FC236}">
                <a16:creationId xmlns:a16="http://schemas.microsoft.com/office/drawing/2014/main" id="{157B9B66-8A48-EE5F-C0FA-4E6D080C2994}"/>
              </a:ext>
            </a:extLst>
          </p:cNvPr>
          <p:cNvPicPr>
            <a:picLocks noChangeAspect="1"/>
          </p:cNvPicPr>
          <p:nvPr/>
        </p:nvPicPr>
        <p:blipFill>
          <a:blip r:embed="rId3"/>
          <a:stretch>
            <a:fillRect/>
          </a:stretch>
        </p:blipFill>
        <p:spPr>
          <a:xfrm>
            <a:off x="4911996" y="1417638"/>
            <a:ext cx="4060554" cy="3011488"/>
          </a:xfrm>
          <a:prstGeom prst="rect">
            <a:avLst/>
          </a:prstGeom>
          <a:noFill/>
        </p:spPr>
      </p:pic>
      <p:sp>
        <p:nvSpPr>
          <p:cNvPr id="2" name="TextBox 1">
            <a:extLst>
              <a:ext uri="{FF2B5EF4-FFF2-40B4-BE49-F238E27FC236}">
                <a16:creationId xmlns:a16="http://schemas.microsoft.com/office/drawing/2014/main" id="{45638B24-6AF3-CEC6-9D1B-96E34A72C01A}"/>
              </a:ext>
            </a:extLst>
          </p:cNvPr>
          <p:cNvSpPr txBox="1"/>
          <p:nvPr/>
        </p:nvSpPr>
        <p:spPr>
          <a:xfrm>
            <a:off x="7003741" y="4558913"/>
            <a:ext cx="1968809" cy="276999"/>
          </a:xfrm>
          <a:prstGeom prst="rect">
            <a:avLst/>
          </a:prstGeom>
          <a:noFill/>
        </p:spPr>
        <p:txBody>
          <a:bodyPr wrap="none" rtlCol="0">
            <a:spAutoFit/>
          </a:bodyPr>
          <a:lstStyle/>
          <a:p>
            <a:r>
              <a:rPr lang="en-US" sz="1200" dirty="0"/>
              <a:t>Photo source: </a:t>
            </a:r>
            <a:r>
              <a:rPr lang="en-US" sz="1200" dirty="0" err="1"/>
              <a:t>freepik.com</a:t>
            </a:r>
            <a:endParaRPr lang="en-US" sz="1200" dirty="0"/>
          </a:p>
        </p:txBody>
      </p:sp>
      <p:sp>
        <p:nvSpPr>
          <p:cNvPr id="4" name="TextBox 3">
            <a:extLst>
              <a:ext uri="{FF2B5EF4-FFF2-40B4-BE49-F238E27FC236}">
                <a16:creationId xmlns:a16="http://schemas.microsoft.com/office/drawing/2014/main" id="{D0DA34BF-4AF9-113E-ECD3-A52E29AF518B}"/>
              </a:ext>
            </a:extLst>
          </p:cNvPr>
          <p:cNvSpPr txBox="1"/>
          <p:nvPr/>
        </p:nvSpPr>
        <p:spPr>
          <a:xfrm>
            <a:off x="800678" y="1427451"/>
            <a:ext cx="3670116" cy="2739211"/>
          </a:xfrm>
          <a:prstGeom prst="rect">
            <a:avLst/>
          </a:prstGeom>
          <a:solidFill>
            <a:srgbClr val="E8EAEE"/>
          </a:solidFill>
        </p:spPr>
        <p:txBody>
          <a:bodyPr wrap="square">
            <a:spAutoFit/>
          </a:bodyPr>
          <a:lstStyle/>
          <a:p>
            <a:pPr marL="0" indent="0">
              <a:buNone/>
            </a:pPr>
            <a:endParaRPr lang="en-US" sz="2000" dirty="0">
              <a:latin typeface="IBM Plex Sans" panose="020B0503050203000203" pitchFamily="34" charset="0"/>
            </a:endParaRPr>
          </a:p>
          <a:p>
            <a:pPr marL="0" indent="0">
              <a:buNone/>
            </a:pPr>
            <a:r>
              <a:rPr lang="en-US" sz="3200" dirty="0">
                <a:latin typeface="IBM Plex Sans" panose="020B0503050203000203" pitchFamily="34" charset="0"/>
              </a:rPr>
              <a:t>BUT…</a:t>
            </a:r>
          </a:p>
          <a:p>
            <a:pPr marL="0" indent="0">
              <a:buNone/>
            </a:pPr>
            <a:r>
              <a:rPr lang="en-US" sz="2000" dirty="0">
                <a:latin typeface="IBM Plex Sans" panose="020B0503050203000203" pitchFamily="34" charset="0"/>
              </a:rPr>
              <a:t>Psychology involves studying things we can’t always see, like thoughts and emotions. How do psychologists measure things they can’t see? </a:t>
            </a:r>
          </a:p>
        </p:txBody>
      </p:sp>
      <p:sp>
        <p:nvSpPr>
          <p:cNvPr id="5" name="Rounded Rectangular Callout 4">
            <a:extLst>
              <a:ext uri="{FF2B5EF4-FFF2-40B4-BE49-F238E27FC236}">
                <a16:creationId xmlns:a16="http://schemas.microsoft.com/office/drawing/2014/main" id="{3DDC9700-2BD5-60F9-76F6-9FAEBB438B27}"/>
              </a:ext>
            </a:extLst>
          </p:cNvPr>
          <p:cNvSpPr/>
          <p:nvPr/>
        </p:nvSpPr>
        <p:spPr>
          <a:xfrm>
            <a:off x="4232005" y="992242"/>
            <a:ext cx="2228849" cy="1044079"/>
          </a:xfrm>
          <a:prstGeom prst="wedgeRoundRectCallout">
            <a:avLst>
              <a:gd name="adj1" fmla="val 68911"/>
              <a:gd name="adj2" fmla="val 17342"/>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 bet you the red liquid will make the blue liquid explode. </a:t>
            </a:r>
          </a:p>
        </p:txBody>
      </p:sp>
      <p:pic>
        <p:nvPicPr>
          <p:cNvPr id="7" name="Picture 6">
            <a:extLst>
              <a:ext uri="{FF2B5EF4-FFF2-40B4-BE49-F238E27FC236}">
                <a16:creationId xmlns:a16="http://schemas.microsoft.com/office/drawing/2014/main" id="{7EF13F74-0800-9526-3D7F-49210AF3D720}"/>
              </a:ext>
            </a:extLst>
          </p:cNvPr>
          <p:cNvPicPr>
            <a:picLocks noChangeAspect="1"/>
          </p:cNvPicPr>
          <p:nvPr/>
        </p:nvPicPr>
        <p:blipFill>
          <a:blip r:embed="rId4"/>
          <a:stretch>
            <a:fillRect/>
          </a:stretch>
        </p:blipFill>
        <p:spPr>
          <a:xfrm>
            <a:off x="5366905" y="846138"/>
            <a:ext cx="3707986" cy="3707986"/>
          </a:xfrm>
          <a:prstGeom prst="rect">
            <a:avLst/>
          </a:prstGeom>
        </p:spPr>
      </p:pic>
      <p:pic>
        <p:nvPicPr>
          <p:cNvPr id="8" name="Picture 7">
            <a:extLst>
              <a:ext uri="{FF2B5EF4-FFF2-40B4-BE49-F238E27FC236}">
                <a16:creationId xmlns:a16="http://schemas.microsoft.com/office/drawing/2014/main" id="{9EC3AED4-5148-7C15-D1A8-17C68F27CAFA}"/>
              </a:ext>
            </a:extLst>
          </p:cNvPr>
          <p:cNvPicPr>
            <a:picLocks noChangeAspect="1"/>
          </p:cNvPicPr>
          <p:nvPr/>
        </p:nvPicPr>
        <p:blipFill>
          <a:blip r:embed="rId5"/>
          <a:stretch>
            <a:fillRect/>
          </a:stretch>
        </p:blipFill>
        <p:spPr>
          <a:xfrm>
            <a:off x="5628758" y="684595"/>
            <a:ext cx="3707985" cy="3034921"/>
          </a:xfrm>
          <a:prstGeom prst="rect">
            <a:avLst/>
          </a:prstGeom>
        </p:spPr>
      </p:pic>
      <p:sp>
        <p:nvSpPr>
          <p:cNvPr id="9" name="Rounded Rectangular Callout 8">
            <a:extLst>
              <a:ext uri="{FF2B5EF4-FFF2-40B4-BE49-F238E27FC236}">
                <a16:creationId xmlns:a16="http://schemas.microsoft.com/office/drawing/2014/main" id="{30BD24DA-3E2B-E5EE-30DD-10E9D7EB6D1E}"/>
              </a:ext>
            </a:extLst>
          </p:cNvPr>
          <p:cNvSpPr/>
          <p:nvPr/>
        </p:nvSpPr>
        <p:spPr>
          <a:xfrm>
            <a:off x="5090588" y="2993165"/>
            <a:ext cx="2671762" cy="1697037"/>
          </a:xfrm>
          <a:prstGeom prst="wedgeRoundRectCallout">
            <a:avLst>
              <a:gd name="adj1" fmla="val 50729"/>
              <a:gd name="adj2" fmla="val -9294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“Seriously, I could really use some help here.”</a:t>
            </a:r>
          </a:p>
        </p:txBody>
      </p:sp>
      <p:sp>
        <p:nvSpPr>
          <p:cNvPr id="6" name="Rounded Rectangular Callout 5">
            <a:extLst>
              <a:ext uri="{FF2B5EF4-FFF2-40B4-BE49-F238E27FC236}">
                <a16:creationId xmlns:a16="http://schemas.microsoft.com/office/drawing/2014/main" id="{E5DE235B-6C0E-F66F-16AE-ED5159CA2D2E}"/>
              </a:ext>
            </a:extLst>
          </p:cNvPr>
          <p:cNvSpPr/>
          <p:nvPr/>
        </p:nvSpPr>
        <p:spPr>
          <a:xfrm>
            <a:off x="3867266" y="2861742"/>
            <a:ext cx="2671762" cy="1980808"/>
          </a:xfrm>
          <a:prstGeom prst="wedgeRoundRectCallout">
            <a:avLst>
              <a:gd name="adj1" fmla="val 50729"/>
              <a:gd name="adj2" fmla="val -9294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“Ah, as I predicted. My hypothesis was correct! </a:t>
            </a:r>
            <a:br>
              <a:rPr lang="en-US" dirty="0"/>
            </a:br>
            <a:br>
              <a:rPr lang="en-US" dirty="0"/>
            </a:br>
            <a:r>
              <a:rPr lang="en-US" dirty="0"/>
              <a:t>… now, can someone please call me an ambulance?”</a:t>
            </a:r>
          </a:p>
        </p:txBody>
      </p:sp>
      <p:sp>
        <p:nvSpPr>
          <p:cNvPr id="11" name="TextBox 10">
            <a:extLst>
              <a:ext uri="{FF2B5EF4-FFF2-40B4-BE49-F238E27FC236}">
                <a16:creationId xmlns:a16="http://schemas.microsoft.com/office/drawing/2014/main" id="{076650CA-E062-49FB-115A-B3ED3B3EB1CA}"/>
              </a:ext>
            </a:extLst>
          </p:cNvPr>
          <p:cNvSpPr txBox="1"/>
          <p:nvPr/>
        </p:nvSpPr>
        <p:spPr>
          <a:xfrm>
            <a:off x="813978" y="4346335"/>
            <a:ext cx="4669436" cy="369332"/>
          </a:xfrm>
          <a:prstGeom prst="rect">
            <a:avLst/>
          </a:prstGeom>
          <a:noFill/>
        </p:spPr>
        <p:txBody>
          <a:bodyPr wrap="square">
            <a:spAutoFit/>
          </a:bodyPr>
          <a:lstStyle/>
          <a:p>
            <a:pPr marL="0" indent="0">
              <a:buNone/>
            </a:pPr>
            <a:r>
              <a:rPr lang="en-US" sz="1800" i="1" dirty="0">
                <a:latin typeface="IBM Plex Sans" panose="020B0503050203000203" pitchFamily="34" charset="0"/>
              </a:rPr>
              <a:t>We’ll find out in a moment! </a:t>
            </a:r>
          </a:p>
        </p:txBody>
      </p:sp>
    </p:spTree>
    <p:extLst>
      <p:ext uri="{BB962C8B-B14F-4D97-AF65-F5344CB8AC3E}">
        <p14:creationId xmlns:p14="http://schemas.microsoft.com/office/powerpoint/2010/main" val="2980114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dissolve">
                                      <p:cBhvr>
                                        <p:cTn id="7" dur="500"/>
                                        <p:tgtEl>
                                          <p:spTgt spid="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xEl>
                                              <p:pRg st="2" end="2"/>
                                            </p:txEl>
                                          </p:spTgt>
                                        </p:tgtEl>
                                        <p:attrNameLst>
                                          <p:attrName>style.visibility</p:attrName>
                                        </p:attrNameLst>
                                      </p:cBhvr>
                                      <p:to>
                                        <p:strVal val="visible"/>
                                      </p:to>
                                    </p:set>
                                    <p:animEffect transition="in" filter="dissolve">
                                      <p:cBhvr>
                                        <p:cTn id="12" dur="500"/>
                                        <p:tgtEl>
                                          <p:spTgt spid="2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5">
                                            <p:txEl>
                                              <p:pRg st="3" end="3"/>
                                            </p:txEl>
                                          </p:spTgt>
                                        </p:tgtEl>
                                        <p:attrNameLst>
                                          <p:attrName>style.visibility</p:attrName>
                                        </p:attrNameLst>
                                      </p:cBhvr>
                                      <p:to>
                                        <p:strVal val="visible"/>
                                      </p:to>
                                    </p:set>
                                    <p:animEffect transition="in" filter="dissolve">
                                      <p:cBhvr>
                                        <p:cTn id="22" dur="500"/>
                                        <p:tgtEl>
                                          <p:spTgt spid="2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par>
                                <p:cTn id="28" presetID="3" presetClass="exit" presetSubtype="10" fill="hold" grpId="1" nodeType="withEffect">
                                  <p:stCondLst>
                                    <p:cond delay="0"/>
                                  </p:stCondLst>
                                  <p:childTnLst>
                                    <p:animEffect transition="out" filter="blinds(horizontal)">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dissolve">
                                      <p:cBhvr>
                                        <p:cTn id="35" dur="500"/>
                                        <p:tgtEl>
                                          <p:spTgt spid="8"/>
                                        </p:tgtEl>
                                      </p:cBhvr>
                                    </p:animEffect>
                                  </p:childTnLst>
                                </p:cTn>
                              </p:par>
                              <p:par>
                                <p:cTn id="36" presetID="3" presetClass="exit" presetSubtype="10" fill="hold" nodeType="withEffect">
                                  <p:stCondLst>
                                    <p:cond delay="0"/>
                                  </p:stCondLst>
                                  <p:childTnLst>
                                    <p:animEffect transition="out" filter="blinds(horizontal)">
                                      <p:cBhvr>
                                        <p:cTn id="37" dur="500"/>
                                        <p:tgtEl>
                                          <p:spTgt spid="7"/>
                                        </p:tgtEl>
                                      </p:cBhvr>
                                    </p:animEffect>
                                    <p:set>
                                      <p:cBhvr>
                                        <p:cTn id="38" dur="1" fill="hold">
                                          <p:stCondLst>
                                            <p:cond delay="499"/>
                                          </p:stCondLst>
                                        </p:cTn>
                                        <p:tgtEl>
                                          <p:spTgt spid="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25">
                                            <p:txEl>
                                              <p:pRg st="4" end="4"/>
                                            </p:txEl>
                                          </p:spTgt>
                                        </p:tgtEl>
                                        <p:attrNameLst>
                                          <p:attrName>style.visibility</p:attrName>
                                        </p:attrNameLst>
                                      </p:cBhvr>
                                      <p:to>
                                        <p:strVal val="visible"/>
                                      </p:to>
                                    </p:set>
                                    <p:animEffect transition="in" filter="dissolve">
                                      <p:cBhvr>
                                        <p:cTn id="43" dur="500"/>
                                        <p:tgtEl>
                                          <p:spTgt spid="25">
                                            <p:txEl>
                                              <p:pRg st="4" end="4"/>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linds(horizontal)">
                                      <p:cBhvr>
                                        <p:cTn id="48" dur="500"/>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ppt_x"/>
                                          </p:val>
                                        </p:tav>
                                        <p:tav tm="100000">
                                          <p:val>
                                            <p:strVal val="#ppt_x"/>
                                          </p:val>
                                        </p:tav>
                                      </p:tavLst>
                                    </p:anim>
                                    <p:anim calcmode="lin" valueType="num">
                                      <p:cBhvr additive="base">
                                        <p:cTn id="54" dur="500" fill="hold"/>
                                        <p:tgtEl>
                                          <p:spTgt spid="4"/>
                                        </p:tgtEl>
                                        <p:attrNameLst>
                                          <p:attrName>ppt_y</p:attrName>
                                        </p:attrNameLst>
                                      </p:cBhvr>
                                      <p:tavLst>
                                        <p:tav tm="0">
                                          <p:val>
                                            <p:strVal val="1+#ppt_h/2"/>
                                          </p:val>
                                        </p:tav>
                                        <p:tav tm="100000">
                                          <p:val>
                                            <p:strVal val="#ppt_y"/>
                                          </p:val>
                                        </p:tav>
                                      </p:tavLst>
                                    </p:anim>
                                  </p:childTnLst>
                                </p:cTn>
                              </p:par>
                              <p:par>
                                <p:cTn id="55" presetID="9" presetClass="exit" presetSubtype="0" fill="hold" grpId="0" nodeType="withEffect">
                                  <p:stCondLst>
                                    <p:cond delay="0"/>
                                  </p:stCondLst>
                                  <p:childTnLst>
                                    <p:animEffect transition="out" filter="dissolve">
                                      <p:cBhvr>
                                        <p:cTn id="56" dur="500"/>
                                        <p:tgtEl>
                                          <p:spTgt spid="25">
                                            <p:txEl>
                                              <p:pRg st="0" end="0"/>
                                            </p:txEl>
                                          </p:spTgt>
                                        </p:tgtEl>
                                      </p:cBhvr>
                                    </p:animEffect>
                                    <p:set>
                                      <p:cBhvr>
                                        <p:cTn id="57" dur="1" fill="hold">
                                          <p:stCondLst>
                                            <p:cond delay="499"/>
                                          </p:stCondLst>
                                        </p:cTn>
                                        <p:tgtEl>
                                          <p:spTgt spid="25">
                                            <p:txEl>
                                              <p:pRg st="0" end="0"/>
                                            </p:txEl>
                                          </p:spTgt>
                                        </p:tgtEl>
                                        <p:attrNameLst>
                                          <p:attrName>style.visibility</p:attrName>
                                        </p:attrNameLst>
                                      </p:cBhvr>
                                      <p:to>
                                        <p:strVal val="hidden"/>
                                      </p:to>
                                    </p:set>
                                  </p:childTnLst>
                                </p:cTn>
                              </p:par>
                              <p:par>
                                <p:cTn id="58" presetID="9" presetClass="exit" presetSubtype="0" fill="hold" grpId="0" nodeType="withEffect">
                                  <p:stCondLst>
                                    <p:cond delay="0"/>
                                  </p:stCondLst>
                                  <p:childTnLst>
                                    <p:animEffect transition="out" filter="dissolve">
                                      <p:cBhvr>
                                        <p:cTn id="59" dur="500"/>
                                        <p:tgtEl>
                                          <p:spTgt spid="25">
                                            <p:txEl>
                                              <p:pRg st="2" end="2"/>
                                            </p:txEl>
                                          </p:spTgt>
                                        </p:tgtEl>
                                      </p:cBhvr>
                                    </p:animEffect>
                                    <p:set>
                                      <p:cBhvr>
                                        <p:cTn id="60" dur="1" fill="hold">
                                          <p:stCondLst>
                                            <p:cond delay="499"/>
                                          </p:stCondLst>
                                        </p:cTn>
                                        <p:tgtEl>
                                          <p:spTgt spid="25">
                                            <p:txEl>
                                              <p:pRg st="2" end="2"/>
                                            </p:txEl>
                                          </p:spTgt>
                                        </p:tgtEl>
                                        <p:attrNameLst>
                                          <p:attrName>style.visibility</p:attrName>
                                        </p:attrNameLst>
                                      </p:cBhvr>
                                      <p:to>
                                        <p:strVal val="hidden"/>
                                      </p:to>
                                    </p:set>
                                  </p:childTnLst>
                                </p:cTn>
                              </p:par>
                              <p:par>
                                <p:cTn id="61" presetID="9" presetClass="exit" presetSubtype="0" fill="hold" grpId="0" nodeType="withEffect">
                                  <p:stCondLst>
                                    <p:cond delay="0"/>
                                  </p:stCondLst>
                                  <p:childTnLst>
                                    <p:animEffect transition="out" filter="dissolve">
                                      <p:cBhvr>
                                        <p:cTn id="62" dur="500"/>
                                        <p:tgtEl>
                                          <p:spTgt spid="25">
                                            <p:txEl>
                                              <p:pRg st="3" end="3"/>
                                            </p:txEl>
                                          </p:spTgt>
                                        </p:tgtEl>
                                      </p:cBhvr>
                                    </p:animEffect>
                                    <p:set>
                                      <p:cBhvr>
                                        <p:cTn id="63" dur="1" fill="hold">
                                          <p:stCondLst>
                                            <p:cond delay="499"/>
                                          </p:stCondLst>
                                        </p:cTn>
                                        <p:tgtEl>
                                          <p:spTgt spid="25">
                                            <p:txEl>
                                              <p:pRg st="3" end="3"/>
                                            </p:txEl>
                                          </p:spTgt>
                                        </p:tgtEl>
                                        <p:attrNameLst>
                                          <p:attrName>style.visibility</p:attrName>
                                        </p:attrNameLst>
                                      </p:cBhvr>
                                      <p:to>
                                        <p:strVal val="hidden"/>
                                      </p:to>
                                    </p:set>
                                  </p:childTnLst>
                                </p:cTn>
                              </p:par>
                              <p:par>
                                <p:cTn id="64" presetID="9" presetClass="exit" presetSubtype="0" fill="hold" grpId="0" nodeType="withEffect">
                                  <p:stCondLst>
                                    <p:cond delay="0"/>
                                  </p:stCondLst>
                                  <p:childTnLst>
                                    <p:animEffect transition="out" filter="dissolve">
                                      <p:cBhvr>
                                        <p:cTn id="65" dur="500"/>
                                        <p:tgtEl>
                                          <p:spTgt spid="25">
                                            <p:txEl>
                                              <p:pRg st="4" end="4"/>
                                            </p:txEl>
                                          </p:spTgt>
                                        </p:tgtEl>
                                      </p:cBhvr>
                                    </p:animEffect>
                                    <p:set>
                                      <p:cBhvr>
                                        <p:cTn id="66" dur="1" fill="hold">
                                          <p:stCondLst>
                                            <p:cond delay="499"/>
                                          </p:stCondLst>
                                        </p:cTn>
                                        <p:tgtEl>
                                          <p:spTgt spid="25">
                                            <p:txEl>
                                              <p:pRg st="4" end="4"/>
                                            </p:txEl>
                                          </p:spTgt>
                                        </p:tgtEl>
                                        <p:attrNameLst>
                                          <p:attrName>style.visibility</p:attrName>
                                        </p:attrNameLst>
                                      </p:cBhvr>
                                      <p:to>
                                        <p:strVal val="hidden"/>
                                      </p:to>
                                    </p:set>
                                  </p:childTnLst>
                                </p:cTn>
                              </p:par>
                              <p:par>
                                <p:cTn id="67" presetID="3" presetClass="exit" presetSubtype="10" fill="hold" grpId="1" nodeType="withEffect">
                                  <p:stCondLst>
                                    <p:cond delay="0"/>
                                  </p:stCondLst>
                                  <p:childTnLst>
                                    <p:animEffect transition="out" filter="blinds(horizontal)">
                                      <p:cBhvr>
                                        <p:cTn id="68" dur="500"/>
                                        <p:tgtEl>
                                          <p:spTgt spid="6"/>
                                        </p:tgtEl>
                                      </p:cBhvr>
                                    </p:animEffect>
                                    <p:set>
                                      <p:cBhvr>
                                        <p:cTn id="69" dur="1" fill="hold">
                                          <p:stCondLst>
                                            <p:cond delay="499"/>
                                          </p:stCondLst>
                                        </p:cTn>
                                        <p:tgtEl>
                                          <p:spTgt spid="6"/>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dissolve">
                                      <p:cBhvr>
                                        <p:cTn id="74" dur="500"/>
                                        <p:tgtEl>
                                          <p:spTgt spid="11"/>
                                        </p:tgtEl>
                                      </p:cBhvr>
                                    </p:animEffect>
                                  </p:childTnLst>
                                </p:cTn>
                              </p:par>
                            </p:childTnLst>
                          </p:cTn>
                        </p:par>
                      </p:childTnLst>
                    </p:cTn>
                  </p:par>
                  <p:par>
                    <p:cTn id="75" fill="hold">
                      <p:stCondLst>
                        <p:cond delay="indefinite"/>
                      </p:stCondLst>
                      <p:childTnLst>
                        <p:par>
                          <p:cTn id="76" fill="hold">
                            <p:stCondLst>
                              <p:cond delay="0"/>
                            </p:stCondLst>
                            <p:childTnLst>
                              <p:par>
                                <p:cTn id="77" presetID="3" presetClass="entr" presetSubtype="10"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blinds(horizontal)">
                                      <p:cBhvr>
                                        <p:cTn id="7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p"/>
      <p:bldP spid="4" grpId="0" animBg="1"/>
      <p:bldP spid="5" grpId="0" animBg="1"/>
      <p:bldP spid="5" grpId="1" animBg="1"/>
      <p:bldP spid="9" grpId="0" animBg="1"/>
      <p:bldP spid="6" grpId="0" animBg="1"/>
      <p:bldP spid="6" grpId="1"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CD9B3A18-3525-9FB8-4018-B2F2E985B5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958" y="2993234"/>
            <a:ext cx="3967083" cy="3132929"/>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9">
            <a:extLst>
              <a:ext uri="{FF2B5EF4-FFF2-40B4-BE49-F238E27FC236}">
                <a16:creationId xmlns:a16="http://schemas.microsoft.com/office/drawing/2014/main" id="{B3EC938D-EC91-7F1E-4912-ECC99DB8B933}"/>
              </a:ext>
            </a:extLst>
          </p:cNvPr>
          <p:cNvSpPr>
            <a:spLocks noGrp="1"/>
          </p:cNvSpPr>
          <p:nvPr>
            <p:ph type="title"/>
          </p:nvPr>
        </p:nvSpPr>
        <p:spPr>
          <a:xfrm>
            <a:off x="457200" y="274638"/>
            <a:ext cx="8229600" cy="1143000"/>
          </a:xfrm>
        </p:spPr>
        <p:txBody>
          <a:bodyPr>
            <a:normAutofit/>
          </a:bodyPr>
          <a:lstStyle/>
          <a:p>
            <a:pPr>
              <a:lnSpc>
                <a:spcPct val="90000"/>
              </a:lnSpc>
            </a:pPr>
            <a:r>
              <a:rPr lang="en-US" sz="3700" b="0" i="0" kern="1200" dirty="0">
                <a:latin typeface="IBM Plex Sans" panose="020B0503050203000203" pitchFamily="34" charset="0"/>
                <a:ea typeface="ＭＳ Ｐゴシック" charset="0"/>
                <a:cs typeface="ＭＳ Ｐゴシック" charset="0"/>
              </a:rPr>
              <a:t>What people think psychology research is like…</a:t>
            </a:r>
          </a:p>
        </p:txBody>
      </p:sp>
      <p:pic>
        <p:nvPicPr>
          <p:cNvPr id="14" name="Picture 13" descr="Two people looking at a cell phone&#10;&#10;Description automatically generated with medium confidence">
            <a:extLst>
              <a:ext uri="{FF2B5EF4-FFF2-40B4-BE49-F238E27FC236}">
                <a16:creationId xmlns:a16="http://schemas.microsoft.com/office/drawing/2014/main" id="{233A1F28-9670-0048-C957-36CFB9A7AB56}"/>
              </a:ext>
            </a:extLst>
          </p:cNvPr>
          <p:cNvPicPr>
            <a:picLocks noChangeAspect="1"/>
          </p:cNvPicPr>
          <p:nvPr/>
        </p:nvPicPr>
        <p:blipFill rotWithShape="1">
          <a:blip r:embed="rId4"/>
          <a:srcRect l="10019" r="39787" b="-2"/>
          <a:stretch/>
        </p:blipFill>
        <p:spPr>
          <a:xfrm>
            <a:off x="457200" y="1600200"/>
            <a:ext cx="4038600" cy="4525963"/>
          </a:xfrm>
          <a:prstGeom prst="rect">
            <a:avLst/>
          </a:prstGeom>
          <a:noFill/>
        </p:spPr>
      </p:pic>
      <p:sp>
        <p:nvSpPr>
          <p:cNvPr id="2" name="TextBox 1">
            <a:extLst>
              <a:ext uri="{FF2B5EF4-FFF2-40B4-BE49-F238E27FC236}">
                <a16:creationId xmlns:a16="http://schemas.microsoft.com/office/drawing/2014/main" id="{7D0FCE6D-0090-4EF8-B8B6-CE0F14B6C802}"/>
              </a:ext>
            </a:extLst>
          </p:cNvPr>
          <p:cNvSpPr txBox="1"/>
          <p:nvPr/>
        </p:nvSpPr>
        <p:spPr>
          <a:xfrm>
            <a:off x="393700" y="6170225"/>
            <a:ext cx="3034805" cy="276999"/>
          </a:xfrm>
          <a:prstGeom prst="rect">
            <a:avLst/>
          </a:prstGeom>
          <a:noFill/>
        </p:spPr>
        <p:txBody>
          <a:bodyPr wrap="none" rtlCol="0">
            <a:spAutoFit/>
          </a:bodyPr>
          <a:lstStyle/>
          <a:p>
            <a:r>
              <a:rPr lang="en-US" sz="1200" dirty="0"/>
              <a:t>Photo credit: </a:t>
            </a:r>
            <a:r>
              <a:rPr lang="en-US" sz="1200" dirty="0" err="1"/>
              <a:t>wayhomestudio</a:t>
            </a:r>
            <a:r>
              <a:rPr lang="en-US" sz="1200" dirty="0"/>
              <a:t>, </a:t>
            </a:r>
            <a:r>
              <a:rPr lang="en-US" sz="1200" dirty="0" err="1"/>
              <a:t>freepik.com</a:t>
            </a:r>
            <a:endParaRPr lang="en-US" sz="1200" dirty="0"/>
          </a:p>
        </p:txBody>
      </p:sp>
      <p:sp>
        <p:nvSpPr>
          <p:cNvPr id="3" name="Rounded Rectangular Callout 2">
            <a:extLst>
              <a:ext uri="{FF2B5EF4-FFF2-40B4-BE49-F238E27FC236}">
                <a16:creationId xmlns:a16="http://schemas.microsoft.com/office/drawing/2014/main" id="{EA3C7F88-C446-5C49-69BA-CD057FA52771}"/>
              </a:ext>
            </a:extLst>
          </p:cNvPr>
          <p:cNvSpPr/>
          <p:nvPr/>
        </p:nvSpPr>
        <p:spPr>
          <a:xfrm>
            <a:off x="1657348" y="1879418"/>
            <a:ext cx="2838450" cy="2227631"/>
          </a:xfrm>
          <a:prstGeom prst="wedgeRoundRectCallout">
            <a:avLst>
              <a:gd name="adj1" fmla="val 106395"/>
              <a:gd name="adj2" fmla="val 42220"/>
              <a:gd name="adj3" fmla="val 16667"/>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latin typeface="IBM Plex Sans" panose="020B0503050203000203" pitchFamily="34" charset="0"/>
              </a:rPr>
              <a:t>THEY ARE HEALED!</a:t>
            </a:r>
            <a:r>
              <a:rPr lang="en-US" sz="1800" dirty="0">
                <a:latin typeface="IBM Plex Sans" panose="020B0503050203000203" pitchFamily="34" charset="0"/>
              </a:rPr>
              <a:t> </a:t>
            </a:r>
            <a:br>
              <a:rPr lang="en-US" sz="1800" dirty="0">
                <a:latin typeface="IBM Plex Sans" panose="020B0503050203000203" pitchFamily="34" charset="0"/>
              </a:rPr>
            </a:br>
            <a:r>
              <a:rPr lang="en-US" sz="1800" dirty="0">
                <a:latin typeface="IBM Plex Sans" panose="020B0503050203000203" pitchFamily="34" charset="0"/>
              </a:rPr>
              <a:t>I see no more bad thoughts. Good job!</a:t>
            </a:r>
          </a:p>
        </p:txBody>
      </p:sp>
      <p:sp>
        <p:nvSpPr>
          <p:cNvPr id="4" name="Rounded Rectangular Callout 3">
            <a:extLst>
              <a:ext uri="{FF2B5EF4-FFF2-40B4-BE49-F238E27FC236}">
                <a16:creationId xmlns:a16="http://schemas.microsoft.com/office/drawing/2014/main" id="{F408957C-A3B5-108D-FA1E-A501F7C7AC97}"/>
              </a:ext>
            </a:extLst>
          </p:cNvPr>
          <p:cNvSpPr/>
          <p:nvPr/>
        </p:nvSpPr>
        <p:spPr>
          <a:xfrm>
            <a:off x="761752" y="4226971"/>
            <a:ext cx="2298700" cy="1304991"/>
          </a:xfrm>
          <a:prstGeom prst="wedgeRoundRectCallout">
            <a:avLst>
              <a:gd name="adj1" fmla="val -20957"/>
              <a:gd name="adj2" fmla="val -112309"/>
              <a:gd name="adj3" fmla="val 16667"/>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a:latin typeface="IBM Plex Sans" panose="020B0503050203000203" pitchFamily="34" charset="0"/>
              </a:rPr>
              <a:t>“I think so. They’re smiling, right? But there’s only one way to be sure…”</a:t>
            </a:r>
            <a:endParaRPr lang="en-US" dirty="0"/>
          </a:p>
        </p:txBody>
      </p:sp>
      <p:sp>
        <p:nvSpPr>
          <p:cNvPr id="5" name="Rounded Rectangular Callout 4">
            <a:extLst>
              <a:ext uri="{FF2B5EF4-FFF2-40B4-BE49-F238E27FC236}">
                <a16:creationId xmlns:a16="http://schemas.microsoft.com/office/drawing/2014/main" id="{6BC2F705-DBDB-0051-9DA7-6CEC3E3F6DA1}"/>
              </a:ext>
            </a:extLst>
          </p:cNvPr>
          <p:cNvSpPr/>
          <p:nvPr/>
        </p:nvSpPr>
        <p:spPr>
          <a:xfrm>
            <a:off x="4495799" y="2854273"/>
            <a:ext cx="2298700" cy="1614895"/>
          </a:xfrm>
          <a:prstGeom prst="wedgeRoundRectCallout">
            <a:avLst>
              <a:gd name="adj1" fmla="val -71181"/>
              <a:gd name="adj2" fmla="val -44453"/>
              <a:gd name="adj3" fmla="val 16667"/>
            </a:avLst>
          </a:prstGeom>
          <a:solidFill>
            <a:srgbClr val="05619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50" dirty="0">
                <a:latin typeface="IBM Plex Sans" panose="020B0503050203000203" pitchFamily="34" charset="0"/>
              </a:rPr>
              <a:t>“You’re right. We need to be scientific about this. Let’s ask Bertha what they’re thinking.”</a:t>
            </a:r>
          </a:p>
        </p:txBody>
      </p:sp>
      <p:sp>
        <p:nvSpPr>
          <p:cNvPr id="6" name="Rounded Rectangular Callout 5">
            <a:extLst>
              <a:ext uri="{FF2B5EF4-FFF2-40B4-BE49-F238E27FC236}">
                <a16:creationId xmlns:a16="http://schemas.microsoft.com/office/drawing/2014/main" id="{DC99ACCB-B3C4-B3CB-9A70-F4F52C02807C}"/>
              </a:ext>
            </a:extLst>
          </p:cNvPr>
          <p:cNvSpPr/>
          <p:nvPr/>
        </p:nvSpPr>
        <p:spPr>
          <a:xfrm>
            <a:off x="4647031" y="1197278"/>
            <a:ext cx="2298700" cy="1304991"/>
          </a:xfrm>
          <a:prstGeom prst="wedgeRoundRectCallout">
            <a:avLst>
              <a:gd name="adj1" fmla="val -78917"/>
              <a:gd name="adj2" fmla="val 23602"/>
              <a:gd name="adj3" fmla="val 16667"/>
            </a:avLst>
          </a:prstGeom>
          <a:solidFill>
            <a:srgbClr val="05619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a:latin typeface="IBM Plex Sans" panose="020B0503050203000203" pitchFamily="34" charset="0"/>
              </a:rPr>
              <a:t>“Did our experiment make the participants happier?”</a:t>
            </a:r>
          </a:p>
        </p:txBody>
      </p:sp>
      <p:sp>
        <p:nvSpPr>
          <p:cNvPr id="8" name="Rounded Rectangular Callout 7">
            <a:extLst>
              <a:ext uri="{FF2B5EF4-FFF2-40B4-BE49-F238E27FC236}">
                <a16:creationId xmlns:a16="http://schemas.microsoft.com/office/drawing/2014/main" id="{D9D85647-47ED-0C94-0604-7987A4B35202}"/>
              </a:ext>
            </a:extLst>
          </p:cNvPr>
          <p:cNvSpPr/>
          <p:nvPr/>
        </p:nvSpPr>
        <p:spPr>
          <a:xfrm>
            <a:off x="1927223" y="4182909"/>
            <a:ext cx="2298700" cy="1304991"/>
          </a:xfrm>
          <a:prstGeom prst="wedgeRoundRectCallout">
            <a:avLst>
              <a:gd name="adj1" fmla="val -62393"/>
              <a:gd name="adj2" fmla="val -124960"/>
              <a:gd name="adj3" fmla="val 16667"/>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a:latin typeface="IBM Plex Sans" panose="020B0503050203000203" pitchFamily="34" charset="0"/>
              </a:rPr>
              <a:t>SCIENCE!</a:t>
            </a:r>
            <a:endParaRPr lang="en-US" dirty="0"/>
          </a:p>
        </p:txBody>
      </p:sp>
      <p:sp>
        <p:nvSpPr>
          <p:cNvPr id="9" name="Title 9">
            <a:extLst>
              <a:ext uri="{FF2B5EF4-FFF2-40B4-BE49-F238E27FC236}">
                <a16:creationId xmlns:a16="http://schemas.microsoft.com/office/drawing/2014/main" id="{51C861FF-B931-1253-EA43-3B3313BCC54F}"/>
              </a:ext>
            </a:extLst>
          </p:cNvPr>
          <p:cNvSpPr txBox="1">
            <a:spLocks/>
          </p:cNvSpPr>
          <p:nvPr/>
        </p:nvSpPr>
        <p:spPr>
          <a:xfrm>
            <a:off x="609600" y="2849566"/>
            <a:ext cx="8229600" cy="1143000"/>
          </a:xfrm>
          <a:prstGeom prst="rect">
            <a:avLst/>
          </a:prstGeom>
        </p:spPr>
        <p:txBody>
          <a:bodyPr>
            <a:normAutofit/>
          </a:bodyPr>
          <a:lstStyle>
            <a:lvl1pPr algn="ctr" defTabSz="457200" rtl="0" eaLnBrk="1" fontAlgn="base" hangingPunct="1">
              <a:spcBef>
                <a:spcPct val="0"/>
              </a:spcBef>
              <a:spcAft>
                <a:spcPct val="0"/>
              </a:spcAft>
              <a:defRPr sz="4400" b="0" i="0" kern="1200">
                <a:solidFill>
                  <a:schemeClr val="tx1"/>
                </a:solidFill>
                <a:latin typeface="IBM Plex Sans" panose="020B0503050203000203" pitchFamily="34" charset="0"/>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pPr>
              <a:lnSpc>
                <a:spcPct val="90000"/>
              </a:lnSpc>
            </a:pPr>
            <a:r>
              <a:rPr lang="en-CA" sz="2800" i="1" dirty="0"/>
              <a:t>Why wouldn’t we consider this a scientific experiment?</a:t>
            </a:r>
          </a:p>
        </p:txBody>
      </p:sp>
    </p:spTree>
    <p:extLst>
      <p:ext uri="{BB962C8B-B14F-4D97-AF65-F5344CB8AC3E}">
        <p14:creationId xmlns:p14="http://schemas.microsoft.com/office/powerpoint/2010/main" val="341897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par>
                                <p:cTn id="18" presetID="1" presetClass="exit" presetSubtype="0" fill="hold" grpId="1" nodeType="withEffect">
                                  <p:stCondLst>
                                    <p:cond delay="0"/>
                                  </p:stCondLst>
                                  <p:childTnLst>
                                    <p:set>
                                      <p:cBhvr>
                                        <p:cTn id="19" dur="1" fill="hold">
                                          <p:stCondLst>
                                            <p:cond delay="0"/>
                                          </p:stCondLst>
                                        </p:cTn>
                                        <p:tgtEl>
                                          <p:spTgt spid="6"/>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dissolve">
                                      <p:cBhvr>
                                        <p:cTn id="24" dur="1000"/>
                                        <p:tgtEl>
                                          <p:spTgt spid="2050"/>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4"/>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linds(horizontal)">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xit" presetSubtype="0" fill="hold" grpId="1" nodeType="clickEffect">
                                  <p:stCondLst>
                                    <p:cond delay="0"/>
                                  </p:stCondLst>
                                  <p:childTnLst>
                                    <p:animEffect transition="out" filter="dissolve">
                                      <p:cBhvr>
                                        <p:cTn id="45" dur="500"/>
                                        <p:tgtEl>
                                          <p:spTgt spid="8"/>
                                        </p:tgtEl>
                                      </p:cBhvr>
                                    </p:animEffect>
                                    <p:set>
                                      <p:cBhvr>
                                        <p:cTn id="46" dur="1" fill="hold">
                                          <p:stCondLst>
                                            <p:cond delay="499"/>
                                          </p:stCondLst>
                                        </p:cTn>
                                        <p:tgtEl>
                                          <p:spTgt spid="8"/>
                                        </p:tgtEl>
                                        <p:attrNameLst>
                                          <p:attrName>style.visibility</p:attrName>
                                        </p:attrNameLst>
                                      </p:cBhvr>
                                      <p:to>
                                        <p:strVal val="hidden"/>
                                      </p:to>
                                    </p:set>
                                  </p:childTnLst>
                                </p:cTn>
                              </p:par>
                              <p:par>
                                <p:cTn id="47" presetID="9" presetClass="exit" presetSubtype="0" fill="hold" nodeType="withEffect">
                                  <p:stCondLst>
                                    <p:cond delay="0"/>
                                  </p:stCondLst>
                                  <p:childTnLst>
                                    <p:animEffect transition="out" filter="dissolve">
                                      <p:cBhvr>
                                        <p:cTn id="48" dur="500"/>
                                        <p:tgtEl>
                                          <p:spTgt spid="2050"/>
                                        </p:tgtEl>
                                      </p:cBhvr>
                                    </p:animEffect>
                                    <p:set>
                                      <p:cBhvr>
                                        <p:cTn id="49" dur="1" fill="hold">
                                          <p:stCondLst>
                                            <p:cond delay="499"/>
                                          </p:stCondLst>
                                        </p:cTn>
                                        <p:tgtEl>
                                          <p:spTgt spid="2050"/>
                                        </p:tgtEl>
                                        <p:attrNameLst>
                                          <p:attrName>style.visibility</p:attrName>
                                        </p:attrNameLst>
                                      </p:cBhvr>
                                      <p:to>
                                        <p:strVal val="hidden"/>
                                      </p:to>
                                    </p:set>
                                  </p:childTnLst>
                                </p:cTn>
                              </p:par>
                              <p:par>
                                <p:cTn id="50" presetID="9" presetClass="exit" presetSubtype="0" fill="hold" nodeType="withEffect">
                                  <p:stCondLst>
                                    <p:cond delay="0"/>
                                  </p:stCondLst>
                                  <p:childTnLst>
                                    <p:animEffect transition="out" filter="dissolve">
                                      <p:cBhvr>
                                        <p:cTn id="51" dur="500"/>
                                        <p:tgtEl>
                                          <p:spTgt spid="14"/>
                                        </p:tgtEl>
                                      </p:cBhvr>
                                    </p:animEffect>
                                    <p:set>
                                      <p:cBhvr>
                                        <p:cTn id="52" dur="1" fill="hold">
                                          <p:stCondLst>
                                            <p:cond delay="499"/>
                                          </p:stCondLst>
                                        </p:cTn>
                                        <p:tgtEl>
                                          <p:spTgt spid="14"/>
                                        </p:tgtEl>
                                        <p:attrNameLst>
                                          <p:attrName>style.visibility</p:attrName>
                                        </p:attrNameLst>
                                      </p:cBhvr>
                                      <p:to>
                                        <p:strVal val="hidden"/>
                                      </p:to>
                                    </p:set>
                                  </p:childTnLst>
                                </p:cTn>
                              </p:par>
                              <p:par>
                                <p:cTn id="53" presetID="9" presetClass="exit" presetSubtype="0" fill="hold" grpId="0" nodeType="withEffect">
                                  <p:stCondLst>
                                    <p:cond delay="0"/>
                                  </p:stCondLst>
                                  <p:childTnLst>
                                    <p:animEffect transition="out" filter="dissolve">
                                      <p:cBhvr>
                                        <p:cTn id="54" dur="500"/>
                                        <p:tgtEl>
                                          <p:spTgt spid="2"/>
                                        </p:tgtEl>
                                      </p:cBhvr>
                                    </p:animEffect>
                                    <p:set>
                                      <p:cBhvr>
                                        <p:cTn id="55" dur="1" fill="hold">
                                          <p:stCondLst>
                                            <p:cond delay="499"/>
                                          </p:stCondLst>
                                        </p:cTn>
                                        <p:tgtEl>
                                          <p:spTgt spid="2"/>
                                        </p:tgtEl>
                                        <p:attrNameLst>
                                          <p:attrName>style.visibility</p:attrName>
                                        </p:attrNameLst>
                                      </p:cBhvr>
                                      <p:to>
                                        <p:strVal val="hidden"/>
                                      </p:to>
                                    </p:set>
                                  </p:childTnLst>
                                </p:cTn>
                              </p:par>
                              <p:par>
                                <p:cTn id="56" presetID="2" presetClass="entr" presetSubtype="4"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ppt_x"/>
                                          </p:val>
                                        </p:tav>
                                        <p:tav tm="100000">
                                          <p:val>
                                            <p:strVal val="#ppt_x"/>
                                          </p:val>
                                        </p:tav>
                                      </p:tavLst>
                                    </p:anim>
                                    <p:anim calcmode="lin" valueType="num">
                                      <p:cBhvr additive="base">
                                        <p:cTn id="5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 grpId="1" animBg="1"/>
      <p:bldP spid="4" grpId="0" animBg="1"/>
      <p:bldP spid="4" grpId="1" animBg="1"/>
      <p:bldP spid="5" grpId="0" animBg="1"/>
      <p:bldP spid="5" grpId="1" animBg="1"/>
      <p:bldP spid="6" grpId="0" animBg="1"/>
      <p:bldP spid="6" grpId="1" animBg="1"/>
      <p:bldP spid="8" grpId="0" animBg="1"/>
      <p:bldP spid="8" grpId="1"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BA5B-AA3E-1648-207F-80C867B20CFF}"/>
              </a:ext>
            </a:extLst>
          </p:cNvPr>
          <p:cNvSpPr>
            <a:spLocks noGrp="1"/>
          </p:cNvSpPr>
          <p:nvPr>
            <p:ph type="title"/>
          </p:nvPr>
        </p:nvSpPr>
        <p:spPr>
          <a:xfrm>
            <a:off x="0" y="4406900"/>
            <a:ext cx="9143999" cy="1362075"/>
          </a:xfrm>
          <a:solidFill>
            <a:srgbClr val="002060"/>
          </a:solidFill>
        </p:spPr>
        <p:txBody>
          <a:bodyPr anchor="ctr"/>
          <a:lstStyle/>
          <a:p>
            <a:pPr algn="r"/>
            <a:r>
              <a:rPr lang="en-US" sz="3600" dirty="0">
                <a:solidFill>
                  <a:schemeClr val="bg1"/>
                </a:solidFill>
              </a:rPr>
              <a:t>Designing PSYCHOLOGY experiments</a:t>
            </a:r>
          </a:p>
        </p:txBody>
      </p:sp>
      <p:sp>
        <p:nvSpPr>
          <p:cNvPr id="3" name="Text Placeholder 2">
            <a:extLst>
              <a:ext uri="{FF2B5EF4-FFF2-40B4-BE49-F238E27FC236}">
                <a16:creationId xmlns:a16="http://schemas.microsoft.com/office/drawing/2014/main" id="{7C78F068-8BC2-ECD1-14B3-42905B7CA93F}"/>
              </a:ext>
            </a:extLst>
          </p:cNvPr>
          <p:cNvSpPr>
            <a:spLocks noGrp="1"/>
          </p:cNvSpPr>
          <p:nvPr>
            <p:ph type="body" idx="1"/>
          </p:nvPr>
        </p:nvSpPr>
        <p:spPr>
          <a:xfrm>
            <a:off x="722312" y="2906713"/>
            <a:ext cx="8421687" cy="1500187"/>
          </a:xfrm>
        </p:spPr>
        <p:txBody>
          <a:bodyPr/>
          <a:lstStyle/>
          <a:p>
            <a:pPr algn="r"/>
            <a:r>
              <a:rPr lang="en-US" sz="3600" dirty="0">
                <a:solidFill>
                  <a:schemeClr val="tx1">
                    <a:lumMod val="50000"/>
                    <a:lumOff val="50000"/>
                  </a:schemeClr>
                </a:solidFill>
              </a:rPr>
              <a:t>PART 2</a:t>
            </a:r>
          </a:p>
        </p:txBody>
      </p:sp>
    </p:spTree>
    <p:extLst>
      <p:ext uri="{BB962C8B-B14F-4D97-AF65-F5344CB8AC3E}">
        <p14:creationId xmlns:p14="http://schemas.microsoft.com/office/powerpoint/2010/main" val="29276259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lendon.Template" id="{BBBE9A12-CCAA-4F9C-85D8-263BDE54A50F}" vid="{41309AD7-B5C4-40CB-9C4D-9490CE70B2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8b868721-7ad1-47b7-bba7-108dae03098e">
      <UserInfo>
        <DisplayName>Alain Saleh</DisplayName>
        <AccountId>17</AccountId>
        <AccountType/>
      </UserInfo>
    </SharedWithUsers>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81893C-EA18-434A-9672-C601F2BF9744}">
  <ds:schemaRefs>
    <ds:schemaRef ds:uri="http://schemas.openxmlformats.org/package/2006/metadata/core-properties"/>
    <ds:schemaRef ds:uri="http://www.w3.org/XML/1998/namespace"/>
    <ds:schemaRef ds:uri="http://purl.org/dc/dcmitype/"/>
    <ds:schemaRef ds:uri="8b868721-7ad1-47b7-bba7-108dae03098e"/>
    <ds:schemaRef ds:uri="http://purl.org/dc/elements/1.1/"/>
    <ds:schemaRef ds:uri="http://schemas.microsoft.com/office/2006/documentManagement/types"/>
    <ds:schemaRef ds:uri="c075e844-c6ea-4c5d-9447-7eac30e22959"/>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229CE2E1-8176-46C5-B48E-1692E4C10583}">
  <ds:schemaRefs>
    <ds:schemaRef ds:uri="http://schemas.microsoft.com/sharepoint/v3/contenttype/forms"/>
  </ds:schemaRefs>
</ds:datastoreItem>
</file>

<file path=customXml/itemProps3.xml><?xml version="1.0" encoding="utf-8"?>
<ds:datastoreItem xmlns:ds="http://schemas.openxmlformats.org/officeDocument/2006/customXml" ds:itemID="{0D268D24-9B4B-4E41-9834-B5A3F747D6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75e844-c6ea-4c5d-9447-7eac30e22959"/>
    <ds:schemaRef ds:uri="8b868721-7ad1-47b7-bba7-108dae0309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2233</TotalTime>
  <Words>2589</Words>
  <Application>Microsoft Office PowerPoint</Application>
  <PresentationFormat>On-screen Show (4:3)</PresentationFormat>
  <Paragraphs>297</Paragraphs>
  <Slides>27</Slides>
  <Notes>22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Myths and facts about psychology</vt:lpstr>
      <vt:lpstr>Myths and Facts About Psychology</vt:lpstr>
      <vt:lpstr>PowerPoint Presentation</vt:lpstr>
      <vt:lpstr>Myth #1: where it comes from</vt:lpstr>
      <vt:lpstr>What people think psychology research is like…</vt:lpstr>
      <vt:lpstr>Designing PSYCHOLOGY experiments</vt:lpstr>
      <vt:lpstr>PowerPoint Presentation</vt:lpstr>
      <vt:lpstr>PowerPoint Presentation</vt:lpstr>
      <vt:lpstr>PowerPoint Presentation</vt:lpstr>
      <vt:lpstr>PowerPoint Presentation</vt:lpstr>
      <vt:lpstr>Psychology in action</vt:lpstr>
      <vt:lpstr>Example of study</vt:lpstr>
      <vt:lpstr>INATTENTIONAL BLINDNESS</vt:lpstr>
      <vt:lpstr>PowerPoint Presentation</vt:lpstr>
      <vt:lpstr>PowerPoint Presentation</vt:lpstr>
      <vt:lpstr>JOBS IN PSYCHOLOGY</vt:lpstr>
      <vt:lpstr>PowerPoint Presentation</vt:lpstr>
      <vt:lpstr>PowerPoint Presentation</vt:lpstr>
      <vt:lpstr>PowerPoint Presentation</vt:lpstr>
      <vt:lpstr>OPTION 1: JOB MARKET</vt:lpstr>
      <vt:lpstr>OPTION 2: GRADUATE STUDIES</vt:lpstr>
      <vt:lpstr>PowerPoint Presentation</vt:lpstr>
      <vt:lpstr>Conclusion</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Josee S Rivest</dc:creator>
  <cp:lastModifiedBy>Alain Saleh</cp:lastModifiedBy>
  <cp:revision>18</cp:revision>
  <dcterms:created xsi:type="dcterms:W3CDTF">2022-06-17T15:28:42Z</dcterms:created>
  <dcterms:modified xsi:type="dcterms:W3CDTF">2023-05-18T14:50:35Z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