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79" r:id="rId6"/>
    <p:sldId id="278" r:id="rId7"/>
    <p:sldId id="266" r:id="rId8"/>
    <p:sldId id="269" r:id="rId9"/>
    <p:sldId id="270" r:id="rId10"/>
    <p:sldId id="271" r:id="rId11"/>
    <p:sldId id="272" r:id="rId12"/>
    <p:sldId id="273" r:id="rId13"/>
    <p:sldId id="258" r:id="rId14"/>
    <p:sldId id="280" r:id="rId15"/>
    <p:sldId id="259" r:id="rId16"/>
    <p:sldId id="260" r:id="rId17"/>
    <p:sldId id="261" r:id="rId18"/>
    <p:sldId id="262" r:id="rId19"/>
    <p:sldId id="263" r:id="rId20"/>
    <p:sldId id="264" r:id="rId21"/>
    <p:sldId id="265" r:id="rId22"/>
    <p:sldId id="267" r:id="rId23"/>
    <p:sldId id="268" r:id="rId24"/>
    <p:sldId id="281" r:id="rId25"/>
    <p:sldId id="2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E4EB52-3B74-0CA1-A6C0-EF9B86D9C63D}" v="13" dt="2025-06-24T15:05:56.332"/>
    <p1510:client id="{071125F1-2B26-ED45-CF39-15147AC5FED3}" v="14" dt="2025-06-23T19:13:27.806"/>
    <p1510:client id="{1B938C45-914F-D158-5518-2B6815F92DEA}" v="65" dt="2025-06-23T19:07:03.529"/>
    <p1510:client id="{453C6A9B-B41F-3FBC-5864-8DB6CC26AA4B}" v="2" dt="2025-06-23T19:07:53.765"/>
    <p1510:client id="{53CC8DA5-B1AE-5CED-5FD1-11565D35BEEA}" v="3" dt="2025-06-23T21:09:38.964"/>
    <p1510:client id="{564EA592-4131-5F3E-4D83-6176460DF6C0}" v="3" dt="2025-06-23T18:48:06.668"/>
    <p1510:client id="{6B5CD6B2-E639-E19A-32E0-CD4EA487B9E8}" v="43" dt="2025-06-23T19:15:39.400"/>
    <p1510:client id="{711F0B35-CF05-DE9F-4FD1-669096FD7F4A}" v="3" dt="2025-06-24T15:53:42.515"/>
    <p1510:client id="{9921F398-99B6-A256-60EF-67001E9D586D}" v="22" dt="2025-06-24T16:04:32.518"/>
    <p1510:client id="{9F63F705-BA2D-06A5-7EE4-83891DEF6F29}" v="7" dt="2025-06-24T15:55:36.152"/>
    <p1510:client id="{E65D30A9-B8F1-31E2-C858-4C3618564905}" v="3" dt="2025-06-24T15:11:02.109"/>
    <p1510:client id="{F94E6CBC-146E-453E-37D5-94D5E0F1BF61}" v="144" dt="2025-06-23T18:45:53.735"/>
    <p1510:client id="{FA63F6B6-B724-60E0-B113-C8B248D757C1}" v="9" dt="2025-06-24T15:50:02.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9921F398-99B6-A256-60EF-67001E9D586D}"/>
    <pc:docChg chg="modSld">
      <pc:chgData name="Christine Cooling" userId="S::ccools@yorku.ca::662e5a54-af8e-4100-8f63-7eaef436b7f6" providerId="AD" clId="Web-{9921F398-99B6-A256-60EF-67001E9D586D}" dt="2025-06-24T16:04:30.815" v="18" actId="20577"/>
      <pc:docMkLst>
        <pc:docMk/>
      </pc:docMkLst>
      <pc:sldChg chg="modSp">
        <pc:chgData name="Christine Cooling" userId="S::ccools@yorku.ca::662e5a54-af8e-4100-8f63-7eaef436b7f6" providerId="AD" clId="Web-{9921F398-99B6-A256-60EF-67001E9D586D}" dt="2025-06-24T16:04:30.815" v="18" actId="20577"/>
        <pc:sldMkLst>
          <pc:docMk/>
          <pc:sldMk cId="109857222" sldId="256"/>
        </pc:sldMkLst>
        <pc:spChg chg="mod">
          <ac:chgData name="Christine Cooling" userId="S::ccools@yorku.ca::662e5a54-af8e-4100-8f63-7eaef436b7f6" providerId="AD" clId="Web-{9921F398-99B6-A256-60EF-67001E9D586D}" dt="2025-06-24T16:04:30.815" v="18" actId="20577"/>
          <ac:spMkLst>
            <pc:docMk/>
            <pc:sldMk cId="109857222" sldId="256"/>
            <ac:spMk id="2" creationId="{00000000-0000-0000-0000-000000000000}"/>
          </ac:spMkLst>
        </pc:spChg>
      </pc:sldChg>
    </pc:docChg>
  </pc:docChgLst>
  <pc:docChgLst>
    <pc:chgData name="Heath Leone" userId="S::heathl@yorku.ca::fd454411-5258-430a-a6bb-99df25641d82" providerId="AD" clId="Web-{6B5CD6B2-E639-E19A-32E0-CD4EA487B9E8}"/>
    <pc:docChg chg="modSld">
      <pc:chgData name="Heath Leone" userId="S::heathl@yorku.ca::fd454411-5258-430a-a6bb-99df25641d82" providerId="AD" clId="Web-{6B5CD6B2-E639-E19A-32E0-CD4EA487B9E8}" dt="2025-06-23T19:15:39.400" v="42" actId="20577"/>
      <pc:docMkLst>
        <pc:docMk/>
      </pc:docMkLst>
      <pc:sldChg chg="modSp">
        <pc:chgData name="Heath Leone" userId="S::heathl@yorku.ca::fd454411-5258-430a-a6bb-99df25641d82" providerId="AD" clId="Web-{6B5CD6B2-E639-E19A-32E0-CD4EA487B9E8}" dt="2025-06-23T19:15:39.400" v="42" actId="20577"/>
        <pc:sldMkLst>
          <pc:docMk/>
          <pc:sldMk cId="3834735332" sldId="277"/>
        </pc:sldMkLst>
        <pc:spChg chg="mod">
          <ac:chgData name="Heath Leone" userId="S::heathl@yorku.ca::fd454411-5258-430a-a6bb-99df25641d82" providerId="AD" clId="Web-{6B5CD6B2-E639-E19A-32E0-CD4EA487B9E8}" dt="2025-06-23T19:13:46.133" v="15" actId="20577"/>
          <ac:spMkLst>
            <pc:docMk/>
            <pc:sldMk cId="3834735332" sldId="277"/>
            <ac:spMk id="2" creationId="{1C8EDD1B-FC58-C37B-47EC-45CD137A33EB}"/>
          </ac:spMkLst>
        </pc:spChg>
        <pc:spChg chg="mod">
          <ac:chgData name="Heath Leone" userId="S::heathl@yorku.ca::fd454411-5258-430a-a6bb-99df25641d82" providerId="AD" clId="Web-{6B5CD6B2-E639-E19A-32E0-CD4EA487B9E8}" dt="2025-06-23T19:15:39.400" v="42" actId="20577"/>
          <ac:spMkLst>
            <pc:docMk/>
            <pc:sldMk cId="3834735332" sldId="277"/>
            <ac:spMk id="3" creationId="{87A92321-9350-D8F2-3189-990C0C2E0EC9}"/>
          </ac:spMkLst>
        </pc:spChg>
      </pc:sldChg>
    </pc:docChg>
  </pc:docChgLst>
  <pc:docChgLst>
    <pc:chgData name="Christine Cooling" userId="S::ccools@yorku.ca::662e5a54-af8e-4100-8f63-7eaef436b7f6" providerId="AD" clId="Web-{711F0B35-CF05-DE9F-4FD1-669096FD7F4A}"/>
    <pc:docChg chg="modSld">
      <pc:chgData name="Christine Cooling" userId="S::ccools@yorku.ca::662e5a54-af8e-4100-8f63-7eaef436b7f6" providerId="AD" clId="Web-{711F0B35-CF05-DE9F-4FD1-669096FD7F4A}" dt="2025-06-24T15:53:41.203" v="1" actId="20577"/>
      <pc:docMkLst>
        <pc:docMk/>
      </pc:docMkLst>
      <pc:sldChg chg="modSp">
        <pc:chgData name="Christine Cooling" userId="S::ccools@yorku.ca::662e5a54-af8e-4100-8f63-7eaef436b7f6" providerId="AD" clId="Web-{711F0B35-CF05-DE9F-4FD1-669096FD7F4A}" dt="2025-06-24T15:53:41.203" v="1" actId="20577"/>
        <pc:sldMkLst>
          <pc:docMk/>
          <pc:sldMk cId="109857222" sldId="256"/>
        </pc:sldMkLst>
        <pc:spChg chg="mod">
          <ac:chgData name="Christine Cooling" userId="S::ccools@yorku.ca::662e5a54-af8e-4100-8f63-7eaef436b7f6" providerId="AD" clId="Web-{711F0B35-CF05-DE9F-4FD1-669096FD7F4A}" dt="2025-06-24T15:53:41.203" v="1" actId="20577"/>
          <ac:spMkLst>
            <pc:docMk/>
            <pc:sldMk cId="109857222" sldId="256"/>
            <ac:spMk id="2" creationId="{00000000-0000-0000-0000-000000000000}"/>
          </ac:spMkLst>
        </pc:spChg>
      </pc:sldChg>
    </pc:docChg>
  </pc:docChgLst>
  <pc:docChgLst>
    <pc:chgData name="Christine Cooling" userId="S::ccools@yorku.ca::662e5a54-af8e-4100-8f63-7eaef436b7f6" providerId="AD" clId="Web-{1B938C45-914F-D158-5518-2B6815F92DEA}"/>
    <pc:docChg chg="addSld modSld">
      <pc:chgData name="Christine Cooling" userId="S::ccools@yorku.ca::662e5a54-af8e-4100-8f63-7eaef436b7f6" providerId="AD" clId="Web-{1B938C45-914F-D158-5518-2B6815F92DEA}" dt="2025-06-23T19:07:03.107" v="40" actId="20577"/>
      <pc:docMkLst>
        <pc:docMk/>
      </pc:docMkLst>
      <pc:sldChg chg="addSp delSp modSp add">
        <pc:chgData name="Christine Cooling" userId="S::ccools@yorku.ca::662e5a54-af8e-4100-8f63-7eaef436b7f6" providerId="AD" clId="Web-{1B938C45-914F-D158-5518-2B6815F92DEA}" dt="2025-06-23T19:07:03.107" v="40" actId="20577"/>
        <pc:sldMkLst>
          <pc:docMk/>
          <pc:sldMk cId="2407643639" sldId="280"/>
        </pc:sldMkLst>
        <pc:spChg chg="del">
          <ac:chgData name="Christine Cooling" userId="S::ccools@yorku.ca::662e5a54-af8e-4100-8f63-7eaef436b7f6" providerId="AD" clId="Web-{1B938C45-914F-D158-5518-2B6815F92DEA}" dt="2025-06-23T19:01:34.008" v="22"/>
          <ac:spMkLst>
            <pc:docMk/>
            <pc:sldMk cId="2407643639" sldId="280"/>
            <ac:spMk id="5" creationId="{3C72691B-89CF-5CAC-9318-52F88FFAF5D8}"/>
          </ac:spMkLst>
        </pc:spChg>
        <pc:spChg chg="del">
          <ac:chgData name="Christine Cooling" userId="S::ccools@yorku.ca::662e5a54-af8e-4100-8f63-7eaef436b7f6" providerId="AD" clId="Web-{1B938C45-914F-D158-5518-2B6815F92DEA}" dt="2025-06-23T19:01:34.008" v="21"/>
          <ac:spMkLst>
            <pc:docMk/>
            <pc:sldMk cId="2407643639" sldId="280"/>
            <ac:spMk id="6" creationId="{3CF334B0-1CAE-CB9D-980D-632C97E1A628}"/>
          </ac:spMkLst>
        </pc:spChg>
        <pc:spChg chg="mod">
          <ac:chgData name="Christine Cooling" userId="S::ccools@yorku.ca::662e5a54-af8e-4100-8f63-7eaef436b7f6" providerId="AD" clId="Web-{1B938C45-914F-D158-5518-2B6815F92DEA}" dt="2025-06-23T19:01:32.336" v="18" actId="20577"/>
          <ac:spMkLst>
            <pc:docMk/>
            <pc:sldMk cId="2407643639" sldId="280"/>
            <ac:spMk id="8" creationId="{37962EA0-96F7-18E2-23F8-A5D2F4A72DB0}"/>
          </ac:spMkLst>
        </pc:spChg>
        <pc:spChg chg="del">
          <ac:chgData name="Christine Cooling" userId="S::ccools@yorku.ca::662e5a54-af8e-4100-8f63-7eaef436b7f6" providerId="AD" clId="Web-{1B938C45-914F-D158-5518-2B6815F92DEA}" dt="2025-06-23T19:01:34.008" v="20"/>
          <ac:spMkLst>
            <pc:docMk/>
            <pc:sldMk cId="2407643639" sldId="280"/>
            <ac:spMk id="9" creationId="{C0609DFF-666E-FBB6-BF24-9A1C7E5F8A31}"/>
          </ac:spMkLst>
        </pc:spChg>
        <pc:spChg chg="del">
          <ac:chgData name="Christine Cooling" userId="S::ccools@yorku.ca::662e5a54-af8e-4100-8f63-7eaef436b7f6" providerId="AD" clId="Web-{1B938C45-914F-D158-5518-2B6815F92DEA}" dt="2025-06-23T19:01:34.008" v="19"/>
          <ac:spMkLst>
            <pc:docMk/>
            <pc:sldMk cId="2407643639" sldId="280"/>
            <ac:spMk id="10" creationId="{ED84A553-7BB4-5668-20DA-47F250E76404}"/>
          </ac:spMkLst>
        </pc:spChg>
        <pc:spChg chg="add mod">
          <ac:chgData name="Christine Cooling" userId="S::ccools@yorku.ca::662e5a54-af8e-4100-8f63-7eaef436b7f6" providerId="AD" clId="Web-{1B938C45-914F-D158-5518-2B6815F92DEA}" dt="2025-06-23T19:07:03.107" v="40" actId="20577"/>
          <ac:spMkLst>
            <pc:docMk/>
            <pc:sldMk cId="2407643639" sldId="280"/>
            <ac:spMk id="13" creationId="{82CB3B4C-BCAE-8C96-7998-1E40C934C889}"/>
          </ac:spMkLst>
        </pc:spChg>
        <pc:picChg chg="del">
          <ac:chgData name="Christine Cooling" userId="S::ccools@yorku.ca::662e5a54-af8e-4100-8f63-7eaef436b7f6" providerId="AD" clId="Web-{1B938C45-914F-D158-5518-2B6815F92DEA}" dt="2025-06-23T19:01:34.008" v="25"/>
          <ac:picMkLst>
            <pc:docMk/>
            <pc:sldMk cId="2407643639" sldId="280"/>
            <ac:picMk id="2" creationId="{51C90E72-D9A7-AD75-4105-50656456851E}"/>
          </ac:picMkLst>
        </pc:picChg>
        <pc:picChg chg="del">
          <ac:chgData name="Christine Cooling" userId="S::ccools@yorku.ca::662e5a54-af8e-4100-8f63-7eaef436b7f6" providerId="AD" clId="Web-{1B938C45-914F-D158-5518-2B6815F92DEA}" dt="2025-06-23T19:01:34.008" v="24"/>
          <ac:picMkLst>
            <pc:docMk/>
            <pc:sldMk cId="2407643639" sldId="280"/>
            <ac:picMk id="3" creationId="{3D7700AA-3B4E-EAA3-6EEF-562040E6006B}"/>
          </ac:picMkLst>
        </pc:picChg>
        <pc:picChg chg="del">
          <ac:chgData name="Christine Cooling" userId="S::ccools@yorku.ca::662e5a54-af8e-4100-8f63-7eaef436b7f6" providerId="AD" clId="Web-{1B938C45-914F-D158-5518-2B6815F92DEA}" dt="2025-06-23T19:01:34.008" v="23"/>
          <ac:picMkLst>
            <pc:docMk/>
            <pc:sldMk cId="2407643639" sldId="280"/>
            <ac:picMk id="4" creationId="{6F4D943B-1F37-216B-E6A2-3B59E4E6811E}"/>
          </ac:picMkLst>
        </pc:picChg>
        <pc:picChg chg="add mod">
          <ac:chgData name="Christine Cooling" userId="S::ccools@yorku.ca::662e5a54-af8e-4100-8f63-7eaef436b7f6" providerId="AD" clId="Web-{1B938C45-914F-D158-5518-2B6815F92DEA}" dt="2025-06-23T19:06:17.169" v="33" actId="1076"/>
          <ac:picMkLst>
            <pc:docMk/>
            <pc:sldMk cId="2407643639" sldId="280"/>
            <ac:picMk id="11" creationId="{90B2ABC8-8A51-5D20-0D67-C71C134288D8}"/>
          </ac:picMkLst>
        </pc:picChg>
      </pc:sldChg>
    </pc:docChg>
  </pc:docChgLst>
  <pc:docChgLst>
    <pc:chgData name="Christine Cooling" userId="S::ccools@yorku.ca::662e5a54-af8e-4100-8f63-7eaef436b7f6" providerId="AD" clId="Web-{FA63F6B6-B724-60E0-B113-C8B248D757C1}"/>
    <pc:docChg chg="modSld">
      <pc:chgData name="Christine Cooling" userId="S::ccools@yorku.ca::662e5a54-af8e-4100-8f63-7eaef436b7f6" providerId="AD" clId="Web-{FA63F6B6-B724-60E0-B113-C8B248D757C1}" dt="2025-06-24T15:50:02.704" v="2" actId="20577"/>
      <pc:docMkLst>
        <pc:docMk/>
      </pc:docMkLst>
      <pc:sldChg chg="modSp">
        <pc:chgData name="Christine Cooling" userId="S::ccools@yorku.ca::662e5a54-af8e-4100-8f63-7eaef436b7f6" providerId="AD" clId="Web-{FA63F6B6-B724-60E0-B113-C8B248D757C1}" dt="2025-06-24T15:50:02.704" v="2" actId="20577"/>
        <pc:sldMkLst>
          <pc:docMk/>
          <pc:sldMk cId="3752443378" sldId="279"/>
        </pc:sldMkLst>
        <pc:spChg chg="mod">
          <ac:chgData name="Christine Cooling" userId="S::ccools@yorku.ca::662e5a54-af8e-4100-8f63-7eaef436b7f6" providerId="AD" clId="Web-{FA63F6B6-B724-60E0-B113-C8B248D757C1}" dt="2025-06-24T15:50:02.704" v="2" actId="20577"/>
          <ac:spMkLst>
            <pc:docMk/>
            <pc:sldMk cId="3752443378" sldId="279"/>
            <ac:spMk id="4" creationId="{2D0166D5-6589-2001-6961-9C49E6715F2F}"/>
          </ac:spMkLst>
        </pc:spChg>
        <pc:picChg chg="mod">
          <ac:chgData name="Christine Cooling" userId="S::ccools@yorku.ca::662e5a54-af8e-4100-8f63-7eaef436b7f6" providerId="AD" clId="Web-{FA63F6B6-B724-60E0-B113-C8B248D757C1}" dt="2025-06-24T15:49:55.501" v="1" actId="1076"/>
          <ac:picMkLst>
            <pc:docMk/>
            <pc:sldMk cId="3752443378" sldId="279"/>
            <ac:picMk id="6" creationId="{5FB50D0C-1AD8-A80A-A04A-9E961DDD6BD5}"/>
          </ac:picMkLst>
        </pc:picChg>
      </pc:sldChg>
    </pc:docChg>
  </pc:docChgLst>
  <pc:docChgLst>
    <pc:chgData name="Christine Cooling" userId="S::ccools@yorku.ca::662e5a54-af8e-4100-8f63-7eaef436b7f6" providerId="AD" clId="Web-{453C6A9B-B41F-3FBC-5864-8DB6CC26AA4B}"/>
    <pc:docChg chg="addSld">
      <pc:chgData name="Christine Cooling" userId="S::ccools@yorku.ca::662e5a54-af8e-4100-8f63-7eaef436b7f6" providerId="AD" clId="Web-{453C6A9B-B41F-3FBC-5864-8DB6CC26AA4B}" dt="2025-06-23T19:07:53.765" v="1"/>
      <pc:docMkLst>
        <pc:docMk/>
      </pc:docMkLst>
      <pc:sldChg chg="add">
        <pc:chgData name="Christine Cooling" userId="S::ccools@yorku.ca::662e5a54-af8e-4100-8f63-7eaef436b7f6" providerId="AD" clId="Web-{453C6A9B-B41F-3FBC-5864-8DB6CC26AA4B}" dt="2025-06-23T19:07:53.749" v="0"/>
        <pc:sldMkLst>
          <pc:docMk/>
          <pc:sldMk cId="4027102776" sldId="267"/>
        </pc:sldMkLst>
      </pc:sldChg>
      <pc:sldChg chg="add">
        <pc:chgData name="Christine Cooling" userId="S::ccools@yorku.ca::662e5a54-af8e-4100-8f63-7eaef436b7f6" providerId="AD" clId="Web-{453C6A9B-B41F-3FBC-5864-8DB6CC26AA4B}" dt="2025-06-23T19:07:53.765" v="1"/>
        <pc:sldMkLst>
          <pc:docMk/>
          <pc:sldMk cId="1536897627" sldId="268"/>
        </pc:sldMkLst>
      </pc:sldChg>
    </pc:docChg>
  </pc:docChgLst>
  <pc:docChgLst>
    <pc:chgData name="Anne F. MacLennan" userId="S::amaclenn@yorku.ca::83410431-ff32-4052-b4e7-69991a02f4c1" providerId="AD" clId="Web-{564EA592-4131-5F3E-4D83-6176460DF6C0}"/>
    <pc:docChg chg="addSld delSld">
      <pc:chgData name="Anne F. MacLennan" userId="S::amaclenn@yorku.ca::83410431-ff32-4052-b4e7-69991a02f4c1" providerId="AD" clId="Web-{564EA592-4131-5F3E-4D83-6176460DF6C0}" dt="2025-06-23T18:48:06.668" v="2"/>
      <pc:docMkLst>
        <pc:docMk/>
      </pc:docMkLst>
      <pc:sldChg chg="del">
        <pc:chgData name="Anne F. MacLennan" userId="S::amaclenn@yorku.ca::83410431-ff32-4052-b4e7-69991a02f4c1" providerId="AD" clId="Web-{564EA592-4131-5F3E-4D83-6176460DF6C0}" dt="2025-06-23T18:48:05.027" v="1"/>
        <pc:sldMkLst>
          <pc:docMk/>
          <pc:sldMk cId="2711375178" sldId="274"/>
        </pc:sldMkLst>
      </pc:sldChg>
      <pc:sldChg chg="del">
        <pc:chgData name="Anne F. MacLennan" userId="S::amaclenn@yorku.ca::83410431-ff32-4052-b4e7-69991a02f4c1" providerId="AD" clId="Web-{564EA592-4131-5F3E-4D83-6176460DF6C0}" dt="2025-06-23T18:48:06.668" v="2"/>
        <pc:sldMkLst>
          <pc:docMk/>
          <pc:sldMk cId="1842552719" sldId="276"/>
        </pc:sldMkLst>
      </pc:sldChg>
      <pc:sldChg chg="add">
        <pc:chgData name="Anne F. MacLennan" userId="S::amaclenn@yorku.ca::83410431-ff32-4052-b4e7-69991a02f4c1" providerId="AD" clId="Web-{564EA592-4131-5F3E-4D83-6176460DF6C0}" dt="2025-06-23T18:48:03.168" v="0"/>
        <pc:sldMkLst>
          <pc:docMk/>
          <pc:sldMk cId="3752443378" sldId="279"/>
        </pc:sldMkLst>
      </pc:sldChg>
    </pc:docChg>
  </pc:docChgLst>
  <pc:docChgLst>
    <pc:chgData name="Christine Cooling" userId="S::ccools@yorku.ca::662e5a54-af8e-4100-8f63-7eaef436b7f6" providerId="AD" clId="Web-{071125F1-2B26-ED45-CF39-15147AC5FED3}"/>
    <pc:docChg chg="addSld modSld">
      <pc:chgData name="Christine Cooling" userId="S::ccools@yorku.ca::662e5a54-af8e-4100-8f63-7eaef436b7f6" providerId="AD" clId="Web-{071125F1-2B26-ED45-CF39-15147AC5FED3}" dt="2025-06-23T19:13:27.806" v="10" actId="20577"/>
      <pc:docMkLst>
        <pc:docMk/>
      </pc:docMkLst>
      <pc:sldChg chg="modSp">
        <pc:chgData name="Christine Cooling" userId="S::ccools@yorku.ca::662e5a54-af8e-4100-8f63-7eaef436b7f6" providerId="AD" clId="Web-{071125F1-2B26-ED45-CF39-15147AC5FED3}" dt="2025-06-23T19:13:27.806" v="10" actId="20577"/>
        <pc:sldMkLst>
          <pc:docMk/>
          <pc:sldMk cId="3834735332" sldId="277"/>
        </pc:sldMkLst>
        <pc:spChg chg="mod">
          <ac:chgData name="Christine Cooling" userId="S::ccools@yorku.ca::662e5a54-af8e-4100-8f63-7eaef436b7f6" providerId="AD" clId="Web-{071125F1-2B26-ED45-CF39-15147AC5FED3}" dt="2025-06-23T19:13:27.806" v="10" actId="20577"/>
          <ac:spMkLst>
            <pc:docMk/>
            <pc:sldMk cId="3834735332" sldId="277"/>
            <ac:spMk id="3" creationId="{87A92321-9350-D8F2-3189-990C0C2E0EC9}"/>
          </ac:spMkLst>
        </pc:spChg>
      </pc:sldChg>
      <pc:sldChg chg="modSp add">
        <pc:chgData name="Christine Cooling" userId="S::ccools@yorku.ca::662e5a54-af8e-4100-8f63-7eaef436b7f6" providerId="AD" clId="Web-{071125F1-2B26-ED45-CF39-15147AC5FED3}" dt="2025-06-23T19:12:54.274" v="2" actId="20577"/>
        <pc:sldMkLst>
          <pc:docMk/>
          <pc:sldMk cId="2671605572" sldId="281"/>
        </pc:sldMkLst>
        <pc:spChg chg="mod">
          <ac:chgData name="Christine Cooling" userId="S::ccools@yorku.ca::662e5a54-af8e-4100-8f63-7eaef436b7f6" providerId="AD" clId="Web-{071125F1-2B26-ED45-CF39-15147AC5FED3}" dt="2025-06-23T19:12:54.274" v="2" actId="20577"/>
          <ac:spMkLst>
            <pc:docMk/>
            <pc:sldMk cId="2671605572" sldId="281"/>
            <ac:spMk id="7" creationId="{80CACE6D-F0EC-DBC4-8C6D-FF5FDA7D0128}"/>
          </ac:spMkLst>
        </pc:spChg>
      </pc:sldChg>
    </pc:docChg>
  </pc:docChgLst>
  <pc:docChgLst>
    <pc:chgData name="Heath Leone" userId="S::heathl@yorku.ca::fd454411-5258-430a-a6bb-99df25641d82" providerId="AD" clId="Web-{F94E6CBC-146E-453E-37D5-94D5E0F1BF61}"/>
    <pc:docChg chg="modSld">
      <pc:chgData name="Heath Leone" userId="S::heathl@yorku.ca::fd454411-5258-430a-a6bb-99df25641d82" providerId="AD" clId="Web-{F94E6CBC-146E-453E-37D5-94D5E0F1BF61}" dt="2025-06-23T18:45:51.891" v="117" actId="20577"/>
      <pc:docMkLst>
        <pc:docMk/>
      </pc:docMkLst>
      <pc:sldChg chg="modSp">
        <pc:chgData name="Heath Leone" userId="S::heathl@yorku.ca::fd454411-5258-430a-a6bb-99df25641d82" providerId="AD" clId="Web-{F94E6CBC-146E-453E-37D5-94D5E0F1BF61}" dt="2025-06-23T18:40:53.711" v="96" actId="1076"/>
        <pc:sldMkLst>
          <pc:docMk/>
          <pc:sldMk cId="1225465179" sldId="263"/>
        </pc:sldMkLst>
        <pc:spChg chg="mod">
          <ac:chgData name="Heath Leone" userId="S::heathl@yorku.ca::fd454411-5258-430a-a6bb-99df25641d82" providerId="AD" clId="Web-{F94E6CBC-146E-453E-37D5-94D5E0F1BF61}" dt="2025-06-23T18:40:53.711" v="96" actId="1076"/>
          <ac:spMkLst>
            <pc:docMk/>
            <pc:sldMk cId="1225465179" sldId="263"/>
            <ac:spMk id="7" creationId="{E867E52E-6963-0CEB-DEB3-7D7DC8B2DD04}"/>
          </ac:spMkLst>
        </pc:spChg>
      </pc:sldChg>
      <pc:sldChg chg="modSp">
        <pc:chgData name="Heath Leone" userId="S::heathl@yorku.ca::fd454411-5258-430a-a6bb-99df25641d82" providerId="AD" clId="Web-{F94E6CBC-146E-453E-37D5-94D5E0F1BF61}" dt="2025-06-23T18:39:54.740" v="87" actId="20577"/>
        <pc:sldMkLst>
          <pc:docMk/>
          <pc:sldMk cId="2495067780" sldId="264"/>
        </pc:sldMkLst>
        <pc:spChg chg="mod">
          <ac:chgData name="Heath Leone" userId="S::heathl@yorku.ca::fd454411-5258-430a-a6bb-99df25641d82" providerId="AD" clId="Web-{F94E6CBC-146E-453E-37D5-94D5E0F1BF61}" dt="2025-06-23T18:39:54.740" v="87" actId="20577"/>
          <ac:spMkLst>
            <pc:docMk/>
            <pc:sldMk cId="2495067780" sldId="264"/>
            <ac:spMk id="7" creationId="{89274E86-B1ED-E596-87AF-91E307342B8E}"/>
          </ac:spMkLst>
        </pc:spChg>
      </pc:sldChg>
      <pc:sldChg chg="modSp">
        <pc:chgData name="Heath Leone" userId="S::heathl@yorku.ca::fd454411-5258-430a-a6bb-99df25641d82" providerId="AD" clId="Web-{F94E6CBC-146E-453E-37D5-94D5E0F1BF61}" dt="2025-06-23T18:42:37.588" v="101" actId="1076"/>
        <pc:sldMkLst>
          <pc:docMk/>
          <pc:sldMk cId="3070605363" sldId="265"/>
        </pc:sldMkLst>
        <pc:spChg chg="mod">
          <ac:chgData name="Heath Leone" userId="S::heathl@yorku.ca::fd454411-5258-430a-a6bb-99df25641d82" providerId="AD" clId="Web-{F94E6CBC-146E-453E-37D5-94D5E0F1BF61}" dt="2025-06-23T18:42:37.588" v="101" actId="1076"/>
          <ac:spMkLst>
            <pc:docMk/>
            <pc:sldMk cId="3070605363" sldId="265"/>
            <ac:spMk id="6" creationId="{51A299AA-539F-8BA8-3EF6-6EE49B23D825}"/>
          </ac:spMkLst>
        </pc:spChg>
      </pc:sldChg>
      <pc:sldChg chg="modSp">
        <pc:chgData name="Heath Leone" userId="S::heathl@yorku.ca::fd454411-5258-430a-a6bb-99df25641d82" providerId="AD" clId="Web-{F94E6CBC-146E-453E-37D5-94D5E0F1BF61}" dt="2025-06-23T18:13:11.949" v="77" actId="20577"/>
        <pc:sldMkLst>
          <pc:docMk/>
          <pc:sldMk cId="3834735332" sldId="277"/>
        </pc:sldMkLst>
        <pc:spChg chg="mod">
          <ac:chgData name="Heath Leone" userId="S::heathl@yorku.ca::fd454411-5258-430a-a6bb-99df25641d82" providerId="AD" clId="Web-{F94E6CBC-146E-453E-37D5-94D5E0F1BF61}" dt="2025-06-23T18:13:11.949" v="77" actId="20577"/>
          <ac:spMkLst>
            <pc:docMk/>
            <pc:sldMk cId="3834735332" sldId="277"/>
            <ac:spMk id="3" creationId="{87A92321-9350-D8F2-3189-990C0C2E0EC9}"/>
          </ac:spMkLst>
        </pc:spChg>
      </pc:sldChg>
      <pc:sldChg chg="addSp modSp">
        <pc:chgData name="Heath Leone" userId="S::heathl@yorku.ca::fd454411-5258-430a-a6bb-99df25641d82" providerId="AD" clId="Web-{F94E6CBC-146E-453E-37D5-94D5E0F1BF61}" dt="2025-06-23T18:45:51.891" v="117" actId="20577"/>
        <pc:sldMkLst>
          <pc:docMk/>
          <pc:sldMk cId="796684383" sldId="278"/>
        </pc:sldMkLst>
        <pc:spChg chg="mod">
          <ac:chgData name="Heath Leone" userId="S::heathl@yorku.ca::fd454411-5258-430a-a6bb-99df25641d82" providerId="AD" clId="Web-{F94E6CBC-146E-453E-37D5-94D5E0F1BF61}" dt="2025-06-23T18:45:51.891" v="117" actId="20577"/>
          <ac:spMkLst>
            <pc:docMk/>
            <pc:sldMk cId="796684383" sldId="278"/>
            <ac:spMk id="3" creationId="{75964F4A-347F-2F3C-A0DE-0614A4110D26}"/>
          </ac:spMkLst>
        </pc:spChg>
        <pc:spChg chg="add mod">
          <ac:chgData name="Heath Leone" userId="S::heathl@yorku.ca::fd454411-5258-430a-a6bb-99df25641d82" providerId="AD" clId="Web-{F94E6CBC-146E-453E-37D5-94D5E0F1BF61}" dt="2025-06-23T18:45:27.390" v="115" actId="1076"/>
          <ac:spMkLst>
            <pc:docMk/>
            <pc:sldMk cId="796684383" sldId="278"/>
            <ac:spMk id="4" creationId="{DE6280FB-CFB8-6E79-2A31-32F5C6A790E2}"/>
          </ac:spMkLst>
        </pc:spChg>
      </pc:sldChg>
    </pc:docChg>
  </pc:docChgLst>
  <pc:docChgLst>
    <pc:chgData name="Christine Cooling" userId="S::ccools@yorku.ca::662e5a54-af8e-4100-8f63-7eaef436b7f6" providerId="AD" clId="Web-{9F63F705-BA2D-06A5-7EE4-83891DEF6F29}"/>
    <pc:docChg chg="modSld">
      <pc:chgData name="Christine Cooling" userId="S::ccools@yorku.ca::662e5a54-af8e-4100-8f63-7eaef436b7f6" providerId="AD" clId="Web-{9F63F705-BA2D-06A5-7EE4-83891DEF6F29}" dt="2025-06-24T15:55:35.496" v="4" actId="20577"/>
      <pc:docMkLst>
        <pc:docMk/>
      </pc:docMkLst>
      <pc:sldChg chg="modSp">
        <pc:chgData name="Christine Cooling" userId="S::ccools@yorku.ca::662e5a54-af8e-4100-8f63-7eaef436b7f6" providerId="AD" clId="Web-{9F63F705-BA2D-06A5-7EE4-83891DEF6F29}" dt="2025-06-24T15:55:35.496" v="4" actId="20577"/>
        <pc:sldMkLst>
          <pc:docMk/>
          <pc:sldMk cId="109857222" sldId="256"/>
        </pc:sldMkLst>
        <pc:spChg chg="mod">
          <ac:chgData name="Christine Cooling" userId="S::ccools@yorku.ca::662e5a54-af8e-4100-8f63-7eaef436b7f6" providerId="AD" clId="Web-{9F63F705-BA2D-06A5-7EE4-83891DEF6F29}" dt="2025-06-24T15:55:35.496" v="4" actId="20577"/>
          <ac:spMkLst>
            <pc:docMk/>
            <pc:sldMk cId="109857222" sldId="256"/>
            <ac:spMk id="2" creationId="{00000000-0000-0000-0000-000000000000}"/>
          </ac:spMkLst>
        </pc:spChg>
      </pc:sldChg>
    </pc:docChg>
  </pc:docChgLst>
  <pc:docChgLst>
    <pc:chgData name="Christine Cooling" userId="S::ccools@yorku.ca::662e5a54-af8e-4100-8f63-7eaef436b7f6" providerId="AD" clId="Web-{03E4EB52-3B74-0CA1-A6C0-EF9B86D9C63D}"/>
    <pc:docChg chg="modSld">
      <pc:chgData name="Christine Cooling" userId="S::ccools@yorku.ca::662e5a54-af8e-4100-8f63-7eaef436b7f6" providerId="AD" clId="Web-{03E4EB52-3B74-0CA1-A6C0-EF9B86D9C63D}" dt="2025-06-24T15:05:56.332" v="12"/>
      <pc:docMkLst>
        <pc:docMk/>
      </pc:docMkLst>
      <pc:sldChg chg="modSp">
        <pc:chgData name="Christine Cooling" userId="S::ccools@yorku.ca::662e5a54-af8e-4100-8f63-7eaef436b7f6" providerId="AD" clId="Web-{03E4EB52-3B74-0CA1-A6C0-EF9B86D9C63D}" dt="2025-06-24T15:05:56.332" v="12"/>
        <pc:sldMkLst>
          <pc:docMk/>
          <pc:sldMk cId="2369344867" sldId="259"/>
        </pc:sldMkLst>
        <pc:picChg chg="mod">
          <ac:chgData name="Christine Cooling" userId="S::ccools@yorku.ca::662e5a54-af8e-4100-8f63-7eaef436b7f6" providerId="AD" clId="Web-{03E4EB52-3B74-0CA1-A6C0-EF9B86D9C63D}" dt="2025-06-24T15:05:56.332" v="12"/>
          <ac:picMkLst>
            <pc:docMk/>
            <pc:sldMk cId="2369344867" sldId="259"/>
            <ac:picMk id="3" creationId="{11454FB0-0989-3569-8C41-C0B895468BBC}"/>
          </ac:picMkLst>
        </pc:picChg>
      </pc:sldChg>
      <pc:sldChg chg="modSp">
        <pc:chgData name="Christine Cooling" userId="S::ccools@yorku.ca::662e5a54-af8e-4100-8f63-7eaef436b7f6" providerId="AD" clId="Web-{03E4EB52-3B74-0CA1-A6C0-EF9B86D9C63D}" dt="2025-06-24T15:05:53.176" v="11"/>
        <pc:sldMkLst>
          <pc:docMk/>
          <pc:sldMk cId="555797347" sldId="260"/>
        </pc:sldMkLst>
        <pc:picChg chg="mod">
          <ac:chgData name="Christine Cooling" userId="S::ccools@yorku.ca::662e5a54-af8e-4100-8f63-7eaef436b7f6" providerId="AD" clId="Web-{03E4EB52-3B74-0CA1-A6C0-EF9B86D9C63D}" dt="2025-06-24T15:05:52.973" v="10"/>
          <ac:picMkLst>
            <pc:docMk/>
            <pc:sldMk cId="555797347" sldId="260"/>
            <ac:picMk id="5" creationId="{5F1197B7-C857-4366-063C-704B76CAE483}"/>
          </ac:picMkLst>
        </pc:picChg>
        <pc:picChg chg="mod">
          <ac:chgData name="Christine Cooling" userId="S::ccools@yorku.ca::662e5a54-af8e-4100-8f63-7eaef436b7f6" providerId="AD" clId="Web-{03E4EB52-3B74-0CA1-A6C0-EF9B86D9C63D}" dt="2025-06-24T15:05:53.176" v="11"/>
          <ac:picMkLst>
            <pc:docMk/>
            <pc:sldMk cId="555797347" sldId="260"/>
            <ac:picMk id="6" creationId="{79B77E30-E307-7AB8-AA9E-9316C5B30E2C}"/>
          </ac:picMkLst>
        </pc:picChg>
      </pc:sldChg>
      <pc:sldChg chg="modSp">
        <pc:chgData name="Christine Cooling" userId="S::ccools@yorku.ca::662e5a54-af8e-4100-8f63-7eaef436b7f6" providerId="AD" clId="Web-{03E4EB52-3B74-0CA1-A6C0-EF9B86D9C63D}" dt="2025-06-24T15:05:46.926" v="9"/>
        <pc:sldMkLst>
          <pc:docMk/>
          <pc:sldMk cId="2695584298" sldId="261"/>
        </pc:sldMkLst>
        <pc:picChg chg="mod">
          <ac:chgData name="Christine Cooling" userId="S::ccools@yorku.ca::662e5a54-af8e-4100-8f63-7eaef436b7f6" providerId="AD" clId="Web-{03E4EB52-3B74-0CA1-A6C0-EF9B86D9C63D}" dt="2025-06-24T15:05:46.676" v="7"/>
          <ac:picMkLst>
            <pc:docMk/>
            <pc:sldMk cId="2695584298" sldId="261"/>
            <ac:picMk id="3" creationId="{F8E6F7A1-942A-551F-8895-0903CC576702}"/>
          </ac:picMkLst>
        </pc:picChg>
        <pc:picChg chg="mod">
          <ac:chgData name="Christine Cooling" userId="S::ccools@yorku.ca::662e5a54-af8e-4100-8f63-7eaef436b7f6" providerId="AD" clId="Web-{03E4EB52-3B74-0CA1-A6C0-EF9B86D9C63D}" dt="2025-06-24T15:05:46.676" v="8"/>
          <ac:picMkLst>
            <pc:docMk/>
            <pc:sldMk cId="2695584298" sldId="261"/>
            <ac:picMk id="4" creationId="{03E3C063-B78B-CF8D-8457-E85E7114E77D}"/>
          </ac:picMkLst>
        </pc:picChg>
        <pc:cxnChg chg="mod">
          <ac:chgData name="Christine Cooling" userId="S::ccools@yorku.ca::662e5a54-af8e-4100-8f63-7eaef436b7f6" providerId="AD" clId="Web-{03E4EB52-3B74-0CA1-A6C0-EF9B86D9C63D}" dt="2025-06-24T15:05:46.926" v="9"/>
          <ac:cxnSpMkLst>
            <pc:docMk/>
            <pc:sldMk cId="2695584298" sldId="261"/>
            <ac:cxnSpMk id="6" creationId="{5ABE7FF5-656B-59C4-29CE-D6737ED11AB4}"/>
          </ac:cxnSpMkLst>
        </pc:cxnChg>
      </pc:sldChg>
      <pc:sldChg chg="modSp">
        <pc:chgData name="Christine Cooling" userId="S::ccools@yorku.ca::662e5a54-af8e-4100-8f63-7eaef436b7f6" providerId="AD" clId="Web-{03E4EB52-3B74-0CA1-A6C0-EF9B86D9C63D}" dt="2025-06-24T15:05:41.317" v="6"/>
        <pc:sldMkLst>
          <pc:docMk/>
          <pc:sldMk cId="3335002058" sldId="262"/>
        </pc:sldMkLst>
        <pc:picChg chg="mod">
          <ac:chgData name="Christine Cooling" userId="S::ccools@yorku.ca::662e5a54-af8e-4100-8f63-7eaef436b7f6" providerId="AD" clId="Web-{03E4EB52-3B74-0CA1-A6C0-EF9B86D9C63D}" dt="2025-06-24T15:05:41.113" v="5"/>
          <ac:picMkLst>
            <pc:docMk/>
            <pc:sldMk cId="3335002058" sldId="262"/>
            <ac:picMk id="8" creationId="{8ECEFCB2-1E92-E86B-23CF-3009FAA21214}"/>
          </ac:picMkLst>
        </pc:picChg>
        <pc:picChg chg="mod">
          <ac:chgData name="Christine Cooling" userId="S::ccools@yorku.ca::662e5a54-af8e-4100-8f63-7eaef436b7f6" providerId="AD" clId="Web-{03E4EB52-3B74-0CA1-A6C0-EF9B86D9C63D}" dt="2025-06-24T15:05:41.317" v="6"/>
          <ac:picMkLst>
            <pc:docMk/>
            <pc:sldMk cId="3335002058" sldId="262"/>
            <ac:picMk id="14" creationId="{669D7DC2-72A4-160E-9E8B-E3462F3B8B2A}"/>
          </ac:picMkLst>
        </pc:picChg>
      </pc:sldChg>
      <pc:sldChg chg="modSp">
        <pc:chgData name="Christine Cooling" userId="S::ccools@yorku.ca::662e5a54-af8e-4100-8f63-7eaef436b7f6" providerId="AD" clId="Web-{03E4EB52-3B74-0CA1-A6C0-EF9B86D9C63D}" dt="2025-06-24T15:05:34.754" v="4"/>
        <pc:sldMkLst>
          <pc:docMk/>
          <pc:sldMk cId="1225465179" sldId="263"/>
        </pc:sldMkLst>
        <pc:picChg chg="mod">
          <ac:chgData name="Christine Cooling" userId="S::ccools@yorku.ca::662e5a54-af8e-4100-8f63-7eaef436b7f6" providerId="AD" clId="Web-{03E4EB52-3B74-0CA1-A6C0-EF9B86D9C63D}" dt="2025-06-24T15:05:34.582" v="2"/>
          <ac:picMkLst>
            <pc:docMk/>
            <pc:sldMk cId="1225465179" sldId="263"/>
            <ac:picMk id="3" creationId="{CE049B0B-CF89-BB5E-F2D4-7BDAC6320626}"/>
          </ac:picMkLst>
        </pc:picChg>
        <pc:picChg chg="mod">
          <ac:chgData name="Christine Cooling" userId="S::ccools@yorku.ca::662e5a54-af8e-4100-8f63-7eaef436b7f6" providerId="AD" clId="Web-{03E4EB52-3B74-0CA1-A6C0-EF9B86D9C63D}" dt="2025-06-24T15:05:34.582" v="3"/>
          <ac:picMkLst>
            <pc:docMk/>
            <pc:sldMk cId="1225465179" sldId="263"/>
            <ac:picMk id="4" creationId="{053A9049-926C-9753-92ED-5A38D3C441EA}"/>
          </ac:picMkLst>
        </pc:picChg>
        <pc:cxnChg chg="mod">
          <ac:chgData name="Christine Cooling" userId="S::ccools@yorku.ca::662e5a54-af8e-4100-8f63-7eaef436b7f6" providerId="AD" clId="Web-{03E4EB52-3B74-0CA1-A6C0-EF9B86D9C63D}" dt="2025-06-24T15:05:34.754" v="4"/>
          <ac:cxnSpMkLst>
            <pc:docMk/>
            <pc:sldMk cId="1225465179" sldId="263"/>
            <ac:cxnSpMk id="6" creationId="{A64E370F-2FBA-7D0D-5DE9-9756ABA4E0F5}"/>
          </ac:cxnSpMkLst>
        </pc:cxnChg>
      </pc:sldChg>
      <pc:sldChg chg="modSp">
        <pc:chgData name="Christine Cooling" userId="S::ccools@yorku.ca::662e5a54-af8e-4100-8f63-7eaef436b7f6" providerId="AD" clId="Web-{03E4EB52-3B74-0CA1-A6C0-EF9B86D9C63D}" dt="2025-06-24T15:05:25.910" v="1"/>
        <pc:sldMkLst>
          <pc:docMk/>
          <pc:sldMk cId="3070605363" sldId="265"/>
        </pc:sldMkLst>
        <pc:picChg chg="mod">
          <ac:chgData name="Christine Cooling" userId="S::ccools@yorku.ca::662e5a54-af8e-4100-8f63-7eaef436b7f6" providerId="AD" clId="Web-{03E4EB52-3B74-0CA1-A6C0-EF9B86D9C63D}" dt="2025-06-24T15:05:25.910" v="1"/>
          <ac:picMkLst>
            <pc:docMk/>
            <pc:sldMk cId="3070605363" sldId="265"/>
            <ac:picMk id="3" creationId="{D11554C4-A0CB-D8F8-027A-F36285FCECC4}"/>
          </ac:picMkLst>
        </pc:picChg>
      </pc:sldChg>
    </pc:docChg>
  </pc:docChgLst>
  <pc:docChgLst>
    <pc:chgData name="Christine Cooling" userId="S::ccools@yorku.ca::662e5a54-af8e-4100-8f63-7eaef436b7f6" providerId="AD" clId="Web-{53CC8DA5-B1AE-5CED-5FD1-11565D35BEEA}"/>
    <pc:docChg chg="modSld">
      <pc:chgData name="Christine Cooling" userId="S::ccools@yorku.ca::662e5a54-af8e-4100-8f63-7eaef436b7f6" providerId="AD" clId="Web-{53CC8DA5-B1AE-5CED-5FD1-11565D35BEEA}" dt="2025-06-23T21:09:38.964" v="2"/>
      <pc:docMkLst>
        <pc:docMk/>
      </pc:docMkLst>
      <pc:sldChg chg="addSp delSp">
        <pc:chgData name="Christine Cooling" userId="S::ccools@yorku.ca::662e5a54-af8e-4100-8f63-7eaef436b7f6" providerId="AD" clId="Web-{53CC8DA5-B1AE-5CED-5FD1-11565D35BEEA}" dt="2025-06-23T21:09:38.964" v="2"/>
        <pc:sldMkLst>
          <pc:docMk/>
          <pc:sldMk cId="796684383" sldId="278"/>
        </pc:sldMkLst>
        <pc:spChg chg="del">
          <ac:chgData name="Christine Cooling" userId="S::ccools@yorku.ca::662e5a54-af8e-4100-8f63-7eaef436b7f6" providerId="AD" clId="Web-{53CC8DA5-B1AE-5CED-5FD1-11565D35BEEA}" dt="2025-06-23T21:08:24.181" v="0"/>
          <ac:spMkLst>
            <pc:docMk/>
            <pc:sldMk cId="796684383" sldId="278"/>
            <ac:spMk id="4" creationId="{DE6280FB-CFB8-6E79-2A31-32F5C6A790E2}"/>
          </ac:spMkLst>
        </pc:spChg>
        <pc:spChg chg="add">
          <ac:chgData name="Christine Cooling" userId="S::ccools@yorku.ca::662e5a54-af8e-4100-8f63-7eaef436b7f6" providerId="AD" clId="Web-{53CC8DA5-B1AE-5CED-5FD1-11565D35BEEA}" dt="2025-06-23T21:08:24.650" v="1"/>
          <ac:spMkLst>
            <pc:docMk/>
            <pc:sldMk cId="796684383" sldId="278"/>
            <ac:spMk id="5" creationId="{A0405A8F-71FB-D7E7-E02B-AEA2DE122C54}"/>
          </ac:spMkLst>
        </pc:spChg>
        <pc:spChg chg="add">
          <ac:chgData name="Christine Cooling" userId="S::ccools@yorku.ca::662e5a54-af8e-4100-8f63-7eaef436b7f6" providerId="AD" clId="Web-{53CC8DA5-B1AE-5CED-5FD1-11565D35BEEA}" dt="2025-06-23T21:09:38.964" v="2"/>
          <ac:spMkLst>
            <pc:docMk/>
            <pc:sldMk cId="796684383" sldId="278"/>
            <ac:spMk id="6" creationId="{E38B3330-091E-2F95-9D88-43DAC0824A86}"/>
          </ac:spMkLst>
        </pc:spChg>
      </pc:sldChg>
    </pc:docChg>
  </pc:docChgLst>
  <pc:docChgLst>
    <pc:chgData name="Christine Cooling" userId="S::ccools@yorku.ca::662e5a54-af8e-4100-8f63-7eaef436b7f6" providerId="AD" clId="Web-{E65D30A9-B8F1-31E2-C858-4C3618564905}"/>
    <pc:docChg chg="modSld">
      <pc:chgData name="Christine Cooling" userId="S::ccools@yorku.ca::662e5a54-af8e-4100-8f63-7eaef436b7f6" providerId="AD" clId="Web-{E65D30A9-B8F1-31E2-C858-4C3618564905}" dt="2025-06-24T15:11:02.109" v="2"/>
      <pc:docMkLst>
        <pc:docMk/>
      </pc:docMkLst>
      <pc:sldChg chg="modSp">
        <pc:chgData name="Christine Cooling" userId="S::ccools@yorku.ca::662e5a54-af8e-4100-8f63-7eaef436b7f6" providerId="AD" clId="Web-{E65D30A9-B8F1-31E2-C858-4C3618564905}" dt="2025-06-24T15:11:02.109" v="2"/>
        <pc:sldMkLst>
          <pc:docMk/>
          <pc:sldMk cId="2495067780" sldId="264"/>
        </pc:sldMkLst>
        <pc:picChg chg="mod">
          <ac:chgData name="Christine Cooling" userId="S::ccools@yorku.ca::662e5a54-af8e-4100-8f63-7eaef436b7f6" providerId="AD" clId="Web-{E65D30A9-B8F1-31E2-C858-4C3618564905}" dt="2025-06-24T15:11:02.109" v="2"/>
          <ac:picMkLst>
            <pc:docMk/>
            <pc:sldMk cId="2495067780" sldId="264"/>
            <ac:picMk id="3" creationId="{6A8C10F6-EE92-23C7-0D33-AFA6D3813F38}"/>
          </ac:picMkLst>
        </pc:picChg>
      </pc:sldChg>
      <pc:sldChg chg="modSp">
        <pc:chgData name="Christine Cooling" userId="S::ccools@yorku.ca::662e5a54-af8e-4100-8f63-7eaef436b7f6" providerId="AD" clId="Web-{E65D30A9-B8F1-31E2-C858-4C3618564905}" dt="2025-06-24T15:10:54.218" v="1"/>
        <pc:sldMkLst>
          <pc:docMk/>
          <pc:sldMk cId="2407643639" sldId="280"/>
        </pc:sldMkLst>
        <pc:picChg chg="mod">
          <ac:chgData name="Christine Cooling" userId="S::ccools@yorku.ca::662e5a54-af8e-4100-8f63-7eaef436b7f6" providerId="AD" clId="Web-{E65D30A9-B8F1-31E2-C858-4C3618564905}" dt="2025-06-24T15:10:54.218" v="1"/>
          <ac:picMkLst>
            <pc:docMk/>
            <pc:sldMk cId="2407643639" sldId="280"/>
            <ac:picMk id="11" creationId="{90B2ABC8-8A51-5D20-0D67-C71C134288D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eurostat/web/products-eurostat-news/w/ddn-20240828-1"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a:solidFill>
                  <a:srgbClr val="FFFFFF"/>
                </a:solidFill>
                <a:ea typeface="+mj-lt"/>
                <a:cs typeface="+mj-lt"/>
              </a:rPr>
              <a:t> Pitch 1 - UN SDG 12 Responsible Consumption </a:t>
            </a:r>
            <a:br>
              <a:rPr lang="en-US" sz="5200">
                <a:ea typeface="+mj-lt"/>
                <a:cs typeface="+mj-lt"/>
              </a:rPr>
            </a:br>
            <a:r>
              <a:rPr lang="en-US" sz="5200">
                <a:solidFill>
                  <a:srgbClr val="FFFFFF"/>
                </a:solidFill>
                <a:ea typeface="+mj-lt"/>
                <a:cs typeface="+mj-lt"/>
              </a:rPr>
              <a:t>Content Analysis</a:t>
            </a: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12: Responsible Consumption</a:t>
            </a: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514723E3-2D15-A5CE-0B6D-98AD3800E4A9}"/>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49349CF-BE69-8161-2A6C-5563A4926079}"/>
              </a:ext>
            </a:extLst>
          </p:cNvPr>
          <p:cNvSpPr>
            <a:spLocks noGrp="1"/>
          </p:cNvSpPr>
          <p:nvPr/>
        </p:nvSpPr>
        <p:spPr>
          <a:xfrm>
            <a:off x="981075" y="5080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00000"/>
                </a:solidFill>
                <a:cs typeface="Calibri Light"/>
              </a:rPr>
              <a:t>Step 2: Pick out your articles</a:t>
            </a:r>
          </a:p>
        </p:txBody>
      </p:sp>
      <p:sp>
        <p:nvSpPr>
          <p:cNvPr id="8" name="TextBox 3">
            <a:extLst>
              <a:ext uri="{FF2B5EF4-FFF2-40B4-BE49-F238E27FC236}">
                <a16:creationId xmlns:a16="http://schemas.microsoft.com/office/drawing/2014/main" id="{37962EA0-96F7-18E2-23F8-A5D2F4A72DB0}"/>
              </a:ext>
            </a:extLst>
          </p:cNvPr>
          <p:cNvSpPr txBox="1"/>
          <p:nvPr/>
        </p:nvSpPr>
        <p:spPr>
          <a:xfrm>
            <a:off x="983211" y="1567173"/>
            <a:ext cx="10668000"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a:buChar char="•"/>
            </a:pPr>
            <a:r>
              <a:rPr lang="en-US">
                <a:solidFill>
                  <a:srgbClr val="000000"/>
                </a:solidFill>
                <a:cs typeface="Calibri"/>
              </a:rPr>
              <a:t>Gather a list of articles related to your topic</a:t>
            </a:r>
          </a:p>
          <a:p>
            <a:pPr marL="285750" indent="-285750">
              <a:buFont typeface="Arial"/>
              <a:buChar char="•"/>
            </a:pPr>
            <a:r>
              <a:rPr lang="en-US">
                <a:solidFill>
                  <a:srgbClr val="000000"/>
                </a:solidFill>
                <a:cs typeface="Calibri"/>
              </a:rPr>
              <a:t>Example: 10 examples of articles related to UN SDG 12: Responsible Consumption</a:t>
            </a:r>
          </a:p>
        </p:txBody>
      </p:sp>
      <p:pic>
        <p:nvPicPr>
          <p:cNvPr id="11" name="Picture 10" descr="A hand holding a recycle sign&#10;&#10;AI-generated content may be incorrect.">
            <a:extLst>
              <a:ext uri="{FF2B5EF4-FFF2-40B4-BE49-F238E27FC236}">
                <a16:creationId xmlns:a16="http://schemas.microsoft.com/office/drawing/2014/main" id="{90B2ABC8-8A51-5D20-0D67-C71C134288D8}"/>
              </a:ext>
            </a:extLst>
          </p:cNvPr>
          <p:cNvPicPr>
            <a:picLocks noChangeAspect="1"/>
          </p:cNvPicPr>
          <p:nvPr/>
        </p:nvPicPr>
        <p:blipFill>
          <a:blip r:embed="rId2"/>
          <a:stretch>
            <a:fillRect/>
          </a:stretch>
        </p:blipFill>
        <p:spPr>
          <a:xfrm>
            <a:off x="3187700" y="2560237"/>
            <a:ext cx="6115050" cy="3431022"/>
          </a:xfrm>
          <a:prstGeom prst="rect">
            <a:avLst/>
          </a:prstGeom>
          <a:ln w="57150">
            <a:solidFill>
              <a:schemeClr val="tx1"/>
            </a:solidFill>
          </a:ln>
        </p:spPr>
      </p:pic>
      <p:sp>
        <p:nvSpPr>
          <p:cNvPr id="13" name="TextBox 12">
            <a:extLst>
              <a:ext uri="{FF2B5EF4-FFF2-40B4-BE49-F238E27FC236}">
                <a16:creationId xmlns:a16="http://schemas.microsoft.com/office/drawing/2014/main" id="{82CB3B4C-BCAE-8C96-7998-1E40C934C889}"/>
              </a:ext>
            </a:extLst>
          </p:cNvPr>
          <p:cNvSpPr txBox="1"/>
          <p:nvPr/>
        </p:nvSpPr>
        <p:spPr>
          <a:xfrm>
            <a:off x="7169263" y="6489586"/>
            <a:ext cx="573881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ea typeface="+mn-lt"/>
                <a:cs typeface="+mn-lt"/>
              </a:rPr>
              <a:t>Eurostat. (2024, August 28). </a:t>
            </a:r>
            <a:r>
              <a:rPr lang="en-US" sz="900" i="1">
                <a:ea typeface="+mn-lt"/>
                <a:cs typeface="+mn-lt"/>
              </a:rPr>
              <a:t>SDGs &amp; me: Responsible consumption and production</a:t>
            </a:r>
            <a:r>
              <a:rPr lang="en-US" sz="900">
                <a:ea typeface="+mn-lt"/>
                <a:cs typeface="+mn-lt"/>
              </a:rPr>
              <a:t>. Eurostat.  </a:t>
            </a:r>
            <a:r>
              <a:rPr lang="en-US" sz="900">
                <a:ea typeface="+mn-lt"/>
                <a:cs typeface="+mn-lt"/>
                <a:hlinkClick r:id="rId3"/>
              </a:rPr>
              <a:t>https://ec.europa.eu/eurostat/web/products-eurostat-news/w/ddn-20240828-1</a:t>
            </a:r>
            <a:endParaRPr lang="en-US"/>
          </a:p>
        </p:txBody>
      </p:sp>
    </p:spTree>
    <p:extLst>
      <p:ext uri="{BB962C8B-B14F-4D97-AF65-F5344CB8AC3E}">
        <p14:creationId xmlns:p14="http://schemas.microsoft.com/office/powerpoint/2010/main" val="240764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2: Setting up a spreadsheet</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Create new file</a:t>
            </a:r>
            <a:endParaRPr lang="en-US"/>
          </a:p>
          <a:p>
            <a:pPr marL="285750" indent="-285750">
              <a:buFont typeface="Arial"/>
              <a:buChar char="•"/>
            </a:pPr>
            <a:r>
              <a:rPr lang="en-US">
                <a:cs typeface="Calibri" panose="020F0502020204030204"/>
              </a:rPr>
              <a:t>Add headers to organize data</a:t>
            </a:r>
          </a:p>
          <a:p>
            <a:pPr marL="285750" indent="-285750">
              <a:buFont typeface="Arial"/>
              <a:buChar char="•"/>
            </a:pPr>
            <a:r>
              <a:rPr lang="en-US">
                <a:cs typeface="Calibri" panose="020F0502020204030204"/>
              </a:rPr>
              <a:t>Setting up the spreadsheet these are excel tips</a:t>
            </a:r>
          </a:p>
          <a:p>
            <a:pPr marL="285750" indent="-285750">
              <a:buFont typeface="Arial"/>
              <a:buChar char="•"/>
            </a:pPr>
            <a:r>
              <a:rPr lang="en-US">
                <a:cs typeface="Calibri" panose="020F0502020204030204"/>
              </a:rPr>
              <a:t>Organizing the data in categories is part of your content analysis – you would design the categories </a:t>
            </a:r>
          </a:p>
        </p:txBody>
      </p:sp>
      <p:sp>
        <p:nvSpPr>
          <p:cNvPr id="5" name="TextBox 4">
            <a:extLst>
              <a:ext uri="{FF2B5EF4-FFF2-40B4-BE49-F238E27FC236}">
                <a16:creationId xmlns:a16="http://schemas.microsoft.com/office/drawing/2014/main" id="{B525921D-7A7B-C0E6-9FBB-A6B5021A869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pic>
        <p:nvPicPr>
          <p:cNvPr id="3" name="Picture 2" descr="A screenshot of a computer&#10;&#10;AI-generated content may be incorrect.">
            <a:extLst>
              <a:ext uri="{FF2B5EF4-FFF2-40B4-BE49-F238E27FC236}">
                <a16:creationId xmlns:a16="http://schemas.microsoft.com/office/drawing/2014/main" id="{11454FB0-0989-3569-8C41-C0B895468BBC}"/>
              </a:ext>
            </a:extLst>
          </p:cNvPr>
          <p:cNvPicPr>
            <a:picLocks noChangeAspect="1"/>
          </p:cNvPicPr>
          <p:nvPr/>
        </p:nvPicPr>
        <p:blipFill>
          <a:blip r:embed="rId2"/>
          <a:stretch>
            <a:fillRect/>
          </a:stretch>
        </p:blipFill>
        <p:spPr>
          <a:xfrm>
            <a:off x="0" y="2900199"/>
            <a:ext cx="12192000" cy="2784802"/>
          </a:xfrm>
          <a:prstGeom prst="rect">
            <a:avLst/>
          </a:prstGeom>
          <a:ln>
            <a:solidFill>
              <a:srgbClr val="FF0000"/>
            </a:solidFill>
          </a:ln>
        </p:spPr>
      </p:pic>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3: Fix column widths</a:t>
            </a:r>
            <a:r>
              <a:rPr lang="en-US">
                <a:solidFill>
                  <a:srgbClr val="C00000"/>
                </a:solidFill>
                <a:cs typeface="Calibri Light"/>
              </a:rPr>
              <a:t> </a:t>
            </a:r>
            <a:endParaRPr lang="en-US">
              <a:solidFill>
                <a:srgbClr val="C00000"/>
              </a:solidFill>
            </a:endParaRPr>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Example: right click on column "A", then click "column width" to adjust</a:t>
            </a:r>
          </a:p>
          <a:p>
            <a:pPr marL="285750" indent="-285750">
              <a:buFont typeface="Arial"/>
              <a:buChar char="•"/>
            </a:pPr>
            <a:r>
              <a:rPr lang="en-US">
                <a:cs typeface="Calibri" panose="020F0502020204030204"/>
              </a:rPr>
              <a:t>If you want all your widths to be the same, you can do this</a:t>
            </a:r>
          </a:p>
          <a:p>
            <a:pPr marL="285750" indent="-285750">
              <a:buFont typeface="Arial"/>
              <a:buChar char="•"/>
            </a:pPr>
            <a:r>
              <a:rPr lang="en-US">
                <a:cs typeface="Calibri" panose="020F0502020204030204"/>
              </a:rPr>
              <a:t>This is an Excel tip only </a:t>
            </a:r>
          </a:p>
          <a:p>
            <a:pPr marL="285750" indent="-285750">
              <a:buFont typeface="Arial"/>
              <a:buChar char="•"/>
            </a:pPr>
            <a:endParaRPr lang="en-US">
              <a:cs typeface="Calibri" panose="020F0502020204030204"/>
            </a:endParaRPr>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293336" y="2367101"/>
            <a:ext cx="5509329" cy="4551948"/>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363424" y="2366360"/>
            <a:ext cx="5453313" cy="4565984"/>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268580" y="4371473"/>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743107" y="2796099"/>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D1BCEBF-9778-48BF-F3F9-97D4DAC73D37}"/>
              </a:ext>
            </a:extLst>
          </p:cNvPr>
          <p:cNvSpPr txBox="1"/>
          <p:nvPr/>
        </p:nvSpPr>
        <p:spPr>
          <a:xfrm>
            <a:off x="0" y="664351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4: Optional - Add a date format</a:t>
            </a:r>
            <a:endParaRPr lang="en-US"/>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column, then click "number format" to pick a format</a:t>
            </a:r>
          </a:p>
          <a:p>
            <a:pPr marL="285750" indent="-285750">
              <a:buFont typeface="Arial"/>
              <a:buChar char="•"/>
            </a:pPr>
            <a:r>
              <a:rPr lang="en-US">
                <a:cs typeface="Calibri" panose="020F0502020204030204"/>
              </a:rPr>
              <a:t>This is an Excel tip only </a:t>
            </a: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DAD2A7-16C2-FD2B-E64C-F809A3B0141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94852" y="2077122"/>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Optional – Freeze first row</a:t>
            </a:r>
            <a:endParaRPr lang="en-US"/>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row, then click "view", then click "top row" to freeze the top row while scrolling down</a:t>
            </a:r>
          </a:p>
          <a:p>
            <a:pPr marL="285750" indent="-285750">
              <a:buFont typeface="Arial"/>
              <a:buChar char="•"/>
            </a:pPr>
            <a:r>
              <a:rPr lang="en-US">
                <a:cs typeface="Calibri" panose="020F0502020204030204"/>
              </a:rPr>
              <a:t>This is an Excel tip only </a:t>
            </a:r>
          </a:p>
        </p:txBody>
      </p:sp>
      <p:sp>
        <p:nvSpPr>
          <p:cNvPr id="7" name="Oval 6">
            <a:extLst>
              <a:ext uri="{FF2B5EF4-FFF2-40B4-BE49-F238E27FC236}">
                <a16:creationId xmlns:a16="http://schemas.microsoft.com/office/drawing/2014/main" id="{678EBECF-5C31-A08C-71E9-2A53E14D0075}"/>
              </a:ext>
            </a:extLst>
          </p:cNvPr>
          <p:cNvSpPr/>
          <p:nvPr/>
        </p:nvSpPr>
        <p:spPr>
          <a:xfrm>
            <a:off x="289686" y="3583289"/>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8AB66E8-8DC0-A477-59DD-5B6AFF1380BB}"/>
              </a:ext>
            </a:extLst>
          </p:cNvPr>
          <p:cNvSpPr/>
          <p:nvPr/>
        </p:nvSpPr>
        <p:spPr>
          <a:xfrm>
            <a:off x="4477536" y="2254512"/>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374477"/>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24092" y="4024756"/>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C7DC7578-BBD9-663F-335A-BA195580E20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Entering data in the spreadsheet</a:t>
            </a:r>
            <a:endParaRPr lang="en-US"/>
          </a:p>
        </p:txBody>
      </p:sp>
      <p:pic>
        <p:nvPicPr>
          <p:cNvPr id="3" name="Picture 2" descr="A screenshot of a computer&#10;&#10;Description automatically generated">
            <a:extLst>
              <a:ext uri="{FF2B5EF4-FFF2-40B4-BE49-F238E27FC236}">
                <a16:creationId xmlns:a16="http://schemas.microsoft.com/office/drawing/2014/main" id="{CE049B0B-CF89-BB5E-F2D4-7BDAC6320626}"/>
              </a:ext>
            </a:extLst>
          </p:cNvPr>
          <p:cNvPicPr>
            <a:picLocks noChangeAspect="1"/>
          </p:cNvPicPr>
          <p:nvPr/>
        </p:nvPicPr>
        <p:blipFill>
          <a:blip r:embed="rId2"/>
          <a:stretch>
            <a:fillRect/>
          </a:stretch>
        </p:blipFill>
        <p:spPr>
          <a:xfrm>
            <a:off x="226711" y="2615098"/>
            <a:ext cx="6102298" cy="2898910"/>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53A9049-926C-9753-92ED-5A38D3C441EA}"/>
              </a:ext>
            </a:extLst>
          </p:cNvPr>
          <p:cNvPicPr>
            <a:picLocks noChangeAspect="1"/>
          </p:cNvPicPr>
          <p:nvPr/>
        </p:nvPicPr>
        <p:blipFill>
          <a:blip r:embed="rId3"/>
          <a:stretch>
            <a:fillRect/>
          </a:stretch>
        </p:blipFill>
        <p:spPr>
          <a:xfrm>
            <a:off x="6921212" y="2636825"/>
            <a:ext cx="4968271" cy="2886941"/>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A64E370F-2FBA-7D0D-5DE9-9756ABA4E0F5}"/>
              </a:ext>
            </a:extLst>
          </p:cNvPr>
          <p:cNvCxnSpPr/>
          <p:nvPr/>
        </p:nvCxnSpPr>
        <p:spPr>
          <a:xfrm>
            <a:off x="5908401" y="4557582"/>
            <a:ext cx="1243345" cy="2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212212" y="3036730"/>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Copy paste and/or write up necessary information into the sheet</a:t>
            </a:r>
            <a:endParaRPr lang="en-US"/>
          </a:p>
          <a:p>
            <a:pPr marL="285750" indent="-285750">
              <a:buFont typeface="Arial"/>
              <a:buChar char="•"/>
            </a:pPr>
            <a:r>
              <a:rPr lang="en-US">
                <a:cs typeface="Calibri" panose="020F0502020204030204"/>
              </a:rPr>
              <a:t>If you have a large amount of text for a cell, you can click "wrap" - this is an Excel tip only </a:t>
            </a:r>
          </a:p>
        </p:txBody>
      </p:sp>
      <p:sp>
        <p:nvSpPr>
          <p:cNvPr id="5" name="TextBox 4">
            <a:extLst>
              <a:ext uri="{FF2B5EF4-FFF2-40B4-BE49-F238E27FC236}">
                <a16:creationId xmlns:a16="http://schemas.microsoft.com/office/drawing/2014/main" id="{E10219D8-6056-DAA1-59CE-0B338F612BD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E867E52E-6963-0CEB-DEB3-7D7DC8B2DD04}"/>
              </a:ext>
            </a:extLst>
          </p:cNvPr>
          <p:cNvSpPr txBox="1"/>
          <p:nvPr/>
        </p:nvSpPr>
        <p:spPr>
          <a:xfrm>
            <a:off x="7151513" y="6575776"/>
            <a:ext cx="5336820"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Beauchesne, E. (2007, November 28). Loan outlets target poor, advocates say. </a:t>
            </a:r>
            <a:r>
              <a:rPr lang="en-US" sz="900" i="1"/>
              <a:t>The Globe and Mail</a:t>
            </a:r>
            <a:r>
              <a:rPr lang="en-US" sz="900"/>
              <a:t>. </a:t>
            </a:r>
          </a:p>
          <a:p>
            <a:endParaRPr lang="en-US" sz="1200"/>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6: Word Count in a Cell </a:t>
            </a:r>
            <a:endParaRPr lang="en-US"/>
          </a:p>
        </p:txBody>
      </p:sp>
      <p:pic>
        <p:nvPicPr>
          <p:cNvPr id="3" name="Picture 2" descr="A screenshot of a computer screen&#10;&#10;Description automatically generated">
            <a:extLst>
              <a:ext uri="{FF2B5EF4-FFF2-40B4-BE49-F238E27FC236}">
                <a16:creationId xmlns:a16="http://schemas.microsoft.com/office/drawing/2014/main" id="{6A8C10F6-EE92-23C7-0D33-AFA6D3813F38}"/>
              </a:ext>
            </a:extLst>
          </p:cNvPr>
          <p:cNvPicPr>
            <a:picLocks noChangeAspect="1"/>
          </p:cNvPicPr>
          <p:nvPr/>
        </p:nvPicPr>
        <p:blipFill rotWithShape="1">
          <a:blip r:embed="rId2"/>
          <a:srcRect l="-203" t="28685" b="866"/>
          <a:stretch/>
        </p:blipFill>
        <p:spPr>
          <a:xfrm>
            <a:off x="3252753" y="2663218"/>
            <a:ext cx="5517462" cy="3397143"/>
          </a:xfrm>
          <a:prstGeom prst="rect">
            <a:avLst/>
          </a:prstGeom>
          <a:ln>
            <a:solidFill>
              <a:schemeClr val="tx1"/>
            </a:solidFill>
          </a:ln>
        </p:spPr>
      </p:pic>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word count:</a:t>
            </a:r>
            <a:r>
              <a:rPr lang="en-US">
                <a:cs typeface="Calibri"/>
              </a:rPr>
              <a:t> copy paste the article's body </a:t>
            </a:r>
            <a:br>
              <a:rPr lang="en-US">
                <a:cs typeface="Calibri"/>
              </a:rPr>
            </a:br>
            <a:r>
              <a:rPr lang="en-US">
                <a:cs typeface="Calibri"/>
              </a:rPr>
              <a:t>of text into a Word file to get the word count</a:t>
            </a:r>
          </a:p>
          <a:p>
            <a:pPr marL="285750" indent="-285750">
              <a:buFont typeface="Arial"/>
              <a:buChar char="•"/>
            </a:pPr>
            <a:r>
              <a:rPr lang="en-US">
                <a:cs typeface="Calibri"/>
              </a:rPr>
              <a:t>This is an Excel tip only </a:t>
            </a:r>
          </a:p>
        </p:txBody>
      </p:sp>
      <p:sp>
        <p:nvSpPr>
          <p:cNvPr id="6" name="Rectangle 5">
            <a:extLst>
              <a:ext uri="{FF2B5EF4-FFF2-40B4-BE49-F238E27FC236}">
                <a16:creationId xmlns:a16="http://schemas.microsoft.com/office/drawing/2014/main" id="{023A1D7A-F840-32C4-FC1A-03A4C3184941}"/>
              </a:ext>
            </a:extLst>
          </p:cNvPr>
          <p:cNvSpPr/>
          <p:nvPr/>
        </p:nvSpPr>
        <p:spPr>
          <a:xfrm>
            <a:off x="3801499" y="5842243"/>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B7FB22F-534D-68C5-CF96-48D435794D12}"/>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89274E86-B1ED-E596-87AF-91E307342B8E}"/>
              </a:ext>
            </a:extLst>
          </p:cNvPr>
          <p:cNvSpPr txBox="1"/>
          <p:nvPr/>
        </p:nvSpPr>
        <p:spPr>
          <a:xfrm>
            <a:off x="7169263" y="6578486"/>
            <a:ext cx="5738812"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ea typeface="+mn-lt"/>
                <a:cs typeface="+mn-lt"/>
              </a:rPr>
              <a:t>Beauchesne, E. (2007, November 28). Loan outlets target poor, advocates say. </a:t>
            </a:r>
            <a:r>
              <a:rPr lang="en-US" sz="900" i="1">
                <a:ea typeface="+mn-lt"/>
                <a:cs typeface="+mn-lt"/>
              </a:rPr>
              <a:t>The Globe and Mail</a:t>
            </a:r>
            <a:r>
              <a:rPr lang="en-US" sz="900">
                <a:ea typeface="+mn-lt"/>
                <a:cs typeface="+mn-lt"/>
              </a:rPr>
              <a:t>. </a:t>
            </a:r>
            <a:endParaRPr lang="en-US" sz="900"/>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7: Column I "Overall Emotion" </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b="1">
              <a:cs typeface="Calibri"/>
            </a:endParaRPr>
          </a:p>
          <a:p>
            <a:pPr marL="285750" indent="-285750">
              <a:buFont typeface="Arial"/>
              <a:buChar char="•"/>
            </a:pPr>
            <a:r>
              <a:rPr lang="en-US" b="1">
                <a:cs typeface="Calibri"/>
              </a:rPr>
              <a:t>For overall emotion:</a:t>
            </a:r>
            <a:r>
              <a:rPr lang="en-US">
                <a:cs typeface="Calibri"/>
              </a:rPr>
              <a:t> You would need to develop a code book to define what criteria you need to fit in any of your emotions </a:t>
            </a:r>
          </a:p>
          <a:p>
            <a:pPr marL="285750" indent="-285750">
              <a:buFont typeface="Arial"/>
              <a:buChar char="•"/>
            </a:pPr>
            <a:r>
              <a:rPr lang="en-US">
                <a:cs typeface="Calibri"/>
              </a:rPr>
              <a:t>An example pulled out about </a:t>
            </a:r>
            <a:r>
              <a:rPr lang="en-US" b="1">
                <a:cs typeface="Calibri"/>
              </a:rPr>
              <a:t>Hopefulness</a:t>
            </a:r>
            <a:r>
              <a:rPr lang="en-US">
                <a:cs typeface="Calibri"/>
              </a:rPr>
              <a:t> and </a:t>
            </a:r>
            <a:r>
              <a:rPr lang="en-US" b="1">
                <a:cs typeface="Calibri"/>
              </a:rPr>
              <a:t>Frustration</a:t>
            </a:r>
            <a:r>
              <a:rPr lang="en-US">
                <a:cs typeface="Calibri"/>
              </a:rPr>
              <a:t> </a:t>
            </a:r>
          </a:p>
        </p:txBody>
      </p:sp>
      <p:sp>
        <p:nvSpPr>
          <p:cNvPr id="8" name="TextBox 7">
            <a:extLst>
              <a:ext uri="{FF2B5EF4-FFF2-40B4-BE49-F238E27FC236}">
                <a16:creationId xmlns:a16="http://schemas.microsoft.com/office/drawing/2014/main" id="{9C964009-7E85-6031-BA8F-219D3CBD2F5B}"/>
              </a:ext>
            </a:extLst>
          </p:cNvPr>
          <p:cNvSpPr txBox="1"/>
          <p:nvPr/>
        </p:nvSpPr>
        <p:spPr>
          <a:xfrm>
            <a:off x="7418103" y="3359882"/>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Hopeful </a:t>
            </a:r>
            <a:r>
              <a:rPr lang="en-US">
                <a:cs typeface="Calibri"/>
              </a:rPr>
              <a:t>for the citizens who are affected</a:t>
            </a:r>
          </a:p>
        </p:txBody>
      </p:sp>
      <p:sp>
        <p:nvSpPr>
          <p:cNvPr id="10" name="TextBox 9">
            <a:extLst>
              <a:ext uri="{FF2B5EF4-FFF2-40B4-BE49-F238E27FC236}">
                <a16:creationId xmlns:a16="http://schemas.microsoft.com/office/drawing/2014/main" id="{0B2345E7-03CC-7911-DF09-B199C72AF5F1}"/>
              </a:ext>
            </a:extLst>
          </p:cNvPr>
          <p:cNvSpPr txBox="1"/>
          <p:nvPr/>
        </p:nvSpPr>
        <p:spPr>
          <a:xfrm>
            <a:off x="8114932" y="511950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Frustration </a:t>
            </a:r>
            <a:r>
              <a:rPr lang="en-US">
                <a:cs typeface="Calibri"/>
              </a:rPr>
              <a:t>due to the situation</a:t>
            </a:r>
          </a:p>
        </p:txBody>
      </p:sp>
      <p:pic>
        <p:nvPicPr>
          <p:cNvPr id="3" name="Picture 2" descr="A close-up of a text&#10;&#10;Description automatically generated">
            <a:extLst>
              <a:ext uri="{FF2B5EF4-FFF2-40B4-BE49-F238E27FC236}">
                <a16:creationId xmlns:a16="http://schemas.microsoft.com/office/drawing/2014/main" id="{D11554C4-A0CB-D8F8-027A-F36285FCECC4}"/>
              </a:ext>
            </a:extLst>
          </p:cNvPr>
          <p:cNvPicPr>
            <a:picLocks noChangeAspect="1"/>
          </p:cNvPicPr>
          <p:nvPr/>
        </p:nvPicPr>
        <p:blipFill rotWithShape="1">
          <a:blip r:embed="rId2"/>
          <a:srcRect l="2642" t="39844" r="32232" b="-474"/>
          <a:stretch/>
        </p:blipFill>
        <p:spPr>
          <a:xfrm>
            <a:off x="-807" y="3154124"/>
            <a:ext cx="7089099" cy="1117839"/>
          </a:xfrm>
          <a:prstGeom prst="rect">
            <a:avLst/>
          </a:prstGeom>
          <a:ln>
            <a:solidFill>
              <a:srgbClr val="FF0000"/>
            </a:solidFill>
          </a:ln>
        </p:spPr>
      </p:pic>
      <p:sp>
        <p:nvSpPr>
          <p:cNvPr id="4" name="TextBox 3">
            <a:extLst>
              <a:ext uri="{FF2B5EF4-FFF2-40B4-BE49-F238E27FC236}">
                <a16:creationId xmlns:a16="http://schemas.microsoft.com/office/drawing/2014/main" id="{46202FEB-C7D4-F03D-2225-8958E8E7A0A3}"/>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51A299AA-539F-8BA8-3EF6-6EE49B23D825}"/>
              </a:ext>
            </a:extLst>
          </p:cNvPr>
          <p:cNvSpPr txBox="1"/>
          <p:nvPr/>
        </p:nvSpPr>
        <p:spPr>
          <a:xfrm>
            <a:off x="6609116" y="6632591"/>
            <a:ext cx="5817024"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indent="-457200"/>
            <a:r>
              <a:rPr lang="en-US" sz="900">
                <a:ea typeface="+mn-lt"/>
                <a:cs typeface="+mn-lt"/>
              </a:rPr>
              <a:t>Mulcahy, K. (2024, April 16). Province investing $21m in low-income housing as part of budget 2024. </a:t>
            </a:r>
            <a:r>
              <a:rPr lang="en-US" sz="900" i="1">
                <a:ea typeface="+mn-lt"/>
                <a:cs typeface="+mn-lt"/>
              </a:rPr>
              <a:t>CTV News.</a:t>
            </a:r>
            <a:endParaRPr lang="en-US" i="1"/>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10: Column M "Theme" </a:t>
            </a:r>
            <a:endParaRPr lang="en-US">
              <a:solidFill>
                <a:srgbClr val="000000"/>
              </a:solidFill>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theme:</a:t>
            </a:r>
            <a:r>
              <a:rPr lang="en-US">
                <a:solidFill>
                  <a:srgbClr val="000000"/>
                </a:solidFill>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087234" y="303904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ea typeface="+mn-lt"/>
                <a:cs typeface="+mn-lt"/>
              </a:rPr>
              <a:t>predatory loaning, industry regulation</a:t>
            </a:r>
            <a:endParaRPr lang="en-US">
              <a:solidFill>
                <a:srgbClr val="000000"/>
              </a:solidFill>
              <a:cs typeface="Calibri"/>
            </a:endParaRPr>
          </a:p>
        </p:txBody>
      </p:sp>
      <p:sp>
        <p:nvSpPr>
          <p:cNvPr id="10" name="TextBox 9">
            <a:extLst>
              <a:ext uri="{FF2B5EF4-FFF2-40B4-BE49-F238E27FC236}">
                <a16:creationId xmlns:a16="http://schemas.microsoft.com/office/drawing/2014/main" id="{0B2345E7-03CC-7911-DF09-B199C72AF5F1}"/>
              </a:ext>
            </a:extLst>
          </p:cNvPr>
          <p:cNvSpPr txBox="1"/>
          <p:nvPr/>
        </p:nvSpPr>
        <p:spPr>
          <a:xfrm>
            <a:off x="7257682" y="5465408"/>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ea typeface="+mn-lt"/>
                <a:cs typeface="+mn-lt"/>
              </a:rPr>
              <a:t>financial education and support</a:t>
            </a:r>
          </a:p>
        </p:txBody>
      </p:sp>
      <p:pic>
        <p:nvPicPr>
          <p:cNvPr id="3" name="Picture 2" descr="A screenshot of a news&#10;&#10;Description automatically generated">
            <a:extLst>
              <a:ext uri="{FF2B5EF4-FFF2-40B4-BE49-F238E27FC236}">
                <a16:creationId xmlns:a16="http://schemas.microsoft.com/office/drawing/2014/main" id="{4EF49FCC-352E-0D06-90F9-976D0E3A24EB}"/>
              </a:ext>
            </a:extLst>
          </p:cNvPr>
          <p:cNvPicPr>
            <a:picLocks noChangeAspect="1"/>
          </p:cNvPicPr>
          <p:nvPr/>
        </p:nvPicPr>
        <p:blipFill>
          <a:blip r:embed="rId2"/>
          <a:stretch>
            <a:fillRect/>
          </a:stretch>
        </p:blipFill>
        <p:spPr>
          <a:xfrm>
            <a:off x="897355" y="2516998"/>
            <a:ext cx="4782553" cy="1533239"/>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594684" y="3128210"/>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text on a page&#10;&#10;Description automatically generated">
            <a:extLst>
              <a:ext uri="{FF2B5EF4-FFF2-40B4-BE49-F238E27FC236}">
                <a16:creationId xmlns:a16="http://schemas.microsoft.com/office/drawing/2014/main" id="{F9E2C5A2-253A-DD87-3F05-0E33BF7F408E}"/>
              </a:ext>
            </a:extLst>
          </p:cNvPr>
          <p:cNvPicPr>
            <a:picLocks noChangeAspect="1"/>
          </p:cNvPicPr>
          <p:nvPr/>
        </p:nvPicPr>
        <p:blipFill>
          <a:blip r:embed="rId3"/>
          <a:stretch>
            <a:fillRect/>
          </a:stretch>
        </p:blipFill>
        <p:spPr>
          <a:xfrm>
            <a:off x="1313447" y="4480976"/>
            <a:ext cx="4712369" cy="1615810"/>
          </a:xfrm>
          <a:prstGeom prst="rect">
            <a:avLst/>
          </a:prstGeom>
          <a:ln>
            <a:solidFill>
              <a:srgbClr val="FF0000"/>
            </a:solidFill>
          </a:ln>
        </p:spPr>
      </p:pic>
      <p:cxnSp>
        <p:nvCxnSpPr>
          <p:cNvPr id="11" name="Straight Arrow Connector 10">
            <a:extLst>
              <a:ext uri="{FF2B5EF4-FFF2-40B4-BE49-F238E27FC236}">
                <a16:creationId xmlns:a16="http://schemas.microsoft.com/office/drawing/2014/main" id="{B15186AB-C8C4-AB54-DC83-4E57647C19D1}"/>
              </a:ext>
            </a:extLst>
          </p:cNvPr>
          <p:cNvCxnSpPr>
            <a:cxnSpLocks/>
          </p:cNvCxnSpPr>
          <p:nvPr/>
        </p:nvCxnSpPr>
        <p:spPr>
          <a:xfrm>
            <a:off x="5760118" y="5499433"/>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7DC37EC-315D-BD84-7A7C-EC5CCC378CF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7" name="TextBox 6">
            <a:extLst>
              <a:ext uri="{FF2B5EF4-FFF2-40B4-BE49-F238E27FC236}">
                <a16:creationId xmlns:a16="http://schemas.microsoft.com/office/drawing/2014/main" id="{B792B27A-C565-7BF6-62EA-BB54F61129C6}"/>
              </a:ext>
            </a:extLst>
          </p:cNvPr>
          <p:cNvSpPr txBox="1"/>
          <p:nvPr/>
        </p:nvSpPr>
        <p:spPr>
          <a:xfrm>
            <a:off x="7181959" y="6596028"/>
            <a:ext cx="5143499"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ea typeface="+mn-lt"/>
                <a:cs typeface="+mn-lt"/>
              </a:rPr>
              <a:t>Beauchesne, E. (2007, November 28). Loan outlets target poor, advocates say. </a:t>
            </a:r>
            <a:r>
              <a:rPr lang="en-US" sz="900" i="1">
                <a:solidFill>
                  <a:srgbClr val="000000"/>
                </a:solidFill>
                <a:ea typeface="+mn-lt"/>
                <a:cs typeface="+mn-lt"/>
              </a:rPr>
              <a:t>The Globe and Mail. </a:t>
            </a:r>
            <a:endParaRPr lang="en-US" sz="900" i="1"/>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11: Column J "Post Theme" </a:t>
            </a:r>
            <a:endParaRPr lang="en-US">
              <a:solidFill>
                <a:srgbClr val="000000"/>
              </a:solidFill>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post theme:</a:t>
            </a:r>
            <a:r>
              <a:rPr lang="en-US">
                <a:solidFill>
                  <a:srgbClr val="000000"/>
                </a:solidFill>
                <a:cs typeface="Calibri"/>
              </a:rPr>
              <a:t> analyze the body of the text to see the language used, and see whether the article is analytical, informative, critical, etc.</a:t>
            </a:r>
          </a:p>
          <a:p>
            <a:pPr marL="285750" indent="-285750">
              <a:buFont typeface="Arial,Sans-Serif"/>
              <a:buChar char="•"/>
            </a:pPr>
            <a:r>
              <a:rPr lang="en-US">
                <a:solidFill>
                  <a:srgbClr val="000000"/>
                </a:solidFill>
                <a:cs typeface="Calibri"/>
              </a:rPr>
              <a:t>An example pulled out about </a:t>
            </a:r>
            <a:r>
              <a:rPr lang="en-US" b="1">
                <a:solidFill>
                  <a:srgbClr val="000000"/>
                </a:solidFill>
                <a:cs typeface="Calibri"/>
              </a:rPr>
              <a:t>Critical </a:t>
            </a:r>
            <a:r>
              <a:rPr lang="en-US">
                <a:solidFill>
                  <a:srgbClr val="000000"/>
                </a:solidFill>
                <a:cs typeface="Calibri"/>
              </a:rPr>
              <a:t>and </a:t>
            </a:r>
            <a:r>
              <a:rPr lang="en-US" b="1">
                <a:solidFill>
                  <a:srgbClr val="000000"/>
                </a:solidFill>
                <a:cs typeface="Calibri"/>
              </a:rPr>
              <a:t>Informative</a:t>
            </a:r>
            <a:endParaRPr lang="en-US">
              <a:solidFill>
                <a:srgbClr val="000000"/>
              </a:solidFill>
              <a:cs typeface="Calibri"/>
            </a:endParaRPr>
          </a:p>
        </p:txBody>
      </p:sp>
      <p:pic>
        <p:nvPicPr>
          <p:cNvPr id="3" name="Picture 2" descr="A text on a white background&#10;&#10;Description automatically generated">
            <a:extLst>
              <a:ext uri="{FF2B5EF4-FFF2-40B4-BE49-F238E27FC236}">
                <a16:creationId xmlns:a16="http://schemas.microsoft.com/office/drawing/2014/main" id="{0BD4DEF7-B755-B2C4-3BD5-D25C747172B7}"/>
              </a:ext>
            </a:extLst>
          </p:cNvPr>
          <p:cNvPicPr>
            <a:picLocks noChangeAspect="1"/>
          </p:cNvPicPr>
          <p:nvPr/>
        </p:nvPicPr>
        <p:blipFill>
          <a:blip r:embed="rId2"/>
          <a:stretch>
            <a:fillRect/>
          </a:stretch>
        </p:blipFill>
        <p:spPr>
          <a:xfrm>
            <a:off x="467591" y="2690868"/>
            <a:ext cx="5472546" cy="1753354"/>
          </a:xfrm>
          <a:prstGeom prst="rect">
            <a:avLst/>
          </a:prstGeom>
          <a:ln>
            <a:solidFill>
              <a:srgbClr val="FF0000"/>
            </a:solidFill>
          </a:ln>
        </p:spPr>
      </p:pic>
      <p:sp>
        <p:nvSpPr>
          <p:cNvPr id="6" name="TextBox 5">
            <a:extLst>
              <a:ext uri="{FF2B5EF4-FFF2-40B4-BE49-F238E27FC236}">
                <a16:creationId xmlns:a16="http://schemas.microsoft.com/office/drawing/2014/main" id="{07F660A4-CE8D-CC00-42A5-768E374A90A1}"/>
              </a:ext>
            </a:extLst>
          </p:cNvPr>
          <p:cNvSpPr txBox="1"/>
          <p:nvPr/>
        </p:nvSpPr>
        <p:spPr>
          <a:xfrm>
            <a:off x="7276257" y="3109924"/>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cs typeface="Calibri"/>
              </a:rPr>
              <a:t>Critical </a:t>
            </a:r>
            <a:r>
              <a:rPr lang="en-US">
                <a:solidFill>
                  <a:srgbClr val="000000"/>
                </a:solidFill>
                <a:cs typeface="Calibri"/>
              </a:rPr>
              <a:t>of loaners' perspective</a:t>
            </a:r>
          </a:p>
        </p:txBody>
      </p:sp>
      <p:cxnSp>
        <p:nvCxnSpPr>
          <p:cNvPr id="8" name="Straight Arrow Connector 7">
            <a:extLst>
              <a:ext uri="{FF2B5EF4-FFF2-40B4-BE49-F238E27FC236}">
                <a16:creationId xmlns:a16="http://schemas.microsoft.com/office/drawing/2014/main" id="{3E1E4B3E-DD8E-A5FA-8DA9-FA78F7961DA6}"/>
              </a:ext>
            </a:extLst>
          </p:cNvPr>
          <p:cNvCxnSpPr/>
          <p:nvPr/>
        </p:nvCxnSpPr>
        <p:spPr>
          <a:xfrm>
            <a:off x="5783707" y="319909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white text on a white background&#10;&#10;Description automatically generated">
            <a:extLst>
              <a:ext uri="{FF2B5EF4-FFF2-40B4-BE49-F238E27FC236}">
                <a16:creationId xmlns:a16="http://schemas.microsoft.com/office/drawing/2014/main" id="{E6B1D480-274A-259A-71D9-B99BF1986D98}"/>
              </a:ext>
            </a:extLst>
          </p:cNvPr>
          <p:cNvPicPr>
            <a:picLocks noChangeAspect="1"/>
          </p:cNvPicPr>
          <p:nvPr/>
        </p:nvPicPr>
        <p:blipFill>
          <a:blip r:embed="rId3"/>
          <a:stretch>
            <a:fillRect/>
          </a:stretch>
        </p:blipFill>
        <p:spPr>
          <a:xfrm>
            <a:off x="2114698" y="4197661"/>
            <a:ext cx="4749210" cy="2296305"/>
          </a:xfrm>
          <a:prstGeom prst="rect">
            <a:avLst/>
          </a:prstGeom>
          <a:ln>
            <a:solidFill>
              <a:srgbClr val="FF0000"/>
            </a:solidFill>
          </a:ln>
        </p:spPr>
      </p:pic>
      <p:sp>
        <p:nvSpPr>
          <p:cNvPr id="10" name="TextBox 9">
            <a:extLst>
              <a:ext uri="{FF2B5EF4-FFF2-40B4-BE49-F238E27FC236}">
                <a16:creationId xmlns:a16="http://schemas.microsoft.com/office/drawing/2014/main" id="{F4A61766-F78A-26CB-C49B-E1AE38DCC364}"/>
              </a:ext>
            </a:extLst>
          </p:cNvPr>
          <p:cNvSpPr txBox="1"/>
          <p:nvPr/>
        </p:nvSpPr>
        <p:spPr>
          <a:xfrm>
            <a:off x="8129482" y="5004191"/>
            <a:ext cx="35241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cs typeface="Calibri"/>
              </a:rPr>
              <a:t>Informative </a:t>
            </a:r>
            <a:r>
              <a:rPr lang="en-US">
                <a:solidFill>
                  <a:srgbClr val="000000"/>
                </a:solidFill>
                <a:cs typeface="Calibri"/>
              </a:rPr>
              <a:t>of people's financial situations</a:t>
            </a:r>
          </a:p>
        </p:txBody>
      </p:sp>
      <p:cxnSp>
        <p:nvCxnSpPr>
          <p:cNvPr id="11" name="Straight Arrow Connector 10">
            <a:extLst>
              <a:ext uri="{FF2B5EF4-FFF2-40B4-BE49-F238E27FC236}">
                <a16:creationId xmlns:a16="http://schemas.microsoft.com/office/drawing/2014/main" id="{16DB8857-D5BB-38DF-A866-A3D1A0F2E104}"/>
              </a:ext>
            </a:extLst>
          </p:cNvPr>
          <p:cNvCxnSpPr>
            <a:cxnSpLocks/>
          </p:cNvCxnSpPr>
          <p:nvPr/>
        </p:nvCxnSpPr>
        <p:spPr>
          <a:xfrm>
            <a:off x="6636932" y="506116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62CD078-32B5-1966-1893-4EF1F5224536}"/>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12" name="TextBox 11">
            <a:extLst>
              <a:ext uri="{FF2B5EF4-FFF2-40B4-BE49-F238E27FC236}">
                <a16:creationId xmlns:a16="http://schemas.microsoft.com/office/drawing/2014/main" id="{E4C480E0-4E83-F942-692B-80FA65FB4637}"/>
              </a:ext>
            </a:extLst>
          </p:cNvPr>
          <p:cNvSpPr txBox="1"/>
          <p:nvPr/>
        </p:nvSpPr>
        <p:spPr>
          <a:xfrm>
            <a:off x="9462984" y="6491954"/>
            <a:ext cx="295871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Segoe UI"/>
              </a:rPr>
              <a:t>Beauchesne, E. (2007, November 28). Loan outlets target poor, advocates say. </a:t>
            </a:r>
            <a:r>
              <a:rPr lang="en-US" sz="900" i="1">
                <a:solidFill>
                  <a:srgbClr val="000000"/>
                </a:solidFill>
                <a:cs typeface="Segoe UI"/>
              </a:rPr>
              <a:t>The Globe and Mail. ​</a:t>
            </a: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spreadsheet&#10;&#10;Description automatically generated">
            <a:extLst>
              <a:ext uri="{FF2B5EF4-FFF2-40B4-BE49-F238E27FC236}">
                <a16:creationId xmlns:a16="http://schemas.microsoft.com/office/drawing/2014/main" id="{E248E3AE-38C9-3092-74EF-835049FB886D}"/>
              </a:ext>
            </a:extLst>
          </p:cNvPr>
          <p:cNvPicPr>
            <a:picLocks noChangeAspect="1"/>
          </p:cNvPicPr>
          <p:nvPr/>
        </p:nvPicPr>
        <p:blipFill>
          <a:blip r:embed="rId2"/>
          <a:stretch>
            <a:fillRect/>
          </a:stretch>
        </p:blipFill>
        <p:spPr>
          <a:xfrm>
            <a:off x="1367746" y="4101459"/>
            <a:ext cx="5524501" cy="2479599"/>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5" name="Picture 4" descr="A screenshot of a computer&#10;&#10;Description automatically generated">
            <a:extLst>
              <a:ext uri="{FF2B5EF4-FFF2-40B4-BE49-F238E27FC236}">
                <a16:creationId xmlns:a16="http://schemas.microsoft.com/office/drawing/2014/main" id="{A22490E5-3336-B80D-6B72-4C62EC53F07C}"/>
              </a:ext>
            </a:extLst>
          </p:cNvPr>
          <p:cNvPicPr>
            <a:picLocks noChangeAspect="1"/>
          </p:cNvPicPr>
          <p:nvPr/>
        </p:nvPicPr>
        <p:blipFill rotWithShape="1">
          <a:blip r:embed="rId3"/>
          <a:srcRect l="68" b="25768"/>
          <a:stretch/>
        </p:blipFill>
        <p:spPr>
          <a:xfrm>
            <a:off x="350921" y="1490773"/>
            <a:ext cx="9409705" cy="2793282"/>
          </a:xfrm>
          <a:prstGeom prst="rect">
            <a:avLst/>
          </a:prstGeom>
          <a:ln>
            <a:solidFill>
              <a:srgbClr val="FF0000"/>
            </a:solidFill>
          </a:ln>
        </p:spPr>
      </p:pic>
      <p:sp>
        <p:nvSpPr>
          <p:cNvPr id="3" name="TextBox 2">
            <a:extLst>
              <a:ext uri="{FF2B5EF4-FFF2-40B4-BE49-F238E27FC236}">
                <a16:creationId xmlns:a16="http://schemas.microsoft.com/office/drawing/2014/main" id="{EA2FEC2D-4416-268D-58D6-92DD5C43351F}"/>
              </a:ext>
            </a:extLst>
          </p:cNvPr>
          <p:cNvSpPr txBox="1"/>
          <p:nvPr/>
        </p:nvSpPr>
        <p:spPr>
          <a:xfrm>
            <a:off x="0" y="658368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7" name="TextBox 6">
            <a:extLst>
              <a:ext uri="{FF2B5EF4-FFF2-40B4-BE49-F238E27FC236}">
                <a16:creationId xmlns:a16="http://schemas.microsoft.com/office/drawing/2014/main" id="{80CACE6D-F0EC-DBC4-8C6D-FF5FDA7D0128}"/>
              </a:ext>
            </a:extLst>
          </p:cNvPr>
          <p:cNvSpPr txBox="1"/>
          <p:nvPr/>
        </p:nvSpPr>
        <p:spPr>
          <a:xfrm>
            <a:off x="8824939" y="6487049"/>
            <a:ext cx="336881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err="1"/>
              <a:t>Dehgdan</a:t>
            </a:r>
            <a:r>
              <a:rPr lang="en-US" sz="900"/>
              <a:t>, S. K. (2021, October 14). UN development goal of zero hunger “tragically distant”, global index shows.</a:t>
            </a:r>
            <a:r>
              <a:rPr lang="en-US" sz="900" i="1"/>
              <a:t> The Guardian.</a:t>
            </a:r>
            <a:endParaRPr lang="en-US" sz="900" i="1">
              <a:ea typeface="Calibri"/>
              <a:cs typeface="Calibri"/>
            </a:endParaRP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EDD1B-FC58-C37B-47EC-45CD137A33EB}"/>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87A92321-9350-D8F2-3189-990C0C2E0EC9}"/>
              </a:ext>
            </a:extLst>
          </p:cNvPr>
          <p:cNvSpPr>
            <a:spLocks noGrp="1"/>
          </p:cNvSpPr>
          <p:nvPr>
            <p:ph idx="1"/>
          </p:nvPr>
        </p:nvSpPr>
        <p:spPr/>
        <p:txBody>
          <a:bodyPr vert="horz" lIns="91440" tIns="45720" rIns="91440" bIns="45720" rtlCol="0" anchor="t">
            <a:noAutofit/>
          </a:bodyPr>
          <a:lstStyle/>
          <a:p>
            <a:pPr marL="0" indent="0">
              <a:buNone/>
            </a:pPr>
            <a:r>
              <a:rPr lang="en-US" sz="1400">
                <a:ea typeface="+mn-lt"/>
                <a:cs typeface="+mn-lt"/>
              </a:rPr>
              <a:t>Beauchesne, E. (2007, November 28). Loan outlets target poor, advocates say. </a:t>
            </a:r>
            <a:r>
              <a:rPr lang="en-US" sz="1400" i="1">
                <a:ea typeface="+mn-lt"/>
                <a:cs typeface="+mn-lt"/>
              </a:rPr>
              <a:t>The Globe and Mail</a:t>
            </a:r>
            <a:r>
              <a:rPr lang="en-US" sz="1400">
                <a:ea typeface="+mn-lt"/>
                <a:cs typeface="+mn-lt"/>
              </a:rPr>
              <a:t>. </a:t>
            </a:r>
            <a:endParaRPr lang="en-US" sz="1400"/>
          </a:p>
          <a:p>
            <a:pPr marL="0" indent="0">
              <a:buNone/>
            </a:pPr>
            <a:r>
              <a:rPr lang="en-US" sz="1400">
                <a:ea typeface="+mn-lt"/>
                <a:cs typeface="+mn-lt"/>
              </a:rPr>
              <a:t>Dehgdan, S. K. (2021, October 14). UN development goal of zero hunger 'tragically distant,' global index shows. </a:t>
            </a:r>
            <a:r>
              <a:rPr lang="en-US" sz="1400" i="1">
                <a:ea typeface="+mn-lt"/>
                <a:cs typeface="+mn-lt"/>
              </a:rPr>
              <a:t>The Guardian. </a:t>
            </a:r>
            <a:endParaRPr lang="en-US"/>
          </a:p>
          <a:p>
            <a:pPr marL="0" indent="0">
              <a:buNone/>
            </a:pPr>
            <a:r>
              <a:rPr lang="en-US" sz="1400">
                <a:ea typeface="+mn-lt"/>
                <a:cs typeface="+mn-lt"/>
              </a:rPr>
              <a:t>Department of Economic and Social Affairs</a:t>
            </a:r>
            <a:r>
              <a:rPr lang="en-US" sz="1400">
                <a:latin typeface="Calibri"/>
                <a:ea typeface="Calibri"/>
                <a:cs typeface="Calibri"/>
              </a:rPr>
              <a:t> (2024). </a:t>
            </a:r>
            <a:r>
              <a:rPr lang="en-US" sz="1400" i="1">
                <a:latin typeface="Calibri"/>
                <a:ea typeface="Calibri"/>
                <a:cs typeface="Calibri"/>
              </a:rPr>
              <a:t>The sustainable development goals report 2024</a:t>
            </a:r>
            <a:r>
              <a:rPr lang="en-US" sz="1400">
                <a:latin typeface="Calibri"/>
                <a:ea typeface="Calibri"/>
                <a:cs typeface="Calibri"/>
              </a:rPr>
              <a:t>. United Nations. </a:t>
            </a:r>
            <a:r>
              <a:rPr lang="en-US" sz="1400">
                <a:ea typeface="+mn-lt"/>
                <a:cs typeface="+mn-lt"/>
              </a:rPr>
              <a:t> https://unstats.un.org/sdgs/report/2024/The-Sustainable-Development-Goals-Report-2024.pdf.</a:t>
            </a:r>
            <a:endParaRPr lang="en-US"/>
          </a:p>
          <a:p>
            <a:pPr>
              <a:buNone/>
            </a:pPr>
            <a:r>
              <a:rPr lang="en-US" sz="1400">
                <a:ea typeface="+mn-lt"/>
                <a:cs typeface="+mn-lt"/>
              </a:rPr>
              <a:t>Eurostat. (2024, August 28). SDGs &amp; me: Responsible consumption and production. https://ec.europa.eu/eurostat/web/products-eurostat-news/w/ddn-20240828-1</a:t>
            </a:r>
            <a:endParaRPr lang="en-US"/>
          </a:p>
          <a:p>
            <a:pPr marL="0" indent="0">
              <a:buNone/>
            </a:pPr>
            <a:r>
              <a:rPr lang="en-US" sz="1400">
                <a:ea typeface="+mn-lt"/>
                <a:cs typeface="+mn-lt"/>
              </a:rPr>
              <a:t>Mulcahy, K. (2024, April 16). Province investing $21m in low-income housing as part of budget 2024. </a:t>
            </a:r>
            <a:r>
              <a:rPr lang="en-US" sz="1400" i="1">
                <a:ea typeface="+mn-lt"/>
                <a:cs typeface="+mn-lt"/>
              </a:rPr>
              <a:t>CTV News</a:t>
            </a:r>
            <a:r>
              <a:rPr lang="en-US" sz="1400">
                <a:ea typeface="+mn-lt"/>
                <a:cs typeface="+mn-lt"/>
              </a:rPr>
              <a:t>.</a:t>
            </a:r>
          </a:p>
          <a:p>
            <a:pPr>
              <a:buNone/>
            </a:pPr>
            <a:endParaRPr lang="en-US" sz="1400"/>
          </a:p>
          <a:p>
            <a:pPr>
              <a:buNone/>
            </a:pPr>
            <a:endParaRPr lang="en-US" sz="900" i="1">
              <a:latin typeface="Aptos"/>
              <a:ea typeface="Calibri"/>
              <a:cs typeface="Calibri"/>
            </a:endParaRPr>
          </a:p>
          <a:p>
            <a:pPr>
              <a:buNone/>
            </a:pPr>
            <a:endParaRPr lang="en-US" sz="1400">
              <a:latin typeface="Calibri"/>
              <a:ea typeface="Calibri"/>
              <a:cs typeface="Calibri"/>
            </a:endParaRPr>
          </a:p>
          <a:p>
            <a:pPr marL="0" indent="0">
              <a:buNone/>
            </a:pPr>
            <a:endParaRPr lang="en-US" sz="1400">
              <a:latin typeface="Aptos" panose="020B0004020202020204"/>
              <a:ea typeface="Calibri"/>
              <a:cs typeface="Calibri"/>
            </a:endParaRPr>
          </a:p>
          <a:p>
            <a:endParaRPr lang="en-US" sz="1400">
              <a:ea typeface="Calibri"/>
              <a:cs typeface="Calibri"/>
            </a:endParaRPr>
          </a:p>
          <a:p>
            <a:endParaRPr lang="en-US" sz="1400"/>
          </a:p>
        </p:txBody>
      </p:sp>
      <p:sp>
        <p:nvSpPr>
          <p:cNvPr id="4" name="TextBox 3">
            <a:extLst>
              <a:ext uri="{FF2B5EF4-FFF2-40B4-BE49-F238E27FC236}">
                <a16:creationId xmlns:a16="http://schemas.microsoft.com/office/drawing/2014/main" id="{96D6A5EF-63A9-15BB-6F79-450B6AE2BD3E}"/>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834735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12</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fontScale="92500" lnSpcReduction="10000"/>
          </a:bodyPr>
          <a:lstStyle/>
          <a:p>
            <a:pPr marL="0" indent="0">
              <a:buNone/>
            </a:pPr>
            <a:r>
              <a:rPr lang="en-US" sz="2000">
                <a:latin typeface="Aptos Display"/>
                <a:ea typeface="Roboto"/>
                <a:cs typeface="Roboto"/>
              </a:rPr>
              <a:t>"Goal 12 is about ensuring sustainable consumption and production patterns, which is key to sustain the livelihoods of current and future generations. Our planet is running out of resources, but populations are continuing to grow. If the global population reaches 9.8 billion by 2050, the equivalent of almost three planets will be required to provide the natural resources needed to sustain current lifestyles. We need to change our consumption habits and shifting our energy supplies to more sustainable ones are one of the main changes we must make if we are going to reduce our consumption levels. However, global crises triggered a resurgence in fossil fuel subsidies, nearly doubling from 2020 to 2021. We are seeing promising changes in industries, including the trend towards sustainability reporting being on the rise, almost tripling the amount of published sustainability over just a few years, showing increased levels of commitment and awareness that sustainability should be at the core of business practices. Food waste is another sign of over consumption, and tackling food loss is urgent and requires dedicated policies, informed by data, as well as investments in technologies, infrastructure, education and monitoring. A staggering 931 million tons of food is wasted a year, despite a huge number of the global population going hungry" (DESA, 2024). </a:t>
            </a:r>
            <a:endParaRPr lang="en-US" sz="2000">
              <a:latin typeface="Aptos Display"/>
            </a:endParaRPr>
          </a:p>
        </p:txBody>
      </p:sp>
      <p:sp>
        <p:nvSpPr>
          <p:cNvPr id="5"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6"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CE5FBFC-6533-324E-1E06-22F2E055D427}"/>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5977768-F0CE-B71C-8CDB-8FDFBCD2D13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A5E54C2-5C44-8096-4AEE-90FC5DFCB14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8E6DD10-3000-45BE-FC84-98016A60ADC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87858E1-7B62-F799-7BA5-78B1FF334DE6}"/>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085D5BE-0CC6-09C4-69A4-6A83D6942737}"/>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B6C479D7-CE82-4D61-AE91-868E9D6FEE8A}"/>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1 - UN SDG 12 Responsible Consumption  Content Analysis</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12</vt:lpstr>
      <vt:lpstr>What is Content Analysis? </vt:lpstr>
      <vt:lpstr>What does Content Analysis do? </vt:lpstr>
      <vt:lpstr>Categories </vt:lpstr>
      <vt:lpstr>Mutually exclusive</vt:lpstr>
      <vt:lpstr>Exhaustive</vt:lpstr>
      <vt:lpstr>Data Comparisons </vt:lpstr>
      <vt:lpstr>PowerPoint Presentation</vt:lpstr>
      <vt:lpstr>PowerPoint Presentation</vt:lpstr>
      <vt:lpstr>Step 2: Setting up a spreadsheet</vt:lpstr>
      <vt:lpstr>Step 3: Fix column widths </vt:lpstr>
      <vt:lpstr>Step 4: Optional - Add a date format</vt:lpstr>
      <vt:lpstr>Step 5: Optional – Freeze first row</vt:lpstr>
      <vt:lpstr>Step 5: Entering data in the spreadsheet</vt:lpstr>
      <vt:lpstr>Step 6: Word Count in a Cell </vt:lpstr>
      <vt:lpstr>Step 7: Column I "Overall Emotion" </vt:lpstr>
      <vt:lpstr>Step 10: Column M "Theme" </vt:lpstr>
      <vt:lpstr>Step 11: Column J "Post Theme" </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