
<file path=[Content_Types].xml><?xml version="1.0" encoding="utf-8"?>
<Types xmlns="http://schemas.openxmlformats.org/package/2006/content-types">
  <Default Extension="jfif" ContentType="image/jpeg"/>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7" r:id="rId2"/>
    <p:sldId id="259" r:id="rId3"/>
    <p:sldId id="285" r:id="rId4"/>
    <p:sldId id="287" r:id="rId5"/>
    <p:sldId id="280" r:id="rId6"/>
    <p:sldId id="258" r:id="rId7"/>
    <p:sldId id="260" r:id="rId8"/>
    <p:sldId id="262" r:id="rId9"/>
    <p:sldId id="284" r:id="rId10"/>
    <p:sldId id="269" r:id="rId11"/>
    <p:sldId id="264" r:id="rId12"/>
    <p:sldId id="263" r:id="rId13"/>
    <p:sldId id="265" r:id="rId14"/>
    <p:sldId id="289" r:id="rId15"/>
    <p:sldId id="286" r:id="rId16"/>
    <p:sldId id="267" r:id="rId17"/>
    <p:sldId id="290" r:id="rId18"/>
    <p:sldId id="279" r:id="rId19"/>
    <p:sldId id="268" r:id="rId20"/>
    <p:sldId id="291" r:id="rId21"/>
    <p:sldId id="288" r:id="rId22"/>
  </p:sldIdLst>
  <p:sldSz cx="12192000" cy="6858000"/>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1328" autoAdjust="0"/>
  </p:normalViewPr>
  <p:slideViewPr>
    <p:cSldViewPr snapToGrid="0">
      <p:cViewPr varScale="1">
        <p:scale>
          <a:sx n="81" d="100"/>
          <a:sy n="81" d="100"/>
        </p:scale>
        <p:origin x="175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6434"/>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66434"/>
          </a:xfrm>
          <a:prstGeom prst="rect">
            <a:avLst/>
          </a:prstGeom>
        </p:spPr>
        <p:txBody>
          <a:bodyPr vert="horz" lIns="91440" tIns="45720" rIns="91440" bIns="45720" rtlCol="0"/>
          <a:lstStyle>
            <a:lvl1pPr algn="r">
              <a:defRPr sz="1200"/>
            </a:lvl1pPr>
          </a:lstStyle>
          <a:p>
            <a:fld id="{CE7248C7-25BC-40CC-AE87-936EF079E5D5}" type="datetimeFigureOut">
              <a:rPr lang="en-CA" smtClean="0"/>
              <a:t>2022-01-25</a:t>
            </a:fld>
            <a:endParaRPr lang="en-CA"/>
          </a:p>
        </p:txBody>
      </p:sp>
      <p:sp>
        <p:nvSpPr>
          <p:cNvPr id="4" name="Slide Image Placeholder 3"/>
          <p:cNvSpPr>
            <a:spLocks noGrp="1" noRot="1" noChangeAspect="1"/>
          </p:cNvSpPr>
          <p:nvPr>
            <p:ph type="sldImg" idx="2"/>
          </p:nvPr>
        </p:nvSpPr>
        <p:spPr>
          <a:xfrm>
            <a:off x="641350" y="1162050"/>
            <a:ext cx="5575300" cy="31369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73892"/>
            <a:ext cx="5486400" cy="366045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829967"/>
            <a:ext cx="2971800" cy="466433"/>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829967"/>
            <a:ext cx="2971800" cy="466433"/>
          </a:xfrm>
          <a:prstGeom prst="rect">
            <a:avLst/>
          </a:prstGeom>
        </p:spPr>
        <p:txBody>
          <a:bodyPr vert="horz" lIns="91440" tIns="45720" rIns="91440" bIns="45720" rtlCol="0" anchor="b"/>
          <a:lstStyle>
            <a:lvl1pPr algn="r">
              <a:defRPr sz="1200"/>
            </a:lvl1pPr>
          </a:lstStyle>
          <a:p>
            <a:fld id="{361B43A3-A8B1-4D72-BB9B-539768A74EB3}" type="slidenum">
              <a:rPr lang="en-CA" smtClean="0"/>
              <a:t>‹#›</a:t>
            </a:fld>
            <a:endParaRPr lang="en-CA"/>
          </a:p>
        </p:txBody>
      </p:sp>
    </p:spTree>
    <p:extLst>
      <p:ext uri="{BB962C8B-B14F-4D97-AF65-F5344CB8AC3E}">
        <p14:creationId xmlns:p14="http://schemas.microsoft.com/office/powerpoint/2010/main" val="4664236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Nursing education has always had components of experiential learning, with student practicing out in the field, such as in hospitals.  But as we realized with the pandemic, that many more online resources were needed at an affordable price to facilitate learning. So that I why I created this project, to create more online methods for students to learn how to nurse various patients.  Our placements for students experiential learning were cancelled due to the pandemic, so we had to rely on expensive programs that were already created, such as VSIM by Laerdal.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DDBACE-0F8F-43FD-98F0-DEE13552DAD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160317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basement of my home, I have a clinic, small business, </a:t>
            </a:r>
            <a:r>
              <a:rPr lang="en-US" dirty="0" err="1"/>
              <a:t>asethetics</a:t>
            </a:r>
            <a:r>
              <a:rPr lang="en-US" dirty="0"/>
              <a:t>.  Therefore I wanted to use the blue hospital curtains (I bought 2) to cover up that wall.  BUT HOW?   I didn’t want to take down my credentials, so I had to think of a work around. The bed, procedure light were used in the film set  I found 2 white sheets to use, white pillow case for the “hospital linens”.  The procedure light was used for filming, on the actors.</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DDBACE-0F8F-43FD-98F0-DEE13552DAD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872482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wanted to hang the hospital curtain to cover that back wall.  I stressed out over this issue more than anything.  I tried to tuck in the curtain over the edge of the cantina door, used strings to attach it to the other side of the room, it fell down.  Tried using a wall divider…..it was too unstable and tippy, that didn’t work……What did work was to use hooks in my ceiling, attach the hospital curtain with the buckle clip, but use the metal part to hang the curtain onto the hook.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DDBACE-0F8F-43FD-98F0-DEE13552DAD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964515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make jaundiced skin:  take a small bowl, sprinkle turmeric the yellow spice into it, add a small amt of H2o, take a makeup brush and paint the actor face, hands and feet.</a:t>
            </a:r>
          </a:p>
          <a:p>
            <a:r>
              <a:rPr lang="en-US" dirty="0"/>
              <a:t>To make the arms and legs, I purchased gold jersey fabric which is stretchy, this was important to fit bubble wrap around the limbs first and then put the sleeves on for edema.  I sewed the arm and leg sleeves to accommodate the edema from the bubble wrap.</a:t>
            </a:r>
          </a:p>
          <a:p>
            <a:r>
              <a:rPr lang="en-US" dirty="0"/>
              <a:t>To make the abdomen, (ascites) I bought a polycotton, not stretchy fabric, so the water bags would not move around too much.  I made 2 pouches, fill 2 large zip lock bags with water to simulate ascites of the abdomen.  To simulate an umbilicus that was everted, I took a photo from the internet and taped it on the abdomen, used marker to make stria.</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DDBACE-0F8F-43FD-98F0-DEE13552DAD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106165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Although this photo may not be the best as you can see the pink top of the cardboard box, on set it was not visible,…..it was an empty Kleenex box, then I found a photo of IV pumps and just printed it out, cut it out, taped it on….the IV’s hang behind the box.  It was filmed not as a main focal point in the skit.</a:t>
            </a:r>
          </a:p>
          <a:p>
            <a:r>
              <a:rPr lang="en-US" dirty="0"/>
              <a:t>I had an </a:t>
            </a:r>
            <a:r>
              <a:rPr lang="en-US" dirty="0" err="1"/>
              <a:t>Opsite</a:t>
            </a:r>
            <a:r>
              <a:rPr lang="en-US" dirty="0"/>
              <a:t> to keep the IV in her arm.</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DDBACE-0F8F-43FD-98F0-DEE13552DAD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494183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361B43A3-A8B1-4D72-BB9B-539768A74EB3}" type="slidenum">
              <a:rPr lang="en-CA" smtClean="0"/>
              <a:t>14</a:t>
            </a:fld>
            <a:endParaRPr lang="en-CA"/>
          </a:p>
        </p:txBody>
      </p:sp>
    </p:spTree>
    <p:extLst>
      <p:ext uri="{BB962C8B-B14F-4D97-AF65-F5344CB8AC3E}">
        <p14:creationId xmlns:p14="http://schemas.microsoft.com/office/powerpoint/2010/main" val="20161219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I wrote out the scripts 2 times, one on either side of our patient, for actors to read as they were too complex to memorize.  They involved several minutes long of filming straight as well.  Involved physical assessment, diagnostic tests, drugs, pathophysiology </a:t>
            </a:r>
            <a:r>
              <a:rPr lang="en-CA" dirty="0" err="1"/>
              <a:t>ect</a:t>
            </a:r>
            <a:r>
              <a:rPr lang="en-CA" dirty="0"/>
              <a:t>. </a:t>
            </a:r>
          </a:p>
        </p:txBody>
      </p:sp>
      <p:sp>
        <p:nvSpPr>
          <p:cNvPr id="4" name="Slide Number Placeholder 3"/>
          <p:cNvSpPr>
            <a:spLocks noGrp="1"/>
          </p:cNvSpPr>
          <p:nvPr>
            <p:ph type="sldNum" sz="quarter" idx="5"/>
          </p:nvPr>
        </p:nvSpPr>
        <p:spPr/>
        <p:txBody>
          <a:bodyPr/>
          <a:lstStyle/>
          <a:p>
            <a:fld id="{361B43A3-A8B1-4D72-BB9B-539768A74EB3}" type="slidenum">
              <a:rPr lang="en-CA" smtClean="0"/>
              <a:t>15</a:t>
            </a:fld>
            <a:endParaRPr lang="en-CA"/>
          </a:p>
        </p:txBody>
      </p:sp>
    </p:spTree>
    <p:extLst>
      <p:ext uri="{BB962C8B-B14F-4D97-AF65-F5344CB8AC3E}">
        <p14:creationId xmlns:p14="http://schemas.microsoft.com/office/powerpoint/2010/main" val="20551636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faculty, myself and Irfan Aslam, 2 current nursing students, 1 York alumni, a retired ICU RN and her sister.- took 7 of us to complete this filming.  The scripts were so complex that I had to write them out onto flip chart paper twice, and place the stands so that the actors could read it…..to complex and we were not actors.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DDBACE-0F8F-43FD-98F0-DEE13552DAD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438953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361B43A3-A8B1-4D72-BB9B-539768A74EB3}" type="slidenum">
              <a:rPr lang="en-CA" smtClean="0"/>
              <a:t>17</a:t>
            </a:fld>
            <a:endParaRPr lang="en-CA"/>
          </a:p>
        </p:txBody>
      </p:sp>
    </p:spTree>
    <p:extLst>
      <p:ext uri="{BB962C8B-B14F-4D97-AF65-F5344CB8AC3E}">
        <p14:creationId xmlns:p14="http://schemas.microsoft.com/office/powerpoint/2010/main" val="30031743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DDBACE-0F8F-43FD-98F0-DEE13552DAD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963166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game was an office/clinic appointment.  A desk set up was the set.  Table, laptop, papers, flyers were all that was required.  Table and chairs outside my home office was used…..my office was behind the double doors.</a:t>
            </a:r>
          </a:p>
          <a:p>
            <a:r>
              <a:rPr lang="en-US" dirty="0"/>
              <a:t>Film Crew: RN/NP who did the role of transplant nurse coordinator, lady with the scarf </a:t>
            </a:r>
            <a:r>
              <a:rPr lang="en-US" dirty="0" err="1"/>
              <a:t>Zubaida</a:t>
            </a:r>
            <a:r>
              <a:rPr lang="en-US" dirty="0"/>
              <a:t> Mohamed.  York current nursing student, neighbors.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DDBACE-0F8F-43FD-98F0-DEE13552DAD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416334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Learning with simulation is not an adjunct method anymore but a proven effect safe method for teaching and learning nursing.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DDBACE-0F8F-43FD-98F0-DEE13552DAD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07056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Last part of this project is to inform all our faculty about the availability of the resources for implementation into their courses.   That can be done as an announcement in our SON meetings.</a:t>
            </a:r>
          </a:p>
        </p:txBody>
      </p:sp>
      <p:sp>
        <p:nvSpPr>
          <p:cNvPr id="4" name="Slide Number Placeholder 3"/>
          <p:cNvSpPr>
            <a:spLocks noGrp="1"/>
          </p:cNvSpPr>
          <p:nvPr>
            <p:ph type="sldNum" sz="quarter" idx="5"/>
          </p:nvPr>
        </p:nvSpPr>
        <p:spPr/>
        <p:txBody>
          <a:bodyPr/>
          <a:lstStyle/>
          <a:p>
            <a:fld id="{361B43A3-A8B1-4D72-BB9B-539768A74EB3}" type="slidenum">
              <a:rPr lang="en-CA" smtClean="0"/>
              <a:t>20</a:t>
            </a:fld>
            <a:endParaRPr lang="en-CA"/>
          </a:p>
        </p:txBody>
      </p:sp>
    </p:spTree>
    <p:extLst>
      <p:ext uri="{BB962C8B-B14F-4D97-AF65-F5344CB8AC3E}">
        <p14:creationId xmlns:p14="http://schemas.microsoft.com/office/powerpoint/2010/main" val="29709393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DDBACE-0F8F-43FD-98F0-DEE13552DAD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231934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I was awarded the Grant of April 26, 2021.  The first order of action was to map out a time line chart of work that was to be completed. Started with a GANT chart</a:t>
            </a:r>
          </a:p>
        </p:txBody>
      </p:sp>
      <p:sp>
        <p:nvSpPr>
          <p:cNvPr id="4" name="Slide Number Placeholder 3"/>
          <p:cNvSpPr>
            <a:spLocks noGrp="1"/>
          </p:cNvSpPr>
          <p:nvPr>
            <p:ph type="sldNum" sz="quarter" idx="5"/>
          </p:nvPr>
        </p:nvSpPr>
        <p:spPr/>
        <p:txBody>
          <a:bodyPr/>
          <a:lstStyle/>
          <a:p>
            <a:fld id="{361B43A3-A8B1-4D72-BB9B-539768A74EB3}" type="slidenum">
              <a:rPr lang="en-CA" smtClean="0"/>
              <a:t>3</a:t>
            </a:fld>
            <a:endParaRPr lang="en-CA"/>
          </a:p>
        </p:txBody>
      </p:sp>
    </p:spTree>
    <p:extLst>
      <p:ext uri="{BB962C8B-B14F-4D97-AF65-F5344CB8AC3E}">
        <p14:creationId xmlns:p14="http://schemas.microsoft.com/office/powerpoint/2010/main" val="38083817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Collaborators were the 2 presidents of CAN-Sim, Canadian Alliance of Nurse Educators Using Simulation, Jane and Marian. </a:t>
            </a:r>
          </a:p>
        </p:txBody>
      </p:sp>
      <p:sp>
        <p:nvSpPr>
          <p:cNvPr id="4" name="Slide Number Placeholder 3"/>
          <p:cNvSpPr>
            <a:spLocks noGrp="1"/>
          </p:cNvSpPr>
          <p:nvPr>
            <p:ph type="sldNum" sz="quarter" idx="5"/>
          </p:nvPr>
        </p:nvSpPr>
        <p:spPr/>
        <p:txBody>
          <a:bodyPr/>
          <a:lstStyle/>
          <a:p>
            <a:fld id="{361B43A3-A8B1-4D72-BB9B-539768A74EB3}" type="slidenum">
              <a:rPr lang="en-CA" smtClean="0"/>
              <a:t>4</a:t>
            </a:fld>
            <a:endParaRPr lang="en-CA"/>
          </a:p>
        </p:txBody>
      </p:sp>
    </p:spTree>
    <p:extLst>
      <p:ext uri="{BB962C8B-B14F-4D97-AF65-F5344CB8AC3E}">
        <p14:creationId xmlns:p14="http://schemas.microsoft.com/office/powerpoint/2010/main" val="13053160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I set up dates and times to write the scripts in teams over zoom.  The scripts were complex for liver failure and post partum, and long.  Then I set up times to peer review the scripts.  </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DDBACE-0F8F-43FD-98F0-DEE13552DAD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676220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How was I to meet deadlines for the grant, complete the grant, I had no where to film the VSG’s?</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DDBACE-0F8F-43FD-98F0-DEE13552DAD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567068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In  mid Sept. I was informed that I could in fact come into the lab to film with a crew of 6, but everyone had to wear full PPE.  I refused this option, and my filming was completed anyways.  I could not see the merit in filming in full PPE.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DDBACE-0F8F-43FD-98F0-DEE13552DAD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406476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funding to pay people who assisted me in writing and filming is where the </a:t>
            </a:r>
            <a:r>
              <a:rPr lang="en-US" dirty="0" err="1"/>
              <a:t>Virtu-Wil</a:t>
            </a:r>
            <a:r>
              <a:rPr lang="en-US" dirty="0"/>
              <a:t> grant comes in.  I was </a:t>
            </a:r>
            <a:r>
              <a:rPr lang="en-US" dirty="0" err="1"/>
              <a:t>alotted</a:t>
            </a:r>
            <a:r>
              <a:rPr lang="en-US" dirty="0"/>
              <a:t> a budget to pay them.</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DDBACE-0F8F-43FD-98F0-DEE13552DAD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582708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361B43A3-A8B1-4D72-BB9B-539768A74EB3}" type="slidenum">
              <a:rPr lang="en-CA" smtClean="0"/>
              <a:t>9</a:t>
            </a:fld>
            <a:endParaRPr lang="en-CA"/>
          </a:p>
        </p:txBody>
      </p:sp>
    </p:spTree>
    <p:extLst>
      <p:ext uri="{BB962C8B-B14F-4D97-AF65-F5344CB8AC3E}">
        <p14:creationId xmlns:p14="http://schemas.microsoft.com/office/powerpoint/2010/main" val="3247932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with Image">
    <p:bg>
      <p:bgPr>
        <a:solidFill>
          <a:schemeClr val="accent4"/>
        </a:solidFill>
        <a:effectLst/>
      </p:bgPr>
    </p:bg>
    <p:spTree>
      <p:nvGrpSpPr>
        <p:cNvPr id="1" name=""/>
        <p:cNvGrpSpPr/>
        <p:nvPr/>
      </p:nvGrpSpPr>
      <p:grpSpPr>
        <a:xfrm>
          <a:off x="0" y="0"/>
          <a:ext cx="0" cy="0"/>
          <a:chOff x="0" y="0"/>
          <a:chExt cx="0" cy="0"/>
        </a:xfrm>
      </p:grpSpPr>
      <p:sp>
        <p:nvSpPr>
          <p:cNvPr id="23" name="Picture Placeholder 22">
            <a:extLst>
              <a:ext uri="{FF2B5EF4-FFF2-40B4-BE49-F238E27FC236}">
                <a16:creationId xmlns:a16="http://schemas.microsoft.com/office/drawing/2014/main" id="{96DB5B0F-1BA3-4AE0-9821-FC62BA98D422}"/>
              </a:ext>
            </a:extLst>
          </p:cNvPr>
          <p:cNvSpPr>
            <a:spLocks noGrp="1"/>
          </p:cNvSpPr>
          <p:nvPr>
            <p:ph type="pic" sz="quarter" idx="10" hasCustomPrompt="1"/>
          </p:nvPr>
        </p:nvSpPr>
        <p:spPr>
          <a:xfrm>
            <a:off x="136525" y="136525"/>
            <a:ext cx="11909425" cy="6584950"/>
          </a:xfrm>
          <a:solidFill>
            <a:schemeClr val="accent4">
              <a:lumMod val="50000"/>
            </a:schemeClr>
          </a:solidFill>
        </p:spPr>
        <p:txBody>
          <a:bodyPr lIns="1080000" tIns="0" bIns="0" anchor="ctr"/>
          <a:lstStyle>
            <a:lvl1pPr marL="0" indent="0" algn="l">
              <a:buNone/>
              <a:defRPr i="1">
                <a:solidFill>
                  <a:schemeClr val="bg1"/>
                </a:solidFill>
                <a:latin typeface="Times New Roman" panose="02020603050405020304" pitchFamily="18" charset="0"/>
                <a:cs typeface="Times New Roman" panose="02020603050405020304" pitchFamily="18" charset="0"/>
              </a:defRPr>
            </a:lvl1pPr>
          </a:lstStyle>
          <a:p>
            <a:r>
              <a:rPr lang="en-US" noProof="0" dirty="0"/>
              <a:t>Insert or Drag and Drop Photo </a:t>
            </a:r>
            <a:br>
              <a:rPr lang="en-US" noProof="0" dirty="0"/>
            </a:br>
            <a:r>
              <a:rPr lang="en-US" noProof="0" dirty="0"/>
              <a:t>then Send to Back for overlay effect</a:t>
            </a:r>
          </a:p>
        </p:txBody>
      </p:sp>
      <p:sp>
        <p:nvSpPr>
          <p:cNvPr id="24" name="Rectangle 23">
            <a:extLst>
              <a:ext uri="{FF2B5EF4-FFF2-40B4-BE49-F238E27FC236}">
                <a16:creationId xmlns:a16="http://schemas.microsoft.com/office/drawing/2014/main" id="{4EDCBE8D-BCDE-43F2-9C37-386C3705A5C2}"/>
              </a:ext>
            </a:extLst>
          </p:cNvPr>
          <p:cNvSpPr/>
          <p:nvPr userDrawn="1"/>
        </p:nvSpPr>
        <p:spPr>
          <a:xfrm>
            <a:off x="5277678" y="136800"/>
            <a:ext cx="5676382" cy="6584675"/>
          </a:xfrm>
          <a:prstGeom prst="rect">
            <a:avLst/>
          </a:prstGeom>
          <a:solidFill>
            <a:schemeClr val="accent4">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4" name="Rectangle 13">
            <a:extLst>
              <a:ext uri="{FF2B5EF4-FFF2-40B4-BE49-F238E27FC236}">
                <a16:creationId xmlns:a16="http://schemas.microsoft.com/office/drawing/2014/main" id="{8AC2952E-380C-48F5-9C93-B1EB0713EF3E}"/>
              </a:ext>
            </a:extLst>
          </p:cNvPr>
          <p:cNvSpPr/>
          <p:nvPr userDrawn="1"/>
        </p:nvSpPr>
        <p:spPr>
          <a:xfrm rot="5400000">
            <a:off x="-3360737" y="3360737"/>
            <a:ext cx="6858000" cy="1365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3" name="Rectangle 12">
            <a:extLst>
              <a:ext uri="{FF2B5EF4-FFF2-40B4-BE49-F238E27FC236}">
                <a16:creationId xmlns:a16="http://schemas.microsoft.com/office/drawing/2014/main" id="{C783424E-B9B3-4D58-988A-26DEDF734F4E}"/>
              </a:ext>
            </a:extLst>
          </p:cNvPr>
          <p:cNvSpPr/>
          <p:nvPr userDrawn="1"/>
        </p:nvSpPr>
        <p:spPr>
          <a:xfrm>
            <a:off x="0" y="0"/>
            <a:ext cx="10954058" cy="1365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5" name="Rectangle 14">
            <a:extLst>
              <a:ext uri="{FF2B5EF4-FFF2-40B4-BE49-F238E27FC236}">
                <a16:creationId xmlns:a16="http://schemas.microsoft.com/office/drawing/2014/main" id="{7332BBED-D126-4DCA-9557-B488A96E405F}"/>
              </a:ext>
            </a:extLst>
          </p:cNvPr>
          <p:cNvSpPr/>
          <p:nvPr userDrawn="1"/>
        </p:nvSpPr>
        <p:spPr>
          <a:xfrm>
            <a:off x="0" y="6721475"/>
            <a:ext cx="10954058" cy="1365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00F23EB7-E336-46EB-A4A0-3DB7A6BF4CE1}"/>
              </a:ext>
            </a:extLst>
          </p:cNvPr>
          <p:cNvSpPr>
            <a:spLocks noGrp="1"/>
          </p:cNvSpPr>
          <p:nvPr>
            <p:ph type="ctrTitle" hasCustomPrompt="1"/>
          </p:nvPr>
        </p:nvSpPr>
        <p:spPr>
          <a:xfrm>
            <a:off x="5573044" y="3674372"/>
            <a:ext cx="5085650" cy="1870007"/>
          </a:xfrm>
        </p:spPr>
        <p:txBody>
          <a:bodyPr anchor="b"/>
          <a:lstStyle>
            <a:lvl1pPr algn="r">
              <a:defRPr sz="4500">
                <a:solidFill>
                  <a:schemeClr val="bg1"/>
                </a:solidFill>
              </a:defRPr>
            </a:lvl1pPr>
          </a:lstStyle>
          <a:p>
            <a:r>
              <a:rPr lang="en-US" noProof="0"/>
              <a:t>Click to edit your presentation title</a:t>
            </a:r>
          </a:p>
        </p:txBody>
      </p:sp>
      <p:sp>
        <p:nvSpPr>
          <p:cNvPr id="3" name="Subtitle 2">
            <a:extLst>
              <a:ext uri="{FF2B5EF4-FFF2-40B4-BE49-F238E27FC236}">
                <a16:creationId xmlns:a16="http://schemas.microsoft.com/office/drawing/2014/main" id="{C9980B88-3F4A-4688-9ED0-17EF37E62D93}"/>
              </a:ext>
            </a:extLst>
          </p:cNvPr>
          <p:cNvSpPr>
            <a:spLocks noGrp="1"/>
          </p:cNvSpPr>
          <p:nvPr>
            <p:ph type="subTitle" idx="1"/>
          </p:nvPr>
        </p:nvSpPr>
        <p:spPr>
          <a:xfrm>
            <a:off x="5573044" y="5711550"/>
            <a:ext cx="5085650" cy="691666"/>
          </a:xfrm>
        </p:spPr>
        <p:txBody>
          <a:bodyPr/>
          <a:lstStyle>
            <a:lvl1pPr marL="0" indent="0" algn="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Tree>
    <p:extLst>
      <p:ext uri="{BB962C8B-B14F-4D97-AF65-F5344CB8AC3E}">
        <p14:creationId xmlns:p14="http://schemas.microsoft.com/office/powerpoint/2010/main" val="11117974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Large Numbers Option 1">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3673AE6F-1F65-4C50-B8BB-3CE8E3C02F5E}"/>
              </a:ext>
            </a:extLst>
          </p:cNvPr>
          <p:cNvSpPr>
            <a:spLocks noGrp="1"/>
          </p:cNvSpPr>
          <p:nvPr>
            <p:ph type="title"/>
          </p:nvPr>
        </p:nvSpPr>
        <p:spPr>
          <a:xfrm>
            <a:off x="432000" y="432000"/>
            <a:ext cx="10143235" cy="432000"/>
          </a:xfrm>
        </p:spPr>
        <p:txBody>
          <a:bodyPr/>
          <a:lstStyle/>
          <a:p>
            <a:r>
              <a:rPr lang="en-US" noProof="0"/>
              <a:t>Click to edit Master title style</a:t>
            </a:r>
          </a:p>
        </p:txBody>
      </p:sp>
      <p:sp>
        <p:nvSpPr>
          <p:cNvPr id="14" name="Text Placeholder 4">
            <a:extLst>
              <a:ext uri="{FF2B5EF4-FFF2-40B4-BE49-F238E27FC236}">
                <a16:creationId xmlns:a16="http://schemas.microsoft.com/office/drawing/2014/main" id="{C0299E33-978D-4B8A-9AC7-FC3F151DAC3D}"/>
              </a:ext>
            </a:extLst>
          </p:cNvPr>
          <p:cNvSpPr>
            <a:spLocks noGrp="1"/>
          </p:cNvSpPr>
          <p:nvPr>
            <p:ph type="body" sz="quarter" idx="17" hasCustomPrompt="1"/>
          </p:nvPr>
        </p:nvSpPr>
        <p:spPr>
          <a:xfrm>
            <a:off x="431800" y="1008000"/>
            <a:ext cx="10144125" cy="252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sp>
        <p:nvSpPr>
          <p:cNvPr id="3" name="Text Placeholder 2">
            <a:extLst>
              <a:ext uri="{FF2B5EF4-FFF2-40B4-BE49-F238E27FC236}">
                <a16:creationId xmlns:a16="http://schemas.microsoft.com/office/drawing/2014/main" id="{9322B50D-6A7D-41C6-BA57-613BC231DF36}"/>
              </a:ext>
            </a:extLst>
          </p:cNvPr>
          <p:cNvSpPr>
            <a:spLocks noGrp="1"/>
          </p:cNvSpPr>
          <p:nvPr>
            <p:ph type="body" idx="1" hasCustomPrompt="1"/>
          </p:nvPr>
        </p:nvSpPr>
        <p:spPr>
          <a:xfrm>
            <a:off x="1616210" y="2143124"/>
            <a:ext cx="3069500" cy="997168"/>
          </a:xfrm>
        </p:spPr>
        <p:txBody>
          <a:bodyPr anchor="t"/>
          <a:lstStyle>
            <a:lvl1pPr marL="0" indent="0">
              <a:lnSpc>
                <a:spcPts val="7200"/>
              </a:lnSpc>
              <a:buNone/>
              <a:defRPr sz="7200" b="1">
                <a:solidFill>
                  <a:schemeClr val="tx1">
                    <a:lumMod val="75000"/>
                    <a:lumOff val="25000"/>
                  </a:schemeClr>
                </a:solidFill>
                <a:latin typeface="+mj-lt"/>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1</a:t>
            </a:r>
          </a:p>
        </p:txBody>
      </p:sp>
      <p:sp>
        <p:nvSpPr>
          <p:cNvPr id="4" name="Content Placeholder 3">
            <a:extLst>
              <a:ext uri="{FF2B5EF4-FFF2-40B4-BE49-F238E27FC236}">
                <a16:creationId xmlns:a16="http://schemas.microsoft.com/office/drawing/2014/main" id="{9FD584DA-F775-47B8-A1D7-6556AD5FCBD2}"/>
              </a:ext>
            </a:extLst>
          </p:cNvPr>
          <p:cNvSpPr>
            <a:spLocks noGrp="1"/>
          </p:cNvSpPr>
          <p:nvPr>
            <p:ph sz="half" idx="2" hasCustomPrompt="1"/>
          </p:nvPr>
        </p:nvSpPr>
        <p:spPr>
          <a:xfrm>
            <a:off x="1631968" y="3314505"/>
            <a:ext cx="3069500" cy="3051905"/>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 name="Text Placeholder 11">
            <a:extLst>
              <a:ext uri="{FF2B5EF4-FFF2-40B4-BE49-F238E27FC236}">
                <a16:creationId xmlns:a16="http://schemas.microsoft.com/office/drawing/2014/main" id="{78A963F8-6F6E-440E-B3B3-DDE13C083A36}"/>
              </a:ext>
            </a:extLst>
          </p:cNvPr>
          <p:cNvSpPr>
            <a:spLocks noGrp="1"/>
          </p:cNvSpPr>
          <p:nvPr>
            <p:ph type="body" sz="quarter" idx="13" hasCustomPrompt="1"/>
          </p:nvPr>
        </p:nvSpPr>
        <p:spPr>
          <a:xfrm>
            <a:off x="6753360" y="2143124"/>
            <a:ext cx="3069500" cy="1008000"/>
          </a:xfrm>
        </p:spPr>
        <p:txBody>
          <a:bodyPr anchor="t"/>
          <a:lstStyle>
            <a:lvl1pPr marL="0" indent="0">
              <a:lnSpc>
                <a:spcPts val="7200"/>
              </a:lnSpc>
              <a:buNone/>
              <a:defRPr sz="7200" b="1">
                <a:solidFill>
                  <a:schemeClr val="tx1">
                    <a:lumMod val="75000"/>
                    <a:lumOff val="25000"/>
                  </a:schemeClr>
                </a:solidFill>
                <a:latin typeface="+mj-lt"/>
                <a:cs typeface="Arial" panose="020B0604020202020204" pitchFamily="34" charset="0"/>
              </a:defRPr>
            </a:lvl1pPr>
          </a:lstStyle>
          <a:p>
            <a:pPr lvl="0"/>
            <a:r>
              <a:rPr lang="en-US" noProof="0"/>
              <a:t>2</a:t>
            </a:r>
          </a:p>
        </p:txBody>
      </p:sp>
      <p:sp>
        <p:nvSpPr>
          <p:cNvPr id="8" name="Text Placeholder 7">
            <a:extLst>
              <a:ext uri="{FF2B5EF4-FFF2-40B4-BE49-F238E27FC236}">
                <a16:creationId xmlns:a16="http://schemas.microsoft.com/office/drawing/2014/main" id="{DF0A5256-B267-47DA-858A-0F3867CB6139}"/>
              </a:ext>
            </a:extLst>
          </p:cNvPr>
          <p:cNvSpPr>
            <a:spLocks noGrp="1"/>
          </p:cNvSpPr>
          <p:nvPr>
            <p:ph type="body" sz="quarter" idx="12" hasCustomPrompt="1"/>
          </p:nvPr>
        </p:nvSpPr>
        <p:spPr>
          <a:xfrm>
            <a:off x="6753360" y="3314701"/>
            <a:ext cx="3069500" cy="3051192"/>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a:extLst>
              <a:ext uri="{FF2B5EF4-FFF2-40B4-BE49-F238E27FC236}">
                <a16:creationId xmlns:a16="http://schemas.microsoft.com/office/drawing/2014/main" id="{646B8F99-FAB0-4B33-87ED-9FF46D11A907}"/>
              </a:ext>
            </a:extLst>
          </p:cNvPr>
          <p:cNvSpPr>
            <a:spLocks noGrp="1"/>
          </p:cNvSpPr>
          <p:nvPr>
            <p:ph type="ftr" sz="quarter" idx="14"/>
          </p:nvPr>
        </p:nvSpPr>
        <p:spPr/>
        <p:txBody>
          <a:bodyPr/>
          <a:lstStyle/>
          <a:p>
            <a:r>
              <a:rPr lang="en-US" noProof="0" dirty="0"/>
              <a:t>Add a footer</a:t>
            </a:r>
          </a:p>
        </p:txBody>
      </p:sp>
      <p:sp>
        <p:nvSpPr>
          <p:cNvPr id="15" name="Slide Number Placeholder 6">
            <a:extLst>
              <a:ext uri="{FF2B5EF4-FFF2-40B4-BE49-F238E27FC236}">
                <a16:creationId xmlns:a16="http://schemas.microsoft.com/office/drawing/2014/main" id="{03A8A6E9-DFE7-C84C-8C6D-E32D8A663AA6}"/>
              </a:ext>
            </a:extLst>
          </p:cNvPr>
          <p:cNvSpPr>
            <a:spLocks noGrp="1"/>
          </p:cNvSpPr>
          <p:nvPr>
            <p:ph type="sldNum" sz="quarter" idx="18"/>
          </p:nvPr>
        </p:nvSpPr>
        <p:spPr>
          <a:xfrm>
            <a:off x="11091633" y="6456363"/>
            <a:ext cx="962795" cy="264330"/>
          </a:xfrm>
        </p:spPr>
        <p:txBody>
          <a:bodyPr/>
          <a:lstStyle/>
          <a:p>
            <a:r>
              <a:rPr lang="en-US" noProof="0" dirty="0"/>
              <a:t>page </a:t>
            </a:r>
            <a:fld id="{19B51A1E-902D-48AF-9020-955120F399B6}" type="slidenum">
              <a:rPr lang="en-US" b="1" i="1" noProof="0" smtClean="0"/>
              <a:pPr/>
              <a:t>‹#›</a:t>
            </a:fld>
            <a:endParaRPr lang="en-US" b="1" i="1" noProof="0" dirty="0"/>
          </a:p>
        </p:txBody>
      </p:sp>
    </p:spTree>
    <p:extLst>
      <p:ext uri="{BB962C8B-B14F-4D97-AF65-F5344CB8AC3E}">
        <p14:creationId xmlns:p14="http://schemas.microsoft.com/office/powerpoint/2010/main" val="5231270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arge Numbers Option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C626A5-4FF6-42BD-858A-AE4B2C23A6BC}"/>
              </a:ext>
            </a:extLst>
          </p:cNvPr>
          <p:cNvSpPr>
            <a:spLocks noGrp="1"/>
          </p:cNvSpPr>
          <p:nvPr>
            <p:ph type="title"/>
          </p:nvPr>
        </p:nvSpPr>
        <p:spPr/>
        <p:txBody>
          <a:bodyPr/>
          <a:lstStyle>
            <a:lvl1pPr>
              <a:defRPr>
                <a:solidFill>
                  <a:schemeClr val="tx1">
                    <a:lumMod val="75000"/>
                    <a:lumOff val="25000"/>
                  </a:schemeClr>
                </a:solidFill>
              </a:defRPr>
            </a:lvl1pPr>
          </a:lstStyle>
          <a:p>
            <a:r>
              <a:rPr lang="en-US" noProof="0"/>
              <a:t>Click to edit Master title style</a:t>
            </a:r>
          </a:p>
        </p:txBody>
      </p:sp>
      <p:sp>
        <p:nvSpPr>
          <p:cNvPr id="5" name="Text Placeholder 4">
            <a:extLst>
              <a:ext uri="{FF2B5EF4-FFF2-40B4-BE49-F238E27FC236}">
                <a16:creationId xmlns:a16="http://schemas.microsoft.com/office/drawing/2014/main" id="{D52B871F-F800-4B02-8408-FF5D438CFEC4}"/>
              </a:ext>
            </a:extLst>
          </p:cNvPr>
          <p:cNvSpPr>
            <a:spLocks noGrp="1"/>
          </p:cNvSpPr>
          <p:nvPr>
            <p:ph type="body" sz="quarter" idx="13" hasCustomPrompt="1"/>
          </p:nvPr>
        </p:nvSpPr>
        <p:spPr>
          <a:xfrm>
            <a:off x="431800" y="1008000"/>
            <a:ext cx="10144125" cy="252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sp>
        <p:nvSpPr>
          <p:cNvPr id="6" name="Text Placeholder 3">
            <a:extLst>
              <a:ext uri="{FF2B5EF4-FFF2-40B4-BE49-F238E27FC236}">
                <a16:creationId xmlns:a16="http://schemas.microsoft.com/office/drawing/2014/main" id="{AD3903B4-7169-4D4B-A4EE-98E908F47924}"/>
              </a:ext>
            </a:extLst>
          </p:cNvPr>
          <p:cNvSpPr>
            <a:spLocks noGrp="1"/>
          </p:cNvSpPr>
          <p:nvPr>
            <p:ph type="body" sz="quarter" idx="27" hasCustomPrompt="1"/>
          </p:nvPr>
        </p:nvSpPr>
        <p:spPr>
          <a:xfrm>
            <a:off x="431800" y="1593150"/>
            <a:ext cx="4348065" cy="4348065"/>
          </a:xfrm>
          <a:prstGeom prst="ellipse">
            <a:avLst/>
          </a:prstGeom>
          <a:solidFill>
            <a:schemeClr val="accent1">
              <a:alpha val="10000"/>
            </a:schemeClr>
          </a:solidFill>
          <a:ln>
            <a:solidFill>
              <a:schemeClr val="accent1"/>
            </a:solidFill>
          </a:ln>
        </p:spPr>
        <p:txBody>
          <a:bodyPr anchor="ctr"/>
          <a:lstStyle>
            <a:lvl1pPr marL="0" indent="0" algn="ctr">
              <a:buNone/>
              <a:defRPr sz="1800">
                <a:solidFill>
                  <a:schemeClr val="tx1">
                    <a:lumMod val="75000"/>
                    <a:lumOff val="25000"/>
                  </a:schemeClr>
                </a:solidFill>
                <a:latin typeface="+mn-lt"/>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Section Header</a:t>
            </a:r>
          </a:p>
        </p:txBody>
      </p:sp>
      <p:sp>
        <p:nvSpPr>
          <p:cNvPr id="10" name="Text Placeholder 3">
            <a:extLst>
              <a:ext uri="{FF2B5EF4-FFF2-40B4-BE49-F238E27FC236}">
                <a16:creationId xmlns:a16="http://schemas.microsoft.com/office/drawing/2014/main" id="{96BEA54F-1538-4369-953E-48143E778A0C}"/>
              </a:ext>
            </a:extLst>
          </p:cNvPr>
          <p:cNvSpPr>
            <a:spLocks noGrp="1"/>
          </p:cNvSpPr>
          <p:nvPr>
            <p:ph type="body" sz="quarter" idx="30" hasCustomPrompt="1"/>
          </p:nvPr>
        </p:nvSpPr>
        <p:spPr>
          <a:xfrm>
            <a:off x="1200023" y="2205688"/>
            <a:ext cx="2811618" cy="1440000"/>
          </a:xfrm>
          <a:prstGeom prst="rect">
            <a:avLst/>
          </a:prstGeom>
          <a:noFill/>
        </p:spPr>
        <p:txBody>
          <a:bodyPr anchor="b"/>
          <a:lstStyle>
            <a:lvl1pPr marL="0" indent="0" algn="ctr">
              <a:spcBef>
                <a:spcPts val="0"/>
              </a:spcBef>
              <a:spcAft>
                <a:spcPts val="0"/>
              </a:spcAft>
              <a:buNone/>
              <a:defRPr sz="6600" b="1">
                <a:solidFill>
                  <a:schemeClr val="tx1">
                    <a:lumMod val="75000"/>
                    <a:lumOff val="25000"/>
                  </a:schemeClr>
                </a:solidFill>
                <a:latin typeface="+mj-lt"/>
                <a:cs typeface="Arial" panose="020B0604020202020204" pitchFamily="34" charset="0"/>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1</a:t>
            </a:r>
          </a:p>
        </p:txBody>
      </p:sp>
      <p:sp>
        <p:nvSpPr>
          <p:cNvPr id="13" name="Content Placeholder 3">
            <a:extLst>
              <a:ext uri="{FF2B5EF4-FFF2-40B4-BE49-F238E27FC236}">
                <a16:creationId xmlns:a16="http://schemas.microsoft.com/office/drawing/2014/main" id="{A7461332-515F-423E-992A-19C7845D0A7E}"/>
              </a:ext>
            </a:extLst>
          </p:cNvPr>
          <p:cNvSpPr>
            <a:spLocks noGrp="1"/>
          </p:cNvSpPr>
          <p:nvPr>
            <p:ph sz="half" idx="2" hasCustomPrompt="1"/>
          </p:nvPr>
        </p:nvSpPr>
        <p:spPr>
          <a:xfrm>
            <a:off x="1615832" y="4243333"/>
            <a:ext cx="1980000" cy="720000"/>
          </a:xfrm>
        </p:spPr>
        <p:txBody>
          <a:bodyPr/>
          <a:lstStyle>
            <a:lvl1pPr marL="0" indent="0" algn="ctr">
              <a:buFont typeface="Arial" panose="020B0604020202020204" pitchFamily="34" charset="0"/>
              <a:buNone/>
              <a:defRPr sz="1400">
                <a:solidFill>
                  <a:schemeClr val="tx1">
                    <a:lumMod val="75000"/>
                    <a:lumOff val="25000"/>
                  </a:schemeClr>
                </a:solidFill>
              </a:defRPr>
            </a:lvl1pPr>
          </a:lstStyle>
          <a:p>
            <a:pPr lvl="0"/>
            <a:r>
              <a:rPr lang="en-US" noProof="0"/>
              <a:t>Section Description</a:t>
            </a:r>
          </a:p>
        </p:txBody>
      </p:sp>
      <p:sp>
        <p:nvSpPr>
          <p:cNvPr id="8" name="Text Placeholder 9">
            <a:extLst>
              <a:ext uri="{FF2B5EF4-FFF2-40B4-BE49-F238E27FC236}">
                <a16:creationId xmlns:a16="http://schemas.microsoft.com/office/drawing/2014/main" id="{35BD4359-D385-4BCD-B33E-EF9B611693CD}"/>
              </a:ext>
            </a:extLst>
          </p:cNvPr>
          <p:cNvSpPr>
            <a:spLocks noGrp="1"/>
          </p:cNvSpPr>
          <p:nvPr>
            <p:ph type="body" sz="quarter" idx="28" hasCustomPrompt="1"/>
          </p:nvPr>
        </p:nvSpPr>
        <p:spPr>
          <a:xfrm>
            <a:off x="4123559" y="1864921"/>
            <a:ext cx="3804522" cy="3804522"/>
          </a:xfrm>
          <a:prstGeom prst="ellipse">
            <a:avLst/>
          </a:prstGeom>
          <a:solidFill>
            <a:schemeClr val="accent2">
              <a:alpha val="10000"/>
            </a:schemeClr>
          </a:solidFill>
          <a:ln>
            <a:solidFill>
              <a:schemeClr val="accent2"/>
            </a:solidFill>
          </a:ln>
        </p:spPr>
        <p:txBody>
          <a:bodyPr vert="horz" lIns="0" tIns="0" rIns="0" bIns="0" rtlCol="0" anchor="ctr">
            <a:noAutofit/>
          </a:bodyPr>
          <a:lstStyle>
            <a:lvl1pPr marL="0" indent="0" algn="ctr">
              <a:buNone/>
              <a:defRPr lang="en-ZA" sz="1800" dirty="0">
                <a:solidFill>
                  <a:schemeClr val="tx1">
                    <a:lumMod val="75000"/>
                    <a:lumOff val="25000"/>
                  </a:schemeClr>
                </a:solidFill>
              </a:defRPr>
            </a:lvl1pPr>
          </a:lstStyle>
          <a:p>
            <a:pPr marL="266700" lvl="0" indent="-266700" algn="ctr"/>
            <a:r>
              <a:rPr lang="en-US" noProof="0"/>
              <a:t>Section Header</a:t>
            </a:r>
          </a:p>
        </p:txBody>
      </p:sp>
      <p:sp>
        <p:nvSpPr>
          <p:cNvPr id="11" name="Text Placeholder 9">
            <a:extLst>
              <a:ext uri="{FF2B5EF4-FFF2-40B4-BE49-F238E27FC236}">
                <a16:creationId xmlns:a16="http://schemas.microsoft.com/office/drawing/2014/main" id="{75AB5322-7A21-47FE-92DA-8B0C974F8FB4}"/>
              </a:ext>
            </a:extLst>
          </p:cNvPr>
          <p:cNvSpPr>
            <a:spLocks noGrp="1"/>
          </p:cNvSpPr>
          <p:nvPr>
            <p:ph type="body" sz="quarter" idx="31" hasCustomPrompt="1"/>
          </p:nvPr>
        </p:nvSpPr>
        <p:spPr>
          <a:xfrm>
            <a:off x="4620011" y="2205688"/>
            <a:ext cx="2811618" cy="1440000"/>
          </a:xfrm>
          <a:prstGeom prst="rect">
            <a:avLst/>
          </a:prstGeom>
          <a:noFill/>
        </p:spPr>
        <p:txBody>
          <a:bodyPr vert="horz" lIns="0" tIns="0" rIns="0" bIns="0" rtlCol="0" anchor="b">
            <a:noAutofit/>
          </a:bodyPr>
          <a:lstStyle>
            <a:lvl1pPr marL="0" indent="0" algn="ctr">
              <a:spcBef>
                <a:spcPts val="0"/>
              </a:spcBef>
              <a:spcAft>
                <a:spcPts val="0"/>
              </a:spcAft>
              <a:buNone/>
              <a:defRPr lang="en-ZA" sz="6600" b="1" dirty="0">
                <a:solidFill>
                  <a:schemeClr val="tx1">
                    <a:lumMod val="75000"/>
                    <a:lumOff val="25000"/>
                  </a:schemeClr>
                </a:solidFill>
                <a:latin typeface="+mj-lt"/>
                <a:cs typeface="Arial" panose="020B0604020202020204" pitchFamily="34" charset="0"/>
              </a:defRPr>
            </a:lvl1pPr>
          </a:lstStyle>
          <a:p>
            <a:pPr marL="266700" lvl="0" indent="-266700" algn="ctr"/>
            <a:r>
              <a:rPr lang="en-US" noProof="0"/>
              <a:t>2</a:t>
            </a:r>
          </a:p>
        </p:txBody>
      </p:sp>
      <p:sp>
        <p:nvSpPr>
          <p:cNvPr id="14" name="Text Placeholder 5">
            <a:extLst>
              <a:ext uri="{FF2B5EF4-FFF2-40B4-BE49-F238E27FC236}">
                <a16:creationId xmlns:a16="http://schemas.microsoft.com/office/drawing/2014/main" id="{C63BF992-768D-4119-8D4A-65B4E8FF04E5}"/>
              </a:ext>
            </a:extLst>
          </p:cNvPr>
          <p:cNvSpPr>
            <a:spLocks noGrp="1"/>
          </p:cNvSpPr>
          <p:nvPr>
            <p:ph type="body" sz="quarter" idx="33" hasCustomPrompt="1"/>
          </p:nvPr>
        </p:nvSpPr>
        <p:spPr>
          <a:xfrm>
            <a:off x="5035820" y="4243333"/>
            <a:ext cx="1980000" cy="720000"/>
          </a:xfrm>
        </p:spPr>
        <p:txBody>
          <a:bodyPr/>
          <a:lstStyle>
            <a:lvl1pPr marL="0" indent="0" algn="ctr">
              <a:buFont typeface="Arial" panose="020B0604020202020204" pitchFamily="34" charset="0"/>
              <a:buNone/>
              <a:defRPr sz="1400">
                <a:solidFill>
                  <a:schemeClr val="tx1">
                    <a:lumMod val="75000"/>
                    <a:lumOff val="25000"/>
                  </a:schemeClr>
                </a:solidFill>
              </a:defRPr>
            </a:lvl1pPr>
          </a:lstStyle>
          <a:p>
            <a:pPr lvl="0"/>
            <a:r>
              <a:rPr lang="en-US" noProof="0"/>
              <a:t>Section Description</a:t>
            </a:r>
          </a:p>
        </p:txBody>
      </p:sp>
      <p:sp>
        <p:nvSpPr>
          <p:cNvPr id="9" name="Text Placeholder 9">
            <a:extLst>
              <a:ext uri="{FF2B5EF4-FFF2-40B4-BE49-F238E27FC236}">
                <a16:creationId xmlns:a16="http://schemas.microsoft.com/office/drawing/2014/main" id="{760B0B05-57EC-42F8-B1E3-6386C1E9C600}"/>
              </a:ext>
            </a:extLst>
          </p:cNvPr>
          <p:cNvSpPr>
            <a:spLocks noGrp="1"/>
          </p:cNvSpPr>
          <p:nvPr>
            <p:ph type="body" sz="quarter" idx="29" hasCustomPrompt="1"/>
          </p:nvPr>
        </p:nvSpPr>
        <p:spPr>
          <a:xfrm>
            <a:off x="7454997" y="2207063"/>
            <a:ext cx="3120238" cy="3120238"/>
          </a:xfrm>
          <a:prstGeom prst="ellipse">
            <a:avLst/>
          </a:prstGeom>
          <a:solidFill>
            <a:schemeClr val="accent3">
              <a:alpha val="10000"/>
            </a:schemeClr>
          </a:solidFill>
          <a:ln>
            <a:solidFill>
              <a:schemeClr val="accent3"/>
            </a:solidFill>
          </a:ln>
        </p:spPr>
        <p:txBody>
          <a:bodyPr vert="horz" lIns="0" tIns="0" rIns="0" bIns="0" rtlCol="0" anchor="ctr">
            <a:noAutofit/>
          </a:bodyPr>
          <a:lstStyle>
            <a:lvl1pPr marL="0" indent="0" algn="ctr">
              <a:buNone/>
              <a:defRPr lang="en-ZA" sz="1800" dirty="0">
                <a:solidFill>
                  <a:schemeClr val="tx1">
                    <a:lumMod val="75000"/>
                    <a:lumOff val="25000"/>
                  </a:schemeClr>
                </a:solidFill>
              </a:defRPr>
            </a:lvl1pPr>
          </a:lstStyle>
          <a:p>
            <a:pPr marL="266700" lvl="0" indent="-266700" algn="ctr"/>
            <a:r>
              <a:rPr lang="en-US" noProof="0"/>
              <a:t>Section Header</a:t>
            </a:r>
          </a:p>
        </p:txBody>
      </p:sp>
      <p:sp>
        <p:nvSpPr>
          <p:cNvPr id="12" name="Text Placeholder 9">
            <a:extLst>
              <a:ext uri="{FF2B5EF4-FFF2-40B4-BE49-F238E27FC236}">
                <a16:creationId xmlns:a16="http://schemas.microsoft.com/office/drawing/2014/main" id="{A68AE188-594C-409F-8B57-C0CFFAFC9AB8}"/>
              </a:ext>
            </a:extLst>
          </p:cNvPr>
          <p:cNvSpPr>
            <a:spLocks noGrp="1"/>
          </p:cNvSpPr>
          <p:nvPr>
            <p:ph type="body" sz="quarter" idx="32" hasCustomPrompt="1"/>
          </p:nvPr>
        </p:nvSpPr>
        <p:spPr>
          <a:xfrm>
            <a:off x="7763617" y="2205688"/>
            <a:ext cx="2597043" cy="1440000"/>
          </a:xfrm>
          <a:prstGeom prst="rect">
            <a:avLst/>
          </a:prstGeom>
          <a:noFill/>
        </p:spPr>
        <p:txBody>
          <a:bodyPr vert="horz" lIns="0" tIns="0" rIns="0" bIns="0" rtlCol="0" anchor="b">
            <a:noAutofit/>
          </a:bodyPr>
          <a:lstStyle>
            <a:lvl1pPr marL="0" indent="0" algn="ctr">
              <a:spcBef>
                <a:spcPts val="0"/>
              </a:spcBef>
              <a:spcAft>
                <a:spcPts val="0"/>
              </a:spcAft>
              <a:buNone/>
              <a:defRPr lang="en-ZA" sz="6600" b="1" dirty="0">
                <a:solidFill>
                  <a:schemeClr val="tx1">
                    <a:lumMod val="75000"/>
                    <a:lumOff val="25000"/>
                  </a:schemeClr>
                </a:solidFill>
                <a:latin typeface="+mj-lt"/>
                <a:cs typeface="Arial" panose="020B0604020202020204" pitchFamily="34" charset="0"/>
              </a:defRPr>
            </a:lvl1pPr>
          </a:lstStyle>
          <a:p>
            <a:pPr marL="266700" lvl="0" indent="-266700" algn="ctr"/>
            <a:r>
              <a:rPr lang="en-US" noProof="0"/>
              <a:t>3</a:t>
            </a:r>
          </a:p>
        </p:txBody>
      </p:sp>
      <p:sp>
        <p:nvSpPr>
          <p:cNvPr id="15" name="Text Placeholder 9">
            <a:extLst>
              <a:ext uri="{FF2B5EF4-FFF2-40B4-BE49-F238E27FC236}">
                <a16:creationId xmlns:a16="http://schemas.microsoft.com/office/drawing/2014/main" id="{ED698B85-CFF0-4F09-8E8A-BCAEC5056233}"/>
              </a:ext>
            </a:extLst>
          </p:cNvPr>
          <p:cNvSpPr>
            <a:spLocks noGrp="1"/>
          </p:cNvSpPr>
          <p:nvPr>
            <p:ph type="body" sz="quarter" idx="34" hasCustomPrompt="1"/>
          </p:nvPr>
        </p:nvSpPr>
        <p:spPr>
          <a:xfrm>
            <a:off x="8025116" y="4243333"/>
            <a:ext cx="1980000" cy="720000"/>
          </a:xfrm>
        </p:spPr>
        <p:txBody>
          <a:bodyPr/>
          <a:lstStyle>
            <a:lvl1pPr marL="0" indent="0" algn="ctr">
              <a:buFont typeface="Arial" panose="020B0604020202020204" pitchFamily="34" charset="0"/>
              <a:buNone/>
              <a:defRPr sz="1400">
                <a:solidFill>
                  <a:schemeClr val="tx1">
                    <a:lumMod val="75000"/>
                    <a:lumOff val="25000"/>
                  </a:schemeClr>
                </a:solidFill>
              </a:defRPr>
            </a:lvl1pPr>
          </a:lstStyle>
          <a:p>
            <a:pPr lvl="0"/>
            <a:r>
              <a:rPr lang="en-US" noProof="0"/>
              <a:t>Section Description</a:t>
            </a:r>
          </a:p>
        </p:txBody>
      </p:sp>
      <p:sp>
        <p:nvSpPr>
          <p:cNvPr id="3" name="Footer Placeholder 2">
            <a:extLst>
              <a:ext uri="{FF2B5EF4-FFF2-40B4-BE49-F238E27FC236}">
                <a16:creationId xmlns:a16="http://schemas.microsoft.com/office/drawing/2014/main" id="{08CCB8C2-B6A2-4C69-8D3A-57420A034BA4}"/>
              </a:ext>
            </a:extLst>
          </p:cNvPr>
          <p:cNvSpPr>
            <a:spLocks noGrp="1"/>
          </p:cNvSpPr>
          <p:nvPr>
            <p:ph type="ftr" sz="quarter" idx="12"/>
          </p:nvPr>
        </p:nvSpPr>
        <p:spPr/>
        <p:txBody>
          <a:bodyPr/>
          <a:lstStyle/>
          <a:p>
            <a:r>
              <a:rPr lang="en-US" noProof="0" dirty="0"/>
              <a:t>Add a footer</a:t>
            </a:r>
          </a:p>
        </p:txBody>
      </p:sp>
      <p:sp>
        <p:nvSpPr>
          <p:cNvPr id="16" name="Slide Number Placeholder 6">
            <a:extLst>
              <a:ext uri="{FF2B5EF4-FFF2-40B4-BE49-F238E27FC236}">
                <a16:creationId xmlns:a16="http://schemas.microsoft.com/office/drawing/2014/main" id="{40258D63-D809-EE49-BCDD-8D6306004AEE}"/>
              </a:ext>
            </a:extLst>
          </p:cNvPr>
          <p:cNvSpPr>
            <a:spLocks noGrp="1"/>
          </p:cNvSpPr>
          <p:nvPr>
            <p:ph type="sldNum" sz="quarter" idx="35"/>
          </p:nvPr>
        </p:nvSpPr>
        <p:spPr>
          <a:xfrm>
            <a:off x="11091633" y="6456363"/>
            <a:ext cx="962795" cy="264330"/>
          </a:xfrm>
        </p:spPr>
        <p:txBody>
          <a:bodyPr/>
          <a:lstStyle/>
          <a:p>
            <a:r>
              <a:rPr lang="en-US" noProof="0" dirty="0"/>
              <a:t>page </a:t>
            </a:r>
            <a:fld id="{19B51A1E-902D-48AF-9020-955120F399B6}" type="slidenum">
              <a:rPr lang="en-US" b="1" i="1" noProof="0" smtClean="0"/>
              <a:pPr/>
              <a:t>‹#›</a:t>
            </a:fld>
            <a:endParaRPr lang="en-US" b="1" i="1" noProof="0" dirty="0"/>
          </a:p>
        </p:txBody>
      </p:sp>
    </p:spTree>
    <p:extLst>
      <p:ext uri="{BB962C8B-B14F-4D97-AF65-F5344CB8AC3E}">
        <p14:creationId xmlns:p14="http://schemas.microsoft.com/office/powerpoint/2010/main" val="42350200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arket Spac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C626A5-4FF6-42BD-858A-AE4B2C23A6BC}"/>
              </a:ext>
            </a:extLst>
          </p:cNvPr>
          <p:cNvSpPr>
            <a:spLocks noGrp="1"/>
          </p:cNvSpPr>
          <p:nvPr>
            <p:ph type="title"/>
          </p:nvPr>
        </p:nvSpPr>
        <p:spPr/>
        <p:txBody>
          <a:bodyPr/>
          <a:lstStyle>
            <a:lvl1pPr>
              <a:defRPr>
                <a:solidFill>
                  <a:schemeClr val="tx1">
                    <a:lumMod val="75000"/>
                    <a:lumOff val="25000"/>
                  </a:schemeClr>
                </a:solidFill>
              </a:defRPr>
            </a:lvl1pPr>
          </a:lstStyle>
          <a:p>
            <a:r>
              <a:rPr lang="en-US" noProof="0"/>
              <a:t>Click to edit Master title style</a:t>
            </a:r>
          </a:p>
        </p:txBody>
      </p:sp>
      <p:cxnSp>
        <p:nvCxnSpPr>
          <p:cNvPr id="6" name="Straight Connector 5">
            <a:extLst>
              <a:ext uri="{FF2B5EF4-FFF2-40B4-BE49-F238E27FC236}">
                <a16:creationId xmlns:a16="http://schemas.microsoft.com/office/drawing/2014/main" id="{E09B4ACC-E72E-450B-88FA-710ECDE6548D}"/>
              </a:ext>
            </a:extLst>
          </p:cNvPr>
          <p:cNvCxnSpPr/>
          <p:nvPr userDrawn="1"/>
        </p:nvCxnSpPr>
        <p:spPr>
          <a:xfrm>
            <a:off x="5503617" y="1406251"/>
            <a:ext cx="0" cy="4493319"/>
          </a:xfrm>
          <a:prstGeom prst="line">
            <a:avLst/>
          </a:prstGeom>
          <a:ln>
            <a:solidFill>
              <a:schemeClr val="bg1">
                <a:lumMod val="8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B1419610-8183-4044-A08A-8F6940C6AC9B}"/>
              </a:ext>
            </a:extLst>
          </p:cNvPr>
          <p:cNvCxnSpPr>
            <a:cxnSpLocks/>
          </p:cNvCxnSpPr>
          <p:nvPr userDrawn="1"/>
        </p:nvCxnSpPr>
        <p:spPr>
          <a:xfrm flipH="1">
            <a:off x="432000" y="3652910"/>
            <a:ext cx="10143235" cy="0"/>
          </a:xfrm>
          <a:prstGeom prst="line">
            <a:avLst/>
          </a:prstGeom>
          <a:ln>
            <a:solidFill>
              <a:schemeClr val="bg1">
                <a:lumMod val="8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9" name="Text Placeholder 5">
            <a:extLst>
              <a:ext uri="{FF2B5EF4-FFF2-40B4-BE49-F238E27FC236}">
                <a16:creationId xmlns:a16="http://schemas.microsoft.com/office/drawing/2014/main" id="{C28012CA-9AC6-43EF-965E-2A6886FA2CF8}"/>
              </a:ext>
            </a:extLst>
          </p:cNvPr>
          <p:cNvSpPr>
            <a:spLocks noGrp="1"/>
          </p:cNvSpPr>
          <p:nvPr>
            <p:ph type="body" sz="quarter" idx="14" hasCustomPrompt="1"/>
          </p:nvPr>
        </p:nvSpPr>
        <p:spPr>
          <a:xfrm>
            <a:off x="4513617" y="1069941"/>
            <a:ext cx="1980000" cy="252000"/>
          </a:xfrm>
        </p:spPr>
        <p:txBody>
          <a:bodyPr/>
          <a:lstStyle>
            <a:lvl1pPr marL="0" indent="0" algn="ctr">
              <a:buFont typeface="Arial" panose="020B0604020202020204" pitchFamily="34" charset="0"/>
              <a:buNone/>
              <a:defRPr sz="1400">
                <a:solidFill>
                  <a:schemeClr val="tx1">
                    <a:lumMod val="75000"/>
                    <a:lumOff val="25000"/>
                  </a:schemeClr>
                </a:solidFill>
              </a:defRPr>
            </a:lvl1pPr>
          </a:lstStyle>
          <a:p>
            <a:pPr lvl="0"/>
            <a:r>
              <a:rPr lang="en-US" noProof="0"/>
              <a:t>Quadrant Title</a:t>
            </a:r>
          </a:p>
        </p:txBody>
      </p:sp>
      <p:sp>
        <p:nvSpPr>
          <p:cNvPr id="10" name="Text Placeholder 5">
            <a:extLst>
              <a:ext uri="{FF2B5EF4-FFF2-40B4-BE49-F238E27FC236}">
                <a16:creationId xmlns:a16="http://schemas.microsoft.com/office/drawing/2014/main" id="{C5861664-5B54-4F47-BF93-4FC02E6A1BC2}"/>
              </a:ext>
            </a:extLst>
          </p:cNvPr>
          <p:cNvSpPr>
            <a:spLocks noGrp="1"/>
          </p:cNvSpPr>
          <p:nvPr>
            <p:ph type="body" sz="quarter" idx="15" hasCustomPrompt="1"/>
          </p:nvPr>
        </p:nvSpPr>
        <p:spPr>
          <a:xfrm>
            <a:off x="4513617" y="5983879"/>
            <a:ext cx="1980000" cy="252000"/>
          </a:xfrm>
        </p:spPr>
        <p:txBody>
          <a:bodyPr/>
          <a:lstStyle>
            <a:lvl1pPr marL="0" indent="0" algn="ctr">
              <a:buFont typeface="Arial" panose="020B0604020202020204" pitchFamily="34" charset="0"/>
              <a:buNone/>
              <a:defRPr sz="1400">
                <a:solidFill>
                  <a:schemeClr val="tx1">
                    <a:lumMod val="75000"/>
                    <a:lumOff val="25000"/>
                  </a:schemeClr>
                </a:solidFill>
              </a:defRPr>
            </a:lvl1pPr>
          </a:lstStyle>
          <a:p>
            <a:pPr lvl="0"/>
            <a:r>
              <a:rPr lang="en-US" noProof="0"/>
              <a:t>Quadrant Title</a:t>
            </a:r>
          </a:p>
        </p:txBody>
      </p:sp>
      <p:sp>
        <p:nvSpPr>
          <p:cNvPr id="11" name="Text Placeholder 5">
            <a:extLst>
              <a:ext uri="{FF2B5EF4-FFF2-40B4-BE49-F238E27FC236}">
                <a16:creationId xmlns:a16="http://schemas.microsoft.com/office/drawing/2014/main" id="{1C13C39D-FED7-4CC0-A4B2-3813B16FF308}"/>
              </a:ext>
            </a:extLst>
          </p:cNvPr>
          <p:cNvSpPr>
            <a:spLocks noGrp="1"/>
          </p:cNvSpPr>
          <p:nvPr>
            <p:ph type="body" sz="quarter" idx="16" hasCustomPrompt="1"/>
          </p:nvPr>
        </p:nvSpPr>
        <p:spPr>
          <a:xfrm>
            <a:off x="432000" y="3354600"/>
            <a:ext cx="1980000" cy="252000"/>
          </a:xfrm>
        </p:spPr>
        <p:txBody>
          <a:bodyPr/>
          <a:lstStyle>
            <a:lvl1pPr marL="0" indent="0" algn="l">
              <a:buFont typeface="Arial" panose="020B0604020202020204" pitchFamily="34" charset="0"/>
              <a:buNone/>
              <a:defRPr sz="1400">
                <a:solidFill>
                  <a:schemeClr val="tx1">
                    <a:lumMod val="75000"/>
                    <a:lumOff val="25000"/>
                  </a:schemeClr>
                </a:solidFill>
              </a:defRPr>
            </a:lvl1pPr>
          </a:lstStyle>
          <a:p>
            <a:pPr lvl="0"/>
            <a:r>
              <a:rPr lang="en-US" noProof="0"/>
              <a:t>Quadrant Title</a:t>
            </a:r>
          </a:p>
        </p:txBody>
      </p:sp>
      <p:sp>
        <p:nvSpPr>
          <p:cNvPr id="12" name="Text Placeholder 5">
            <a:extLst>
              <a:ext uri="{FF2B5EF4-FFF2-40B4-BE49-F238E27FC236}">
                <a16:creationId xmlns:a16="http://schemas.microsoft.com/office/drawing/2014/main" id="{056B4554-0DA9-4087-850E-209049BEFC4B}"/>
              </a:ext>
            </a:extLst>
          </p:cNvPr>
          <p:cNvSpPr>
            <a:spLocks noGrp="1"/>
          </p:cNvSpPr>
          <p:nvPr>
            <p:ph type="body" sz="quarter" idx="17" hasCustomPrompt="1"/>
          </p:nvPr>
        </p:nvSpPr>
        <p:spPr>
          <a:xfrm>
            <a:off x="8595235" y="3354600"/>
            <a:ext cx="1980000" cy="252000"/>
          </a:xfrm>
        </p:spPr>
        <p:txBody>
          <a:bodyPr/>
          <a:lstStyle>
            <a:lvl1pPr marL="0" indent="0" algn="r">
              <a:buFont typeface="Arial" panose="020B0604020202020204" pitchFamily="34" charset="0"/>
              <a:buNone/>
              <a:defRPr sz="1400">
                <a:solidFill>
                  <a:schemeClr val="tx1">
                    <a:lumMod val="75000"/>
                    <a:lumOff val="25000"/>
                  </a:schemeClr>
                </a:solidFill>
              </a:defRPr>
            </a:lvl1pPr>
          </a:lstStyle>
          <a:p>
            <a:pPr lvl="0"/>
            <a:r>
              <a:rPr lang="en-US" noProof="0"/>
              <a:t>Quadrant Title</a:t>
            </a:r>
          </a:p>
        </p:txBody>
      </p:sp>
      <p:sp>
        <p:nvSpPr>
          <p:cNvPr id="3" name="Footer Placeholder 2">
            <a:extLst>
              <a:ext uri="{FF2B5EF4-FFF2-40B4-BE49-F238E27FC236}">
                <a16:creationId xmlns:a16="http://schemas.microsoft.com/office/drawing/2014/main" id="{08CCB8C2-B6A2-4C69-8D3A-57420A034BA4}"/>
              </a:ext>
            </a:extLst>
          </p:cNvPr>
          <p:cNvSpPr>
            <a:spLocks noGrp="1"/>
          </p:cNvSpPr>
          <p:nvPr>
            <p:ph type="ftr" sz="quarter" idx="12"/>
          </p:nvPr>
        </p:nvSpPr>
        <p:spPr/>
        <p:txBody>
          <a:bodyPr/>
          <a:lstStyle/>
          <a:p>
            <a:r>
              <a:rPr lang="en-US" noProof="0" dirty="0"/>
              <a:t>Add a footer</a:t>
            </a:r>
          </a:p>
        </p:txBody>
      </p:sp>
      <p:sp>
        <p:nvSpPr>
          <p:cNvPr id="13" name="Slide Number Placeholder 6">
            <a:extLst>
              <a:ext uri="{FF2B5EF4-FFF2-40B4-BE49-F238E27FC236}">
                <a16:creationId xmlns:a16="http://schemas.microsoft.com/office/drawing/2014/main" id="{AA059022-81BB-3141-9DC1-6E855A13A2D0}"/>
              </a:ext>
            </a:extLst>
          </p:cNvPr>
          <p:cNvSpPr>
            <a:spLocks noGrp="1"/>
          </p:cNvSpPr>
          <p:nvPr>
            <p:ph type="sldNum" sz="quarter" idx="18"/>
          </p:nvPr>
        </p:nvSpPr>
        <p:spPr>
          <a:xfrm>
            <a:off x="11091633" y="6456363"/>
            <a:ext cx="962795" cy="264330"/>
          </a:xfrm>
        </p:spPr>
        <p:txBody>
          <a:bodyPr/>
          <a:lstStyle/>
          <a:p>
            <a:r>
              <a:rPr lang="en-US" noProof="0" dirty="0"/>
              <a:t>page </a:t>
            </a:r>
            <a:fld id="{19B51A1E-902D-48AF-9020-955120F399B6}" type="slidenum">
              <a:rPr lang="en-US" b="1" i="1" noProof="0" smtClean="0"/>
              <a:pPr/>
              <a:t>‹#›</a:t>
            </a:fld>
            <a:endParaRPr lang="en-US" b="1" i="1" noProof="0" dirty="0"/>
          </a:p>
        </p:txBody>
      </p:sp>
    </p:spTree>
    <p:extLst>
      <p:ext uri="{BB962C8B-B14F-4D97-AF65-F5344CB8AC3E}">
        <p14:creationId xmlns:p14="http://schemas.microsoft.com/office/powerpoint/2010/main" val="2931587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 Col Boxe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C626A5-4FF6-42BD-858A-AE4B2C23A6BC}"/>
              </a:ext>
            </a:extLst>
          </p:cNvPr>
          <p:cNvSpPr>
            <a:spLocks noGrp="1"/>
          </p:cNvSpPr>
          <p:nvPr>
            <p:ph type="title"/>
          </p:nvPr>
        </p:nvSpPr>
        <p:spPr>
          <a:xfrm>
            <a:off x="432000" y="432000"/>
            <a:ext cx="10143235" cy="432000"/>
          </a:xfrm>
        </p:spPr>
        <p:txBody>
          <a:bodyPr/>
          <a:lstStyle>
            <a:lvl1pPr>
              <a:defRPr>
                <a:solidFill>
                  <a:schemeClr val="tx1">
                    <a:lumMod val="75000"/>
                    <a:lumOff val="25000"/>
                  </a:schemeClr>
                </a:solidFill>
              </a:defRPr>
            </a:lvl1pPr>
          </a:lstStyle>
          <a:p>
            <a:r>
              <a:rPr lang="en-US" noProof="0"/>
              <a:t>Click to edit Master title style</a:t>
            </a:r>
          </a:p>
        </p:txBody>
      </p:sp>
      <p:sp>
        <p:nvSpPr>
          <p:cNvPr id="5" name="Text Placeholder 4">
            <a:extLst>
              <a:ext uri="{FF2B5EF4-FFF2-40B4-BE49-F238E27FC236}">
                <a16:creationId xmlns:a16="http://schemas.microsoft.com/office/drawing/2014/main" id="{D52B871F-F800-4B02-8408-FF5D438CFEC4}"/>
              </a:ext>
            </a:extLst>
          </p:cNvPr>
          <p:cNvSpPr>
            <a:spLocks noGrp="1"/>
          </p:cNvSpPr>
          <p:nvPr>
            <p:ph type="body" sz="quarter" idx="13" hasCustomPrompt="1"/>
          </p:nvPr>
        </p:nvSpPr>
        <p:spPr>
          <a:xfrm>
            <a:off x="431800" y="1008000"/>
            <a:ext cx="10144125" cy="252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sp>
        <p:nvSpPr>
          <p:cNvPr id="10" name="Content Placeholder 2">
            <a:extLst>
              <a:ext uri="{FF2B5EF4-FFF2-40B4-BE49-F238E27FC236}">
                <a16:creationId xmlns:a16="http://schemas.microsoft.com/office/drawing/2014/main" id="{553B9F09-9E9C-4307-BB4B-33A20282D9A2}"/>
              </a:ext>
            </a:extLst>
          </p:cNvPr>
          <p:cNvSpPr>
            <a:spLocks noGrp="1"/>
          </p:cNvSpPr>
          <p:nvPr>
            <p:ph idx="1" hasCustomPrompt="1"/>
          </p:nvPr>
        </p:nvSpPr>
        <p:spPr>
          <a:xfrm>
            <a:off x="432000" y="1728000"/>
            <a:ext cx="2919633" cy="720000"/>
          </a:xfrm>
          <a:solidFill>
            <a:schemeClr val="tx1">
              <a:lumMod val="75000"/>
              <a:lumOff val="25000"/>
            </a:schemeClr>
          </a:solidFill>
          <a:ln w="28575">
            <a:solidFill>
              <a:schemeClr val="accent1"/>
            </a:solidFill>
          </a:ln>
        </p:spPr>
        <p:txBody>
          <a:bodyPr lIns="108000" tIns="36000" rIns="108000" bIns="36000" anchor="ctr"/>
          <a:lstStyle>
            <a:lvl1pPr marL="0" indent="0" algn="ctr">
              <a:buNone/>
              <a:defRPr>
                <a:solidFill>
                  <a:schemeClr val="bg1"/>
                </a:solidFill>
              </a:defRPr>
            </a:lvl1pPr>
          </a:lstStyle>
          <a:p>
            <a:pPr lvl="0"/>
            <a:r>
              <a:rPr lang="en-US" noProof="0"/>
              <a:t>Section 1 Title</a:t>
            </a:r>
          </a:p>
        </p:txBody>
      </p:sp>
      <p:sp>
        <p:nvSpPr>
          <p:cNvPr id="6" name="Content Placeholder 2">
            <a:extLst>
              <a:ext uri="{FF2B5EF4-FFF2-40B4-BE49-F238E27FC236}">
                <a16:creationId xmlns:a16="http://schemas.microsoft.com/office/drawing/2014/main" id="{D79DF38F-893A-4CE0-B168-9FAA1D01B8D7}"/>
              </a:ext>
            </a:extLst>
          </p:cNvPr>
          <p:cNvSpPr>
            <a:spLocks noGrp="1"/>
          </p:cNvSpPr>
          <p:nvPr>
            <p:ph idx="14" hasCustomPrompt="1"/>
          </p:nvPr>
        </p:nvSpPr>
        <p:spPr>
          <a:xfrm>
            <a:off x="432000" y="2448000"/>
            <a:ext cx="2919633" cy="3631338"/>
          </a:xfrm>
          <a:solidFill>
            <a:schemeClr val="bg1"/>
          </a:solidFill>
          <a:ln>
            <a:solidFill>
              <a:schemeClr val="bg1">
                <a:lumMod val="85000"/>
              </a:schemeClr>
            </a:solidFill>
          </a:ln>
        </p:spPr>
        <p:txBody>
          <a:bodyPr lIns="136800" tIns="252000" rIns="136800"/>
          <a:lstStyle>
            <a:lvl1pPr marL="266700" indent="-266700">
              <a:buClr>
                <a:schemeClr val="tx1">
                  <a:lumMod val="75000"/>
                  <a:lumOff val="25000"/>
                </a:schemeClr>
              </a:buClr>
              <a:buFont typeface="Arial" panose="020B0604020202020204" pitchFamily="34" charset="0"/>
              <a:buChar char="•"/>
              <a:defRPr/>
            </a:lvl1pPr>
            <a:lvl2pPr>
              <a:buClr>
                <a:schemeClr val="tx1">
                  <a:lumMod val="75000"/>
                  <a:lumOff val="25000"/>
                </a:schemeClr>
              </a:buClr>
              <a:defRPr/>
            </a:lvl2pPr>
            <a:lvl3pPr>
              <a:buClr>
                <a:schemeClr val="tx1">
                  <a:lumMod val="75000"/>
                  <a:lumOff val="25000"/>
                </a:schemeClr>
              </a:buClr>
              <a:defRPr/>
            </a:lvl3pPr>
            <a:lvl4pPr>
              <a:buClr>
                <a:schemeClr val="tx1">
                  <a:lumMod val="75000"/>
                  <a:lumOff val="25000"/>
                </a:schemeClr>
              </a:buClr>
              <a:defRPr/>
            </a:lvl4pPr>
            <a:lvl5pPr>
              <a:buClr>
                <a:schemeClr val="tx1">
                  <a:lumMod val="75000"/>
                  <a:lumOff val="25000"/>
                </a:schemeClr>
              </a:buClr>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4" name="Freeform: Shape 13" title="Arrow">
            <a:extLst>
              <a:ext uri="{FF2B5EF4-FFF2-40B4-BE49-F238E27FC236}">
                <a16:creationId xmlns:a16="http://schemas.microsoft.com/office/drawing/2014/main" id="{02DBE11B-8F8E-48E5-9449-E6E9E355DA0F}"/>
              </a:ext>
            </a:extLst>
          </p:cNvPr>
          <p:cNvSpPr/>
          <p:nvPr userDrawn="1"/>
        </p:nvSpPr>
        <p:spPr>
          <a:xfrm flipH="1">
            <a:off x="3570526" y="1945687"/>
            <a:ext cx="254382" cy="284625"/>
          </a:xfrm>
          <a:custGeom>
            <a:avLst/>
            <a:gdLst>
              <a:gd name="connsiteX0" fmla="*/ 971574 w 1172492"/>
              <a:gd name="connsiteY0" fmla="*/ 1363 h 1311889"/>
              <a:gd name="connsiteX1" fmla="*/ 1149708 w 1172492"/>
              <a:gd name="connsiteY1" fmla="*/ 90029 h 1311889"/>
              <a:gd name="connsiteX2" fmla="*/ 1172490 w 1172492"/>
              <a:gd name="connsiteY2" fmla="*/ 157779 h 1311889"/>
              <a:gd name="connsiteX3" fmla="*/ 1171406 w 1172492"/>
              <a:gd name="connsiteY3" fmla="*/ 173319 h 1311889"/>
              <a:gd name="connsiteX4" fmla="*/ 1172000 w 1172492"/>
              <a:gd name="connsiteY4" fmla="*/ 173319 h 1311889"/>
              <a:gd name="connsiteX5" fmla="*/ 1172000 w 1172492"/>
              <a:gd name="connsiteY5" fmla="*/ 1147057 h 1311889"/>
              <a:gd name="connsiteX6" fmla="*/ 1172492 w 1172492"/>
              <a:gd name="connsiteY6" fmla="*/ 1154110 h 1311889"/>
              <a:gd name="connsiteX7" fmla="*/ 1172000 w 1172492"/>
              <a:gd name="connsiteY7" fmla="*/ 1155572 h 1311889"/>
              <a:gd name="connsiteX8" fmla="*/ 1172000 w 1172492"/>
              <a:gd name="connsiteY8" fmla="*/ 1156775 h 1311889"/>
              <a:gd name="connsiteX9" fmla="*/ 1171596 w 1172492"/>
              <a:gd name="connsiteY9" fmla="*/ 1156775 h 1311889"/>
              <a:gd name="connsiteX10" fmla="*/ 1149710 w 1172492"/>
              <a:gd name="connsiteY10" fmla="*/ 1221860 h 1311889"/>
              <a:gd name="connsiteX11" fmla="*/ 903826 w 1172492"/>
              <a:gd name="connsiteY11" fmla="*/ 1287744 h 1311889"/>
              <a:gd name="connsiteX12" fmla="*/ 88669 w 1172492"/>
              <a:gd name="connsiteY12" fmla="*/ 817113 h 1311889"/>
              <a:gd name="connsiteX13" fmla="*/ 4802 w 1172492"/>
              <a:gd name="connsiteY13" fmla="*/ 707817 h 1311889"/>
              <a:gd name="connsiteX14" fmla="*/ 2987 w 1172492"/>
              <a:gd name="connsiteY14" fmla="*/ 681795 h 1311889"/>
              <a:gd name="connsiteX15" fmla="*/ 0 w 1172492"/>
              <a:gd name="connsiteY15" fmla="*/ 672910 h 1311889"/>
              <a:gd name="connsiteX16" fmla="*/ 1184 w 1172492"/>
              <a:gd name="connsiteY16" fmla="*/ 655930 h 1311889"/>
              <a:gd name="connsiteX17" fmla="*/ 2 w 1172492"/>
              <a:gd name="connsiteY17" fmla="*/ 638979 h 1311889"/>
              <a:gd name="connsiteX18" fmla="*/ 2984 w 1172492"/>
              <a:gd name="connsiteY18" fmla="*/ 630110 h 1311889"/>
              <a:gd name="connsiteX19" fmla="*/ 4800 w 1172492"/>
              <a:gd name="connsiteY19" fmla="*/ 604073 h 1311889"/>
              <a:gd name="connsiteX20" fmla="*/ 88667 w 1172492"/>
              <a:gd name="connsiteY20" fmla="*/ 494775 h 1311889"/>
              <a:gd name="connsiteX21" fmla="*/ 903824 w 1172492"/>
              <a:gd name="connsiteY21" fmla="*/ 24144 h 1311889"/>
              <a:gd name="connsiteX22" fmla="*/ 971574 w 1172492"/>
              <a:gd name="connsiteY22" fmla="*/ 1363 h 1311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172492" h="1311889">
                <a:moveTo>
                  <a:pt x="971574" y="1363"/>
                </a:moveTo>
                <a:cubicBezTo>
                  <a:pt x="1041186" y="-7275"/>
                  <a:pt x="1112429" y="25460"/>
                  <a:pt x="1149708" y="90029"/>
                </a:cubicBezTo>
                <a:cubicBezTo>
                  <a:pt x="1162135" y="111552"/>
                  <a:pt x="1169611" y="134575"/>
                  <a:pt x="1172490" y="157779"/>
                </a:cubicBezTo>
                <a:lnTo>
                  <a:pt x="1171406" y="173319"/>
                </a:lnTo>
                <a:lnTo>
                  <a:pt x="1172000" y="173319"/>
                </a:lnTo>
                <a:lnTo>
                  <a:pt x="1172000" y="1147057"/>
                </a:lnTo>
                <a:lnTo>
                  <a:pt x="1172492" y="1154110"/>
                </a:lnTo>
                <a:lnTo>
                  <a:pt x="1172000" y="1155572"/>
                </a:lnTo>
                <a:lnTo>
                  <a:pt x="1172000" y="1156775"/>
                </a:lnTo>
                <a:lnTo>
                  <a:pt x="1171596" y="1156775"/>
                </a:lnTo>
                <a:lnTo>
                  <a:pt x="1149710" y="1221860"/>
                </a:lnTo>
                <a:cubicBezTo>
                  <a:pt x="1100005" y="1307952"/>
                  <a:pt x="989918" y="1337450"/>
                  <a:pt x="903826" y="1287744"/>
                </a:cubicBezTo>
                <a:lnTo>
                  <a:pt x="88669" y="817113"/>
                </a:lnTo>
                <a:cubicBezTo>
                  <a:pt x="45622" y="792261"/>
                  <a:pt x="16725" y="752313"/>
                  <a:pt x="4802" y="707817"/>
                </a:cubicBezTo>
                <a:lnTo>
                  <a:pt x="2987" y="681795"/>
                </a:lnTo>
                <a:lnTo>
                  <a:pt x="0" y="672910"/>
                </a:lnTo>
                <a:lnTo>
                  <a:pt x="1184" y="655930"/>
                </a:lnTo>
                <a:lnTo>
                  <a:pt x="2" y="638979"/>
                </a:lnTo>
                <a:lnTo>
                  <a:pt x="2984" y="630110"/>
                </a:lnTo>
                <a:lnTo>
                  <a:pt x="4800" y="604073"/>
                </a:lnTo>
                <a:cubicBezTo>
                  <a:pt x="16723" y="559576"/>
                  <a:pt x="45621" y="519628"/>
                  <a:pt x="88667" y="494775"/>
                </a:cubicBezTo>
                <a:lnTo>
                  <a:pt x="903824" y="24144"/>
                </a:lnTo>
                <a:cubicBezTo>
                  <a:pt x="925347" y="11718"/>
                  <a:pt x="948370" y="4242"/>
                  <a:pt x="971574" y="1363"/>
                </a:cubicBezTo>
                <a:close/>
              </a:path>
            </a:pathLst>
          </a:custGeom>
          <a:noFill/>
          <a:ln w="25400" cap="rnd">
            <a:solidFill>
              <a:srgbClr val="4B4B4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 name="Content Placeholder 2">
            <a:extLst>
              <a:ext uri="{FF2B5EF4-FFF2-40B4-BE49-F238E27FC236}">
                <a16:creationId xmlns:a16="http://schemas.microsoft.com/office/drawing/2014/main" id="{707C52DD-FDE4-4BF6-B79B-3095E2927247}"/>
              </a:ext>
            </a:extLst>
          </p:cNvPr>
          <p:cNvSpPr>
            <a:spLocks noGrp="1"/>
          </p:cNvSpPr>
          <p:nvPr>
            <p:ph idx="17" hasCustomPrompt="1"/>
          </p:nvPr>
        </p:nvSpPr>
        <p:spPr>
          <a:xfrm>
            <a:off x="4043801" y="1728000"/>
            <a:ext cx="2919633" cy="720000"/>
          </a:xfrm>
          <a:solidFill>
            <a:schemeClr val="tx1">
              <a:lumMod val="75000"/>
              <a:lumOff val="25000"/>
            </a:schemeClr>
          </a:solidFill>
          <a:ln w="28575">
            <a:solidFill>
              <a:schemeClr val="accent2"/>
            </a:solidFill>
          </a:ln>
        </p:spPr>
        <p:txBody>
          <a:bodyPr lIns="108000" tIns="36000" rIns="108000" bIns="36000" anchor="ctr"/>
          <a:lstStyle>
            <a:lvl1pPr marL="0" indent="0" algn="ctr">
              <a:buNone/>
              <a:defRPr>
                <a:solidFill>
                  <a:schemeClr val="bg1"/>
                </a:solidFill>
              </a:defRPr>
            </a:lvl1pPr>
          </a:lstStyle>
          <a:p>
            <a:pPr lvl="0"/>
            <a:r>
              <a:rPr lang="en-US" noProof="0"/>
              <a:t>Section 2 Title</a:t>
            </a:r>
          </a:p>
        </p:txBody>
      </p:sp>
      <p:sp>
        <p:nvSpPr>
          <p:cNvPr id="8" name="Content Placeholder 2">
            <a:extLst>
              <a:ext uri="{FF2B5EF4-FFF2-40B4-BE49-F238E27FC236}">
                <a16:creationId xmlns:a16="http://schemas.microsoft.com/office/drawing/2014/main" id="{22F46232-3721-4BC5-BEB7-E61D878D79FA}"/>
              </a:ext>
            </a:extLst>
          </p:cNvPr>
          <p:cNvSpPr>
            <a:spLocks noGrp="1"/>
          </p:cNvSpPr>
          <p:nvPr>
            <p:ph idx="15" hasCustomPrompt="1"/>
          </p:nvPr>
        </p:nvSpPr>
        <p:spPr>
          <a:xfrm>
            <a:off x="4043801" y="2448000"/>
            <a:ext cx="2919633" cy="3631338"/>
          </a:xfrm>
          <a:solidFill>
            <a:schemeClr val="bg1"/>
          </a:solidFill>
          <a:ln>
            <a:solidFill>
              <a:schemeClr val="bg1">
                <a:lumMod val="85000"/>
              </a:schemeClr>
            </a:solidFill>
          </a:ln>
        </p:spPr>
        <p:txBody>
          <a:bodyPr lIns="136800" tIns="252000" rIns="136800"/>
          <a:lstStyle>
            <a:lvl1pPr marL="266700" indent="-266700">
              <a:buClr>
                <a:schemeClr val="tx1">
                  <a:lumMod val="75000"/>
                  <a:lumOff val="25000"/>
                </a:schemeClr>
              </a:buClr>
              <a:buFont typeface="Arial" panose="020B0604020202020204" pitchFamily="34" charset="0"/>
              <a:buChar char="•"/>
              <a:defRPr/>
            </a:lvl1pPr>
            <a:lvl2pPr>
              <a:buClr>
                <a:schemeClr val="tx1">
                  <a:lumMod val="75000"/>
                  <a:lumOff val="25000"/>
                </a:schemeClr>
              </a:buClr>
              <a:defRPr/>
            </a:lvl2pPr>
            <a:lvl3pPr>
              <a:buClr>
                <a:schemeClr val="tx1">
                  <a:lumMod val="75000"/>
                  <a:lumOff val="25000"/>
                </a:schemeClr>
              </a:buClr>
              <a:defRPr/>
            </a:lvl3pPr>
            <a:lvl4pPr>
              <a:buClr>
                <a:schemeClr val="tx1">
                  <a:lumMod val="75000"/>
                  <a:lumOff val="25000"/>
                </a:schemeClr>
              </a:buClr>
              <a:defRPr/>
            </a:lvl4pPr>
            <a:lvl5pPr>
              <a:buClr>
                <a:schemeClr val="tx1">
                  <a:lumMod val="75000"/>
                  <a:lumOff val="25000"/>
                </a:schemeClr>
              </a:buClr>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 name="Freeform: Shape 14" title="Arrow">
            <a:extLst>
              <a:ext uri="{FF2B5EF4-FFF2-40B4-BE49-F238E27FC236}">
                <a16:creationId xmlns:a16="http://schemas.microsoft.com/office/drawing/2014/main" id="{6EF06703-92AF-44B7-8CE1-044DD2093118}"/>
              </a:ext>
            </a:extLst>
          </p:cNvPr>
          <p:cNvSpPr/>
          <p:nvPr userDrawn="1"/>
        </p:nvSpPr>
        <p:spPr>
          <a:xfrm flipH="1">
            <a:off x="7182327" y="1945687"/>
            <a:ext cx="254382" cy="284625"/>
          </a:xfrm>
          <a:custGeom>
            <a:avLst/>
            <a:gdLst>
              <a:gd name="connsiteX0" fmla="*/ 971574 w 1172492"/>
              <a:gd name="connsiteY0" fmla="*/ 1363 h 1311889"/>
              <a:gd name="connsiteX1" fmla="*/ 1149708 w 1172492"/>
              <a:gd name="connsiteY1" fmla="*/ 90029 h 1311889"/>
              <a:gd name="connsiteX2" fmla="*/ 1172490 w 1172492"/>
              <a:gd name="connsiteY2" fmla="*/ 157779 h 1311889"/>
              <a:gd name="connsiteX3" fmla="*/ 1171406 w 1172492"/>
              <a:gd name="connsiteY3" fmla="*/ 173319 h 1311889"/>
              <a:gd name="connsiteX4" fmla="*/ 1172000 w 1172492"/>
              <a:gd name="connsiteY4" fmla="*/ 173319 h 1311889"/>
              <a:gd name="connsiteX5" fmla="*/ 1172000 w 1172492"/>
              <a:gd name="connsiteY5" fmla="*/ 1147057 h 1311889"/>
              <a:gd name="connsiteX6" fmla="*/ 1172492 w 1172492"/>
              <a:gd name="connsiteY6" fmla="*/ 1154110 h 1311889"/>
              <a:gd name="connsiteX7" fmla="*/ 1172000 w 1172492"/>
              <a:gd name="connsiteY7" fmla="*/ 1155572 h 1311889"/>
              <a:gd name="connsiteX8" fmla="*/ 1172000 w 1172492"/>
              <a:gd name="connsiteY8" fmla="*/ 1156775 h 1311889"/>
              <a:gd name="connsiteX9" fmla="*/ 1171596 w 1172492"/>
              <a:gd name="connsiteY9" fmla="*/ 1156775 h 1311889"/>
              <a:gd name="connsiteX10" fmla="*/ 1149710 w 1172492"/>
              <a:gd name="connsiteY10" fmla="*/ 1221860 h 1311889"/>
              <a:gd name="connsiteX11" fmla="*/ 903826 w 1172492"/>
              <a:gd name="connsiteY11" fmla="*/ 1287744 h 1311889"/>
              <a:gd name="connsiteX12" fmla="*/ 88669 w 1172492"/>
              <a:gd name="connsiteY12" fmla="*/ 817113 h 1311889"/>
              <a:gd name="connsiteX13" fmla="*/ 4802 w 1172492"/>
              <a:gd name="connsiteY13" fmla="*/ 707817 h 1311889"/>
              <a:gd name="connsiteX14" fmla="*/ 2987 w 1172492"/>
              <a:gd name="connsiteY14" fmla="*/ 681795 h 1311889"/>
              <a:gd name="connsiteX15" fmla="*/ 0 w 1172492"/>
              <a:gd name="connsiteY15" fmla="*/ 672910 h 1311889"/>
              <a:gd name="connsiteX16" fmla="*/ 1184 w 1172492"/>
              <a:gd name="connsiteY16" fmla="*/ 655930 h 1311889"/>
              <a:gd name="connsiteX17" fmla="*/ 2 w 1172492"/>
              <a:gd name="connsiteY17" fmla="*/ 638979 h 1311889"/>
              <a:gd name="connsiteX18" fmla="*/ 2984 w 1172492"/>
              <a:gd name="connsiteY18" fmla="*/ 630110 h 1311889"/>
              <a:gd name="connsiteX19" fmla="*/ 4800 w 1172492"/>
              <a:gd name="connsiteY19" fmla="*/ 604073 h 1311889"/>
              <a:gd name="connsiteX20" fmla="*/ 88667 w 1172492"/>
              <a:gd name="connsiteY20" fmla="*/ 494775 h 1311889"/>
              <a:gd name="connsiteX21" fmla="*/ 903824 w 1172492"/>
              <a:gd name="connsiteY21" fmla="*/ 24144 h 1311889"/>
              <a:gd name="connsiteX22" fmla="*/ 971574 w 1172492"/>
              <a:gd name="connsiteY22" fmla="*/ 1363 h 1311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172492" h="1311889">
                <a:moveTo>
                  <a:pt x="971574" y="1363"/>
                </a:moveTo>
                <a:cubicBezTo>
                  <a:pt x="1041186" y="-7275"/>
                  <a:pt x="1112429" y="25460"/>
                  <a:pt x="1149708" y="90029"/>
                </a:cubicBezTo>
                <a:cubicBezTo>
                  <a:pt x="1162135" y="111552"/>
                  <a:pt x="1169611" y="134575"/>
                  <a:pt x="1172490" y="157779"/>
                </a:cubicBezTo>
                <a:lnTo>
                  <a:pt x="1171406" y="173319"/>
                </a:lnTo>
                <a:lnTo>
                  <a:pt x="1172000" y="173319"/>
                </a:lnTo>
                <a:lnTo>
                  <a:pt x="1172000" y="1147057"/>
                </a:lnTo>
                <a:lnTo>
                  <a:pt x="1172492" y="1154110"/>
                </a:lnTo>
                <a:lnTo>
                  <a:pt x="1172000" y="1155572"/>
                </a:lnTo>
                <a:lnTo>
                  <a:pt x="1172000" y="1156775"/>
                </a:lnTo>
                <a:lnTo>
                  <a:pt x="1171596" y="1156775"/>
                </a:lnTo>
                <a:lnTo>
                  <a:pt x="1149710" y="1221860"/>
                </a:lnTo>
                <a:cubicBezTo>
                  <a:pt x="1100005" y="1307952"/>
                  <a:pt x="989918" y="1337450"/>
                  <a:pt x="903826" y="1287744"/>
                </a:cubicBezTo>
                <a:lnTo>
                  <a:pt x="88669" y="817113"/>
                </a:lnTo>
                <a:cubicBezTo>
                  <a:pt x="45622" y="792261"/>
                  <a:pt x="16725" y="752313"/>
                  <a:pt x="4802" y="707817"/>
                </a:cubicBezTo>
                <a:lnTo>
                  <a:pt x="2987" y="681795"/>
                </a:lnTo>
                <a:lnTo>
                  <a:pt x="0" y="672910"/>
                </a:lnTo>
                <a:lnTo>
                  <a:pt x="1184" y="655930"/>
                </a:lnTo>
                <a:lnTo>
                  <a:pt x="2" y="638979"/>
                </a:lnTo>
                <a:lnTo>
                  <a:pt x="2984" y="630110"/>
                </a:lnTo>
                <a:lnTo>
                  <a:pt x="4800" y="604073"/>
                </a:lnTo>
                <a:cubicBezTo>
                  <a:pt x="16723" y="559576"/>
                  <a:pt x="45621" y="519628"/>
                  <a:pt x="88667" y="494775"/>
                </a:cubicBezTo>
                <a:lnTo>
                  <a:pt x="903824" y="24144"/>
                </a:lnTo>
                <a:cubicBezTo>
                  <a:pt x="925347" y="11718"/>
                  <a:pt x="948370" y="4242"/>
                  <a:pt x="971574" y="1363"/>
                </a:cubicBezTo>
                <a:close/>
              </a:path>
            </a:pathLst>
          </a:custGeom>
          <a:noFill/>
          <a:ln w="25400" cap="rnd">
            <a:solidFill>
              <a:srgbClr val="4B4B4B"/>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2" name="Content Placeholder 2">
            <a:extLst>
              <a:ext uri="{FF2B5EF4-FFF2-40B4-BE49-F238E27FC236}">
                <a16:creationId xmlns:a16="http://schemas.microsoft.com/office/drawing/2014/main" id="{DA264641-CE4E-4168-9129-68B9B179A2A8}"/>
              </a:ext>
            </a:extLst>
          </p:cNvPr>
          <p:cNvSpPr>
            <a:spLocks noGrp="1"/>
          </p:cNvSpPr>
          <p:nvPr>
            <p:ph idx="18" hasCustomPrompt="1"/>
          </p:nvPr>
        </p:nvSpPr>
        <p:spPr>
          <a:xfrm>
            <a:off x="7655602" y="1728000"/>
            <a:ext cx="2919633" cy="720000"/>
          </a:xfrm>
          <a:solidFill>
            <a:schemeClr val="tx1">
              <a:lumMod val="75000"/>
              <a:lumOff val="25000"/>
            </a:schemeClr>
          </a:solidFill>
          <a:ln w="28575">
            <a:solidFill>
              <a:schemeClr val="accent3"/>
            </a:solidFill>
          </a:ln>
        </p:spPr>
        <p:txBody>
          <a:bodyPr lIns="108000" tIns="36000" rIns="108000" bIns="36000" anchor="ctr"/>
          <a:lstStyle>
            <a:lvl1pPr marL="0" indent="0" algn="ctr">
              <a:buNone/>
              <a:defRPr>
                <a:solidFill>
                  <a:schemeClr val="bg1"/>
                </a:solidFill>
              </a:defRPr>
            </a:lvl1pPr>
          </a:lstStyle>
          <a:p>
            <a:pPr lvl="0"/>
            <a:r>
              <a:rPr lang="en-US" noProof="0"/>
              <a:t>Section 3 Title</a:t>
            </a:r>
          </a:p>
        </p:txBody>
      </p:sp>
      <p:sp>
        <p:nvSpPr>
          <p:cNvPr id="9" name="Content Placeholder 2">
            <a:extLst>
              <a:ext uri="{FF2B5EF4-FFF2-40B4-BE49-F238E27FC236}">
                <a16:creationId xmlns:a16="http://schemas.microsoft.com/office/drawing/2014/main" id="{23CB58AD-849B-4714-8D57-C5C56343A24C}"/>
              </a:ext>
            </a:extLst>
          </p:cNvPr>
          <p:cNvSpPr>
            <a:spLocks noGrp="1"/>
          </p:cNvSpPr>
          <p:nvPr>
            <p:ph idx="16" hasCustomPrompt="1"/>
          </p:nvPr>
        </p:nvSpPr>
        <p:spPr>
          <a:xfrm>
            <a:off x="7655602" y="2448000"/>
            <a:ext cx="2919633" cy="3631338"/>
          </a:xfrm>
          <a:solidFill>
            <a:schemeClr val="bg1"/>
          </a:solidFill>
          <a:ln>
            <a:solidFill>
              <a:schemeClr val="bg1">
                <a:lumMod val="85000"/>
              </a:schemeClr>
            </a:solidFill>
          </a:ln>
        </p:spPr>
        <p:txBody>
          <a:bodyPr lIns="136800" tIns="252000" rIns="136800"/>
          <a:lstStyle>
            <a:lvl1pPr marL="266700" indent="-266700">
              <a:buClr>
                <a:schemeClr val="tx1">
                  <a:lumMod val="75000"/>
                  <a:lumOff val="25000"/>
                </a:schemeClr>
              </a:buClr>
              <a:buFont typeface="Arial" panose="020B0604020202020204" pitchFamily="34" charset="0"/>
              <a:buChar char="•"/>
              <a:defRPr/>
            </a:lvl1pPr>
            <a:lvl2pPr>
              <a:buClr>
                <a:schemeClr val="tx1">
                  <a:lumMod val="75000"/>
                  <a:lumOff val="25000"/>
                </a:schemeClr>
              </a:buClr>
              <a:defRPr/>
            </a:lvl2pPr>
            <a:lvl3pPr>
              <a:buClr>
                <a:schemeClr val="tx1">
                  <a:lumMod val="75000"/>
                  <a:lumOff val="25000"/>
                </a:schemeClr>
              </a:buClr>
              <a:defRPr/>
            </a:lvl3pPr>
            <a:lvl4pPr>
              <a:buClr>
                <a:schemeClr val="tx1">
                  <a:lumMod val="75000"/>
                  <a:lumOff val="25000"/>
                </a:schemeClr>
              </a:buClr>
              <a:defRPr/>
            </a:lvl4pPr>
            <a:lvl5pPr>
              <a:buClr>
                <a:schemeClr val="tx1">
                  <a:lumMod val="75000"/>
                  <a:lumOff val="25000"/>
                </a:schemeClr>
              </a:buClr>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 name="Footer Placeholder 2">
            <a:extLst>
              <a:ext uri="{FF2B5EF4-FFF2-40B4-BE49-F238E27FC236}">
                <a16:creationId xmlns:a16="http://schemas.microsoft.com/office/drawing/2014/main" id="{08CCB8C2-B6A2-4C69-8D3A-57420A034BA4}"/>
              </a:ext>
            </a:extLst>
          </p:cNvPr>
          <p:cNvSpPr>
            <a:spLocks noGrp="1"/>
          </p:cNvSpPr>
          <p:nvPr>
            <p:ph type="ftr" sz="quarter" idx="12"/>
          </p:nvPr>
        </p:nvSpPr>
        <p:spPr/>
        <p:txBody>
          <a:bodyPr/>
          <a:lstStyle/>
          <a:p>
            <a:r>
              <a:rPr lang="en-US" noProof="0" dirty="0"/>
              <a:t>Add a footer</a:t>
            </a:r>
          </a:p>
        </p:txBody>
      </p:sp>
      <p:sp>
        <p:nvSpPr>
          <p:cNvPr id="13" name="Slide Number Placeholder 6">
            <a:extLst>
              <a:ext uri="{FF2B5EF4-FFF2-40B4-BE49-F238E27FC236}">
                <a16:creationId xmlns:a16="http://schemas.microsoft.com/office/drawing/2014/main" id="{B1CB22CF-1587-E74F-B211-A50F83802581}"/>
              </a:ext>
            </a:extLst>
          </p:cNvPr>
          <p:cNvSpPr>
            <a:spLocks noGrp="1"/>
          </p:cNvSpPr>
          <p:nvPr>
            <p:ph type="sldNum" sz="quarter" idx="19"/>
          </p:nvPr>
        </p:nvSpPr>
        <p:spPr>
          <a:xfrm>
            <a:off x="11091633" y="6456363"/>
            <a:ext cx="962795" cy="264330"/>
          </a:xfrm>
        </p:spPr>
        <p:txBody>
          <a:bodyPr/>
          <a:lstStyle/>
          <a:p>
            <a:r>
              <a:rPr lang="en-US" noProof="0" dirty="0"/>
              <a:t>page </a:t>
            </a:r>
            <a:fld id="{19B51A1E-902D-48AF-9020-955120F399B6}" type="slidenum">
              <a:rPr lang="en-US" b="1" i="1" noProof="0" smtClean="0"/>
              <a:pPr/>
              <a:t>‹#›</a:t>
            </a:fld>
            <a:endParaRPr lang="en-US" b="1" i="1" noProof="0" dirty="0"/>
          </a:p>
        </p:txBody>
      </p:sp>
    </p:spTree>
    <p:extLst>
      <p:ext uri="{BB962C8B-B14F-4D97-AF65-F5344CB8AC3E}">
        <p14:creationId xmlns:p14="http://schemas.microsoft.com/office/powerpoint/2010/main" val="3344557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C626A5-4FF6-42BD-858A-AE4B2C23A6BC}"/>
              </a:ext>
            </a:extLst>
          </p:cNvPr>
          <p:cNvSpPr>
            <a:spLocks noGrp="1"/>
          </p:cNvSpPr>
          <p:nvPr>
            <p:ph type="title"/>
          </p:nvPr>
        </p:nvSpPr>
        <p:spPr>
          <a:xfrm>
            <a:off x="432000" y="432000"/>
            <a:ext cx="10143235" cy="432000"/>
          </a:xfrm>
        </p:spPr>
        <p:txBody>
          <a:bodyPr/>
          <a:lstStyle>
            <a:lvl1pPr>
              <a:defRPr>
                <a:solidFill>
                  <a:schemeClr val="tx1">
                    <a:lumMod val="75000"/>
                    <a:lumOff val="25000"/>
                  </a:schemeClr>
                </a:solidFill>
              </a:defRPr>
            </a:lvl1pPr>
          </a:lstStyle>
          <a:p>
            <a:r>
              <a:rPr lang="en-US" noProof="0"/>
              <a:t>Click to edit Master title style</a:t>
            </a:r>
          </a:p>
        </p:txBody>
      </p:sp>
      <p:sp>
        <p:nvSpPr>
          <p:cNvPr id="5" name="Text Placeholder 4">
            <a:extLst>
              <a:ext uri="{FF2B5EF4-FFF2-40B4-BE49-F238E27FC236}">
                <a16:creationId xmlns:a16="http://schemas.microsoft.com/office/drawing/2014/main" id="{D52B871F-F800-4B02-8408-FF5D438CFEC4}"/>
              </a:ext>
            </a:extLst>
          </p:cNvPr>
          <p:cNvSpPr>
            <a:spLocks noGrp="1"/>
          </p:cNvSpPr>
          <p:nvPr>
            <p:ph type="body" sz="quarter" idx="13" hasCustomPrompt="1"/>
          </p:nvPr>
        </p:nvSpPr>
        <p:spPr>
          <a:xfrm>
            <a:off x="431800" y="1008000"/>
            <a:ext cx="10144125" cy="252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cxnSp>
        <p:nvCxnSpPr>
          <p:cNvPr id="13" name="Straight Arrow Connector 12">
            <a:extLst>
              <a:ext uri="{FF2B5EF4-FFF2-40B4-BE49-F238E27FC236}">
                <a16:creationId xmlns:a16="http://schemas.microsoft.com/office/drawing/2014/main" id="{B16E60CE-69EE-40F4-8E4C-791A1F450E6E}"/>
              </a:ext>
            </a:extLst>
          </p:cNvPr>
          <p:cNvCxnSpPr>
            <a:cxnSpLocks/>
          </p:cNvCxnSpPr>
          <p:nvPr userDrawn="1"/>
        </p:nvCxnSpPr>
        <p:spPr>
          <a:xfrm>
            <a:off x="431800" y="3866682"/>
            <a:ext cx="10290173" cy="0"/>
          </a:xfrm>
          <a:prstGeom prst="straightConnector1">
            <a:avLst/>
          </a:prstGeom>
          <a:ln>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4" name="Text Placeholder 10">
            <a:extLst>
              <a:ext uri="{FF2B5EF4-FFF2-40B4-BE49-F238E27FC236}">
                <a16:creationId xmlns:a16="http://schemas.microsoft.com/office/drawing/2014/main" id="{506130DE-93C9-481E-A69F-9CF6AA9948FF}"/>
              </a:ext>
            </a:extLst>
          </p:cNvPr>
          <p:cNvSpPr>
            <a:spLocks noGrp="1"/>
          </p:cNvSpPr>
          <p:nvPr>
            <p:ph type="body" sz="quarter" idx="33" hasCustomPrompt="1"/>
          </p:nvPr>
        </p:nvSpPr>
        <p:spPr>
          <a:xfrm>
            <a:off x="2791884" y="3973125"/>
            <a:ext cx="415608" cy="201776"/>
          </a:xfrm>
        </p:spPr>
        <p:txBody>
          <a:bodyPr anchor="ctr"/>
          <a:lstStyle>
            <a:lvl1pPr marL="0" indent="0" algn="ctr">
              <a:buNone/>
              <a:defRPr sz="1400">
                <a:solidFill>
                  <a:schemeClr val="tx1">
                    <a:lumMod val="50000"/>
                    <a:lumOff val="50000"/>
                  </a:schemeClr>
                </a:solidFill>
              </a:defRPr>
            </a:lvl1pPr>
          </a:lstStyle>
          <a:p>
            <a:pPr lvl="0"/>
            <a:r>
              <a:rPr lang="en-US" noProof="0"/>
              <a:t>Year</a:t>
            </a:r>
          </a:p>
        </p:txBody>
      </p:sp>
      <p:sp>
        <p:nvSpPr>
          <p:cNvPr id="15" name="Text Placeholder 10">
            <a:extLst>
              <a:ext uri="{FF2B5EF4-FFF2-40B4-BE49-F238E27FC236}">
                <a16:creationId xmlns:a16="http://schemas.microsoft.com/office/drawing/2014/main" id="{31BCBEDF-E4C4-4EA5-B5EE-39C430D1471F}"/>
              </a:ext>
            </a:extLst>
          </p:cNvPr>
          <p:cNvSpPr>
            <a:spLocks noGrp="1"/>
          </p:cNvSpPr>
          <p:nvPr>
            <p:ph type="body" sz="quarter" idx="34" hasCustomPrompt="1"/>
          </p:nvPr>
        </p:nvSpPr>
        <p:spPr>
          <a:xfrm>
            <a:off x="431799"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16" name="Text Placeholder 10">
            <a:extLst>
              <a:ext uri="{FF2B5EF4-FFF2-40B4-BE49-F238E27FC236}">
                <a16:creationId xmlns:a16="http://schemas.microsoft.com/office/drawing/2014/main" id="{BFE6B470-2415-4509-A40D-EBFFBC9F3847}"/>
              </a:ext>
            </a:extLst>
          </p:cNvPr>
          <p:cNvSpPr>
            <a:spLocks noGrp="1"/>
          </p:cNvSpPr>
          <p:nvPr>
            <p:ph type="body" sz="quarter" idx="35" hasCustomPrompt="1"/>
          </p:nvPr>
        </p:nvSpPr>
        <p:spPr>
          <a:xfrm>
            <a:off x="903816"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17" name="Text Placeholder 10">
            <a:extLst>
              <a:ext uri="{FF2B5EF4-FFF2-40B4-BE49-F238E27FC236}">
                <a16:creationId xmlns:a16="http://schemas.microsoft.com/office/drawing/2014/main" id="{A0705EEE-728D-4722-B49E-4C9C62644EC3}"/>
              </a:ext>
            </a:extLst>
          </p:cNvPr>
          <p:cNvSpPr>
            <a:spLocks noGrp="1"/>
          </p:cNvSpPr>
          <p:nvPr>
            <p:ph type="body" sz="quarter" idx="36" hasCustomPrompt="1"/>
          </p:nvPr>
        </p:nvSpPr>
        <p:spPr>
          <a:xfrm>
            <a:off x="1375833"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18" name="Text Placeholder 10">
            <a:extLst>
              <a:ext uri="{FF2B5EF4-FFF2-40B4-BE49-F238E27FC236}">
                <a16:creationId xmlns:a16="http://schemas.microsoft.com/office/drawing/2014/main" id="{0781D02C-C5B9-410A-B620-AAA24A1B2AC7}"/>
              </a:ext>
            </a:extLst>
          </p:cNvPr>
          <p:cNvSpPr>
            <a:spLocks noGrp="1"/>
          </p:cNvSpPr>
          <p:nvPr>
            <p:ph type="body" sz="quarter" idx="37" hasCustomPrompt="1"/>
          </p:nvPr>
        </p:nvSpPr>
        <p:spPr>
          <a:xfrm>
            <a:off x="1847850"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19" name="Text Placeholder 10">
            <a:extLst>
              <a:ext uri="{FF2B5EF4-FFF2-40B4-BE49-F238E27FC236}">
                <a16:creationId xmlns:a16="http://schemas.microsoft.com/office/drawing/2014/main" id="{C203B9F4-A221-4AF4-8440-C9B1BB3F602A}"/>
              </a:ext>
            </a:extLst>
          </p:cNvPr>
          <p:cNvSpPr>
            <a:spLocks noGrp="1"/>
          </p:cNvSpPr>
          <p:nvPr>
            <p:ph type="body" sz="quarter" idx="38" hasCustomPrompt="1"/>
          </p:nvPr>
        </p:nvSpPr>
        <p:spPr>
          <a:xfrm>
            <a:off x="8456084" y="3973125"/>
            <a:ext cx="415608" cy="201776"/>
          </a:xfrm>
        </p:spPr>
        <p:txBody>
          <a:bodyPr anchor="ctr"/>
          <a:lstStyle>
            <a:lvl1pPr marL="0" indent="0" algn="ctr">
              <a:buNone/>
              <a:defRPr sz="1400">
                <a:solidFill>
                  <a:schemeClr val="tx1">
                    <a:lumMod val="50000"/>
                    <a:lumOff val="50000"/>
                  </a:schemeClr>
                </a:solidFill>
              </a:defRPr>
            </a:lvl1pPr>
          </a:lstStyle>
          <a:p>
            <a:pPr lvl="0"/>
            <a:r>
              <a:rPr lang="en-US" noProof="0"/>
              <a:t>Year</a:t>
            </a:r>
          </a:p>
        </p:txBody>
      </p:sp>
      <p:sp>
        <p:nvSpPr>
          <p:cNvPr id="20" name="Text Placeholder 10">
            <a:extLst>
              <a:ext uri="{FF2B5EF4-FFF2-40B4-BE49-F238E27FC236}">
                <a16:creationId xmlns:a16="http://schemas.microsoft.com/office/drawing/2014/main" id="{5CA11888-C540-49FD-BC96-7DF43B9144FE}"/>
              </a:ext>
            </a:extLst>
          </p:cNvPr>
          <p:cNvSpPr>
            <a:spLocks noGrp="1"/>
          </p:cNvSpPr>
          <p:nvPr>
            <p:ph type="body" sz="quarter" idx="39" hasCustomPrompt="1"/>
          </p:nvPr>
        </p:nvSpPr>
        <p:spPr>
          <a:xfrm>
            <a:off x="2319867"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21" name="Text Placeholder 10">
            <a:extLst>
              <a:ext uri="{FF2B5EF4-FFF2-40B4-BE49-F238E27FC236}">
                <a16:creationId xmlns:a16="http://schemas.microsoft.com/office/drawing/2014/main" id="{B90B995A-D6D8-4085-8C72-FDAF0B400A01}"/>
              </a:ext>
            </a:extLst>
          </p:cNvPr>
          <p:cNvSpPr>
            <a:spLocks noGrp="1"/>
          </p:cNvSpPr>
          <p:nvPr>
            <p:ph type="body" sz="quarter" idx="40" hasCustomPrompt="1"/>
          </p:nvPr>
        </p:nvSpPr>
        <p:spPr>
          <a:xfrm>
            <a:off x="2791884"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22" name="Text Placeholder 10">
            <a:extLst>
              <a:ext uri="{FF2B5EF4-FFF2-40B4-BE49-F238E27FC236}">
                <a16:creationId xmlns:a16="http://schemas.microsoft.com/office/drawing/2014/main" id="{765307A9-791B-47A4-A9C6-E607A9921675}"/>
              </a:ext>
            </a:extLst>
          </p:cNvPr>
          <p:cNvSpPr>
            <a:spLocks noGrp="1"/>
          </p:cNvSpPr>
          <p:nvPr>
            <p:ph type="body" sz="quarter" idx="41" hasCustomPrompt="1"/>
          </p:nvPr>
        </p:nvSpPr>
        <p:spPr>
          <a:xfrm>
            <a:off x="3263901"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23" name="Text Placeholder 10">
            <a:extLst>
              <a:ext uri="{FF2B5EF4-FFF2-40B4-BE49-F238E27FC236}">
                <a16:creationId xmlns:a16="http://schemas.microsoft.com/office/drawing/2014/main" id="{C75703B4-3B5A-4163-8DB7-E9009BF81C5C}"/>
              </a:ext>
            </a:extLst>
          </p:cNvPr>
          <p:cNvSpPr>
            <a:spLocks noGrp="1"/>
          </p:cNvSpPr>
          <p:nvPr>
            <p:ph type="body" sz="quarter" idx="42" hasCustomPrompt="1"/>
          </p:nvPr>
        </p:nvSpPr>
        <p:spPr>
          <a:xfrm>
            <a:off x="4679952"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24" name="Text Placeholder 10">
            <a:extLst>
              <a:ext uri="{FF2B5EF4-FFF2-40B4-BE49-F238E27FC236}">
                <a16:creationId xmlns:a16="http://schemas.microsoft.com/office/drawing/2014/main" id="{FF332F6F-6B3C-45E2-9EF6-8FB202384A68}"/>
              </a:ext>
            </a:extLst>
          </p:cNvPr>
          <p:cNvSpPr>
            <a:spLocks noGrp="1"/>
          </p:cNvSpPr>
          <p:nvPr>
            <p:ph type="body" sz="quarter" idx="43" hasCustomPrompt="1"/>
          </p:nvPr>
        </p:nvSpPr>
        <p:spPr>
          <a:xfrm>
            <a:off x="3735918"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25" name="Text Placeholder 10">
            <a:extLst>
              <a:ext uri="{FF2B5EF4-FFF2-40B4-BE49-F238E27FC236}">
                <a16:creationId xmlns:a16="http://schemas.microsoft.com/office/drawing/2014/main" id="{66BFBD2C-240C-4899-9562-75499D8C46E4}"/>
              </a:ext>
            </a:extLst>
          </p:cNvPr>
          <p:cNvSpPr>
            <a:spLocks noGrp="1"/>
          </p:cNvSpPr>
          <p:nvPr>
            <p:ph type="body" sz="quarter" idx="44" hasCustomPrompt="1"/>
          </p:nvPr>
        </p:nvSpPr>
        <p:spPr>
          <a:xfrm>
            <a:off x="4207935"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26" name="Text Placeholder 10">
            <a:extLst>
              <a:ext uri="{FF2B5EF4-FFF2-40B4-BE49-F238E27FC236}">
                <a16:creationId xmlns:a16="http://schemas.microsoft.com/office/drawing/2014/main" id="{777ECC7E-1DD1-475C-BA92-16BEA144C233}"/>
              </a:ext>
            </a:extLst>
          </p:cNvPr>
          <p:cNvSpPr>
            <a:spLocks noGrp="1"/>
          </p:cNvSpPr>
          <p:nvPr>
            <p:ph type="body" sz="quarter" idx="45" hasCustomPrompt="1"/>
          </p:nvPr>
        </p:nvSpPr>
        <p:spPr>
          <a:xfrm>
            <a:off x="5151969"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27" name="Text Placeholder 10">
            <a:extLst>
              <a:ext uri="{FF2B5EF4-FFF2-40B4-BE49-F238E27FC236}">
                <a16:creationId xmlns:a16="http://schemas.microsoft.com/office/drawing/2014/main" id="{9FD2184F-25B2-4976-9C55-9D79732D00D0}"/>
              </a:ext>
            </a:extLst>
          </p:cNvPr>
          <p:cNvSpPr>
            <a:spLocks noGrp="1"/>
          </p:cNvSpPr>
          <p:nvPr>
            <p:ph type="body" sz="quarter" idx="46" hasCustomPrompt="1"/>
          </p:nvPr>
        </p:nvSpPr>
        <p:spPr>
          <a:xfrm>
            <a:off x="5623986"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28" name="Text Placeholder 10">
            <a:extLst>
              <a:ext uri="{FF2B5EF4-FFF2-40B4-BE49-F238E27FC236}">
                <a16:creationId xmlns:a16="http://schemas.microsoft.com/office/drawing/2014/main" id="{2D433B78-8F48-492C-B8BA-C519A010F573}"/>
              </a:ext>
            </a:extLst>
          </p:cNvPr>
          <p:cNvSpPr>
            <a:spLocks noGrp="1"/>
          </p:cNvSpPr>
          <p:nvPr>
            <p:ph type="body" sz="quarter" idx="47" hasCustomPrompt="1"/>
          </p:nvPr>
        </p:nvSpPr>
        <p:spPr>
          <a:xfrm>
            <a:off x="6095999"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29" name="Text Placeholder 10">
            <a:extLst>
              <a:ext uri="{FF2B5EF4-FFF2-40B4-BE49-F238E27FC236}">
                <a16:creationId xmlns:a16="http://schemas.microsoft.com/office/drawing/2014/main" id="{65D53937-4C12-41A9-96A9-D197CE5CBC1B}"/>
              </a:ext>
            </a:extLst>
          </p:cNvPr>
          <p:cNvSpPr>
            <a:spLocks noGrp="1"/>
          </p:cNvSpPr>
          <p:nvPr>
            <p:ph type="body" sz="quarter" idx="48" hasCustomPrompt="1"/>
          </p:nvPr>
        </p:nvSpPr>
        <p:spPr>
          <a:xfrm>
            <a:off x="6568012"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30" name="Text Placeholder 10">
            <a:extLst>
              <a:ext uri="{FF2B5EF4-FFF2-40B4-BE49-F238E27FC236}">
                <a16:creationId xmlns:a16="http://schemas.microsoft.com/office/drawing/2014/main" id="{22259E25-16AB-42DF-83CC-F05BA57CFC25}"/>
              </a:ext>
            </a:extLst>
          </p:cNvPr>
          <p:cNvSpPr>
            <a:spLocks noGrp="1"/>
          </p:cNvSpPr>
          <p:nvPr>
            <p:ph type="body" sz="quarter" idx="49" hasCustomPrompt="1"/>
          </p:nvPr>
        </p:nvSpPr>
        <p:spPr>
          <a:xfrm>
            <a:off x="7040029"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31" name="Text Placeholder 10">
            <a:extLst>
              <a:ext uri="{FF2B5EF4-FFF2-40B4-BE49-F238E27FC236}">
                <a16:creationId xmlns:a16="http://schemas.microsoft.com/office/drawing/2014/main" id="{A5C84813-8A39-4A01-A745-700E1E5DF39E}"/>
              </a:ext>
            </a:extLst>
          </p:cNvPr>
          <p:cNvSpPr>
            <a:spLocks noGrp="1"/>
          </p:cNvSpPr>
          <p:nvPr>
            <p:ph type="body" sz="quarter" idx="50" hasCustomPrompt="1"/>
          </p:nvPr>
        </p:nvSpPr>
        <p:spPr>
          <a:xfrm>
            <a:off x="7512046"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32" name="Text Placeholder 10">
            <a:extLst>
              <a:ext uri="{FF2B5EF4-FFF2-40B4-BE49-F238E27FC236}">
                <a16:creationId xmlns:a16="http://schemas.microsoft.com/office/drawing/2014/main" id="{35B6B197-CBC9-474D-999F-6BF8B85ABC4B}"/>
              </a:ext>
            </a:extLst>
          </p:cNvPr>
          <p:cNvSpPr>
            <a:spLocks noGrp="1"/>
          </p:cNvSpPr>
          <p:nvPr>
            <p:ph type="body" sz="quarter" idx="51" hasCustomPrompt="1"/>
          </p:nvPr>
        </p:nvSpPr>
        <p:spPr>
          <a:xfrm>
            <a:off x="7984063"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33" name="Text Placeholder 10">
            <a:extLst>
              <a:ext uri="{FF2B5EF4-FFF2-40B4-BE49-F238E27FC236}">
                <a16:creationId xmlns:a16="http://schemas.microsoft.com/office/drawing/2014/main" id="{700D11F4-2B09-4504-9CF2-4E3A19B2F5F4}"/>
              </a:ext>
            </a:extLst>
          </p:cNvPr>
          <p:cNvSpPr>
            <a:spLocks noGrp="1"/>
          </p:cNvSpPr>
          <p:nvPr>
            <p:ph type="body" sz="quarter" idx="52" hasCustomPrompt="1"/>
          </p:nvPr>
        </p:nvSpPr>
        <p:spPr>
          <a:xfrm>
            <a:off x="8456080"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34" name="Text Placeholder 10">
            <a:extLst>
              <a:ext uri="{FF2B5EF4-FFF2-40B4-BE49-F238E27FC236}">
                <a16:creationId xmlns:a16="http://schemas.microsoft.com/office/drawing/2014/main" id="{DF28DDAA-9BDA-43BE-B173-D188212594C6}"/>
              </a:ext>
            </a:extLst>
          </p:cNvPr>
          <p:cNvSpPr>
            <a:spLocks noGrp="1"/>
          </p:cNvSpPr>
          <p:nvPr>
            <p:ph type="body" sz="quarter" idx="53" hasCustomPrompt="1"/>
          </p:nvPr>
        </p:nvSpPr>
        <p:spPr>
          <a:xfrm>
            <a:off x="8928097"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35" name="Text Placeholder 10">
            <a:extLst>
              <a:ext uri="{FF2B5EF4-FFF2-40B4-BE49-F238E27FC236}">
                <a16:creationId xmlns:a16="http://schemas.microsoft.com/office/drawing/2014/main" id="{A55FFBF8-4789-44A0-A9B2-841061C725FD}"/>
              </a:ext>
            </a:extLst>
          </p:cNvPr>
          <p:cNvSpPr>
            <a:spLocks noGrp="1"/>
          </p:cNvSpPr>
          <p:nvPr>
            <p:ph type="body" sz="quarter" idx="54" hasCustomPrompt="1"/>
          </p:nvPr>
        </p:nvSpPr>
        <p:spPr>
          <a:xfrm>
            <a:off x="10344148"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36" name="Text Placeholder 10">
            <a:extLst>
              <a:ext uri="{FF2B5EF4-FFF2-40B4-BE49-F238E27FC236}">
                <a16:creationId xmlns:a16="http://schemas.microsoft.com/office/drawing/2014/main" id="{C33D9234-67AF-4493-9CED-B39D80A70A53}"/>
              </a:ext>
            </a:extLst>
          </p:cNvPr>
          <p:cNvSpPr>
            <a:spLocks noGrp="1"/>
          </p:cNvSpPr>
          <p:nvPr>
            <p:ph type="body" sz="quarter" idx="55" hasCustomPrompt="1"/>
          </p:nvPr>
        </p:nvSpPr>
        <p:spPr>
          <a:xfrm>
            <a:off x="9400114"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37" name="Text Placeholder 10">
            <a:extLst>
              <a:ext uri="{FF2B5EF4-FFF2-40B4-BE49-F238E27FC236}">
                <a16:creationId xmlns:a16="http://schemas.microsoft.com/office/drawing/2014/main" id="{98549725-B11A-4C4E-8DBF-F00E575D61D8}"/>
              </a:ext>
            </a:extLst>
          </p:cNvPr>
          <p:cNvSpPr>
            <a:spLocks noGrp="1"/>
          </p:cNvSpPr>
          <p:nvPr>
            <p:ph type="body" sz="quarter" idx="56" hasCustomPrompt="1"/>
          </p:nvPr>
        </p:nvSpPr>
        <p:spPr>
          <a:xfrm>
            <a:off x="9872131" y="3597398"/>
            <a:ext cx="377825" cy="201776"/>
          </a:xfrm>
        </p:spPr>
        <p:txBody>
          <a:bodyPr/>
          <a:lstStyle>
            <a:lvl1pPr marL="0" indent="0" algn="ctr">
              <a:buNone/>
              <a:defRPr sz="1200">
                <a:solidFill>
                  <a:schemeClr val="tx1">
                    <a:lumMod val="50000"/>
                    <a:lumOff val="50000"/>
                  </a:schemeClr>
                </a:solidFill>
              </a:defRPr>
            </a:lvl1pPr>
          </a:lstStyle>
          <a:p>
            <a:pPr lvl="0"/>
            <a:r>
              <a:rPr lang="en-US" noProof="0"/>
              <a:t>MM</a:t>
            </a:r>
          </a:p>
        </p:txBody>
      </p:sp>
      <p:sp>
        <p:nvSpPr>
          <p:cNvPr id="40" name="Text Placeholder 3">
            <a:extLst>
              <a:ext uri="{FF2B5EF4-FFF2-40B4-BE49-F238E27FC236}">
                <a16:creationId xmlns:a16="http://schemas.microsoft.com/office/drawing/2014/main" id="{204E7B1E-C17D-4443-B650-E72AD9AA463F}"/>
              </a:ext>
            </a:extLst>
          </p:cNvPr>
          <p:cNvSpPr>
            <a:spLocks noGrp="1"/>
          </p:cNvSpPr>
          <p:nvPr>
            <p:ph type="body" sz="quarter" idx="59" hasCustomPrompt="1"/>
          </p:nvPr>
        </p:nvSpPr>
        <p:spPr>
          <a:xfrm>
            <a:off x="4606680" y="2190750"/>
            <a:ext cx="1793875" cy="561975"/>
          </a:xfrm>
          <a:solidFill>
            <a:schemeClr val="bg1"/>
          </a:solidFill>
          <a:ln w="3175">
            <a:solidFill>
              <a:schemeClr val="accent1"/>
            </a:solidFill>
          </a:ln>
        </p:spPr>
        <p:txBody>
          <a:bodyPr tIns="36000" anchor="t"/>
          <a:lstStyle>
            <a:lvl1pPr marL="0" indent="0" algn="ctr">
              <a:buNone/>
              <a:defRPr sz="1600"/>
            </a:lvl1pPr>
          </a:lstStyle>
          <a:p>
            <a:pPr lvl="0"/>
            <a:r>
              <a:rPr lang="en-US" noProof="0"/>
              <a:t>Item Title</a:t>
            </a:r>
          </a:p>
        </p:txBody>
      </p:sp>
      <p:sp>
        <p:nvSpPr>
          <p:cNvPr id="41" name="Text Placeholder 36">
            <a:extLst>
              <a:ext uri="{FF2B5EF4-FFF2-40B4-BE49-F238E27FC236}">
                <a16:creationId xmlns:a16="http://schemas.microsoft.com/office/drawing/2014/main" id="{87DD778A-952C-41DC-A5F9-8023A7099828}"/>
              </a:ext>
            </a:extLst>
          </p:cNvPr>
          <p:cNvSpPr>
            <a:spLocks noGrp="1"/>
          </p:cNvSpPr>
          <p:nvPr>
            <p:ph type="body" sz="quarter" idx="60" hasCustomPrompt="1"/>
          </p:nvPr>
        </p:nvSpPr>
        <p:spPr>
          <a:xfrm>
            <a:off x="4658409" y="2505005"/>
            <a:ext cx="1690417" cy="224670"/>
          </a:xfrm>
        </p:spPr>
        <p:txBody>
          <a:bodyPr/>
          <a:lstStyle>
            <a:lvl1pPr marL="0" indent="0" algn="ctr">
              <a:buNone/>
              <a:defRPr sz="1200">
                <a:solidFill>
                  <a:schemeClr val="tx1">
                    <a:lumMod val="50000"/>
                    <a:lumOff val="50000"/>
                  </a:schemeClr>
                </a:solidFill>
              </a:defRPr>
            </a:lvl1pPr>
          </a:lstStyle>
          <a:p>
            <a:pPr lvl="0"/>
            <a:r>
              <a:rPr lang="en-US" noProof="0"/>
              <a:t>Month, Year</a:t>
            </a:r>
          </a:p>
        </p:txBody>
      </p:sp>
      <p:sp>
        <p:nvSpPr>
          <p:cNvPr id="3" name="Footer Placeholder 2">
            <a:extLst>
              <a:ext uri="{FF2B5EF4-FFF2-40B4-BE49-F238E27FC236}">
                <a16:creationId xmlns:a16="http://schemas.microsoft.com/office/drawing/2014/main" id="{08CCB8C2-B6A2-4C69-8D3A-57420A034BA4}"/>
              </a:ext>
            </a:extLst>
          </p:cNvPr>
          <p:cNvSpPr>
            <a:spLocks noGrp="1"/>
          </p:cNvSpPr>
          <p:nvPr>
            <p:ph type="ftr" sz="quarter" idx="12"/>
          </p:nvPr>
        </p:nvSpPr>
        <p:spPr/>
        <p:txBody>
          <a:bodyPr/>
          <a:lstStyle/>
          <a:p>
            <a:r>
              <a:rPr lang="en-US" noProof="0" dirty="0"/>
              <a:t>Add a footer</a:t>
            </a:r>
          </a:p>
        </p:txBody>
      </p:sp>
      <p:sp>
        <p:nvSpPr>
          <p:cNvPr id="38" name="Slide Number Placeholder 6">
            <a:extLst>
              <a:ext uri="{FF2B5EF4-FFF2-40B4-BE49-F238E27FC236}">
                <a16:creationId xmlns:a16="http://schemas.microsoft.com/office/drawing/2014/main" id="{C4B93A79-C848-FB4C-BF10-00BE7B66F061}"/>
              </a:ext>
            </a:extLst>
          </p:cNvPr>
          <p:cNvSpPr>
            <a:spLocks noGrp="1"/>
          </p:cNvSpPr>
          <p:nvPr>
            <p:ph type="sldNum" sz="quarter" idx="61"/>
          </p:nvPr>
        </p:nvSpPr>
        <p:spPr>
          <a:xfrm>
            <a:off x="11091633" y="6456363"/>
            <a:ext cx="962795" cy="264330"/>
          </a:xfrm>
        </p:spPr>
        <p:txBody>
          <a:bodyPr/>
          <a:lstStyle/>
          <a:p>
            <a:r>
              <a:rPr lang="en-US" noProof="0" dirty="0"/>
              <a:t>page </a:t>
            </a:r>
            <a:fld id="{19B51A1E-902D-48AF-9020-955120F399B6}" type="slidenum">
              <a:rPr lang="en-US" b="1" i="1" noProof="0" smtClean="0"/>
              <a:pPr/>
              <a:t>‹#›</a:t>
            </a:fld>
            <a:endParaRPr lang="en-US" b="1" i="1" noProof="0" dirty="0"/>
          </a:p>
        </p:txBody>
      </p:sp>
    </p:spTree>
    <p:extLst>
      <p:ext uri="{BB962C8B-B14F-4D97-AF65-F5344CB8AC3E}">
        <p14:creationId xmlns:p14="http://schemas.microsoft.com/office/powerpoint/2010/main" val="36334891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am 3 Membe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C626A5-4FF6-42BD-858A-AE4B2C23A6BC}"/>
              </a:ext>
            </a:extLst>
          </p:cNvPr>
          <p:cNvSpPr>
            <a:spLocks noGrp="1"/>
          </p:cNvSpPr>
          <p:nvPr>
            <p:ph type="title"/>
          </p:nvPr>
        </p:nvSpPr>
        <p:spPr>
          <a:xfrm>
            <a:off x="432000" y="432000"/>
            <a:ext cx="10143235" cy="432000"/>
          </a:xfrm>
        </p:spPr>
        <p:txBody>
          <a:bodyPr/>
          <a:lstStyle>
            <a:lvl1pPr>
              <a:defRPr>
                <a:solidFill>
                  <a:schemeClr val="tx1">
                    <a:lumMod val="75000"/>
                    <a:lumOff val="25000"/>
                  </a:schemeClr>
                </a:solidFill>
              </a:defRPr>
            </a:lvl1pPr>
          </a:lstStyle>
          <a:p>
            <a:r>
              <a:rPr lang="en-US" noProof="0"/>
              <a:t>Click to edit Master title style</a:t>
            </a:r>
          </a:p>
        </p:txBody>
      </p:sp>
      <p:sp>
        <p:nvSpPr>
          <p:cNvPr id="3" name="Footer Placeholder 2">
            <a:extLst>
              <a:ext uri="{FF2B5EF4-FFF2-40B4-BE49-F238E27FC236}">
                <a16:creationId xmlns:a16="http://schemas.microsoft.com/office/drawing/2014/main" id="{08CCB8C2-B6A2-4C69-8D3A-57420A034BA4}"/>
              </a:ext>
            </a:extLst>
          </p:cNvPr>
          <p:cNvSpPr>
            <a:spLocks noGrp="1"/>
          </p:cNvSpPr>
          <p:nvPr>
            <p:ph type="ftr" sz="quarter" idx="12"/>
          </p:nvPr>
        </p:nvSpPr>
        <p:spPr/>
        <p:txBody>
          <a:bodyPr/>
          <a:lstStyle/>
          <a:p>
            <a:r>
              <a:rPr lang="en-US" noProof="0" dirty="0"/>
              <a:t>Add a footer</a:t>
            </a:r>
          </a:p>
        </p:txBody>
      </p:sp>
      <p:sp>
        <p:nvSpPr>
          <p:cNvPr id="5" name="Text Placeholder 4">
            <a:extLst>
              <a:ext uri="{FF2B5EF4-FFF2-40B4-BE49-F238E27FC236}">
                <a16:creationId xmlns:a16="http://schemas.microsoft.com/office/drawing/2014/main" id="{D52B871F-F800-4B02-8408-FF5D438CFEC4}"/>
              </a:ext>
            </a:extLst>
          </p:cNvPr>
          <p:cNvSpPr>
            <a:spLocks noGrp="1"/>
          </p:cNvSpPr>
          <p:nvPr>
            <p:ph type="body" sz="quarter" idx="13" hasCustomPrompt="1"/>
          </p:nvPr>
        </p:nvSpPr>
        <p:spPr>
          <a:xfrm>
            <a:off x="431800" y="1008000"/>
            <a:ext cx="10144125" cy="252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sp>
        <p:nvSpPr>
          <p:cNvPr id="38" name="Picture Placeholder 4">
            <a:extLst>
              <a:ext uri="{FF2B5EF4-FFF2-40B4-BE49-F238E27FC236}">
                <a16:creationId xmlns:a16="http://schemas.microsoft.com/office/drawing/2014/main" id="{EC13E70C-589A-40D0-83ED-C913136ACD7E}"/>
              </a:ext>
            </a:extLst>
          </p:cNvPr>
          <p:cNvSpPr>
            <a:spLocks noGrp="1"/>
          </p:cNvSpPr>
          <p:nvPr>
            <p:ph type="pic" sz="quarter" idx="14" hasCustomPrompt="1"/>
          </p:nvPr>
        </p:nvSpPr>
        <p:spPr>
          <a:xfrm>
            <a:off x="431800" y="1952049"/>
            <a:ext cx="1476951" cy="1476951"/>
          </a:xfrm>
          <a:solidFill>
            <a:schemeClr val="bg1">
              <a:lumMod val="95000"/>
              <a:alpha val="70000"/>
            </a:schemeClr>
          </a:solidFill>
          <a:ln w="12700" cap="flat">
            <a:solidFill>
              <a:schemeClr val="accent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US" noProof="0" dirty="0"/>
              <a:t>Insert or Drag and Drop Image Here</a:t>
            </a:r>
          </a:p>
        </p:txBody>
      </p:sp>
      <p:sp>
        <p:nvSpPr>
          <p:cNvPr id="39" name="Text Placeholder 8">
            <a:extLst>
              <a:ext uri="{FF2B5EF4-FFF2-40B4-BE49-F238E27FC236}">
                <a16:creationId xmlns:a16="http://schemas.microsoft.com/office/drawing/2014/main" id="{A975B89D-7E01-4CB2-ABC7-5CFAB076441A}"/>
              </a:ext>
            </a:extLst>
          </p:cNvPr>
          <p:cNvSpPr>
            <a:spLocks noGrp="1"/>
          </p:cNvSpPr>
          <p:nvPr>
            <p:ph type="body" sz="quarter" idx="15" hasCustomPrompt="1"/>
          </p:nvPr>
        </p:nvSpPr>
        <p:spPr>
          <a:xfrm>
            <a:off x="431800" y="3557684"/>
            <a:ext cx="2830441" cy="395805"/>
          </a:xfrm>
        </p:spPr>
        <p:txBody>
          <a:bodyPr anchor="b"/>
          <a:lstStyle>
            <a:lvl1pPr marL="0" indent="0" algn="l">
              <a:buFont typeface="Arial" panose="020B0604020202020204" pitchFamily="34" charset="0"/>
              <a:buNone/>
              <a:defRPr sz="2400"/>
            </a:lvl1pPr>
          </a:lstStyle>
          <a:p>
            <a:pPr lvl="0"/>
            <a:r>
              <a:rPr lang="en-US" noProof="0"/>
              <a:t>Name</a:t>
            </a:r>
          </a:p>
        </p:txBody>
      </p:sp>
      <p:sp>
        <p:nvSpPr>
          <p:cNvPr id="42" name="Text Placeholder 10">
            <a:extLst>
              <a:ext uri="{FF2B5EF4-FFF2-40B4-BE49-F238E27FC236}">
                <a16:creationId xmlns:a16="http://schemas.microsoft.com/office/drawing/2014/main" id="{A4230AA3-993A-4092-A471-053453DEF31B}"/>
              </a:ext>
            </a:extLst>
          </p:cNvPr>
          <p:cNvSpPr>
            <a:spLocks noGrp="1"/>
          </p:cNvSpPr>
          <p:nvPr>
            <p:ph type="body" sz="quarter" idx="16" hasCustomPrompt="1"/>
          </p:nvPr>
        </p:nvSpPr>
        <p:spPr>
          <a:xfrm>
            <a:off x="431800" y="4452773"/>
            <a:ext cx="2830441" cy="1250615"/>
          </a:xfrm>
        </p:spPr>
        <p:txBody>
          <a:bodyPr/>
          <a:lstStyle>
            <a:lvl1pPr marL="0" indent="0" algn="l">
              <a:buNone/>
              <a:defRPr sz="1400">
                <a:solidFill>
                  <a:schemeClr val="tx1">
                    <a:lumMod val="50000"/>
                    <a:lumOff val="50000"/>
                  </a:schemeClr>
                </a:solidFill>
              </a:defRPr>
            </a:lvl1pPr>
          </a:lstStyle>
          <a:p>
            <a:pPr lvl="0"/>
            <a:r>
              <a:rPr lang="en-US" noProof="0"/>
              <a:t>Short Bio</a:t>
            </a:r>
          </a:p>
        </p:txBody>
      </p:sp>
      <p:sp>
        <p:nvSpPr>
          <p:cNvPr id="43" name="Text Placeholder 8">
            <a:extLst>
              <a:ext uri="{FF2B5EF4-FFF2-40B4-BE49-F238E27FC236}">
                <a16:creationId xmlns:a16="http://schemas.microsoft.com/office/drawing/2014/main" id="{91052B18-094B-44AE-B97A-C724CAB4A96B}"/>
              </a:ext>
            </a:extLst>
          </p:cNvPr>
          <p:cNvSpPr>
            <a:spLocks noGrp="1"/>
          </p:cNvSpPr>
          <p:nvPr>
            <p:ph type="body" sz="quarter" idx="33" hasCustomPrompt="1"/>
          </p:nvPr>
        </p:nvSpPr>
        <p:spPr>
          <a:xfrm>
            <a:off x="431800" y="4082173"/>
            <a:ext cx="2830441" cy="245885"/>
          </a:xfrm>
        </p:spPr>
        <p:txBody>
          <a:bodyPr/>
          <a:lstStyle>
            <a:lvl1pPr marL="0" indent="0" algn="l">
              <a:buFont typeface="Arial" panose="020B0604020202020204" pitchFamily="34" charset="0"/>
              <a:buNone/>
              <a:defRPr sz="1400">
                <a:solidFill>
                  <a:schemeClr val="bg1">
                    <a:lumMod val="50000"/>
                  </a:schemeClr>
                </a:solidFill>
              </a:defRPr>
            </a:lvl1pPr>
          </a:lstStyle>
          <a:p>
            <a:pPr lvl="0"/>
            <a:r>
              <a:rPr lang="en-US" noProof="0"/>
              <a:t>Title</a:t>
            </a:r>
          </a:p>
        </p:txBody>
      </p:sp>
      <p:sp>
        <p:nvSpPr>
          <p:cNvPr id="44" name="Picture Placeholder 4">
            <a:extLst>
              <a:ext uri="{FF2B5EF4-FFF2-40B4-BE49-F238E27FC236}">
                <a16:creationId xmlns:a16="http://schemas.microsoft.com/office/drawing/2014/main" id="{45BB7166-E008-49D6-8450-A5312FEF5DA3}"/>
              </a:ext>
            </a:extLst>
          </p:cNvPr>
          <p:cNvSpPr>
            <a:spLocks noGrp="1"/>
          </p:cNvSpPr>
          <p:nvPr>
            <p:ph type="pic" sz="quarter" idx="34" hasCustomPrompt="1"/>
          </p:nvPr>
        </p:nvSpPr>
        <p:spPr>
          <a:xfrm>
            <a:off x="4088297" y="1952049"/>
            <a:ext cx="1476951" cy="1476951"/>
          </a:xfrm>
          <a:solidFill>
            <a:schemeClr val="bg1">
              <a:lumMod val="95000"/>
              <a:alpha val="70000"/>
            </a:schemeClr>
          </a:solidFill>
          <a:ln w="12700" cap="flat">
            <a:solidFill>
              <a:schemeClr val="accent2"/>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US" noProof="0" dirty="0"/>
              <a:t>Insert or Drag and Drop Image Here</a:t>
            </a:r>
          </a:p>
        </p:txBody>
      </p:sp>
      <p:sp>
        <p:nvSpPr>
          <p:cNvPr id="45" name="Text Placeholder 8">
            <a:extLst>
              <a:ext uri="{FF2B5EF4-FFF2-40B4-BE49-F238E27FC236}">
                <a16:creationId xmlns:a16="http://schemas.microsoft.com/office/drawing/2014/main" id="{0AE9D0EE-057F-4334-8F2F-646129CE3052}"/>
              </a:ext>
            </a:extLst>
          </p:cNvPr>
          <p:cNvSpPr>
            <a:spLocks noGrp="1"/>
          </p:cNvSpPr>
          <p:nvPr>
            <p:ph type="body" sz="quarter" idx="35" hasCustomPrompt="1"/>
          </p:nvPr>
        </p:nvSpPr>
        <p:spPr>
          <a:xfrm>
            <a:off x="4088297" y="3557684"/>
            <a:ext cx="2830441" cy="395805"/>
          </a:xfrm>
        </p:spPr>
        <p:txBody>
          <a:bodyPr anchor="b"/>
          <a:lstStyle>
            <a:lvl1pPr marL="0" indent="0" algn="l">
              <a:buFont typeface="Arial" panose="020B0604020202020204" pitchFamily="34" charset="0"/>
              <a:buNone/>
              <a:defRPr sz="2400"/>
            </a:lvl1pPr>
          </a:lstStyle>
          <a:p>
            <a:pPr lvl="0"/>
            <a:r>
              <a:rPr lang="en-US" noProof="0"/>
              <a:t>Name</a:t>
            </a:r>
          </a:p>
        </p:txBody>
      </p:sp>
      <p:sp>
        <p:nvSpPr>
          <p:cNvPr id="46" name="Text Placeholder 10">
            <a:extLst>
              <a:ext uri="{FF2B5EF4-FFF2-40B4-BE49-F238E27FC236}">
                <a16:creationId xmlns:a16="http://schemas.microsoft.com/office/drawing/2014/main" id="{63EC5DB9-C6BA-4136-BE69-07558AC30E96}"/>
              </a:ext>
            </a:extLst>
          </p:cNvPr>
          <p:cNvSpPr>
            <a:spLocks noGrp="1"/>
          </p:cNvSpPr>
          <p:nvPr>
            <p:ph type="body" sz="quarter" idx="36" hasCustomPrompt="1"/>
          </p:nvPr>
        </p:nvSpPr>
        <p:spPr>
          <a:xfrm>
            <a:off x="4088297" y="4452773"/>
            <a:ext cx="2830441" cy="1250615"/>
          </a:xfrm>
        </p:spPr>
        <p:txBody>
          <a:bodyPr/>
          <a:lstStyle>
            <a:lvl1pPr marL="0" indent="0" algn="l">
              <a:buNone/>
              <a:defRPr sz="1400">
                <a:solidFill>
                  <a:schemeClr val="tx1">
                    <a:lumMod val="50000"/>
                    <a:lumOff val="50000"/>
                  </a:schemeClr>
                </a:solidFill>
              </a:defRPr>
            </a:lvl1pPr>
          </a:lstStyle>
          <a:p>
            <a:pPr lvl="0"/>
            <a:r>
              <a:rPr lang="en-US" noProof="0"/>
              <a:t>Short Bio</a:t>
            </a:r>
          </a:p>
        </p:txBody>
      </p:sp>
      <p:sp>
        <p:nvSpPr>
          <p:cNvPr id="47" name="Text Placeholder 8">
            <a:extLst>
              <a:ext uri="{FF2B5EF4-FFF2-40B4-BE49-F238E27FC236}">
                <a16:creationId xmlns:a16="http://schemas.microsoft.com/office/drawing/2014/main" id="{99CC3712-4773-4EA8-B93D-6D6062E08631}"/>
              </a:ext>
            </a:extLst>
          </p:cNvPr>
          <p:cNvSpPr>
            <a:spLocks noGrp="1"/>
          </p:cNvSpPr>
          <p:nvPr>
            <p:ph type="body" sz="quarter" idx="37" hasCustomPrompt="1"/>
          </p:nvPr>
        </p:nvSpPr>
        <p:spPr>
          <a:xfrm>
            <a:off x="4088297" y="4082173"/>
            <a:ext cx="2830441" cy="245885"/>
          </a:xfrm>
        </p:spPr>
        <p:txBody>
          <a:bodyPr/>
          <a:lstStyle>
            <a:lvl1pPr marL="0" indent="0" algn="l">
              <a:buFont typeface="Arial" panose="020B0604020202020204" pitchFamily="34" charset="0"/>
              <a:buNone/>
              <a:defRPr sz="1400">
                <a:solidFill>
                  <a:schemeClr val="bg1">
                    <a:lumMod val="50000"/>
                  </a:schemeClr>
                </a:solidFill>
              </a:defRPr>
            </a:lvl1pPr>
          </a:lstStyle>
          <a:p>
            <a:pPr lvl="0"/>
            <a:r>
              <a:rPr lang="en-US" noProof="0"/>
              <a:t>Title</a:t>
            </a:r>
          </a:p>
        </p:txBody>
      </p:sp>
      <p:sp>
        <p:nvSpPr>
          <p:cNvPr id="48" name="Picture Placeholder 4">
            <a:extLst>
              <a:ext uri="{FF2B5EF4-FFF2-40B4-BE49-F238E27FC236}">
                <a16:creationId xmlns:a16="http://schemas.microsoft.com/office/drawing/2014/main" id="{B8CCF0D9-2E35-46E1-9212-1B3509896D23}"/>
              </a:ext>
            </a:extLst>
          </p:cNvPr>
          <p:cNvSpPr>
            <a:spLocks noGrp="1"/>
          </p:cNvSpPr>
          <p:nvPr>
            <p:ph type="pic" sz="quarter" idx="38" hasCustomPrompt="1"/>
          </p:nvPr>
        </p:nvSpPr>
        <p:spPr>
          <a:xfrm>
            <a:off x="7744794" y="1952049"/>
            <a:ext cx="1476951" cy="1476951"/>
          </a:xfrm>
          <a:solidFill>
            <a:schemeClr val="bg1">
              <a:lumMod val="95000"/>
              <a:alpha val="70000"/>
            </a:schemeClr>
          </a:solidFill>
          <a:ln w="12700" cap="flat">
            <a:solidFill>
              <a:schemeClr val="accent3"/>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US" noProof="0" dirty="0"/>
              <a:t>Insert or Drag and Drop Image Here</a:t>
            </a:r>
          </a:p>
        </p:txBody>
      </p:sp>
      <p:sp>
        <p:nvSpPr>
          <p:cNvPr id="49" name="Text Placeholder 8">
            <a:extLst>
              <a:ext uri="{FF2B5EF4-FFF2-40B4-BE49-F238E27FC236}">
                <a16:creationId xmlns:a16="http://schemas.microsoft.com/office/drawing/2014/main" id="{D919871E-8721-4C49-8AB2-C0D348DAFA5B}"/>
              </a:ext>
            </a:extLst>
          </p:cNvPr>
          <p:cNvSpPr>
            <a:spLocks noGrp="1"/>
          </p:cNvSpPr>
          <p:nvPr>
            <p:ph type="body" sz="quarter" idx="39" hasCustomPrompt="1"/>
          </p:nvPr>
        </p:nvSpPr>
        <p:spPr>
          <a:xfrm>
            <a:off x="7744794" y="3557684"/>
            <a:ext cx="2830441" cy="395805"/>
          </a:xfrm>
        </p:spPr>
        <p:txBody>
          <a:bodyPr anchor="b"/>
          <a:lstStyle>
            <a:lvl1pPr marL="0" indent="0" algn="l">
              <a:buFont typeface="Arial" panose="020B0604020202020204" pitchFamily="34" charset="0"/>
              <a:buNone/>
              <a:defRPr sz="2400"/>
            </a:lvl1pPr>
          </a:lstStyle>
          <a:p>
            <a:pPr lvl="0"/>
            <a:r>
              <a:rPr lang="en-US" noProof="0"/>
              <a:t>Name</a:t>
            </a:r>
          </a:p>
        </p:txBody>
      </p:sp>
      <p:sp>
        <p:nvSpPr>
          <p:cNvPr id="50" name="Text Placeholder 10">
            <a:extLst>
              <a:ext uri="{FF2B5EF4-FFF2-40B4-BE49-F238E27FC236}">
                <a16:creationId xmlns:a16="http://schemas.microsoft.com/office/drawing/2014/main" id="{7D780DEF-5C9E-4113-965F-1F5355E35E52}"/>
              </a:ext>
            </a:extLst>
          </p:cNvPr>
          <p:cNvSpPr>
            <a:spLocks noGrp="1"/>
          </p:cNvSpPr>
          <p:nvPr>
            <p:ph type="body" sz="quarter" idx="40" hasCustomPrompt="1"/>
          </p:nvPr>
        </p:nvSpPr>
        <p:spPr>
          <a:xfrm>
            <a:off x="7744794" y="4452773"/>
            <a:ext cx="2830441" cy="1250615"/>
          </a:xfrm>
        </p:spPr>
        <p:txBody>
          <a:bodyPr/>
          <a:lstStyle>
            <a:lvl1pPr marL="0" indent="0" algn="l">
              <a:buNone/>
              <a:defRPr sz="1400">
                <a:solidFill>
                  <a:schemeClr val="tx1">
                    <a:lumMod val="50000"/>
                    <a:lumOff val="50000"/>
                  </a:schemeClr>
                </a:solidFill>
              </a:defRPr>
            </a:lvl1pPr>
          </a:lstStyle>
          <a:p>
            <a:pPr lvl="0"/>
            <a:r>
              <a:rPr lang="en-US" noProof="0"/>
              <a:t>Short Bio</a:t>
            </a:r>
          </a:p>
        </p:txBody>
      </p:sp>
      <p:sp>
        <p:nvSpPr>
          <p:cNvPr id="51" name="Text Placeholder 8">
            <a:extLst>
              <a:ext uri="{FF2B5EF4-FFF2-40B4-BE49-F238E27FC236}">
                <a16:creationId xmlns:a16="http://schemas.microsoft.com/office/drawing/2014/main" id="{3BC28981-C986-493A-8659-FAE5C4402348}"/>
              </a:ext>
            </a:extLst>
          </p:cNvPr>
          <p:cNvSpPr>
            <a:spLocks noGrp="1"/>
          </p:cNvSpPr>
          <p:nvPr>
            <p:ph type="body" sz="quarter" idx="41" hasCustomPrompt="1"/>
          </p:nvPr>
        </p:nvSpPr>
        <p:spPr>
          <a:xfrm>
            <a:off x="7744794" y="4082173"/>
            <a:ext cx="2830441" cy="245885"/>
          </a:xfrm>
        </p:spPr>
        <p:txBody>
          <a:bodyPr/>
          <a:lstStyle>
            <a:lvl1pPr marL="0" indent="0" algn="l">
              <a:buFont typeface="Arial" panose="020B0604020202020204" pitchFamily="34" charset="0"/>
              <a:buNone/>
              <a:defRPr sz="1400">
                <a:solidFill>
                  <a:schemeClr val="bg1">
                    <a:lumMod val="50000"/>
                  </a:schemeClr>
                </a:solidFill>
              </a:defRPr>
            </a:lvl1pPr>
          </a:lstStyle>
          <a:p>
            <a:pPr lvl="0"/>
            <a:r>
              <a:rPr lang="en-US" noProof="0"/>
              <a:t>Title</a:t>
            </a:r>
          </a:p>
        </p:txBody>
      </p:sp>
      <p:sp>
        <p:nvSpPr>
          <p:cNvPr id="18" name="Slide Number Placeholder 6">
            <a:extLst>
              <a:ext uri="{FF2B5EF4-FFF2-40B4-BE49-F238E27FC236}">
                <a16:creationId xmlns:a16="http://schemas.microsoft.com/office/drawing/2014/main" id="{AE8F62FC-AFDE-3E45-856E-4C504FC42FEC}"/>
              </a:ext>
            </a:extLst>
          </p:cNvPr>
          <p:cNvSpPr>
            <a:spLocks noGrp="1"/>
          </p:cNvSpPr>
          <p:nvPr>
            <p:ph type="sldNum" sz="quarter" idx="42"/>
          </p:nvPr>
        </p:nvSpPr>
        <p:spPr>
          <a:xfrm>
            <a:off x="11091633" y="6456363"/>
            <a:ext cx="962795" cy="264330"/>
          </a:xfrm>
        </p:spPr>
        <p:txBody>
          <a:bodyPr/>
          <a:lstStyle/>
          <a:p>
            <a:r>
              <a:rPr lang="en-US" noProof="0" dirty="0"/>
              <a:t>page </a:t>
            </a:r>
            <a:fld id="{19B51A1E-902D-48AF-9020-955120F399B6}" type="slidenum">
              <a:rPr lang="en-US" b="1" i="1" noProof="0" smtClean="0"/>
              <a:pPr/>
              <a:t>‹#›</a:t>
            </a:fld>
            <a:endParaRPr lang="en-US" b="1" i="1" noProof="0" dirty="0"/>
          </a:p>
        </p:txBody>
      </p:sp>
    </p:spTree>
    <p:extLst>
      <p:ext uri="{BB962C8B-B14F-4D97-AF65-F5344CB8AC3E}">
        <p14:creationId xmlns:p14="http://schemas.microsoft.com/office/powerpoint/2010/main" val="1979770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am 6 Membe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C626A5-4FF6-42BD-858A-AE4B2C23A6BC}"/>
              </a:ext>
            </a:extLst>
          </p:cNvPr>
          <p:cNvSpPr>
            <a:spLocks noGrp="1"/>
          </p:cNvSpPr>
          <p:nvPr>
            <p:ph type="title"/>
          </p:nvPr>
        </p:nvSpPr>
        <p:spPr>
          <a:xfrm>
            <a:off x="432000" y="432000"/>
            <a:ext cx="10143235" cy="432000"/>
          </a:xfrm>
        </p:spPr>
        <p:txBody>
          <a:bodyPr/>
          <a:lstStyle>
            <a:lvl1pPr>
              <a:defRPr>
                <a:solidFill>
                  <a:schemeClr val="tx1">
                    <a:lumMod val="75000"/>
                    <a:lumOff val="25000"/>
                  </a:schemeClr>
                </a:solidFill>
              </a:defRPr>
            </a:lvl1pPr>
          </a:lstStyle>
          <a:p>
            <a:r>
              <a:rPr lang="en-US" noProof="0"/>
              <a:t>Click to edit Master title style</a:t>
            </a:r>
          </a:p>
        </p:txBody>
      </p:sp>
      <p:sp>
        <p:nvSpPr>
          <p:cNvPr id="5" name="Text Placeholder 4">
            <a:extLst>
              <a:ext uri="{FF2B5EF4-FFF2-40B4-BE49-F238E27FC236}">
                <a16:creationId xmlns:a16="http://schemas.microsoft.com/office/drawing/2014/main" id="{D52B871F-F800-4B02-8408-FF5D438CFEC4}"/>
              </a:ext>
            </a:extLst>
          </p:cNvPr>
          <p:cNvSpPr>
            <a:spLocks noGrp="1"/>
          </p:cNvSpPr>
          <p:nvPr>
            <p:ph type="body" sz="quarter" idx="13" hasCustomPrompt="1"/>
          </p:nvPr>
        </p:nvSpPr>
        <p:spPr>
          <a:xfrm>
            <a:off x="431800" y="1008000"/>
            <a:ext cx="10144125" cy="252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sp>
        <p:nvSpPr>
          <p:cNvPr id="28" name="Picture Placeholder 15">
            <a:extLst>
              <a:ext uri="{FF2B5EF4-FFF2-40B4-BE49-F238E27FC236}">
                <a16:creationId xmlns:a16="http://schemas.microsoft.com/office/drawing/2014/main" id="{12424001-B070-42CA-89F1-75B99FC8EDEF}"/>
              </a:ext>
            </a:extLst>
          </p:cNvPr>
          <p:cNvSpPr>
            <a:spLocks noGrp="1"/>
          </p:cNvSpPr>
          <p:nvPr>
            <p:ph type="pic" sz="quarter" idx="41"/>
          </p:nvPr>
        </p:nvSpPr>
        <p:spPr>
          <a:xfrm>
            <a:off x="492656" y="2256300"/>
            <a:ext cx="1217130" cy="1217130"/>
          </a:xfrm>
          <a:noFill/>
          <a:ln w="12700" cap="sq">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US" noProof="0"/>
              <a:t>Click icon to add picture</a:t>
            </a:r>
            <a:endParaRPr lang="en-US" noProof="0" dirty="0"/>
          </a:p>
        </p:txBody>
      </p:sp>
      <p:sp>
        <p:nvSpPr>
          <p:cNvPr id="18" name="Text Placeholder 8">
            <a:extLst>
              <a:ext uri="{FF2B5EF4-FFF2-40B4-BE49-F238E27FC236}">
                <a16:creationId xmlns:a16="http://schemas.microsoft.com/office/drawing/2014/main" id="{CCB83A93-C7AE-47A8-B9E0-8263B17F95ED}"/>
              </a:ext>
            </a:extLst>
          </p:cNvPr>
          <p:cNvSpPr>
            <a:spLocks noGrp="1"/>
          </p:cNvSpPr>
          <p:nvPr>
            <p:ph type="body" sz="quarter" idx="17" hasCustomPrompt="1"/>
          </p:nvPr>
        </p:nvSpPr>
        <p:spPr>
          <a:xfrm>
            <a:off x="1867409" y="2418150"/>
            <a:ext cx="1572736" cy="656544"/>
          </a:xfrm>
        </p:spPr>
        <p:txBody>
          <a:bodyPr tIns="0" bIns="0" anchor="b"/>
          <a:lstStyle>
            <a:lvl1pPr marL="0" indent="0" algn="l">
              <a:buFont typeface="Arial" panose="020B0604020202020204" pitchFamily="34" charset="0"/>
              <a:buNone/>
              <a:defRPr sz="2400"/>
            </a:lvl1pPr>
          </a:lstStyle>
          <a:p>
            <a:pPr lvl="0"/>
            <a:r>
              <a:rPr lang="en-US" noProof="0"/>
              <a:t>Full Name</a:t>
            </a:r>
          </a:p>
        </p:txBody>
      </p:sp>
      <p:sp>
        <p:nvSpPr>
          <p:cNvPr id="19" name="Text Placeholder 10">
            <a:extLst>
              <a:ext uri="{FF2B5EF4-FFF2-40B4-BE49-F238E27FC236}">
                <a16:creationId xmlns:a16="http://schemas.microsoft.com/office/drawing/2014/main" id="{39B06680-6760-4677-A285-43552615E9EA}"/>
              </a:ext>
            </a:extLst>
          </p:cNvPr>
          <p:cNvSpPr>
            <a:spLocks noGrp="1"/>
          </p:cNvSpPr>
          <p:nvPr>
            <p:ph type="body" sz="quarter" idx="18" hasCustomPrompt="1"/>
          </p:nvPr>
        </p:nvSpPr>
        <p:spPr>
          <a:xfrm>
            <a:off x="1883223" y="3118312"/>
            <a:ext cx="1572736" cy="355118"/>
          </a:xfrm>
        </p:spPr>
        <p:txBody>
          <a:bodyPr/>
          <a:lstStyle>
            <a:lvl1pPr marL="0" indent="0" algn="l">
              <a:buNone/>
              <a:defRPr sz="1400">
                <a:solidFill>
                  <a:schemeClr val="tx1">
                    <a:lumMod val="50000"/>
                    <a:lumOff val="50000"/>
                  </a:schemeClr>
                </a:solidFill>
              </a:defRPr>
            </a:lvl1pPr>
          </a:lstStyle>
          <a:p>
            <a:pPr lvl="0"/>
            <a:r>
              <a:rPr lang="en-US" noProof="0"/>
              <a:t>Bullet Description</a:t>
            </a:r>
          </a:p>
        </p:txBody>
      </p:sp>
      <p:sp>
        <p:nvSpPr>
          <p:cNvPr id="29" name="Picture Placeholder 15">
            <a:extLst>
              <a:ext uri="{FF2B5EF4-FFF2-40B4-BE49-F238E27FC236}">
                <a16:creationId xmlns:a16="http://schemas.microsoft.com/office/drawing/2014/main" id="{06D803D4-7F73-49F7-9CC0-E376C2AB01D5}"/>
              </a:ext>
            </a:extLst>
          </p:cNvPr>
          <p:cNvSpPr>
            <a:spLocks noGrp="1"/>
          </p:cNvSpPr>
          <p:nvPr>
            <p:ph type="pic" sz="quarter" idx="42"/>
          </p:nvPr>
        </p:nvSpPr>
        <p:spPr>
          <a:xfrm>
            <a:off x="4060200" y="2256300"/>
            <a:ext cx="1217130" cy="1217130"/>
          </a:xfrm>
          <a:noFill/>
          <a:ln w="12700" cap="sq">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US" noProof="0"/>
              <a:t>Click icon to add picture</a:t>
            </a:r>
            <a:endParaRPr lang="en-US" noProof="0" dirty="0"/>
          </a:p>
        </p:txBody>
      </p:sp>
      <p:sp>
        <p:nvSpPr>
          <p:cNvPr id="36" name="Text Placeholder 8">
            <a:extLst>
              <a:ext uri="{FF2B5EF4-FFF2-40B4-BE49-F238E27FC236}">
                <a16:creationId xmlns:a16="http://schemas.microsoft.com/office/drawing/2014/main" id="{699E3971-F6B4-4373-8EB1-BC6983DD8270}"/>
              </a:ext>
            </a:extLst>
          </p:cNvPr>
          <p:cNvSpPr>
            <a:spLocks noGrp="1"/>
          </p:cNvSpPr>
          <p:nvPr>
            <p:ph type="body" sz="quarter" idx="49" hasCustomPrompt="1"/>
          </p:nvPr>
        </p:nvSpPr>
        <p:spPr>
          <a:xfrm>
            <a:off x="5434954" y="2418150"/>
            <a:ext cx="1572736" cy="656544"/>
          </a:xfrm>
        </p:spPr>
        <p:txBody>
          <a:bodyPr tIns="0" bIns="0" anchor="b"/>
          <a:lstStyle>
            <a:lvl1pPr marL="0" indent="0" algn="l">
              <a:buFont typeface="Arial" panose="020B0604020202020204" pitchFamily="34" charset="0"/>
              <a:buNone/>
              <a:defRPr sz="2400"/>
            </a:lvl1pPr>
          </a:lstStyle>
          <a:p>
            <a:pPr lvl="0"/>
            <a:r>
              <a:rPr lang="en-US" noProof="0"/>
              <a:t>Full Name</a:t>
            </a:r>
          </a:p>
        </p:txBody>
      </p:sp>
      <p:sp>
        <p:nvSpPr>
          <p:cNvPr id="37" name="Text Placeholder 10">
            <a:extLst>
              <a:ext uri="{FF2B5EF4-FFF2-40B4-BE49-F238E27FC236}">
                <a16:creationId xmlns:a16="http://schemas.microsoft.com/office/drawing/2014/main" id="{3DF8F758-B96D-49B8-83B7-07FA39EFE0AB}"/>
              </a:ext>
            </a:extLst>
          </p:cNvPr>
          <p:cNvSpPr>
            <a:spLocks noGrp="1"/>
          </p:cNvSpPr>
          <p:nvPr>
            <p:ph type="body" sz="quarter" idx="50" hasCustomPrompt="1"/>
          </p:nvPr>
        </p:nvSpPr>
        <p:spPr>
          <a:xfrm>
            <a:off x="5442861" y="3118312"/>
            <a:ext cx="1572736" cy="355118"/>
          </a:xfrm>
        </p:spPr>
        <p:txBody>
          <a:bodyPr/>
          <a:lstStyle>
            <a:lvl1pPr marL="0" indent="0" algn="l">
              <a:buNone/>
              <a:defRPr sz="1400">
                <a:solidFill>
                  <a:schemeClr val="tx1">
                    <a:lumMod val="50000"/>
                    <a:lumOff val="50000"/>
                  </a:schemeClr>
                </a:solidFill>
              </a:defRPr>
            </a:lvl1pPr>
          </a:lstStyle>
          <a:p>
            <a:pPr lvl="0"/>
            <a:r>
              <a:rPr lang="en-US" noProof="0"/>
              <a:t>Bullet Description</a:t>
            </a:r>
          </a:p>
        </p:txBody>
      </p:sp>
      <p:sp>
        <p:nvSpPr>
          <p:cNvPr id="30" name="Picture Placeholder 15">
            <a:extLst>
              <a:ext uri="{FF2B5EF4-FFF2-40B4-BE49-F238E27FC236}">
                <a16:creationId xmlns:a16="http://schemas.microsoft.com/office/drawing/2014/main" id="{55A4F561-30F1-443F-9FFB-05E1EC71524E}"/>
              </a:ext>
            </a:extLst>
          </p:cNvPr>
          <p:cNvSpPr>
            <a:spLocks noGrp="1"/>
          </p:cNvSpPr>
          <p:nvPr>
            <p:ph type="pic" sz="quarter" idx="43"/>
          </p:nvPr>
        </p:nvSpPr>
        <p:spPr>
          <a:xfrm>
            <a:off x="7627744" y="2256300"/>
            <a:ext cx="1217130" cy="1217130"/>
          </a:xfrm>
          <a:noFill/>
          <a:ln w="12700" cap="sq">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US" noProof="0"/>
              <a:t>Click icon to add picture</a:t>
            </a:r>
            <a:endParaRPr lang="en-US" noProof="0" dirty="0"/>
          </a:p>
        </p:txBody>
      </p:sp>
      <p:sp>
        <p:nvSpPr>
          <p:cNvPr id="40" name="Text Placeholder 8">
            <a:extLst>
              <a:ext uri="{FF2B5EF4-FFF2-40B4-BE49-F238E27FC236}">
                <a16:creationId xmlns:a16="http://schemas.microsoft.com/office/drawing/2014/main" id="{DE4E9879-1917-4C45-A8A2-C6A2856F5F24}"/>
              </a:ext>
            </a:extLst>
          </p:cNvPr>
          <p:cNvSpPr>
            <a:spLocks noGrp="1"/>
          </p:cNvSpPr>
          <p:nvPr>
            <p:ph type="body" sz="quarter" idx="51" hasCustomPrompt="1"/>
          </p:nvPr>
        </p:nvSpPr>
        <p:spPr>
          <a:xfrm>
            <a:off x="9002499" y="2418150"/>
            <a:ext cx="1572736" cy="656544"/>
          </a:xfrm>
        </p:spPr>
        <p:txBody>
          <a:bodyPr tIns="0" bIns="0" anchor="b"/>
          <a:lstStyle>
            <a:lvl1pPr marL="0" indent="0" algn="l">
              <a:buFont typeface="Arial" panose="020B0604020202020204" pitchFamily="34" charset="0"/>
              <a:buNone/>
              <a:defRPr sz="2400"/>
            </a:lvl1pPr>
          </a:lstStyle>
          <a:p>
            <a:pPr lvl="0"/>
            <a:r>
              <a:rPr lang="en-US" noProof="0"/>
              <a:t>Full Name</a:t>
            </a:r>
          </a:p>
        </p:txBody>
      </p:sp>
      <p:sp>
        <p:nvSpPr>
          <p:cNvPr id="41" name="Text Placeholder 10">
            <a:extLst>
              <a:ext uri="{FF2B5EF4-FFF2-40B4-BE49-F238E27FC236}">
                <a16:creationId xmlns:a16="http://schemas.microsoft.com/office/drawing/2014/main" id="{80B361D9-9110-42D7-8F62-08046E843CF1}"/>
              </a:ext>
            </a:extLst>
          </p:cNvPr>
          <p:cNvSpPr>
            <a:spLocks noGrp="1"/>
          </p:cNvSpPr>
          <p:nvPr>
            <p:ph type="body" sz="quarter" idx="52" hasCustomPrompt="1"/>
          </p:nvPr>
        </p:nvSpPr>
        <p:spPr>
          <a:xfrm>
            <a:off x="9002499" y="3118312"/>
            <a:ext cx="1572736" cy="355118"/>
          </a:xfrm>
        </p:spPr>
        <p:txBody>
          <a:bodyPr/>
          <a:lstStyle>
            <a:lvl1pPr marL="0" indent="0" algn="l">
              <a:buNone/>
              <a:defRPr sz="1400">
                <a:solidFill>
                  <a:schemeClr val="tx1">
                    <a:lumMod val="50000"/>
                    <a:lumOff val="50000"/>
                  </a:schemeClr>
                </a:solidFill>
              </a:defRPr>
            </a:lvl1pPr>
          </a:lstStyle>
          <a:p>
            <a:pPr lvl="0"/>
            <a:r>
              <a:rPr lang="en-US" noProof="0"/>
              <a:t>Bullet Description</a:t>
            </a:r>
          </a:p>
        </p:txBody>
      </p:sp>
      <p:sp>
        <p:nvSpPr>
          <p:cNvPr id="54" name="Picture Placeholder 15">
            <a:extLst>
              <a:ext uri="{FF2B5EF4-FFF2-40B4-BE49-F238E27FC236}">
                <a16:creationId xmlns:a16="http://schemas.microsoft.com/office/drawing/2014/main" id="{E9836B2F-D2CC-4A47-A3FE-016E92B80252}"/>
              </a:ext>
            </a:extLst>
          </p:cNvPr>
          <p:cNvSpPr>
            <a:spLocks noGrp="1"/>
          </p:cNvSpPr>
          <p:nvPr>
            <p:ph type="pic" sz="quarter" idx="55"/>
          </p:nvPr>
        </p:nvSpPr>
        <p:spPr>
          <a:xfrm>
            <a:off x="492656" y="4023015"/>
            <a:ext cx="1217130" cy="1217130"/>
          </a:xfrm>
          <a:noFill/>
          <a:ln w="12700" cap="sq">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US" noProof="0"/>
              <a:t>Click icon to add picture</a:t>
            </a:r>
            <a:endParaRPr lang="en-US" noProof="0" dirty="0"/>
          </a:p>
        </p:txBody>
      </p:sp>
      <p:sp>
        <p:nvSpPr>
          <p:cNvPr id="52" name="Text Placeholder 8">
            <a:extLst>
              <a:ext uri="{FF2B5EF4-FFF2-40B4-BE49-F238E27FC236}">
                <a16:creationId xmlns:a16="http://schemas.microsoft.com/office/drawing/2014/main" id="{DF76BDBD-A22E-4EFB-A3D1-749F2F3F7894}"/>
              </a:ext>
            </a:extLst>
          </p:cNvPr>
          <p:cNvSpPr>
            <a:spLocks noGrp="1"/>
          </p:cNvSpPr>
          <p:nvPr>
            <p:ph type="body" sz="quarter" idx="53" hasCustomPrompt="1"/>
          </p:nvPr>
        </p:nvSpPr>
        <p:spPr>
          <a:xfrm>
            <a:off x="1867409" y="4184865"/>
            <a:ext cx="1572736" cy="656544"/>
          </a:xfrm>
        </p:spPr>
        <p:txBody>
          <a:bodyPr tIns="0" bIns="0" anchor="b"/>
          <a:lstStyle>
            <a:lvl1pPr marL="0" indent="0" algn="l">
              <a:buFont typeface="Arial" panose="020B0604020202020204" pitchFamily="34" charset="0"/>
              <a:buNone/>
              <a:defRPr sz="2400"/>
            </a:lvl1pPr>
          </a:lstStyle>
          <a:p>
            <a:pPr lvl="0"/>
            <a:r>
              <a:rPr lang="en-US" noProof="0"/>
              <a:t>Full Name</a:t>
            </a:r>
          </a:p>
        </p:txBody>
      </p:sp>
      <p:sp>
        <p:nvSpPr>
          <p:cNvPr id="53" name="Text Placeholder 10">
            <a:extLst>
              <a:ext uri="{FF2B5EF4-FFF2-40B4-BE49-F238E27FC236}">
                <a16:creationId xmlns:a16="http://schemas.microsoft.com/office/drawing/2014/main" id="{24F46B22-F83C-498E-920C-FE194F8F2E56}"/>
              </a:ext>
            </a:extLst>
          </p:cNvPr>
          <p:cNvSpPr>
            <a:spLocks noGrp="1"/>
          </p:cNvSpPr>
          <p:nvPr>
            <p:ph type="body" sz="quarter" idx="54" hasCustomPrompt="1"/>
          </p:nvPr>
        </p:nvSpPr>
        <p:spPr>
          <a:xfrm>
            <a:off x="1883223" y="4885027"/>
            <a:ext cx="1572736" cy="355118"/>
          </a:xfrm>
        </p:spPr>
        <p:txBody>
          <a:bodyPr/>
          <a:lstStyle>
            <a:lvl1pPr marL="0" indent="0" algn="l">
              <a:buNone/>
              <a:defRPr sz="1400">
                <a:solidFill>
                  <a:schemeClr val="tx1">
                    <a:lumMod val="50000"/>
                    <a:lumOff val="50000"/>
                  </a:schemeClr>
                </a:solidFill>
              </a:defRPr>
            </a:lvl1pPr>
          </a:lstStyle>
          <a:p>
            <a:pPr lvl="0"/>
            <a:r>
              <a:rPr lang="en-US" noProof="0"/>
              <a:t>Bullet Description</a:t>
            </a:r>
          </a:p>
        </p:txBody>
      </p:sp>
      <p:sp>
        <p:nvSpPr>
          <p:cNvPr id="55" name="Picture Placeholder 15">
            <a:extLst>
              <a:ext uri="{FF2B5EF4-FFF2-40B4-BE49-F238E27FC236}">
                <a16:creationId xmlns:a16="http://schemas.microsoft.com/office/drawing/2014/main" id="{02EC6DDF-472F-47FF-AB50-84DEB99BB340}"/>
              </a:ext>
            </a:extLst>
          </p:cNvPr>
          <p:cNvSpPr>
            <a:spLocks noGrp="1"/>
          </p:cNvSpPr>
          <p:nvPr>
            <p:ph type="pic" sz="quarter" idx="56"/>
          </p:nvPr>
        </p:nvSpPr>
        <p:spPr>
          <a:xfrm>
            <a:off x="4060200" y="4023015"/>
            <a:ext cx="1217130" cy="1217130"/>
          </a:xfrm>
          <a:noFill/>
          <a:ln w="12700" cap="sq">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US" noProof="0"/>
              <a:t>Click icon to add picture</a:t>
            </a:r>
            <a:endParaRPr lang="en-US" noProof="0" dirty="0"/>
          </a:p>
        </p:txBody>
      </p:sp>
      <p:sp>
        <p:nvSpPr>
          <p:cNvPr id="57" name="Text Placeholder 8">
            <a:extLst>
              <a:ext uri="{FF2B5EF4-FFF2-40B4-BE49-F238E27FC236}">
                <a16:creationId xmlns:a16="http://schemas.microsoft.com/office/drawing/2014/main" id="{AF5761D3-6448-4A50-A12B-FA61DEC69082}"/>
              </a:ext>
            </a:extLst>
          </p:cNvPr>
          <p:cNvSpPr>
            <a:spLocks noGrp="1"/>
          </p:cNvSpPr>
          <p:nvPr>
            <p:ph type="body" sz="quarter" idx="58" hasCustomPrompt="1"/>
          </p:nvPr>
        </p:nvSpPr>
        <p:spPr>
          <a:xfrm>
            <a:off x="5434954" y="4184865"/>
            <a:ext cx="1572736" cy="656544"/>
          </a:xfrm>
        </p:spPr>
        <p:txBody>
          <a:bodyPr tIns="0" bIns="0" anchor="b"/>
          <a:lstStyle>
            <a:lvl1pPr marL="0" indent="0" algn="l">
              <a:buFont typeface="Arial" panose="020B0604020202020204" pitchFamily="34" charset="0"/>
              <a:buNone/>
              <a:defRPr sz="2400"/>
            </a:lvl1pPr>
          </a:lstStyle>
          <a:p>
            <a:pPr lvl="0"/>
            <a:r>
              <a:rPr lang="en-US" noProof="0"/>
              <a:t>Full Name</a:t>
            </a:r>
          </a:p>
        </p:txBody>
      </p:sp>
      <p:sp>
        <p:nvSpPr>
          <p:cNvPr id="58" name="Text Placeholder 10">
            <a:extLst>
              <a:ext uri="{FF2B5EF4-FFF2-40B4-BE49-F238E27FC236}">
                <a16:creationId xmlns:a16="http://schemas.microsoft.com/office/drawing/2014/main" id="{9614D939-F32E-421B-AA15-1AAE280558C2}"/>
              </a:ext>
            </a:extLst>
          </p:cNvPr>
          <p:cNvSpPr>
            <a:spLocks noGrp="1"/>
          </p:cNvSpPr>
          <p:nvPr>
            <p:ph type="body" sz="quarter" idx="59" hasCustomPrompt="1"/>
          </p:nvPr>
        </p:nvSpPr>
        <p:spPr>
          <a:xfrm>
            <a:off x="5442861" y="4885027"/>
            <a:ext cx="1572736" cy="355118"/>
          </a:xfrm>
        </p:spPr>
        <p:txBody>
          <a:bodyPr/>
          <a:lstStyle>
            <a:lvl1pPr marL="0" indent="0" algn="l">
              <a:buNone/>
              <a:defRPr sz="1400">
                <a:solidFill>
                  <a:schemeClr val="tx1">
                    <a:lumMod val="50000"/>
                    <a:lumOff val="50000"/>
                  </a:schemeClr>
                </a:solidFill>
              </a:defRPr>
            </a:lvl1pPr>
          </a:lstStyle>
          <a:p>
            <a:pPr lvl="0"/>
            <a:r>
              <a:rPr lang="en-US" noProof="0"/>
              <a:t>Bullet Description</a:t>
            </a:r>
          </a:p>
        </p:txBody>
      </p:sp>
      <p:sp>
        <p:nvSpPr>
          <p:cNvPr id="56" name="Picture Placeholder 15">
            <a:extLst>
              <a:ext uri="{FF2B5EF4-FFF2-40B4-BE49-F238E27FC236}">
                <a16:creationId xmlns:a16="http://schemas.microsoft.com/office/drawing/2014/main" id="{B6BBF386-2A9D-4CE1-BEA4-F34ECCB54C5B}"/>
              </a:ext>
            </a:extLst>
          </p:cNvPr>
          <p:cNvSpPr>
            <a:spLocks noGrp="1"/>
          </p:cNvSpPr>
          <p:nvPr>
            <p:ph type="pic" sz="quarter" idx="57"/>
          </p:nvPr>
        </p:nvSpPr>
        <p:spPr>
          <a:xfrm>
            <a:off x="7627744" y="4023015"/>
            <a:ext cx="1217130" cy="1217130"/>
          </a:xfrm>
          <a:noFill/>
          <a:ln w="12700" cap="sq">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ctr">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US" noProof="0"/>
              <a:t>Click icon to add picture</a:t>
            </a:r>
            <a:endParaRPr lang="en-US" noProof="0" dirty="0"/>
          </a:p>
        </p:txBody>
      </p:sp>
      <p:sp>
        <p:nvSpPr>
          <p:cNvPr id="59" name="Text Placeholder 8">
            <a:extLst>
              <a:ext uri="{FF2B5EF4-FFF2-40B4-BE49-F238E27FC236}">
                <a16:creationId xmlns:a16="http://schemas.microsoft.com/office/drawing/2014/main" id="{B91087F7-10AB-48EF-BA8D-F8FA69431013}"/>
              </a:ext>
            </a:extLst>
          </p:cNvPr>
          <p:cNvSpPr>
            <a:spLocks noGrp="1"/>
          </p:cNvSpPr>
          <p:nvPr>
            <p:ph type="body" sz="quarter" idx="60" hasCustomPrompt="1"/>
          </p:nvPr>
        </p:nvSpPr>
        <p:spPr>
          <a:xfrm>
            <a:off x="9002499" y="4184865"/>
            <a:ext cx="1572736" cy="656544"/>
          </a:xfrm>
        </p:spPr>
        <p:txBody>
          <a:bodyPr tIns="0" bIns="0" anchor="b"/>
          <a:lstStyle>
            <a:lvl1pPr marL="0" indent="0" algn="l">
              <a:buFont typeface="Arial" panose="020B0604020202020204" pitchFamily="34" charset="0"/>
              <a:buNone/>
              <a:defRPr sz="2400"/>
            </a:lvl1pPr>
          </a:lstStyle>
          <a:p>
            <a:pPr lvl="0"/>
            <a:r>
              <a:rPr lang="en-US" noProof="0"/>
              <a:t>Full Name</a:t>
            </a:r>
          </a:p>
        </p:txBody>
      </p:sp>
      <p:sp>
        <p:nvSpPr>
          <p:cNvPr id="60" name="Text Placeholder 10">
            <a:extLst>
              <a:ext uri="{FF2B5EF4-FFF2-40B4-BE49-F238E27FC236}">
                <a16:creationId xmlns:a16="http://schemas.microsoft.com/office/drawing/2014/main" id="{66D5770C-6F0D-4847-9DCB-025E17E91441}"/>
              </a:ext>
            </a:extLst>
          </p:cNvPr>
          <p:cNvSpPr>
            <a:spLocks noGrp="1"/>
          </p:cNvSpPr>
          <p:nvPr>
            <p:ph type="body" sz="quarter" idx="61" hasCustomPrompt="1"/>
          </p:nvPr>
        </p:nvSpPr>
        <p:spPr>
          <a:xfrm>
            <a:off x="9002499" y="4885027"/>
            <a:ext cx="1572736" cy="355118"/>
          </a:xfrm>
        </p:spPr>
        <p:txBody>
          <a:bodyPr/>
          <a:lstStyle>
            <a:lvl1pPr marL="0" indent="0" algn="l">
              <a:buNone/>
              <a:defRPr sz="1400">
                <a:solidFill>
                  <a:schemeClr val="tx1">
                    <a:lumMod val="50000"/>
                    <a:lumOff val="50000"/>
                  </a:schemeClr>
                </a:solidFill>
              </a:defRPr>
            </a:lvl1pPr>
          </a:lstStyle>
          <a:p>
            <a:pPr lvl="0"/>
            <a:r>
              <a:rPr lang="en-US" noProof="0"/>
              <a:t>Bullet Description</a:t>
            </a:r>
          </a:p>
        </p:txBody>
      </p:sp>
      <p:sp>
        <p:nvSpPr>
          <p:cNvPr id="3" name="Footer Placeholder 2">
            <a:extLst>
              <a:ext uri="{FF2B5EF4-FFF2-40B4-BE49-F238E27FC236}">
                <a16:creationId xmlns:a16="http://schemas.microsoft.com/office/drawing/2014/main" id="{08CCB8C2-B6A2-4C69-8D3A-57420A034BA4}"/>
              </a:ext>
            </a:extLst>
          </p:cNvPr>
          <p:cNvSpPr>
            <a:spLocks noGrp="1"/>
          </p:cNvSpPr>
          <p:nvPr>
            <p:ph type="ftr" sz="quarter" idx="12"/>
          </p:nvPr>
        </p:nvSpPr>
        <p:spPr/>
        <p:txBody>
          <a:bodyPr/>
          <a:lstStyle/>
          <a:p>
            <a:r>
              <a:rPr lang="en-US" noProof="0" dirty="0"/>
              <a:t>Add a footer</a:t>
            </a:r>
          </a:p>
        </p:txBody>
      </p:sp>
      <p:sp>
        <p:nvSpPr>
          <p:cNvPr id="24" name="Slide Number Placeholder 6">
            <a:extLst>
              <a:ext uri="{FF2B5EF4-FFF2-40B4-BE49-F238E27FC236}">
                <a16:creationId xmlns:a16="http://schemas.microsoft.com/office/drawing/2014/main" id="{694CD2E2-CA8B-354D-8563-5AC361B78B27}"/>
              </a:ext>
            </a:extLst>
          </p:cNvPr>
          <p:cNvSpPr>
            <a:spLocks noGrp="1"/>
          </p:cNvSpPr>
          <p:nvPr>
            <p:ph type="sldNum" sz="quarter" idx="62"/>
          </p:nvPr>
        </p:nvSpPr>
        <p:spPr>
          <a:xfrm>
            <a:off x="11091633" y="6456363"/>
            <a:ext cx="962795" cy="264330"/>
          </a:xfrm>
        </p:spPr>
        <p:txBody>
          <a:bodyPr/>
          <a:lstStyle/>
          <a:p>
            <a:r>
              <a:rPr lang="en-US" noProof="0" dirty="0"/>
              <a:t>page </a:t>
            </a:r>
            <a:fld id="{19B51A1E-902D-48AF-9020-955120F399B6}" type="slidenum">
              <a:rPr lang="en-US" b="1" i="1" noProof="0" smtClean="0"/>
              <a:pPr/>
              <a:t>‹#›</a:t>
            </a:fld>
            <a:endParaRPr lang="en-US" b="1" i="1" noProof="0" dirty="0"/>
          </a:p>
        </p:txBody>
      </p:sp>
    </p:spTree>
    <p:extLst>
      <p:ext uri="{BB962C8B-B14F-4D97-AF65-F5344CB8AC3E}">
        <p14:creationId xmlns:p14="http://schemas.microsoft.com/office/powerpoint/2010/main" val="29257046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FF4C50-933F-41F9-AD11-BD02410AA7D5}"/>
              </a:ext>
            </a:extLst>
          </p:cNvPr>
          <p:cNvSpPr>
            <a:spLocks noGrp="1"/>
          </p:cNvSpPr>
          <p:nvPr>
            <p:ph type="title"/>
          </p:nvPr>
        </p:nvSpPr>
        <p:spPr/>
        <p:txBody>
          <a:bodyPr/>
          <a:lstStyle>
            <a:lvl1pPr>
              <a:defRPr>
                <a:solidFill>
                  <a:schemeClr val="tx1">
                    <a:lumMod val="75000"/>
                    <a:lumOff val="25000"/>
                  </a:schemeClr>
                </a:solidFill>
              </a:defRPr>
            </a:lvl1pPr>
          </a:lstStyle>
          <a:p>
            <a:r>
              <a:rPr lang="en-US" noProof="0"/>
              <a:t>Click to edit Master title style</a:t>
            </a:r>
          </a:p>
        </p:txBody>
      </p:sp>
      <p:sp>
        <p:nvSpPr>
          <p:cNvPr id="3" name="Content Placeholder 2">
            <a:extLst>
              <a:ext uri="{FF2B5EF4-FFF2-40B4-BE49-F238E27FC236}">
                <a16:creationId xmlns:a16="http://schemas.microsoft.com/office/drawing/2014/main" id="{B1948E38-8FB0-4E51-A01C-C88794372E50}"/>
              </a:ext>
            </a:extLst>
          </p:cNvPr>
          <p:cNvSpPr>
            <a:spLocks noGrp="1"/>
          </p:cNvSpPr>
          <p:nvPr>
            <p:ph idx="1" hasCustomPrompt="1"/>
          </p:nvPr>
        </p:nvSpPr>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Footer Placeholder 3">
            <a:extLst>
              <a:ext uri="{FF2B5EF4-FFF2-40B4-BE49-F238E27FC236}">
                <a16:creationId xmlns:a16="http://schemas.microsoft.com/office/drawing/2014/main" id="{E8FE0EB3-0FF4-4285-B9D3-90A5751B7BBF}"/>
              </a:ext>
            </a:extLst>
          </p:cNvPr>
          <p:cNvSpPr>
            <a:spLocks noGrp="1"/>
          </p:cNvSpPr>
          <p:nvPr>
            <p:ph type="ftr" sz="quarter" idx="12"/>
          </p:nvPr>
        </p:nvSpPr>
        <p:spPr/>
        <p:txBody>
          <a:bodyPr/>
          <a:lstStyle/>
          <a:p>
            <a:r>
              <a:rPr lang="en-US" noProof="0" dirty="0"/>
              <a:t>Add a footer</a:t>
            </a:r>
          </a:p>
        </p:txBody>
      </p:sp>
      <p:sp>
        <p:nvSpPr>
          <p:cNvPr id="5" name="Slide Number Placeholder 4">
            <a:extLst>
              <a:ext uri="{FF2B5EF4-FFF2-40B4-BE49-F238E27FC236}">
                <a16:creationId xmlns:a16="http://schemas.microsoft.com/office/drawing/2014/main" id="{D93E3A8D-44B7-4CCB-AEEA-A0EF560F1504}"/>
              </a:ext>
            </a:extLst>
          </p:cNvPr>
          <p:cNvSpPr>
            <a:spLocks noGrp="1"/>
          </p:cNvSpPr>
          <p:nvPr>
            <p:ph type="sldNum" sz="quarter" idx="13"/>
          </p:nvPr>
        </p:nvSpPr>
        <p:spPr/>
        <p:txBody>
          <a:bodyPr/>
          <a:lstStyle/>
          <a:p>
            <a:r>
              <a:rPr lang="en-US" noProof="0" dirty="0"/>
              <a:t>page </a:t>
            </a:r>
            <a:fld id="{19B51A1E-902D-48AF-9020-955120F399B6}" type="slidenum">
              <a:rPr lang="en-US" b="1" i="1" noProof="0" smtClean="0"/>
              <a:pPr/>
              <a:t>‹#›</a:t>
            </a:fld>
            <a:endParaRPr lang="en-US" b="1" i="1" noProof="0" dirty="0"/>
          </a:p>
        </p:txBody>
      </p:sp>
    </p:spTree>
    <p:extLst>
      <p:ext uri="{BB962C8B-B14F-4D97-AF65-F5344CB8AC3E}">
        <p14:creationId xmlns:p14="http://schemas.microsoft.com/office/powerpoint/2010/main" val="17013072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57847F90-9DB6-4832-9EB7-393AADAE8B70}"/>
              </a:ext>
            </a:extLst>
          </p:cNvPr>
          <p:cNvSpPr>
            <a:spLocks noGrp="1"/>
          </p:cNvSpPr>
          <p:nvPr>
            <p:ph type="ftr" sz="quarter" idx="13"/>
          </p:nvPr>
        </p:nvSpPr>
        <p:spPr/>
        <p:txBody>
          <a:bodyPr/>
          <a:lstStyle/>
          <a:p>
            <a:r>
              <a:rPr lang="en-US" noProof="0" dirty="0"/>
              <a:t>Add a footer</a:t>
            </a:r>
          </a:p>
        </p:txBody>
      </p:sp>
      <p:sp>
        <p:nvSpPr>
          <p:cNvPr id="5" name="Title 4">
            <a:extLst>
              <a:ext uri="{FF2B5EF4-FFF2-40B4-BE49-F238E27FC236}">
                <a16:creationId xmlns:a16="http://schemas.microsoft.com/office/drawing/2014/main" id="{05CD2AAA-246C-4A45-BE24-C1A9DB1D3C6B}"/>
              </a:ext>
            </a:extLst>
          </p:cNvPr>
          <p:cNvSpPr>
            <a:spLocks noGrp="1"/>
          </p:cNvSpPr>
          <p:nvPr>
            <p:ph type="title"/>
          </p:nvPr>
        </p:nvSpPr>
        <p:spPr>
          <a:xfrm>
            <a:off x="432000" y="432000"/>
            <a:ext cx="10143235" cy="432000"/>
          </a:xfrm>
        </p:spPr>
        <p:txBody>
          <a:bodyPr/>
          <a:lstStyle/>
          <a:p>
            <a:r>
              <a:rPr lang="en-US" noProof="0"/>
              <a:t>Click to edit Master title style</a:t>
            </a:r>
          </a:p>
        </p:txBody>
      </p:sp>
      <p:sp>
        <p:nvSpPr>
          <p:cNvPr id="7" name="Slide Number Placeholder 6">
            <a:extLst>
              <a:ext uri="{FF2B5EF4-FFF2-40B4-BE49-F238E27FC236}">
                <a16:creationId xmlns:a16="http://schemas.microsoft.com/office/drawing/2014/main" id="{005A0092-7256-3C4E-857B-D93B1A8D2CC7}"/>
              </a:ext>
            </a:extLst>
          </p:cNvPr>
          <p:cNvSpPr>
            <a:spLocks noGrp="1"/>
          </p:cNvSpPr>
          <p:nvPr>
            <p:ph type="sldNum" sz="quarter" idx="14"/>
          </p:nvPr>
        </p:nvSpPr>
        <p:spPr>
          <a:xfrm>
            <a:off x="11091633" y="6456363"/>
            <a:ext cx="962795" cy="264330"/>
          </a:xfrm>
        </p:spPr>
        <p:txBody>
          <a:bodyPr/>
          <a:lstStyle/>
          <a:p>
            <a:r>
              <a:rPr lang="en-US" noProof="0" dirty="0"/>
              <a:t>page </a:t>
            </a:r>
            <a:fld id="{19B51A1E-902D-48AF-9020-955120F399B6}" type="slidenum">
              <a:rPr lang="en-US" b="1" i="1" noProof="0" smtClean="0"/>
              <a:pPr/>
              <a:t>‹#›</a:t>
            </a:fld>
            <a:endParaRPr lang="en-US" b="1" i="1" noProof="0" dirty="0"/>
          </a:p>
        </p:txBody>
      </p:sp>
      <p:sp>
        <p:nvSpPr>
          <p:cNvPr id="8" name="Content Placeholder 2">
            <a:extLst>
              <a:ext uri="{FF2B5EF4-FFF2-40B4-BE49-F238E27FC236}">
                <a16:creationId xmlns:a16="http://schemas.microsoft.com/office/drawing/2014/main" id="{109829B2-67B8-42AF-A8F6-0483C504E33A}"/>
              </a:ext>
            </a:extLst>
          </p:cNvPr>
          <p:cNvSpPr>
            <a:spLocks noGrp="1"/>
          </p:cNvSpPr>
          <p:nvPr>
            <p:ph sz="half" idx="1" hasCustomPrompt="1"/>
          </p:nvPr>
        </p:nvSpPr>
        <p:spPr>
          <a:xfrm>
            <a:off x="432000" y="1197204"/>
            <a:ext cx="4865864" cy="4979759"/>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 name="Content Placeholder 3">
            <a:extLst>
              <a:ext uri="{FF2B5EF4-FFF2-40B4-BE49-F238E27FC236}">
                <a16:creationId xmlns:a16="http://schemas.microsoft.com/office/drawing/2014/main" id="{D0953015-A379-403E-8191-D885E217C757}"/>
              </a:ext>
            </a:extLst>
          </p:cNvPr>
          <p:cNvSpPr>
            <a:spLocks noGrp="1"/>
          </p:cNvSpPr>
          <p:nvPr>
            <p:ph sz="half" idx="2" hasCustomPrompt="1"/>
          </p:nvPr>
        </p:nvSpPr>
        <p:spPr>
          <a:xfrm>
            <a:off x="5709372" y="1197204"/>
            <a:ext cx="4865864" cy="4979759"/>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16271715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1948E38-8FB0-4E51-A01C-C88794372E50}"/>
              </a:ext>
            </a:extLst>
          </p:cNvPr>
          <p:cNvSpPr>
            <a:spLocks noGrp="1"/>
          </p:cNvSpPr>
          <p:nvPr>
            <p:ph idx="1" hasCustomPrompt="1"/>
          </p:nvPr>
        </p:nvSpPr>
        <p:spPr>
          <a:xfrm>
            <a:off x="432000" y="1152000"/>
            <a:ext cx="3240000" cy="503925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Text Placeholder 4">
            <a:extLst>
              <a:ext uri="{FF2B5EF4-FFF2-40B4-BE49-F238E27FC236}">
                <a16:creationId xmlns:a16="http://schemas.microsoft.com/office/drawing/2014/main" id="{16A38E24-EB1C-472F-B631-5DF32F9C4CF5}"/>
              </a:ext>
            </a:extLst>
          </p:cNvPr>
          <p:cNvSpPr>
            <a:spLocks noGrp="1"/>
          </p:cNvSpPr>
          <p:nvPr>
            <p:ph type="body" sz="quarter" idx="12" hasCustomPrompt="1"/>
          </p:nvPr>
        </p:nvSpPr>
        <p:spPr>
          <a:xfrm>
            <a:off x="3883617" y="1152000"/>
            <a:ext cx="3240000" cy="50387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Text Placeholder 10">
            <a:extLst>
              <a:ext uri="{FF2B5EF4-FFF2-40B4-BE49-F238E27FC236}">
                <a16:creationId xmlns:a16="http://schemas.microsoft.com/office/drawing/2014/main" id="{5B4A252E-78C9-4F76-98A4-A4B580AD072A}"/>
              </a:ext>
            </a:extLst>
          </p:cNvPr>
          <p:cNvSpPr>
            <a:spLocks noGrp="1"/>
          </p:cNvSpPr>
          <p:nvPr>
            <p:ph type="body" sz="quarter" idx="13" hasCustomPrompt="1"/>
          </p:nvPr>
        </p:nvSpPr>
        <p:spPr>
          <a:xfrm>
            <a:off x="7335235" y="1152000"/>
            <a:ext cx="3240000" cy="50387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Footer Placeholder 3">
            <a:extLst>
              <a:ext uri="{FF2B5EF4-FFF2-40B4-BE49-F238E27FC236}">
                <a16:creationId xmlns:a16="http://schemas.microsoft.com/office/drawing/2014/main" id="{6D4BCA97-F31B-451D-82F8-6E000DF2118A}"/>
              </a:ext>
            </a:extLst>
          </p:cNvPr>
          <p:cNvSpPr>
            <a:spLocks noGrp="1"/>
          </p:cNvSpPr>
          <p:nvPr>
            <p:ph type="ftr" sz="quarter" idx="14"/>
          </p:nvPr>
        </p:nvSpPr>
        <p:spPr/>
        <p:txBody>
          <a:bodyPr/>
          <a:lstStyle/>
          <a:p>
            <a:r>
              <a:rPr lang="en-US" noProof="0" dirty="0"/>
              <a:t>Add a footer</a:t>
            </a:r>
          </a:p>
        </p:txBody>
      </p:sp>
      <p:sp>
        <p:nvSpPr>
          <p:cNvPr id="6" name="Title 5">
            <a:extLst>
              <a:ext uri="{FF2B5EF4-FFF2-40B4-BE49-F238E27FC236}">
                <a16:creationId xmlns:a16="http://schemas.microsoft.com/office/drawing/2014/main" id="{BC3A1E70-888C-457D-AFFC-B6844C5A7A9B}"/>
              </a:ext>
            </a:extLst>
          </p:cNvPr>
          <p:cNvSpPr>
            <a:spLocks noGrp="1"/>
          </p:cNvSpPr>
          <p:nvPr>
            <p:ph type="title"/>
          </p:nvPr>
        </p:nvSpPr>
        <p:spPr>
          <a:xfrm>
            <a:off x="432000" y="432000"/>
            <a:ext cx="10143235" cy="432000"/>
          </a:xfrm>
        </p:spPr>
        <p:txBody>
          <a:bodyPr/>
          <a:lstStyle/>
          <a:p>
            <a:r>
              <a:rPr lang="en-US" noProof="0"/>
              <a:t>Click to edit Master title style</a:t>
            </a:r>
          </a:p>
        </p:txBody>
      </p:sp>
      <p:sp>
        <p:nvSpPr>
          <p:cNvPr id="9" name="Slide Number Placeholder 6">
            <a:extLst>
              <a:ext uri="{FF2B5EF4-FFF2-40B4-BE49-F238E27FC236}">
                <a16:creationId xmlns:a16="http://schemas.microsoft.com/office/drawing/2014/main" id="{DB8ADDC7-03DF-504A-BCB2-CD59459CCF54}"/>
              </a:ext>
            </a:extLst>
          </p:cNvPr>
          <p:cNvSpPr>
            <a:spLocks noGrp="1"/>
          </p:cNvSpPr>
          <p:nvPr>
            <p:ph type="sldNum" sz="quarter" idx="15"/>
          </p:nvPr>
        </p:nvSpPr>
        <p:spPr>
          <a:xfrm>
            <a:off x="11091633" y="6456363"/>
            <a:ext cx="962795" cy="264330"/>
          </a:xfrm>
        </p:spPr>
        <p:txBody>
          <a:bodyPr/>
          <a:lstStyle/>
          <a:p>
            <a:r>
              <a:rPr lang="en-US" noProof="0" dirty="0"/>
              <a:t>page </a:t>
            </a:r>
            <a:fld id="{19B51A1E-902D-48AF-9020-955120F399B6}" type="slidenum">
              <a:rPr lang="en-US" b="1" i="1" noProof="0" smtClean="0"/>
              <a:pPr/>
              <a:t>‹#›</a:t>
            </a:fld>
            <a:endParaRPr lang="en-US" b="1" i="1" noProof="0" dirty="0"/>
          </a:p>
        </p:txBody>
      </p:sp>
    </p:spTree>
    <p:extLst>
      <p:ext uri="{BB962C8B-B14F-4D97-AF65-F5344CB8AC3E}">
        <p14:creationId xmlns:p14="http://schemas.microsoft.com/office/powerpoint/2010/main" val="4257732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with Image 2">
    <p:bg>
      <p:bgPr>
        <a:solidFill>
          <a:schemeClr val="accent4"/>
        </a:solidFill>
        <a:effectLst/>
      </p:bgPr>
    </p:bg>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EC9DDC4F-A427-4A89-A8C8-29E5B3636915}"/>
              </a:ext>
            </a:extLst>
          </p:cNvPr>
          <p:cNvGrpSpPr/>
          <p:nvPr userDrawn="1"/>
        </p:nvGrpSpPr>
        <p:grpSpPr>
          <a:xfrm>
            <a:off x="5277678" y="0"/>
            <a:ext cx="5676382" cy="6858000"/>
            <a:chOff x="0" y="0"/>
            <a:chExt cx="12192000" cy="6858000"/>
          </a:xfrm>
          <a:solidFill>
            <a:schemeClr val="accent1"/>
          </a:solidFill>
        </p:grpSpPr>
        <p:sp>
          <p:nvSpPr>
            <p:cNvPr id="16" name="Rectangle 15">
              <a:extLst>
                <a:ext uri="{FF2B5EF4-FFF2-40B4-BE49-F238E27FC236}">
                  <a16:creationId xmlns:a16="http://schemas.microsoft.com/office/drawing/2014/main" id="{2116DDCD-23BC-4768-B673-35E1C415BFCE}"/>
                </a:ext>
              </a:extLst>
            </p:cNvPr>
            <p:cNvSpPr/>
            <p:nvPr userDrawn="1"/>
          </p:nvSpPr>
          <p:spPr>
            <a:xfrm>
              <a:off x="0" y="0"/>
              <a:ext cx="12192000" cy="1365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8" name="Rectangle 17">
              <a:extLst>
                <a:ext uri="{FF2B5EF4-FFF2-40B4-BE49-F238E27FC236}">
                  <a16:creationId xmlns:a16="http://schemas.microsoft.com/office/drawing/2014/main" id="{290EB2DE-F6E9-449A-BC72-D4F6DBBB6343}"/>
                </a:ext>
              </a:extLst>
            </p:cNvPr>
            <p:cNvSpPr/>
            <p:nvPr userDrawn="1"/>
          </p:nvSpPr>
          <p:spPr>
            <a:xfrm>
              <a:off x="0" y="6721475"/>
              <a:ext cx="12192000" cy="1365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23" name="Picture Placeholder 22">
            <a:extLst>
              <a:ext uri="{FF2B5EF4-FFF2-40B4-BE49-F238E27FC236}">
                <a16:creationId xmlns:a16="http://schemas.microsoft.com/office/drawing/2014/main" id="{96DB5B0F-1BA3-4AE0-9821-FC62BA98D422}"/>
              </a:ext>
            </a:extLst>
          </p:cNvPr>
          <p:cNvSpPr>
            <a:spLocks noGrp="1"/>
          </p:cNvSpPr>
          <p:nvPr>
            <p:ph type="pic" sz="quarter" idx="10" hasCustomPrompt="1"/>
          </p:nvPr>
        </p:nvSpPr>
        <p:spPr>
          <a:xfrm>
            <a:off x="136525" y="136525"/>
            <a:ext cx="10817535" cy="6584950"/>
          </a:xfrm>
        </p:spPr>
        <p:txBody>
          <a:bodyPr lIns="1080000" tIns="0" rIns="0" bIns="0" anchor="ctr"/>
          <a:lstStyle>
            <a:lvl1pPr marL="0" indent="0" algn="l">
              <a:buNone/>
              <a:defRPr i="1">
                <a:solidFill>
                  <a:schemeClr val="bg1"/>
                </a:solidFill>
                <a:latin typeface="Times New Roman" panose="02020603050405020304" pitchFamily="18" charset="0"/>
                <a:cs typeface="Times New Roman" panose="02020603050405020304" pitchFamily="18" charset="0"/>
              </a:defRPr>
            </a:lvl1pPr>
          </a:lstStyle>
          <a:p>
            <a:r>
              <a:rPr lang="en-US" noProof="0" dirty="0"/>
              <a:t>Insert or Drag and Drop Photo </a:t>
            </a:r>
            <a:br>
              <a:rPr lang="en-US" noProof="0" dirty="0"/>
            </a:br>
            <a:r>
              <a:rPr lang="en-US" noProof="0" dirty="0"/>
              <a:t>then Send to Back for overlay effect</a:t>
            </a:r>
          </a:p>
        </p:txBody>
      </p:sp>
      <p:sp>
        <p:nvSpPr>
          <p:cNvPr id="11" name="Rectangle 10">
            <a:extLst>
              <a:ext uri="{FF2B5EF4-FFF2-40B4-BE49-F238E27FC236}">
                <a16:creationId xmlns:a16="http://schemas.microsoft.com/office/drawing/2014/main" id="{3E534836-D52B-45E3-A123-FB9FFE3E0AE5}"/>
              </a:ext>
            </a:extLst>
          </p:cNvPr>
          <p:cNvSpPr/>
          <p:nvPr userDrawn="1"/>
        </p:nvSpPr>
        <p:spPr>
          <a:xfrm rot="5400000">
            <a:off x="4823394" y="590809"/>
            <a:ext cx="6584950" cy="5676382"/>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6" name="Footer Placeholder 5">
            <a:extLst>
              <a:ext uri="{FF2B5EF4-FFF2-40B4-BE49-F238E27FC236}">
                <a16:creationId xmlns:a16="http://schemas.microsoft.com/office/drawing/2014/main" id="{8183FF27-EC9A-4B3B-8FC8-8C0B22BAF41E}"/>
              </a:ext>
            </a:extLst>
          </p:cNvPr>
          <p:cNvSpPr>
            <a:spLocks noGrp="1"/>
          </p:cNvSpPr>
          <p:nvPr>
            <p:ph type="ftr" sz="quarter" idx="11"/>
          </p:nvPr>
        </p:nvSpPr>
        <p:spPr/>
        <p:txBody>
          <a:bodyPr/>
          <a:lstStyle/>
          <a:p>
            <a:r>
              <a:rPr lang="en-US" noProof="0" dirty="0"/>
              <a:t>Add a footer</a:t>
            </a:r>
          </a:p>
        </p:txBody>
      </p:sp>
      <p:sp>
        <p:nvSpPr>
          <p:cNvPr id="7" name="Slide Number Placeholder 6">
            <a:extLst>
              <a:ext uri="{FF2B5EF4-FFF2-40B4-BE49-F238E27FC236}">
                <a16:creationId xmlns:a16="http://schemas.microsoft.com/office/drawing/2014/main" id="{66BEA673-E77B-454E-A2E7-937820AAEFF4}"/>
              </a:ext>
            </a:extLst>
          </p:cNvPr>
          <p:cNvSpPr>
            <a:spLocks noGrp="1"/>
          </p:cNvSpPr>
          <p:nvPr>
            <p:ph type="sldNum" sz="quarter" idx="12"/>
          </p:nvPr>
        </p:nvSpPr>
        <p:spPr/>
        <p:txBody>
          <a:bodyPr/>
          <a:lstStyle/>
          <a:p>
            <a:r>
              <a:rPr lang="en-US" noProof="0" dirty="0"/>
              <a:t>page </a:t>
            </a:r>
            <a:fld id="{19B51A1E-902D-48AF-9020-955120F399B6}" type="slidenum">
              <a:rPr lang="en-US" b="1" i="1" noProof="0" smtClean="0"/>
              <a:pPr/>
              <a:t>‹#›</a:t>
            </a:fld>
            <a:endParaRPr lang="en-US" b="1" i="1" noProof="0" dirty="0"/>
          </a:p>
        </p:txBody>
      </p:sp>
      <p:sp>
        <p:nvSpPr>
          <p:cNvPr id="2" name="Title 1">
            <a:extLst>
              <a:ext uri="{FF2B5EF4-FFF2-40B4-BE49-F238E27FC236}">
                <a16:creationId xmlns:a16="http://schemas.microsoft.com/office/drawing/2014/main" id="{00F23EB7-E336-46EB-A4A0-3DB7A6BF4CE1}"/>
              </a:ext>
            </a:extLst>
          </p:cNvPr>
          <p:cNvSpPr>
            <a:spLocks noGrp="1"/>
          </p:cNvSpPr>
          <p:nvPr>
            <p:ph type="ctrTitle" hasCustomPrompt="1"/>
          </p:nvPr>
        </p:nvSpPr>
        <p:spPr>
          <a:xfrm>
            <a:off x="5573044" y="3674372"/>
            <a:ext cx="5085650" cy="1870007"/>
          </a:xfrm>
        </p:spPr>
        <p:txBody>
          <a:bodyPr anchor="b"/>
          <a:lstStyle>
            <a:lvl1pPr algn="r">
              <a:defRPr sz="4500">
                <a:solidFill>
                  <a:schemeClr val="bg1"/>
                </a:solidFill>
              </a:defRPr>
            </a:lvl1pPr>
          </a:lstStyle>
          <a:p>
            <a:r>
              <a:rPr lang="en-US" noProof="0"/>
              <a:t>Click to edit your presentation title</a:t>
            </a:r>
          </a:p>
        </p:txBody>
      </p:sp>
      <p:sp>
        <p:nvSpPr>
          <p:cNvPr id="3" name="Subtitle 2">
            <a:extLst>
              <a:ext uri="{FF2B5EF4-FFF2-40B4-BE49-F238E27FC236}">
                <a16:creationId xmlns:a16="http://schemas.microsoft.com/office/drawing/2014/main" id="{C9980B88-3F4A-4688-9ED0-17EF37E62D93}"/>
              </a:ext>
            </a:extLst>
          </p:cNvPr>
          <p:cNvSpPr>
            <a:spLocks noGrp="1"/>
          </p:cNvSpPr>
          <p:nvPr>
            <p:ph type="subTitle" idx="1"/>
          </p:nvPr>
        </p:nvSpPr>
        <p:spPr>
          <a:xfrm>
            <a:off x="5573044" y="5711550"/>
            <a:ext cx="5085650" cy="691666"/>
          </a:xfrm>
        </p:spPr>
        <p:txBody>
          <a:bodyPr/>
          <a:lstStyle>
            <a:lvl1pPr marL="0" indent="0" algn="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Tree>
    <p:extLst>
      <p:ext uri="{BB962C8B-B14F-4D97-AF65-F5344CB8AC3E}">
        <p14:creationId xmlns:p14="http://schemas.microsoft.com/office/powerpoint/2010/main" val="285363930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5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1948E38-8FB0-4E51-A01C-C88794372E50}"/>
              </a:ext>
            </a:extLst>
          </p:cNvPr>
          <p:cNvSpPr>
            <a:spLocks noGrp="1"/>
          </p:cNvSpPr>
          <p:nvPr>
            <p:ph idx="1" hasCustomPrompt="1"/>
          </p:nvPr>
        </p:nvSpPr>
        <p:spPr>
          <a:xfrm>
            <a:off x="432000" y="1152000"/>
            <a:ext cx="1908000" cy="503925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Text Placeholder 4">
            <a:extLst>
              <a:ext uri="{FF2B5EF4-FFF2-40B4-BE49-F238E27FC236}">
                <a16:creationId xmlns:a16="http://schemas.microsoft.com/office/drawing/2014/main" id="{1F5B3657-F2AE-455A-BF81-1A0C2ACECD20}"/>
              </a:ext>
            </a:extLst>
          </p:cNvPr>
          <p:cNvSpPr>
            <a:spLocks noGrp="1"/>
          </p:cNvSpPr>
          <p:nvPr>
            <p:ph type="body" sz="quarter" idx="12" hasCustomPrompt="1"/>
          </p:nvPr>
        </p:nvSpPr>
        <p:spPr>
          <a:xfrm>
            <a:off x="2490809" y="1152525"/>
            <a:ext cx="1908000" cy="50387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Text Placeholder 12">
            <a:extLst>
              <a:ext uri="{FF2B5EF4-FFF2-40B4-BE49-F238E27FC236}">
                <a16:creationId xmlns:a16="http://schemas.microsoft.com/office/drawing/2014/main" id="{6A983D98-E0AB-429A-9EC2-B50D4216D691}"/>
              </a:ext>
            </a:extLst>
          </p:cNvPr>
          <p:cNvSpPr>
            <a:spLocks noGrp="1"/>
          </p:cNvSpPr>
          <p:nvPr>
            <p:ph type="body" sz="quarter" idx="13" hasCustomPrompt="1"/>
          </p:nvPr>
        </p:nvSpPr>
        <p:spPr>
          <a:xfrm>
            <a:off x="4549618" y="1152525"/>
            <a:ext cx="1908000" cy="50387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 name="Text Placeholder 14">
            <a:extLst>
              <a:ext uri="{FF2B5EF4-FFF2-40B4-BE49-F238E27FC236}">
                <a16:creationId xmlns:a16="http://schemas.microsoft.com/office/drawing/2014/main" id="{755213BF-EF6D-45DC-A01B-DE6C2F23A6D2}"/>
              </a:ext>
            </a:extLst>
          </p:cNvPr>
          <p:cNvSpPr>
            <a:spLocks noGrp="1"/>
          </p:cNvSpPr>
          <p:nvPr>
            <p:ph type="body" sz="quarter" idx="14" hasCustomPrompt="1"/>
          </p:nvPr>
        </p:nvSpPr>
        <p:spPr>
          <a:xfrm>
            <a:off x="6608427" y="1148060"/>
            <a:ext cx="1908000" cy="50387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7" name="Text Placeholder 16">
            <a:extLst>
              <a:ext uri="{FF2B5EF4-FFF2-40B4-BE49-F238E27FC236}">
                <a16:creationId xmlns:a16="http://schemas.microsoft.com/office/drawing/2014/main" id="{77D6BBBA-F4A3-45D4-91BC-A405FFDC7C3D}"/>
              </a:ext>
            </a:extLst>
          </p:cNvPr>
          <p:cNvSpPr>
            <a:spLocks noGrp="1"/>
          </p:cNvSpPr>
          <p:nvPr>
            <p:ph type="body" sz="quarter" idx="15" hasCustomPrompt="1"/>
          </p:nvPr>
        </p:nvSpPr>
        <p:spPr>
          <a:xfrm>
            <a:off x="8667235" y="1152525"/>
            <a:ext cx="1908000" cy="5038725"/>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Footer Placeholder 3">
            <a:extLst>
              <a:ext uri="{FF2B5EF4-FFF2-40B4-BE49-F238E27FC236}">
                <a16:creationId xmlns:a16="http://schemas.microsoft.com/office/drawing/2014/main" id="{2D09234E-176D-4BBF-9391-7B6F018C51AB}"/>
              </a:ext>
            </a:extLst>
          </p:cNvPr>
          <p:cNvSpPr>
            <a:spLocks noGrp="1"/>
          </p:cNvSpPr>
          <p:nvPr>
            <p:ph type="ftr" sz="quarter" idx="16"/>
          </p:nvPr>
        </p:nvSpPr>
        <p:spPr/>
        <p:txBody>
          <a:bodyPr/>
          <a:lstStyle/>
          <a:p>
            <a:r>
              <a:rPr lang="en-US" noProof="0" dirty="0"/>
              <a:t>Add a footer</a:t>
            </a:r>
          </a:p>
        </p:txBody>
      </p:sp>
      <p:sp>
        <p:nvSpPr>
          <p:cNvPr id="6" name="Title 5">
            <a:extLst>
              <a:ext uri="{FF2B5EF4-FFF2-40B4-BE49-F238E27FC236}">
                <a16:creationId xmlns:a16="http://schemas.microsoft.com/office/drawing/2014/main" id="{0219BBF2-DEB7-4E8E-8C83-D3D10FA6E37E}"/>
              </a:ext>
            </a:extLst>
          </p:cNvPr>
          <p:cNvSpPr>
            <a:spLocks noGrp="1"/>
          </p:cNvSpPr>
          <p:nvPr>
            <p:ph type="title"/>
          </p:nvPr>
        </p:nvSpPr>
        <p:spPr>
          <a:xfrm>
            <a:off x="432000" y="432000"/>
            <a:ext cx="10143235" cy="432000"/>
          </a:xfrm>
        </p:spPr>
        <p:txBody>
          <a:bodyPr/>
          <a:lstStyle/>
          <a:p>
            <a:r>
              <a:rPr lang="en-US" noProof="0"/>
              <a:t>Click to edit Master title style</a:t>
            </a:r>
          </a:p>
        </p:txBody>
      </p:sp>
      <p:sp>
        <p:nvSpPr>
          <p:cNvPr id="10" name="Slide Number Placeholder 6">
            <a:extLst>
              <a:ext uri="{FF2B5EF4-FFF2-40B4-BE49-F238E27FC236}">
                <a16:creationId xmlns:a16="http://schemas.microsoft.com/office/drawing/2014/main" id="{08BEF633-490C-6441-95CA-B2301D2D96DC}"/>
              </a:ext>
            </a:extLst>
          </p:cNvPr>
          <p:cNvSpPr>
            <a:spLocks noGrp="1"/>
          </p:cNvSpPr>
          <p:nvPr>
            <p:ph type="sldNum" sz="quarter" idx="17"/>
          </p:nvPr>
        </p:nvSpPr>
        <p:spPr>
          <a:xfrm>
            <a:off x="11091633" y="6456363"/>
            <a:ext cx="962795" cy="264330"/>
          </a:xfrm>
        </p:spPr>
        <p:txBody>
          <a:bodyPr/>
          <a:lstStyle/>
          <a:p>
            <a:r>
              <a:rPr lang="en-US" noProof="0" dirty="0"/>
              <a:t>page </a:t>
            </a:r>
            <a:fld id="{19B51A1E-902D-48AF-9020-955120F399B6}" type="slidenum">
              <a:rPr lang="en-US" b="1" i="1" noProof="0" smtClean="0"/>
              <a:pPr/>
              <a:t>‹#›</a:t>
            </a:fld>
            <a:endParaRPr lang="en-US" b="1" i="1" noProof="0" dirty="0"/>
          </a:p>
        </p:txBody>
      </p:sp>
    </p:spTree>
    <p:extLst>
      <p:ext uri="{BB962C8B-B14F-4D97-AF65-F5344CB8AC3E}">
        <p14:creationId xmlns:p14="http://schemas.microsoft.com/office/powerpoint/2010/main" val="31567220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322B50D-6A7D-41C6-BA57-613BC231DF36}"/>
              </a:ext>
            </a:extLst>
          </p:cNvPr>
          <p:cNvSpPr>
            <a:spLocks noGrp="1"/>
          </p:cNvSpPr>
          <p:nvPr>
            <p:ph type="body" idx="1" hasCustomPrompt="1"/>
          </p:nvPr>
        </p:nvSpPr>
        <p:spPr>
          <a:xfrm>
            <a:off x="432000" y="1152000"/>
            <a:ext cx="4860000" cy="360000"/>
          </a:xfrm>
        </p:spPr>
        <p:txBody>
          <a:bodyPr anchor="t"/>
          <a:lstStyle>
            <a:lvl1pPr marL="0" indent="0">
              <a:buNone/>
              <a:defRPr sz="24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Master text styles</a:t>
            </a:r>
          </a:p>
        </p:txBody>
      </p:sp>
      <p:sp>
        <p:nvSpPr>
          <p:cNvPr id="4" name="Content Placeholder 3">
            <a:extLst>
              <a:ext uri="{FF2B5EF4-FFF2-40B4-BE49-F238E27FC236}">
                <a16:creationId xmlns:a16="http://schemas.microsoft.com/office/drawing/2014/main" id="{9FD584DA-F775-47B8-A1D7-6556AD5FCBD2}"/>
              </a:ext>
            </a:extLst>
          </p:cNvPr>
          <p:cNvSpPr>
            <a:spLocks noGrp="1"/>
          </p:cNvSpPr>
          <p:nvPr>
            <p:ph sz="half" idx="2" hasCustomPrompt="1"/>
          </p:nvPr>
        </p:nvSpPr>
        <p:spPr>
          <a:xfrm>
            <a:off x="432000" y="1584000"/>
            <a:ext cx="4860000" cy="460800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a:extLst>
              <a:ext uri="{FF2B5EF4-FFF2-40B4-BE49-F238E27FC236}">
                <a16:creationId xmlns:a16="http://schemas.microsoft.com/office/drawing/2014/main" id="{646B8F99-FAB0-4B33-87ED-9FF46D11A907}"/>
              </a:ext>
            </a:extLst>
          </p:cNvPr>
          <p:cNvSpPr>
            <a:spLocks noGrp="1"/>
          </p:cNvSpPr>
          <p:nvPr>
            <p:ph type="ftr" sz="quarter" idx="14"/>
          </p:nvPr>
        </p:nvSpPr>
        <p:spPr/>
        <p:txBody>
          <a:bodyPr/>
          <a:lstStyle/>
          <a:p>
            <a:r>
              <a:rPr lang="en-US" noProof="0" dirty="0"/>
              <a:t>Add a footer</a:t>
            </a:r>
          </a:p>
        </p:txBody>
      </p:sp>
      <p:sp>
        <p:nvSpPr>
          <p:cNvPr id="6" name="Title 5">
            <a:extLst>
              <a:ext uri="{FF2B5EF4-FFF2-40B4-BE49-F238E27FC236}">
                <a16:creationId xmlns:a16="http://schemas.microsoft.com/office/drawing/2014/main" id="{3673AE6F-1F65-4C50-B8BB-3CE8E3C02F5E}"/>
              </a:ext>
            </a:extLst>
          </p:cNvPr>
          <p:cNvSpPr>
            <a:spLocks noGrp="1"/>
          </p:cNvSpPr>
          <p:nvPr>
            <p:ph type="title"/>
          </p:nvPr>
        </p:nvSpPr>
        <p:spPr>
          <a:xfrm>
            <a:off x="432000" y="432000"/>
            <a:ext cx="10143235" cy="432000"/>
          </a:xfrm>
        </p:spPr>
        <p:txBody>
          <a:bodyPr/>
          <a:lstStyle/>
          <a:p>
            <a:r>
              <a:rPr lang="en-US" noProof="0"/>
              <a:t>Click to edit Master title style</a:t>
            </a:r>
          </a:p>
        </p:txBody>
      </p:sp>
      <p:sp>
        <p:nvSpPr>
          <p:cNvPr id="9" name="Slide Number Placeholder 6">
            <a:extLst>
              <a:ext uri="{FF2B5EF4-FFF2-40B4-BE49-F238E27FC236}">
                <a16:creationId xmlns:a16="http://schemas.microsoft.com/office/drawing/2014/main" id="{EFE5FCFC-5862-8346-B282-9ACAE5AA2B95}"/>
              </a:ext>
            </a:extLst>
          </p:cNvPr>
          <p:cNvSpPr>
            <a:spLocks noGrp="1"/>
          </p:cNvSpPr>
          <p:nvPr>
            <p:ph type="sldNum" sz="quarter" idx="15"/>
          </p:nvPr>
        </p:nvSpPr>
        <p:spPr>
          <a:xfrm>
            <a:off x="11091633" y="6456363"/>
            <a:ext cx="962795" cy="264330"/>
          </a:xfrm>
        </p:spPr>
        <p:txBody>
          <a:bodyPr/>
          <a:lstStyle/>
          <a:p>
            <a:r>
              <a:rPr lang="en-US" noProof="0" dirty="0"/>
              <a:t>page </a:t>
            </a:r>
            <a:fld id="{19B51A1E-902D-48AF-9020-955120F399B6}" type="slidenum">
              <a:rPr lang="en-US" b="1" i="1" noProof="0" smtClean="0"/>
              <a:pPr/>
              <a:t>‹#›</a:t>
            </a:fld>
            <a:endParaRPr lang="en-US" b="1" i="1" noProof="0" dirty="0"/>
          </a:p>
        </p:txBody>
      </p:sp>
      <p:sp>
        <p:nvSpPr>
          <p:cNvPr id="10" name="Content Placeholder 5">
            <a:extLst>
              <a:ext uri="{FF2B5EF4-FFF2-40B4-BE49-F238E27FC236}">
                <a16:creationId xmlns:a16="http://schemas.microsoft.com/office/drawing/2014/main" id="{484CD98A-64EE-42B1-9A8B-F495FEF2E9FE}"/>
              </a:ext>
            </a:extLst>
          </p:cNvPr>
          <p:cNvSpPr>
            <a:spLocks noGrp="1"/>
          </p:cNvSpPr>
          <p:nvPr>
            <p:ph sz="quarter" idx="4" hasCustomPrompt="1"/>
          </p:nvPr>
        </p:nvSpPr>
        <p:spPr>
          <a:xfrm>
            <a:off x="5715235" y="1581663"/>
            <a:ext cx="4786225" cy="4608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Text Placeholder 4">
            <a:extLst>
              <a:ext uri="{FF2B5EF4-FFF2-40B4-BE49-F238E27FC236}">
                <a16:creationId xmlns:a16="http://schemas.microsoft.com/office/drawing/2014/main" id="{99F7B39C-4DE9-4650-869E-0410A8E29AAA}"/>
              </a:ext>
            </a:extLst>
          </p:cNvPr>
          <p:cNvSpPr>
            <a:spLocks noGrp="1"/>
          </p:cNvSpPr>
          <p:nvPr>
            <p:ph type="body" sz="quarter" idx="3" hasCustomPrompt="1"/>
          </p:nvPr>
        </p:nvSpPr>
        <p:spPr>
          <a:xfrm>
            <a:off x="5715235" y="1151999"/>
            <a:ext cx="4860000" cy="359999"/>
          </a:xfrm>
        </p:spPr>
        <p:txBody>
          <a:bodyPr vert="horz" lIns="0" tIns="0" rIns="0" bIns="0" rtlCol="0" anchor="t">
            <a:noAutofit/>
          </a:bodyPr>
          <a:lstStyle>
            <a:lvl1pPr marL="0" indent="0">
              <a:buNone/>
              <a:defRPr lang="en-US" sz="2400" b="1"/>
            </a:lvl1pPr>
          </a:lstStyle>
          <a:p>
            <a:pPr marL="266700" lvl="0" indent="-266700"/>
            <a:r>
              <a:rPr lang="en-US" noProof="0"/>
              <a:t>Edit Master text styles</a:t>
            </a:r>
          </a:p>
        </p:txBody>
      </p:sp>
    </p:spTree>
    <p:extLst>
      <p:ext uri="{BB962C8B-B14F-4D97-AF65-F5344CB8AC3E}">
        <p14:creationId xmlns:p14="http://schemas.microsoft.com/office/powerpoint/2010/main" val="39923410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16D0504D-4610-4E9E-A2DB-8B701F044BBC}"/>
              </a:ext>
            </a:extLst>
          </p:cNvPr>
          <p:cNvSpPr>
            <a:spLocks noGrp="1"/>
          </p:cNvSpPr>
          <p:nvPr>
            <p:ph type="ftr" sz="quarter" idx="12"/>
          </p:nvPr>
        </p:nvSpPr>
        <p:spPr/>
        <p:txBody>
          <a:bodyPr/>
          <a:lstStyle/>
          <a:p>
            <a:r>
              <a:rPr lang="en-US" noProof="0" dirty="0"/>
              <a:t>Add a footer</a:t>
            </a:r>
          </a:p>
        </p:txBody>
      </p:sp>
      <p:sp>
        <p:nvSpPr>
          <p:cNvPr id="4" name="Slide Number Placeholder 6">
            <a:extLst>
              <a:ext uri="{FF2B5EF4-FFF2-40B4-BE49-F238E27FC236}">
                <a16:creationId xmlns:a16="http://schemas.microsoft.com/office/drawing/2014/main" id="{B5454C20-CBD2-8F4B-8A28-F61813EE96D8}"/>
              </a:ext>
            </a:extLst>
          </p:cNvPr>
          <p:cNvSpPr>
            <a:spLocks noGrp="1"/>
          </p:cNvSpPr>
          <p:nvPr>
            <p:ph type="sldNum" sz="quarter" idx="13"/>
          </p:nvPr>
        </p:nvSpPr>
        <p:spPr>
          <a:xfrm>
            <a:off x="11091633" y="6456363"/>
            <a:ext cx="962795" cy="264330"/>
          </a:xfrm>
        </p:spPr>
        <p:txBody>
          <a:bodyPr/>
          <a:lstStyle/>
          <a:p>
            <a:r>
              <a:rPr lang="en-US" noProof="0" dirty="0"/>
              <a:t>page </a:t>
            </a:r>
            <a:fld id="{19B51A1E-902D-48AF-9020-955120F399B6}" type="slidenum">
              <a:rPr lang="en-US" b="1" i="1" noProof="0" smtClean="0"/>
              <a:pPr/>
              <a:t>‹#›</a:t>
            </a:fld>
            <a:endParaRPr lang="en-US" b="1" i="1" noProof="0" dirty="0"/>
          </a:p>
        </p:txBody>
      </p:sp>
      <p:sp>
        <p:nvSpPr>
          <p:cNvPr id="5" name="Title 1">
            <a:extLst>
              <a:ext uri="{FF2B5EF4-FFF2-40B4-BE49-F238E27FC236}">
                <a16:creationId xmlns:a16="http://schemas.microsoft.com/office/drawing/2014/main" id="{5FFE2F7D-AF1E-41D2-8D7B-FE0BB1B572EA}"/>
              </a:ext>
            </a:extLst>
          </p:cNvPr>
          <p:cNvSpPr>
            <a:spLocks noGrp="1"/>
          </p:cNvSpPr>
          <p:nvPr>
            <p:ph type="title"/>
          </p:nvPr>
        </p:nvSpPr>
        <p:spPr>
          <a:xfrm>
            <a:off x="839788" y="457200"/>
            <a:ext cx="3932237" cy="1600200"/>
          </a:xfrm>
        </p:spPr>
        <p:txBody>
          <a:bodyPr anchor="b"/>
          <a:lstStyle>
            <a:lvl1pPr>
              <a:defRPr sz="3200"/>
            </a:lvl1pPr>
          </a:lstStyle>
          <a:p>
            <a:r>
              <a:rPr lang="en-US" noProof="0"/>
              <a:t>Click to edit Master title style</a:t>
            </a:r>
          </a:p>
        </p:txBody>
      </p:sp>
      <p:sp>
        <p:nvSpPr>
          <p:cNvPr id="6" name="Text Placeholder 3">
            <a:extLst>
              <a:ext uri="{FF2B5EF4-FFF2-40B4-BE49-F238E27FC236}">
                <a16:creationId xmlns:a16="http://schemas.microsoft.com/office/drawing/2014/main" id="{E7336E73-8189-49DD-8813-80CD92FB5701}"/>
              </a:ext>
            </a:extLst>
          </p:cNvPr>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Edit Master text styles</a:t>
            </a:r>
          </a:p>
        </p:txBody>
      </p:sp>
      <p:sp>
        <p:nvSpPr>
          <p:cNvPr id="7" name="Content Placeholder 2">
            <a:extLst>
              <a:ext uri="{FF2B5EF4-FFF2-40B4-BE49-F238E27FC236}">
                <a16:creationId xmlns:a16="http://schemas.microsoft.com/office/drawing/2014/main" id="{6F8D5478-FA4F-48AE-8588-59081070B7D7}"/>
              </a:ext>
            </a:extLst>
          </p:cNvPr>
          <p:cNvSpPr>
            <a:spLocks noGrp="1"/>
          </p:cNvSpPr>
          <p:nvPr>
            <p:ph idx="1" hasCustomPrompt="1"/>
          </p:nvPr>
        </p:nvSpPr>
        <p:spPr>
          <a:xfrm>
            <a:off x="5183188" y="457201"/>
            <a:ext cx="5082602" cy="5403850"/>
          </a:xfrm>
        </p:spPr>
        <p:txBody>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35896353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16D0504D-4610-4E9E-A2DB-8B701F044BBC}"/>
              </a:ext>
            </a:extLst>
          </p:cNvPr>
          <p:cNvSpPr>
            <a:spLocks noGrp="1"/>
          </p:cNvSpPr>
          <p:nvPr>
            <p:ph type="ftr" sz="quarter" idx="12"/>
          </p:nvPr>
        </p:nvSpPr>
        <p:spPr/>
        <p:txBody>
          <a:bodyPr/>
          <a:lstStyle/>
          <a:p>
            <a:r>
              <a:rPr lang="en-US" noProof="0" dirty="0"/>
              <a:t>Add a footer</a:t>
            </a:r>
          </a:p>
        </p:txBody>
      </p:sp>
      <p:sp>
        <p:nvSpPr>
          <p:cNvPr id="4" name="Slide Number Placeholder 6">
            <a:extLst>
              <a:ext uri="{FF2B5EF4-FFF2-40B4-BE49-F238E27FC236}">
                <a16:creationId xmlns:a16="http://schemas.microsoft.com/office/drawing/2014/main" id="{B5454C20-CBD2-8F4B-8A28-F61813EE96D8}"/>
              </a:ext>
            </a:extLst>
          </p:cNvPr>
          <p:cNvSpPr>
            <a:spLocks noGrp="1"/>
          </p:cNvSpPr>
          <p:nvPr>
            <p:ph type="sldNum" sz="quarter" idx="13"/>
          </p:nvPr>
        </p:nvSpPr>
        <p:spPr>
          <a:xfrm>
            <a:off x="11091633" y="6456363"/>
            <a:ext cx="962795" cy="264330"/>
          </a:xfrm>
        </p:spPr>
        <p:txBody>
          <a:bodyPr/>
          <a:lstStyle/>
          <a:p>
            <a:r>
              <a:rPr lang="en-US" noProof="0" dirty="0"/>
              <a:t>page </a:t>
            </a:r>
            <a:fld id="{19B51A1E-902D-48AF-9020-955120F399B6}" type="slidenum">
              <a:rPr lang="en-US" b="1" i="1" noProof="0" smtClean="0"/>
              <a:pPr/>
              <a:t>‹#›</a:t>
            </a:fld>
            <a:endParaRPr lang="en-US" b="1" i="1" noProof="0" dirty="0"/>
          </a:p>
        </p:txBody>
      </p:sp>
      <p:sp>
        <p:nvSpPr>
          <p:cNvPr id="5" name="Title 1">
            <a:extLst>
              <a:ext uri="{FF2B5EF4-FFF2-40B4-BE49-F238E27FC236}">
                <a16:creationId xmlns:a16="http://schemas.microsoft.com/office/drawing/2014/main" id="{5FFE2F7D-AF1E-41D2-8D7B-FE0BB1B572EA}"/>
              </a:ext>
            </a:extLst>
          </p:cNvPr>
          <p:cNvSpPr>
            <a:spLocks noGrp="1"/>
          </p:cNvSpPr>
          <p:nvPr>
            <p:ph type="title"/>
          </p:nvPr>
        </p:nvSpPr>
        <p:spPr>
          <a:xfrm>
            <a:off x="839788" y="457200"/>
            <a:ext cx="3932237" cy="1600200"/>
          </a:xfrm>
        </p:spPr>
        <p:txBody>
          <a:bodyPr anchor="b"/>
          <a:lstStyle>
            <a:lvl1pPr>
              <a:defRPr sz="3200"/>
            </a:lvl1pPr>
          </a:lstStyle>
          <a:p>
            <a:r>
              <a:rPr lang="en-US" noProof="0"/>
              <a:t>Click to edit Master title style</a:t>
            </a:r>
          </a:p>
        </p:txBody>
      </p:sp>
      <p:sp>
        <p:nvSpPr>
          <p:cNvPr id="6" name="Text Placeholder 3">
            <a:extLst>
              <a:ext uri="{FF2B5EF4-FFF2-40B4-BE49-F238E27FC236}">
                <a16:creationId xmlns:a16="http://schemas.microsoft.com/office/drawing/2014/main" id="{E7336E73-8189-49DD-8813-80CD92FB5701}"/>
              </a:ext>
            </a:extLst>
          </p:cNvPr>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Edit Master text styles</a:t>
            </a:r>
          </a:p>
        </p:txBody>
      </p:sp>
      <p:sp>
        <p:nvSpPr>
          <p:cNvPr id="9" name="Picture Placeholder 2">
            <a:extLst>
              <a:ext uri="{FF2B5EF4-FFF2-40B4-BE49-F238E27FC236}">
                <a16:creationId xmlns:a16="http://schemas.microsoft.com/office/drawing/2014/main" id="{050FC2D7-C428-4985-A707-D3D2DA6165E1}"/>
              </a:ext>
            </a:extLst>
          </p:cNvPr>
          <p:cNvSpPr>
            <a:spLocks noGrp="1"/>
          </p:cNvSpPr>
          <p:nvPr>
            <p:ph type="pic" idx="1"/>
          </p:nvPr>
        </p:nvSpPr>
        <p:spPr>
          <a:xfrm>
            <a:off x="5183188" y="457201"/>
            <a:ext cx="5063748"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US" noProof="0" dirty="0"/>
          </a:p>
        </p:txBody>
      </p:sp>
    </p:spTree>
    <p:extLst>
      <p:ext uri="{BB962C8B-B14F-4D97-AF65-F5344CB8AC3E}">
        <p14:creationId xmlns:p14="http://schemas.microsoft.com/office/powerpoint/2010/main" val="16486332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C626A5-4FF6-42BD-858A-AE4B2C23A6BC}"/>
              </a:ext>
            </a:extLst>
          </p:cNvPr>
          <p:cNvSpPr>
            <a:spLocks noGrp="1"/>
          </p:cNvSpPr>
          <p:nvPr>
            <p:ph type="title"/>
          </p:nvPr>
        </p:nvSpPr>
        <p:spPr/>
        <p:txBody>
          <a:bodyPr/>
          <a:lstStyle>
            <a:lvl1pPr>
              <a:defRPr>
                <a:solidFill>
                  <a:schemeClr val="tx1">
                    <a:lumMod val="75000"/>
                    <a:lumOff val="25000"/>
                  </a:schemeClr>
                </a:solidFill>
              </a:defRPr>
            </a:lvl1pPr>
          </a:lstStyle>
          <a:p>
            <a:r>
              <a:rPr lang="en-US" noProof="0"/>
              <a:t>Click to edit Master title style</a:t>
            </a:r>
          </a:p>
        </p:txBody>
      </p:sp>
      <p:sp>
        <p:nvSpPr>
          <p:cNvPr id="3" name="Footer Placeholder 2">
            <a:extLst>
              <a:ext uri="{FF2B5EF4-FFF2-40B4-BE49-F238E27FC236}">
                <a16:creationId xmlns:a16="http://schemas.microsoft.com/office/drawing/2014/main" id="{08CCB8C2-B6A2-4C69-8D3A-57420A034BA4}"/>
              </a:ext>
            </a:extLst>
          </p:cNvPr>
          <p:cNvSpPr>
            <a:spLocks noGrp="1"/>
          </p:cNvSpPr>
          <p:nvPr>
            <p:ph type="ftr" sz="quarter" idx="12"/>
          </p:nvPr>
        </p:nvSpPr>
        <p:spPr/>
        <p:txBody>
          <a:bodyPr/>
          <a:lstStyle/>
          <a:p>
            <a:r>
              <a:rPr lang="en-US" noProof="0" dirty="0"/>
              <a:t>Add a footer</a:t>
            </a:r>
          </a:p>
        </p:txBody>
      </p:sp>
      <p:sp>
        <p:nvSpPr>
          <p:cNvPr id="6" name="Slide Number Placeholder 6">
            <a:extLst>
              <a:ext uri="{FF2B5EF4-FFF2-40B4-BE49-F238E27FC236}">
                <a16:creationId xmlns:a16="http://schemas.microsoft.com/office/drawing/2014/main" id="{28DDE606-CFBE-5C4D-91D3-266C9C6E730C}"/>
              </a:ext>
            </a:extLst>
          </p:cNvPr>
          <p:cNvSpPr>
            <a:spLocks noGrp="1"/>
          </p:cNvSpPr>
          <p:nvPr>
            <p:ph type="sldNum" sz="quarter" idx="14"/>
          </p:nvPr>
        </p:nvSpPr>
        <p:spPr>
          <a:xfrm>
            <a:off x="11091633" y="6456363"/>
            <a:ext cx="962795" cy="264330"/>
          </a:xfrm>
        </p:spPr>
        <p:txBody>
          <a:bodyPr/>
          <a:lstStyle/>
          <a:p>
            <a:r>
              <a:rPr lang="en-US" noProof="0" dirty="0"/>
              <a:t>page </a:t>
            </a:r>
            <a:fld id="{19B51A1E-902D-48AF-9020-955120F399B6}" type="slidenum">
              <a:rPr lang="en-US" b="1" i="1" noProof="0" smtClean="0"/>
              <a:pPr/>
              <a:t>‹#›</a:t>
            </a:fld>
            <a:endParaRPr lang="en-US" b="1" i="1" noProof="0" dirty="0"/>
          </a:p>
        </p:txBody>
      </p:sp>
    </p:spTree>
    <p:extLst>
      <p:ext uri="{BB962C8B-B14F-4D97-AF65-F5344CB8AC3E}">
        <p14:creationId xmlns:p14="http://schemas.microsoft.com/office/powerpoint/2010/main" val="391294752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16D0504D-4610-4E9E-A2DB-8B701F044BBC}"/>
              </a:ext>
            </a:extLst>
          </p:cNvPr>
          <p:cNvSpPr>
            <a:spLocks noGrp="1"/>
          </p:cNvSpPr>
          <p:nvPr>
            <p:ph type="ftr" sz="quarter" idx="12"/>
          </p:nvPr>
        </p:nvSpPr>
        <p:spPr/>
        <p:txBody>
          <a:bodyPr/>
          <a:lstStyle/>
          <a:p>
            <a:r>
              <a:rPr lang="en-US" noProof="0" dirty="0"/>
              <a:t>Add a footer</a:t>
            </a:r>
          </a:p>
        </p:txBody>
      </p:sp>
      <p:sp>
        <p:nvSpPr>
          <p:cNvPr id="4" name="Slide Number Placeholder 6">
            <a:extLst>
              <a:ext uri="{FF2B5EF4-FFF2-40B4-BE49-F238E27FC236}">
                <a16:creationId xmlns:a16="http://schemas.microsoft.com/office/drawing/2014/main" id="{B5454C20-CBD2-8F4B-8A28-F61813EE96D8}"/>
              </a:ext>
            </a:extLst>
          </p:cNvPr>
          <p:cNvSpPr>
            <a:spLocks noGrp="1"/>
          </p:cNvSpPr>
          <p:nvPr>
            <p:ph type="sldNum" sz="quarter" idx="13"/>
          </p:nvPr>
        </p:nvSpPr>
        <p:spPr>
          <a:xfrm>
            <a:off x="11091633" y="6456363"/>
            <a:ext cx="962795" cy="264330"/>
          </a:xfrm>
        </p:spPr>
        <p:txBody>
          <a:bodyPr/>
          <a:lstStyle/>
          <a:p>
            <a:r>
              <a:rPr lang="en-US" noProof="0" dirty="0"/>
              <a:t>page </a:t>
            </a:r>
            <a:fld id="{19B51A1E-902D-48AF-9020-955120F399B6}" type="slidenum">
              <a:rPr lang="en-US" b="1" i="1" noProof="0" smtClean="0"/>
              <a:pPr/>
              <a:t>‹#›</a:t>
            </a:fld>
            <a:endParaRPr lang="en-US" b="1" i="1" noProof="0" dirty="0"/>
          </a:p>
        </p:txBody>
      </p:sp>
    </p:spTree>
    <p:extLst>
      <p:ext uri="{BB962C8B-B14F-4D97-AF65-F5344CB8AC3E}">
        <p14:creationId xmlns:p14="http://schemas.microsoft.com/office/powerpoint/2010/main" val="194363034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hank You">
    <p:bg>
      <p:bgPr>
        <a:solidFill>
          <a:schemeClr val="accent4"/>
        </a:solidFill>
        <a:effectLst/>
      </p:bgPr>
    </p:bg>
    <p:spTree>
      <p:nvGrpSpPr>
        <p:cNvPr id="1" name=""/>
        <p:cNvGrpSpPr/>
        <p:nvPr/>
      </p:nvGrpSpPr>
      <p:grpSpPr>
        <a:xfrm>
          <a:off x="0" y="0"/>
          <a:ext cx="0" cy="0"/>
          <a:chOff x="0" y="0"/>
          <a:chExt cx="0" cy="0"/>
        </a:xfrm>
      </p:grpSpPr>
      <p:sp>
        <p:nvSpPr>
          <p:cNvPr id="23" name="Picture Placeholder 22">
            <a:extLst>
              <a:ext uri="{FF2B5EF4-FFF2-40B4-BE49-F238E27FC236}">
                <a16:creationId xmlns:a16="http://schemas.microsoft.com/office/drawing/2014/main" id="{96DB5B0F-1BA3-4AE0-9821-FC62BA98D422}"/>
              </a:ext>
            </a:extLst>
          </p:cNvPr>
          <p:cNvSpPr>
            <a:spLocks noGrp="1"/>
          </p:cNvSpPr>
          <p:nvPr>
            <p:ph type="pic" sz="quarter" idx="10" hasCustomPrompt="1"/>
          </p:nvPr>
        </p:nvSpPr>
        <p:spPr>
          <a:xfrm>
            <a:off x="136525" y="136525"/>
            <a:ext cx="10817535" cy="6584950"/>
          </a:xfrm>
        </p:spPr>
        <p:txBody>
          <a:bodyPr lIns="1080000" tIns="0" rIns="0" bIns="0" anchor="ctr"/>
          <a:lstStyle>
            <a:lvl1pPr marL="0" indent="0" algn="l">
              <a:buNone/>
              <a:defRPr i="1">
                <a:solidFill>
                  <a:schemeClr val="bg1"/>
                </a:solidFill>
                <a:latin typeface="Times New Roman" panose="02020603050405020304" pitchFamily="18" charset="0"/>
                <a:cs typeface="Times New Roman" panose="02020603050405020304" pitchFamily="18" charset="0"/>
              </a:defRPr>
            </a:lvl1pPr>
          </a:lstStyle>
          <a:p>
            <a:r>
              <a:rPr lang="en-US" noProof="0" dirty="0"/>
              <a:t>Insert or Drag and Drop Photo </a:t>
            </a:r>
            <a:br>
              <a:rPr lang="en-US" noProof="0" dirty="0"/>
            </a:br>
            <a:r>
              <a:rPr lang="en-US" noProof="0" dirty="0"/>
              <a:t>then Send to Back for overlay effect</a:t>
            </a:r>
          </a:p>
        </p:txBody>
      </p:sp>
      <p:sp>
        <p:nvSpPr>
          <p:cNvPr id="11" name="Rectangle 10">
            <a:extLst>
              <a:ext uri="{FF2B5EF4-FFF2-40B4-BE49-F238E27FC236}">
                <a16:creationId xmlns:a16="http://schemas.microsoft.com/office/drawing/2014/main" id="{3E534836-D52B-45E3-A123-FB9FFE3E0AE5}"/>
              </a:ext>
            </a:extLst>
          </p:cNvPr>
          <p:cNvSpPr/>
          <p:nvPr userDrawn="1"/>
        </p:nvSpPr>
        <p:spPr>
          <a:xfrm rot="5400000">
            <a:off x="4823394" y="590809"/>
            <a:ext cx="6584950" cy="5676382"/>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4" name="Rectangle 13">
            <a:extLst>
              <a:ext uri="{FF2B5EF4-FFF2-40B4-BE49-F238E27FC236}">
                <a16:creationId xmlns:a16="http://schemas.microsoft.com/office/drawing/2014/main" id="{8AC2952E-380C-48F5-9C93-B1EB0713EF3E}"/>
              </a:ext>
            </a:extLst>
          </p:cNvPr>
          <p:cNvSpPr/>
          <p:nvPr userDrawn="1"/>
        </p:nvSpPr>
        <p:spPr>
          <a:xfrm rot="5400000">
            <a:off x="-3360737" y="3360737"/>
            <a:ext cx="6858000" cy="1365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nvGrpSpPr>
          <p:cNvPr id="4" name="Group 3">
            <a:extLst>
              <a:ext uri="{FF2B5EF4-FFF2-40B4-BE49-F238E27FC236}">
                <a16:creationId xmlns:a16="http://schemas.microsoft.com/office/drawing/2014/main" id="{A4A26770-290B-4E8A-B12A-36F7DDB7F2B1}"/>
              </a:ext>
            </a:extLst>
          </p:cNvPr>
          <p:cNvGrpSpPr/>
          <p:nvPr userDrawn="1"/>
        </p:nvGrpSpPr>
        <p:grpSpPr>
          <a:xfrm>
            <a:off x="0" y="0"/>
            <a:ext cx="5277678" cy="6858000"/>
            <a:chOff x="0" y="0"/>
            <a:chExt cx="10954058" cy="6858000"/>
          </a:xfrm>
        </p:grpSpPr>
        <p:sp>
          <p:nvSpPr>
            <p:cNvPr id="13" name="Rectangle 12">
              <a:extLst>
                <a:ext uri="{FF2B5EF4-FFF2-40B4-BE49-F238E27FC236}">
                  <a16:creationId xmlns:a16="http://schemas.microsoft.com/office/drawing/2014/main" id="{C783424E-B9B3-4D58-988A-26DEDF734F4E}"/>
                </a:ext>
              </a:extLst>
            </p:cNvPr>
            <p:cNvSpPr/>
            <p:nvPr userDrawn="1"/>
          </p:nvSpPr>
          <p:spPr>
            <a:xfrm>
              <a:off x="0" y="0"/>
              <a:ext cx="10954058" cy="1365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5" name="Rectangle 14">
              <a:extLst>
                <a:ext uri="{FF2B5EF4-FFF2-40B4-BE49-F238E27FC236}">
                  <a16:creationId xmlns:a16="http://schemas.microsoft.com/office/drawing/2014/main" id="{7332BBED-D126-4DCA-9557-B488A96E405F}"/>
                </a:ext>
              </a:extLst>
            </p:cNvPr>
            <p:cNvSpPr/>
            <p:nvPr userDrawn="1"/>
          </p:nvSpPr>
          <p:spPr>
            <a:xfrm>
              <a:off x="0" y="6721475"/>
              <a:ext cx="10954058" cy="1365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7" name="Slide Number Placeholder 6">
            <a:extLst>
              <a:ext uri="{FF2B5EF4-FFF2-40B4-BE49-F238E27FC236}">
                <a16:creationId xmlns:a16="http://schemas.microsoft.com/office/drawing/2014/main" id="{D344EF2B-4C23-4FC2-B680-617BC7D82A7E}"/>
              </a:ext>
            </a:extLst>
          </p:cNvPr>
          <p:cNvSpPr>
            <a:spLocks noGrp="1"/>
          </p:cNvSpPr>
          <p:nvPr>
            <p:ph type="sldNum" sz="quarter" idx="12"/>
          </p:nvPr>
        </p:nvSpPr>
        <p:spPr/>
        <p:txBody>
          <a:bodyPr/>
          <a:lstStyle/>
          <a:p>
            <a:r>
              <a:rPr lang="en-US" noProof="0" dirty="0"/>
              <a:t>page </a:t>
            </a:r>
            <a:fld id="{19B51A1E-902D-48AF-9020-955120F399B6}" type="slidenum">
              <a:rPr lang="en-US" b="1" i="1" noProof="0" smtClean="0"/>
              <a:pPr/>
              <a:t>‹#›</a:t>
            </a:fld>
            <a:endParaRPr lang="en-US" b="1" i="1" noProof="0" dirty="0"/>
          </a:p>
        </p:txBody>
      </p:sp>
      <p:sp>
        <p:nvSpPr>
          <p:cNvPr id="2" name="Title 1">
            <a:extLst>
              <a:ext uri="{FF2B5EF4-FFF2-40B4-BE49-F238E27FC236}">
                <a16:creationId xmlns:a16="http://schemas.microsoft.com/office/drawing/2014/main" id="{00F23EB7-E336-46EB-A4A0-3DB7A6BF4CE1}"/>
              </a:ext>
            </a:extLst>
          </p:cNvPr>
          <p:cNvSpPr>
            <a:spLocks noGrp="1"/>
          </p:cNvSpPr>
          <p:nvPr>
            <p:ph type="ctrTitle" hasCustomPrompt="1"/>
          </p:nvPr>
        </p:nvSpPr>
        <p:spPr>
          <a:xfrm>
            <a:off x="5573044" y="2894682"/>
            <a:ext cx="5085650" cy="1870007"/>
          </a:xfrm>
        </p:spPr>
        <p:txBody>
          <a:bodyPr anchor="b"/>
          <a:lstStyle>
            <a:lvl1pPr algn="r">
              <a:defRPr sz="6600">
                <a:solidFill>
                  <a:schemeClr val="bg1"/>
                </a:solidFill>
              </a:defRPr>
            </a:lvl1pPr>
          </a:lstStyle>
          <a:p>
            <a:r>
              <a:rPr lang="en-US" noProof="0"/>
              <a:t>Thank You</a:t>
            </a:r>
          </a:p>
        </p:txBody>
      </p:sp>
      <p:sp>
        <p:nvSpPr>
          <p:cNvPr id="3" name="Subtitle 2">
            <a:extLst>
              <a:ext uri="{FF2B5EF4-FFF2-40B4-BE49-F238E27FC236}">
                <a16:creationId xmlns:a16="http://schemas.microsoft.com/office/drawing/2014/main" id="{C9980B88-3F4A-4688-9ED0-17EF37E62D93}"/>
              </a:ext>
            </a:extLst>
          </p:cNvPr>
          <p:cNvSpPr>
            <a:spLocks noGrp="1"/>
          </p:cNvSpPr>
          <p:nvPr>
            <p:ph type="subTitle" idx="1" hasCustomPrompt="1"/>
          </p:nvPr>
        </p:nvSpPr>
        <p:spPr>
          <a:xfrm>
            <a:off x="5573044" y="5025053"/>
            <a:ext cx="4681330" cy="271807"/>
          </a:xfrm>
        </p:spPr>
        <p:txBody>
          <a:bodyPr/>
          <a:lstStyle>
            <a:lvl1pPr marL="0" indent="0" algn="r">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Full Name</a:t>
            </a:r>
          </a:p>
        </p:txBody>
      </p:sp>
      <p:sp>
        <p:nvSpPr>
          <p:cNvPr id="19" name="Text Placeholder 4">
            <a:extLst>
              <a:ext uri="{FF2B5EF4-FFF2-40B4-BE49-F238E27FC236}">
                <a16:creationId xmlns:a16="http://schemas.microsoft.com/office/drawing/2014/main" id="{77D147AD-3B0C-4B21-AE3D-178E0B7E360D}"/>
              </a:ext>
            </a:extLst>
          </p:cNvPr>
          <p:cNvSpPr>
            <a:spLocks noGrp="1"/>
          </p:cNvSpPr>
          <p:nvPr>
            <p:ph type="body" sz="quarter" idx="15" hasCustomPrompt="1"/>
          </p:nvPr>
        </p:nvSpPr>
        <p:spPr>
          <a:xfrm>
            <a:off x="5573044" y="5431223"/>
            <a:ext cx="4681330" cy="252000"/>
          </a:xfrm>
        </p:spPr>
        <p:txBody>
          <a:bodyPr/>
          <a:lstStyle>
            <a:lvl1pPr marL="0" indent="0" algn="r">
              <a:buNone/>
              <a:defRPr sz="1600">
                <a:solidFill>
                  <a:schemeClr val="bg1"/>
                </a:solidFill>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Phone</a:t>
            </a:r>
          </a:p>
        </p:txBody>
      </p:sp>
      <p:sp>
        <p:nvSpPr>
          <p:cNvPr id="20" name="Text Placeholder 10">
            <a:extLst>
              <a:ext uri="{FF2B5EF4-FFF2-40B4-BE49-F238E27FC236}">
                <a16:creationId xmlns:a16="http://schemas.microsoft.com/office/drawing/2014/main" id="{6EB09218-D127-4641-A366-94360A951A0D}"/>
              </a:ext>
            </a:extLst>
          </p:cNvPr>
          <p:cNvSpPr>
            <a:spLocks noGrp="1"/>
          </p:cNvSpPr>
          <p:nvPr>
            <p:ph type="body" sz="quarter" idx="16" hasCustomPrompt="1"/>
          </p:nvPr>
        </p:nvSpPr>
        <p:spPr>
          <a:xfrm>
            <a:off x="5573044" y="5817586"/>
            <a:ext cx="4681330" cy="252000"/>
          </a:xfrm>
        </p:spPr>
        <p:txBody>
          <a:bodyPr/>
          <a:lstStyle>
            <a:lvl1pPr marL="0" indent="0" algn="r">
              <a:buNone/>
              <a:defRPr sz="1600">
                <a:solidFill>
                  <a:schemeClr val="bg1"/>
                </a:solidFill>
              </a:defRPr>
            </a:lvl1pPr>
          </a:lstStyle>
          <a:p>
            <a:pPr lvl="0"/>
            <a:r>
              <a:rPr lang="en-US" noProof="0"/>
              <a:t>Email</a:t>
            </a:r>
          </a:p>
        </p:txBody>
      </p:sp>
      <p:sp>
        <p:nvSpPr>
          <p:cNvPr id="21" name="Text Placeholder 15">
            <a:extLst>
              <a:ext uri="{FF2B5EF4-FFF2-40B4-BE49-F238E27FC236}">
                <a16:creationId xmlns:a16="http://schemas.microsoft.com/office/drawing/2014/main" id="{B9C42B1D-23D7-46D7-A8E3-6667AC7EFB66}"/>
              </a:ext>
            </a:extLst>
          </p:cNvPr>
          <p:cNvSpPr>
            <a:spLocks noGrp="1"/>
          </p:cNvSpPr>
          <p:nvPr>
            <p:ph type="body" sz="quarter" idx="17" hasCustomPrompt="1"/>
          </p:nvPr>
        </p:nvSpPr>
        <p:spPr>
          <a:xfrm>
            <a:off x="5573044" y="6203950"/>
            <a:ext cx="4683095" cy="252413"/>
          </a:xfrm>
        </p:spPr>
        <p:txBody>
          <a:bodyPr/>
          <a:lstStyle>
            <a:lvl1pPr marL="0" indent="0" algn="r">
              <a:buNone/>
              <a:defRPr sz="1600">
                <a:solidFill>
                  <a:schemeClr val="bg1"/>
                </a:solidFill>
              </a:defRPr>
            </a:lvl1pPr>
          </a:lstStyle>
          <a:p>
            <a:pPr lvl="0"/>
            <a:r>
              <a:rPr lang="en-US" noProof="0"/>
              <a:t>Website</a:t>
            </a:r>
          </a:p>
        </p:txBody>
      </p:sp>
    </p:spTree>
    <p:extLst>
      <p:ext uri="{BB962C8B-B14F-4D97-AF65-F5344CB8AC3E}">
        <p14:creationId xmlns:p14="http://schemas.microsoft.com/office/powerpoint/2010/main" val="413382268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C88D655-4406-4239-85EC-50C2308745AA}"/>
              </a:ext>
            </a:extLst>
          </p:cNvPr>
          <p:cNvSpPr/>
          <p:nvPr userDrawn="1"/>
        </p:nvSpPr>
        <p:spPr>
          <a:xfrm>
            <a:off x="145004" y="135743"/>
            <a:ext cx="11909425" cy="6584950"/>
          </a:xfrm>
          <a:prstGeom prst="rect">
            <a:avLst/>
          </a:prstGeom>
          <a:solidFill>
            <a:schemeClr val="accent4">
              <a:lumMod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nvGrpSpPr>
          <p:cNvPr id="5" name="Group 4">
            <a:extLst>
              <a:ext uri="{FF2B5EF4-FFF2-40B4-BE49-F238E27FC236}">
                <a16:creationId xmlns:a16="http://schemas.microsoft.com/office/drawing/2014/main" id="{EC9DDC4F-A427-4A89-A8C8-29E5B3636915}"/>
              </a:ext>
            </a:extLst>
          </p:cNvPr>
          <p:cNvGrpSpPr/>
          <p:nvPr userDrawn="1"/>
        </p:nvGrpSpPr>
        <p:grpSpPr>
          <a:xfrm>
            <a:off x="5277678" y="0"/>
            <a:ext cx="5676382" cy="6858000"/>
            <a:chOff x="0" y="0"/>
            <a:chExt cx="12192000" cy="6858000"/>
          </a:xfrm>
          <a:solidFill>
            <a:schemeClr val="accent1"/>
          </a:solidFill>
        </p:grpSpPr>
        <p:sp>
          <p:nvSpPr>
            <p:cNvPr id="16" name="Rectangle 15">
              <a:extLst>
                <a:ext uri="{FF2B5EF4-FFF2-40B4-BE49-F238E27FC236}">
                  <a16:creationId xmlns:a16="http://schemas.microsoft.com/office/drawing/2014/main" id="{2116DDCD-23BC-4768-B673-35E1C415BFCE}"/>
                </a:ext>
              </a:extLst>
            </p:cNvPr>
            <p:cNvSpPr/>
            <p:nvPr userDrawn="1"/>
          </p:nvSpPr>
          <p:spPr>
            <a:xfrm>
              <a:off x="0" y="0"/>
              <a:ext cx="12192000" cy="1365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8" name="Rectangle 17">
              <a:extLst>
                <a:ext uri="{FF2B5EF4-FFF2-40B4-BE49-F238E27FC236}">
                  <a16:creationId xmlns:a16="http://schemas.microsoft.com/office/drawing/2014/main" id="{290EB2DE-F6E9-449A-BC72-D4F6DBBB6343}"/>
                </a:ext>
              </a:extLst>
            </p:cNvPr>
            <p:cNvSpPr/>
            <p:nvPr userDrawn="1"/>
          </p:nvSpPr>
          <p:spPr>
            <a:xfrm>
              <a:off x="0" y="6721475"/>
              <a:ext cx="12192000" cy="1365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11" name="Rectangle 10">
            <a:extLst>
              <a:ext uri="{FF2B5EF4-FFF2-40B4-BE49-F238E27FC236}">
                <a16:creationId xmlns:a16="http://schemas.microsoft.com/office/drawing/2014/main" id="{3E534836-D52B-45E3-A123-FB9FFE3E0AE5}"/>
              </a:ext>
            </a:extLst>
          </p:cNvPr>
          <p:cNvSpPr/>
          <p:nvPr userDrawn="1"/>
        </p:nvSpPr>
        <p:spPr>
          <a:xfrm rot="5400000">
            <a:off x="4823394" y="590809"/>
            <a:ext cx="6584950" cy="5676382"/>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00F23EB7-E336-46EB-A4A0-3DB7A6BF4CE1}"/>
              </a:ext>
            </a:extLst>
          </p:cNvPr>
          <p:cNvSpPr>
            <a:spLocks noGrp="1"/>
          </p:cNvSpPr>
          <p:nvPr>
            <p:ph type="ctrTitle" hasCustomPrompt="1"/>
          </p:nvPr>
        </p:nvSpPr>
        <p:spPr>
          <a:xfrm>
            <a:off x="5573044" y="3674372"/>
            <a:ext cx="5085650" cy="1870007"/>
          </a:xfrm>
        </p:spPr>
        <p:txBody>
          <a:bodyPr anchor="b"/>
          <a:lstStyle>
            <a:lvl1pPr algn="r">
              <a:defRPr sz="4500">
                <a:solidFill>
                  <a:schemeClr val="bg1"/>
                </a:solidFill>
              </a:defRPr>
            </a:lvl1pPr>
          </a:lstStyle>
          <a:p>
            <a:r>
              <a:rPr lang="en-US" noProof="0"/>
              <a:t>Click to edit your presentation title</a:t>
            </a:r>
          </a:p>
        </p:txBody>
      </p:sp>
      <p:sp>
        <p:nvSpPr>
          <p:cNvPr id="3" name="Subtitle 2">
            <a:extLst>
              <a:ext uri="{FF2B5EF4-FFF2-40B4-BE49-F238E27FC236}">
                <a16:creationId xmlns:a16="http://schemas.microsoft.com/office/drawing/2014/main" id="{C9980B88-3F4A-4688-9ED0-17EF37E62D93}"/>
              </a:ext>
            </a:extLst>
          </p:cNvPr>
          <p:cNvSpPr>
            <a:spLocks noGrp="1"/>
          </p:cNvSpPr>
          <p:nvPr>
            <p:ph type="subTitle" idx="1"/>
          </p:nvPr>
        </p:nvSpPr>
        <p:spPr>
          <a:xfrm>
            <a:off x="5573044" y="5711550"/>
            <a:ext cx="5085650" cy="691666"/>
          </a:xfrm>
        </p:spPr>
        <p:txBody>
          <a:bodyPr/>
          <a:lstStyle>
            <a:lvl1pPr marL="0" indent="0" algn="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Tree>
    <p:extLst>
      <p:ext uri="{BB962C8B-B14F-4D97-AF65-F5344CB8AC3E}">
        <p14:creationId xmlns:p14="http://schemas.microsoft.com/office/powerpoint/2010/main" val="57700804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chemeClr val="accent4"/>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3E534836-D52B-45E3-A123-FB9FFE3E0AE5}"/>
              </a:ext>
            </a:extLst>
          </p:cNvPr>
          <p:cNvSpPr/>
          <p:nvPr userDrawn="1"/>
        </p:nvSpPr>
        <p:spPr>
          <a:xfrm rot="5400000">
            <a:off x="4823394" y="590809"/>
            <a:ext cx="6584950" cy="5676382"/>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00F23EB7-E336-46EB-A4A0-3DB7A6BF4CE1}"/>
              </a:ext>
            </a:extLst>
          </p:cNvPr>
          <p:cNvSpPr>
            <a:spLocks noGrp="1"/>
          </p:cNvSpPr>
          <p:nvPr>
            <p:ph type="ctrTitle" hasCustomPrompt="1"/>
          </p:nvPr>
        </p:nvSpPr>
        <p:spPr>
          <a:xfrm>
            <a:off x="5573044" y="3674372"/>
            <a:ext cx="5085650" cy="1870007"/>
          </a:xfrm>
        </p:spPr>
        <p:txBody>
          <a:bodyPr anchor="b"/>
          <a:lstStyle>
            <a:lvl1pPr algn="r">
              <a:defRPr sz="4500">
                <a:solidFill>
                  <a:schemeClr val="bg1"/>
                </a:solidFill>
              </a:defRPr>
            </a:lvl1pPr>
          </a:lstStyle>
          <a:p>
            <a:r>
              <a:rPr lang="en-US" noProof="0"/>
              <a:t>Divider Slide Title</a:t>
            </a:r>
          </a:p>
        </p:txBody>
      </p:sp>
      <p:sp>
        <p:nvSpPr>
          <p:cNvPr id="3" name="Subtitle 2">
            <a:extLst>
              <a:ext uri="{FF2B5EF4-FFF2-40B4-BE49-F238E27FC236}">
                <a16:creationId xmlns:a16="http://schemas.microsoft.com/office/drawing/2014/main" id="{C9980B88-3F4A-4688-9ED0-17EF37E62D93}"/>
              </a:ext>
            </a:extLst>
          </p:cNvPr>
          <p:cNvSpPr>
            <a:spLocks noGrp="1"/>
          </p:cNvSpPr>
          <p:nvPr>
            <p:ph type="subTitle" idx="1"/>
          </p:nvPr>
        </p:nvSpPr>
        <p:spPr>
          <a:xfrm>
            <a:off x="5573044" y="5711550"/>
            <a:ext cx="5085650" cy="691666"/>
          </a:xfrm>
        </p:spPr>
        <p:txBody>
          <a:bodyPr/>
          <a:lstStyle>
            <a:lvl1pPr marL="0" indent="0" algn="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7" name="Slide Number Placeholder 6">
            <a:extLst>
              <a:ext uri="{FF2B5EF4-FFF2-40B4-BE49-F238E27FC236}">
                <a16:creationId xmlns:a16="http://schemas.microsoft.com/office/drawing/2014/main" id="{D344EF2B-4C23-4FC2-B680-617BC7D82A7E}"/>
              </a:ext>
            </a:extLst>
          </p:cNvPr>
          <p:cNvSpPr>
            <a:spLocks noGrp="1"/>
          </p:cNvSpPr>
          <p:nvPr>
            <p:ph type="sldNum" sz="quarter" idx="12"/>
          </p:nvPr>
        </p:nvSpPr>
        <p:spPr/>
        <p:txBody>
          <a:bodyPr/>
          <a:lstStyle/>
          <a:p>
            <a:r>
              <a:rPr lang="en-US" noProof="0" dirty="0"/>
              <a:t>page </a:t>
            </a:r>
            <a:fld id="{19B51A1E-902D-48AF-9020-955120F399B6}" type="slidenum">
              <a:rPr lang="en-US" b="1" i="1" noProof="0" smtClean="0"/>
              <a:pPr/>
              <a:t>‹#›</a:t>
            </a:fld>
            <a:endParaRPr lang="en-US" b="1" i="1" noProof="0" dirty="0"/>
          </a:p>
        </p:txBody>
      </p:sp>
    </p:spTree>
    <p:extLst>
      <p:ext uri="{BB962C8B-B14F-4D97-AF65-F5344CB8AC3E}">
        <p14:creationId xmlns:p14="http://schemas.microsoft.com/office/powerpoint/2010/main" val="23442365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Slide with Image">
    <p:bg>
      <p:bgPr>
        <a:solidFill>
          <a:schemeClr val="accent4"/>
        </a:solidFill>
        <a:effectLst/>
      </p:bgPr>
    </p:bg>
    <p:spTree>
      <p:nvGrpSpPr>
        <p:cNvPr id="1" name=""/>
        <p:cNvGrpSpPr/>
        <p:nvPr/>
      </p:nvGrpSpPr>
      <p:grpSpPr>
        <a:xfrm>
          <a:off x="0" y="0"/>
          <a:ext cx="0" cy="0"/>
          <a:chOff x="0" y="0"/>
          <a:chExt cx="0" cy="0"/>
        </a:xfrm>
      </p:grpSpPr>
      <p:sp>
        <p:nvSpPr>
          <p:cNvPr id="23" name="Picture Placeholder 22">
            <a:extLst>
              <a:ext uri="{FF2B5EF4-FFF2-40B4-BE49-F238E27FC236}">
                <a16:creationId xmlns:a16="http://schemas.microsoft.com/office/drawing/2014/main" id="{96DB5B0F-1BA3-4AE0-9821-FC62BA98D422}"/>
              </a:ext>
            </a:extLst>
          </p:cNvPr>
          <p:cNvSpPr>
            <a:spLocks noGrp="1"/>
          </p:cNvSpPr>
          <p:nvPr>
            <p:ph type="pic" sz="quarter" idx="10" hasCustomPrompt="1"/>
          </p:nvPr>
        </p:nvSpPr>
        <p:spPr>
          <a:xfrm>
            <a:off x="136525" y="136525"/>
            <a:ext cx="10817535" cy="6584950"/>
          </a:xfrm>
        </p:spPr>
        <p:txBody>
          <a:bodyPr lIns="1080000" tIns="0" rIns="0" bIns="0" anchor="ctr"/>
          <a:lstStyle>
            <a:lvl1pPr marL="0" indent="0" algn="l">
              <a:buNone/>
              <a:defRPr i="1">
                <a:solidFill>
                  <a:schemeClr val="bg1"/>
                </a:solidFill>
                <a:latin typeface="Times New Roman" panose="02020603050405020304" pitchFamily="18" charset="0"/>
                <a:cs typeface="Times New Roman" panose="02020603050405020304" pitchFamily="18" charset="0"/>
              </a:defRPr>
            </a:lvl1pPr>
          </a:lstStyle>
          <a:p>
            <a:r>
              <a:rPr lang="en-US" noProof="0" dirty="0"/>
              <a:t>Insert or Drag and Drop Photo </a:t>
            </a:r>
            <a:br>
              <a:rPr lang="en-US" noProof="0" dirty="0"/>
            </a:br>
            <a:r>
              <a:rPr lang="en-US" noProof="0" dirty="0"/>
              <a:t>then Send to Back for overlay effect</a:t>
            </a:r>
          </a:p>
        </p:txBody>
      </p:sp>
      <p:sp>
        <p:nvSpPr>
          <p:cNvPr id="11" name="Rectangle 10">
            <a:extLst>
              <a:ext uri="{FF2B5EF4-FFF2-40B4-BE49-F238E27FC236}">
                <a16:creationId xmlns:a16="http://schemas.microsoft.com/office/drawing/2014/main" id="{3E534836-D52B-45E3-A123-FB9FFE3E0AE5}"/>
              </a:ext>
            </a:extLst>
          </p:cNvPr>
          <p:cNvSpPr/>
          <p:nvPr userDrawn="1"/>
        </p:nvSpPr>
        <p:spPr>
          <a:xfrm rot="5400000">
            <a:off x="4823394" y="590809"/>
            <a:ext cx="6584950" cy="5676382"/>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a:extLst>
              <a:ext uri="{FF2B5EF4-FFF2-40B4-BE49-F238E27FC236}">
                <a16:creationId xmlns:a16="http://schemas.microsoft.com/office/drawing/2014/main" id="{00F23EB7-E336-46EB-A4A0-3DB7A6BF4CE1}"/>
              </a:ext>
            </a:extLst>
          </p:cNvPr>
          <p:cNvSpPr>
            <a:spLocks noGrp="1"/>
          </p:cNvSpPr>
          <p:nvPr>
            <p:ph type="ctrTitle" hasCustomPrompt="1"/>
          </p:nvPr>
        </p:nvSpPr>
        <p:spPr>
          <a:xfrm>
            <a:off x="5573044" y="3674372"/>
            <a:ext cx="5085650" cy="1870007"/>
          </a:xfrm>
        </p:spPr>
        <p:txBody>
          <a:bodyPr anchor="b"/>
          <a:lstStyle>
            <a:lvl1pPr algn="r">
              <a:defRPr sz="4500">
                <a:solidFill>
                  <a:schemeClr val="bg1"/>
                </a:solidFill>
              </a:defRPr>
            </a:lvl1pPr>
          </a:lstStyle>
          <a:p>
            <a:r>
              <a:rPr lang="en-US" noProof="0"/>
              <a:t>Divider Slide Title</a:t>
            </a:r>
          </a:p>
        </p:txBody>
      </p:sp>
      <p:sp>
        <p:nvSpPr>
          <p:cNvPr id="3" name="Subtitle 2">
            <a:extLst>
              <a:ext uri="{FF2B5EF4-FFF2-40B4-BE49-F238E27FC236}">
                <a16:creationId xmlns:a16="http://schemas.microsoft.com/office/drawing/2014/main" id="{C9980B88-3F4A-4688-9ED0-17EF37E62D93}"/>
              </a:ext>
            </a:extLst>
          </p:cNvPr>
          <p:cNvSpPr>
            <a:spLocks noGrp="1"/>
          </p:cNvSpPr>
          <p:nvPr>
            <p:ph type="subTitle" idx="1"/>
          </p:nvPr>
        </p:nvSpPr>
        <p:spPr>
          <a:xfrm>
            <a:off x="5573044" y="5711550"/>
            <a:ext cx="5085650" cy="691666"/>
          </a:xfrm>
        </p:spPr>
        <p:txBody>
          <a:bodyPr/>
          <a:lstStyle>
            <a:lvl1pPr marL="0" indent="0" algn="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7" name="Slide Number Placeholder 6">
            <a:extLst>
              <a:ext uri="{FF2B5EF4-FFF2-40B4-BE49-F238E27FC236}">
                <a16:creationId xmlns:a16="http://schemas.microsoft.com/office/drawing/2014/main" id="{D344EF2B-4C23-4FC2-B680-617BC7D82A7E}"/>
              </a:ext>
            </a:extLst>
          </p:cNvPr>
          <p:cNvSpPr>
            <a:spLocks noGrp="1"/>
          </p:cNvSpPr>
          <p:nvPr>
            <p:ph type="sldNum" sz="quarter" idx="12"/>
          </p:nvPr>
        </p:nvSpPr>
        <p:spPr/>
        <p:txBody>
          <a:bodyPr/>
          <a:lstStyle/>
          <a:p>
            <a:r>
              <a:rPr lang="en-US" noProof="0" dirty="0"/>
              <a:t>page </a:t>
            </a:r>
            <a:fld id="{19B51A1E-902D-48AF-9020-955120F399B6}" type="slidenum">
              <a:rPr lang="en-US" b="1" i="1" noProof="0" smtClean="0"/>
              <a:pPr/>
              <a:t>‹#›</a:t>
            </a:fld>
            <a:endParaRPr lang="en-US" b="1" i="1" noProof="0" dirty="0"/>
          </a:p>
        </p:txBody>
      </p:sp>
    </p:spTree>
    <p:extLst>
      <p:ext uri="{BB962C8B-B14F-4D97-AF65-F5344CB8AC3E}">
        <p14:creationId xmlns:p14="http://schemas.microsoft.com/office/powerpoint/2010/main" val="40370020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arge Intro Copy">
    <p:bg>
      <p:bgPr>
        <a:solidFill>
          <a:schemeClr val="bg1">
            <a:lumMod val="95000"/>
          </a:schemeClr>
        </a:solidFill>
        <a:effectLst/>
      </p:bgPr>
    </p:bg>
    <p:spTree>
      <p:nvGrpSpPr>
        <p:cNvPr id="1" name=""/>
        <p:cNvGrpSpPr/>
        <p:nvPr/>
      </p:nvGrpSpPr>
      <p:grpSpPr>
        <a:xfrm>
          <a:off x="0" y="0"/>
          <a:ext cx="0" cy="0"/>
          <a:chOff x="0" y="0"/>
          <a:chExt cx="0" cy="0"/>
        </a:xfrm>
      </p:grpSpPr>
      <p:sp>
        <p:nvSpPr>
          <p:cNvPr id="10" name="Picture Placeholder 22">
            <a:extLst>
              <a:ext uri="{FF2B5EF4-FFF2-40B4-BE49-F238E27FC236}">
                <a16:creationId xmlns:a16="http://schemas.microsoft.com/office/drawing/2014/main" id="{785590BE-5BE1-4AF5-B0F8-7D999658F3F8}"/>
              </a:ext>
            </a:extLst>
          </p:cNvPr>
          <p:cNvSpPr>
            <a:spLocks noGrp="1"/>
          </p:cNvSpPr>
          <p:nvPr>
            <p:ph type="pic" sz="quarter" idx="10" hasCustomPrompt="1"/>
          </p:nvPr>
        </p:nvSpPr>
        <p:spPr>
          <a:xfrm>
            <a:off x="5277678" y="136525"/>
            <a:ext cx="5676382" cy="6584950"/>
          </a:xfrm>
          <a:solidFill>
            <a:schemeClr val="accent4">
              <a:lumMod val="50000"/>
            </a:schemeClr>
          </a:solidFill>
        </p:spPr>
        <p:txBody>
          <a:bodyPr lIns="0" tIns="1512000" rIns="0" bIns="0" anchor="t"/>
          <a:lstStyle>
            <a:lvl1pPr marL="0" indent="0" algn="ctr">
              <a:buNone/>
              <a:defRPr i="1">
                <a:solidFill>
                  <a:schemeClr val="bg1"/>
                </a:solidFill>
                <a:latin typeface="Times New Roman" panose="02020603050405020304" pitchFamily="18" charset="0"/>
                <a:cs typeface="Times New Roman" panose="02020603050405020304" pitchFamily="18" charset="0"/>
              </a:defRPr>
            </a:lvl1pPr>
          </a:lstStyle>
          <a:p>
            <a:r>
              <a:rPr lang="en-US" noProof="0" dirty="0"/>
              <a:t>Insert or Drag and Drop Photo </a:t>
            </a:r>
            <a:br>
              <a:rPr lang="en-US" noProof="0" dirty="0"/>
            </a:br>
            <a:r>
              <a:rPr lang="en-US" noProof="0" dirty="0"/>
              <a:t>then Send to Back for overlay effect</a:t>
            </a:r>
          </a:p>
        </p:txBody>
      </p:sp>
      <p:sp>
        <p:nvSpPr>
          <p:cNvPr id="11" name="Rectangle 10">
            <a:extLst>
              <a:ext uri="{FF2B5EF4-FFF2-40B4-BE49-F238E27FC236}">
                <a16:creationId xmlns:a16="http://schemas.microsoft.com/office/drawing/2014/main" id="{3E534836-D52B-45E3-A123-FB9FFE3E0AE5}"/>
              </a:ext>
            </a:extLst>
          </p:cNvPr>
          <p:cNvSpPr/>
          <p:nvPr userDrawn="1"/>
        </p:nvSpPr>
        <p:spPr>
          <a:xfrm rot="5400000">
            <a:off x="4823394" y="590809"/>
            <a:ext cx="6584950" cy="5676382"/>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7" name="Slide Number Placeholder 6">
            <a:extLst>
              <a:ext uri="{FF2B5EF4-FFF2-40B4-BE49-F238E27FC236}">
                <a16:creationId xmlns:a16="http://schemas.microsoft.com/office/drawing/2014/main" id="{D344EF2B-4C23-4FC2-B680-617BC7D82A7E}"/>
              </a:ext>
            </a:extLst>
          </p:cNvPr>
          <p:cNvSpPr>
            <a:spLocks noGrp="1"/>
          </p:cNvSpPr>
          <p:nvPr>
            <p:ph type="sldNum" sz="quarter" idx="12"/>
          </p:nvPr>
        </p:nvSpPr>
        <p:spPr/>
        <p:txBody>
          <a:bodyPr/>
          <a:lstStyle/>
          <a:p>
            <a:r>
              <a:rPr lang="en-US" noProof="0" dirty="0"/>
              <a:t>page </a:t>
            </a:r>
            <a:fld id="{19B51A1E-902D-48AF-9020-955120F399B6}" type="slidenum">
              <a:rPr lang="en-US" b="1" i="1" noProof="0" smtClean="0"/>
              <a:pPr/>
              <a:t>‹#›</a:t>
            </a:fld>
            <a:endParaRPr lang="en-US" b="1" i="1" noProof="0" dirty="0"/>
          </a:p>
        </p:txBody>
      </p:sp>
      <p:sp>
        <p:nvSpPr>
          <p:cNvPr id="12" name="Content Placeholder 2">
            <a:extLst>
              <a:ext uri="{FF2B5EF4-FFF2-40B4-BE49-F238E27FC236}">
                <a16:creationId xmlns:a16="http://schemas.microsoft.com/office/drawing/2014/main" id="{70C5F94B-D0C9-41CA-8885-CBEA4C917545}"/>
              </a:ext>
            </a:extLst>
          </p:cNvPr>
          <p:cNvSpPr>
            <a:spLocks noGrp="1"/>
          </p:cNvSpPr>
          <p:nvPr>
            <p:ph idx="13" hasCustomPrompt="1"/>
          </p:nvPr>
        </p:nvSpPr>
        <p:spPr>
          <a:xfrm>
            <a:off x="432001" y="3674372"/>
            <a:ext cx="4444800" cy="2728844"/>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grpSp>
        <p:nvGrpSpPr>
          <p:cNvPr id="8" name="Group 7">
            <a:extLst>
              <a:ext uri="{FF2B5EF4-FFF2-40B4-BE49-F238E27FC236}">
                <a16:creationId xmlns:a16="http://schemas.microsoft.com/office/drawing/2014/main" id="{83D56AE9-6D9F-474C-A5AA-1064B66023B2}"/>
              </a:ext>
            </a:extLst>
          </p:cNvPr>
          <p:cNvGrpSpPr/>
          <p:nvPr userDrawn="1"/>
        </p:nvGrpSpPr>
        <p:grpSpPr>
          <a:xfrm>
            <a:off x="5277678" y="0"/>
            <a:ext cx="5676381" cy="6858000"/>
            <a:chOff x="0" y="0"/>
            <a:chExt cx="12192000" cy="6858000"/>
          </a:xfrm>
          <a:solidFill>
            <a:schemeClr val="accent1"/>
          </a:solidFill>
        </p:grpSpPr>
        <p:sp>
          <p:nvSpPr>
            <p:cNvPr id="9" name="Rectangle 8">
              <a:extLst>
                <a:ext uri="{FF2B5EF4-FFF2-40B4-BE49-F238E27FC236}">
                  <a16:creationId xmlns:a16="http://schemas.microsoft.com/office/drawing/2014/main" id="{25FC2C23-C626-4C00-83A4-E40C9C7E8F5A}"/>
                </a:ext>
              </a:extLst>
            </p:cNvPr>
            <p:cNvSpPr/>
            <p:nvPr userDrawn="1"/>
          </p:nvSpPr>
          <p:spPr>
            <a:xfrm>
              <a:off x="0" y="0"/>
              <a:ext cx="12192000" cy="1365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3" name="Rectangle 12">
              <a:extLst>
                <a:ext uri="{FF2B5EF4-FFF2-40B4-BE49-F238E27FC236}">
                  <a16:creationId xmlns:a16="http://schemas.microsoft.com/office/drawing/2014/main" id="{06E2D5A7-6879-488F-81C7-1B8BA84D430F}"/>
                </a:ext>
              </a:extLst>
            </p:cNvPr>
            <p:cNvSpPr/>
            <p:nvPr userDrawn="1"/>
          </p:nvSpPr>
          <p:spPr>
            <a:xfrm>
              <a:off x="0" y="6721475"/>
              <a:ext cx="12192000" cy="1365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2" name="Title 1">
            <a:extLst>
              <a:ext uri="{FF2B5EF4-FFF2-40B4-BE49-F238E27FC236}">
                <a16:creationId xmlns:a16="http://schemas.microsoft.com/office/drawing/2014/main" id="{00F23EB7-E336-46EB-A4A0-3DB7A6BF4CE1}"/>
              </a:ext>
            </a:extLst>
          </p:cNvPr>
          <p:cNvSpPr>
            <a:spLocks noGrp="1"/>
          </p:cNvSpPr>
          <p:nvPr>
            <p:ph type="ctrTitle" hasCustomPrompt="1"/>
          </p:nvPr>
        </p:nvSpPr>
        <p:spPr>
          <a:xfrm>
            <a:off x="5573044" y="3674373"/>
            <a:ext cx="5085650" cy="720000"/>
          </a:xfrm>
        </p:spPr>
        <p:txBody>
          <a:bodyPr anchor="b"/>
          <a:lstStyle>
            <a:lvl1pPr algn="r">
              <a:defRPr sz="4500">
                <a:solidFill>
                  <a:schemeClr val="bg1"/>
                </a:solidFill>
              </a:defRPr>
            </a:lvl1pPr>
          </a:lstStyle>
          <a:p>
            <a:r>
              <a:rPr lang="en-US" noProof="0"/>
              <a:t>Divider Slide Title</a:t>
            </a:r>
          </a:p>
        </p:txBody>
      </p:sp>
      <p:sp>
        <p:nvSpPr>
          <p:cNvPr id="3" name="Subtitle 2">
            <a:extLst>
              <a:ext uri="{FF2B5EF4-FFF2-40B4-BE49-F238E27FC236}">
                <a16:creationId xmlns:a16="http://schemas.microsoft.com/office/drawing/2014/main" id="{C9980B88-3F4A-4688-9ED0-17EF37E62D93}"/>
              </a:ext>
            </a:extLst>
          </p:cNvPr>
          <p:cNvSpPr>
            <a:spLocks noGrp="1"/>
          </p:cNvSpPr>
          <p:nvPr>
            <p:ph type="subTitle" idx="1"/>
          </p:nvPr>
        </p:nvSpPr>
        <p:spPr>
          <a:xfrm>
            <a:off x="5573044" y="4608000"/>
            <a:ext cx="5085650" cy="1800000"/>
          </a:xfrm>
        </p:spPr>
        <p:txBody>
          <a:bodyPr/>
          <a:lstStyle>
            <a:lvl1pPr marL="0" indent="0" algn="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Tree>
    <p:extLst>
      <p:ext uri="{BB962C8B-B14F-4D97-AF65-F5344CB8AC3E}">
        <p14:creationId xmlns:p14="http://schemas.microsoft.com/office/powerpoint/2010/main" val="8610838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ulle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C626A5-4FF6-42BD-858A-AE4B2C23A6BC}"/>
              </a:ext>
            </a:extLst>
          </p:cNvPr>
          <p:cNvSpPr>
            <a:spLocks noGrp="1"/>
          </p:cNvSpPr>
          <p:nvPr>
            <p:ph type="title"/>
          </p:nvPr>
        </p:nvSpPr>
        <p:spPr>
          <a:xfrm>
            <a:off x="432000" y="432000"/>
            <a:ext cx="10143235" cy="432000"/>
          </a:xfrm>
        </p:spPr>
        <p:txBody>
          <a:bodyPr/>
          <a:lstStyle>
            <a:lvl1pPr>
              <a:defRPr>
                <a:solidFill>
                  <a:schemeClr val="tx1">
                    <a:lumMod val="75000"/>
                    <a:lumOff val="25000"/>
                  </a:schemeClr>
                </a:solidFill>
              </a:defRPr>
            </a:lvl1pPr>
          </a:lstStyle>
          <a:p>
            <a:r>
              <a:rPr lang="en-US" noProof="0"/>
              <a:t>Click to edit Master title style</a:t>
            </a:r>
          </a:p>
        </p:txBody>
      </p:sp>
      <p:sp>
        <p:nvSpPr>
          <p:cNvPr id="5" name="Text Placeholder 4">
            <a:extLst>
              <a:ext uri="{FF2B5EF4-FFF2-40B4-BE49-F238E27FC236}">
                <a16:creationId xmlns:a16="http://schemas.microsoft.com/office/drawing/2014/main" id="{D52B871F-F800-4B02-8408-FF5D438CFEC4}"/>
              </a:ext>
            </a:extLst>
          </p:cNvPr>
          <p:cNvSpPr>
            <a:spLocks noGrp="1"/>
          </p:cNvSpPr>
          <p:nvPr>
            <p:ph type="body" sz="quarter" idx="13" hasCustomPrompt="1"/>
          </p:nvPr>
        </p:nvSpPr>
        <p:spPr>
          <a:xfrm>
            <a:off x="431800" y="1008000"/>
            <a:ext cx="10144125" cy="252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sp>
        <p:nvSpPr>
          <p:cNvPr id="4" name="Rectangle 3">
            <a:extLst>
              <a:ext uri="{FF2B5EF4-FFF2-40B4-BE49-F238E27FC236}">
                <a16:creationId xmlns:a16="http://schemas.microsoft.com/office/drawing/2014/main" id="{9CA47B37-80B0-5A4F-BDC3-DE42D5B2D34F}"/>
              </a:ext>
            </a:extLst>
          </p:cNvPr>
          <p:cNvSpPr/>
          <p:nvPr userDrawn="1"/>
        </p:nvSpPr>
        <p:spPr>
          <a:xfrm>
            <a:off x="634213" y="2412312"/>
            <a:ext cx="1216152" cy="12161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7" name="Picture Placeholder 15">
            <a:extLst>
              <a:ext uri="{FF2B5EF4-FFF2-40B4-BE49-F238E27FC236}">
                <a16:creationId xmlns:a16="http://schemas.microsoft.com/office/drawing/2014/main" id="{9BEFB849-10AA-4702-9225-F101A3158C66}"/>
              </a:ext>
            </a:extLst>
          </p:cNvPr>
          <p:cNvSpPr>
            <a:spLocks noGrp="1"/>
          </p:cNvSpPr>
          <p:nvPr>
            <p:ph type="pic" sz="quarter" idx="41" hasCustomPrompt="1"/>
          </p:nvPr>
        </p:nvSpPr>
        <p:spPr>
          <a:xfrm>
            <a:off x="931393" y="2709492"/>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5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US" noProof="0" dirty="0"/>
              <a:t>Add</a:t>
            </a:r>
          </a:p>
          <a:p>
            <a:pPr marL="266700" lvl="0" indent="-266700" algn="ctr"/>
            <a:r>
              <a:rPr lang="en-US" noProof="0" dirty="0"/>
              <a:t>Picture</a:t>
            </a:r>
          </a:p>
        </p:txBody>
      </p:sp>
      <p:sp>
        <p:nvSpPr>
          <p:cNvPr id="6" name="Text Placeholder 8">
            <a:extLst>
              <a:ext uri="{FF2B5EF4-FFF2-40B4-BE49-F238E27FC236}">
                <a16:creationId xmlns:a16="http://schemas.microsoft.com/office/drawing/2014/main" id="{F1427EE8-A6A1-4664-99FB-B4F84FEE6037}"/>
              </a:ext>
            </a:extLst>
          </p:cNvPr>
          <p:cNvSpPr>
            <a:spLocks noGrp="1"/>
          </p:cNvSpPr>
          <p:nvPr>
            <p:ph type="body" sz="quarter" idx="17" hasCustomPrompt="1"/>
          </p:nvPr>
        </p:nvSpPr>
        <p:spPr>
          <a:xfrm>
            <a:off x="431800" y="3971432"/>
            <a:ext cx="1620000" cy="360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1</a:t>
            </a:r>
          </a:p>
        </p:txBody>
      </p:sp>
      <p:sp>
        <p:nvSpPr>
          <p:cNvPr id="8" name="Text Placeholder 10">
            <a:extLst>
              <a:ext uri="{FF2B5EF4-FFF2-40B4-BE49-F238E27FC236}">
                <a16:creationId xmlns:a16="http://schemas.microsoft.com/office/drawing/2014/main" id="{A9EE837D-7E70-4B33-89AA-1B0A10FAEEFD}"/>
              </a:ext>
            </a:extLst>
          </p:cNvPr>
          <p:cNvSpPr>
            <a:spLocks noGrp="1"/>
          </p:cNvSpPr>
          <p:nvPr>
            <p:ph type="body" sz="quarter" idx="18" hasCustomPrompt="1"/>
          </p:nvPr>
        </p:nvSpPr>
        <p:spPr>
          <a:xfrm>
            <a:off x="431800" y="4471987"/>
            <a:ext cx="162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23" name="Rectangle 22">
            <a:extLst>
              <a:ext uri="{FF2B5EF4-FFF2-40B4-BE49-F238E27FC236}">
                <a16:creationId xmlns:a16="http://schemas.microsoft.com/office/drawing/2014/main" id="{1A6AC2DF-47CD-A743-A120-FBE75B801CF3}"/>
              </a:ext>
            </a:extLst>
          </p:cNvPr>
          <p:cNvSpPr/>
          <p:nvPr userDrawn="1"/>
        </p:nvSpPr>
        <p:spPr>
          <a:xfrm>
            <a:off x="2765072" y="2412312"/>
            <a:ext cx="1216152" cy="12161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8" name="Picture Placeholder 15">
            <a:extLst>
              <a:ext uri="{FF2B5EF4-FFF2-40B4-BE49-F238E27FC236}">
                <a16:creationId xmlns:a16="http://schemas.microsoft.com/office/drawing/2014/main" id="{950FDCA0-F98B-4045-84D2-96B0C07C3261}"/>
              </a:ext>
            </a:extLst>
          </p:cNvPr>
          <p:cNvSpPr>
            <a:spLocks noGrp="1"/>
          </p:cNvSpPr>
          <p:nvPr>
            <p:ph type="pic" sz="quarter" idx="47" hasCustomPrompt="1"/>
          </p:nvPr>
        </p:nvSpPr>
        <p:spPr>
          <a:xfrm>
            <a:off x="3062252" y="2709492"/>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5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US" noProof="0" dirty="0"/>
              <a:t>Add</a:t>
            </a:r>
          </a:p>
          <a:p>
            <a:pPr marL="266700" lvl="0" indent="-266700" algn="ctr"/>
            <a:r>
              <a:rPr lang="en-US" noProof="0" dirty="0"/>
              <a:t>Picture</a:t>
            </a:r>
          </a:p>
        </p:txBody>
      </p:sp>
      <p:sp>
        <p:nvSpPr>
          <p:cNvPr id="9" name="Text Placeholder 8">
            <a:extLst>
              <a:ext uri="{FF2B5EF4-FFF2-40B4-BE49-F238E27FC236}">
                <a16:creationId xmlns:a16="http://schemas.microsoft.com/office/drawing/2014/main" id="{FAC72777-DABE-4857-9555-EC68421F02A3}"/>
              </a:ext>
            </a:extLst>
          </p:cNvPr>
          <p:cNvSpPr>
            <a:spLocks noGrp="1"/>
          </p:cNvSpPr>
          <p:nvPr>
            <p:ph type="body" sz="quarter" idx="33" hasCustomPrompt="1"/>
          </p:nvPr>
        </p:nvSpPr>
        <p:spPr>
          <a:xfrm>
            <a:off x="2562659" y="3971432"/>
            <a:ext cx="1620000" cy="360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1</a:t>
            </a:r>
          </a:p>
        </p:txBody>
      </p:sp>
      <p:sp>
        <p:nvSpPr>
          <p:cNvPr id="10" name="Text Placeholder 10">
            <a:extLst>
              <a:ext uri="{FF2B5EF4-FFF2-40B4-BE49-F238E27FC236}">
                <a16:creationId xmlns:a16="http://schemas.microsoft.com/office/drawing/2014/main" id="{F5D4A1CD-8452-4E28-8B2B-1A89277B89BF}"/>
              </a:ext>
            </a:extLst>
          </p:cNvPr>
          <p:cNvSpPr>
            <a:spLocks noGrp="1"/>
          </p:cNvSpPr>
          <p:nvPr>
            <p:ph type="body" sz="quarter" idx="34" hasCustomPrompt="1"/>
          </p:nvPr>
        </p:nvSpPr>
        <p:spPr>
          <a:xfrm>
            <a:off x="2562659" y="4471987"/>
            <a:ext cx="162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24" name="Rectangle 23">
            <a:extLst>
              <a:ext uri="{FF2B5EF4-FFF2-40B4-BE49-F238E27FC236}">
                <a16:creationId xmlns:a16="http://schemas.microsoft.com/office/drawing/2014/main" id="{17E0F6BC-FBF2-3048-B833-61609739028C}"/>
              </a:ext>
            </a:extLst>
          </p:cNvPr>
          <p:cNvSpPr/>
          <p:nvPr userDrawn="1"/>
        </p:nvSpPr>
        <p:spPr>
          <a:xfrm>
            <a:off x="4895931" y="2412312"/>
            <a:ext cx="1216152" cy="12161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9" name="Picture Placeholder 15">
            <a:extLst>
              <a:ext uri="{FF2B5EF4-FFF2-40B4-BE49-F238E27FC236}">
                <a16:creationId xmlns:a16="http://schemas.microsoft.com/office/drawing/2014/main" id="{6C44DD27-06F8-5E4B-A3C6-697621E92BE8}"/>
              </a:ext>
            </a:extLst>
          </p:cNvPr>
          <p:cNvSpPr>
            <a:spLocks noGrp="1"/>
          </p:cNvSpPr>
          <p:nvPr>
            <p:ph type="pic" sz="quarter" idx="48" hasCustomPrompt="1"/>
          </p:nvPr>
        </p:nvSpPr>
        <p:spPr>
          <a:xfrm>
            <a:off x="5193111" y="2709492"/>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5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US" noProof="0" dirty="0"/>
              <a:t>Add</a:t>
            </a:r>
          </a:p>
          <a:p>
            <a:pPr marL="266700" lvl="0" indent="-266700" algn="ctr"/>
            <a:r>
              <a:rPr lang="en-US" noProof="0" dirty="0"/>
              <a:t>Picture</a:t>
            </a:r>
          </a:p>
        </p:txBody>
      </p:sp>
      <p:sp>
        <p:nvSpPr>
          <p:cNvPr id="11" name="Text Placeholder 8">
            <a:extLst>
              <a:ext uri="{FF2B5EF4-FFF2-40B4-BE49-F238E27FC236}">
                <a16:creationId xmlns:a16="http://schemas.microsoft.com/office/drawing/2014/main" id="{86592013-2150-45F9-9877-1E4E3C1AFC32}"/>
              </a:ext>
            </a:extLst>
          </p:cNvPr>
          <p:cNvSpPr>
            <a:spLocks noGrp="1"/>
          </p:cNvSpPr>
          <p:nvPr>
            <p:ph type="body" sz="quarter" idx="35" hasCustomPrompt="1"/>
          </p:nvPr>
        </p:nvSpPr>
        <p:spPr>
          <a:xfrm>
            <a:off x="4693518" y="3971432"/>
            <a:ext cx="1620000" cy="360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1</a:t>
            </a:r>
          </a:p>
        </p:txBody>
      </p:sp>
      <p:sp>
        <p:nvSpPr>
          <p:cNvPr id="12" name="Text Placeholder 10">
            <a:extLst>
              <a:ext uri="{FF2B5EF4-FFF2-40B4-BE49-F238E27FC236}">
                <a16:creationId xmlns:a16="http://schemas.microsoft.com/office/drawing/2014/main" id="{3A7F7E8E-86F4-45B9-8D2D-E2C1A4FF3612}"/>
              </a:ext>
            </a:extLst>
          </p:cNvPr>
          <p:cNvSpPr>
            <a:spLocks noGrp="1"/>
          </p:cNvSpPr>
          <p:nvPr>
            <p:ph type="body" sz="quarter" idx="36" hasCustomPrompt="1"/>
          </p:nvPr>
        </p:nvSpPr>
        <p:spPr>
          <a:xfrm>
            <a:off x="4693518" y="4471987"/>
            <a:ext cx="162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25" name="Rectangle 24">
            <a:extLst>
              <a:ext uri="{FF2B5EF4-FFF2-40B4-BE49-F238E27FC236}">
                <a16:creationId xmlns:a16="http://schemas.microsoft.com/office/drawing/2014/main" id="{D0B0310F-833E-864C-9FB7-B2B2A6714808}"/>
              </a:ext>
            </a:extLst>
          </p:cNvPr>
          <p:cNvSpPr/>
          <p:nvPr userDrawn="1"/>
        </p:nvSpPr>
        <p:spPr>
          <a:xfrm>
            <a:off x="7026790" y="2412312"/>
            <a:ext cx="1216152" cy="12161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0" name="Picture Placeholder 15">
            <a:extLst>
              <a:ext uri="{FF2B5EF4-FFF2-40B4-BE49-F238E27FC236}">
                <a16:creationId xmlns:a16="http://schemas.microsoft.com/office/drawing/2014/main" id="{B5386843-2347-C744-B933-1DD36A7C8E7D}"/>
              </a:ext>
            </a:extLst>
          </p:cNvPr>
          <p:cNvSpPr>
            <a:spLocks noGrp="1"/>
          </p:cNvSpPr>
          <p:nvPr>
            <p:ph type="pic" sz="quarter" idx="49" hasCustomPrompt="1"/>
          </p:nvPr>
        </p:nvSpPr>
        <p:spPr>
          <a:xfrm>
            <a:off x="7323970" y="2709492"/>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5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US" noProof="0" dirty="0"/>
              <a:t>Add</a:t>
            </a:r>
          </a:p>
          <a:p>
            <a:pPr marL="266700" lvl="0" indent="-266700" algn="ctr"/>
            <a:r>
              <a:rPr lang="en-US" noProof="0" dirty="0"/>
              <a:t>Picture</a:t>
            </a:r>
          </a:p>
        </p:txBody>
      </p:sp>
      <p:sp>
        <p:nvSpPr>
          <p:cNvPr id="13" name="Text Placeholder 8">
            <a:extLst>
              <a:ext uri="{FF2B5EF4-FFF2-40B4-BE49-F238E27FC236}">
                <a16:creationId xmlns:a16="http://schemas.microsoft.com/office/drawing/2014/main" id="{B788C19C-2FDB-4A6C-969F-32022D374E97}"/>
              </a:ext>
            </a:extLst>
          </p:cNvPr>
          <p:cNvSpPr>
            <a:spLocks noGrp="1"/>
          </p:cNvSpPr>
          <p:nvPr>
            <p:ph type="body" sz="quarter" idx="37" hasCustomPrompt="1"/>
          </p:nvPr>
        </p:nvSpPr>
        <p:spPr>
          <a:xfrm>
            <a:off x="6824377" y="3971432"/>
            <a:ext cx="1620000" cy="360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1</a:t>
            </a:r>
          </a:p>
        </p:txBody>
      </p:sp>
      <p:sp>
        <p:nvSpPr>
          <p:cNvPr id="14" name="Text Placeholder 10">
            <a:extLst>
              <a:ext uri="{FF2B5EF4-FFF2-40B4-BE49-F238E27FC236}">
                <a16:creationId xmlns:a16="http://schemas.microsoft.com/office/drawing/2014/main" id="{CCD08E75-AE8E-4E97-AD27-167DA938152E}"/>
              </a:ext>
            </a:extLst>
          </p:cNvPr>
          <p:cNvSpPr>
            <a:spLocks noGrp="1"/>
          </p:cNvSpPr>
          <p:nvPr>
            <p:ph type="body" sz="quarter" idx="38" hasCustomPrompt="1"/>
          </p:nvPr>
        </p:nvSpPr>
        <p:spPr>
          <a:xfrm>
            <a:off x="6824377" y="4471987"/>
            <a:ext cx="162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26" name="Rectangle 25">
            <a:extLst>
              <a:ext uri="{FF2B5EF4-FFF2-40B4-BE49-F238E27FC236}">
                <a16:creationId xmlns:a16="http://schemas.microsoft.com/office/drawing/2014/main" id="{F906D597-BA39-4C4D-833F-CC0EE989B51C}"/>
              </a:ext>
            </a:extLst>
          </p:cNvPr>
          <p:cNvSpPr/>
          <p:nvPr userDrawn="1"/>
        </p:nvSpPr>
        <p:spPr>
          <a:xfrm>
            <a:off x="9157648" y="2412312"/>
            <a:ext cx="1216152" cy="12161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1" name="Picture Placeholder 15">
            <a:extLst>
              <a:ext uri="{FF2B5EF4-FFF2-40B4-BE49-F238E27FC236}">
                <a16:creationId xmlns:a16="http://schemas.microsoft.com/office/drawing/2014/main" id="{A768E49A-CED3-8F42-97CF-C7E360393704}"/>
              </a:ext>
            </a:extLst>
          </p:cNvPr>
          <p:cNvSpPr>
            <a:spLocks noGrp="1"/>
          </p:cNvSpPr>
          <p:nvPr>
            <p:ph type="pic" sz="quarter" idx="50" hasCustomPrompt="1"/>
          </p:nvPr>
        </p:nvSpPr>
        <p:spPr>
          <a:xfrm>
            <a:off x="9454828" y="2709492"/>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5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US" noProof="0" dirty="0"/>
              <a:t>Add</a:t>
            </a:r>
          </a:p>
          <a:p>
            <a:pPr marL="266700" lvl="0" indent="-266700" algn="ctr"/>
            <a:r>
              <a:rPr lang="en-US" noProof="0" dirty="0"/>
              <a:t>Picture</a:t>
            </a:r>
          </a:p>
        </p:txBody>
      </p:sp>
      <p:sp>
        <p:nvSpPr>
          <p:cNvPr id="15" name="Text Placeholder 8">
            <a:extLst>
              <a:ext uri="{FF2B5EF4-FFF2-40B4-BE49-F238E27FC236}">
                <a16:creationId xmlns:a16="http://schemas.microsoft.com/office/drawing/2014/main" id="{3A12930B-8731-45E4-B3E3-DC1419155EC3}"/>
              </a:ext>
            </a:extLst>
          </p:cNvPr>
          <p:cNvSpPr>
            <a:spLocks noGrp="1"/>
          </p:cNvSpPr>
          <p:nvPr>
            <p:ph type="body" sz="quarter" idx="39" hasCustomPrompt="1"/>
          </p:nvPr>
        </p:nvSpPr>
        <p:spPr>
          <a:xfrm>
            <a:off x="8955235" y="3971432"/>
            <a:ext cx="1620000" cy="360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1</a:t>
            </a:r>
          </a:p>
        </p:txBody>
      </p:sp>
      <p:sp>
        <p:nvSpPr>
          <p:cNvPr id="16" name="Text Placeholder 10">
            <a:extLst>
              <a:ext uri="{FF2B5EF4-FFF2-40B4-BE49-F238E27FC236}">
                <a16:creationId xmlns:a16="http://schemas.microsoft.com/office/drawing/2014/main" id="{5E102C08-A9A7-47C6-82C1-58FFBD85289D}"/>
              </a:ext>
            </a:extLst>
          </p:cNvPr>
          <p:cNvSpPr>
            <a:spLocks noGrp="1"/>
          </p:cNvSpPr>
          <p:nvPr>
            <p:ph type="body" sz="quarter" idx="40" hasCustomPrompt="1"/>
          </p:nvPr>
        </p:nvSpPr>
        <p:spPr>
          <a:xfrm>
            <a:off x="8955235" y="4471987"/>
            <a:ext cx="162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3" name="Footer Placeholder 2">
            <a:extLst>
              <a:ext uri="{FF2B5EF4-FFF2-40B4-BE49-F238E27FC236}">
                <a16:creationId xmlns:a16="http://schemas.microsoft.com/office/drawing/2014/main" id="{08CCB8C2-B6A2-4C69-8D3A-57420A034BA4}"/>
              </a:ext>
            </a:extLst>
          </p:cNvPr>
          <p:cNvSpPr>
            <a:spLocks noGrp="1"/>
          </p:cNvSpPr>
          <p:nvPr>
            <p:ph type="ftr" sz="quarter" idx="12"/>
          </p:nvPr>
        </p:nvSpPr>
        <p:spPr/>
        <p:txBody>
          <a:bodyPr/>
          <a:lstStyle/>
          <a:p>
            <a:r>
              <a:rPr lang="en-US" noProof="0" dirty="0"/>
              <a:t>Add a footer</a:t>
            </a:r>
          </a:p>
        </p:txBody>
      </p:sp>
      <p:sp>
        <p:nvSpPr>
          <p:cNvPr id="22" name="Slide Number Placeholder 6">
            <a:extLst>
              <a:ext uri="{FF2B5EF4-FFF2-40B4-BE49-F238E27FC236}">
                <a16:creationId xmlns:a16="http://schemas.microsoft.com/office/drawing/2014/main" id="{40C2B055-E680-DE47-949A-41B3A5A9204A}"/>
              </a:ext>
            </a:extLst>
          </p:cNvPr>
          <p:cNvSpPr>
            <a:spLocks noGrp="1"/>
          </p:cNvSpPr>
          <p:nvPr>
            <p:ph type="sldNum" sz="quarter" idx="46"/>
          </p:nvPr>
        </p:nvSpPr>
        <p:spPr>
          <a:xfrm>
            <a:off x="11091633" y="6456363"/>
            <a:ext cx="962795" cy="264330"/>
          </a:xfrm>
        </p:spPr>
        <p:txBody>
          <a:bodyPr/>
          <a:lstStyle/>
          <a:p>
            <a:r>
              <a:rPr lang="en-US" noProof="0" dirty="0"/>
              <a:t>page </a:t>
            </a:r>
            <a:fld id="{19B51A1E-902D-48AF-9020-955120F399B6}" type="slidenum">
              <a:rPr lang="en-US" b="1" i="1" noProof="0" smtClean="0"/>
              <a:pPr/>
              <a:t>‹#›</a:t>
            </a:fld>
            <a:endParaRPr lang="en-US" b="1" i="1" noProof="0" dirty="0"/>
          </a:p>
        </p:txBody>
      </p:sp>
    </p:spTree>
    <p:extLst>
      <p:ext uri="{BB962C8B-B14F-4D97-AF65-F5344CB8AC3E}">
        <p14:creationId xmlns:p14="http://schemas.microsoft.com/office/powerpoint/2010/main" val="38108675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Bullets 3X">
    <p:bg>
      <p:bgPr>
        <a:solidFill>
          <a:schemeClr val="bg1">
            <a:lumMod val="95000"/>
          </a:schemeClr>
        </a:solidFill>
        <a:effectLst/>
      </p:bgPr>
    </p:bg>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5E3B0AD5-3645-8443-891F-C0E1D9763D7A}"/>
              </a:ext>
            </a:extLst>
          </p:cNvPr>
          <p:cNvSpPr/>
          <p:nvPr userDrawn="1"/>
        </p:nvSpPr>
        <p:spPr>
          <a:xfrm>
            <a:off x="634213" y="2412312"/>
            <a:ext cx="1216152" cy="12161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4" name="Picture Placeholder 15">
            <a:extLst>
              <a:ext uri="{FF2B5EF4-FFF2-40B4-BE49-F238E27FC236}">
                <a16:creationId xmlns:a16="http://schemas.microsoft.com/office/drawing/2014/main" id="{58E0D31A-DD56-EF4B-A0DC-8130892CA19D}"/>
              </a:ext>
            </a:extLst>
          </p:cNvPr>
          <p:cNvSpPr>
            <a:spLocks noGrp="1"/>
          </p:cNvSpPr>
          <p:nvPr>
            <p:ph type="pic" sz="quarter" idx="45" hasCustomPrompt="1"/>
          </p:nvPr>
        </p:nvSpPr>
        <p:spPr>
          <a:xfrm>
            <a:off x="931393" y="2709492"/>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5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US" noProof="0" dirty="0"/>
              <a:t>Add</a:t>
            </a:r>
          </a:p>
          <a:p>
            <a:pPr marL="266700" lvl="0" indent="-266700" algn="ctr"/>
            <a:r>
              <a:rPr lang="en-US" noProof="0" dirty="0"/>
              <a:t>Picture</a:t>
            </a:r>
          </a:p>
        </p:txBody>
      </p:sp>
      <p:sp>
        <p:nvSpPr>
          <p:cNvPr id="16" name="Text Placeholder 8">
            <a:extLst>
              <a:ext uri="{FF2B5EF4-FFF2-40B4-BE49-F238E27FC236}">
                <a16:creationId xmlns:a16="http://schemas.microsoft.com/office/drawing/2014/main" id="{DB2281E6-0C7F-4B74-AABC-FC737C5B9605}"/>
              </a:ext>
            </a:extLst>
          </p:cNvPr>
          <p:cNvSpPr>
            <a:spLocks noGrp="1"/>
          </p:cNvSpPr>
          <p:nvPr>
            <p:ph type="body" sz="quarter" idx="17" hasCustomPrompt="1"/>
          </p:nvPr>
        </p:nvSpPr>
        <p:spPr>
          <a:xfrm>
            <a:off x="431800" y="3971432"/>
            <a:ext cx="1620000" cy="360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1</a:t>
            </a:r>
          </a:p>
        </p:txBody>
      </p:sp>
      <p:sp>
        <p:nvSpPr>
          <p:cNvPr id="17" name="Text Placeholder 10">
            <a:extLst>
              <a:ext uri="{FF2B5EF4-FFF2-40B4-BE49-F238E27FC236}">
                <a16:creationId xmlns:a16="http://schemas.microsoft.com/office/drawing/2014/main" id="{0A536C56-F4CA-43D8-98A9-E597F5B81368}"/>
              </a:ext>
            </a:extLst>
          </p:cNvPr>
          <p:cNvSpPr>
            <a:spLocks noGrp="1"/>
          </p:cNvSpPr>
          <p:nvPr>
            <p:ph type="body" sz="quarter" idx="18" hasCustomPrompt="1"/>
          </p:nvPr>
        </p:nvSpPr>
        <p:spPr>
          <a:xfrm>
            <a:off x="431800" y="4471987"/>
            <a:ext cx="162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32" name="Rectangle 31">
            <a:extLst>
              <a:ext uri="{FF2B5EF4-FFF2-40B4-BE49-F238E27FC236}">
                <a16:creationId xmlns:a16="http://schemas.microsoft.com/office/drawing/2014/main" id="{BE9B724A-B58C-CD4D-8980-C0DFE08B79B5}"/>
              </a:ext>
            </a:extLst>
          </p:cNvPr>
          <p:cNvSpPr/>
          <p:nvPr userDrawn="1"/>
        </p:nvSpPr>
        <p:spPr>
          <a:xfrm>
            <a:off x="2765072" y="2412312"/>
            <a:ext cx="1216152" cy="12161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5" name="Picture Placeholder 15">
            <a:extLst>
              <a:ext uri="{FF2B5EF4-FFF2-40B4-BE49-F238E27FC236}">
                <a16:creationId xmlns:a16="http://schemas.microsoft.com/office/drawing/2014/main" id="{49A7B2CE-81BA-D944-BE88-232214C60554}"/>
              </a:ext>
            </a:extLst>
          </p:cNvPr>
          <p:cNvSpPr>
            <a:spLocks noGrp="1"/>
          </p:cNvSpPr>
          <p:nvPr>
            <p:ph type="pic" sz="quarter" idx="47" hasCustomPrompt="1"/>
          </p:nvPr>
        </p:nvSpPr>
        <p:spPr>
          <a:xfrm>
            <a:off x="3062252" y="2709492"/>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5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US" noProof="0" dirty="0"/>
              <a:t>Add</a:t>
            </a:r>
          </a:p>
          <a:p>
            <a:pPr marL="266700" lvl="0" indent="-266700" algn="ctr"/>
            <a:r>
              <a:rPr lang="en-US" noProof="0" dirty="0"/>
              <a:t>Picture</a:t>
            </a:r>
          </a:p>
        </p:txBody>
      </p:sp>
      <p:sp>
        <p:nvSpPr>
          <p:cNvPr id="18" name="Text Placeholder 8">
            <a:extLst>
              <a:ext uri="{FF2B5EF4-FFF2-40B4-BE49-F238E27FC236}">
                <a16:creationId xmlns:a16="http://schemas.microsoft.com/office/drawing/2014/main" id="{CC4D12C2-93C1-4E0C-B8E5-7ABB260F3F80}"/>
              </a:ext>
            </a:extLst>
          </p:cNvPr>
          <p:cNvSpPr>
            <a:spLocks noGrp="1"/>
          </p:cNvSpPr>
          <p:nvPr>
            <p:ph type="body" sz="quarter" idx="33" hasCustomPrompt="1"/>
          </p:nvPr>
        </p:nvSpPr>
        <p:spPr>
          <a:xfrm>
            <a:off x="2562659" y="3971432"/>
            <a:ext cx="1620000" cy="360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1</a:t>
            </a:r>
          </a:p>
        </p:txBody>
      </p:sp>
      <p:sp>
        <p:nvSpPr>
          <p:cNvPr id="19" name="Text Placeholder 10">
            <a:extLst>
              <a:ext uri="{FF2B5EF4-FFF2-40B4-BE49-F238E27FC236}">
                <a16:creationId xmlns:a16="http://schemas.microsoft.com/office/drawing/2014/main" id="{11327781-DAAF-4F83-B459-FCB50CCFE896}"/>
              </a:ext>
            </a:extLst>
          </p:cNvPr>
          <p:cNvSpPr>
            <a:spLocks noGrp="1"/>
          </p:cNvSpPr>
          <p:nvPr>
            <p:ph type="body" sz="quarter" idx="34" hasCustomPrompt="1"/>
          </p:nvPr>
        </p:nvSpPr>
        <p:spPr>
          <a:xfrm>
            <a:off x="2562659" y="4471987"/>
            <a:ext cx="162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33" name="Rectangle 32">
            <a:extLst>
              <a:ext uri="{FF2B5EF4-FFF2-40B4-BE49-F238E27FC236}">
                <a16:creationId xmlns:a16="http://schemas.microsoft.com/office/drawing/2014/main" id="{28894D68-6E31-8646-BFD7-2C0D8C4CD961}"/>
              </a:ext>
            </a:extLst>
          </p:cNvPr>
          <p:cNvSpPr/>
          <p:nvPr userDrawn="1"/>
        </p:nvSpPr>
        <p:spPr>
          <a:xfrm>
            <a:off x="4895931" y="2412312"/>
            <a:ext cx="1216152" cy="12161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6" name="Picture Placeholder 15">
            <a:extLst>
              <a:ext uri="{FF2B5EF4-FFF2-40B4-BE49-F238E27FC236}">
                <a16:creationId xmlns:a16="http://schemas.microsoft.com/office/drawing/2014/main" id="{7228B3AA-7CEF-C740-B9D8-656B168288C0}"/>
              </a:ext>
            </a:extLst>
          </p:cNvPr>
          <p:cNvSpPr>
            <a:spLocks noGrp="1"/>
          </p:cNvSpPr>
          <p:nvPr>
            <p:ph type="pic" sz="quarter" idx="48" hasCustomPrompt="1"/>
          </p:nvPr>
        </p:nvSpPr>
        <p:spPr>
          <a:xfrm>
            <a:off x="5193111" y="2709492"/>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5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US" noProof="0" dirty="0"/>
              <a:t>Add</a:t>
            </a:r>
          </a:p>
          <a:p>
            <a:pPr marL="266700" lvl="0" indent="-266700" algn="ctr"/>
            <a:r>
              <a:rPr lang="en-US" noProof="0" dirty="0"/>
              <a:t>Picture</a:t>
            </a:r>
          </a:p>
        </p:txBody>
      </p:sp>
      <p:sp>
        <p:nvSpPr>
          <p:cNvPr id="20" name="Text Placeholder 8">
            <a:extLst>
              <a:ext uri="{FF2B5EF4-FFF2-40B4-BE49-F238E27FC236}">
                <a16:creationId xmlns:a16="http://schemas.microsoft.com/office/drawing/2014/main" id="{1BE88C8C-9E13-4109-9608-6DC4B7B0DF14}"/>
              </a:ext>
            </a:extLst>
          </p:cNvPr>
          <p:cNvSpPr>
            <a:spLocks noGrp="1"/>
          </p:cNvSpPr>
          <p:nvPr>
            <p:ph type="body" sz="quarter" idx="35" hasCustomPrompt="1"/>
          </p:nvPr>
        </p:nvSpPr>
        <p:spPr>
          <a:xfrm>
            <a:off x="4693518" y="3971432"/>
            <a:ext cx="1620000" cy="360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1</a:t>
            </a:r>
          </a:p>
        </p:txBody>
      </p:sp>
      <p:sp>
        <p:nvSpPr>
          <p:cNvPr id="21" name="Text Placeholder 10">
            <a:extLst>
              <a:ext uri="{FF2B5EF4-FFF2-40B4-BE49-F238E27FC236}">
                <a16:creationId xmlns:a16="http://schemas.microsoft.com/office/drawing/2014/main" id="{903C64D8-B655-49E0-A776-8C6594DF12C9}"/>
              </a:ext>
            </a:extLst>
          </p:cNvPr>
          <p:cNvSpPr>
            <a:spLocks noGrp="1"/>
          </p:cNvSpPr>
          <p:nvPr>
            <p:ph type="body" sz="quarter" idx="36" hasCustomPrompt="1"/>
          </p:nvPr>
        </p:nvSpPr>
        <p:spPr>
          <a:xfrm>
            <a:off x="4693518" y="4471987"/>
            <a:ext cx="162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10" name="Picture Placeholder 22">
            <a:extLst>
              <a:ext uri="{FF2B5EF4-FFF2-40B4-BE49-F238E27FC236}">
                <a16:creationId xmlns:a16="http://schemas.microsoft.com/office/drawing/2014/main" id="{785590BE-5BE1-4AF5-B0F8-7D999658F3F8}"/>
              </a:ext>
            </a:extLst>
          </p:cNvPr>
          <p:cNvSpPr>
            <a:spLocks noGrp="1"/>
          </p:cNvSpPr>
          <p:nvPr>
            <p:ph type="pic" sz="quarter" idx="10" hasCustomPrompt="1"/>
          </p:nvPr>
        </p:nvSpPr>
        <p:spPr>
          <a:xfrm>
            <a:off x="6641052" y="136525"/>
            <a:ext cx="4313008" cy="6584950"/>
          </a:xfrm>
          <a:solidFill>
            <a:schemeClr val="accent4">
              <a:lumMod val="50000"/>
            </a:schemeClr>
          </a:solidFill>
        </p:spPr>
        <p:txBody>
          <a:bodyPr lIns="0" tIns="1512000" rIns="0" bIns="0" anchor="t"/>
          <a:lstStyle>
            <a:lvl1pPr marL="0" indent="0" algn="ctr">
              <a:buNone/>
              <a:defRPr i="1">
                <a:solidFill>
                  <a:schemeClr val="bg1"/>
                </a:solidFill>
                <a:latin typeface="Times New Roman" panose="02020603050405020304" pitchFamily="18" charset="0"/>
                <a:cs typeface="Times New Roman" panose="02020603050405020304" pitchFamily="18" charset="0"/>
              </a:defRPr>
            </a:lvl1pPr>
          </a:lstStyle>
          <a:p>
            <a:r>
              <a:rPr lang="en-US" noProof="0" dirty="0"/>
              <a:t>Insert or Drag and Drop Photo </a:t>
            </a:r>
            <a:br>
              <a:rPr lang="en-US" noProof="0" dirty="0"/>
            </a:br>
            <a:r>
              <a:rPr lang="en-US" noProof="0" dirty="0"/>
              <a:t>then Send to Back for overlay effect</a:t>
            </a:r>
          </a:p>
        </p:txBody>
      </p:sp>
      <p:sp>
        <p:nvSpPr>
          <p:cNvPr id="11" name="Rectangle 10">
            <a:extLst>
              <a:ext uri="{FF2B5EF4-FFF2-40B4-BE49-F238E27FC236}">
                <a16:creationId xmlns:a16="http://schemas.microsoft.com/office/drawing/2014/main" id="{3E534836-D52B-45E3-A123-FB9FFE3E0AE5}"/>
              </a:ext>
            </a:extLst>
          </p:cNvPr>
          <p:cNvSpPr/>
          <p:nvPr userDrawn="1"/>
        </p:nvSpPr>
        <p:spPr>
          <a:xfrm rot="5400000">
            <a:off x="7151842" y="2919257"/>
            <a:ext cx="3292475" cy="4311960"/>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nvGrpSpPr>
          <p:cNvPr id="25" name="Group 24">
            <a:extLst>
              <a:ext uri="{FF2B5EF4-FFF2-40B4-BE49-F238E27FC236}">
                <a16:creationId xmlns:a16="http://schemas.microsoft.com/office/drawing/2014/main" id="{F886979D-82A3-4A80-B7D8-1411156740B3}"/>
              </a:ext>
            </a:extLst>
          </p:cNvPr>
          <p:cNvGrpSpPr/>
          <p:nvPr userDrawn="1"/>
        </p:nvGrpSpPr>
        <p:grpSpPr>
          <a:xfrm>
            <a:off x="6641050" y="0"/>
            <a:ext cx="4313009" cy="6858000"/>
            <a:chOff x="0" y="0"/>
            <a:chExt cx="12192000" cy="6858000"/>
          </a:xfrm>
          <a:solidFill>
            <a:schemeClr val="accent1"/>
          </a:solidFill>
        </p:grpSpPr>
        <p:sp>
          <p:nvSpPr>
            <p:cNvPr id="26" name="Rectangle 25">
              <a:extLst>
                <a:ext uri="{FF2B5EF4-FFF2-40B4-BE49-F238E27FC236}">
                  <a16:creationId xmlns:a16="http://schemas.microsoft.com/office/drawing/2014/main" id="{25A4C3AA-BB58-4285-A38D-608FB501AC1D}"/>
                </a:ext>
              </a:extLst>
            </p:cNvPr>
            <p:cNvSpPr/>
            <p:nvPr userDrawn="1"/>
          </p:nvSpPr>
          <p:spPr>
            <a:xfrm>
              <a:off x="0" y="0"/>
              <a:ext cx="12192000" cy="1365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7" name="Rectangle 26">
              <a:extLst>
                <a:ext uri="{FF2B5EF4-FFF2-40B4-BE49-F238E27FC236}">
                  <a16:creationId xmlns:a16="http://schemas.microsoft.com/office/drawing/2014/main" id="{BBB9E9C3-2013-4B62-89A6-8A4B0F2A884F}"/>
                </a:ext>
              </a:extLst>
            </p:cNvPr>
            <p:cNvSpPr/>
            <p:nvPr userDrawn="1"/>
          </p:nvSpPr>
          <p:spPr>
            <a:xfrm>
              <a:off x="0" y="6721475"/>
              <a:ext cx="12192000" cy="1365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28" name="Rectangle 27">
            <a:extLst>
              <a:ext uri="{FF2B5EF4-FFF2-40B4-BE49-F238E27FC236}">
                <a16:creationId xmlns:a16="http://schemas.microsoft.com/office/drawing/2014/main" id="{E4564187-7B7F-4203-BE0E-B2085E4F1869}"/>
              </a:ext>
            </a:extLst>
          </p:cNvPr>
          <p:cNvSpPr/>
          <p:nvPr userDrawn="1"/>
        </p:nvSpPr>
        <p:spPr>
          <a:xfrm rot="5400000">
            <a:off x="7151842" y="-373218"/>
            <a:ext cx="3292475" cy="4311960"/>
          </a:xfrm>
          <a:prstGeom prst="rect">
            <a:avLst/>
          </a:prstGeom>
          <a:solidFill>
            <a:schemeClr val="accent1">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5" name="Footer Placeholder 4">
            <a:extLst>
              <a:ext uri="{FF2B5EF4-FFF2-40B4-BE49-F238E27FC236}">
                <a16:creationId xmlns:a16="http://schemas.microsoft.com/office/drawing/2014/main" id="{98468ABB-DAA1-4A8F-A65A-A0EADB7120F3}"/>
              </a:ext>
            </a:extLst>
          </p:cNvPr>
          <p:cNvSpPr>
            <a:spLocks noGrp="1"/>
          </p:cNvSpPr>
          <p:nvPr>
            <p:ph type="ftr" sz="quarter" idx="44"/>
          </p:nvPr>
        </p:nvSpPr>
        <p:spPr/>
        <p:txBody>
          <a:bodyPr/>
          <a:lstStyle/>
          <a:p>
            <a:r>
              <a:rPr lang="en-US" noProof="0" dirty="0"/>
              <a:t>Add a footer</a:t>
            </a:r>
          </a:p>
        </p:txBody>
      </p:sp>
      <p:sp>
        <p:nvSpPr>
          <p:cNvPr id="7" name="Slide Number Placeholder 6">
            <a:extLst>
              <a:ext uri="{FF2B5EF4-FFF2-40B4-BE49-F238E27FC236}">
                <a16:creationId xmlns:a16="http://schemas.microsoft.com/office/drawing/2014/main" id="{D344EF2B-4C23-4FC2-B680-617BC7D82A7E}"/>
              </a:ext>
            </a:extLst>
          </p:cNvPr>
          <p:cNvSpPr>
            <a:spLocks noGrp="1"/>
          </p:cNvSpPr>
          <p:nvPr>
            <p:ph type="sldNum" sz="quarter" idx="12"/>
          </p:nvPr>
        </p:nvSpPr>
        <p:spPr/>
        <p:txBody>
          <a:bodyPr/>
          <a:lstStyle/>
          <a:p>
            <a:r>
              <a:rPr lang="en-US" noProof="0" dirty="0"/>
              <a:t>page </a:t>
            </a:r>
            <a:fld id="{19B51A1E-902D-48AF-9020-955120F399B6}" type="slidenum">
              <a:rPr lang="en-US" b="1" i="1" noProof="0" smtClean="0"/>
              <a:pPr/>
              <a:t>‹#›</a:t>
            </a:fld>
            <a:endParaRPr lang="en-US" b="1" i="1" noProof="0" dirty="0"/>
          </a:p>
        </p:txBody>
      </p:sp>
      <p:sp>
        <p:nvSpPr>
          <p:cNvPr id="2" name="Title 1">
            <a:extLst>
              <a:ext uri="{FF2B5EF4-FFF2-40B4-BE49-F238E27FC236}">
                <a16:creationId xmlns:a16="http://schemas.microsoft.com/office/drawing/2014/main" id="{00F23EB7-E336-46EB-A4A0-3DB7A6BF4CE1}"/>
              </a:ext>
            </a:extLst>
          </p:cNvPr>
          <p:cNvSpPr>
            <a:spLocks noGrp="1"/>
          </p:cNvSpPr>
          <p:nvPr>
            <p:ph type="ctrTitle" hasCustomPrompt="1"/>
          </p:nvPr>
        </p:nvSpPr>
        <p:spPr>
          <a:xfrm>
            <a:off x="6866469" y="3674372"/>
            <a:ext cx="3863221" cy="720000"/>
          </a:xfrm>
        </p:spPr>
        <p:txBody>
          <a:bodyPr anchor="b"/>
          <a:lstStyle>
            <a:lvl1pPr algn="r">
              <a:defRPr sz="4500">
                <a:solidFill>
                  <a:schemeClr val="bg1"/>
                </a:solidFill>
              </a:defRPr>
            </a:lvl1pPr>
          </a:lstStyle>
          <a:p>
            <a:r>
              <a:rPr lang="en-US" noProof="0"/>
              <a:t>Divider Slide Title</a:t>
            </a:r>
          </a:p>
        </p:txBody>
      </p:sp>
      <p:sp>
        <p:nvSpPr>
          <p:cNvPr id="3" name="Subtitle 2">
            <a:extLst>
              <a:ext uri="{FF2B5EF4-FFF2-40B4-BE49-F238E27FC236}">
                <a16:creationId xmlns:a16="http://schemas.microsoft.com/office/drawing/2014/main" id="{C9980B88-3F4A-4688-9ED0-17EF37E62D93}"/>
              </a:ext>
            </a:extLst>
          </p:cNvPr>
          <p:cNvSpPr>
            <a:spLocks noGrp="1"/>
          </p:cNvSpPr>
          <p:nvPr>
            <p:ph type="subTitle" idx="1"/>
          </p:nvPr>
        </p:nvSpPr>
        <p:spPr>
          <a:xfrm>
            <a:off x="6866469" y="4608000"/>
            <a:ext cx="3863221" cy="1800000"/>
          </a:xfrm>
        </p:spPr>
        <p:txBody>
          <a:bodyPr/>
          <a:lstStyle>
            <a:lvl1pPr marL="0" indent="0" algn="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Tree>
    <p:extLst>
      <p:ext uri="{BB962C8B-B14F-4D97-AF65-F5344CB8AC3E}">
        <p14:creationId xmlns:p14="http://schemas.microsoft.com/office/powerpoint/2010/main" val="24069380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mage Bullets 4X">
    <p:bg>
      <p:bgPr>
        <a:solidFill>
          <a:schemeClr val="bg1">
            <a:lumMod val="95000"/>
          </a:schemeClr>
        </a:solidFill>
        <a:effectLst/>
      </p:bgPr>
    </p:bg>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5F5735D3-1D9F-7543-95B4-59FA78EE1633}"/>
              </a:ext>
            </a:extLst>
          </p:cNvPr>
          <p:cNvSpPr/>
          <p:nvPr userDrawn="1"/>
        </p:nvSpPr>
        <p:spPr>
          <a:xfrm>
            <a:off x="1729232" y="773488"/>
            <a:ext cx="1216152" cy="12161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3" name="Picture Placeholder 15">
            <a:extLst>
              <a:ext uri="{FF2B5EF4-FFF2-40B4-BE49-F238E27FC236}">
                <a16:creationId xmlns:a16="http://schemas.microsoft.com/office/drawing/2014/main" id="{DC68C0D1-0629-E546-99ED-3DA6B7EE0EE8}"/>
              </a:ext>
            </a:extLst>
          </p:cNvPr>
          <p:cNvSpPr>
            <a:spLocks noGrp="1"/>
          </p:cNvSpPr>
          <p:nvPr>
            <p:ph type="pic" sz="quarter" idx="51" hasCustomPrompt="1"/>
          </p:nvPr>
        </p:nvSpPr>
        <p:spPr>
          <a:xfrm>
            <a:off x="2026412" y="1070668"/>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5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US" noProof="0" dirty="0"/>
              <a:t>Add</a:t>
            </a:r>
          </a:p>
          <a:p>
            <a:pPr marL="266700" lvl="0" indent="-266700" algn="ctr"/>
            <a:r>
              <a:rPr lang="en-US" noProof="0" dirty="0"/>
              <a:t>Picture</a:t>
            </a:r>
          </a:p>
        </p:txBody>
      </p:sp>
      <p:sp>
        <p:nvSpPr>
          <p:cNvPr id="16" name="Text Placeholder 8">
            <a:extLst>
              <a:ext uri="{FF2B5EF4-FFF2-40B4-BE49-F238E27FC236}">
                <a16:creationId xmlns:a16="http://schemas.microsoft.com/office/drawing/2014/main" id="{DB2281E6-0C7F-4B74-AABC-FC737C5B9605}"/>
              </a:ext>
            </a:extLst>
          </p:cNvPr>
          <p:cNvSpPr>
            <a:spLocks noGrp="1"/>
          </p:cNvSpPr>
          <p:nvPr>
            <p:ph type="body" sz="quarter" idx="17" hasCustomPrompt="1"/>
          </p:nvPr>
        </p:nvSpPr>
        <p:spPr>
          <a:xfrm>
            <a:off x="1526819" y="2310044"/>
            <a:ext cx="1620000" cy="252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1</a:t>
            </a:r>
          </a:p>
        </p:txBody>
      </p:sp>
      <p:sp>
        <p:nvSpPr>
          <p:cNvPr id="17" name="Text Placeholder 10">
            <a:extLst>
              <a:ext uri="{FF2B5EF4-FFF2-40B4-BE49-F238E27FC236}">
                <a16:creationId xmlns:a16="http://schemas.microsoft.com/office/drawing/2014/main" id="{0A536C56-F4CA-43D8-98A9-E597F5B81368}"/>
              </a:ext>
            </a:extLst>
          </p:cNvPr>
          <p:cNvSpPr>
            <a:spLocks noGrp="1"/>
          </p:cNvSpPr>
          <p:nvPr>
            <p:ph type="body" sz="quarter" idx="18" hasCustomPrompt="1"/>
          </p:nvPr>
        </p:nvSpPr>
        <p:spPr>
          <a:xfrm>
            <a:off x="1526819" y="2702598"/>
            <a:ext cx="1620000" cy="434302"/>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32" name="Rectangle 31">
            <a:extLst>
              <a:ext uri="{FF2B5EF4-FFF2-40B4-BE49-F238E27FC236}">
                <a16:creationId xmlns:a16="http://schemas.microsoft.com/office/drawing/2014/main" id="{4AD89EB4-58FE-9C45-AF3E-821DBB1186EC}"/>
              </a:ext>
            </a:extLst>
          </p:cNvPr>
          <p:cNvSpPr/>
          <p:nvPr userDrawn="1"/>
        </p:nvSpPr>
        <p:spPr>
          <a:xfrm>
            <a:off x="3860091" y="773488"/>
            <a:ext cx="1216152" cy="12161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4" name="Picture Placeholder 15">
            <a:extLst>
              <a:ext uri="{FF2B5EF4-FFF2-40B4-BE49-F238E27FC236}">
                <a16:creationId xmlns:a16="http://schemas.microsoft.com/office/drawing/2014/main" id="{905D3761-5A7C-8546-BADF-20524AE7D5DB}"/>
              </a:ext>
            </a:extLst>
          </p:cNvPr>
          <p:cNvSpPr>
            <a:spLocks noGrp="1"/>
          </p:cNvSpPr>
          <p:nvPr>
            <p:ph type="pic" sz="quarter" idx="52" hasCustomPrompt="1"/>
          </p:nvPr>
        </p:nvSpPr>
        <p:spPr>
          <a:xfrm>
            <a:off x="4157271" y="1070668"/>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5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US" noProof="0" dirty="0"/>
              <a:t>Add</a:t>
            </a:r>
          </a:p>
          <a:p>
            <a:pPr marL="266700" lvl="0" indent="-266700" algn="ctr"/>
            <a:r>
              <a:rPr lang="en-US" noProof="0" dirty="0"/>
              <a:t>Picture</a:t>
            </a:r>
          </a:p>
        </p:txBody>
      </p:sp>
      <p:sp>
        <p:nvSpPr>
          <p:cNvPr id="18" name="Text Placeholder 8">
            <a:extLst>
              <a:ext uri="{FF2B5EF4-FFF2-40B4-BE49-F238E27FC236}">
                <a16:creationId xmlns:a16="http://schemas.microsoft.com/office/drawing/2014/main" id="{CC4D12C2-93C1-4E0C-B8E5-7ABB260F3F80}"/>
              </a:ext>
            </a:extLst>
          </p:cNvPr>
          <p:cNvSpPr>
            <a:spLocks noGrp="1"/>
          </p:cNvSpPr>
          <p:nvPr>
            <p:ph type="body" sz="quarter" idx="33" hasCustomPrompt="1"/>
          </p:nvPr>
        </p:nvSpPr>
        <p:spPr>
          <a:xfrm>
            <a:off x="3657678" y="2310044"/>
            <a:ext cx="1620000" cy="252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2</a:t>
            </a:r>
          </a:p>
        </p:txBody>
      </p:sp>
      <p:sp>
        <p:nvSpPr>
          <p:cNvPr id="19" name="Text Placeholder 10">
            <a:extLst>
              <a:ext uri="{FF2B5EF4-FFF2-40B4-BE49-F238E27FC236}">
                <a16:creationId xmlns:a16="http://schemas.microsoft.com/office/drawing/2014/main" id="{11327781-DAAF-4F83-B459-FCB50CCFE896}"/>
              </a:ext>
            </a:extLst>
          </p:cNvPr>
          <p:cNvSpPr>
            <a:spLocks noGrp="1"/>
          </p:cNvSpPr>
          <p:nvPr>
            <p:ph type="body" sz="quarter" idx="34" hasCustomPrompt="1"/>
          </p:nvPr>
        </p:nvSpPr>
        <p:spPr>
          <a:xfrm>
            <a:off x="3657678" y="2702598"/>
            <a:ext cx="1620000" cy="434302"/>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35" name="Rectangle 34">
            <a:extLst>
              <a:ext uri="{FF2B5EF4-FFF2-40B4-BE49-F238E27FC236}">
                <a16:creationId xmlns:a16="http://schemas.microsoft.com/office/drawing/2014/main" id="{832E783B-B6C5-C74B-8CB2-1421AF723973}"/>
              </a:ext>
            </a:extLst>
          </p:cNvPr>
          <p:cNvSpPr/>
          <p:nvPr userDrawn="1"/>
        </p:nvSpPr>
        <p:spPr>
          <a:xfrm>
            <a:off x="1728254" y="3771131"/>
            <a:ext cx="1216152" cy="12161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7" name="Picture Placeholder 15">
            <a:extLst>
              <a:ext uri="{FF2B5EF4-FFF2-40B4-BE49-F238E27FC236}">
                <a16:creationId xmlns:a16="http://schemas.microsoft.com/office/drawing/2014/main" id="{8B15AB9B-691E-DD4D-9136-3E88324FBF9C}"/>
              </a:ext>
            </a:extLst>
          </p:cNvPr>
          <p:cNvSpPr>
            <a:spLocks noGrp="1"/>
          </p:cNvSpPr>
          <p:nvPr>
            <p:ph type="pic" sz="quarter" idx="53" hasCustomPrompt="1"/>
          </p:nvPr>
        </p:nvSpPr>
        <p:spPr>
          <a:xfrm>
            <a:off x="2025434" y="4068311"/>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5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US" noProof="0" dirty="0"/>
              <a:t>Add</a:t>
            </a:r>
          </a:p>
          <a:p>
            <a:pPr marL="266700" lvl="0" indent="-266700" algn="ctr"/>
            <a:r>
              <a:rPr lang="en-US" noProof="0" dirty="0"/>
              <a:t>Picture</a:t>
            </a:r>
          </a:p>
        </p:txBody>
      </p:sp>
      <p:sp>
        <p:nvSpPr>
          <p:cNvPr id="25" name="Text Placeholder 8">
            <a:extLst>
              <a:ext uri="{FF2B5EF4-FFF2-40B4-BE49-F238E27FC236}">
                <a16:creationId xmlns:a16="http://schemas.microsoft.com/office/drawing/2014/main" id="{61982B6C-C1EE-465B-8438-A6066081C644}"/>
              </a:ext>
            </a:extLst>
          </p:cNvPr>
          <p:cNvSpPr>
            <a:spLocks noGrp="1"/>
          </p:cNvSpPr>
          <p:nvPr>
            <p:ph type="body" sz="quarter" idx="45" hasCustomPrompt="1"/>
          </p:nvPr>
        </p:nvSpPr>
        <p:spPr>
          <a:xfrm>
            <a:off x="1526819" y="5329272"/>
            <a:ext cx="1620000" cy="252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3</a:t>
            </a:r>
          </a:p>
        </p:txBody>
      </p:sp>
      <p:sp>
        <p:nvSpPr>
          <p:cNvPr id="26" name="Text Placeholder 10">
            <a:extLst>
              <a:ext uri="{FF2B5EF4-FFF2-40B4-BE49-F238E27FC236}">
                <a16:creationId xmlns:a16="http://schemas.microsoft.com/office/drawing/2014/main" id="{0FE75CF1-5F4E-4BF8-8C99-C76C621F5012}"/>
              </a:ext>
            </a:extLst>
          </p:cNvPr>
          <p:cNvSpPr>
            <a:spLocks noGrp="1"/>
          </p:cNvSpPr>
          <p:nvPr>
            <p:ph type="body" sz="quarter" idx="46" hasCustomPrompt="1"/>
          </p:nvPr>
        </p:nvSpPr>
        <p:spPr>
          <a:xfrm>
            <a:off x="1526819" y="5721826"/>
            <a:ext cx="1620000" cy="434302"/>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36" name="Rectangle 35">
            <a:extLst>
              <a:ext uri="{FF2B5EF4-FFF2-40B4-BE49-F238E27FC236}">
                <a16:creationId xmlns:a16="http://schemas.microsoft.com/office/drawing/2014/main" id="{4E4FB0C7-5FAE-064C-B022-6C6F1429F789}"/>
              </a:ext>
            </a:extLst>
          </p:cNvPr>
          <p:cNvSpPr/>
          <p:nvPr userDrawn="1"/>
        </p:nvSpPr>
        <p:spPr>
          <a:xfrm>
            <a:off x="3859113" y="3771131"/>
            <a:ext cx="1216152" cy="12161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8" name="Picture Placeholder 15">
            <a:extLst>
              <a:ext uri="{FF2B5EF4-FFF2-40B4-BE49-F238E27FC236}">
                <a16:creationId xmlns:a16="http://schemas.microsoft.com/office/drawing/2014/main" id="{3B3DF983-963A-B942-97F9-7781C383B6B3}"/>
              </a:ext>
            </a:extLst>
          </p:cNvPr>
          <p:cNvSpPr>
            <a:spLocks noGrp="1"/>
          </p:cNvSpPr>
          <p:nvPr>
            <p:ph type="pic" sz="quarter" idx="54" hasCustomPrompt="1"/>
          </p:nvPr>
        </p:nvSpPr>
        <p:spPr>
          <a:xfrm>
            <a:off x="4156293" y="4068311"/>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5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US" noProof="0" dirty="0"/>
              <a:t>Add</a:t>
            </a:r>
          </a:p>
          <a:p>
            <a:pPr marL="266700" lvl="0" indent="-266700" algn="ctr"/>
            <a:r>
              <a:rPr lang="en-US" noProof="0" dirty="0"/>
              <a:t>Picture</a:t>
            </a:r>
          </a:p>
        </p:txBody>
      </p:sp>
      <p:sp>
        <p:nvSpPr>
          <p:cNvPr id="27" name="Text Placeholder 8">
            <a:extLst>
              <a:ext uri="{FF2B5EF4-FFF2-40B4-BE49-F238E27FC236}">
                <a16:creationId xmlns:a16="http://schemas.microsoft.com/office/drawing/2014/main" id="{C1BDC87D-8B88-4BFD-8A1A-C600A5899DF3}"/>
              </a:ext>
            </a:extLst>
          </p:cNvPr>
          <p:cNvSpPr>
            <a:spLocks noGrp="1"/>
          </p:cNvSpPr>
          <p:nvPr>
            <p:ph type="body" sz="quarter" idx="47" hasCustomPrompt="1"/>
          </p:nvPr>
        </p:nvSpPr>
        <p:spPr>
          <a:xfrm>
            <a:off x="3657678" y="5329272"/>
            <a:ext cx="1620000" cy="252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4</a:t>
            </a:r>
          </a:p>
        </p:txBody>
      </p:sp>
      <p:sp>
        <p:nvSpPr>
          <p:cNvPr id="28" name="Text Placeholder 10">
            <a:extLst>
              <a:ext uri="{FF2B5EF4-FFF2-40B4-BE49-F238E27FC236}">
                <a16:creationId xmlns:a16="http://schemas.microsoft.com/office/drawing/2014/main" id="{563D2EC4-BEF1-4AC6-872F-27FEBA2EBDE3}"/>
              </a:ext>
            </a:extLst>
          </p:cNvPr>
          <p:cNvSpPr>
            <a:spLocks noGrp="1"/>
          </p:cNvSpPr>
          <p:nvPr>
            <p:ph type="body" sz="quarter" idx="48" hasCustomPrompt="1"/>
          </p:nvPr>
        </p:nvSpPr>
        <p:spPr>
          <a:xfrm>
            <a:off x="3657678" y="5721826"/>
            <a:ext cx="1620000" cy="434302"/>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10" name="Picture Placeholder 22">
            <a:extLst>
              <a:ext uri="{FF2B5EF4-FFF2-40B4-BE49-F238E27FC236}">
                <a16:creationId xmlns:a16="http://schemas.microsoft.com/office/drawing/2014/main" id="{785590BE-5BE1-4AF5-B0F8-7D999658F3F8}"/>
              </a:ext>
            </a:extLst>
          </p:cNvPr>
          <p:cNvSpPr>
            <a:spLocks noGrp="1"/>
          </p:cNvSpPr>
          <p:nvPr>
            <p:ph type="pic" sz="quarter" idx="10" hasCustomPrompt="1"/>
          </p:nvPr>
        </p:nvSpPr>
        <p:spPr>
          <a:xfrm>
            <a:off x="6641052" y="136525"/>
            <a:ext cx="4313008" cy="6584950"/>
          </a:xfrm>
          <a:solidFill>
            <a:schemeClr val="accent4">
              <a:lumMod val="50000"/>
            </a:schemeClr>
          </a:solidFill>
        </p:spPr>
        <p:txBody>
          <a:bodyPr lIns="0" tIns="1512000" rIns="0" bIns="0" anchor="t"/>
          <a:lstStyle>
            <a:lvl1pPr marL="0" indent="0" algn="ctr">
              <a:buNone/>
              <a:defRPr i="1">
                <a:solidFill>
                  <a:schemeClr val="bg1"/>
                </a:solidFill>
                <a:latin typeface="Times New Roman" panose="02020603050405020304" pitchFamily="18" charset="0"/>
                <a:cs typeface="Times New Roman" panose="02020603050405020304" pitchFamily="18" charset="0"/>
              </a:defRPr>
            </a:lvl1pPr>
          </a:lstStyle>
          <a:p>
            <a:r>
              <a:rPr lang="en-US" noProof="0" dirty="0"/>
              <a:t>Insert or Drag and Drop Photo </a:t>
            </a:r>
            <a:br>
              <a:rPr lang="en-US" noProof="0" dirty="0"/>
            </a:br>
            <a:r>
              <a:rPr lang="en-US" noProof="0" dirty="0"/>
              <a:t>then Send to Back for overlay effect</a:t>
            </a:r>
          </a:p>
        </p:txBody>
      </p:sp>
      <p:sp>
        <p:nvSpPr>
          <p:cNvPr id="11" name="Rectangle 10">
            <a:extLst>
              <a:ext uri="{FF2B5EF4-FFF2-40B4-BE49-F238E27FC236}">
                <a16:creationId xmlns:a16="http://schemas.microsoft.com/office/drawing/2014/main" id="{3E534836-D52B-45E3-A123-FB9FFE3E0AE5}"/>
              </a:ext>
            </a:extLst>
          </p:cNvPr>
          <p:cNvSpPr/>
          <p:nvPr userDrawn="1"/>
        </p:nvSpPr>
        <p:spPr>
          <a:xfrm rot="5400000">
            <a:off x="5505605" y="1273020"/>
            <a:ext cx="6584950" cy="4311960"/>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nvGrpSpPr>
          <p:cNvPr id="20" name="Group 19">
            <a:extLst>
              <a:ext uri="{FF2B5EF4-FFF2-40B4-BE49-F238E27FC236}">
                <a16:creationId xmlns:a16="http://schemas.microsoft.com/office/drawing/2014/main" id="{58BDD832-2CD9-45D2-AC4D-DD00EFA5A223}"/>
              </a:ext>
            </a:extLst>
          </p:cNvPr>
          <p:cNvGrpSpPr/>
          <p:nvPr userDrawn="1"/>
        </p:nvGrpSpPr>
        <p:grpSpPr>
          <a:xfrm>
            <a:off x="6641050" y="0"/>
            <a:ext cx="4313009" cy="6858000"/>
            <a:chOff x="0" y="0"/>
            <a:chExt cx="12192000" cy="6858000"/>
          </a:xfrm>
          <a:solidFill>
            <a:schemeClr val="accent1"/>
          </a:solidFill>
        </p:grpSpPr>
        <p:sp>
          <p:nvSpPr>
            <p:cNvPr id="21" name="Rectangle 20">
              <a:extLst>
                <a:ext uri="{FF2B5EF4-FFF2-40B4-BE49-F238E27FC236}">
                  <a16:creationId xmlns:a16="http://schemas.microsoft.com/office/drawing/2014/main" id="{AB47021E-0309-4638-9D02-AE2A45E2C5D1}"/>
                </a:ext>
              </a:extLst>
            </p:cNvPr>
            <p:cNvSpPr/>
            <p:nvPr userDrawn="1"/>
          </p:nvSpPr>
          <p:spPr>
            <a:xfrm>
              <a:off x="0" y="0"/>
              <a:ext cx="12192000" cy="1365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4" name="Rectangle 23">
              <a:extLst>
                <a:ext uri="{FF2B5EF4-FFF2-40B4-BE49-F238E27FC236}">
                  <a16:creationId xmlns:a16="http://schemas.microsoft.com/office/drawing/2014/main" id="{2B8E8D6F-D64D-4B85-AA51-BDA9EF959E3F}"/>
                </a:ext>
              </a:extLst>
            </p:cNvPr>
            <p:cNvSpPr/>
            <p:nvPr userDrawn="1"/>
          </p:nvSpPr>
          <p:spPr>
            <a:xfrm>
              <a:off x="0" y="6721475"/>
              <a:ext cx="12192000" cy="1365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5" name="Footer Placeholder 4">
            <a:extLst>
              <a:ext uri="{FF2B5EF4-FFF2-40B4-BE49-F238E27FC236}">
                <a16:creationId xmlns:a16="http://schemas.microsoft.com/office/drawing/2014/main" id="{98468ABB-DAA1-4A8F-A65A-A0EADB7120F3}"/>
              </a:ext>
            </a:extLst>
          </p:cNvPr>
          <p:cNvSpPr>
            <a:spLocks noGrp="1"/>
          </p:cNvSpPr>
          <p:nvPr>
            <p:ph type="ftr" sz="quarter" idx="44"/>
          </p:nvPr>
        </p:nvSpPr>
        <p:spPr/>
        <p:txBody>
          <a:bodyPr/>
          <a:lstStyle/>
          <a:p>
            <a:r>
              <a:rPr lang="en-US" noProof="0" dirty="0"/>
              <a:t>Add a footer</a:t>
            </a:r>
          </a:p>
        </p:txBody>
      </p:sp>
      <p:sp>
        <p:nvSpPr>
          <p:cNvPr id="7" name="Slide Number Placeholder 6">
            <a:extLst>
              <a:ext uri="{FF2B5EF4-FFF2-40B4-BE49-F238E27FC236}">
                <a16:creationId xmlns:a16="http://schemas.microsoft.com/office/drawing/2014/main" id="{D344EF2B-4C23-4FC2-B680-617BC7D82A7E}"/>
              </a:ext>
            </a:extLst>
          </p:cNvPr>
          <p:cNvSpPr>
            <a:spLocks noGrp="1"/>
          </p:cNvSpPr>
          <p:nvPr>
            <p:ph type="sldNum" sz="quarter" idx="12"/>
          </p:nvPr>
        </p:nvSpPr>
        <p:spPr/>
        <p:txBody>
          <a:bodyPr/>
          <a:lstStyle/>
          <a:p>
            <a:r>
              <a:rPr lang="en-US" noProof="0" dirty="0"/>
              <a:t>page </a:t>
            </a:r>
            <a:fld id="{19B51A1E-902D-48AF-9020-955120F399B6}" type="slidenum">
              <a:rPr lang="en-US" b="1" i="1" noProof="0" smtClean="0"/>
              <a:pPr/>
              <a:t>‹#›</a:t>
            </a:fld>
            <a:endParaRPr lang="en-US" b="1" i="1" noProof="0" dirty="0"/>
          </a:p>
        </p:txBody>
      </p:sp>
      <p:sp>
        <p:nvSpPr>
          <p:cNvPr id="2" name="Title 1">
            <a:extLst>
              <a:ext uri="{FF2B5EF4-FFF2-40B4-BE49-F238E27FC236}">
                <a16:creationId xmlns:a16="http://schemas.microsoft.com/office/drawing/2014/main" id="{00F23EB7-E336-46EB-A4A0-3DB7A6BF4CE1}"/>
              </a:ext>
            </a:extLst>
          </p:cNvPr>
          <p:cNvSpPr>
            <a:spLocks noGrp="1"/>
          </p:cNvSpPr>
          <p:nvPr>
            <p:ph type="ctrTitle" hasCustomPrompt="1"/>
          </p:nvPr>
        </p:nvSpPr>
        <p:spPr>
          <a:xfrm>
            <a:off x="6866470" y="3674372"/>
            <a:ext cx="3863221" cy="720000"/>
          </a:xfrm>
        </p:spPr>
        <p:txBody>
          <a:bodyPr anchor="b"/>
          <a:lstStyle>
            <a:lvl1pPr algn="r">
              <a:defRPr sz="4500">
                <a:solidFill>
                  <a:schemeClr val="bg1"/>
                </a:solidFill>
              </a:defRPr>
            </a:lvl1pPr>
          </a:lstStyle>
          <a:p>
            <a:r>
              <a:rPr lang="en-US" noProof="0"/>
              <a:t>Divider Slide Title</a:t>
            </a:r>
          </a:p>
        </p:txBody>
      </p:sp>
      <p:sp>
        <p:nvSpPr>
          <p:cNvPr id="3" name="Subtitle 2">
            <a:extLst>
              <a:ext uri="{FF2B5EF4-FFF2-40B4-BE49-F238E27FC236}">
                <a16:creationId xmlns:a16="http://schemas.microsoft.com/office/drawing/2014/main" id="{C9980B88-3F4A-4688-9ED0-17EF37E62D93}"/>
              </a:ext>
            </a:extLst>
          </p:cNvPr>
          <p:cNvSpPr>
            <a:spLocks noGrp="1"/>
          </p:cNvSpPr>
          <p:nvPr>
            <p:ph type="subTitle" idx="1"/>
          </p:nvPr>
        </p:nvSpPr>
        <p:spPr>
          <a:xfrm>
            <a:off x="6866470" y="4608000"/>
            <a:ext cx="3863221" cy="1800000"/>
          </a:xfrm>
        </p:spPr>
        <p:txBody>
          <a:bodyPr/>
          <a:lstStyle>
            <a:lvl1pPr marL="0" indent="0" algn="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Tree>
    <p:extLst>
      <p:ext uri="{BB962C8B-B14F-4D97-AF65-F5344CB8AC3E}">
        <p14:creationId xmlns:p14="http://schemas.microsoft.com/office/powerpoint/2010/main" val="32100170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gital Product">
    <p:bg>
      <p:bgPr>
        <a:solidFill>
          <a:schemeClr val="bg1">
            <a:lumMod val="95000"/>
          </a:schemeClr>
        </a:solidFill>
        <a:effectLst/>
      </p:bgPr>
    </p:bg>
    <p:spTree>
      <p:nvGrpSpPr>
        <p:cNvPr id="1" name=""/>
        <p:cNvGrpSpPr/>
        <p:nvPr/>
      </p:nvGrpSpPr>
      <p:grpSpPr>
        <a:xfrm>
          <a:off x="0" y="0"/>
          <a:ext cx="0" cy="0"/>
          <a:chOff x="0" y="0"/>
          <a:chExt cx="0" cy="0"/>
        </a:xfrm>
      </p:grpSpPr>
      <p:sp>
        <p:nvSpPr>
          <p:cNvPr id="32" name="Picture Placeholder 10">
            <a:extLst>
              <a:ext uri="{FF2B5EF4-FFF2-40B4-BE49-F238E27FC236}">
                <a16:creationId xmlns:a16="http://schemas.microsoft.com/office/drawing/2014/main" id="{C556A4B9-7599-4B11-B687-2C429C7968EA}"/>
              </a:ext>
            </a:extLst>
          </p:cNvPr>
          <p:cNvSpPr>
            <a:spLocks noGrp="1"/>
          </p:cNvSpPr>
          <p:nvPr>
            <p:ph type="pic" sz="quarter" idx="13" hasCustomPrompt="1"/>
          </p:nvPr>
        </p:nvSpPr>
        <p:spPr>
          <a:xfrm>
            <a:off x="-1" y="947452"/>
            <a:ext cx="5703889" cy="4320000"/>
          </a:xfrm>
          <a:solidFill>
            <a:schemeClr val="bg1">
              <a:lumMod val="85000"/>
            </a:schemeClr>
          </a:solid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buNone/>
              <a:defRPr lang="en-ZA" sz="11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US" noProof="0" dirty="0"/>
              <a:t>Insert or Drag and Drop your Screen Design here</a:t>
            </a:r>
          </a:p>
        </p:txBody>
      </p:sp>
      <p:pic>
        <p:nvPicPr>
          <p:cNvPr id="31" name="Picture 30">
            <a:extLst>
              <a:ext uri="{FF2B5EF4-FFF2-40B4-BE49-F238E27FC236}">
                <a16:creationId xmlns:a16="http://schemas.microsoft.com/office/drawing/2014/main" id="{78C72E08-7056-40F8-B0FE-C8DD826BF55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flipH="1">
            <a:off x="-1" y="457201"/>
            <a:ext cx="10705833" cy="6195852"/>
          </a:xfrm>
          <a:prstGeom prst="rect">
            <a:avLst/>
          </a:prstGeom>
        </p:spPr>
      </p:pic>
      <p:sp>
        <p:nvSpPr>
          <p:cNvPr id="10" name="Picture Placeholder 22">
            <a:extLst>
              <a:ext uri="{FF2B5EF4-FFF2-40B4-BE49-F238E27FC236}">
                <a16:creationId xmlns:a16="http://schemas.microsoft.com/office/drawing/2014/main" id="{785590BE-5BE1-4AF5-B0F8-7D999658F3F8}"/>
              </a:ext>
            </a:extLst>
          </p:cNvPr>
          <p:cNvSpPr>
            <a:spLocks noGrp="1"/>
          </p:cNvSpPr>
          <p:nvPr>
            <p:ph type="pic" sz="quarter" idx="10" hasCustomPrompt="1"/>
          </p:nvPr>
        </p:nvSpPr>
        <p:spPr>
          <a:xfrm>
            <a:off x="6641052" y="136525"/>
            <a:ext cx="4313008" cy="6584950"/>
          </a:xfrm>
          <a:solidFill>
            <a:schemeClr val="accent4">
              <a:lumMod val="50000"/>
            </a:schemeClr>
          </a:solidFill>
        </p:spPr>
        <p:txBody>
          <a:bodyPr lIns="0" tIns="1512000" rIns="0" bIns="0" anchor="t"/>
          <a:lstStyle>
            <a:lvl1pPr marL="0" indent="0" algn="ctr">
              <a:buNone/>
              <a:defRPr i="1">
                <a:solidFill>
                  <a:schemeClr val="bg1"/>
                </a:solidFill>
                <a:latin typeface="Times New Roman" panose="02020603050405020304" pitchFamily="18" charset="0"/>
                <a:cs typeface="Times New Roman" panose="02020603050405020304" pitchFamily="18" charset="0"/>
              </a:defRPr>
            </a:lvl1pPr>
          </a:lstStyle>
          <a:p>
            <a:r>
              <a:rPr lang="en-US" noProof="0" dirty="0"/>
              <a:t>Insert or Drag and Drop Photo </a:t>
            </a:r>
            <a:br>
              <a:rPr lang="en-US" noProof="0" dirty="0"/>
            </a:br>
            <a:r>
              <a:rPr lang="en-US" noProof="0" dirty="0"/>
              <a:t>then Send to Back for overlay effect</a:t>
            </a:r>
          </a:p>
        </p:txBody>
      </p:sp>
      <p:sp>
        <p:nvSpPr>
          <p:cNvPr id="11" name="Rectangle 10">
            <a:extLst>
              <a:ext uri="{FF2B5EF4-FFF2-40B4-BE49-F238E27FC236}">
                <a16:creationId xmlns:a16="http://schemas.microsoft.com/office/drawing/2014/main" id="{3E534836-D52B-45E3-A123-FB9FFE3E0AE5}"/>
              </a:ext>
            </a:extLst>
          </p:cNvPr>
          <p:cNvSpPr/>
          <p:nvPr userDrawn="1"/>
        </p:nvSpPr>
        <p:spPr>
          <a:xfrm rot="5400000">
            <a:off x="5505605" y="1273020"/>
            <a:ext cx="6584950" cy="4311960"/>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nvGrpSpPr>
          <p:cNvPr id="12" name="Group 11">
            <a:extLst>
              <a:ext uri="{FF2B5EF4-FFF2-40B4-BE49-F238E27FC236}">
                <a16:creationId xmlns:a16="http://schemas.microsoft.com/office/drawing/2014/main" id="{4FA88889-2E09-4B26-90FB-497460180E61}"/>
              </a:ext>
            </a:extLst>
          </p:cNvPr>
          <p:cNvGrpSpPr/>
          <p:nvPr userDrawn="1"/>
        </p:nvGrpSpPr>
        <p:grpSpPr>
          <a:xfrm>
            <a:off x="6641050" y="0"/>
            <a:ext cx="4313009" cy="6858000"/>
            <a:chOff x="0" y="0"/>
            <a:chExt cx="12192000" cy="6858000"/>
          </a:xfrm>
          <a:solidFill>
            <a:schemeClr val="accent1"/>
          </a:solidFill>
        </p:grpSpPr>
        <p:sp>
          <p:nvSpPr>
            <p:cNvPr id="13" name="Rectangle 12">
              <a:extLst>
                <a:ext uri="{FF2B5EF4-FFF2-40B4-BE49-F238E27FC236}">
                  <a16:creationId xmlns:a16="http://schemas.microsoft.com/office/drawing/2014/main" id="{EB70E5C8-5074-4D5F-9EBD-E5E49462D138}"/>
                </a:ext>
              </a:extLst>
            </p:cNvPr>
            <p:cNvSpPr/>
            <p:nvPr userDrawn="1"/>
          </p:nvSpPr>
          <p:spPr>
            <a:xfrm>
              <a:off x="0" y="0"/>
              <a:ext cx="12192000" cy="1365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4" name="Rectangle 13">
              <a:extLst>
                <a:ext uri="{FF2B5EF4-FFF2-40B4-BE49-F238E27FC236}">
                  <a16:creationId xmlns:a16="http://schemas.microsoft.com/office/drawing/2014/main" id="{57144162-C52D-4D13-B080-38B1B0F6CBC6}"/>
                </a:ext>
              </a:extLst>
            </p:cNvPr>
            <p:cNvSpPr/>
            <p:nvPr userDrawn="1"/>
          </p:nvSpPr>
          <p:spPr>
            <a:xfrm>
              <a:off x="0" y="6721475"/>
              <a:ext cx="12192000" cy="1365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5" name="Footer Placeholder 4">
            <a:extLst>
              <a:ext uri="{FF2B5EF4-FFF2-40B4-BE49-F238E27FC236}">
                <a16:creationId xmlns:a16="http://schemas.microsoft.com/office/drawing/2014/main" id="{98468ABB-DAA1-4A8F-A65A-A0EADB7120F3}"/>
              </a:ext>
            </a:extLst>
          </p:cNvPr>
          <p:cNvSpPr>
            <a:spLocks noGrp="1"/>
          </p:cNvSpPr>
          <p:nvPr>
            <p:ph type="ftr" sz="quarter" idx="44"/>
          </p:nvPr>
        </p:nvSpPr>
        <p:spPr/>
        <p:txBody>
          <a:bodyPr/>
          <a:lstStyle/>
          <a:p>
            <a:r>
              <a:rPr lang="en-US" noProof="0" dirty="0"/>
              <a:t>Add a footer</a:t>
            </a:r>
          </a:p>
        </p:txBody>
      </p:sp>
      <p:sp>
        <p:nvSpPr>
          <p:cNvPr id="7" name="Slide Number Placeholder 6">
            <a:extLst>
              <a:ext uri="{FF2B5EF4-FFF2-40B4-BE49-F238E27FC236}">
                <a16:creationId xmlns:a16="http://schemas.microsoft.com/office/drawing/2014/main" id="{D344EF2B-4C23-4FC2-B680-617BC7D82A7E}"/>
              </a:ext>
            </a:extLst>
          </p:cNvPr>
          <p:cNvSpPr>
            <a:spLocks noGrp="1"/>
          </p:cNvSpPr>
          <p:nvPr>
            <p:ph type="sldNum" sz="quarter" idx="12"/>
          </p:nvPr>
        </p:nvSpPr>
        <p:spPr/>
        <p:txBody>
          <a:bodyPr/>
          <a:lstStyle/>
          <a:p>
            <a:r>
              <a:rPr lang="en-US" noProof="0" dirty="0"/>
              <a:t>page </a:t>
            </a:r>
            <a:fld id="{19B51A1E-902D-48AF-9020-955120F399B6}" type="slidenum">
              <a:rPr lang="en-US" b="1" i="1" noProof="0" smtClean="0"/>
              <a:pPr/>
              <a:t>‹#›</a:t>
            </a:fld>
            <a:endParaRPr lang="en-US" b="1" i="1" noProof="0" dirty="0"/>
          </a:p>
        </p:txBody>
      </p:sp>
      <p:sp>
        <p:nvSpPr>
          <p:cNvPr id="2" name="Title 1">
            <a:extLst>
              <a:ext uri="{FF2B5EF4-FFF2-40B4-BE49-F238E27FC236}">
                <a16:creationId xmlns:a16="http://schemas.microsoft.com/office/drawing/2014/main" id="{00F23EB7-E336-46EB-A4A0-3DB7A6BF4CE1}"/>
              </a:ext>
            </a:extLst>
          </p:cNvPr>
          <p:cNvSpPr>
            <a:spLocks noGrp="1"/>
          </p:cNvSpPr>
          <p:nvPr>
            <p:ph type="ctrTitle" hasCustomPrompt="1"/>
          </p:nvPr>
        </p:nvSpPr>
        <p:spPr>
          <a:xfrm>
            <a:off x="6866470" y="1767593"/>
            <a:ext cx="3863221" cy="2595353"/>
          </a:xfrm>
        </p:spPr>
        <p:txBody>
          <a:bodyPr anchor="b"/>
          <a:lstStyle>
            <a:lvl1pPr algn="l">
              <a:defRPr sz="4500">
                <a:solidFill>
                  <a:schemeClr val="bg1"/>
                </a:solidFill>
              </a:defRPr>
            </a:lvl1pPr>
          </a:lstStyle>
          <a:p>
            <a:r>
              <a:rPr lang="en-US" noProof="0"/>
              <a:t>Emphasized Text</a:t>
            </a:r>
          </a:p>
        </p:txBody>
      </p:sp>
      <p:sp>
        <p:nvSpPr>
          <p:cNvPr id="24" name="Content Placeholder 2">
            <a:extLst>
              <a:ext uri="{FF2B5EF4-FFF2-40B4-BE49-F238E27FC236}">
                <a16:creationId xmlns:a16="http://schemas.microsoft.com/office/drawing/2014/main" id="{5C5C3D10-5CD7-421D-B7BB-581518EF00DD}"/>
              </a:ext>
            </a:extLst>
          </p:cNvPr>
          <p:cNvSpPr>
            <a:spLocks noGrp="1"/>
          </p:cNvSpPr>
          <p:nvPr>
            <p:ph idx="1" hasCustomPrompt="1"/>
          </p:nvPr>
        </p:nvSpPr>
        <p:spPr>
          <a:xfrm>
            <a:off x="6866470" y="4608000"/>
            <a:ext cx="3863221" cy="18000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12881121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ree Sectio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C626A5-4FF6-42BD-858A-AE4B2C23A6BC}"/>
              </a:ext>
            </a:extLst>
          </p:cNvPr>
          <p:cNvSpPr>
            <a:spLocks noGrp="1"/>
          </p:cNvSpPr>
          <p:nvPr>
            <p:ph type="title"/>
          </p:nvPr>
        </p:nvSpPr>
        <p:spPr/>
        <p:txBody>
          <a:bodyPr/>
          <a:lstStyle>
            <a:lvl1pPr>
              <a:defRPr>
                <a:solidFill>
                  <a:schemeClr val="tx1">
                    <a:lumMod val="75000"/>
                    <a:lumOff val="25000"/>
                  </a:schemeClr>
                </a:solidFill>
              </a:defRPr>
            </a:lvl1pPr>
          </a:lstStyle>
          <a:p>
            <a:r>
              <a:rPr lang="en-US" noProof="0"/>
              <a:t>Click to edit Master title style</a:t>
            </a:r>
          </a:p>
        </p:txBody>
      </p:sp>
      <p:sp>
        <p:nvSpPr>
          <p:cNvPr id="5" name="Text Placeholder 4">
            <a:extLst>
              <a:ext uri="{FF2B5EF4-FFF2-40B4-BE49-F238E27FC236}">
                <a16:creationId xmlns:a16="http://schemas.microsoft.com/office/drawing/2014/main" id="{D52B871F-F800-4B02-8408-FF5D438CFEC4}"/>
              </a:ext>
            </a:extLst>
          </p:cNvPr>
          <p:cNvSpPr>
            <a:spLocks noGrp="1"/>
          </p:cNvSpPr>
          <p:nvPr>
            <p:ph type="body" sz="quarter" idx="13" hasCustomPrompt="1"/>
          </p:nvPr>
        </p:nvSpPr>
        <p:spPr>
          <a:xfrm>
            <a:off x="431800" y="1008000"/>
            <a:ext cx="10144125" cy="252000"/>
          </a:xfrm>
        </p:spPr>
        <p:txBody>
          <a:bodyPr/>
          <a:lstStyle>
            <a:lvl1pPr marL="0" indent="0">
              <a:buNone/>
              <a:defRPr/>
            </a:lvl1pPr>
            <a:lvl2pPr marL="266700" indent="0">
              <a:buNone/>
              <a:defRPr/>
            </a:lvl2pPr>
            <a:lvl3pPr marL="542925" indent="0">
              <a:buNone/>
              <a:defRPr/>
            </a:lvl3pPr>
            <a:lvl4pPr marL="809625" indent="0">
              <a:buNone/>
              <a:defRPr/>
            </a:lvl4pPr>
            <a:lvl5pPr marL="1076325" indent="0">
              <a:buNone/>
              <a:defRPr/>
            </a:lvl5pPr>
          </a:lstStyle>
          <a:p>
            <a:pPr lvl="0"/>
            <a:r>
              <a:rPr lang="en-US" noProof="0"/>
              <a:t>Subtitle</a:t>
            </a:r>
          </a:p>
        </p:txBody>
      </p:sp>
      <p:sp>
        <p:nvSpPr>
          <p:cNvPr id="17" name="Rectangle 16">
            <a:extLst>
              <a:ext uri="{FF2B5EF4-FFF2-40B4-BE49-F238E27FC236}">
                <a16:creationId xmlns:a16="http://schemas.microsoft.com/office/drawing/2014/main" id="{4790D010-2852-DE49-BD36-340D6725D1D5}"/>
              </a:ext>
            </a:extLst>
          </p:cNvPr>
          <p:cNvSpPr/>
          <p:nvPr userDrawn="1"/>
        </p:nvSpPr>
        <p:spPr>
          <a:xfrm>
            <a:off x="2765072" y="2412312"/>
            <a:ext cx="1216152" cy="12161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0" name="Picture Placeholder 15">
            <a:extLst>
              <a:ext uri="{FF2B5EF4-FFF2-40B4-BE49-F238E27FC236}">
                <a16:creationId xmlns:a16="http://schemas.microsoft.com/office/drawing/2014/main" id="{24F79A85-3789-254D-AF3D-5265B6140421}"/>
              </a:ext>
            </a:extLst>
          </p:cNvPr>
          <p:cNvSpPr>
            <a:spLocks noGrp="1"/>
          </p:cNvSpPr>
          <p:nvPr>
            <p:ph type="pic" sz="quarter" idx="47" hasCustomPrompt="1"/>
          </p:nvPr>
        </p:nvSpPr>
        <p:spPr>
          <a:xfrm>
            <a:off x="3062252" y="2709492"/>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5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US" noProof="0" dirty="0"/>
              <a:t>Add</a:t>
            </a:r>
          </a:p>
          <a:p>
            <a:pPr marL="266700" lvl="0" indent="-266700" algn="ctr"/>
            <a:r>
              <a:rPr lang="en-US" noProof="0" dirty="0"/>
              <a:t>Picture</a:t>
            </a:r>
          </a:p>
        </p:txBody>
      </p:sp>
      <p:sp>
        <p:nvSpPr>
          <p:cNvPr id="6" name="Text Placeholder 8">
            <a:extLst>
              <a:ext uri="{FF2B5EF4-FFF2-40B4-BE49-F238E27FC236}">
                <a16:creationId xmlns:a16="http://schemas.microsoft.com/office/drawing/2014/main" id="{9FBB7671-0660-45EB-8712-824ACCFDD4C4}"/>
              </a:ext>
            </a:extLst>
          </p:cNvPr>
          <p:cNvSpPr>
            <a:spLocks noGrp="1"/>
          </p:cNvSpPr>
          <p:nvPr>
            <p:ph type="body" sz="quarter" idx="17" hasCustomPrompt="1"/>
          </p:nvPr>
        </p:nvSpPr>
        <p:spPr>
          <a:xfrm>
            <a:off x="2565400" y="3971432"/>
            <a:ext cx="1620000" cy="360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1</a:t>
            </a:r>
          </a:p>
        </p:txBody>
      </p:sp>
      <p:sp>
        <p:nvSpPr>
          <p:cNvPr id="8" name="Text Placeholder 10">
            <a:extLst>
              <a:ext uri="{FF2B5EF4-FFF2-40B4-BE49-F238E27FC236}">
                <a16:creationId xmlns:a16="http://schemas.microsoft.com/office/drawing/2014/main" id="{1014D08D-BF9C-44A1-8635-70B551FEFA4C}"/>
              </a:ext>
            </a:extLst>
          </p:cNvPr>
          <p:cNvSpPr>
            <a:spLocks noGrp="1"/>
          </p:cNvSpPr>
          <p:nvPr>
            <p:ph type="body" sz="quarter" idx="18" hasCustomPrompt="1"/>
          </p:nvPr>
        </p:nvSpPr>
        <p:spPr>
          <a:xfrm>
            <a:off x="2565400" y="4471987"/>
            <a:ext cx="162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18" name="Rectangle 17">
            <a:extLst>
              <a:ext uri="{FF2B5EF4-FFF2-40B4-BE49-F238E27FC236}">
                <a16:creationId xmlns:a16="http://schemas.microsoft.com/office/drawing/2014/main" id="{C5D02C68-EB7D-E044-99A9-658364A3B2F0}"/>
              </a:ext>
            </a:extLst>
          </p:cNvPr>
          <p:cNvSpPr/>
          <p:nvPr userDrawn="1"/>
        </p:nvSpPr>
        <p:spPr>
          <a:xfrm>
            <a:off x="4895931" y="2412312"/>
            <a:ext cx="1216152" cy="12161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1" name="Picture Placeholder 15">
            <a:extLst>
              <a:ext uri="{FF2B5EF4-FFF2-40B4-BE49-F238E27FC236}">
                <a16:creationId xmlns:a16="http://schemas.microsoft.com/office/drawing/2014/main" id="{3826F102-F281-614F-8445-F1FD4CA62E4A}"/>
              </a:ext>
            </a:extLst>
          </p:cNvPr>
          <p:cNvSpPr>
            <a:spLocks noGrp="1"/>
          </p:cNvSpPr>
          <p:nvPr>
            <p:ph type="pic" sz="quarter" idx="48" hasCustomPrompt="1"/>
          </p:nvPr>
        </p:nvSpPr>
        <p:spPr>
          <a:xfrm>
            <a:off x="5193111" y="2709492"/>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5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US" noProof="0" dirty="0"/>
              <a:t>Add</a:t>
            </a:r>
          </a:p>
          <a:p>
            <a:pPr marL="266700" lvl="0" indent="-266700" algn="ctr"/>
            <a:r>
              <a:rPr lang="en-US" noProof="0" dirty="0"/>
              <a:t>Picture</a:t>
            </a:r>
          </a:p>
        </p:txBody>
      </p:sp>
      <p:sp>
        <p:nvSpPr>
          <p:cNvPr id="9" name="Text Placeholder 8">
            <a:extLst>
              <a:ext uri="{FF2B5EF4-FFF2-40B4-BE49-F238E27FC236}">
                <a16:creationId xmlns:a16="http://schemas.microsoft.com/office/drawing/2014/main" id="{4339CB16-5C66-4617-AF19-7700AD97524A}"/>
              </a:ext>
            </a:extLst>
          </p:cNvPr>
          <p:cNvSpPr>
            <a:spLocks noGrp="1"/>
          </p:cNvSpPr>
          <p:nvPr>
            <p:ph type="body" sz="quarter" idx="33" hasCustomPrompt="1"/>
          </p:nvPr>
        </p:nvSpPr>
        <p:spPr>
          <a:xfrm>
            <a:off x="4696259" y="3971432"/>
            <a:ext cx="1620000" cy="360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1</a:t>
            </a:r>
          </a:p>
        </p:txBody>
      </p:sp>
      <p:sp>
        <p:nvSpPr>
          <p:cNvPr id="10" name="Text Placeholder 10">
            <a:extLst>
              <a:ext uri="{FF2B5EF4-FFF2-40B4-BE49-F238E27FC236}">
                <a16:creationId xmlns:a16="http://schemas.microsoft.com/office/drawing/2014/main" id="{8DFFD868-459F-47BA-BA47-B6CC7A09E8E9}"/>
              </a:ext>
            </a:extLst>
          </p:cNvPr>
          <p:cNvSpPr>
            <a:spLocks noGrp="1"/>
          </p:cNvSpPr>
          <p:nvPr>
            <p:ph type="body" sz="quarter" idx="34" hasCustomPrompt="1"/>
          </p:nvPr>
        </p:nvSpPr>
        <p:spPr>
          <a:xfrm>
            <a:off x="4696259" y="4471987"/>
            <a:ext cx="162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19" name="Rectangle 18">
            <a:extLst>
              <a:ext uri="{FF2B5EF4-FFF2-40B4-BE49-F238E27FC236}">
                <a16:creationId xmlns:a16="http://schemas.microsoft.com/office/drawing/2014/main" id="{45962E1D-1D13-2B48-9F3B-CE31039DD236}"/>
              </a:ext>
            </a:extLst>
          </p:cNvPr>
          <p:cNvSpPr/>
          <p:nvPr userDrawn="1"/>
        </p:nvSpPr>
        <p:spPr>
          <a:xfrm>
            <a:off x="7026790" y="2412312"/>
            <a:ext cx="1216152" cy="12161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2" name="Picture Placeholder 15">
            <a:extLst>
              <a:ext uri="{FF2B5EF4-FFF2-40B4-BE49-F238E27FC236}">
                <a16:creationId xmlns:a16="http://schemas.microsoft.com/office/drawing/2014/main" id="{CD06C66D-CFA0-9B4B-8F90-2B01B8C524BE}"/>
              </a:ext>
            </a:extLst>
          </p:cNvPr>
          <p:cNvSpPr>
            <a:spLocks noGrp="1"/>
          </p:cNvSpPr>
          <p:nvPr>
            <p:ph type="pic" sz="quarter" idx="49" hasCustomPrompt="1"/>
          </p:nvPr>
        </p:nvSpPr>
        <p:spPr>
          <a:xfrm>
            <a:off x="7323970" y="2709492"/>
            <a:ext cx="621792" cy="621792"/>
          </a:xfrm>
          <a:noFill/>
          <a:ln w="95250" cap="sq">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0" rIns="180000" bIns="0" numCol="1" spcCol="0" rtlCol="0" fromWordArt="0" anchor="ctr" anchorCtr="1" forceAA="0" compatLnSpc="1">
            <a:prstTxWarp prst="textNoShape">
              <a:avLst/>
            </a:prstTxWarp>
            <a:noAutofit/>
          </a:bodyPr>
          <a:lstStyle>
            <a:lvl1pPr marL="0" indent="0" algn="l">
              <a:buNone/>
              <a:defRPr lang="en-ZA" sz="500" i="1">
                <a:solidFill>
                  <a:schemeClr val="tx1">
                    <a:lumMod val="50000"/>
                    <a:lumOff val="50000"/>
                  </a:schemeClr>
                </a:solidFill>
                <a:latin typeface="Times New Roman" panose="02020603050405020304" pitchFamily="18" charset="0"/>
                <a:cs typeface="Times New Roman" panose="02020603050405020304" pitchFamily="18" charset="0"/>
              </a:defRPr>
            </a:lvl1pPr>
          </a:lstStyle>
          <a:p>
            <a:pPr marL="266700" lvl="0" indent="-266700" algn="ctr"/>
            <a:r>
              <a:rPr lang="en-US" noProof="0" dirty="0"/>
              <a:t>Add</a:t>
            </a:r>
          </a:p>
          <a:p>
            <a:pPr marL="266700" lvl="0" indent="-266700" algn="ctr"/>
            <a:r>
              <a:rPr lang="en-US" noProof="0" dirty="0"/>
              <a:t>Picture</a:t>
            </a:r>
          </a:p>
        </p:txBody>
      </p:sp>
      <p:sp>
        <p:nvSpPr>
          <p:cNvPr id="11" name="Text Placeholder 8">
            <a:extLst>
              <a:ext uri="{FF2B5EF4-FFF2-40B4-BE49-F238E27FC236}">
                <a16:creationId xmlns:a16="http://schemas.microsoft.com/office/drawing/2014/main" id="{2C2CF09F-AE9E-47DD-899E-02CEAEFE3CC1}"/>
              </a:ext>
            </a:extLst>
          </p:cNvPr>
          <p:cNvSpPr>
            <a:spLocks noGrp="1"/>
          </p:cNvSpPr>
          <p:nvPr>
            <p:ph type="body" sz="quarter" idx="35" hasCustomPrompt="1"/>
          </p:nvPr>
        </p:nvSpPr>
        <p:spPr>
          <a:xfrm>
            <a:off x="6827118" y="3971432"/>
            <a:ext cx="1620000" cy="360000"/>
          </a:xfrm>
        </p:spPr>
        <p:txBody>
          <a:bodyPr/>
          <a:lstStyle>
            <a:lvl1pPr marL="0" indent="0" algn="ctr">
              <a:buFont typeface="Arial" panose="020B0604020202020204" pitchFamily="34" charset="0"/>
              <a:buNone/>
              <a:defRPr sz="1800">
                <a:solidFill>
                  <a:schemeClr val="tx1">
                    <a:lumMod val="75000"/>
                    <a:lumOff val="25000"/>
                  </a:schemeClr>
                </a:solidFill>
              </a:defRPr>
            </a:lvl1pPr>
          </a:lstStyle>
          <a:p>
            <a:pPr lvl="0"/>
            <a:r>
              <a:rPr lang="en-US" noProof="0"/>
              <a:t>Bullet 1</a:t>
            </a:r>
          </a:p>
        </p:txBody>
      </p:sp>
      <p:sp>
        <p:nvSpPr>
          <p:cNvPr id="12" name="Text Placeholder 10">
            <a:extLst>
              <a:ext uri="{FF2B5EF4-FFF2-40B4-BE49-F238E27FC236}">
                <a16:creationId xmlns:a16="http://schemas.microsoft.com/office/drawing/2014/main" id="{7AA959D8-F91C-4891-A16D-51CF31166B71}"/>
              </a:ext>
            </a:extLst>
          </p:cNvPr>
          <p:cNvSpPr>
            <a:spLocks noGrp="1"/>
          </p:cNvSpPr>
          <p:nvPr>
            <p:ph type="body" sz="quarter" idx="36" hasCustomPrompt="1"/>
          </p:nvPr>
        </p:nvSpPr>
        <p:spPr>
          <a:xfrm>
            <a:off x="6827118" y="4471987"/>
            <a:ext cx="1620000" cy="720000"/>
          </a:xfrm>
        </p:spPr>
        <p:txBody>
          <a:bodyPr/>
          <a:lstStyle>
            <a:lvl1pPr marL="0" indent="0" algn="ctr">
              <a:buNone/>
              <a:defRPr sz="1400">
                <a:solidFill>
                  <a:schemeClr val="tx1">
                    <a:lumMod val="75000"/>
                    <a:lumOff val="25000"/>
                  </a:schemeClr>
                </a:solidFill>
              </a:defRPr>
            </a:lvl1pPr>
          </a:lstStyle>
          <a:p>
            <a:pPr lvl="0"/>
            <a:r>
              <a:rPr lang="en-US" noProof="0"/>
              <a:t>Bullet Description</a:t>
            </a:r>
          </a:p>
        </p:txBody>
      </p:sp>
      <p:sp>
        <p:nvSpPr>
          <p:cNvPr id="3" name="Footer Placeholder 2">
            <a:extLst>
              <a:ext uri="{FF2B5EF4-FFF2-40B4-BE49-F238E27FC236}">
                <a16:creationId xmlns:a16="http://schemas.microsoft.com/office/drawing/2014/main" id="{08CCB8C2-B6A2-4C69-8D3A-57420A034BA4}"/>
              </a:ext>
            </a:extLst>
          </p:cNvPr>
          <p:cNvSpPr>
            <a:spLocks noGrp="1"/>
          </p:cNvSpPr>
          <p:nvPr>
            <p:ph type="ftr" sz="quarter" idx="12"/>
          </p:nvPr>
        </p:nvSpPr>
        <p:spPr/>
        <p:txBody>
          <a:bodyPr/>
          <a:lstStyle/>
          <a:p>
            <a:r>
              <a:rPr lang="en-US" noProof="0" dirty="0"/>
              <a:t>Add a footer</a:t>
            </a:r>
          </a:p>
        </p:txBody>
      </p:sp>
      <p:sp>
        <p:nvSpPr>
          <p:cNvPr id="16" name="Slide Number Placeholder 6">
            <a:extLst>
              <a:ext uri="{FF2B5EF4-FFF2-40B4-BE49-F238E27FC236}">
                <a16:creationId xmlns:a16="http://schemas.microsoft.com/office/drawing/2014/main" id="{10C57817-9ECE-F147-BBDB-760FAF41C8E8}"/>
              </a:ext>
            </a:extLst>
          </p:cNvPr>
          <p:cNvSpPr>
            <a:spLocks noGrp="1"/>
          </p:cNvSpPr>
          <p:nvPr>
            <p:ph type="sldNum" sz="quarter" idx="44"/>
          </p:nvPr>
        </p:nvSpPr>
        <p:spPr>
          <a:xfrm>
            <a:off x="11091633" y="6456363"/>
            <a:ext cx="962795" cy="264330"/>
          </a:xfrm>
        </p:spPr>
        <p:txBody>
          <a:bodyPr/>
          <a:lstStyle/>
          <a:p>
            <a:r>
              <a:rPr lang="en-US" noProof="0" dirty="0"/>
              <a:t>page </a:t>
            </a:r>
            <a:fld id="{19B51A1E-902D-48AF-9020-955120F399B6}" type="slidenum">
              <a:rPr lang="en-US" b="1" i="1" noProof="0" smtClean="0"/>
              <a:pPr/>
              <a:t>‹#›</a:t>
            </a:fld>
            <a:endParaRPr lang="en-US" b="1" i="1" noProof="0" dirty="0"/>
          </a:p>
        </p:txBody>
      </p:sp>
    </p:spTree>
    <p:extLst>
      <p:ext uri="{BB962C8B-B14F-4D97-AF65-F5344CB8AC3E}">
        <p14:creationId xmlns:p14="http://schemas.microsoft.com/office/powerpoint/2010/main" val="35878542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6BF466B-33BA-42AC-AFB2-51FC72C2FA45}"/>
              </a:ext>
            </a:extLst>
          </p:cNvPr>
          <p:cNvSpPr/>
          <p:nvPr userDrawn="1"/>
        </p:nvSpPr>
        <p:spPr>
          <a:xfrm>
            <a:off x="0" y="0"/>
            <a:ext cx="12192000" cy="1365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8" name="Rectangle 7">
            <a:extLst>
              <a:ext uri="{FF2B5EF4-FFF2-40B4-BE49-F238E27FC236}">
                <a16:creationId xmlns:a16="http://schemas.microsoft.com/office/drawing/2014/main" id="{C4A5CDF3-277F-457A-90F6-C20C9F0EF716}"/>
              </a:ext>
            </a:extLst>
          </p:cNvPr>
          <p:cNvSpPr/>
          <p:nvPr userDrawn="1"/>
        </p:nvSpPr>
        <p:spPr>
          <a:xfrm rot="5400000">
            <a:off x="-3360737" y="3360737"/>
            <a:ext cx="6858000" cy="1365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9" name="Rectangle 8">
            <a:extLst>
              <a:ext uri="{FF2B5EF4-FFF2-40B4-BE49-F238E27FC236}">
                <a16:creationId xmlns:a16="http://schemas.microsoft.com/office/drawing/2014/main" id="{01509F7B-15BA-44E2-85A9-A5A242FAF0E0}"/>
              </a:ext>
            </a:extLst>
          </p:cNvPr>
          <p:cNvSpPr/>
          <p:nvPr userDrawn="1"/>
        </p:nvSpPr>
        <p:spPr>
          <a:xfrm rot="5400000">
            <a:off x="8144030" y="2810031"/>
            <a:ext cx="6858000" cy="12379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Rectangle 9">
            <a:extLst>
              <a:ext uri="{FF2B5EF4-FFF2-40B4-BE49-F238E27FC236}">
                <a16:creationId xmlns:a16="http://schemas.microsoft.com/office/drawing/2014/main" id="{2D8A2F97-6D60-46FC-A9F8-936208153882}"/>
              </a:ext>
            </a:extLst>
          </p:cNvPr>
          <p:cNvSpPr/>
          <p:nvPr userDrawn="1"/>
        </p:nvSpPr>
        <p:spPr>
          <a:xfrm>
            <a:off x="0" y="6721475"/>
            <a:ext cx="12192000" cy="1365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Placeholder 1">
            <a:extLst>
              <a:ext uri="{FF2B5EF4-FFF2-40B4-BE49-F238E27FC236}">
                <a16:creationId xmlns:a16="http://schemas.microsoft.com/office/drawing/2014/main" id="{090F41A2-6535-4CA6-81E4-026A5B56D9D7}"/>
              </a:ext>
            </a:extLst>
          </p:cNvPr>
          <p:cNvSpPr>
            <a:spLocks noGrp="1"/>
          </p:cNvSpPr>
          <p:nvPr>
            <p:ph type="title"/>
          </p:nvPr>
        </p:nvSpPr>
        <p:spPr>
          <a:xfrm>
            <a:off x="432000" y="432000"/>
            <a:ext cx="10143235" cy="432000"/>
          </a:xfrm>
          <a:prstGeom prst="rect">
            <a:avLst/>
          </a:prstGeom>
        </p:spPr>
        <p:txBody>
          <a:bodyPr vert="horz" lIns="0" tIns="0" rIns="0" bIns="0" rtlCol="0" anchor="ctr">
            <a:noAutofit/>
          </a:bodyPr>
          <a:lstStyle/>
          <a:p>
            <a:r>
              <a:rPr lang="en-US" noProof="0"/>
              <a:t>Click to edit Master title style</a:t>
            </a:r>
          </a:p>
        </p:txBody>
      </p:sp>
      <p:sp>
        <p:nvSpPr>
          <p:cNvPr id="3" name="Text Placeholder 2">
            <a:extLst>
              <a:ext uri="{FF2B5EF4-FFF2-40B4-BE49-F238E27FC236}">
                <a16:creationId xmlns:a16="http://schemas.microsoft.com/office/drawing/2014/main" id="{213AB95C-7DD4-4796-80E4-1B7466A2A037}"/>
              </a:ext>
            </a:extLst>
          </p:cNvPr>
          <p:cNvSpPr>
            <a:spLocks noGrp="1"/>
          </p:cNvSpPr>
          <p:nvPr>
            <p:ph type="body" idx="1"/>
          </p:nvPr>
        </p:nvSpPr>
        <p:spPr>
          <a:xfrm>
            <a:off x="432000" y="1152000"/>
            <a:ext cx="10143235" cy="5039250"/>
          </a:xfrm>
          <a:prstGeom prst="rect">
            <a:avLst/>
          </a:prstGeom>
        </p:spPr>
        <p:txBody>
          <a:bodyPr vert="horz" lIns="0" tIns="0" rIns="0" bIns="0" rtlCol="0">
            <a:no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a:extLst>
              <a:ext uri="{FF2B5EF4-FFF2-40B4-BE49-F238E27FC236}">
                <a16:creationId xmlns:a16="http://schemas.microsoft.com/office/drawing/2014/main" id="{58879C91-B77F-4273-9A27-A3535FB889DB}"/>
              </a:ext>
            </a:extLst>
          </p:cNvPr>
          <p:cNvSpPr>
            <a:spLocks noGrp="1"/>
          </p:cNvSpPr>
          <p:nvPr>
            <p:ph type="ftr" sz="quarter" idx="3"/>
          </p:nvPr>
        </p:nvSpPr>
        <p:spPr>
          <a:xfrm>
            <a:off x="260974" y="6365893"/>
            <a:ext cx="4114800" cy="226714"/>
          </a:xfrm>
          <a:prstGeom prst="rect">
            <a:avLst/>
          </a:prstGeom>
        </p:spPr>
        <p:txBody>
          <a:bodyPr vert="horz" lIns="0" tIns="0" rIns="0" bIns="0" rtlCol="0" anchor="ctr"/>
          <a:lstStyle>
            <a:lvl1pPr algn="l">
              <a:defRPr sz="1200">
                <a:solidFill>
                  <a:schemeClr val="tx1">
                    <a:lumMod val="75000"/>
                    <a:lumOff val="25000"/>
                  </a:schemeClr>
                </a:solidFill>
              </a:defRPr>
            </a:lvl1pPr>
          </a:lstStyle>
          <a:p>
            <a:r>
              <a:rPr lang="en-US" noProof="0" dirty="0"/>
              <a:t>Add a footer</a:t>
            </a:r>
          </a:p>
        </p:txBody>
      </p:sp>
      <p:sp>
        <p:nvSpPr>
          <p:cNvPr id="6" name="Slide Number Placeholder 5">
            <a:extLst>
              <a:ext uri="{FF2B5EF4-FFF2-40B4-BE49-F238E27FC236}">
                <a16:creationId xmlns:a16="http://schemas.microsoft.com/office/drawing/2014/main" id="{5ECA3099-A94F-4C3E-BC29-780EDD38F722}"/>
              </a:ext>
            </a:extLst>
          </p:cNvPr>
          <p:cNvSpPr>
            <a:spLocks noGrp="1"/>
          </p:cNvSpPr>
          <p:nvPr>
            <p:ph type="sldNum" sz="quarter" idx="4"/>
          </p:nvPr>
        </p:nvSpPr>
        <p:spPr>
          <a:xfrm>
            <a:off x="11091633" y="6456363"/>
            <a:ext cx="962795" cy="264330"/>
          </a:xfrm>
          <a:prstGeom prst="rect">
            <a:avLst/>
          </a:prstGeom>
          <a:ln w="3175">
            <a:solidFill>
              <a:schemeClr val="bg1">
                <a:lumMod val="95000"/>
              </a:schemeClr>
            </a:solidFill>
          </a:ln>
        </p:spPr>
        <p:txBody>
          <a:bodyPr vert="horz" lIns="0" tIns="0" rIns="0" bIns="0" rtlCol="0" anchor="ctr"/>
          <a:lstStyle>
            <a:lvl1pPr algn="ctr">
              <a:defRPr sz="1400">
                <a:solidFill>
                  <a:schemeClr val="tx1">
                    <a:lumMod val="75000"/>
                    <a:lumOff val="25000"/>
                  </a:schemeClr>
                </a:solidFill>
              </a:defRPr>
            </a:lvl1pPr>
          </a:lstStyle>
          <a:p>
            <a:r>
              <a:rPr lang="en-US" noProof="0" dirty="0"/>
              <a:t>page </a:t>
            </a:r>
            <a:fld id="{19B51A1E-902D-48AF-9020-955120F399B6}" type="slidenum">
              <a:rPr lang="en-US" b="1" i="1" noProof="0" smtClean="0"/>
              <a:pPr/>
              <a:t>‹#›</a:t>
            </a:fld>
            <a:endParaRPr lang="en-US" b="1" i="1" noProof="0" dirty="0"/>
          </a:p>
        </p:txBody>
      </p:sp>
      <p:sp>
        <p:nvSpPr>
          <p:cNvPr id="11" name="TextBox 10">
            <a:extLst>
              <a:ext uri="{FF2B5EF4-FFF2-40B4-BE49-F238E27FC236}">
                <a16:creationId xmlns:a16="http://schemas.microsoft.com/office/drawing/2014/main" id="{FF5B127E-AB96-49E0-8307-05174D7A6231}"/>
              </a:ext>
            </a:extLst>
          </p:cNvPr>
          <p:cNvSpPr txBox="1"/>
          <p:nvPr userDrawn="1"/>
        </p:nvSpPr>
        <p:spPr>
          <a:xfrm>
            <a:off x="11034141" y="5994000"/>
            <a:ext cx="1077777" cy="359073"/>
          </a:xfrm>
          <a:prstGeom prst="rect">
            <a:avLst/>
          </a:prstGeom>
          <a:noFill/>
        </p:spPr>
        <p:txBody>
          <a:bodyPr wrap="square" lIns="0" tIns="0" rIns="0" bIns="0" rtlCol="0">
            <a:spAutoFit/>
          </a:bodyPr>
          <a:lstStyle/>
          <a:p>
            <a:pPr algn="ctr">
              <a:lnSpc>
                <a:spcPts val="1400"/>
              </a:lnSpc>
            </a:pPr>
            <a:r>
              <a:rPr lang="en-US" sz="2400" b="1" spc="-150" baseline="0" noProof="0" dirty="0">
                <a:solidFill>
                  <a:schemeClr val="accent1"/>
                </a:solidFill>
              </a:rPr>
              <a:t>Contoso</a:t>
            </a:r>
            <a:br>
              <a:rPr lang="en-US" sz="2400" b="1" spc="-150" baseline="0" noProof="0" dirty="0">
                <a:solidFill>
                  <a:schemeClr val="tx1">
                    <a:lumMod val="50000"/>
                    <a:lumOff val="50000"/>
                  </a:schemeClr>
                </a:solidFill>
              </a:rPr>
            </a:br>
            <a:r>
              <a:rPr lang="en-US" sz="1000" b="0" spc="0" baseline="0" noProof="0" dirty="0">
                <a:solidFill>
                  <a:schemeClr val="tx1">
                    <a:lumMod val="50000"/>
                    <a:lumOff val="50000"/>
                  </a:schemeClr>
                </a:solidFill>
              </a:rPr>
              <a:t>Pharmaceuticals</a:t>
            </a:r>
          </a:p>
        </p:txBody>
      </p:sp>
    </p:spTree>
    <p:extLst>
      <p:ext uri="{BB962C8B-B14F-4D97-AF65-F5344CB8AC3E}">
        <p14:creationId xmlns:p14="http://schemas.microsoft.com/office/powerpoint/2010/main" val="21704739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Lst>
  <p:hf hdr="0" ftr="0" dt="0"/>
  <p:txStyles>
    <p:titleStyle>
      <a:lvl1pPr algn="l" defTabSz="914400" rtl="0" eaLnBrk="1" latinLnBrk="0" hangingPunct="1">
        <a:lnSpc>
          <a:spcPct val="90000"/>
        </a:lnSpc>
        <a:spcBef>
          <a:spcPct val="0"/>
        </a:spcBef>
        <a:buNone/>
        <a:defRPr sz="3200" kern="1200" spc="-150">
          <a:solidFill>
            <a:schemeClr val="tx1">
              <a:lumMod val="75000"/>
              <a:lumOff val="25000"/>
            </a:schemeClr>
          </a:solidFill>
          <a:latin typeface="+mj-lt"/>
          <a:ea typeface="+mj-ea"/>
          <a:cs typeface="+mj-cs"/>
        </a:defRPr>
      </a:lvl1pPr>
    </p:titleStyle>
    <p:bodyStyle>
      <a:lvl1pPr marL="266700" indent="-266700" algn="l" defTabSz="914400" rtl="0" eaLnBrk="1" latinLnBrk="0" hangingPunct="1">
        <a:lnSpc>
          <a:spcPct val="90000"/>
        </a:lnSpc>
        <a:spcBef>
          <a:spcPts val="1000"/>
        </a:spcBef>
        <a:buFont typeface="Arial" panose="020B0604020202020204" pitchFamily="34" charset="0"/>
        <a:buChar char="•"/>
        <a:defRPr sz="1800" kern="1200">
          <a:solidFill>
            <a:schemeClr val="tx1">
              <a:lumMod val="75000"/>
              <a:lumOff val="25000"/>
            </a:schemeClr>
          </a:solidFill>
          <a:latin typeface="+mn-lt"/>
          <a:ea typeface="+mn-ea"/>
          <a:cs typeface="+mn-cs"/>
        </a:defRPr>
      </a:lvl1pPr>
      <a:lvl2pPr marL="542925" indent="-276225"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n-lt"/>
          <a:ea typeface="+mn-ea"/>
          <a:cs typeface="+mn-cs"/>
        </a:defRPr>
      </a:lvl2pPr>
      <a:lvl3pPr marL="809625" indent="-26670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n-lt"/>
          <a:ea typeface="+mn-ea"/>
          <a:cs typeface="+mn-cs"/>
        </a:defRPr>
      </a:lvl3pPr>
      <a:lvl4pPr marL="1076325" indent="-26670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n-lt"/>
          <a:ea typeface="+mn-ea"/>
          <a:cs typeface="+mn-cs"/>
        </a:defRPr>
      </a:lvl4pPr>
      <a:lvl5pPr marL="1343025" indent="-26670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0.xml"/><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1.xml"/><Relationship Id="rId1" Type="http://schemas.openxmlformats.org/officeDocument/2006/relationships/slideLayout" Target="../slideLayouts/slideLayout8.xml"/><Relationship Id="rId6" Type="http://schemas.openxmlformats.org/officeDocument/2006/relationships/image" Target="../media/image28.png"/><Relationship Id="rId5" Type="http://schemas.openxmlformats.org/officeDocument/2006/relationships/image" Target="../media/image27.jpeg"/><Relationship Id="rId4" Type="http://schemas.openxmlformats.org/officeDocument/2006/relationships/image" Target="../media/image26.jpeg"/></Relationships>
</file>

<file path=ppt/slides/_rels/slide12.xml.rels><?xml version="1.0" encoding="UTF-8" standalone="yes"?>
<Relationships xmlns="http://schemas.openxmlformats.org/package/2006/relationships"><Relationship Id="rId8" Type="http://schemas.openxmlformats.org/officeDocument/2006/relationships/image" Target="../media/image32.svg"/><Relationship Id="rId3" Type="http://schemas.openxmlformats.org/officeDocument/2006/relationships/image" Target="../media/image29.png"/><Relationship Id="rId7" Type="http://schemas.openxmlformats.org/officeDocument/2006/relationships/image" Target="../media/image31.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19.svg"/><Relationship Id="rId11" Type="http://schemas.openxmlformats.org/officeDocument/2006/relationships/image" Target="../media/image35.jpeg"/><Relationship Id="rId5" Type="http://schemas.openxmlformats.org/officeDocument/2006/relationships/image" Target="../media/image18.png"/><Relationship Id="rId10" Type="http://schemas.openxmlformats.org/officeDocument/2006/relationships/image" Target="../media/image34.svg"/><Relationship Id="rId4" Type="http://schemas.openxmlformats.org/officeDocument/2006/relationships/image" Target="../media/image30.svg"/><Relationship Id="rId9" Type="http://schemas.openxmlformats.org/officeDocument/2006/relationships/image" Target="../media/image33.png"/></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36.jpeg"/></Relationships>
</file>

<file path=ppt/slides/_rels/slide1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15.xml"/><Relationship Id="rId1" Type="http://schemas.openxmlformats.org/officeDocument/2006/relationships/slideLayout" Target="../slideLayouts/slideLayout20.xml"/><Relationship Id="rId4" Type="http://schemas.openxmlformats.org/officeDocument/2006/relationships/image" Target="../media/image39.png"/></Relationships>
</file>

<file path=ppt/slides/_rels/slide1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6.xml"/><Relationship Id="rId1" Type="http://schemas.openxmlformats.org/officeDocument/2006/relationships/slideLayout" Target="../slideLayouts/slideLayout10.xml"/><Relationship Id="rId5" Type="http://schemas.openxmlformats.org/officeDocument/2006/relationships/image" Target="../media/image42.JPG"/><Relationship Id="rId4" Type="http://schemas.openxmlformats.org/officeDocument/2006/relationships/image" Target="../media/image41.svg"/></Relationships>
</file>

<file path=ppt/slides/_rels/slide17.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17.xml"/><Relationship Id="rId1" Type="http://schemas.openxmlformats.org/officeDocument/2006/relationships/slideLayout" Target="../slideLayouts/slideLayout18.xml"/><Relationship Id="rId4" Type="http://schemas.openxmlformats.org/officeDocument/2006/relationships/image" Target="../media/image44.jfif"/></Relationships>
</file>

<file path=ppt/slides/_rels/slide18.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46.jpeg"/></Relationships>
</file>

<file path=ppt/slides/_rels/slide19.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20.xml"/><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6.jpeg"/><Relationship Id="rId7" Type="http://schemas.openxmlformats.org/officeDocument/2006/relationships/image" Target="../media/image9.png"/><Relationship Id="rId12" Type="http://schemas.openxmlformats.org/officeDocument/2006/relationships/image" Target="../media/image14.svg"/><Relationship Id="rId2" Type="http://schemas.openxmlformats.org/officeDocument/2006/relationships/notesSlide" Target="../notesSlides/notesSlide21.xml"/><Relationship Id="rId1" Type="http://schemas.openxmlformats.org/officeDocument/2006/relationships/slideLayout" Target="../slideLayouts/slideLayout26.xml"/><Relationship Id="rId6" Type="http://schemas.openxmlformats.org/officeDocument/2006/relationships/image" Target="../media/image8.sv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svg"/><Relationship Id="rId4" Type="http://schemas.openxmlformats.org/officeDocument/2006/relationships/hyperlink" Target="mailto:brendao@yorku.ca" TargetMode="External"/><Relationship Id="rId9" Type="http://schemas.openxmlformats.org/officeDocument/2006/relationships/image" Target="../media/image1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3" Type="http://schemas.openxmlformats.org/officeDocument/2006/relationships/image" Target="../media/image4.jfif"/><Relationship Id="rId2" Type="http://schemas.openxmlformats.org/officeDocument/2006/relationships/notesSlide" Target="../notesSlides/notesSlide4.xml"/><Relationship Id="rId1" Type="http://schemas.openxmlformats.org/officeDocument/2006/relationships/slideLayout" Target="../slideLayouts/slideLayout17.xml"/><Relationship Id="rId4" Type="http://schemas.openxmlformats.org/officeDocument/2006/relationships/image" Target="../media/image5.jfif"/></Relationships>
</file>

<file path=ppt/slides/_rels/slide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jpeg"/><Relationship Id="rId7" Type="http://schemas.openxmlformats.org/officeDocument/2006/relationships/image" Target="../media/image10.svg"/><Relationship Id="rId2" Type="http://schemas.openxmlformats.org/officeDocument/2006/relationships/notesSlide" Target="../notesSlides/notesSlide5.xml"/><Relationship Id="rId1" Type="http://schemas.openxmlformats.org/officeDocument/2006/relationships/slideLayout" Target="../slideLayouts/slideLayout26.xml"/><Relationship Id="rId6" Type="http://schemas.openxmlformats.org/officeDocument/2006/relationships/image" Target="../media/image9.png"/><Relationship Id="rId11" Type="http://schemas.openxmlformats.org/officeDocument/2006/relationships/image" Target="../media/image14.svg"/><Relationship Id="rId5" Type="http://schemas.openxmlformats.org/officeDocument/2006/relationships/image" Target="../media/image8.sv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sv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7.svg"/><Relationship Id="rId9" Type="http://schemas.openxmlformats.org/officeDocument/2006/relationships/image" Target="../media/image22.jpeg"/></Relationships>
</file>

<file path=ppt/slides/_rels/slide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descr="Stethescope and arms showing a medical professional taking a patient's blood pressure.  Picture includes blood pressure machine and clipboard.">
            <a:extLst>
              <a:ext uri="{FF2B5EF4-FFF2-40B4-BE49-F238E27FC236}">
                <a16:creationId xmlns:a16="http://schemas.microsoft.com/office/drawing/2014/main" id="{4414D423-B276-4148-A337-5693724BB04E}"/>
              </a:ext>
            </a:extLst>
          </p:cNvPr>
          <p:cNvPicPr>
            <a:picLocks noGrp="1" noChangeAspect="1"/>
          </p:cNvPicPr>
          <p:nvPr>
            <p:ph type="pic" sz="quarter" idx="4294967295"/>
          </p:nvPr>
        </p:nvPicPr>
        <p:blipFill rotWithShape="1">
          <a:blip r:embed="rId3" cstate="screen">
            <a:extLst>
              <a:ext uri="{28A0092B-C50C-407E-A947-70E740481C1C}">
                <a14:useLocalDpi xmlns:a14="http://schemas.microsoft.com/office/drawing/2010/main"/>
              </a:ext>
            </a:extLst>
          </a:blip>
          <a:srcRect/>
          <a:stretch/>
        </p:blipFill>
        <p:spPr>
          <a:xfrm>
            <a:off x="136525" y="136525"/>
            <a:ext cx="11909425" cy="6584950"/>
          </a:xfrm>
        </p:spPr>
      </p:pic>
      <p:sp>
        <p:nvSpPr>
          <p:cNvPr id="26" name="Rectangle 25">
            <a:extLst>
              <a:ext uri="{FF2B5EF4-FFF2-40B4-BE49-F238E27FC236}">
                <a16:creationId xmlns:a16="http://schemas.microsoft.com/office/drawing/2014/main" id="{817B6E89-6474-4AB4-90D5-2C2FB4120F12}"/>
              </a:ext>
              <a:ext uri="{C183D7F6-B498-43B3-948B-1728B52AA6E4}">
                <adec:decorative xmlns:adec="http://schemas.microsoft.com/office/drawing/2017/decorative" val="1"/>
              </a:ext>
            </a:extLst>
          </p:cNvPr>
          <p:cNvSpPr/>
          <p:nvPr/>
        </p:nvSpPr>
        <p:spPr bwMode="ltGray">
          <a:xfrm>
            <a:off x="5688795" y="311412"/>
            <a:ext cx="5381016" cy="6584675"/>
          </a:xfrm>
          <a:prstGeom prst="rect">
            <a:avLst/>
          </a:prstGeom>
          <a:solidFill>
            <a:schemeClr val="accent4">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orbel" panose="020B0503020204020204"/>
              <a:ea typeface="+mn-ea"/>
              <a:cs typeface="+mn-cs"/>
            </a:endParaRPr>
          </a:p>
        </p:txBody>
      </p:sp>
      <p:sp>
        <p:nvSpPr>
          <p:cNvPr id="2" name="Title 1">
            <a:extLst>
              <a:ext uri="{FF2B5EF4-FFF2-40B4-BE49-F238E27FC236}">
                <a16:creationId xmlns:a16="http://schemas.microsoft.com/office/drawing/2014/main" id="{E52BFEB6-F40E-4219-9AA6-8A27C2E8899B}"/>
              </a:ext>
            </a:extLst>
          </p:cNvPr>
          <p:cNvSpPr>
            <a:spLocks noGrp="1"/>
          </p:cNvSpPr>
          <p:nvPr>
            <p:ph type="ctrTitle"/>
          </p:nvPr>
        </p:nvSpPr>
        <p:spPr bwMode="black">
          <a:xfrm>
            <a:off x="5836478" y="390994"/>
            <a:ext cx="5085650" cy="1870007"/>
          </a:xfrm>
        </p:spPr>
        <p:txBody>
          <a:bodyPr/>
          <a:lstStyle/>
          <a:p>
            <a:pPr algn="ctr"/>
            <a:r>
              <a:rPr lang="en-US" dirty="0"/>
              <a:t>AIF Grant Category 1 </a:t>
            </a:r>
            <a:br>
              <a:rPr lang="en-US" dirty="0"/>
            </a:br>
            <a:r>
              <a:rPr lang="en-US" dirty="0"/>
              <a:t>York AVP Group</a:t>
            </a:r>
          </a:p>
        </p:txBody>
      </p:sp>
      <p:sp>
        <p:nvSpPr>
          <p:cNvPr id="3" name="Subtitle 2">
            <a:extLst>
              <a:ext uri="{FF2B5EF4-FFF2-40B4-BE49-F238E27FC236}">
                <a16:creationId xmlns:a16="http://schemas.microsoft.com/office/drawing/2014/main" id="{74DB1EEC-D590-4C80-ABB7-362BBE1F5A1B}"/>
              </a:ext>
            </a:extLst>
          </p:cNvPr>
          <p:cNvSpPr>
            <a:spLocks noGrp="1"/>
          </p:cNvSpPr>
          <p:nvPr>
            <p:ph type="subTitle" idx="1"/>
          </p:nvPr>
        </p:nvSpPr>
        <p:spPr bwMode="black">
          <a:xfrm>
            <a:off x="5836478" y="3083167"/>
            <a:ext cx="5085650" cy="691666"/>
          </a:xfrm>
        </p:spPr>
        <p:txBody>
          <a:bodyPr/>
          <a:lstStyle/>
          <a:p>
            <a:pPr algn="ctr"/>
            <a:r>
              <a:rPr lang="en-US" dirty="0"/>
              <a:t>Brenda Orazietti</a:t>
            </a:r>
          </a:p>
          <a:p>
            <a:pPr algn="ctr"/>
            <a:r>
              <a:rPr lang="en-US" dirty="0"/>
              <a:t>Assistant Professor, Faculty of Health, School of Nursing</a:t>
            </a:r>
          </a:p>
          <a:p>
            <a:pPr algn="ctr"/>
            <a:r>
              <a:rPr lang="en-US" dirty="0"/>
              <a:t>Feb. 3, 2022</a:t>
            </a:r>
          </a:p>
          <a:p>
            <a:endParaRPr lang="en-US" dirty="0"/>
          </a:p>
        </p:txBody>
      </p:sp>
    </p:spTree>
    <p:extLst>
      <p:ext uri="{BB962C8B-B14F-4D97-AF65-F5344CB8AC3E}">
        <p14:creationId xmlns:p14="http://schemas.microsoft.com/office/powerpoint/2010/main" val="14852348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63821FC-5A1C-47E8-A586-3177C3498204}"/>
              </a:ext>
            </a:extLst>
          </p:cNvPr>
          <p:cNvSpPr>
            <a:spLocks noGrp="1"/>
          </p:cNvSpPr>
          <p:nvPr>
            <p:ph type="title"/>
          </p:nvPr>
        </p:nvSpPr>
        <p:spPr>
          <a:xfrm>
            <a:off x="2393563" y="145985"/>
            <a:ext cx="7130448" cy="787200"/>
          </a:xfrm>
        </p:spPr>
        <p:txBody>
          <a:bodyPr/>
          <a:lstStyle/>
          <a:p>
            <a:r>
              <a:rPr lang="en-US" dirty="0"/>
              <a:t>The Set: my basement</a:t>
            </a:r>
            <a:br>
              <a:rPr lang="en-US" sz="2800" dirty="0"/>
            </a:br>
            <a:r>
              <a:rPr lang="en-US" sz="2800" dirty="0"/>
              <a:t>I had to think of a way to cover up this wall </a:t>
            </a:r>
          </a:p>
        </p:txBody>
      </p:sp>
      <p:sp>
        <p:nvSpPr>
          <p:cNvPr id="5" name="Text Placeholder 4">
            <a:extLst>
              <a:ext uri="{FF2B5EF4-FFF2-40B4-BE49-F238E27FC236}">
                <a16:creationId xmlns:a16="http://schemas.microsoft.com/office/drawing/2014/main" id="{34A5DB88-69E3-46D5-A161-0AAEFD20F5FF}"/>
              </a:ext>
            </a:extLst>
          </p:cNvPr>
          <p:cNvSpPr>
            <a:spLocks noGrp="1"/>
          </p:cNvSpPr>
          <p:nvPr>
            <p:ph type="body" sz="quarter" idx="4294967295"/>
          </p:nvPr>
        </p:nvSpPr>
        <p:spPr>
          <a:xfrm>
            <a:off x="5715235" y="2765425"/>
            <a:ext cx="4860000" cy="2238375"/>
          </a:xfrm>
        </p:spPr>
        <p:txBody>
          <a:bodyPr/>
          <a:lstStyle/>
          <a:p>
            <a:r>
              <a:rPr lang="en-US" dirty="0"/>
              <a:t>ma </a:t>
            </a:r>
          </a:p>
        </p:txBody>
      </p:sp>
      <p:sp>
        <p:nvSpPr>
          <p:cNvPr id="4" name="Slide Number Placeholder 3">
            <a:extLst>
              <a:ext uri="{FF2B5EF4-FFF2-40B4-BE49-F238E27FC236}">
                <a16:creationId xmlns:a16="http://schemas.microsoft.com/office/drawing/2014/main" id="{85FEAF5B-0380-4D9E-AFCD-1C09EBE77695}"/>
              </a:ext>
            </a:extLst>
          </p:cNvPr>
          <p:cNvSpPr>
            <a:spLocks noGrp="1"/>
          </p:cNvSpPr>
          <p:nvPr>
            <p:ph type="sldNum" sz="quarter" idx="15"/>
          </p:nvPr>
        </p:nvSpPr>
        <p:spPr>
          <a:xfrm>
            <a:off x="11091633" y="6456363"/>
            <a:ext cx="962795" cy="264330"/>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lumMod val="75000"/>
                    <a:lumOff val="25000"/>
                  </a:prstClr>
                </a:solidFill>
                <a:effectLst/>
                <a:uLnTx/>
                <a:uFillTx/>
                <a:latin typeface="Corbel" panose="020B0503020204020204"/>
                <a:ea typeface="+mn-ea"/>
                <a:cs typeface="+mn-cs"/>
              </a:rPr>
              <a:t>page </a:t>
            </a:r>
            <a:fld id="{19B51A1E-902D-48AF-9020-955120F399B6}" type="slidenum">
              <a:rPr kumimoji="0" lang="en-US" sz="1400" b="1" i="1" u="none" strike="noStrike" kern="1200" cap="none" spc="0" normalizeH="0" baseline="0" noProof="0" smtClean="0">
                <a:ln>
                  <a:noFill/>
                </a:ln>
                <a:solidFill>
                  <a:prstClr val="black">
                    <a:lumMod val="75000"/>
                    <a:lumOff val="25000"/>
                  </a:prstClr>
                </a:solidFill>
                <a:effectLst/>
                <a:uLnTx/>
                <a:uFillTx/>
                <a:latin typeface="Corbel" panose="020B0503020204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10</a:t>
            </a:fld>
            <a:endParaRPr kumimoji="0" lang="en-US" sz="1400" b="1" i="1" u="none" strike="noStrike" kern="1200" cap="none" spc="0" normalizeH="0" baseline="0" noProof="0" dirty="0">
              <a:ln>
                <a:noFill/>
              </a:ln>
              <a:solidFill>
                <a:prstClr val="black">
                  <a:lumMod val="75000"/>
                  <a:lumOff val="25000"/>
                </a:prstClr>
              </a:solidFill>
              <a:effectLst/>
              <a:uLnTx/>
              <a:uFillTx/>
              <a:latin typeface="Corbel" panose="020B0503020204020204"/>
              <a:ea typeface="+mn-ea"/>
              <a:cs typeface="+mn-cs"/>
            </a:endParaRPr>
          </a:p>
        </p:txBody>
      </p:sp>
      <p:pic>
        <p:nvPicPr>
          <p:cNvPr id="4099" name="Picture 3">
            <a:extLst>
              <a:ext uri="{FF2B5EF4-FFF2-40B4-BE49-F238E27FC236}">
                <a16:creationId xmlns:a16="http://schemas.microsoft.com/office/drawing/2014/main" id="{B04423FC-18B2-4531-B173-CA9AE64D422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0446" y="1598547"/>
            <a:ext cx="9363981" cy="4857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358624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Placeholder 14" descr="Eye checking machine used at optomotrists office with the patient chair in background and a hand under the machine.">
            <a:extLst>
              <a:ext uri="{FF2B5EF4-FFF2-40B4-BE49-F238E27FC236}">
                <a16:creationId xmlns:a16="http://schemas.microsoft.com/office/drawing/2014/main" id="{C675E008-A5DF-4639-84DF-6071C1580BB4}"/>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392111" y="5426540"/>
            <a:ext cx="5703889" cy="45719"/>
          </a:xfrm>
        </p:spPr>
      </p:pic>
      <p:pic>
        <p:nvPicPr>
          <p:cNvPr id="8" name="Picture Placeholder 7" descr="Arial image of laptop computer keyboard and an arm resting on the table">
            <a:extLst>
              <a:ext uri="{FF2B5EF4-FFF2-40B4-BE49-F238E27FC236}">
                <a16:creationId xmlns:a16="http://schemas.microsoft.com/office/drawing/2014/main" id="{F0CDEBE3-63F4-4845-BE8F-EF94E696570B}"/>
              </a:ext>
            </a:extLst>
          </p:cNvPr>
          <p:cNvPicPr>
            <a:picLocks noGrp="1" noChangeAspect="1"/>
          </p:cNvPicPr>
          <p:nvPr>
            <p:ph type="pic" sz="quarter" idx="10"/>
          </p:nvPr>
        </p:nvPicPr>
        <p:blipFill rotWithShape="1">
          <a:blip r:embed="rId4" cstate="screen">
            <a:extLst>
              <a:ext uri="{28A0092B-C50C-407E-A947-70E740481C1C}">
                <a14:useLocalDpi xmlns:a14="http://schemas.microsoft.com/office/drawing/2010/main"/>
              </a:ext>
            </a:extLst>
          </a:blip>
          <a:srcRect/>
          <a:stretch/>
        </p:blipFill>
        <p:spPr>
          <a:xfrm flipH="1" flipV="1">
            <a:off x="6096000" y="136524"/>
            <a:ext cx="4858060" cy="6271475"/>
          </a:xfrm>
        </p:spPr>
      </p:pic>
      <p:sp>
        <p:nvSpPr>
          <p:cNvPr id="9" name="Rectangle 8">
            <a:extLst>
              <a:ext uri="{FF2B5EF4-FFF2-40B4-BE49-F238E27FC236}">
                <a16:creationId xmlns:a16="http://schemas.microsoft.com/office/drawing/2014/main" id="{3C4C820F-048F-4850-8903-A21A509419E9}"/>
              </a:ext>
              <a:ext uri="{C183D7F6-B498-43B3-948B-1728B52AA6E4}">
                <adec:decorative xmlns:adec="http://schemas.microsoft.com/office/drawing/2017/decorative" val="1"/>
              </a:ext>
            </a:extLst>
          </p:cNvPr>
          <p:cNvSpPr/>
          <p:nvPr/>
        </p:nvSpPr>
        <p:spPr bwMode="invGray">
          <a:xfrm rot="5400000">
            <a:off x="7477881" y="-1757019"/>
            <a:ext cx="2819530" cy="6333568"/>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orbel" panose="020B0503020204020204"/>
              <a:ea typeface="+mn-ea"/>
              <a:cs typeface="+mn-cs"/>
            </a:endParaRPr>
          </a:p>
        </p:txBody>
      </p:sp>
      <p:sp>
        <p:nvSpPr>
          <p:cNvPr id="3" name="Title 2">
            <a:extLst>
              <a:ext uri="{FF2B5EF4-FFF2-40B4-BE49-F238E27FC236}">
                <a16:creationId xmlns:a16="http://schemas.microsoft.com/office/drawing/2014/main" id="{362AC071-0624-430C-AEB0-AD3EBFC1CD1D}"/>
              </a:ext>
            </a:extLst>
          </p:cNvPr>
          <p:cNvSpPr>
            <a:spLocks noGrp="1"/>
          </p:cNvSpPr>
          <p:nvPr>
            <p:ph type="ctrTitle"/>
          </p:nvPr>
        </p:nvSpPr>
        <p:spPr bwMode="black">
          <a:xfrm>
            <a:off x="6995639" y="224175"/>
            <a:ext cx="3863221" cy="2595353"/>
          </a:xfrm>
        </p:spPr>
        <p:txBody>
          <a:bodyPr/>
          <a:lstStyle/>
          <a:p>
            <a:pPr algn="ctr"/>
            <a:r>
              <a:rPr lang="en-US" dirty="0"/>
              <a:t>Problem:</a:t>
            </a:r>
            <a:br>
              <a:rPr lang="en-US" dirty="0"/>
            </a:br>
            <a:r>
              <a:rPr lang="en-US" dirty="0"/>
              <a:t> How to hang up the hospital curtain?</a:t>
            </a:r>
          </a:p>
        </p:txBody>
      </p:sp>
      <p:sp>
        <p:nvSpPr>
          <p:cNvPr id="5" name="Content Placeholder 4">
            <a:extLst>
              <a:ext uri="{FF2B5EF4-FFF2-40B4-BE49-F238E27FC236}">
                <a16:creationId xmlns:a16="http://schemas.microsoft.com/office/drawing/2014/main" id="{5F606456-BEB8-424C-8C7C-E9B311D7C337}"/>
              </a:ext>
            </a:extLst>
          </p:cNvPr>
          <p:cNvSpPr>
            <a:spLocks noGrp="1"/>
          </p:cNvSpPr>
          <p:nvPr>
            <p:ph idx="1"/>
          </p:nvPr>
        </p:nvSpPr>
        <p:spPr bwMode="black"/>
        <p:txBody>
          <a:bodyPr/>
          <a:lstStyle/>
          <a:p>
            <a:pPr marL="0" indent="0">
              <a:buNone/>
            </a:pPr>
            <a:endParaRPr lang="en-US" dirty="0"/>
          </a:p>
          <a:p>
            <a:pPr marL="0" indent="0">
              <a:buNone/>
            </a:pPr>
            <a:endParaRPr lang="en-US" dirty="0"/>
          </a:p>
          <a:p>
            <a:pPr marL="0" indent="0">
              <a:buNone/>
            </a:pPr>
            <a:endParaRPr lang="en-US" dirty="0"/>
          </a:p>
          <a:p>
            <a:endParaRPr lang="en-US" dirty="0"/>
          </a:p>
        </p:txBody>
      </p:sp>
      <p:sp>
        <p:nvSpPr>
          <p:cNvPr id="4" name="Slide Number Placeholder 3">
            <a:extLst>
              <a:ext uri="{FF2B5EF4-FFF2-40B4-BE49-F238E27FC236}">
                <a16:creationId xmlns:a16="http://schemas.microsoft.com/office/drawing/2014/main" id="{D3CC57C3-9D13-4E2B-8E1F-6AF5D1A5BE69}"/>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lumMod val="75000"/>
                    <a:lumOff val="25000"/>
                  </a:prstClr>
                </a:solidFill>
                <a:effectLst/>
                <a:uLnTx/>
                <a:uFillTx/>
                <a:latin typeface="Corbel" panose="020B0503020204020204"/>
                <a:ea typeface="+mn-ea"/>
                <a:cs typeface="+mn-cs"/>
              </a:rPr>
              <a:t>page </a:t>
            </a:r>
            <a:fld id="{19B51A1E-902D-48AF-9020-955120F399B6}" type="slidenum">
              <a:rPr kumimoji="0" lang="en-US" sz="1400" b="1" i="1" u="none" strike="noStrike" kern="1200" cap="none" spc="0" normalizeH="0" baseline="0" noProof="0" smtClean="0">
                <a:ln>
                  <a:noFill/>
                </a:ln>
                <a:solidFill>
                  <a:prstClr val="black">
                    <a:lumMod val="75000"/>
                    <a:lumOff val="25000"/>
                  </a:prstClr>
                </a:solidFill>
                <a:effectLst/>
                <a:uLnTx/>
                <a:uFillTx/>
                <a:latin typeface="Corbel" panose="020B0503020204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11</a:t>
            </a:fld>
            <a:endParaRPr kumimoji="0" lang="en-US" sz="1400" b="1" i="1" u="none" strike="noStrike" kern="1200" cap="none" spc="0" normalizeH="0" baseline="0" noProof="0" dirty="0">
              <a:ln>
                <a:noFill/>
              </a:ln>
              <a:solidFill>
                <a:prstClr val="black">
                  <a:lumMod val="75000"/>
                  <a:lumOff val="25000"/>
                </a:prstClr>
              </a:solidFill>
              <a:effectLst/>
              <a:uLnTx/>
              <a:uFillTx/>
              <a:latin typeface="Corbel" panose="020B0503020204020204"/>
              <a:ea typeface="+mn-ea"/>
              <a:cs typeface="+mn-cs"/>
            </a:endParaRPr>
          </a:p>
        </p:txBody>
      </p:sp>
      <p:pic>
        <p:nvPicPr>
          <p:cNvPr id="1026" name="Picture 2">
            <a:extLst>
              <a:ext uri="{FF2B5EF4-FFF2-40B4-BE49-F238E27FC236}">
                <a16:creationId xmlns:a16="http://schemas.microsoft.com/office/drawing/2014/main" id="{759AD592-5B89-4A9C-BCEA-61BC7CF3DE2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973" y="904978"/>
            <a:ext cx="5703889" cy="5953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a:extLst>
              <a:ext uri="{FF2B5EF4-FFF2-40B4-BE49-F238E27FC236}">
                <a16:creationId xmlns:a16="http://schemas.microsoft.com/office/drawing/2014/main" id="{ABC5087F-7A0C-4ACB-A9E3-57B7930A5054}"/>
              </a:ext>
            </a:extLst>
          </p:cNvPr>
          <p:cNvPicPr>
            <a:picLocks noChangeAspect="1"/>
          </p:cNvPicPr>
          <p:nvPr/>
        </p:nvPicPr>
        <p:blipFill>
          <a:blip r:embed="rId6"/>
          <a:stretch>
            <a:fillRect/>
          </a:stretch>
        </p:blipFill>
        <p:spPr>
          <a:xfrm>
            <a:off x="5720862" y="2819528"/>
            <a:ext cx="6454165" cy="3636835"/>
          </a:xfrm>
          <a:prstGeom prst="rect">
            <a:avLst/>
          </a:prstGeom>
        </p:spPr>
      </p:pic>
      <p:sp>
        <p:nvSpPr>
          <p:cNvPr id="11" name="TextBox 10">
            <a:extLst>
              <a:ext uri="{FF2B5EF4-FFF2-40B4-BE49-F238E27FC236}">
                <a16:creationId xmlns:a16="http://schemas.microsoft.com/office/drawing/2014/main" id="{FA263D14-155E-409F-959A-1B491EB97B07}"/>
              </a:ext>
            </a:extLst>
          </p:cNvPr>
          <p:cNvSpPr txBox="1"/>
          <p:nvPr/>
        </p:nvSpPr>
        <p:spPr>
          <a:xfrm>
            <a:off x="2028091" y="509681"/>
            <a:ext cx="3109113" cy="424732"/>
          </a:xfrm>
          <a:prstGeom prst="rect">
            <a:avLst/>
          </a:prstGeom>
          <a:noFill/>
        </p:spPr>
        <p:txBody>
          <a:bodyPr wrap="square">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0" normalizeH="0" baseline="0" noProof="0" dirty="0">
                <a:ln>
                  <a:noFill/>
                </a:ln>
                <a:solidFill>
                  <a:prstClr val="black">
                    <a:lumMod val="75000"/>
                    <a:lumOff val="25000"/>
                  </a:prstClr>
                </a:solidFill>
                <a:effectLst/>
                <a:uLnTx/>
                <a:uFillTx/>
                <a:latin typeface="Corbel" panose="020B0503020204020204"/>
                <a:ea typeface="+mn-ea"/>
                <a:cs typeface="+mn-cs"/>
              </a:rPr>
              <a:t>Saved by Buckle Clips!</a:t>
            </a:r>
          </a:p>
        </p:txBody>
      </p:sp>
    </p:spTree>
    <p:extLst>
      <p:ext uri="{BB962C8B-B14F-4D97-AF65-F5344CB8AC3E}">
        <p14:creationId xmlns:p14="http://schemas.microsoft.com/office/powerpoint/2010/main" val="13446472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Placeholder 30" descr="Bullseye icon">
            <a:extLst>
              <a:ext uri="{FF2B5EF4-FFF2-40B4-BE49-F238E27FC236}">
                <a16:creationId xmlns:a16="http://schemas.microsoft.com/office/drawing/2014/main" id="{146C3774-1A16-4CEA-B0D9-21F4D70DD683}"/>
              </a:ext>
            </a:extLst>
          </p:cNvPr>
          <p:cNvPicPr>
            <a:picLocks noGrp="1" noChangeAspect="1"/>
          </p:cNvPicPr>
          <p:nvPr>
            <p:ph type="pic" sz="quarter" idx="51"/>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a:fillRect/>
          </a:stretch>
        </p:blipFill>
        <p:spPr/>
      </p:pic>
      <p:sp>
        <p:nvSpPr>
          <p:cNvPr id="6" name="Text Placeholder 5">
            <a:extLst>
              <a:ext uri="{FF2B5EF4-FFF2-40B4-BE49-F238E27FC236}">
                <a16:creationId xmlns:a16="http://schemas.microsoft.com/office/drawing/2014/main" id="{84D1680A-25DD-42DD-B066-2294665CF235}"/>
              </a:ext>
            </a:extLst>
          </p:cNvPr>
          <p:cNvSpPr>
            <a:spLocks noGrp="1"/>
          </p:cNvSpPr>
          <p:nvPr>
            <p:ph type="body" sz="quarter" idx="17"/>
          </p:nvPr>
        </p:nvSpPr>
        <p:spPr/>
        <p:txBody>
          <a:bodyPr/>
          <a:lstStyle/>
          <a:p>
            <a:r>
              <a:rPr lang="en-US" dirty="0"/>
              <a:t>Amazon </a:t>
            </a:r>
          </a:p>
        </p:txBody>
      </p:sp>
      <p:sp>
        <p:nvSpPr>
          <p:cNvPr id="7" name="Text Placeholder 6">
            <a:extLst>
              <a:ext uri="{FF2B5EF4-FFF2-40B4-BE49-F238E27FC236}">
                <a16:creationId xmlns:a16="http://schemas.microsoft.com/office/drawing/2014/main" id="{1FBEF8A3-3B79-4A1D-83CE-3501D6E1EC52}"/>
              </a:ext>
            </a:extLst>
          </p:cNvPr>
          <p:cNvSpPr>
            <a:spLocks noGrp="1"/>
          </p:cNvSpPr>
          <p:nvPr>
            <p:ph type="body" sz="quarter" idx="18"/>
          </p:nvPr>
        </p:nvSpPr>
        <p:spPr>
          <a:xfrm>
            <a:off x="217178" y="2175569"/>
            <a:ext cx="2957976" cy="1406076"/>
          </a:xfrm>
        </p:spPr>
        <p:txBody>
          <a:bodyPr/>
          <a:lstStyle/>
          <a:p>
            <a:pPr algn="l"/>
            <a:endParaRPr lang="en-US" dirty="0"/>
          </a:p>
          <a:p>
            <a:pPr algn="l"/>
            <a:r>
              <a:rPr lang="en-US" sz="1600" dirty="0"/>
              <a:t>I was able to purchase hospital curtains, IV pole, IV tubing, gowns, breasts, sitz bath, other items I asked friends for (</a:t>
            </a:r>
            <a:r>
              <a:rPr lang="en-US" sz="1600" dirty="0" err="1"/>
              <a:t>peribottle,large</a:t>
            </a:r>
            <a:r>
              <a:rPr lang="en-US" sz="1600" dirty="0"/>
              <a:t> </a:t>
            </a:r>
            <a:r>
              <a:rPr lang="en-US" sz="1600" dirty="0" err="1"/>
              <a:t>peripad</a:t>
            </a:r>
            <a:r>
              <a:rPr lang="en-US" sz="1600" dirty="0"/>
              <a:t>)</a:t>
            </a:r>
          </a:p>
        </p:txBody>
      </p:sp>
      <p:pic>
        <p:nvPicPr>
          <p:cNvPr id="33" name="Picture Placeholder 32" descr="Lecturer at podium icon">
            <a:extLst>
              <a:ext uri="{FF2B5EF4-FFF2-40B4-BE49-F238E27FC236}">
                <a16:creationId xmlns:a16="http://schemas.microsoft.com/office/drawing/2014/main" id="{34FE467F-DFCB-454B-9B3B-9C4BF433B3C6}"/>
              </a:ext>
            </a:extLst>
          </p:cNvPr>
          <p:cNvPicPr>
            <a:picLocks noGrp="1" noChangeAspect="1"/>
          </p:cNvPicPr>
          <p:nvPr>
            <p:ph type="pic" sz="quarter" idx="52"/>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a:fillRect/>
          </a:stretch>
        </p:blipFill>
        <p:spPr/>
      </p:pic>
      <p:sp>
        <p:nvSpPr>
          <p:cNvPr id="8" name="Text Placeholder 7">
            <a:extLst>
              <a:ext uri="{FF2B5EF4-FFF2-40B4-BE49-F238E27FC236}">
                <a16:creationId xmlns:a16="http://schemas.microsoft.com/office/drawing/2014/main" id="{4F157E51-898F-41B4-8235-6C34BBCD749E}"/>
              </a:ext>
            </a:extLst>
          </p:cNvPr>
          <p:cNvSpPr>
            <a:spLocks noGrp="1"/>
          </p:cNvSpPr>
          <p:nvPr>
            <p:ph type="body" sz="quarter" idx="33"/>
          </p:nvPr>
        </p:nvSpPr>
        <p:spPr>
          <a:xfrm>
            <a:off x="3657678" y="2310044"/>
            <a:ext cx="2126896" cy="1364328"/>
          </a:xfrm>
        </p:spPr>
        <p:txBody>
          <a:bodyPr/>
          <a:lstStyle/>
          <a:p>
            <a:r>
              <a:rPr lang="en-US" dirty="0"/>
              <a:t>Friends &amp; Neighbors</a:t>
            </a:r>
          </a:p>
          <a:p>
            <a:r>
              <a:rPr lang="en-US" dirty="0"/>
              <a:t>I asked a retired nurse &amp; sister, neighbors to help</a:t>
            </a:r>
          </a:p>
        </p:txBody>
      </p:sp>
      <p:sp>
        <p:nvSpPr>
          <p:cNvPr id="9" name="Text Placeholder 8">
            <a:extLst>
              <a:ext uri="{FF2B5EF4-FFF2-40B4-BE49-F238E27FC236}">
                <a16:creationId xmlns:a16="http://schemas.microsoft.com/office/drawing/2014/main" id="{8724B20D-50EC-427F-9E2C-81625A7AC444}"/>
              </a:ext>
            </a:extLst>
          </p:cNvPr>
          <p:cNvSpPr>
            <a:spLocks noGrp="1"/>
          </p:cNvSpPr>
          <p:nvPr>
            <p:ph type="body" sz="quarter" idx="34"/>
          </p:nvPr>
        </p:nvSpPr>
        <p:spPr>
          <a:xfrm>
            <a:off x="3430583" y="2726846"/>
            <a:ext cx="2845801" cy="765312"/>
          </a:xfrm>
        </p:spPr>
        <p:txBody>
          <a:bodyPr/>
          <a:lstStyle/>
          <a:p>
            <a:endParaRPr lang="en-US" dirty="0"/>
          </a:p>
          <a:p>
            <a:r>
              <a:rPr lang="en-US" dirty="0"/>
              <a:t>.</a:t>
            </a:r>
          </a:p>
          <a:p>
            <a:endParaRPr lang="en-US" dirty="0"/>
          </a:p>
          <a:p>
            <a:endParaRPr lang="en-US" dirty="0"/>
          </a:p>
        </p:txBody>
      </p:sp>
      <p:pic>
        <p:nvPicPr>
          <p:cNvPr id="35" name="Picture Placeholder 34" descr="Network icon">
            <a:extLst>
              <a:ext uri="{FF2B5EF4-FFF2-40B4-BE49-F238E27FC236}">
                <a16:creationId xmlns:a16="http://schemas.microsoft.com/office/drawing/2014/main" id="{7AF56B60-D53D-40A4-82F9-B1DEB9644A3D}"/>
              </a:ext>
            </a:extLst>
          </p:cNvPr>
          <p:cNvPicPr>
            <a:picLocks noGrp="1" noChangeAspect="1"/>
          </p:cNvPicPr>
          <p:nvPr>
            <p:ph type="pic" sz="quarter" idx="53"/>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rcRect/>
          <a:stretch>
            <a:fillRect/>
          </a:stretch>
        </p:blipFill>
        <p:spPr/>
      </p:pic>
      <p:sp>
        <p:nvSpPr>
          <p:cNvPr id="12" name="Text Placeholder 11">
            <a:extLst>
              <a:ext uri="{FF2B5EF4-FFF2-40B4-BE49-F238E27FC236}">
                <a16:creationId xmlns:a16="http://schemas.microsoft.com/office/drawing/2014/main" id="{6FDE267D-5AD5-4C76-A976-43EDB64DB1F3}"/>
              </a:ext>
            </a:extLst>
          </p:cNvPr>
          <p:cNvSpPr>
            <a:spLocks noGrp="1"/>
          </p:cNvSpPr>
          <p:nvPr>
            <p:ph type="body" sz="quarter" idx="45"/>
          </p:nvPr>
        </p:nvSpPr>
        <p:spPr>
          <a:xfrm>
            <a:off x="207176" y="4986717"/>
            <a:ext cx="3072738" cy="252000"/>
          </a:xfrm>
        </p:spPr>
        <p:txBody>
          <a:bodyPr/>
          <a:lstStyle/>
          <a:p>
            <a:r>
              <a:rPr lang="en-US" dirty="0"/>
              <a:t>Moulage</a:t>
            </a:r>
          </a:p>
          <a:p>
            <a:r>
              <a:rPr lang="en-US" sz="1600" dirty="0"/>
              <a:t>Used </a:t>
            </a:r>
            <a:r>
              <a:rPr lang="en-US" sz="1600" dirty="0" err="1"/>
              <a:t>Tumeric</a:t>
            </a:r>
            <a:r>
              <a:rPr lang="en-US" sz="1600" dirty="0"/>
              <a:t> powder &amp; H2o for jaundice, bought fabric for arm sleeves for limbs &amp; ascites, sewed it, 2 pouches for H2O zip lock bags, red food coloring &amp; strawberry mashed up for lochia)</a:t>
            </a:r>
          </a:p>
        </p:txBody>
      </p:sp>
      <p:sp>
        <p:nvSpPr>
          <p:cNvPr id="13" name="Text Placeholder 12">
            <a:extLst>
              <a:ext uri="{FF2B5EF4-FFF2-40B4-BE49-F238E27FC236}">
                <a16:creationId xmlns:a16="http://schemas.microsoft.com/office/drawing/2014/main" id="{DF58DB01-FA52-44DB-A820-8E4A194D9F8C}"/>
              </a:ext>
            </a:extLst>
          </p:cNvPr>
          <p:cNvSpPr>
            <a:spLocks noGrp="1"/>
          </p:cNvSpPr>
          <p:nvPr>
            <p:ph type="body" sz="quarter" idx="46"/>
          </p:nvPr>
        </p:nvSpPr>
        <p:spPr/>
        <p:txBody>
          <a:bodyPr/>
          <a:lstStyle/>
          <a:p>
            <a:endParaRPr lang="en-US" dirty="0"/>
          </a:p>
          <a:p>
            <a:r>
              <a:rPr lang="en-US" dirty="0"/>
              <a:t>. </a:t>
            </a:r>
          </a:p>
          <a:p>
            <a:endParaRPr lang="en-US" dirty="0"/>
          </a:p>
          <a:p>
            <a:endParaRPr lang="en-US" dirty="0"/>
          </a:p>
        </p:txBody>
      </p:sp>
      <p:pic>
        <p:nvPicPr>
          <p:cNvPr id="37" name="Picture Placeholder 36" descr="Megaphone icon">
            <a:extLst>
              <a:ext uri="{FF2B5EF4-FFF2-40B4-BE49-F238E27FC236}">
                <a16:creationId xmlns:a16="http://schemas.microsoft.com/office/drawing/2014/main" id="{1701A2E9-D331-4627-A32A-658F1BDB82EF}"/>
              </a:ext>
            </a:extLst>
          </p:cNvPr>
          <p:cNvPicPr>
            <a:picLocks noGrp="1" noChangeAspect="1"/>
          </p:cNvPicPr>
          <p:nvPr>
            <p:ph type="pic" sz="quarter" idx="54"/>
          </p:nvPr>
        </p:nvPicPr>
        <p:blipFill>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rcRect/>
          <a:stretch>
            <a:fillRect/>
          </a:stretch>
        </p:blipFill>
        <p:spPr/>
      </p:pic>
      <p:sp>
        <p:nvSpPr>
          <p:cNvPr id="14" name="Text Placeholder 13">
            <a:extLst>
              <a:ext uri="{FF2B5EF4-FFF2-40B4-BE49-F238E27FC236}">
                <a16:creationId xmlns:a16="http://schemas.microsoft.com/office/drawing/2014/main" id="{ADDC6D72-DCF6-41AE-B39D-609AE438F22B}"/>
              </a:ext>
            </a:extLst>
          </p:cNvPr>
          <p:cNvSpPr>
            <a:spLocks noGrp="1"/>
          </p:cNvSpPr>
          <p:nvPr>
            <p:ph type="body" sz="quarter" idx="47"/>
          </p:nvPr>
        </p:nvSpPr>
        <p:spPr>
          <a:xfrm>
            <a:off x="3834139" y="5112717"/>
            <a:ext cx="1716810" cy="252000"/>
          </a:xfrm>
        </p:spPr>
        <p:txBody>
          <a:bodyPr/>
          <a:lstStyle/>
          <a:p>
            <a:r>
              <a:rPr lang="en-US" dirty="0"/>
              <a:t>Paid for Lunches </a:t>
            </a:r>
          </a:p>
        </p:txBody>
      </p:sp>
      <p:sp>
        <p:nvSpPr>
          <p:cNvPr id="15" name="Text Placeholder 14">
            <a:extLst>
              <a:ext uri="{FF2B5EF4-FFF2-40B4-BE49-F238E27FC236}">
                <a16:creationId xmlns:a16="http://schemas.microsoft.com/office/drawing/2014/main" id="{A1B6F490-8CEC-444D-ADC0-E8B315EA3B54}"/>
              </a:ext>
            </a:extLst>
          </p:cNvPr>
          <p:cNvSpPr>
            <a:spLocks noGrp="1"/>
          </p:cNvSpPr>
          <p:nvPr>
            <p:ph type="body" sz="quarter" idx="48"/>
          </p:nvPr>
        </p:nvSpPr>
        <p:spPr>
          <a:xfrm>
            <a:off x="3657678" y="5401015"/>
            <a:ext cx="2286607" cy="1055347"/>
          </a:xfrm>
        </p:spPr>
        <p:txBody>
          <a:bodyPr/>
          <a:lstStyle/>
          <a:p>
            <a:r>
              <a:rPr lang="en-US" sz="1800" dirty="0"/>
              <a:t>Paid out of pocket lunch, fruit, drinks, gift cards, cash all in appreciation of my helpers</a:t>
            </a:r>
          </a:p>
          <a:p>
            <a:endParaRPr lang="en-US" dirty="0"/>
          </a:p>
        </p:txBody>
      </p:sp>
      <p:pic>
        <p:nvPicPr>
          <p:cNvPr id="28" name="Picture Placeholder 27" descr="Arm and blood pressure machine reading scale">
            <a:extLst>
              <a:ext uri="{FF2B5EF4-FFF2-40B4-BE49-F238E27FC236}">
                <a16:creationId xmlns:a16="http://schemas.microsoft.com/office/drawing/2014/main" id="{4B4A8784-FED8-4626-8883-762E38E9655D}"/>
              </a:ext>
            </a:extLst>
          </p:cNvPr>
          <p:cNvPicPr>
            <a:picLocks noGrp="1" noChangeAspect="1"/>
          </p:cNvPicPr>
          <p:nvPr>
            <p:ph type="pic" sz="quarter" idx="10"/>
          </p:nvPr>
        </p:nvPicPr>
        <p:blipFill rotWithShape="1">
          <a:blip r:embed="rId11" cstate="screen">
            <a:extLst>
              <a:ext uri="{28A0092B-C50C-407E-A947-70E740481C1C}">
                <a14:useLocalDpi xmlns:a14="http://schemas.microsoft.com/office/drawing/2010/main"/>
              </a:ext>
            </a:extLst>
          </a:blip>
          <a:srcRect/>
          <a:stretch/>
        </p:blipFill>
        <p:spPr>
          <a:xfrm>
            <a:off x="6623767" y="135743"/>
            <a:ext cx="4313008" cy="6584950"/>
          </a:xfrm>
        </p:spPr>
      </p:pic>
      <p:sp>
        <p:nvSpPr>
          <p:cNvPr id="20" name="Rectangle 19">
            <a:extLst>
              <a:ext uri="{FF2B5EF4-FFF2-40B4-BE49-F238E27FC236}">
                <a16:creationId xmlns:a16="http://schemas.microsoft.com/office/drawing/2014/main" id="{C737364B-3FFB-4CAE-B936-630FCC5E93B5}"/>
              </a:ext>
              <a:ext uri="{C183D7F6-B498-43B3-948B-1728B52AA6E4}">
                <adec:decorative xmlns:adec="http://schemas.microsoft.com/office/drawing/2017/decorative" val="1"/>
              </a:ext>
            </a:extLst>
          </p:cNvPr>
          <p:cNvSpPr/>
          <p:nvPr/>
        </p:nvSpPr>
        <p:spPr bwMode="invGray">
          <a:xfrm rot="5400000">
            <a:off x="7702027" y="2369076"/>
            <a:ext cx="3292473" cy="5412328"/>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orbel" panose="020B0503020204020204"/>
              <a:ea typeface="+mn-ea"/>
              <a:cs typeface="+mn-cs"/>
            </a:endParaRPr>
          </a:p>
        </p:txBody>
      </p:sp>
      <p:sp>
        <p:nvSpPr>
          <p:cNvPr id="3" name="Title 2">
            <a:extLst>
              <a:ext uri="{FF2B5EF4-FFF2-40B4-BE49-F238E27FC236}">
                <a16:creationId xmlns:a16="http://schemas.microsoft.com/office/drawing/2014/main" id="{09D4394E-B587-4CD9-96D1-650A82CA0197}"/>
              </a:ext>
            </a:extLst>
          </p:cNvPr>
          <p:cNvSpPr>
            <a:spLocks noGrp="1"/>
          </p:cNvSpPr>
          <p:nvPr>
            <p:ph type="ctrTitle"/>
          </p:nvPr>
        </p:nvSpPr>
        <p:spPr bwMode="black">
          <a:xfrm>
            <a:off x="6839322" y="4392717"/>
            <a:ext cx="3863221" cy="720000"/>
          </a:xfrm>
        </p:spPr>
        <p:txBody>
          <a:bodyPr/>
          <a:lstStyle/>
          <a:p>
            <a:pPr algn="ctr"/>
            <a:r>
              <a:rPr lang="en-US" dirty="0"/>
              <a:t>Planning the Film  Set</a:t>
            </a:r>
          </a:p>
        </p:txBody>
      </p:sp>
      <p:sp>
        <p:nvSpPr>
          <p:cNvPr id="4" name="Subtitle 3">
            <a:extLst>
              <a:ext uri="{FF2B5EF4-FFF2-40B4-BE49-F238E27FC236}">
                <a16:creationId xmlns:a16="http://schemas.microsoft.com/office/drawing/2014/main" id="{C154CB10-3BB7-4C3D-9275-80A6E79BD7C8}"/>
              </a:ext>
            </a:extLst>
          </p:cNvPr>
          <p:cNvSpPr>
            <a:spLocks noGrp="1"/>
          </p:cNvSpPr>
          <p:nvPr>
            <p:ph type="subTitle" idx="1"/>
          </p:nvPr>
        </p:nvSpPr>
        <p:spPr bwMode="black"/>
        <p:txBody>
          <a:bodyPr/>
          <a:lstStyle/>
          <a:p>
            <a:endParaRPr lang="en-US" dirty="0"/>
          </a:p>
          <a:p>
            <a:r>
              <a:rPr lang="en-US" dirty="0"/>
              <a:t>.</a:t>
            </a:r>
          </a:p>
        </p:txBody>
      </p:sp>
      <p:sp>
        <p:nvSpPr>
          <p:cNvPr id="5" name="Slide Number Placeholder 4">
            <a:extLst>
              <a:ext uri="{FF2B5EF4-FFF2-40B4-BE49-F238E27FC236}">
                <a16:creationId xmlns:a16="http://schemas.microsoft.com/office/drawing/2014/main" id="{620431BB-7E59-4D2E-B4E7-CA454CF90122}"/>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lumMod val="75000"/>
                    <a:lumOff val="25000"/>
                  </a:prstClr>
                </a:solidFill>
                <a:effectLst/>
                <a:uLnTx/>
                <a:uFillTx/>
                <a:latin typeface="Corbel" panose="020B0503020204020204"/>
                <a:ea typeface="+mn-ea"/>
                <a:cs typeface="+mn-cs"/>
              </a:rPr>
              <a:t>page </a:t>
            </a:r>
            <a:fld id="{19B51A1E-902D-48AF-9020-955120F399B6}" type="slidenum">
              <a:rPr kumimoji="0" lang="en-US" sz="1400" b="0" i="0" u="none" strike="noStrike" kern="1200" cap="none" spc="0" normalizeH="0" baseline="0" noProof="0" smtClean="0">
                <a:ln>
                  <a:noFill/>
                </a:ln>
                <a:solidFill>
                  <a:prstClr val="black">
                    <a:lumMod val="75000"/>
                    <a:lumOff val="25000"/>
                  </a:prstClr>
                </a:solidFill>
                <a:effectLst/>
                <a:uLnTx/>
                <a:uFillTx/>
                <a:latin typeface="Corbel" panose="020B0503020204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12</a:t>
            </a:fld>
            <a:endParaRPr kumimoji="0" lang="en-US" sz="1400" b="0" i="0" u="none" strike="noStrike" kern="1200" cap="none" spc="0" normalizeH="0" baseline="0" noProof="0" dirty="0">
              <a:ln>
                <a:noFill/>
              </a:ln>
              <a:solidFill>
                <a:prstClr val="black">
                  <a:lumMod val="75000"/>
                  <a:lumOff val="25000"/>
                </a:prstClr>
              </a:solidFill>
              <a:effectLst/>
              <a:uLnTx/>
              <a:uFillTx/>
              <a:latin typeface="Corbel" panose="020B0503020204020204"/>
              <a:ea typeface="+mn-ea"/>
              <a:cs typeface="+mn-cs"/>
            </a:endParaRPr>
          </a:p>
        </p:txBody>
      </p:sp>
    </p:spTree>
    <p:extLst>
      <p:ext uri="{BB962C8B-B14F-4D97-AF65-F5344CB8AC3E}">
        <p14:creationId xmlns:p14="http://schemas.microsoft.com/office/powerpoint/2010/main" val="40029117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Image containing medical tweezers of various sizes, some pills, and a hand holding a pen writing on a piece of paper attached to a clipboard">
            <a:extLst>
              <a:ext uri="{FF2B5EF4-FFF2-40B4-BE49-F238E27FC236}">
                <a16:creationId xmlns:a16="http://schemas.microsoft.com/office/drawing/2014/main" id="{58E8F1D1-2E7D-42A1-89B1-02F0157F588D}"/>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12" name="Rectangle 11">
            <a:extLst>
              <a:ext uri="{FF2B5EF4-FFF2-40B4-BE49-F238E27FC236}">
                <a16:creationId xmlns:a16="http://schemas.microsoft.com/office/drawing/2014/main" id="{1D3F6556-8AF2-4DC2-86FE-E38011E946E6}"/>
              </a:ext>
              <a:ext uri="{C183D7F6-B498-43B3-948B-1728B52AA6E4}">
                <adec:decorative xmlns:adec="http://schemas.microsoft.com/office/drawing/2017/decorative" val="1"/>
              </a:ext>
            </a:extLst>
          </p:cNvPr>
          <p:cNvSpPr/>
          <p:nvPr/>
        </p:nvSpPr>
        <p:spPr bwMode="invGray">
          <a:xfrm rot="5400000">
            <a:off x="6158151" y="317794"/>
            <a:ext cx="5180923" cy="6886776"/>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orbel" panose="020B0503020204020204"/>
              <a:ea typeface="+mn-ea"/>
              <a:cs typeface="+mn-cs"/>
            </a:endParaRPr>
          </a:p>
        </p:txBody>
      </p:sp>
      <p:sp>
        <p:nvSpPr>
          <p:cNvPr id="3" name="Title 2">
            <a:extLst>
              <a:ext uri="{FF2B5EF4-FFF2-40B4-BE49-F238E27FC236}">
                <a16:creationId xmlns:a16="http://schemas.microsoft.com/office/drawing/2014/main" id="{697DC055-29AA-4AE9-8621-A0765113CDFB}"/>
              </a:ext>
            </a:extLst>
          </p:cNvPr>
          <p:cNvSpPr>
            <a:spLocks noGrp="1"/>
          </p:cNvSpPr>
          <p:nvPr>
            <p:ph type="ctrTitle"/>
          </p:nvPr>
        </p:nvSpPr>
        <p:spPr bwMode="black">
          <a:xfrm>
            <a:off x="5415250" y="1170718"/>
            <a:ext cx="5085650" cy="1870007"/>
          </a:xfrm>
        </p:spPr>
        <p:txBody>
          <a:bodyPr/>
          <a:lstStyle/>
          <a:p>
            <a:pPr algn="ctr"/>
            <a:r>
              <a:rPr lang="en-US" dirty="0"/>
              <a:t>I did not have an IV Pump</a:t>
            </a:r>
          </a:p>
        </p:txBody>
      </p:sp>
      <p:sp>
        <p:nvSpPr>
          <p:cNvPr id="4" name="Subtitle 3">
            <a:extLst>
              <a:ext uri="{FF2B5EF4-FFF2-40B4-BE49-F238E27FC236}">
                <a16:creationId xmlns:a16="http://schemas.microsoft.com/office/drawing/2014/main" id="{4CAFB058-F34E-4FAC-AA90-D1CB170C9984}"/>
              </a:ext>
            </a:extLst>
          </p:cNvPr>
          <p:cNvSpPr>
            <a:spLocks noGrp="1"/>
          </p:cNvSpPr>
          <p:nvPr>
            <p:ph type="subTitle" idx="1"/>
          </p:nvPr>
        </p:nvSpPr>
        <p:spPr bwMode="black">
          <a:xfrm>
            <a:off x="5586817" y="3729085"/>
            <a:ext cx="5085650" cy="691666"/>
          </a:xfrm>
        </p:spPr>
        <p:txBody>
          <a:bodyPr/>
          <a:lstStyle/>
          <a:p>
            <a:pPr algn="ctr"/>
            <a:r>
              <a:rPr lang="en-US" dirty="0"/>
              <a:t>I used an empty tissue box, printed an image of IV pumps, taped it  on</a:t>
            </a:r>
          </a:p>
        </p:txBody>
      </p:sp>
      <p:sp>
        <p:nvSpPr>
          <p:cNvPr id="5" name="Slide Number Placeholder 4">
            <a:extLst>
              <a:ext uri="{FF2B5EF4-FFF2-40B4-BE49-F238E27FC236}">
                <a16:creationId xmlns:a16="http://schemas.microsoft.com/office/drawing/2014/main" id="{631703FA-65E2-4E60-B9CE-387169A2F4AE}"/>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lumMod val="75000"/>
                    <a:lumOff val="25000"/>
                  </a:prstClr>
                </a:solidFill>
                <a:effectLst/>
                <a:uLnTx/>
                <a:uFillTx/>
                <a:latin typeface="Corbel" panose="020B0503020204020204"/>
                <a:ea typeface="+mn-ea"/>
                <a:cs typeface="+mn-cs"/>
              </a:rPr>
              <a:t>page </a:t>
            </a:r>
            <a:fld id="{19B51A1E-902D-48AF-9020-955120F399B6}" type="slidenum">
              <a:rPr kumimoji="0" lang="en-US" sz="1400" b="1" i="1" u="none" strike="noStrike" kern="1200" cap="none" spc="0" normalizeH="0" baseline="0" noProof="0" smtClean="0">
                <a:ln>
                  <a:noFill/>
                </a:ln>
                <a:solidFill>
                  <a:prstClr val="black">
                    <a:lumMod val="75000"/>
                    <a:lumOff val="25000"/>
                  </a:prstClr>
                </a:solidFill>
                <a:effectLst/>
                <a:uLnTx/>
                <a:uFillTx/>
                <a:latin typeface="Corbel" panose="020B0503020204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13</a:t>
            </a:fld>
            <a:endParaRPr kumimoji="0" lang="en-US" sz="1400" b="1" i="1" u="none" strike="noStrike" kern="1200" cap="none" spc="0" normalizeH="0" baseline="0" noProof="0" dirty="0">
              <a:ln>
                <a:noFill/>
              </a:ln>
              <a:solidFill>
                <a:prstClr val="black">
                  <a:lumMod val="75000"/>
                  <a:lumOff val="25000"/>
                </a:prstClr>
              </a:solidFill>
              <a:effectLst/>
              <a:uLnTx/>
              <a:uFillTx/>
              <a:latin typeface="Corbel" panose="020B0503020204020204"/>
              <a:ea typeface="+mn-ea"/>
              <a:cs typeface="+mn-cs"/>
            </a:endParaRPr>
          </a:p>
        </p:txBody>
      </p:sp>
      <p:pic>
        <p:nvPicPr>
          <p:cNvPr id="2050" name="Picture 2">
            <a:extLst>
              <a:ext uri="{FF2B5EF4-FFF2-40B4-BE49-F238E27FC236}">
                <a16:creationId xmlns:a16="http://schemas.microsoft.com/office/drawing/2014/main" id="{37F8EEDD-F13D-48F9-AE1F-77030A00C30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8979" y="136525"/>
            <a:ext cx="5196246" cy="6584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331421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48010C70-0C57-4A0F-8DBE-26B533BB32F2}"/>
              </a:ext>
            </a:extLst>
          </p:cNvPr>
          <p:cNvPicPr>
            <a:picLocks noGrp="1" noChangeAspect="1"/>
          </p:cNvPicPr>
          <p:nvPr>
            <p:ph type="pic" sz="quarter" idx="10"/>
          </p:nvPr>
        </p:nvPicPr>
        <p:blipFill>
          <a:blip r:embed="rId3"/>
          <a:srcRect t="11404" b="11404"/>
          <a:stretch>
            <a:fillRect/>
          </a:stretch>
        </p:blipFill>
        <p:spPr>
          <a:xfrm>
            <a:off x="5661199" y="136524"/>
            <a:ext cx="6393229" cy="6584950"/>
          </a:xfrm>
          <a:prstGeom prst="rect">
            <a:avLst/>
          </a:prstGeom>
        </p:spPr>
      </p:pic>
      <p:sp>
        <p:nvSpPr>
          <p:cNvPr id="3" name="Title 2">
            <a:extLst>
              <a:ext uri="{FF2B5EF4-FFF2-40B4-BE49-F238E27FC236}">
                <a16:creationId xmlns:a16="http://schemas.microsoft.com/office/drawing/2014/main" id="{B551669A-E641-4198-B7F2-96427D41A23F}"/>
              </a:ext>
            </a:extLst>
          </p:cNvPr>
          <p:cNvSpPr>
            <a:spLocks noGrp="1"/>
          </p:cNvSpPr>
          <p:nvPr>
            <p:ph type="ctrTitle"/>
          </p:nvPr>
        </p:nvSpPr>
        <p:spPr>
          <a:xfrm>
            <a:off x="-470106" y="383843"/>
            <a:ext cx="4971767" cy="1245665"/>
          </a:xfrm>
        </p:spPr>
        <p:txBody>
          <a:bodyPr/>
          <a:lstStyle/>
          <a:p>
            <a:r>
              <a:rPr lang="en-CA" sz="4800" dirty="0"/>
              <a:t>End Stage Liver Failure VSG</a:t>
            </a:r>
            <a:endParaRPr lang="en-CA" dirty="0"/>
          </a:p>
        </p:txBody>
      </p:sp>
      <p:sp>
        <p:nvSpPr>
          <p:cNvPr id="4" name="Subtitle 3">
            <a:extLst>
              <a:ext uri="{FF2B5EF4-FFF2-40B4-BE49-F238E27FC236}">
                <a16:creationId xmlns:a16="http://schemas.microsoft.com/office/drawing/2014/main" id="{D9304CF3-F401-401D-B541-47D780506669}"/>
              </a:ext>
            </a:extLst>
          </p:cNvPr>
          <p:cNvSpPr>
            <a:spLocks noGrp="1"/>
          </p:cNvSpPr>
          <p:nvPr>
            <p:ph type="subTitle" idx="1"/>
          </p:nvPr>
        </p:nvSpPr>
        <p:spPr>
          <a:xfrm>
            <a:off x="386861" y="2061078"/>
            <a:ext cx="4971767" cy="691666"/>
          </a:xfrm>
        </p:spPr>
        <p:txBody>
          <a:bodyPr/>
          <a:lstStyle/>
          <a:p>
            <a:pPr algn="l"/>
            <a:r>
              <a:rPr lang="en-CA" dirty="0"/>
              <a:t>Turmeric for jaundice</a:t>
            </a:r>
          </a:p>
          <a:p>
            <a:pPr algn="l"/>
            <a:r>
              <a:rPr lang="en-CA" dirty="0"/>
              <a:t>Red marker for scratches on arms &amp; legs</a:t>
            </a:r>
          </a:p>
          <a:p>
            <a:pPr algn="l"/>
            <a:r>
              <a:rPr lang="en-CA" dirty="0"/>
              <a:t>Gold sewn sleeves for arms &amp; legs with bubble wrap on limbs for edema</a:t>
            </a:r>
          </a:p>
          <a:p>
            <a:pPr algn="l"/>
            <a:r>
              <a:rPr lang="en-CA" dirty="0"/>
              <a:t>IV tubing was behind the tissue box, but taped to her arm with </a:t>
            </a:r>
            <a:r>
              <a:rPr lang="en-CA" dirty="0" err="1"/>
              <a:t>opsite</a:t>
            </a:r>
            <a:r>
              <a:rPr lang="en-CA" dirty="0"/>
              <a:t>, wasn’t the focal point </a:t>
            </a:r>
          </a:p>
          <a:p>
            <a:pPr algn="l"/>
            <a:endParaRPr lang="en-CA" dirty="0"/>
          </a:p>
        </p:txBody>
      </p:sp>
      <p:sp>
        <p:nvSpPr>
          <p:cNvPr id="5" name="Slide Number Placeholder 4">
            <a:extLst>
              <a:ext uri="{FF2B5EF4-FFF2-40B4-BE49-F238E27FC236}">
                <a16:creationId xmlns:a16="http://schemas.microsoft.com/office/drawing/2014/main" id="{BF20B58D-A589-40F5-B91F-9DDBE151D819}"/>
              </a:ext>
            </a:extLst>
          </p:cNvPr>
          <p:cNvSpPr>
            <a:spLocks noGrp="1"/>
          </p:cNvSpPr>
          <p:nvPr>
            <p:ph type="sldNum" sz="quarter" idx="12"/>
          </p:nvPr>
        </p:nvSpPr>
        <p:spPr/>
        <p:txBody>
          <a:bodyPr/>
          <a:lstStyle/>
          <a:p>
            <a:r>
              <a:rPr lang="en-US" noProof="0"/>
              <a:t>page </a:t>
            </a:r>
            <a:fld id="{19B51A1E-902D-48AF-9020-955120F399B6}" type="slidenum">
              <a:rPr lang="en-US" b="1" i="1" noProof="0" smtClean="0"/>
              <a:pPr/>
              <a:t>14</a:t>
            </a:fld>
            <a:endParaRPr lang="en-US" b="1" i="1" noProof="0" dirty="0"/>
          </a:p>
        </p:txBody>
      </p:sp>
    </p:spTree>
    <p:extLst>
      <p:ext uri="{BB962C8B-B14F-4D97-AF65-F5344CB8AC3E}">
        <p14:creationId xmlns:p14="http://schemas.microsoft.com/office/powerpoint/2010/main" val="932291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8AF5744F-5EB6-465E-A569-A03AABE38921}"/>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l="13060" r="13063" b="2"/>
          <a:stretch/>
        </p:blipFill>
        <p:spPr>
          <a:xfrm>
            <a:off x="73978" y="1152000"/>
            <a:ext cx="2266022" cy="5039250"/>
          </a:xfrm>
          <a:noFill/>
        </p:spPr>
      </p:pic>
      <p:sp>
        <p:nvSpPr>
          <p:cNvPr id="16" name="Text Placeholder 4">
            <a:extLst>
              <a:ext uri="{FF2B5EF4-FFF2-40B4-BE49-F238E27FC236}">
                <a16:creationId xmlns:a16="http://schemas.microsoft.com/office/drawing/2014/main" id="{1643635B-57F5-4355-8485-090115552056}"/>
              </a:ext>
            </a:extLst>
          </p:cNvPr>
          <p:cNvSpPr>
            <a:spLocks noGrp="1"/>
          </p:cNvSpPr>
          <p:nvPr>
            <p:ph type="body" sz="quarter" idx="14"/>
          </p:nvPr>
        </p:nvSpPr>
        <p:spPr>
          <a:xfrm>
            <a:off x="3282462" y="1148060"/>
            <a:ext cx="4220307" cy="5038725"/>
          </a:xfrm>
        </p:spPr>
        <p:txBody>
          <a:bodyPr/>
          <a:lstStyle/>
          <a:p>
            <a:pPr marL="0" indent="0">
              <a:buNone/>
            </a:pPr>
            <a:r>
              <a:rPr lang="en-US" dirty="0"/>
              <a:t>Videographer</a:t>
            </a:r>
          </a:p>
          <a:p>
            <a:pPr marL="0" indent="0">
              <a:buNone/>
            </a:pPr>
            <a:r>
              <a:rPr lang="en-US" dirty="0"/>
              <a:t>Assistants to flip the scripts mid filming, &amp; keep track of lines</a:t>
            </a:r>
          </a:p>
          <a:p>
            <a:pPr marL="0" indent="0">
              <a:buNone/>
            </a:pPr>
            <a:r>
              <a:rPr lang="en-US" dirty="0"/>
              <a:t>Scene taker/use clapper </a:t>
            </a:r>
          </a:p>
          <a:p>
            <a:pPr marL="0" indent="0">
              <a:buNone/>
            </a:pPr>
            <a:r>
              <a:rPr lang="en-US" dirty="0"/>
              <a:t>Scene tracker</a:t>
            </a:r>
          </a:p>
          <a:p>
            <a:pPr marL="0" indent="0">
              <a:buNone/>
            </a:pPr>
            <a:r>
              <a:rPr lang="en-US" dirty="0"/>
              <a:t>Director</a:t>
            </a:r>
          </a:p>
          <a:p>
            <a:pPr marL="0" indent="0">
              <a:buNone/>
            </a:pPr>
            <a:r>
              <a:rPr lang="en-US" dirty="0"/>
              <a:t>Actors</a:t>
            </a:r>
          </a:p>
          <a:p>
            <a:pPr marL="0" indent="0">
              <a:buNone/>
            </a:pPr>
            <a:r>
              <a:rPr lang="en-US" dirty="0"/>
              <a:t>Props:</a:t>
            </a:r>
          </a:p>
          <a:p>
            <a:pPr marL="0" indent="0">
              <a:buNone/>
            </a:pPr>
            <a:r>
              <a:rPr lang="en-US" dirty="0" err="1"/>
              <a:t>Moulauge</a:t>
            </a:r>
            <a:endParaRPr lang="en-US" dirty="0"/>
          </a:p>
          <a:p>
            <a:pPr marL="0" indent="0">
              <a:buNone/>
            </a:pPr>
            <a:r>
              <a:rPr lang="en-US" dirty="0"/>
              <a:t>Curtains</a:t>
            </a:r>
          </a:p>
          <a:p>
            <a:pPr marL="0" indent="0">
              <a:buNone/>
            </a:pPr>
            <a:endParaRPr lang="en-US" dirty="0"/>
          </a:p>
          <a:p>
            <a:pPr marL="0" indent="0">
              <a:buNone/>
            </a:pPr>
            <a:endParaRPr lang="en-US" dirty="0"/>
          </a:p>
        </p:txBody>
      </p:sp>
      <p:sp>
        <p:nvSpPr>
          <p:cNvPr id="18" name="Text Placeholder 5">
            <a:extLst>
              <a:ext uri="{FF2B5EF4-FFF2-40B4-BE49-F238E27FC236}">
                <a16:creationId xmlns:a16="http://schemas.microsoft.com/office/drawing/2014/main" id="{F5C24FF3-9BAC-465E-8977-AF62035FE7DD}"/>
              </a:ext>
            </a:extLst>
          </p:cNvPr>
          <p:cNvSpPr>
            <a:spLocks noGrp="1"/>
          </p:cNvSpPr>
          <p:nvPr>
            <p:ph type="body" sz="quarter" idx="15"/>
          </p:nvPr>
        </p:nvSpPr>
        <p:spPr>
          <a:xfrm>
            <a:off x="8667235" y="1152525"/>
            <a:ext cx="1908000" cy="5038725"/>
          </a:xfrm>
        </p:spPr>
        <p:txBody>
          <a:bodyPr/>
          <a:lstStyle/>
          <a:p>
            <a:endParaRPr lang="en-US" dirty="0"/>
          </a:p>
        </p:txBody>
      </p:sp>
      <p:sp>
        <p:nvSpPr>
          <p:cNvPr id="20" name="Title 6">
            <a:extLst>
              <a:ext uri="{FF2B5EF4-FFF2-40B4-BE49-F238E27FC236}">
                <a16:creationId xmlns:a16="http://schemas.microsoft.com/office/drawing/2014/main" id="{82C0CC9B-915D-4433-8344-A6D317615E2E}"/>
              </a:ext>
            </a:extLst>
          </p:cNvPr>
          <p:cNvSpPr>
            <a:spLocks noGrp="1"/>
          </p:cNvSpPr>
          <p:nvPr>
            <p:ph type="title"/>
          </p:nvPr>
        </p:nvSpPr>
        <p:spPr>
          <a:xfrm>
            <a:off x="432000" y="432000"/>
            <a:ext cx="10143235" cy="432000"/>
          </a:xfrm>
        </p:spPr>
        <p:txBody>
          <a:bodyPr/>
          <a:lstStyle/>
          <a:p>
            <a:pPr algn="ctr"/>
            <a:r>
              <a:rPr lang="en-US"/>
              <a:t>Set Up for the 4 VSG’s</a:t>
            </a:r>
            <a:endParaRPr lang="en-US" dirty="0"/>
          </a:p>
        </p:txBody>
      </p:sp>
      <p:sp>
        <p:nvSpPr>
          <p:cNvPr id="3" name="Slide Number Placeholder 2">
            <a:extLst>
              <a:ext uri="{FF2B5EF4-FFF2-40B4-BE49-F238E27FC236}">
                <a16:creationId xmlns:a16="http://schemas.microsoft.com/office/drawing/2014/main" id="{BE7CE6AA-962F-45D8-A57E-4C3FFF7C72C6}"/>
              </a:ext>
            </a:extLst>
          </p:cNvPr>
          <p:cNvSpPr>
            <a:spLocks noGrp="1"/>
          </p:cNvSpPr>
          <p:nvPr>
            <p:ph type="sldNum" sz="quarter" idx="17"/>
          </p:nvPr>
        </p:nvSpPr>
        <p:spPr>
          <a:xfrm>
            <a:off x="11091633" y="6456363"/>
            <a:ext cx="962795" cy="264330"/>
          </a:xfrm>
        </p:spPr>
        <p:txBody>
          <a:bodyPr anchor="ctr">
            <a:normAutofit/>
          </a:bodyPr>
          <a:lstStyle/>
          <a:p>
            <a:pPr>
              <a:spcAft>
                <a:spcPts val="600"/>
              </a:spcAft>
            </a:pPr>
            <a:r>
              <a:rPr lang="en-US" noProof="0"/>
              <a:t>page </a:t>
            </a:r>
            <a:fld id="{19B51A1E-902D-48AF-9020-955120F399B6}" type="slidenum">
              <a:rPr lang="en-US" b="1" i="1" noProof="0" smtClean="0"/>
              <a:pPr>
                <a:spcAft>
                  <a:spcPts val="600"/>
                </a:spcAft>
              </a:pPr>
              <a:t>15</a:t>
            </a:fld>
            <a:endParaRPr lang="en-US" b="1" i="1" noProof="0"/>
          </a:p>
        </p:txBody>
      </p:sp>
      <p:pic>
        <p:nvPicPr>
          <p:cNvPr id="15" name="Picture Placeholder 6">
            <a:extLst>
              <a:ext uri="{FF2B5EF4-FFF2-40B4-BE49-F238E27FC236}">
                <a16:creationId xmlns:a16="http://schemas.microsoft.com/office/drawing/2014/main" id="{B8056912-307F-4848-AFEC-D0C19F025963}"/>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l="13060" r="13063" b="2"/>
          <a:stretch/>
        </p:blipFill>
        <p:spPr>
          <a:xfrm>
            <a:off x="8516427" y="1147535"/>
            <a:ext cx="1908000" cy="5039250"/>
          </a:xfrm>
          <a:noFill/>
        </p:spPr>
      </p:pic>
      <p:pic>
        <p:nvPicPr>
          <p:cNvPr id="9" name="Picture 8" descr="A picture containing text&#10;&#10;Description automatically generated">
            <a:extLst>
              <a:ext uri="{FF2B5EF4-FFF2-40B4-BE49-F238E27FC236}">
                <a16:creationId xmlns:a16="http://schemas.microsoft.com/office/drawing/2014/main" id="{31E80A79-1B54-4B55-A174-6BCC3CB352F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11677" y="4458139"/>
            <a:ext cx="2983879" cy="2262554"/>
          </a:xfrm>
          <a:prstGeom prst="rect">
            <a:avLst/>
          </a:prstGeom>
        </p:spPr>
      </p:pic>
      <p:pic>
        <p:nvPicPr>
          <p:cNvPr id="26" name="Picture Placeholder 6">
            <a:extLst>
              <a:ext uri="{FF2B5EF4-FFF2-40B4-BE49-F238E27FC236}">
                <a16:creationId xmlns:a16="http://schemas.microsoft.com/office/drawing/2014/main" id="{006BEAFB-B1F1-416F-97F6-456EA4602E9E}"/>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l="13060" r="13063" b="2"/>
          <a:stretch/>
        </p:blipFill>
        <p:spPr>
          <a:xfrm>
            <a:off x="8886091" y="1013689"/>
            <a:ext cx="3231931" cy="5362419"/>
          </a:xfrm>
          <a:noFill/>
        </p:spPr>
      </p:pic>
      <p:pic>
        <p:nvPicPr>
          <p:cNvPr id="32" name="Picture Placeholder 6">
            <a:extLst>
              <a:ext uri="{FF2B5EF4-FFF2-40B4-BE49-F238E27FC236}">
                <a16:creationId xmlns:a16="http://schemas.microsoft.com/office/drawing/2014/main" id="{A2BF092D-6451-459D-9E69-6E96EA38A503}"/>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l="13060" r="13063" b="2"/>
          <a:stretch/>
        </p:blipFill>
        <p:spPr>
          <a:xfrm>
            <a:off x="9393303" y="1143070"/>
            <a:ext cx="2661125" cy="5233038"/>
          </a:xfrm>
          <a:noFill/>
        </p:spPr>
      </p:pic>
    </p:spTree>
    <p:extLst>
      <p:ext uri="{BB962C8B-B14F-4D97-AF65-F5344CB8AC3E}">
        <p14:creationId xmlns:p14="http://schemas.microsoft.com/office/powerpoint/2010/main" val="25129929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3BD665AD-01A1-4FFC-8305-0A6070EA57A8}"/>
              </a:ext>
            </a:extLst>
          </p:cNvPr>
          <p:cNvSpPr>
            <a:spLocks noGrp="1"/>
          </p:cNvSpPr>
          <p:nvPr>
            <p:ph type="title"/>
          </p:nvPr>
        </p:nvSpPr>
        <p:spPr/>
        <p:txBody>
          <a:bodyPr/>
          <a:lstStyle/>
          <a:p>
            <a:pPr algn="ctr"/>
            <a:r>
              <a:rPr lang="en-US" sz="4000" dirty="0"/>
              <a:t>Film Crew for the End Stage Liver Failure VSG</a:t>
            </a:r>
          </a:p>
        </p:txBody>
      </p:sp>
      <p:pic>
        <p:nvPicPr>
          <p:cNvPr id="71" name="Picture Placeholder 26" descr="Lecturer at podium icon">
            <a:extLst>
              <a:ext uri="{FF2B5EF4-FFF2-40B4-BE49-F238E27FC236}">
                <a16:creationId xmlns:a16="http://schemas.microsoft.com/office/drawing/2014/main" id="{183C32CC-2A28-074C-AEE5-C5B38EA34870}"/>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t="-13136" b="-12288"/>
          <a:stretch/>
        </p:blipFill>
        <p:spPr>
          <a:xfrm>
            <a:off x="6005054" y="2152485"/>
            <a:ext cx="576765" cy="723399"/>
          </a:xfrm>
          <a:prstGeom prst="rect">
            <a:avLst/>
          </a:prstGeom>
        </p:spPr>
      </p:pic>
      <p:sp>
        <p:nvSpPr>
          <p:cNvPr id="6" name="Text Placeholder 5">
            <a:extLst>
              <a:ext uri="{FF2B5EF4-FFF2-40B4-BE49-F238E27FC236}">
                <a16:creationId xmlns:a16="http://schemas.microsoft.com/office/drawing/2014/main" id="{4EC3A6E4-FBBE-4F2E-8B22-4CACF85BE55C}"/>
              </a:ext>
            </a:extLst>
          </p:cNvPr>
          <p:cNvSpPr>
            <a:spLocks noGrp="1"/>
          </p:cNvSpPr>
          <p:nvPr>
            <p:ph type="body" sz="quarter" idx="13"/>
          </p:nvPr>
        </p:nvSpPr>
        <p:spPr/>
        <p:txBody>
          <a:bodyPr/>
          <a:lstStyle/>
          <a:p>
            <a:r>
              <a:rPr lang="en-US" dirty="0"/>
              <a:t>$2B</a:t>
            </a:r>
          </a:p>
        </p:txBody>
      </p:sp>
      <p:sp>
        <p:nvSpPr>
          <p:cNvPr id="5" name="Text Placeholder 4">
            <a:extLst>
              <a:ext uri="{FF2B5EF4-FFF2-40B4-BE49-F238E27FC236}">
                <a16:creationId xmlns:a16="http://schemas.microsoft.com/office/drawing/2014/main" id="{C1071564-A5F6-4B9F-B28F-E281F154CBF8}"/>
              </a:ext>
            </a:extLst>
          </p:cNvPr>
          <p:cNvSpPr>
            <a:spLocks noGrp="1"/>
          </p:cNvSpPr>
          <p:nvPr>
            <p:ph type="body" sz="quarter" idx="12"/>
          </p:nvPr>
        </p:nvSpPr>
        <p:spPr/>
        <p:txBody>
          <a:bodyPr/>
          <a:lstStyle/>
          <a:p>
            <a:r>
              <a:rPr lang="en-US" dirty="0"/>
              <a:t>Ut congue quis tortor eget sodales. Nulla a erat eget nunc hendrerit ultrices eu nec nulla. </a:t>
            </a:r>
          </a:p>
          <a:p>
            <a:r>
              <a:rPr lang="en-US" dirty="0"/>
              <a:t>Donec viverra leo aliquet, auctor quam id, convallis orci.</a:t>
            </a:r>
          </a:p>
        </p:txBody>
      </p:sp>
      <p:sp>
        <p:nvSpPr>
          <p:cNvPr id="4" name="Slide Number Placeholder 3">
            <a:extLst>
              <a:ext uri="{FF2B5EF4-FFF2-40B4-BE49-F238E27FC236}">
                <a16:creationId xmlns:a16="http://schemas.microsoft.com/office/drawing/2014/main" id="{5EBCFEDF-9990-41FD-BD04-8F48FA99ADB2}"/>
              </a:ext>
            </a:extLst>
          </p:cNvPr>
          <p:cNvSpPr>
            <a:spLocks noGrp="1"/>
          </p:cNvSpPr>
          <p:nvPr>
            <p:ph type="sldNum" sz="quarter" idx="18"/>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lumMod val="75000"/>
                    <a:lumOff val="25000"/>
                  </a:prstClr>
                </a:solidFill>
                <a:effectLst/>
                <a:uLnTx/>
                <a:uFillTx/>
                <a:latin typeface="Corbel" panose="020B0503020204020204"/>
                <a:ea typeface="+mn-ea"/>
                <a:cs typeface="+mn-cs"/>
              </a:rPr>
              <a:t>page </a:t>
            </a:r>
            <a:fld id="{19B51A1E-902D-48AF-9020-955120F399B6}" type="slidenum">
              <a:rPr kumimoji="0" lang="en-US" sz="1400" b="0" i="0" u="none" strike="noStrike" kern="1200" cap="none" spc="0" normalizeH="0" baseline="0" noProof="0" smtClean="0">
                <a:ln>
                  <a:noFill/>
                </a:ln>
                <a:solidFill>
                  <a:prstClr val="black">
                    <a:lumMod val="75000"/>
                    <a:lumOff val="25000"/>
                  </a:prstClr>
                </a:solidFill>
                <a:effectLst/>
                <a:uLnTx/>
                <a:uFillTx/>
                <a:latin typeface="Corbel" panose="020B0503020204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16</a:t>
            </a:fld>
            <a:endParaRPr kumimoji="0" lang="en-US" sz="1400" b="0" i="0" u="none" strike="noStrike" kern="1200" cap="none" spc="0" normalizeH="0" baseline="0" noProof="0" dirty="0">
              <a:ln>
                <a:noFill/>
              </a:ln>
              <a:solidFill>
                <a:prstClr val="black">
                  <a:lumMod val="75000"/>
                  <a:lumOff val="25000"/>
                </a:prstClr>
              </a:solidFill>
              <a:effectLst/>
              <a:uLnTx/>
              <a:uFillTx/>
              <a:latin typeface="Corbel" panose="020B0503020204020204"/>
              <a:ea typeface="+mn-ea"/>
              <a:cs typeface="+mn-cs"/>
            </a:endParaRPr>
          </a:p>
        </p:txBody>
      </p:sp>
      <p:pic>
        <p:nvPicPr>
          <p:cNvPr id="8" name="Picture 7" descr="A group of people posing for a photo&#10;&#10;Description automatically generated with medium confidence">
            <a:extLst>
              <a:ext uri="{FF2B5EF4-FFF2-40B4-BE49-F238E27FC236}">
                <a16:creationId xmlns:a16="http://schemas.microsoft.com/office/drawing/2014/main" id="{201ED665-ECB0-46DA-98CD-BBD977C7C232}"/>
              </a:ext>
            </a:extLst>
          </p:cNvPr>
          <p:cNvPicPr>
            <a:picLocks noChangeAspect="1"/>
          </p:cNvPicPr>
          <p:nvPr/>
        </p:nvPicPr>
        <p:blipFill>
          <a:blip r:embed="rId5"/>
          <a:stretch>
            <a:fillRect/>
          </a:stretch>
        </p:blipFill>
        <p:spPr>
          <a:xfrm>
            <a:off x="3601616" y="1138336"/>
            <a:ext cx="8452812" cy="5227558"/>
          </a:xfrm>
          <a:prstGeom prst="rect">
            <a:avLst/>
          </a:prstGeom>
        </p:spPr>
      </p:pic>
      <p:sp>
        <p:nvSpPr>
          <p:cNvPr id="9" name="Text Placeholder 8">
            <a:extLst>
              <a:ext uri="{FF2B5EF4-FFF2-40B4-BE49-F238E27FC236}">
                <a16:creationId xmlns:a16="http://schemas.microsoft.com/office/drawing/2014/main" id="{E719CA8B-BBB1-40A5-BD89-36EB0A3C0DD9}"/>
              </a:ext>
            </a:extLst>
          </p:cNvPr>
          <p:cNvSpPr>
            <a:spLocks noGrp="1"/>
          </p:cNvSpPr>
          <p:nvPr>
            <p:ph type="body" sz="quarter" idx="17"/>
          </p:nvPr>
        </p:nvSpPr>
        <p:spPr/>
        <p:txBody>
          <a:bodyPr/>
          <a:lstStyle/>
          <a:p>
            <a:endParaRPr lang="en-CA"/>
          </a:p>
        </p:txBody>
      </p:sp>
    </p:spTree>
    <p:extLst>
      <p:ext uri="{BB962C8B-B14F-4D97-AF65-F5344CB8AC3E}">
        <p14:creationId xmlns:p14="http://schemas.microsoft.com/office/powerpoint/2010/main" val="22994115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4F5427D-3424-438C-9F90-37D7EA139157}"/>
              </a:ext>
            </a:extLst>
          </p:cNvPr>
          <p:cNvSpPr>
            <a:spLocks noGrp="1"/>
          </p:cNvSpPr>
          <p:nvPr>
            <p:ph type="title"/>
          </p:nvPr>
        </p:nvSpPr>
        <p:spPr>
          <a:xfrm>
            <a:off x="432000" y="137307"/>
            <a:ext cx="10143235" cy="726693"/>
          </a:xfrm>
        </p:spPr>
        <p:txBody>
          <a:bodyPr anchor="ctr">
            <a:normAutofit/>
          </a:bodyPr>
          <a:lstStyle/>
          <a:p>
            <a:r>
              <a:rPr lang="en-US" sz="3000" dirty="0"/>
              <a:t>The Post partum Assessment VSG</a:t>
            </a:r>
          </a:p>
        </p:txBody>
      </p:sp>
      <p:sp>
        <p:nvSpPr>
          <p:cNvPr id="3" name="Slide Number Placeholder 2">
            <a:extLst>
              <a:ext uri="{FF2B5EF4-FFF2-40B4-BE49-F238E27FC236}">
                <a16:creationId xmlns:a16="http://schemas.microsoft.com/office/drawing/2014/main" id="{544F89BD-5A25-4E82-BE0A-DCF082709ECD}"/>
              </a:ext>
            </a:extLst>
          </p:cNvPr>
          <p:cNvSpPr>
            <a:spLocks noGrp="1"/>
          </p:cNvSpPr>
          <p:nvPr>
            <p:ph type="sldNum" sz="quarter" idx="14"/>
          </p:nvPr>
        </p:nvSpPr>
        <p:spPr>
          <a:xfrm>
            <a:off x="11091633" y="6456363"/>
            <a:ext cx="962795" cy="264330"/>
          </a:xfrm>
        </p:spPr>
        <p:txBody>
          <a:bodyPr anchor="ctr">
            <a:normAutofit/>
          </a:bodyPr>
          <a:lstStyle/>
          <a:p>
            <a:pPr>
              <a:spcAft>
                <a:spcPts val="600"/>
              </a:spcAft>
            </a:pPr>
            <a:r>
              <a:rPr lang="en-US" noProof="0"/>
              <a:t>page </a:t>
            </a:r>
            <a:fld id="{19B51A1E-902D-48AF-9020-955120F399B6}" type="slidenum">
              <a:rPr lang="en-US" b="1" i="1" noProof="0" smtClean="0"/>
              <a:pPr>
                <a:spcAft>
                  <a:spcPts val="600"/>
                </a:spcAft>
              </a:pPr>
              <a:t>17</a:t>
            </a:fld>
            <a:endParaRPr lang="en-US" b="1" i="1" noProof="0"/>
          </a:p>
        </p:txBody>
      </p:sp>
      <p:sp>
        <p:nvSpPr>
          <p:cNvPr id="5" name="Subtitle 4">
            <a:extLst>
              <a:ext uri="{FF2B5EF4-FFF2-40B4-BE49-F238E27FC236}">
                <a16:creationId xmlns:a16="http://schemas.microsoft.com/office/drawing/2014/main" id="{E70816D4-828C-437D-85C7-62AD51CF6E5B}"/>
              </a:ext>
            </a:extLst>
          </p:cNvPr>
          <p:cNvSpPr>
            <a:spLocks noGrp="1"/>
          </p:cNvSpPr>
          <p:nvPr>
            <p:ph sz="half" idx="1"/>
          </p:nvPr>
        </p:nvSpPr>
        <p:spPr>
          <a:xfrm>
            <a:off x="137571" y="864000"/>
            <a:ext cx="6581863" cy="5653893"/>
          </a:xfrm>
        </p:spPr>
        <p:txBody>
          <a:bodyPr>
            <a:normAutofit fontScale="77500" lnSpcReduction="20000"/>
          </a:bodyPr>
          <a:lstStyle/>
          <a:p>
            <a:r>
              <a:rPr lang="en-US" sz="2400" dirty="0"/>
              <a:t>Delicate matters of privacy, so how do you do a postpartum assessment?   </a:t>
            </a:r>
          </a:p>
          <a:p>
            <a:endParaRPr lang="en-US" sz="2400" dirty="0"/>
          </a:p>
          <a:p>
            <a:r>
              <a:rPr lang="en-CA" sz="2200" dirty="0"/>
              <a:t>We had to script assessment of nipples, breasts, uterus fundal height and firmness, the perineum, episiotomy, hemorrhoids, lochia </a:t>
            </a:r>
          </a:p>
          <a:p>
            <a:endParaRPr lang="en-CA" sz="2200" dirty="0"/>
          </a:p>
          <a:p>
            <a:r>
              <a:rPr lang="en-CA" sz="2200" dirty="0"/>
              <a:t>All of this is VERY personal and so hard to sort out how to film/act this out</a:t>
            </a:r>
          </a:p>
          <a:p>
            <a:r>
              <a:rPr lang="en-CA" sz="2200" dirty="0"/>
              <a:t>Ordered the silicone breasts off of Amazon</a:t>
            </a:r>
          </a:p>
          <a:p>
            <a:r>
              <a:rPr lang="en-CA" sz="2200" dirty="0"/>
              <a:t>Ordered sitz bath</a:t>
            </a:r>
          </a:p>
          <a:p>
            <a:r>
              <a:rPr lang="en-CA" sz="2200" dirty="0"/>
              <a:t>Sourced items from friends &amp; around the house:</a:t>
            </a:r>
          </a:p>
          <a:p>
            <a:r>
              <a:rPr lang="en-CA" sz="2200" dirty="0"/>
              <a:t>Large peri-pad</a:t>
            </a:r>
          </a:p>
          <a:p>
            <a:r>
              <a:rPr lang="en-CA" sz="2200" dirty="0" err="1"/>
              <a:t>Peribottle</a:t>
            </a:r>
            <a:endParaRPr lang="en-CA" sz="2200" dirty="0"/>
          </a:p>
          <a:p>
            <a:r>
              <a:rPr lang="en-CA" sz="2200" dirty="0"/>
              <a:t>Golf ball</a:t>
            </a:r>
          </a:p>
          <a:p>
            <a:r>
              <a:rPr lang="en-CA" sz="2200" dirty="0"/>
              <a:t>Pen light</a:t>
            </a:r>
          </a:p>
          <a:p>
            <a:r>
              <a:rPr lang="en-CA" sz="2200" dirty="0"/>
              <a:t>Mirror</a:t>
            </a:r>
          </a:p>
          <a:p>
            <a:r>
              <a:rPr lang="en-CA" sz="2200" dirty="0"/>
              <a:t>Printed coloured images (episiotomy, inverted nipple)</a:t>
            </a:r>
          </a:p>
          <a:p>
            <a:r>
              <a:rPr lang="en-CA" sz="2200" dirty="0"/>
              <a:t>Mashed up strawberry &amp; food colouring </a:t>
            </a:r>
          </a:p>
          <a:p>
            <a:r>
              <a:rPr lang="en-CA" sz="2200" dirty="0"/>
              <a:t>Doll, baby banket</a:t>
            </a:r>
          </a:p>
        </p:txBody>
      </p:sp>
      <p:pic>
        <p:nvPicPr>
          <p:cNvPr id="9" name="Picture 2">
            <a:extLst>
              <a:ext uri="{FF2B5EF4-FFF2-40B4-BE49-F238E27FC236}">
                <a16:creationId xmlns:a16="http://schemas.microsoft.com/office/drawing/2014/main" id="{55B5902B-ED5D-463F-9D6A-DD111E83829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776" r="-1" b="24938"/>
          <a:stretch/>
        </p:blipFill>
        <p:spPr bwMode="auto">
          <a:xfrm rot="16200000" flipV="1">
            <a:off x="8801776" y="3173345"/>
            <a:ext cx="2996999" cy="350830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2" name="Picture 11" descr="A picture containing toilet, indoor, kitchen appliance&#10;&#10;Description automatically generated">
            <a:extLst>
              <a:ext uri="{FF2B5EF4-FFF2-40B4-BE49-F238E27FC236}">
                <a16:creationId xmlns:a16="http://schemas.microsoft.com/office/drawing/2014/main" id="{89F8C99F-8AA1-4ACD-B156-82B47E96157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08966" y="125641"/>
            <a:ext cx="3924837" cy="2629282"/>
          </a:xfrm>
          <a:prstGeom prst="rect">
            <a:avLst/>
          </a:prstGeom>
        </p:spPr>
      </p:pic>
    </p:spTree>
    <p:extLst>
      <p:ext uri="{BB962C8B-B14F-4D97-AF65-F5344CB8AC3E}">
        <p14:creationId xmlns:p14="http://schemas.microsoft.com/office/powerpoint/2010/main" val="15070988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descr="Stethescope laying on top of form">
            <a:extLst>
              <a:ext uri="{FF2B5EF4-FFF2-40B4-BE49-F238E27FC236}">
                <a16:creationId xmlns:a16="http://schemas.microsoft.com/office/drawing/2014/main" id="{70AAE794-2F38-416E-B928-BB5474A812D7}"/>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9" name="Rectangle 8">
            <a:extLst>
              <a:ext uri="{FF2B5EF4-FFF2-40B4-BE49-F238E27FC236}">
                <a16:creationId xmlns:a16="http://schemas.microsoft.com/office/drawing/2014/main" id="{D76A5F21-C887-4379-A20A-3CB406A1F102}"/>
              </a:ext>
              <a:ext uri="{C183D7F6-B498-43B3-948B-1728B52AA6E4}">
                <adec:decorative xmlns:adec="http://schemas.microsoft.com/office/drawing/2017/decorative" val="1"/>
              </a:ext>
            </a:extLst>
          </p:cNvPr>
          <p:cNvSpPr/>
          <p:nvPr/>
        </p:nvSpPr>
        <p:spPr bwMode="invGray">
          <a:xfrm rot="5400000">
            <a:off x="4823394" y="590809"/>
            <a:ext cx="6584950" cy="5676382"/>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orbel" panose="020B0503020204020204"/>
              <a:ea typeface="+mn-ea"/>
              <a:cs typeface="+mn-cs"/>
            </a:endParaRPr>
          </a:p>
        </p:txBody>
      </p:sp>
      <p:sp>
        <p:nvSpPr>
          <p:cNvPr id="4" name="Subtitle 3">
            <a:extLst>
              <a:ext uri="{FF2B5EF4-FFF2-40B4-BE49-F238E27FC236}">
                <a16:creationId xmlns:a16="http://schemas.microsoft.com/office/drawing/2014/main" id="{EC56582A-55F9-4B18-95E7-DD8795CF21B9}"/>
              </a:ext>
            </a:extLst>
          </p:cNvPr>
          <p:cNvSpPr>
            <a:spLocks noGrp="1"/>
          </p:cNvSpPr>
          <p:nvPr>
            <p:ph type="subTitle" idx="1"/>
          </p:nvPr>
        </p:nvSpPr>
        <p:spPr bwMode="black">
          <a:xfrm>
            <a:off x="1292912" y="4788528"/>
            <a:ext cx="2722977" cy="1800000"/>
          </a:xfrm>
        </p:spPr>
        <p:txBody>
          <a:bodyPr/>
          <a:lstStyle/>
          <a:p>
            <a:endParaRPr lang="en-US" dirty="0"/>
          </a:p>
          <a:p>
            <a:endParaRPr lang="en-US" dirty="0"/>
          </a:p>
          <a:p>
            <a:endParaRPr lang="en-US" dirty="0"/>
          </a:p>
          <a:p>
            <a:endParaRPr lang="en-US" dirty="0"/>
          </a:p>
          <a:p>
            <a:endParaRPr lang="en-US" dirty="0"/>
          </a:p>
          <a:p>
            <a:endParaRPr lang="en-US" dirty="0"/>
          </a:p>
        </p:txBody>
      </p:sp>
      <p:sp>
        <p:nvSpPr>
          <p:cNvPr id="5" name="Slide Number Placeholder 4">
            <a:extLst>
              <a:ext uri="{FF2B5EF4-FFF2-40B4-BE49-F238E27FC236}">
                <a16:creationId xmlns:a16="http://schemas.microsoft.com/office/drawing/2014/main" id="{1CF390BA-F9E5-4A53-AE84-CFF647158688}"/>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lumMod val="75000"/>
                    <a:lumOff val="25000"/>
                  </a:prstClr>
                </a:solidFill>
                <a:effectLst/>
                <a:uLnTx/>
                <a:uFillTx/>
                <a:latin typeface="Corbel" panose="020B0503020204020204"/>
                <a:ea typeface="+mn-ea"/>
                <a:cs typeface="+mn-cs"/>
              </a:rPr>
              <a:t>page </a:t>
            </a:r>
            <a:fld id="{19B51A1E-902D-48AF-9020-955120F399B6}" type="slidenum">
              <a:rPr kumimoji="0" lang="en-US" sz="1400" b="1" i="1" u="none" strike="noStrike" kern="1200" cap="none" spc="0" normalizeH="0" baseline="0" noProof="0" smtClean="0">
                <a:ln>
                  <a:noFill/>
                </a:ln>
                <a:solidFill>
                  <a:prstClr val="black">
                    <a:lumMod val="75000"/>
                    <a:lumOff val="25000"/>
                  </a:prstClr>
                </a:solidFill>
                <a:effectLst/>
                <a:uLnTx/>
                <a:uFillTx/>
                <a:latin typeface="Corbel" panose="020B0503020204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18</a:t>
            </a:fld>
            <a:endParaRPr kumimoji="0" lang="en-US" sz="1400" b="1" i="1" u="none" strike="noStrike" kern="1200" cap="none" spc="0" normalizeH="0" baseline="0" noProof="0" dirty="0">
              <a:ln>
                <a:noFill/>
              </a:ln>
              <a:solidFill>
                <a:prstClr val="black">
                  <a:lumMod val="75000"/>
                  <a:lumOff val="25000"/>
                </a:prstClr>
              </a:solidFill>
              <a:effectLst/>
              <a:uLnTx/>
              <a:uFillTx/>
              <a:latin typeface="Corbel" panose="020B0503020204020204"/>
              <a:ea typeface="+mn-ea"/>
              <a:cs typeface="+mn-cs"/>
            </a:endParaRPr>
          </a:p>
        </p:txBody>
      </p:sp>
      <p:pic>
        <p:nvPicPr>
          <p:cNvPr id="5122" name="Picture 2">
            <a:extLst>
              <a:ext uri="{FF2B5EF4-FFF2-40B4-BE49-F238E27FC236}">
                <a16:creationId xmlns:a16="http://schemas.microsoft.com/office/drawing/2014/main" id="{B9F9CB13-ABB8-4F5F-86DB-7E019DCAF01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77678" y="1031631"/>
            <a:ext cx="6871861" cy="5371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6">
            <a:extLst>
              <a:ext uri="{FF2B5EF4-FFF2-40B4-BE49-F238E27FC236}">
                <a16:creationId xmlns:a16="http://schemas.microsoft.com/office/drawing/2014/main" id="{CAA328CE-8C3B-4939-AD0E-7CC31E79C70F}"/>
              </a:ext>
            </a:extLst>
          </p:cNvPr>
          <p:cNvSpPr>
            <a:spLocks noGrp="1"/>
          </p:cNvSpPr>
          <p:nvPr>
            <p:ph type="ctrTitle"/>
          </p:nvPr>
        </p:nvSpPr>
        <p:spPr>
          <a:xfrm>
            <a:off x="5398288" y="94784"/>
            <a:ext cx="5085650" cy="720000"/>
          </a:xfrm>
        </p:spPr>
        <p:txBody>
          <a:bodyPr/>
          <a:lstStyle/>
          <a:p>
            <a:r>
              <a:rPr lang="en-CA" sz="3200" dirty="0"/>
              <a:t>Postpartum Assessment VSG</a:t>
            </a:r>
          </a:p>
        </p:txBody>
      </p:sp>
      <p:sp>
        <p:nvSpPr>
          <p:cNvPr id="10" name="Content Placeholder 9">
            <a:extLst>
              <a:ext uri="{FF2B5EF4-FFF2-40B4-BE49-F238E27FC236}">
                <a16:creationId xmlns:a16="http://schemas.microsoft.com/office/drawing/2014/main" id="{892DE190-F892-4A33-868F-9CE5BAE9BC1E}"/>
              </a:ext>
            </a:extLst>
          </p:cNvPr>
          <p:cNvSpPr>
            <a:spLocks noGrp="1"/>
          </p:cNvSpPr>
          <p:nvPr>
            <p:ph idx="13"/>
          </p:nvPr>
        </p:nvSpPr>
        <p:spPr>
          <a:xfrm>
            <a:off x="432000" y="1716618"/>
            <a:ext cx="4444800" cy="2728844"/>
          </a:xfrm>
        </p:spPr>
        <p:txBody>
          <a:bodyPr/>
          <a:lstStyle/>
          <a:p>
            <a:pPr marL="0" indent="0">
              <a:buNone/>
            </a:pPr>
            <a:endParaRPr lang="en-CA" dirty="0"/>
          </a:p>
          <a:p>
            <a:r>
              <a:rPr lang="en-CA" dirty="0"/>
              <a:t>Film Crew: 3 nursing faculty</a:t>
            </a:r>
          </a:p>
          <a:p>
            <a:r>
              <a:rPr lang="en-CA" dirty="0"/>
              <a:t>Neighbours, friends, retired nurse &amp; sister</a:t>
            </a:r>
          </a:p>
        </p:txBody>
      </p:sp>
    </p:spTree>
    <p:extLst>
      <p:ext uri="{BB962C8B-B14F-4D97-AF65-F5344CB8AC3E}">
        <p14:creationId xmlns:p14="http://schemas.microsoft.com/office/powerpoint/2010/main" val="31902456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22">
            <a:extLst>
              <a:ext uri="{FF2B5EF4-FFF2-40B4-BE49-F238E27FC236}">
                <a16:creationId xmlns:a16="http://schemas.microsoft.com/office/drawing/2014/main" id="{5FB75C3E-5885-49DD-8190-BB1E8C511A7E}"/>
              </a:ext>
            </a:extLst>
          </p:cNvPr>
          <p:cNvSpPr>
            <a:spLocks noGrp="1"/>
          </p:cNvSpPr>
          <p:nvPr>
            <p:ph type="title"/>
          </p:nvPr>
        </p:nvSpPr>
        <p:spPr/>
        <p:txBody>
          <a:bodyPr/>
          <a:lstStyle/>
          <a:p>
            <a:r>
              <a:rPr lang="en-US" dirty="0"/>
              <a:t>New  Diagnosis of Prostate Cancer VSG</a:t>
            </a:r>
          </a:p>
        </p:txBody>
      </p:sp>
      <p:sp>
        <p:nvSpPr>
          <p:cNvPr id="26" name="Text Placeholder 25">
            <a:extLst>
              <a:ext uri="{FF2B5EF4-FFF2-40B4-BE49-F238E27FC236}">
                <a16:creationId xmlns:a16="http://schemas.microsoft.com/office/drawing/2014/main" id="{AF961A7D-A035-4952-BEF5-34EE93A2486F}"/>
              </a:ext>
            </a:extLst>
          </p:cNvPr>
          <p:cNvSpPr>
            <a:spLocks noGrp="1"/>
          </p:cNvSpPr>
          <p:nvPr>
            <p:ph type="body" sz="quarter" idx="13"/>
          </p:nvPr>
        </p:nvSpPr>
        <p:spPr>
          <a:xfrm>
            <a:off x="431110" y="953214"/>
            <a:ext cx="10144125" cy="252000"/>
          </a:xfrm>
        </p:spPr>
        <p:txBody>
          <a:bodyPr/>
          <a:lstStyle/>
          <a:p>
            <a:r>
              <a:rPr lang="en-US" dirty="0"/>
              <a:t>Film Crew: difficult to find a male, Eric played prostate cancer client</a:t>
            </a:r>
          </a:p>
        </p:txBody>
      </p:sp>
      <p:sp>
        <p:nvSpPr>
          <p:cNvPr id="28" name="Text Placeholder 27">
            <a:extLst>
              <a:ext uri="{FF2B5EF4-FFF2-40B4-BE49-F238E27FC236}">
                <a16:creationId xmlns:a16="http://schemas.microsoft.com/office/drawing/2014/main" id="{16852965-5187-4677-B878-4167E7B69252}"/>
              </a:ext>
            </a:extLst>
          </p:cNvPr>
          <p:cNvSpPr>
            <a:spLocks noGrp="1"/>
          </p:cNvSpPr>
          <p:nvPr>
            <p:ph type="body" sz="quarter" idx="28"/>
          </p:nvPr>
        </p:nvSpPr>
        <p:spPr/>
        <p:txBody>
          <a:bodyPr/>
          <a:lstStyle/>
          <a:p>
            <a:r>
              <a:rPr lang="en-US" dirty="0"/>
              <a:t>Freedom to Invent</a:t>
            </a:r>
          </a:p>
        </p:txBody>
      </p:sp>
      <p:sp>
        <p:nvSpPr>
          <p:cNvPr id="31" name="Text Placeholder 30">
            <a:extLst>
              <a:ext uri="{FF2B5EF4-FFF2-40B4-BE49-F238E27FC236}">
                <a16:creationId xmlns:a16="http://schemas.microsoft.com/office/drawing/2014/main" id="{FB4B73B3-17D0-4AD4-A250-23C177FEC520}"/>
              </a:ext>
            </a:extLst>
          </p:cNvPr>
          <p:cNvSpPr>
            <a:spLocks noGrp="1"/>
          </p:cNvSpPr>
          <p:nvPr>
            <p:ph type="body" sz="quarter" idx="31"/>
          </p:nvPr>
        </p:nvSpPr>
        <p:spPr/>
        <p:txBody>
          <a:bodyPr/>
          <a:lstStyle/>
          <a:p>
            <a:r>
              <a:rPr lang="en-US" dirty="0"/>
              <a:t>$2B</a:t>
            </a:r>
          </a:p>
        </p:txBody>
      </p:sp>
      <p:sp>
        <p:nvSpPr>
          <p:cNvPr id="33" name="Text Placeholder 32">
            <a:extLst>
              <a:ext uri="{FF2B5EF4-FFF2-40B4-BE49-F238E27FC236}">
                <a16:creationId xmlns:a16="http://schemas.microsoft.com/office/drawing/2014/main" id="{D57220B4-795B-4602-8E69-5D53D12DCC80}"/>
              </a:ext>
            </a:extLst>
          </p:cNvPr>
          <p:cNvSpPr>
            <a:spLocks noGrp="1"/>
          </p:cNvSpPr>
          <p:nvPr>
            <p:ph type="body" sz="quarter" idx="33"/>
          </p:nvPr>
        </p:nvSpPr>
        <p:spPr/>
        <p:txBody>
          <a:bodyPr/>
          <a:lstStyle/>
          <a:p>
            <a:r>
              <a:rPr lang="en-US" dirty="0"/>
              <a:t>Etiam aliquet eu mi quis lacinia. Ut fermentum a magna ut eleifend.</a:t>
            </a:r>
          </a:p>
          <a:p>
            <a:endParaRPr lang="en-US" dirty="0"/>
          </a:p>
        </p:txBody>
      </p:sp>
      <p:sp>
        <p:nvSpPr>
          <p:cNvPr id="29" name="Text Placeholder 28">
            <a:extLst>
              <a:ext uri="{FF2B5EF4-FFF2-40B4-BE49-F238E27FC236}">
                <a16:creationId xmlns:a16="http://schemas.microsoft.com/office/drawing/2014/main" id="{A362839C-0A6B-4785-ACD4-42645537AFF4}"/>
              </a:ext>
            </a:extLst>
          </p:cNvPr>
          <p:cNvSpPr>
            <a:spLocks noGrp="1"/>
          </p:cNvSpPr>
          <p:nvPr>
            <p:ph type="body" sz="quarter" idx="29"/>
          </p:nvPr>
        </p:nvSpPr>
        <p:spPr/>
        <p:txBody>
          <a:bodyPr/>
          <a:lstStyle/>
          <a:p>
            <a:r>
              <a:rPr lang="en-US" dirty="0"/>
              <a:t>Few Competitors</a:t>
            </a:r>
          </a:p>
        </p:txBody>
      </p:sp>
      <p:sp>
        <p:nvSpPr>
          <p:cNvPr id="2" name="Text Placeholder 1">
            <a:extLst>
              <a:ext uri="{FF2B5EF4-FFF2-40B4-BE49-F238E27FC236}">
                <a16:creationId xmlns:a16="http://schemas.microsoft.com/office/drawing/2014/main" id="{8A326F89-BEF6-4EB6-94DD-7B443FAADD13}"/>
              </a:ext>
            </a:extLst>
          </p:cNvPr>
          <p:cNvSpPr>
            <a:spLocks noGrp="1"/>
          </p:cNvSpPr>
          <p:nvPr>
            <p:ph type="body" sz="quarter" idx="32"/>
          </p:nvPr>
        </p:nvSpPr>
        <p:spPr/>
        <p:txBody>
          <a:bodyPr/>
          <a:lstStyle/>
          <a:p>
            <a:r>
              <a:rPr lang="en-US" dirty="0"/>
              <a:t>$1B</a:t>
            </a:r>
          </a:p>
        </p:txBody>
      </p:sp>
      <p:sp>
        <p:nvSpPr>
          <p:cNvPr id="3" name="Text Placeholder 2">
            <a:extLst>
              <a:ext uri="{FF2B5EF4-FFF2-40B4-BE49-F238E27FC236}">
                <a16:creationId xmlns:a16="http://schemas.microsoft.com/office/drawing/2014/main" id="{78DFB89F-B673-46A9-9582-849B9C73C014}"/>
              </a:ext>
            </a:extLst>
          </p:cNvPr>
          <p:cNvSpPr>
            <a:spLocks noGrp="1"/>
          </p:cNvSpPr>
          <p:nvPr>
            <p:ph type="body" sz="quarter" idx="34"/>
          </p:nvPr>
        </p:nvSpPr>
        <p:spPr/>
        <p:txBody>
          <a:bodyPr/>
          <a:lstStyle/>
          <a:p>
            <a:r>
              <a:rPr lang="en-US" dirty="0"/>
              <a:t>Integer convallis suscipit ante eu varius. Morbi a purus dolor. </a:t>
            </a:r>
          </a:p>
        </p:txBody>
      </p:sp>
      <p:sp>
        <p:nvSpPr>
          <p:cNvPr id="7" name="Slide Number Placeholder 6">
            <a:extLst>
              <a:ext uri="{FF2B5EF4-FFF2-40B4-BE49-F238E27FC236}">
                <a16:creationId xmlns:a16="http://schemas.microsoft.com/office/drawing/2014/main" id="{D52C7452-8DFB-4E08-B517-7802CB6719F4}"/>
              </a:ext>
            </a:extLst>
          </p:cNvPr>
          <p:cNvSpPr>
            <a:spLocks noGrp="1"/>
          </p:cNvSpPr>
          <p:nvPr>
            <p:ph type="sldNum" sz="quarter" idx="35"/>
          </p:nvPr>
        </p:nvSpPr>
        <p:spPr>
          <a:xfrm>
            <a:off x="11091633" y="6456363"/>
            <a:ext cx="962795" cy="264330"/>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lumMod val="75000"/>
                    <a:lumOff val="25000"/>
                  </a:prstClr>
                </a:solidFill>
                <a:effectLst/>
                <a:uLnTx/>
                <a:uFillTx/>
                <a:latin typeface="Corbel" panose="020B0503020204020204"/>
                <a:ea typeface="+mn-ea"/>
                <a:cs typeface="+mn-cs"/>
              </a:rPr>
              <a:t>page </a:t>
            </a:r>
            <a:fld id="{19B51A1E-902D-48AF-9020-955120F399B6}" type="slidenum">
              <a:rPr kumimoji="0" lang="en-US" sz="1400" b="1" i="1" u="none" strike="noStrike" kern="1200" cap="none" spc="0" normalizeH="0" baseline="0" noProof="0" smtClean="0">
                <a:ln>
                  <a:noFill/>
                </a:ln>
                <a:solidFill>
                  <a:prstClr val="black">
                    <a:lumMod val="75000"/>
                    <a:lumOff val="25000"/>
                  </a:prstClr>
                </a:solidFill>
                <a:effectLst/>
                <a:uLnTx/>
                <a:uFillTx/>
                <a:latin typeface="Corbel" panose="020B0503020204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19</a:t>
            </a:fld>
            <a:endParaRPr kumimoji="0" lang="en-US" sz="1400" b="1" i="1" u="none" strike="noStrike" kern="1200" cap="none" spc="0" normalizeH="0" baseline="0" noProof="0" dirty="0">
              <a:ln>
                <a:noFill/>
              </a:ln>
              <a:solidFill>
                <a:prstClr val="black">
                  <a:lumMod val="75000"/>
                  <a:lumOff val="25000"/>
                </a:prstClr>
              </a:solidFill>
              <a:effectLst/>
              <a:uLnTx/>
              <a:uFillTx/>
              <a:latin typeface="Corbel" panose="020B0503020204020204"/>
              <a:ea typeface="+mn-ea"/>
              <a:cs typeface="+mn-cs"/>
            </a:endParaRPr>
          </a:p>
        </p:txBody>
      </p:sp>
      <p:pic>
        <p:nvPicPr>
          <p:cNvPr id="5" name="Picture 4" descr="A group of people posing for a photo&#10;&#10;Description automatically generated">
            <a:extLst>
              <a:ext uri="{FF2B5EF4-FFF2-40B4-BE49-F238E27FC236}">
                <a16:creationId xmlns:a16="http://schemas.microsoft.com/office/drawing/2014/main" id="{A502FCAE-4A8F-4454-94DE-6CA7E9B9553F}"/>
              </a:ext>
            </a:extLst>
          </p:cNvPr>
          <p:cNvPicPr>
            <a:picLocks noChangeAspect="1"/>
          </p:cNvPicPr>
          <p:nvPr/>
        </p:nvPicPr>
        <p:blipFill>
          <a:blip r:embed="rId3"/>
          <a:stretch>
            <a:fillRect/>
          </a:stretch>
        </p:blipFill>
        <p:spPr>
          <a:xfrm>
            <a:off x="3579223" y="1367977"/>
            <a:ext cx="8475205" cy="5014217"/>
          </a:xfrm>
          <a:prstGeom prst="rect">
            <a:avLst/>
          </a:prstGeom>
        </p:spPr>
      </p:pic>
      <p:sp>
        <p:nvSpPr>
          <p:cNvPr id="10" name="Text Placeholder 9">
            <a:extLst>
              <a:ext uri="{FF2B5EF4-FFF2-40B4-BE49-F238E27FC236}">
                <a16:creationId xmlns:a16="http://schemas.microsoft.com/office/drawing/2014/main" id="{A7AB1DA7-FB58-42CA-9580-62CC5BF1F3BD}"/>
              </a:ext>
            </a:extLst>
          </p:cNvPr>
          <p:cNvSpPr>
            <a:spLocks noGrp="1"/>
          </p:cNvSpPr>
          <p:nvPr>
            <p:ph type="body" sz="quarter" idx="30"/>
          </p:nvPr>
        </p:nvSpPr>
        <p:spPr>
          <a:xfrm>
            <a:off x="-463729" y="2205688"/>
            <a:ext cx="45719" cy="1440000"/>
          </a:xfrm>
        </p:spPr>
        <p:txBody>
          <a:bodyPr/>
          <a:lstStyle/>
          <a:p>
            <a:endParaRPr lang="en-CA" dirty="0"/>
          </a:p>
        </p:txBody>
      </p:sp>
    </p:spTree>
    <p:extLst>
      <p:ext uri="{BB962C8B-B14F-4D97-AF65-F5344CB8AC3E}">
        <p14:creationId xmlns:p14="http://schemas.microsoft.com/office/powerpoint/2010/main" val="425246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Arial image of table with medical instruments, medicine, a clipboard, and other medical equipment">
            <a:extLst>
              <a:ext uri="{FF2B5EF4-FFF2-40B4-BE49-F238E27FC236}">
                <a16:creationId xmlns:a16="http://schemas.microsoft.com/office/drawing/2014/main" id="{0A756A3F-0F08-4577-8E72-1E643EFB097C}"/>
              </a:ext>
            </a:extLst>
          </p:cNvPr>
          <p:cNvPicPr>
            <a:picLocks noGrp="1" noChangeAspect="1"/>
          </p:cNvPicPr>
          <p:nvPr>
            <p:ph type="pic" sz="quarter" idx="4294967295"/>
          </p:nvPr>
        </p:nvPicPr>
        <p:blipFill>
          <a:blip r:embed="rId3" cstate="screen">
            <a:extLst>
              <a:ext uri="{28A0092B-C50C-407E-A947-70E740481C1C}">
                <a14:useLocalDpi xmlns:a14="http://schemas.microsoft.com/office/drawing/2010/main"/>
              </a:ext>
            </a:extLst>
          </a:blip>
          <a:srcRect/>
          <a:stretch>
            <a:fillRect/>
          </a:stretch>
        </p:blipFill>
        <p:spPr/>
      </p:pic>
      <p:sp>
        <p:nvSpPr>
          <p:cNvPr id="18" name="Rectangle 17">
            <a:extLst>
              <a:ext uri="{FF2B5EF4-FFF2-40B4-BE49-F238E27FC236}">
                <a16:creationId xmlns:a16="http://schemas.microsoft.com/office/drawing/2014/main" id="{75F2B1C5-78F6-4A28-8883-7C500ADCB7D4}"/>
              </a:ext>
              <a:ext uri="{C183D7F6-B498-43B3-948B-1728B52AA6E4}">
                <adec:decorative xmlns:adec="http://schemas.microsoft.com/office/drawing/2017/decorative" val="1"/>
              </a:ext>
            </a:extLst>
          </p:cNvPr>
          <p:cNvSpPr/>
          <p:nvPr/>
        </p:nvSpPr>
        <p:spPr bwMode="invGray">
          <a:xfrm rot="5400000">
            <a:off x="5373578" y="40625"/>
            <a:ext cx="6584950" cy="6776750"/>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orbel" panose="020B0503020204020204"/>
              <a:ea typeface="+mn-ea"/>
              <a:cs typeface="+mn-cs"/>
            </a:endParaRPr>
          </a:p>
        </p:txBody>
      </p:sp>
      <p:sp>
        <p:nvSpPr>
          <p:cNvPr id="2" name="Title 1">
            <a:extLst>
              <a:ext uri="{FF2B5EF4-FFF2-40B4-BE49-F238E27FC236}">
                <a16:creationId xmlns:a16="http://schemas.microsoft.com/office/drawing/2014/main" id="{B35ED38B-2505-420A-A14A-D41E71EDBA33}"/>
              </a:ext>
            </a:extLst>
          </p:cNvPr>
          <p:cNvSpPr>
            <a:spLocks noGrp="1"/>
          </p:cNvSpPr>
          <p:nvPr>
            <p:ph type="ctrTitle"/>
          </p:nvPr>
        </p:nvSpPr>
        <p:spPr bwMode="black">
          <a:xfrm>
            <a:off x="5424854" y="546360"/>
            <a:ext cx="5233840" cy="3616502"/>
          </a:xfrm>
        </p:spPr>
        <p:txBody>
          <a:bodyPr/>
          <a:lstStyle/>
          <a:p>
            <a:pPr algn="l"/>
            <a:br>
              <a:rPr lang="en-US" sz="2400" dirty="0"/>
            </a:br>
            <a:br>
              <a:rPr lang="en-US" sz="2400" dirty="0"/>
            </a:br>
            <a:br>
              <a:rPr lang="en-US" sz="2400" dirty="0"/>
            </a:br>
            <a:br>
              <a:rPr lang="en-US" sz="2400" dirty="0"/>
            </a:br>
            <a:br>
              <a:rPr lang="en-US" sz="2400" dirty="0"/>
            </a:br>
            <a:br>
              <a:rPr lang="en-US" sz="2400" dirty="0"/>
            </a:br>
            <a:br>
              <a:rPr lang="en-US" sz="2400" dirty="0"/>
            </a:br>
            <a:br>
              <a:rPr lang="en-US" sz="2400" dirty="0"/>
            </a:br>
            <a:endParaRPr lang="en-US" sz="2400" dirty="0"/>
          </a:p>
        </p:txBody>
      </p:sp>
      <p:sp>
        <p:nvSpPr>
          <p:cNvPr id="3" name="Subtitle 2">
            <a:extLst>
              <a:ext uri="{FF2B5EF4-FFF2-40B4-BE49-F238E27FC236}">
                <a16:creationId xmlns:a16="http://schemas.microsoft.com/office/drawing/2014/main" id="{71F217F2-8C36-4584-BD5D-0B00606DF9A2}"/>
              </a:ext>
            </a:extLst>
          </p:cNvPr>
          <p:cNvSpPr>
            <a:spLocks noGrp="1"/>
          </p:cNvSpPr>
          <p:nvPr>
            <p:ph type="subTitle" idx="1"/>
          </p:nvPr>
        </p:nvSpPr>
        <p:spPr bwMode="black">
          <a:xfrm>
            <a:off x="5573044" y="1057275"/>
            <a:ext cx="5085650" cy="4648725"/>
          </a:xfrm>
        </p:spPr>
        <p:txBody>
          <a:bodyPr/>
          <a:lstStyle/>
          <a:p>
            <a:pPr algn="l"/>
            <a:r>
              <a:rPr lang="en-US" sz="2800" dirty="0">
                <a:latin typeface="Times New Roman" panose="02020603050405020304" pitchFamily="18" charset="0"/>
                <a:cs typeface="Times New Roman" panose="02020603050405020304" pitchFamily="18" charset="0"/>
              </a:rPr>
              <a:t>Purpose:  To create sustainable, virtual simulation games (VSG’s) for use within our undergraduate nursing curriculum</a:t>
            </a:r>
          </a:p>
          <a:p>
            <a:pPr algn="l"/>
            <a:endParaRPr lang="en-US" sz="2800" dirty="0">
              <a:latin typeface="Times New Roman" panose="02020603050405020304" pitchFamily="18" charset="0"/>
              <a:cs typeface="Times New Roman" panose="02020603050405020304" pitchFamily="18" charset="0"/>
            </a:endParaRPr>
          </a:p>
          <a:p>
            <a:pPr algn="l"/>
            <a:r>
              <a:rPr lang="en-US" sz="2800" dirty="0">
                <a:latin typeface="Times New Roman" panose="02020603050405020304" pitchFamily="18" charset="0"/>
                <a:cs typeface="Times New Roman" panose="02020603050405020304" pitchFamily="18" charset="0"/>
              </a:rPr>
              <a:t>The VSG’s will integrate current nursing practice &amp; theory to be used to support curricular concepts</a:t>
            </a:r>
          </a:p>
          <a:p>
            <a:pPr algn="l"/>
            <a:endParaRPr lang="en-US" sz="2800" dirty="0">
              <a:latin typeface="Times New Roman" panose="02020603050405020304" pitchFamily="18" charset="0"/>
              <a:cs typeface="Times New Roman" panose="02020603050405020304" pitchFamily="18" charset="0"/>
            </a:endParaRPr>
          </a:p>
          <a:p>
            <a:pPr algn="l"/>
            <a:r>
              <a:rPr lang="en-US" sz="2800" dirty="0">
                <a:latin typeface="Times New Roman" panose="02020603050405020304" pitchFamily="18" charset="0"/>
                <a:cs typeface="Times New Roman" panose="02020603050405020304" pitchFamily="18" charset="0"/>
              </a:rPr>
              <a:t>The VSG’s allow nursing students to experience situations safely that may not be experienced in placements</a:t>
            </a:r>
          </a:p>
        </p:txBody>
      </p:sp>
      <p:sp>
        <p:nvSpPr>
          <p:cNvPr id="23" name="Slide Number Placeholder 22">
            <a:extLst>
              <a:ext uri="{FF2B5EF4-FFF2-40B4-BE49-F238E27FC236}">
                <a16:creationId xmlns:a16="http://schemas.microsoft.com/office/drawing/2014/main" id="{4D5E33D6-D847-4F4C-BA8B-75CB853FAB76}"/>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lumMod val="75000"/>
                    <a:lumOff val="25000"/>
                  </a:prstClr>
                </a:solidFill>
                <a:effectLst/>
                <a:uLnTx/>
                <a:uFillTx/>
                <a:latin typeface="Corbel" panose="020B0503020204020204"/>
                <a:ea typeface="+mn-ea"/>
                <a:cs typeface="+mn-cs"/>
              </a:rPr>
              <a:t>page </a:t>
            </a:r>
            <a:fld id="{19B51A1E-902D-48AF-9020-955120F399B6}" type="slidenum">
              <a:rPr kumimoji="0" lang="en-US" sz="1400" b="0" i="0" u="none" strike="noStrike" kern="1200" cap="none" spc="0" normalizeH="0" baseline="0" noProof="0" smtClean="0">
                <a:ln>
                  <a:noFill/>
                </a:ln>
                <a:solidFill>
                  <a:prstClr val="black">
                    <a:lumMod val="75000"/>
                    <a:lumOff val="25000"/>
                  </a:prstClr>
                </a:solidFill>
                <a:effectLst/>
                <a:uLnTx/>
                <a:uFillTx/>
                <a:latin typeface="Corbel" panose="020B0503020204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a:t>
            </a:fld>
            <a:endParaRPr kumimoji="0" lang="en-US" sz="1400" b="0" i="0" u="none" strike="noStrike" kern="1200" cap="none" spc="0" normalizeH="0" baseline="0" noProof="0" dirty="0">
              <a:ln>
                <a:noFill/>
              </a:ln>
              <a:solidFill>
                <a:prstClr val="black">
                  <a:lumMod val="75000"/>
                  <a:lumOff val="25000"/>
                </a:prstClr>
              </a:solidFill>
              <a:effectLst/>
              <a:uLnTx/>
              <a:uFillTx/>
              <a:latin typeface="Corbel" panose="020B0503020204020204"/>
              <a:ea typeface="+mn-ea"/>
              <a:cs typeface="+mn-cs"/>
            </a:endParaRPr>
          </a:p>
        </p:txBody>
      </p:sp>
    </p:spTree>
    <p:extLst>
      <p:ext uri="{BB962C8B-B14F-4D97-AF65-F5344CB8AC3E}">
        <p14:creationId xmlns:p14="http://schemas.microsoft.com/office/powerpoint/2010/main" val="31763338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id="{209EA351-A134-468B-BD1D-500635FC85FB}"/>
              </a:ext>
            </a:extLst>
          </p:cNvPr>
          <p:cNvSpPr>
            <a:spLocks noGrp="1"/>
          </p:cNvSpPr>
          <p:nvPr>
            <p:ph type="title"/>
          </p:nvPr>
        </p:nvSpPr>
        <p:spPr>
          <a:xfrm>
            <a:off x="432000" y="432000"/>
            <a:ext cx="10143235" cy="2997000"/>
          </a:xfrm>
        </p:spPr>
        <p:txBody>
          <a:bodyPr/>
          <a:lstStyle/>
          <a:p>
            <a:r>
              <a:rPr lang="en-US" dirty="0"/>
              <a:t>-All 5 VSG’s will be housed on this web site</a:t>
            </a:r>
            <a:br>
              <a:rPr lang="en-US" dirty="0"/>
            </a:br>
            <a:r>
              <a:rPr lang="en-US" dirty="0"/>
              <a:t>-They are free for nursing faculty to use via a creative commons license &amp; membership to the organization</a:t>
            </a:r>
            <a:br>
              <a:rPr lang="en-US" dirty="0"/>
            </a:br>
            <a:r>
              <a:rPr lang="en-US" dirty="0"/>
              <a:t>-Students would be given a link to the VSG to complete the case assigned </a:t>
            </a:r>
            <a:br>
              <a:rPr lang="en-US" dirty="0"/>
            </a:br>
            <a:endParaRPr lang="en-US" dirty="0"/>
          </a:p>
        </p:txBody>
      </p:sp>
      <p:sp>
        <p:nvSpPr>
          <p:cNvPr id="13" name="Slide Number Placeholder 12">
            <a:extLst>
              <a:ext uri="{FF2B5EF4-FFF2-40B4-BE49-F238E27FC236}">
                <a16:creationId xmlns:a16="http://schemas.microsoft.com/office/drawing/2014/main" id="{9397A941-D205-44A3-AB19-1C27BA29176B}"/>
              </a:ext>
            </a:extLst>
          </p:cNvPr>
          <p:cNvSpPr>
            <a:spLocks noGrp="1"/>
          </p:cNvSpPr>
          <p:nvPr>
            <p:ph type="sldNum" sz="quarter" idx="13"/>
          </p:nvPr>
        </p:nvSpPr>
        <p:spPr>
          <a:xfrm>
            <a:off x="11091633" y="6456363"/>
            <a:ext cx="962795" cy="264330"/>
          </a:xfrm>
        </p:spPr>
        <p:txBody>
          <a:bodyPr anchor="ctr">
            <a:normAutofit/>
          </a:bodyPr>
          <a:lstStyle/>
          <a:p>
            <a:pPr>
              <a:spcAft>
                <a:spcPts val="600"/>
              </a:spcAft>
            </a:pPr>
            <a:r>
              <a:rPr lang="en-US" noProof="0"/>
              <a:t>page </a:t>
            </a:r>
            <a:fld id="{19B51A1E-902D-48AF-9020-955120F399B6}" type="slidenum">
              <a:rPr lang="en-US" b="1" i="1" noProof="0" smtClean="0"/>
              <a:pPr>
                <a:spcAft>
                  <a:spcPts val="600"/>
                </a:spcAft>
              </a:pPr>
              <a:t>20</a:t>
            </a:fld>
            <a:endParaRPr lang="en-US" b="1" i="1" noProof="0"/>
          </a:p>
        </p:txBody>
      </p:sp>
      <p:pic>
        <p:nvPicPr>
          <p:cNvPr id="4098" name="Picture 2" descr="Canadian Alliance of Nurse Educators using Simulation (CAN-Sim)">
            <a:extLst>
              <a:ext uri="{FF2B5EF4-FFF2-40B4-BE49-F238E27FC236}">
                <a16:creationId xmlns:a16="http://schemas.microsoft.com/office/drawing/2014/main" id="{0354E159-60DB-401F-BFC4-056C4FDE3CEB}"/>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216713" y="2685274"/>
            <a:ext cx="7837715" cy="37407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20933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Placeholder 16" descr="Image containing medical tweezers of various sizes, some pills, and a hand holding a pen writing on a piece of paper attached to a clipboard">
            <a:extLst>
              <a:ext uri="{FF2B5EF4-FFF2-40B4-BE49-F238E27FC236}">
                <a16:creationId xmlns:a16="http://schemas.microsoft.com/office/drawing/2014/main" id="{D29AD2ED-F2E1-42BA-A4F8-29194C963478}"/>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l="62" r="62"/>
          <a:stretch>
            <a:fillRect/>
          </a:stretch>
        </p:blipFill>
        <p:spPr/>
      </p:pic>
      <p:sp>
        <p:nvSpPr>
          <p:cNvPr id="11" name="Rectangle 10">
            <a:extLst>
              <a:ext uri="{FF2B5EF4-FFF2-40B4-BE49-F238E27FC236}">
                <a16:creationId xmlns:a16="http://schemas.microsoft.com/office/drawing/2014/main" id="{5396BE43-2D46-4002-A946-60FC5900EC15}"/>
              </a:ext>
              <a:ext uri="{C183D7F6-B498-43B3-948B-1728B52AA6E4}">
                <adec:decorative xmlns:adec="http://schemas.microsoft.com/office/drawing/2017/decorative" val="1"/>
              </a:ext>
            </a:extLst>
          </p:cNvPr>
          <p:cNvSpPr/>
          <p:nvPr/>
        </p:nvSpPr>
        <p:spPr bwMode="invGray">
          <a:xfrm rot="5400000">
            <a:off x="6219617" y="483980"/>
            <a:ext cx="5168016" cy="6776750"/>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orbel" panose="020B0503020204020204"/>
              <a:ea typeface="+mn-ea"/>
              <a:cs typeface="+mn-cs"/>
            </a:endParaRPr>
          </a:p>
        </p:txBody>
      </p:sp>
      <p:sp>
        <p:nvSpPr>
          <p:cNvPr id="3" name="Title 2">
            <a:extLst>
              <a:ext uri="{FF2B5EF4-FFF2-40B4-BE49-F238E27FC236}">
                <a16:creationId xmlns:a16="http://schemas.microsoft.com/office/drawing/2014/main" id="{D2DDABB1-5E6B-4365-AD9E-DDCE7E972742}"/>
              </a:ext>
            </a:extLst>
          </p:cNvPr>
          <p:cNvSpPr>
            <a:spLocks noGrp="1"/>
          </p:cNvSpPr>
          <p:nvPr>
            <p:ph type="ctrTitle"/>
          </p:nvPr>
        </p:nvSpPr>
        <p:spPr>
          <a:xfrm>
            <a:off x="5709482" y="1260443"/>
            <a:ext cx="5085650" cy="1870007"/>
          </a:xfrm>
        </p:spPr>
        <p:txBody>
          <a:bodyPr/>
          <a:lstStyle/>
          <a:p>
            <a:pPr algn="ctr"/>
            <a:r>
              <a:rPr lang="en-US" sz="4400" dirty="0"/>
              <a:t>Thank You</a:t>
            </a:r>
            <a:br>
              <a:rPr lang="en-US" sz="4400" dirty="0"/>
            </a:br>
            <a:r>
              <a:rPr lang="en-US" sz="4400" dirty="0"/>
              <a:t>Any Questions?</a:t>
            </a:r>
          </a:p>
        </p:txBody>
      </p:sp>
      <p:sp>
        <p:nvSpPr>
          <p:cNvPr id="4" name="Subtitle 3">
            <a:extLst>
              <a:ext uri="{FF2B5EF4-FFF2-40B4-BE49-F238E27FC236}">
                <a16:creationId xmlns:a16="http://schemas.microsoft.com/office/drawing/2014/main" id="{37530160-A714-49C8-85A0-932553905B40}"/>
              </a:ext>
            </a:extLst>
          </p:cNvPr>
          <p:cNvSpPr>
            <a:spLocks noGrp="1"/>
          </p:cNvSpPr>
          <p:nvPr>
            <p:ph type="subTitle" idx="1"/>
          </p:nvPr>
        </p:nvSpPr>
        <p:spPr>
          <a:xfrm>
            <a:off x="5062265" y="4628976"/>
            <a:ext cx="4681330" cy="271807"/>
          </a:xfrm>
        </p:spPr>
        <p:txBody>
          <a:bodyPr/>
          <a:lstStyle/>
          <a:p>
            <a:r>
              <a:rPr lang="en-US" sz="2800" dirty="0">
                <a:hlinkClick r:id="rId4"/>
              </a:rPr>
              <a:t>Brenda Orazietti      brendao@yorku.ca</a:t>
            </a:r>
            <a:r>
              <a:rPr lang="en-US" sz="2800" dirty="0"/>
              <a:t> </a:t>
            </a:r>
          </a:p>
        </p:txBody>
      </p:sp>
      <p:pic>
        <p:nvPicPr>
          <p:cNvPr id="12" name="Graphic 11" descr="User icon" title="Icon - Presenter Name">
            <a:extLst>
              <a:ext uri="{FF2B5EF4-FFF2-40B4-BE49-F238E27FC236}">
                <a16:creationId xmlns:a16="http://schemas.microsoft.com/office/drawing/2014/main" id="{3FD34FCD-807B-4BBC-8AFE-2162CCE29BE9}"/>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bwMode="black">
          <a:xfrm>
            <a:off x="10387065" y="5059754"/>
            <a:ext cx="218900" cy="218900"/>
          </a:xfrm>
          <a:prstGeom prst="rect">
            <a:avLst/>
          </a:prstGeom>
        </p:spPr>
      </p:pic>
      <p:sp>
        <p:nvSpPr>
          <p:cNvPr id="6" name="Text Placeholder 5">
            <a:extLst>
              <a:ext uri="{FF2B5EF4-FFF2-40B4-BE49-F238E27FC236}">
                <a16:creationId xmlns:a16="http://schemas.microsoft.com/office/drawing/2014/main" id="{282CA365-4170-41B8-B4B3-7A2FA6DBD751}"/>
              </a:ext>
            </a:extLst>
          </p:cNvPr>
          <p:cNvSpPr>
            <a:spLocks noGrp="1"/>
          </p:cNvSpPr>
          <p:nvPr>
            <p:ph type="body" sz="quarter" idx="15"/>
          </p:nvPr>
        </p:nvSpPr>
        <p:spPr/>
        <p:txBody>
          <a:bodyPr/>
          <a:lstStyle/>
          <a:p>
            <a:r>
              <a:rPr lang="en-US" dirty="0"/>
              <a:t>4</a:t>
            </a:r>
          </a:p>
        </p:txBody>
      </p:sp>
      <p:pic>
        <p:nvPicPr>
          <p:cNvPr id="14" name="Graphic 13" descr="Smart Phone icon" title="Icon - Presenter Phone Number">
            <a:extLst>
              <a:ext uri="{FF2B5EF4-FFF2-40B4-BE49-F238E27FC236}">
                <a16:creationId xmlns:a16="http://schemas.microsoft.com/office/drawing/2014/main" id="{E51263B5-564A-401A-810D-0896F97EF0CB}"/>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bwMode="black">
          <a:xfrm>
            <a:off x="10387065" y="5468514"/>
            <a:ext cx="218900" cy="218900"/>
          </a:xfrm>
          <a:prstGeom prst="rect">
            <a:avLst/>
          </a:prstGeom>
        </p:spPr>
      </p:pic>
      <p:sp>
        <p:nvSpPr>
          <p:cNvPr id="7" name="Text Placeholder 6">
            <a:extLst>
              <a:ext uri="{FF2B5EF4-FFF2-40B4-BE49-F238E27FC236}">
                <a16:creationId xmlns:a16="http://schemas.microsoft.com/office/drawing/2014/main" id="{75739431-ADAD-416E-818C-4B616D2870E5}"/>
              </a:ext>
            </a:extLst>
          </p:cNvPr>
          <p:cNvSpPr>
            <a:spLocks noGrp="1"/>
          </p:cNvSpPr>
          <p:nvPr>
            <p:ph type="body" sz="quarter" idx="16"/>
          </p:nvPr>
        </p:nvSpPr>
        <p:spPr>
          <a:xfrm>
            <a:off x="4779054" y="5588252"/>
            <a:ext cx="4681330" cy="252000"/>
          </a:xfrm>
        </p:spPr>
        <p:txBody>
          <a:bodyPr/>
          <a:lstStyle/>
          <a:p>
            <a:r>
              <a:rPr lang="en-US" sz="3200" dirty="0">
                <a:solidFill>
                  <a:schemeClr val="accent1"/>
                </a:solidFill>
              </a:rPr>
              <a:t>416-435-3740</a:t>
            </a:r>
          </a:p>
        </p:txBody>
      </p:sp>
      <p:pic>
        <p:nvPicPr>
          <p:cNvPr id="13" name="Graphic 12" descr="Envelope icon" title="Icon Presenter Email">
            <a:extLst>
              <a:ext uri="{FF2B5EF4-FFF2-40B4-BE49-F238E27FC236}">
                <a16:creationId xmlns:a16="http://schemas.microsoft.com/office/drawing/2014/main" id="{A24A1417-AE3F-44AE-98EB-3E6ADA1E2017}"/>
              </a:ext>
            </a:extLst>
          </p:cNvPr>
          <p:cNvPicPr>
            <a:picLocks noChangeAspect="1"/>
          </p:cNvPicPr>
          <p:nvPr/>
        </p:nvPicPr>
        <p:blipFill>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bwMode="black">
          <a:xfrm>
            <a:off x="10387065" y="5836232"/>
            <a:ext cx="218900" cy="218900"/>
          </a:xfrm>
          <a:prstGeom prst="rect">
            <a:avLst/>
          </a:prstGeom>
        </p:spPr>
      </p:pic>
      <p:sp>
        <p:nvSpPr>
          <p:cNvPr id="8" name="Text Placeholder 7">
            <a:extLst>
              <a:ext uri="{FF2B5EF4-FFF2-40B4-BE49-F238E27FC236}">
                <a16:creationId xmlns:a16="http://schemas.microsoft.com/office/drawing/2014/main" id="{2258B848-99A6-4681-9D22-50069C0BDE97}"/>
              </a:ext>
            </a:extLst>
          </p:cNvPr>
          <p:cNvSpPr>
            <a:spLocks noGrp="1"/>
          </p:cNvSpPr>
          <p:nvPr>
            <p:ph type="body" sz="quarter" idx="17"/>
          </p:nvPr>
        </p:nvSpPr>
        <p:spPr>
          <a:xfrm>
            <a:off x="5573044" y="7229138"/>
            <a:ext cx="4683095" cy="45719"/>
          </a:xfrm>
        </p:spPr>
        <p:txBody>
          <a:bodyPr/>
          <a:lstStyle/>
          <a:p>
            <a:endParaRPr lang="en-US" dirty="0"/>
          </a:p>
        </p:txBody>
      </p:sp>
      <p:pic>
        <p:nvPicPr>
          <p:cNvPr id="15" name="Graphic 14" descr="Link icon">
            <a:extLst>
              <a:ext uri="{FF2B5EF4-FFF2-40B4-BE49-F238E27FC236}">
                <a16:creationId xmlns:a16="http://schemas.microsoft.com/office/drawing/2014/main" id="{0161B5EF-405A-4DEA-8E00-0A6A7B71F7BA}"/>
              </a:ext>
            </a:extLst>
          </p:cNvPr>
          <p:cNvPicPr>
            <a:picLocks noChangeAspect="1"/>
          </p:cNvPicPr>
          <p:nvPr/>
        </p:nvPicPr>
        <p:blipFill>
          <a:blip r:embed="rId11" cstate="screen">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p:blipFill>
        <p:spPr bwMode="black">
          <a:xfrm>
            <a:off x="10370206" y="6203950"/>
            <a:ext cx="244786" cy="244786"/>
          </a:xfrm>
          <a:prstGeom prst="rect">
            <a:avLst/>
          </a:prstGeom>
        </p:spPr>
      </p:pic>
      <p:sp>
        <p:nvSpPr>
          <p:cNvPr id="5" name="Slide Number Placeholder 4">
            <a:extLst>
              <a:ext uri="{FF2B5EF4-FFF2-40B4-BE49-F238E27FC236}">
                <a16:creationId xmlns:a16="http://schemas.microsoft.com/office/drawing/2014/main" id="{46DC15D2-04EB-42D6-9037-26AFBEACA027}"/>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lumMod val="75000"/>
                    <a:lumOff val="25000"/>
                  </a:prstClr>
                </a:solidFill>
                <a:effectLst/>
                <a:uLnTx/>
                <a:uFillTx/>
                <a:latin typeface="Corbel" panose="020B0503020204020204"/>
                <a:ea typeface="+mn-ea"/>
                <a:cs typeface="+mn-cs"/>
              </a:rPr>
              <a:t>page </a:t>
            </a:r>
            <a:fld id="{19B51A1E-902D-48AF-9020-955120F399B6}" type="slidenum">
              <a:rPr kumimoji="0" lang="en-US" sz="1400" b="0" i="0" u="none" strike="noStrike" kern="1200" cap="none" spc="0" normalizeH="0" baseline="0" noProof="0" smtClean="0">
                <a:ln>
                  <a:noFill/>
                </a:ln>
                <a:solidFill>
                  <a:prstClr val="black">
                    <a:lumMod val="75000"/>
                    <a:lumOff val="25000"/>
                  </a:prstClr>
                </a:solidFill>
                <a:effectLst/>
                <a:uLnTx/>
                <a:uFillTx/>
                <a:latin typeface="Corbel" panose="020B0503020204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21</a:t>
            </a:fld>
            <a:endParaRPr kumimoji="0" lang="en-US" sz="1400" b="0" i="0" u="none" strike="noStrike" kern="1200" cap="none" spc="0" normalizeH="0" baseline="0" noProof="0" dirty="0">
              <a:ln>
                <a:noFill/>
              </a:ln>
              <a:solidFill>
                <a:prstClr val="black">
                  <a:lumMod val="75000"/>
                  <a:lumOff val="25000"/>
                </a:prstClr>
              </a:solidFill>
              <a:effectLst/>
              <a:uLnTx/>
              <a:uFillTx/>
              <a:latin typeface="Corbel" panose="020B0503020204020204"/>
              <a:ea typeface="+mn-ea"/>
              <a:cs typeface="+mn-cs"/>
            </a:endParaRPr>
          </a:p>
        </p:txBody>
      </p:sp>
    </p:spTree>
    <p:extLst>
      <p:ext uri="{BB962C8B-B14F-4D97-AF65-F5344CB8AC3E}">
        <p14:creationId xmlns:p14="http://schemas.microsoft.com/office/powerpoint/2010/main" val="37957718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038E5F7-CD44-4151-BA64-74391F18F6DF}"/>
              </a:ext>
            </a:extLst>
          </p:cNvPr>
          <p:cNvSpPr>
            <a:spLocks noGrp="1"/>
          </p:cNvSpPr>
          <p:nvPr>
            <p:ph type="title"/>
          </p:nvPr>
        </p:nvSpPr>
        <p:spPr>
          <a:xfrm>
            <a:off x="948398" y="232708"/>
            <a:ext cx="10143235" cy="432000"/>
          </a:xfrm>
        </p:spPr>
        <p:txBody>
          <a:bodyPr anchor="ctr">
            <a:normAutofit/>
          </a:bodyPr>
          <a:lstStyle/>
          <a:p>
            <a:pPr algn="ctr"/>
            <a:r>
              <a:rPr lang="en-CA" sz="2800" dirty="0"/>
              <a:t>Created a chart   4 mains sections of the work to be completed</a:t>
            </a:r>
          </a:p>
        </p:txBody>
      </p:sp>
      <p:sp>
        <p:nvSpPr>
          <p:cNvPr id="3" name="Slide Number Placeholder 2">
            <a:extLst>
              <a:ext uri="{FF2B5EF4-FFF2-40B4-BE49-F238E27FC236}">
                <a16:creationId xmlns:a16="http://schemas.microsoft.com/office/drawing/2014/main" id="{46C92D1F-03AC-4025-B7C5-5A781215BA75}"/>
              </a:ext>
            </a:extLst>
          </p:cNvPr>
          <p:cNvSpPr>
            <a:spLocks noGrp="1"/>
          </p:cNvSpPr>
          <p:nvPr>
            <p:ph type="sldNum" sz="quarter" idx="13"/>
          </p:nvPr>
        </p:nvSpPr>
        <p:spPr>
          <a:xfrm>
            <a:off x="11091633" y="6456363"/>
            <a:ext cx="962795" cy="264330"/>
          </a:xfrm>
        </p:spPr>
        <p:txBody>
          <a:bodyPr anchor="ctr">
            <a:normAutofit/>
          </a:bodyPr>
          <a:lstStyle/>
          <a:p>
            <a:pPr>
              <a:spcAft>
                <a:spcPts val="600"/>
              </a:spcAft>
            </a:pPr>
            <a:r>
              <a:rPr lang="en-US" noProof="0"/>
              <a:t>page </a:t>
            </a:r>
            <a:fld id="{19B51A1E-902D-48AF-9020-955120F399B6}" type="slidenum">
              <a:rPr lang="en-US" b="1" i="1" noProof="0" smtClean="0"/>
              <a:pPr>
                <a:spcAft>
                  <a:spcPts val="600"/>
                </a:spcAft>
              </a:pPr>
              <a:t>3</a:t>
            </a:fld>
            <a:endParaRPr lang="en-US" b="1" i="1" noProof="0"/>
          </a:p>
        </p:txBody>
      </p:sp>
      <p:graphicFrame>
        <p:nvGraphicFramePr>
          <p:cNvPr id="6" name="Table 5">
            <a:extLst>
              <a:ext uri="{FF2B5EF4-FFF2-40B4-BE49-F238E27FC236}">
                <a16:creationId xmlns:a16="http://schemas.microsoft.com/office/drawing/2014/main" id="{EFFF41E7-EC9C-4C4B-B67F-9C4C1DD39A65}"/>
              </a:ext>
            </a:extLst>
          </p:cNvPr>
          <p:cNvGraphicFramePr>
            <a:graphicFrameLocks noGrp="1"/>
          </p:cNvGraphicFramePr>
          <p:nvPr>
            <p:extLst>
              <p:ext uri="{D42A27DB-BD31-4B8C-83A1-F6EECF244321}">
                <p14:modId xmlns:p14="http://schemas.microsoft.com/office/powerpoint/2010/main" val="1467313511"/>
              </p:ext>
            </p:extLst>
          </p:nvPr>
        </p:nvGraphicFramePr>
        <p:xfrm>
          <a:off x="95693" y="864000"/>
          <a:ext cx="11830836" cy="11139503"/>
        </p:xfrm>
        <a:graphic>
          <a:graphicData uri="http://schemas.openxmlformats.org/drawingml/2006/table">
            <a:tbl>
              <a:tblPr firstRow="1" firstCol="1" bandRow="1">
                <a:solidFill>
                  <a:srgbClr val="F2F2F2">
                    <a:alpha val="30196"/>
                  </a:srgbClr>
                </a:solidFill>
              </a:tblPr>
              <a:tblGrid>
                <a:gridCol w="3030965">
                  <a:extLst>
                    <a:ext uri="{9D8B030D-6E8A-4147-A177-3AD203B41FA5}">
                      <a16:colId xmlns:a16="http://schemas.microsoft.com/office/drawing/2014/main" val="2124944147"/>
                    </a:ext>
                  </a:extLst>
                </a:gridCol>
                <a:gridCol w="3104021">
                  <a:extLst>
                    <a:ext uri="{9D8B030D-6E8A-4147-A177-3AD203B41FA5}">
                      <a16:colId xmlns:a16="http://schemas.microsoft.com/office/drawing/2014/main" val="1323069790"/>
                    </a:ext>
                  </a:extLst>
                </a:gridCol>
                <a:gridCol w="3225925">
                  <a:extLst>
                    <a:ext uri="{9D8B030D-6E8A-4147-A177-3AD203B41FA5}">
                      <a16:colId xmlns:a16="http://schemas.microsoft.com/office/drawing/2014/main" val="3741810956"/>
                    </a:ext>
                  </a:extLst>
                </a:gridCol>
                <a:gridCol w="2469925">
                  <a:extLst>
                    <a:ext uri="{9D8B030D-6E8A-4147-A177-3AD203B41FA5}">
                      <a16:colId xmlns:a16="http://schemas.microsoft.com/office/drawing/2014/main" val="1126724732"/>
                    </a:ext>
                  </a:extLst>
                </a:gridCol>
              </a:tblGrid>
              <a:tr h="490238">
                <a:tc>
                  <a:txBody>
                    <a:bodyPr/>
                    <a:lstStyle/>
                    <a:p>
                      <a:pPr>
                        <a:lnSpc>
                          <a:spcPct val="107000"/>
                        </a:lnSpc>
                        <a:spcAft>
                          <a:spcPts val="800"/>
                        </a:spcAft>
                      </a:pPr>
                      <a:r>
                        <a:rPr lang="en-CA" sz="1800" b="0" cap="none" spc="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May 2021</a:t>
                      </a:r>
                    </a:p>
                    <a:p>
                      <a:pPr>
                        <a:lnSpc>
                          <a:spcPct val="107000"/>
                        </a:lnSpc>
                        <a:spcAft>
                          <a:spcPts val="800"/>
                        </a:spcAft>
                      </a:pPr>
                      <a:r>
                        <a:rPr lang="en-CA" sz="1600" b="0" cap="none" spc="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Planning</a:t>
                      </a:r>
                    </a:p>
                  </a:txBody>
                  <a:tcPr marL="70737" marR="22206" marT="54413" marB="54413" anchor="ctr">
                    <a:lnL w="19050" cap="flat" cmpd="sng" algn="ctr">
                      <a:noFill/>
                      <a:prstDash val="solid"/>
                    </a:lnL>
                    <a:lnR w="12700" cmpd="sng">
                      <a:noFill/>
                    </a:lnR>
                    <a:lnT w="19050" cap="flat" cmpd="sng" algn="ctr">
                      <a:noFill/>
                      <a:prstDash val="solid"/>
                    </a:lnT>
                    <a:lnB w="38100" cmpd="sng">
                      <a:noFill/>
                    </a:lnB>
                    <a:solidFill>
                      <a:schemeClr val="accent1"/>
                    </a:solidFill>
                  </a:tcPr>
                </a:tc>
                <a:tc>
                  <a:txBody>
                    <a:bodyPr/>
                    <a:lstStyle/>
                    <a:p>
                      <a:pPr>
                        <a:lnSpc>
                          <a:spcPct val="107000"/>
                        </a:lnSpc>
                        <a:spcAft>
                          <a:spcPts val="800"/>
                        </a:spcAft>
                      </a:pPr>
                      <a:r>
                        <a:rPr lang="en-CA" sz="1600" b="0" cap="none" spc="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June, July, Aug</a:t>
                      </a:r>
                    </a:p>
                    <a:p>
                      <a:pPr>
                        <a:lnSpc>
                          <a:spcPct val="107000"/>
                        </a:lnSpc>
                        <a:spcAft>
                          <a:spcPts val="800"/>
                        </a:spcAft>
                      </a:pPr>
                      <a:r>
                        <a:rPr lang="en-CA" sz="1600" b="0" cap="none" spc="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Writing</a:t>
                      </a:r>
                    </a:p>
                  </a:txBody>
                  <a:tcPr marL="70737" marR="22206" marT="54413" marB="54413" anchor="ctr">
                    <a:lnL w="12700" cmpd="sng">
                      <a:noFill/>
                    </a:lnL>
                    <a:lnR w="12700" cmpd="sng">
                      <a:noFill/>
                    </a:lnR>
                    <a:lnT w="19050" cap="flat" cmpd="sng" algn="ctr">
                      <a:noFill/>
                      <a:prstDash val="solid"/>
                    </a:lnT>
                    <a:lnB w="38100" cmpd="sng">
                      <a:noFill/>
                    </a:lnB>
                    <a:solidFill>
                      <a:schemeClr val="accent1"/>
                    </a:solidFill>
                  </a:tcPr>
                </a:tc>
                <a:tc>
                  <a:txBody>
                    <a:bodyPr/>
                    <a:lstStyle/>
                    <a:p>
                      <a:pPr>
                        <a:lnSpc>
                          <a:spcPct val="107000"/>
                        </a:lnSpc>
                        <a:spcAft>
                          <a:spcPts val="800"/>
                        </a:spcAft>
                      </a:pPr>
                      <a:r>
                        <a:rPr lang="en-CA" sz="1600" b="0" cap="none" spc="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Sept. Oct. Nov.</a:t>
                      </a:r>
                    </a:p>
                    <a:p>
                      <a:pPr>
                        <a:lnSpc>
                          <a:spcPct val="107000"/>
                        </a:lnSpc>
                        <a:spcAft>
                          <a:spcPts val="800"/>
                        </a:spcAft>
                      </a:pPr>
                      <a:r>
                        <a:rPr lang="en-CA" sz="1600" b="0" cap="none" spc="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Filming</a:t>
                      </a:r>
                    </a:p>
                  </a:txBody>
                  <a:tcPr marL="70737" marR="22206" marT="54413" marB="54413" anchor="ctr">
                    <a:lnL w="12700" cmpd="sng">
                      <a:noFill/>
                    </a:lnL>
                    <a:lnR w="12700" cmpd="sng">
                      <a:noFill/>
                    </a:lnR>
                    <a:lnT w="19050" cap="flat" cmpd="sng" algn="ctr">
                      <a:noFill/>
                      <a:prstDash val="solid"/>
                    </a:lnT>
                    <a:lnB w="38100" cmpd="sng">
                      <a:noFill/>
                    </a:lnB>
                    <a:solidFill>
                      <a:schemeClr val="accent1"/>
                    </a:solidFill>
                  </a:tcPr>
                </a:tc>
                <a:tc>
                  <a:txBody>
                    <a:bodyPr/>
                    <a:lstStyle/>
                    <a:p>
                      <a:pPr>
                        <a:lnSpc>
                          <a:spcPct val="107000"/>
                        </a:lnSpc>
                        <a:spcAft>
                          <a:spcPts val="800"/>
                        </a:spcAft>
                      </a:pPr>
                      <a:r>
                        <a:rPr lang="en-CA" sz="1600" b="0" cap="none" spc="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Dec. Jan Feb 2022</a:t>
                      </a:r>
                    </a:p>
                    <a:p>
                      <a:pPr>
                        <a:lnSpc>
                          <a:spcPct val="107000"/>
                        </a:lnSpc>
                        <a:spcAft>
                          <a:spcPts val="800"/>
                        </a:spcAft>
                      </a:pPr>
                      <a:r>
                        <a:rPr lang="en-CA" sz="1600" b="0" cap="none" spc="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Game Assembly</a:t>
                      </a:r>
                    </a:p>
                  </a:txBody>
                  <a:tcPr marL="70737" marR="22206" marT="54413" marB="54413" anchor="ctr">
                    <a:lnL w="12700" cmpd="sng">
                      <a:noFill/>
                    </a:lnL>
                    <a:lnR w="12700" cmpd="sng">
                      <a:noFill/>
                    </a:lnR>
                    <a:lnT w="19050" cap="flat" cmpd="sng" algn="ctr">
                      <a:noFill/>
                      <a:prstDash val="solid"/>
                    </a:lnT>
                    <a:lnB w="38100" cmpd="sng">
                      <a:noFill/>
                    </a:lnB>
                    <a:solidFill>
                      <a:schemeClr val="accent1"/>
                    </a:solidFill>
                  </a:tcPr>
                </a:tc>
                <a:extLst>
                  <a:ext uri="{0D108BD9-81ED-4DB2-BD59-A6C34878D82A}">
                    <a16:rowId xmlns:a16="http://schemas.microsoft.com/office/drawing/2014/main" val="1078186251"/>
                  </a:ext>
                </a:extLst>
              </a:tr>
              <a:tr h="734562">
                <a:tc>
                  <a:txBody>
                    <a:bodyPr/>
                    <a:lstStyle/>
                    <a:p>
                      <a:pPr>
                        <a:lnSpc>
                          <a:spcPct val="107000"/>
                        </a:lnSpc>
                        <a:spcAft>
                          <a:spcPts val="800"/>
                        </a:spcAft>
                      </a:pPr>
                      <a:r>
                        <a:rPr lang="en-CA" sz="14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Purchase equipment</a:t>
                      </a:r>
                    </a:p>
                    <a:p>
                      <a:pPr>
                        <a:lnSpc>
                          <a:spcPct val="107000"/>
                        </a:lnSpc>
                        <a:spcAft>
                          <a:spcPts val="800"/>
                        </a:spcAft>
                      </a:pPr>
                      <a:r>
                        <a:rPr lang="en-CA" sz="14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Connect with people of the team</a:t>
                      </a:r>
                    </a:p>
                    <a:p>
                      <a:pPr>
                        <a:lnSpc>
                          <a:spcPct val="107000"/>
                        </a:lnSpc>
                        <a:spcAft>
                          <a:spcPts val="800"/>
                        </a:spcAft>
                      </a:pPr>
                      <a:r>
                        <a:rPr lang="en-CA" sz="14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Needs assessment of curriculum</a:t>
                      </a:r>
                    </a:p>
                    <a:p>
                      <a:pPr>
                        <a:lnSpc>
                          <a:spcPct val="107000"/>
                        </a:lnSpc>
                        <a:spcAft>
                          <a:spcPts val="800"/>
                        </a:spcAft>
                      </a:pPr>
                      <a:r>
                        <a:rPr lang="en-CA" sz="14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Interests &amp; talents of faculty</a:t>
                      </a:r>
                    </a:p>
                    <a:p>
                      <a:pPr>
                        <a:lnSpc>
                          <a:spcPct val="107000"/>
                        </a:lnSpc>
                        <a:spcAft>
                          <a:spcPts val="800"/>
                        </a:spcAft>
                      </a:pPr>
                      <a:r>
                        <a:rPr lang="en-CA" sz="1400" cap="none" spc="0" dirty="0" err="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Virtu-Wil</a:t>
                      </a:r>
                      <a:r>
                        <a:rPr lang="en-CA" sz="14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National Survey</a:t>
                      </a:r>
                    </a:p>
                    <a:p>
                      <a:pPr>
                        <a:lnSpc>
                          <a:spcPct val="107000"/>
                        </a:lnSpc>
                        <a:spcAft>
                          <a:spcPts val="800"/>
                        </a:spcAft>
                      </a:pPr>
                      <a:r>
                        <a:rPr lang="en-CA" sz="14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Planned &amp; offered a course on how to create VSG’s for all FT &amp; PT faculty</a:t>
                      </a:r>
                    </a:p>
                    <a:p>
                      <a:pPr>
                        <a:lnSpc>
                          <a:spcPct val="107000"/>
                        </a:lnSpc>
                        <a:spcAft>
                          <a:spcPts val="800"/>
                        </a:spcAft>
                      </a:pPr>
                      <a:r>
                        <a:rPr lang="en-CA" sz="14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Created VSG’ #1: Adolescent Substance Abuse</a:t>
                      </a:r>
                    </a:p>
                    <a:p>
                      <a:pPr>
                        <a:lnSpc>
                          <a:spcPct val="107000"/>
                        </a:lnSpc>
                        <a:spcAft>
                          <a:spcPts val="800"/>
                        </a:spcAft>
                      </a:pPr>
                      <a:endParaRPr lang="en-CA" sz="8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70737" marR="22206" marT="54413" marB="54413">
                    <a:lnL w="38100" cap="flat" cmpd="sng" algn="ctr">
                      <a:noFill/>
                      <a:prstDash val="solid"/>
                    </a:lnL>
                    <a:lnR w="6350" cap="flat" cmpd="sng" algn="ctr">
                      <a:solidFill>
                        <a:schemeClr val="tx1">
                          <a:lumMod val="75000"/>
                          <a:lumOff val="25000"/>
                        </a:schemeClr>
                      </a:solidFill>
                      <a:prstDash val="solid"/>
                      <a:round/>
                      <a:headEnd type="none" w="med" len="med"/>
                      <a:tailEnd type="none" w="med" len="med"/>
                    </a:lnR>
                    <a:lnT w="38100" cmpd="sng">
                      <a:noFill/>
                    </a:lnT>
                    <a:lnB w="6350" cap="flat" cmpd="sng" algn="ctr">
                      <a:noFill/>
                      <a:prstDash val="solid"/>
                    </a:lnB>
                    <a:solidFill>
                      <a:srgbClr val="F2F2F2">
                        <a:alpha val="30196"/>
                      </a:srgbClr>
                    </a:solidFill>
                  </a:tcPr>
                </a:tc>
                <a:tc>
                  <a:txBody>
                    <a:bodyPr/>
                    <a:lstStyle/>
                    <a:p>
                      <a:pPr>
                        <a:lnSpc>
                          <a:spcPct val="107000"/>
                        </a:lnSpc>
                        <a:spcAft>
                          <a:spcPts val="800"/>
                        </a:spcAft>
                      </a:pPr>
                      <a:r>
                        <a:rPr lang="en-CA" sz="14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Plan topics to be developed</a:t>
                      </a:r>
                    </a:p>
                    <a:p>
                      <a:pPr>
                        <a:lnSpc>
                          <a:spcPct val="107000"/>
                        </a:lnSpc>
                        <a:spcAft>
                          <a:spcPts val="800"/>
                        </a:spcAft>
                      </a:pPr>
                      <a:r>
                        <a:rPr lang="en-CA" sz="14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Create writing teams: set people up in Google Docs with templates</a:t>
                      </a:r>
                    </a:p>
                    <a:p>
                      <a:pPr>
                        <a:lnSpc>
                          <a:spcPct val="107000"/>
                        </a:lnSpc>
                        <a:spcAft>
                          <a:spcPts val="800"/>
                        </a:spcAft>
                      </a:pPr>
                      <a:r>
                        <a:rPr lang="en-CA" sz="14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All writing was due Aug. 23</a:t>
                      </a:r>
                    </a:p>
                    <a:p>
                      <a:pPr>
                        <a:lnSpc>
                          <a:spcPct val="107000"/>
                        </a:lnSpc>
                        <a:spcAft>
                          <a:spcPts val="800"/>
                        </a:spcAft>
                      </a:pPr>
                      <a:r>
                        <a:rPr lang="en-CA" sz="14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Compete writing the 10 components/steps:</a:t>
                      </a:r>
                    </a:p>
                    <a:p>
                      <a:pPr>
                        <a:lnSpc>
                          <a:spcPct val="107000"/>
                        </a:lnSpc>
                        <a:spcAft>
                          <a:spcPts val="800"/>
                        </a:spcAft>
                      </a:pPr>
                      <a:r>
                        <a:rPr lang="en-CA" sz="14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 learning outcomes</a:t>
                      </a:r>
                    </a:p>
                    <a:p>
                      <a:pPr>
                        <a:lnSpc>
                          <a:spcPct val="107000"/>
                        </a:lnSpc>
                        <a:spcAft>
                          <a:spcPts val="800"/>
                        </a:spcAft>
                      </a:pPr>
                      <a:r>
                        <a:rPr lang="en-CA" sz="14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2. learning outcome rubric</a:t>
                      </a:r>
                    </a:p>
                    <a:p>
                      <a:pPr>
                        <a:lnSpc>
                          <a:spcPct val="107000"/>
                        </a:lnSpc>
                        <a:spcAft>
                          <a:spcPts val="800"/>
                        </a:spcAft>
                      </a:pPr>
                      <a:r>
                        <a:rPr lang="en-CA" sz="14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 Case summary</a:t>
                      </a:r>
                    </a:p>
                    <a:p>
                      <a:pPr>
                        <a:lnSpc>
                          <a:spcPct val="107000"/>
                        </a:lnSpc>
                        <a:spcAft>
                          <a:spcPts val="800"/>
                        </a:spcAft>
                      </a:pPr>
                      <a:r>
                        <a:rPr lang="en-CA" sz="14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4. Decision Point Map</a:t>
                      </a:r>
                    </a:p>
                    <a:p>
                      <a:pPr>
                        <a:lnSpc>
                          <a:spcPct val="107000"/>
                        </a:lnSpc>
                        <a:spcAft>
                          <a:spcPts val="800"/>
                        </a:spcAft>
                      </a:pPr>
                      <a:r>
                        <a:rPr lang="en-CA" sz="14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5. Case Flow</a:t>
                      </a:r>
                    </a:p>
                    <a:p>
                      <a:pPr>
                        <a:lnSpc>
                          <a:spcPct val="107000"/>
                        </a:lnSpc>
                        <a:spcAft>
                          <a:spcPts val="800"/>
                        </a:spcAft>
                      </a:pPr>
                      <a:r>
                        <a:rPr lang="en-CA" sz="14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6. Decision Point Map with Rationale</a:t>
                      </a:r>
                    </a:p>
                    <a:p>
                      <a:pPr>
                        <a:lnSpc>
                          <a:spcPct val="107000"/>
                        </a:lnSpc>
                        <a:spcAft>
                          <a:spcPts val="800"/>
                        </a:spcAft>
                      </a:pPr>
                      <a:r>
                        <a:rPr lang="en-CA" sz="14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7. Filming Script</a:t>
                      </a:r>
                    </a:p>
                    <a:p>
                      <a:pPr>
                        <a:lnSpc>
                          <a:spcPct val="107000"/>
                        </a:lnSpc>
                        <a:spcAft>
                          <a:spcPts val="800"/>
                        </a:spcAft>
                      </a:pPr>
                      <a:r>
                        <a:rPr lang="en-CA" sz="14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8. Reflective Debriefing Questions</a:t>
                      </a:r>
                    </a:p>
                    <a:p>
                      <a:pPr>
                        <a:lnSpc>
                          <a:spcPct val="107000"/>
                        </a:lnSpc>
                        <a:spcAft>
                          <a:spcPts val="800"/>
                        </a:spcAft>
                      </a:pPr>
                      <a:r>
                        <a:rPr lang="en-CA" sz="14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9. </a:t>
                      </a:r>
                      <a:r>
                        <a:rPr lang="en-CA" sz="1400" cap="none" spc="0" dirty="0" err="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Prebriefing</a:t>
                      </a:r>
                      <a:r>
                        <a:rPr lang="en-CA" sz="14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assignments, readings</a:t>
                      </a:r>
                    </a:p>
                    <a:p>
                      <a:pPr>
                        <a:lnSpc>
                          <a:spcPct val="107000"/>
                        </a:lnSpc>
                        <a:spcAft>
                          <a:spcPts val="800"/>
                        </a:spcAft>
                      </a:pPr>
                      <a:r>
                        <a:rPr lang="en-CA" sz="14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10. Resources</a:t>
                      </a:r>
                    </a:p>
                  </a:txBody>
                  <a:tcPr marL="70737" marR="22206" marT="54413" marB="54413">
                    <a:lnL w="6350" cap="flat" cmpd="sng" algn="ctr">
                      <a:solidFill>
                        <a:schemeClr val="tx1">
                          <a:lumMod val="75000"/>
                          <a:lumOff val="25000"/>
                        </a:schemeClr>
                      </a:solidFill>
                      <a:prstDash val="solid"/>
                    </a:lnL>
                    <a:lnR w="6350" cap="flat" cmpd="sng" algn="ctr">
                      <a:solidFill>
                        <a:schemeClr val="tx1">
                          <a:lumMod val="75000"/>
                          <a:lumOff val="25000"/>
                        </a:schemeClr>
                      </a:solidFill>
                      <a:prstDash val="solid"/>
                    </a:lnR>
                    <a:lnT w="38100" cmpd="sng">
                      <a:noFill/>
                    </a:lnT>
                    <a:lnB w="6350" cap="flat" cmpd="sng" algn="ctr">
                      <a:noFill/>
                      <a:prstDash val="solid"/>
                    </a:lnB>
                    <a:solidFill>
                      <a:srgbClr val="F2F2F2">
                        <a:alpha val="30196"/>
                      </a:srgbClr>
                    </a:solidFill>
                  </a:tcPr>
                </a:tc>
                <a:tc>
                  <a:txBody>
                    <a:bodyPr/>
                    <a:lstStyle/>
                    <a:p>
                      <a:pPr>
                        <a:lnSpc>
                          <a:spcPct val="107000"/>
                        </a:lnSpc>
                        <a:spcAft>
                          <a:spcPts val="800"/>
                        </a:spcAft>
                      </a:pPr>
                      <a:r>
                        <a:rPr lang="en-CA" sz="14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Film all the VSG’s that have been peer reviewed</a:t>
                      </a:r>
                    </a:p>
                    <a:p>
                      <a:pPr marL="0" marR="0" lvl="0" indent="0" algn="l" defTabSz="914400" rtl="0" eaLnBrk="1" fontAlgn="auto" latinLnBrk="0" hangingPunct="1">
                        <a:lnSpc>
                          <a:spcPct val="107000"/>
                        </a:lnSpc>
                        <a:spcBef>
                          <a:spcPts val="0"/>
                        </a:spcBef>
                        <a:spcAft>
                          <a:spcPts val="800"/>
                        </a:spcAft>
                        <a:buClrTx/>
                        <a:buSzTx/>
                        <a:buFontTx/>
                        <a:buNone/>
                        <a:tabLst/>
                        <a:defRPr/>
                      </a:pPr>
                      <a:r>
                        <a:rPr lang="en-CA" sz="14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Purchase items for scenes </a:t>
                      </a:r>
                    </a:p>
                    <a:p>
                      <a:pPr marL="0" marR="0" lvl="0" indent="0" algn="l" defTabSz="914400" rtl="0" eaLnBrk="1" fontAlgn="auto" latinLnBrk="0" hangingPunct="1">
                        <a:lnSpc>
                          <a:spcPct val="107000"/>
                        </a:lnSpc>
                        <a:spcBef>
                          <a:spcPts val="0"/>
                        </a:spcBef>
                        <a:spcAft>
                          <a:spcPts val="800"/>
                        </a:spcAft>
                        <a:buClrTx/>
                        <a:buSzTx/>
                        <a:buFontTx/>
                        <a:buNone/>
                        <a:tabLst/>
                        <a:defRPr/>
                      </a:pPr>
                      <a:r>
                        <a:rPr lang="en-CA" sz="14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Write out scripts onto flip chart paper, 2 sets for each VSG</a:t>
                      </a:r>
                      <a:endParaRPr lang="en-CA" sz="8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CA" sz="14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Learn how to create moulage for the set</a:t>
                      </a:r>
                    </a:p>
                    <a:p>
                      <a:pPr marL="0" marR="0" lvl="0" indent="0" algn="l" defTabSz="914400" rtl="0" eaLnBrk="1" fontAlgn="auto" latinLnBrk="0" hangingPunct="1">
                        <a:lnSpc>
                          <a:spcPct val="107000"/>
                        </a:lnSpc>
                        <a:spcBef>
                          <a:spcPts val="0"/>
                        </a:spcBef>
                        <a:spcAft>
                          <a:spcPts val="800"/>
                        </a:spcAft>
                        <a:buClrTx/>
                        <a:buSzTx/>
                        <a:buFontTx/>
                        <a:buNone/>
                        <a:tabLst/>
                        <a:defRPr/>
                      </a:pPr>
                      <a:r>
                        <a:rPr lang="en-CA" sz="14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Plan each film set</a:t>
                      </a:r>
                    </a:p>
                    <a:p>
                      <a:pPr marL="0" marR="0" lvl="0" indent="0" algn="l" defTabSz="914400" rtl="0" eaLnBrk="1" fontAlgn="auto" latinLnBrk="0" hangingPunct="1">
                        <a:lnSpc>
                          <a:spcPct val="107000"/>
                        </a:lnSpc>
                        <a:spcBef>
                          <a:spcPts val="0"/>
                        </a:spcBef>
                        <a:spcAft>
                          <a:spcPts val="800"/>
                        </a:spcAft>
                        <a:buClrTx/>
                        <a:buSzTx/>
                        <a:buFontTx/>
                        <a:buNone/>
                        <a:tabLst/>
                        <a:defRPr/>
                      </a:pPr>
                      <a:r>
                        <a:rPr lang="en-CA" sz="14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Ask for help from friends to help act, film, assist with filming dates</a:t>
                      </a:r>
                    </a:p>
                    <a:p>
                      <a:pPr>
                        <a:lnSpc>
                          <a:spcPct val="107000"/>
                        </a:lnSpc>
                        <a:spcAft>
                          <a:spcPts val="800"/>
                        </a:spcAft>
                      </a:pPr>
                      <a:r>
                        <a:rPr lang="en-CA" sz="14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Set filming dates</a:t>
                      </a:r>
                    </a:p>
                    <a:p>
                      <a:pPr>
                        <a:lnSpc>
                          <a:spcPct val="107000"/>
                        </a:lnSpc>
                        <a:spcAft>
                          <a:spcPts val="800"/>
                        </a:spcAft>
                      </a:pPr>
                      <a:r>
                        <a:rPr lang="en-CA" sz="14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Email team, scripts to practice, roles assign</a:t>
                      </a:r>
                    </a:p>
                    <a:p>
                      <a:pPr>
                        <a:lnSpc>
                          <a:spcPct val="107000"/>
                        </a:lnSpc>
                        <a:spcAft>
                          <a:spcPts val="800"/>
                        </a:spcAft>
                      </a:pPr>
                      <a:r>
                        <a:rPr lang="en-CA" sz="14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Purchase rapid covid tests</a:t>
                      </a:r>
                    </a:p>
                    <a:p>
                      <a:pPr>
                        <a:lnSpc>
                          <a:spcPct val="107000"/>
                        </a:lnSpc>
                        <a:spcAft>
                          <a:spcPts val="800"/>
                        </a:spcAft>
                      </a:pPr>
                      <a:r>
                        <a:rPr lang="en-CA" sz="14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Plan food &amp; drinks, order for film days</a:t>
                      </a:r>
                    </a:p>
                  </a:txBody>
                  <a:tcPr marL="70737" marR="22206" marT="54413" marB="54413">
                    <a:lnL w="6350" cap="flat" cmpd="sng" algn="ctr">
                      <a:solidFill>
                        <a:schemeClr val="tx1">
                          <a:lumMod val="75000"/>
                          <a:lumOff val="25000"/>
                        </a:schemeClr>
                      </a:solidFill>
                      <a:prstDash val="solid"/>
                      <a:round/>
                      <a:headEnd type="none" w="med" len="med"/>
                      <a:tailEnd type="none" w="med" len="med"/>
                    </a:lnL>
                    <a:lnR w="6350" cap="flat" cmpd="sng" algn="ctr">
                      <a:solidFill>
                        <a:schemeClr val="tx1">
                          <a:lumMod val="75000"/>
                          <a:lumOff val="25000"/>
                        </a:schemeClr>
                      </a:solidFill>
                      <a:prstDash val="solid"/>
                    </a:lnR>
                    <a:lnT w="38100" cmpd="sng">
                      <a:noFill/>
                    </a:lnT>
                    <a:lnB w="6350" cap="flat" cmpd="sng" algn="ctr">
                      <a:noFill/>
                      <a:prstDash val="solid"/>
                    </a:lnB>
                    <a:solidFill>
                      <a:srgbClr val="F2F2F2">
                        <a:alpha val="30196"/>
                      </a:srgbClr>
                    </a:solidFill>
                  </a:tcPr>
                </a:tc>
                <a:tc>
                  <a:txBody>
                    <a:bodyPr/>
                    <a:lstStyle/>
                    <a:p>
                      <a:pPr>
                        <a:lnSpc>
                          <a:spcPct val="107000"/>
                        </a:lnSpc>
                        <a:spcAft>
                          <a:spcPts val="800"/>
                        </a:spcAft>
                      </a:pPr>
                      <a:r>
                        <a:rPr lang="en-CA" sz="14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Download all film clips</a:t>
                      </a:r>
                    </a:p>
                    <a:p>
                      <a:pPr>
                        <a:lnSpc>
                          <a:spcPct val="107000"/>
                        </a:lnSpc>
                        <a:spcAft>
                          <a:spcPts val="800"/>
                        </a:spcAft>
                      </a:pPr>
                      <a:r>
                        <a:rPr lang="en-CA" sz="14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Save, file, edit</a:t>
                      </a:r>
                    </a:p>
                    <a:p>
                      <a:pPr marL="0" marR="0" lvl="0" indent="0" algn="l" defTabSz="914400" rtl="0" eaLnBrk="1" fontAlgn="auto" latinLnBrk="0" hangingPunct="1">
                        <a:lnSpc>
                          <a:spcPct val="107000"/>
                        </a:lnSpc>
                        <a:spcBef>
                          <a:spcPts val="0"/>
                        </a:spcBef>
                        <a:spcAft>
                          <a:spcPts val="800"/>
                        </a:spcAft>
                        <a:buClrTx/>
                        <a:buSzTx/>
                        <a:buFontTx/>
                        <a:buNone/>
                        <a:tabLst/>
                        <a:defRPr/>
                      </a:pPr>
                      <a:r>
                        <a:rPr lang="en-CA" sz="14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Merge game clips into Articulate Story Line 3 and CAN-Sim software</a:t>
                      </a:r>
                    </a:p>
                    <a:p>
                      <a:pPr>
                        <a:lnSpc>
                          <a:spcPct val="107000"/>
                        </a:lnSpc>
                        <a:spcAft>
                          <a:spcPts val="800"/>
                        </a:spcAft>
                      </a:pPr>
                      <a:r>
                        <a:rPr lang="en-CA" sz="14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Peer review digital work</a:t>
                      </a:r>
                    </a:p>
                    <a:p>
                      <a:pPr>
                        <a:lnSpc>
                          <a:spcPct val="107000"/>
                        </a:lnSpc>
                        <a:spcAft>
                          <a:spcPts val="800"/>
                        </a:spcAft>
                      </a:pPr>
                      <a:r>
                        <a:rPr lang="en-CA" sz="14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Add in written components</a:t>
                      </a:r>
                    </a:p>
                    <a:p>
                      <a:pPr>
                        <a:lnSpc>
                          <a:spcPct val="107000"/>
                        </a:lnSpc>
                        <a:spcAft>
                          <a:spcPts val="800"/>
                        </a:spcAft>
                      </a:pPr>
                      <a:r>
                        <a:rPr lang="en-CA" sz="14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Upload to web site</a:t>
                      </a:r>
                    </a:p>
                  </a:txBody>
                  <a:tcPr marL="70737" marR="22206" marT="54413" marB="54413">
                    <a:lnL w="6350" cap="flat" cmpd="sng" algn="ctr">
                      <a:solidFill>
                        <a:schemeClr val="tx1">
                          <a:lumMod val="75000"/>
                          <a:lumOff val="25000"/>
                        </a:schemeClr>
                      </a:solidFill>
                      <a:prstDash val="solid"/>
                    </a:lnL>
                    <a:lnR w="38100" cap="flat" cmpd="sng" algn="ctr">
                      <a:noFill/>
                      <a:prstDash val="solid"/>
                    </a:lnR>
                    <a:lnT w="38100" cmpd="sng">
                      <a:noFill/>
                    </a:lnT>
                    <a:lnB w="6350" cap="flat" cmpd="sng" algn="ctr">
                      <a:noFill/>
                      <a:prstDash val="solid"/>
                    </a:lnB>
                    <a:solidFill>
                      <a:srgbClr val="F2F2F2">
                        <a:alpha val="30196"/>
                      </a:srgbClr>
                    </a:solidFill>
                  </a:tcPr>
                </a:tc>
                <a:extLst>
                  <a:ext uri="{0D108BD9-81ED-4DB2-BD59-A6C34878D82A}">
                    <a16:rowId xmlns:a16="http://schemas.microsoft.com/office/drawing/2014/main" val="1009788504"/>
                  </a:ext>
                </a:extLst>
              </a:tr>
              <a:tr h="627578">
                <a:tc>
                  <a:txBody>
                    <a:bodyPr/>
                    <a:lstStyle/>
                    <a:p>
                      <a:pPr>
                        <a:lnSpc>
                          <a:spcPct val="107000"/>
                        </a:lnSpc>
                        <a:spcAft>
                          <a:spcPts val="800"/>
                        </a:spcAft>
                      </a:pPr>
                      <a:endParaRPr lang="en-CA" sz="8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70737" marR="22206" marT="54413" marB="54413">
                    <a:lnL w="6350" cap="flat" cmpd="sng" algn="ctr">
                      <a:noFill/>
                      <a:prstDash val="solid"/>
                    </a:lnL>
                    <a:lnR w="6350" cap="flat" cmpd="sng" algn="ctr">
                      <a:noFill/>
                      <a:prstDash val="solid"/>
                    </a:lnR>
                    <a:lnT w="6350" cap="flat" cmpd="sng" algn="ctr">
                      <a:noFill/>
                      <a:prstDash val="solid"/>
                    </a:lnT>
                    <a:lnB w="12700" cmpd="sng">
                      <a:noFill/>
                      <a:prstDash val="solid"/>
                    </a:lnB>
                    <a:solidFill>
                      <a:schemeClr val="bg1">
                        <a:lumMod val="95000"/>
                      </a:schemeClr>
                    </a:solidFill>
                  </a:tcPr>
                </a:tc>
                <a:tc>
                  <a:txBody>
                    <a:bodyPr/>
                    <a:lstStyle/>
                    <a:p>
                      <a:pPr>
                        <a:lnSpc>
                          <a:spcPct val="107000"/>
                        </a:lnSpc>
                        <a:spcAft>
                          <a:spcPts val="800"/>
                        </a:spcAft>
                      </a:pPr>
                      <a:r>
                        <a:rPr lang="en-CA" sz="14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4 VSG’s were peer reviewed prior to filming</a:t>
                      </a:r>
                    </a:p>
                    <a:p>
                      <a:pPr>
                        <a:lnSpc>
                          <a:spcPct val="107000"/>
                        </a:lnSpc>
                        <a:spcAft>
                          <a:spcPts val="800"/>
                        </a:spcAft>
                      </a:pPr>
                      <a:r>
                        <a:rPr lang="en-CA" sz="14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Content experts were sought to verify information stated</a:t>
                      </a:r>
                    </a:p>
                    <a:p>
                      <a:pPr>
                        <a:lnSpc>
                          <a:spcPct val="107000"/>
                        </a:lnSpc>
                        <a:spcAft>
                          <a:spcPts val="800"/>
                        </a:spcAft>
                      </a:pPr>
                      <a:endParaRPr lang="en-CA" sz="14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70737" marR="22206" marT="54413" marB="54413">
                    <a:lnL w="6350" cap="flat" cmpd="sng" algn="ctr">
                      <a:noFill/>
                      <a:prstDash val="solid"/>
                    </a:lnL>
                    <a:lnR w="6350" cap="flat" cmpd="sng" algn="ctr">
                      <a:noFill/>
                      <a:prstDash val="solid"/>
                    </a:lnR>
                    <a:lnT w="6350" cap="flat" cmpd="sng" algn="ctr">
                      <a:noFill/>
                      <a:prstDash val="solid"/>
                    </a:lnT>
                    <a:lnB w="12700" cmpd="sng">
                      <a:noFill/>
                      <a:prstDash val="solid"/>
                    </a:lnB>
                    <a:solidFill>
                      <a:schemeClr val="bg1">
                        <a:lumMod val="95000"/>
                      </a:schemeClr>
                    </a:solidFill>
                  </a:tcPr>
                </a:tc>
                <a:tc>
                  <a:txBody>
                    <a:bodyPr/>
                    <a:lstStyle/>
                    <a:p>
                      <a:pPr>
                        <a:lnSpc>
                          <a:spcPct val="107000"/>
                        </a:lnSpc>
                        <a:spcAft>
                          <a:spcPts val="800"/>
                        </a:spcAft>
                      </a:pPr>
                      <a:endParaRPr lang="en-CA" sz="14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70737" marR="22206" marT="54413" marB="54413">
                    <a:lnL w="6350" cap="flat" cmpd="sng" algn="ctr">
                      <a:noFill/>
                      <a:prstDash val="solid"/>
                    </a:lnL>
                    <a:lnR w="6350" cap="flat" cmpd="sng" algn="ctr">
                      <a:noFill/>
                      <a:prstDash val="solid"/>
                    </a:lnR>
                    <a:lnT w="6350" cap="flat" cmpd="sng" algn="ctr">
                      <a:noFill/>
                      <a:prstDash val="solid"/>
                    </a:lnT>
                    <a:lnB w="12700" cmpd="sng">
                      <a:noFill/>
                      <a:prstDash val="solid"/>
                    </a:lnB>
                    <a:solidFill>
                      <a:schemeClr val="bg1">
                        <a:lumMod val="95000"/>
                      </a:schemeClr>
                    </a:solidFill>
                  </a:tcPr>
                </a:tc>
                <a:tc>
                  <a:txBody>
                    <a:bodyPr/>
                    <a:lstStyle/>
                    <a:p>
                      <a:pPr>
                        <a:lnSpc>
                          <a:spcPct val="107000"/>
                        </a:lnSpc>
                        <a:spcAft>
                          <a:spcPts val="800"/>
                        </a:spcAft>
                      </a:pPr>
                      <a:endParaRPr lang="en-CA" sz="8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70737" marR="22206" marT="54413" marB="54413">
                    <a:lnL w="6350" cap="flat" cmpd="sng" algn="ctr">
                      <a:noFill/>
                      <a:prstDash val="solid"/>
                    </a:lnL>
                    <a:lnR w="12700" cmpd="sng">
                      <a:noFill/>
                      <a:prstDash val="solid"/>
                    </a:lnR>
                    <a:lnT w="6350"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val="3363836302"/>
                  </a:ext>
                </a:extLst>
              </a:tr>
              <a:tr h="2689150">
                <a:tc>
                  <a:txBody>
                    <a:bodyPr/>
                    <a:lstStyle/>
                    <a:p>
                      <a:pPr>
                        <a:lnSpc>
                          <a:spcPct val="107000"/>
                        </a:lnSpc>
                        <a:spcAft>
                          <a:spcPts val="800"/>
                        </a:spcAft>
                      </a:pPr>
                      <a:endParaRPr lang="en-CA" sz="8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70737" marR="22206" marT="54413" marB="54413">
                    <a:lnL w="38100" cap="flat" cmpd="sng" algn="ctr">
                      <a:noFill/>
                      <a:prstDash val="solid"/>
                    </a:lnL>
                    <a:lnR w="6350" cap="flat" cmpd="sng" algn="ctr">
                      <a:solidFill>
                        <a:schemeClr val="tx1">
                          <a:lumMod val="75000"/>
                          <a:lumOff val="25000"/>
                        </a:schemeClr>
                      </a:solidFill>
                      <a:prstDash val="solid"/>
                    </a:lnR>
                    <a:lnT w="12700" cmpd="sng">
                      <a:noFill/>
                      <a:prstDash val="solid"/>
                    </a:lnT>
                    <a:lnB w="6350" cap="flat" cmpd="sng" algn="ctr">
                      <a:noFill/>
                      <a:prstDash val="solid"/>
                    </a:lnB>
                    <a:solidFill>
                      <a:srgbClr val="F2F2F2">
                        <a:alpha val="30196"/>
                      </a:srgbClr>
                    </a:solidFill>
                  </a:tcPr>
                </a:tc>
                <a:tc>
                  <a:txBody>
                    <a:bodyPr/>
                    <a:lstStyle/>
                    <a:p>
                      <a:pPr>
                        <a:lnSpc>
                          <a:spcPct val="107000"/>
                        </a:lnSpc>
                        <a:spcAft>
                          <a:spcPts val="800"/>
                        </a:spcAft>
                      </a:pPr>
                      <a:endParaRPr lang="en-CA" sz="14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70737" marR="22206" marT="54413" marB="54413">
                    <a:lnL w="6350" cap="flat" cmpd="sng" algn="ctr">
                      <a:solidFill>
                        <a:schemeClr val="tx1">
                          <a:lumMod val="75000"/>
                          <a:lumOff val="25000"/>
                        </a:schemeClr>
                      </a:solidFill>
                      <a:prstDash val="solid"/>
                    </a:lnL>
                    <a:lnR w="6350" cap="flat" cmpd="sng" algn="ctr">
                      <a:solidFill>
                        <a:schemeClr val="tx1">
                          <a:lumMod val="75000"/>
                          <a:lumOff val="25000"/>
                        </a:schemeClr>
                      </a:solidFill>
                      <a:prstDash val="solid"/>
                    </a:lnR>
                    <a:lnT w="12700" cmpd="sng">
                      <a:noFill/>
                      <a:prstDash val="solid"/>
                    </a:lnT>
                    <a:lnB w="6350" cap="flat" cmpd="sng" algn="ctr">
                      <a:noFill/>
                      <a:prstDash val="solid"/>
                    </a:lnB>
                    <a:solidFill>
                      <a:srgbClr val="F2F2F2">
                        <a:alpha val="30196"/>
                      </a:srgbClr>
                    </a:solidFill>
                  </a:tcPr>
                </a:tc>
                <a:tc>
                  <a:txBody>
                    <a:bodyPr/>
                    <a:lstStyle/>
                    <a:p>
                      <a:pPr>
                        <a:lnSpc>
                          <a:spcPct val="107000"/>
                        </a:lnSpc>
                        <a:spcAft>
                          <a:spcPts val="800"/>
                        </a:spcAft>
                      </a:pPr>
                      <a:endParaRPr lang="en-CA" sz="7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CA" sz="7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CA" sz="7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p>
                  </a:txBody>
                  <a:tcPr marL="70737" marR="22206" marT="54413" marB="54413">
                    <a:lnL w="6350" cap="flat" cmpd="sng" algn="ctr">
                      <a:solidFill>
                        <a:schemeClr val="tx1">
                          <a:lumMod val="75000"/>
                          <a:lumOff val="25000"/>
                        </a:schemeClr>
                      </a:solidFill>
                      <a:prstDash val="solid"/>
                    </a:lnL>
                    <a:lnR w="6350" cap="flat" cmpd="sng" algn="ctr">
                      <a:solidFill>
                        <a:schemeClr val="tx1">
                          <a:lumMod val="75000"/>
                          <a:lumOff val="25000"/>
                        </a:schemeClr>
                      </a:solidFill>
                      <a:prstDash val="solid"/>
                    </a:lnR>
                    <a:lnT w="12700" cmpd="sng">
                      <a:noFill/>
                      <a:prstDash val="solid"/>
                    </a:lnT>
                    <a:lnB w="6350" cap="flat" cmpd="sng" algn="ctr">
                      <a:noFill/>
                      <a:prstDash val="solid"/>
                    </a:lnB>
                    <a:solidFill>
                      <a:srgbClr val="F2F2F2">
                        <a:alpha val="30196"/>
                      </a:srgbClr>
                    </a:solidFill>
                  </a:tcPr>
                </a:tc>
                <a:tc>
                  <a:txBody>
                    <a:bodyPr/>
                    <a:lstStyle/>
                    <a:p>
                      <a:pPr>
                        <a:lnSpc>
                          <a:spcPct val="107000"/>
                        </a:lnSpc>
                        <a:spcAft>
                          <a:spcPts val="800"/>
                        </a:spcAft>
                      </a:pPr>
                      <a:r>
                        <a:rPr lang="en-CA" sz="8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p>
                  </a:txBody>
                  <a:tcPr marL="70737" marR="22206" marT="54413" marB="54413">
                    <a:lnL w="6350" cap="flat" cmpd="sng" algn="ctr">
                      <a:solidFill>
                        <a:schemeClr val="tx1">
                          <a:lumMod val="75000"/>
                          <a:lumOff val="25000"/>
                        </a:schemeClr>
                      </a:solidFill>
                      <a:prstDash val="solid"/>
                    </a:lnL>
                    <a:lnR w="38100" cap="flat" cmpd="sng" algn="ctr">
                      <a:noFill/>
                      <a:prstDash val="solid"/>
                    </a:lnR>
                    <a:lnT w="12700" cmpd="sng">
                      <a:noFill/>
                      <a:prstDash val="solid"/>
                    </a:lnT>
                    <a:lnB w="6350" cap="flat" cmpd="sng" algn="ctr">
                      <a:noFill/>
                      <a:prstDash val="solid"/>
                    </a:lnB>
                    <a:solidFill>
                      <a:srgbClr val="F2F2F2">
                        <a:alpha val="30196"/>
                      </a:srgbClr>
                    </a:solidFill>
                  </a:tcPr>
                </a:tc>
                <a:extLst>
                  <a:ext uri="{0D108BD9-81ED-4DB2-BD59-A6C34878D82A}">
                    <a16:rowId xmlns:a16="http://schemas.microsoft.com/office/drawing/2014/main" val="3743586574"/>
                  </a:ext>
                </a:extLst>
              </a:tr>
              <a:tr h="417271">
                <a:tc>
                  <a:txBody>
                    <a:bodyPr/>
                    <a:lstStyle/>
                    <a:p>
                      <a:pPr>
                        <a:lnSpc>
                          <a:spcPct val="107000"/>
                        </a:lnSpc>
                        <a:spcAft>
                          <a:spcPts val="800"/>
                        </a:spcAft>
                      </a:pPr>
                      <a:endParaRPr lang="en-CA" sz="8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70737" marR="22206" marT="54413" marB="54413">
                    <a:lnL w="6350" cap="flat" cmpd="sng" algn="ctr">
                      <a:noFill/>
                      <a:prstDash val="solid"/>
                    </a:lnL>
                    <a:lnR w="6350" cap="flat" cmpd="sng" algn="ctr">
                      <a:noFill/>
                      <a:prstDash val="solid"/>
                    </a:lnR>
                    <a:lnT w="6350" cap="flat" cmpd="sng" algn="ctr">
                      <a:noFill/>
                      <a:prstDash val="solid"/>
                    </a:lnT>
                    <a:lnB w="12700" cmpd="sng">
                      <a:noFill/>
                      <a:prstDash val="solid"/>
                    </a:lnB>
                    <a:solidFill>
                      <a:schemeClr val="bg1">
                        <a:lumMod val="95000"/>
                      </a:schemeClr>
                    </a:solidFill>
                  </a:tcPr>
                </a:tc>
                <a:tc>
                  <a:txBody>
                    <a:bodyPr/>
                    <a:lstStyle/>
                    <a:p>
                      <a:pPr>
                        <a:lnSpc>
                          <a:spcPct val="107000"/>
                        </a:lnSpc>
                        <a:spcAft>
                          <a:spcPts val="800"/>
                        </a:spcAft>
                      </a:pPr>
                      <a:endParaRPr lang="en-CA" sz="8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70737" marR="22206" marT="54413" marB="54413">
                    <a:lnL w="6350" cap="flat" cmpd="sng" algn="ctr">
                      <a:noFill/>
                      <a:prstDash val="solid"/>
                    </a:lnL>
                    <a:lnR w="6350" cap="flat" cmpd="sng" algn="ctr">
                      <a:noFill/>
                      <a:prstDash val="solid"/>
                    </a:lnR>
                    <a:lnT w="6350" cap="flat" cmpd="sng" algn="ctr">
                      <a:noFill/>
                      <a:prstDash val="solid"/>
                    </a:lnT>
                    <a:lnB w="12700" cmpd="sng">
                      <a:noFill/>
                      <a:prstDash val="solid"/>
                    </a:lnB>
                    <a:solidFill>
                      <a:schemeClr val="bg1">
                        <a:lumMod val="95000"/>
                      </a:schemeClr>
                    </a:solidFill>
                  </a:tcPr>
                </a:tc>
                <a:tc>
                  <a:txBody>
                    <a:bodyPr/>
                    <a:lstStyle/>
                    <a:p>
                      <a:pPr>
                        <a:lnSpc>
                          <a:spcPct val="107000"/>
                        </a:lnSpc>
                        <a:spcAft>
                          <a:spcPts val="800"/>
                        </a:spcAft>
                      </a:pPr>
                      <a:endParaRPr lang="en-CA" sz="8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70737" marR="22206" marT="54413" marB="54413">
                    <a:lnL w="6350" cap="flat" cmpd="sng" algn="ctr">
                      <a:noFill/>
                      <a:prstDash val="solid"/>
                    </a:lnL>
                    <a:lnR w="6350" cap="flat" cmpd="sng" algn="ctr">
                      <a:noFill/>
                      <a:prstDash val="solid"/>
                    </a:lnR>
                    <a:lnT w="6350" cap="flat" cmpd="sng" algn="ctr">
                      <a:noFill/>
                      <a:prstDash val="solid"/>
                    </a:lnT>
                    <a:lnB w="12700" cmpd="sng">
                      <a:noFill/>
                      <a:prstDash val="solid"/>
                    </a:lnB>
                    <a:solidFill>
                      <a:schemeClr val="bg1">
                        <a:lumMod val="95000"/>
                      </a:schemeClr>
                    </a:solidFill>
                  </a:tcPr>
                </a:tc>
                <a:tc>
                  <a:txBody>
                    <a:bodyPr/>
                    <a:lstStyle/>
                    <a:p>
                      <a:pPr>
                        <a:lnSpc>
                          <a:spcPct val="107000"/>
                        </a:lnSpc>
                        <a:spcAft>
                          <a:spcPts val="800"/>
                        </a:spcAft>
                      </a:pPr>
                      <a:r>
                        <a:rPr lang="en-CA" sz="80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p>
                  </a:txBody>
                  <a:tcPr marL="70737" marR="22206" marT="54413" marB="54413">
                    <a:lnL w="6350" cap="flat" cmpd="sng" algn="ctr">
                      <a:noFill/>
                      <a:prstDash val="solid"/>
                    </a:lnL>
                    <a:lnR w="12700" cmpd="sng">
                      <a:noFill/>
                      <a:prstDash val="solid"/>
                    </a:lnR>
                    <a:lnT w="6350"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val="303412309"/>
                  </a:ext>
                </a:extLst>
              </a:tr>
              <a:tr h="490238">
                <a:tc>
                  <a:txBody>
                    <a:bodyPr/>
                    <a:lstStyle/>
                    <a:p>
                      <a:pPr>
                        <a:lnSpc>
                          <a:spcPct val="107000"/>
                        </a:lnSpc>
                        <a:spcAft>
                          <a:spcPts val="800"/>
                        </a:spcAft>
                      </a:pPr>
                      <a:endParaRPr lang="en-CA" sz="8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70737" marR="22206" marT="54413" marB="54413">
                    <a:lnL w="38100" cap="flat" cmpd="sng" algn="ctr">
                      <a:noFill/>
                      <a:prstDash val="solid"/>
                    </a:lnL>
                    <a:lnR w="6350" cap="flat" cmpd="sng" algn="ctr">
                      <a:solidFill>
                        <a:schemeClr val="tx1">
                          <a:lumMod val="75000"/>
                          <a:lumOff val="25000"/>
                        </a:schemeClr>
                      </a:solidFill>
                      <a:prstDash val="solid"/>
                    </a:lnR>
                    <a:lnT w="12700" cmpd="sng">
                      <a:noFill/>
                      <a:prstDash val="solid"/>
                    </a:lnT>
                    <a:lnB w="6350" cap="flat" cmpd="sng" algn="ctr">
                      <a:noFill/>
                      <a:prstDash val="solid"/>
                    </a:lnB>
                    <a:solidFill>
                      <a:srgbClr val="F2F2F2">
                        <a:alpha val="30196"/>
                      </a:srgbClr>
                    </a:solidFill>
                  </a:tcPr>
                </a:tc>
                <a:tc>
                  <a:txBody>
                    <a:bodyPr/>
                    <a:lstStyle/>
                    <a:p>
                      <a:pPr>
                        <a:lnSpc>
                          <a:spcPct val="107000"/>
                        </a:lnSpc>
                        <a:spcAft>
                          <a:spcPts val="800"/>
                        </a:spcAft>
                      </a:pPr>
                      <a:endParaRPr lang="en-CA" sz="8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70737" marR="22206" marT="54413" marB="54413">
                    <a:lnL w="6350" cap="flat" cmpd="sng" algn="ctr">
                      <a:solidFill>
                        <a:schemeClr val="tx1">
                          <a:lumMod val="75000"/>
                          <a:lumOff val="25000"/>
                        </a:schemeClr>
                      </a:solidFill>
                      <a:prstDash val="solid"/>
                    </a:lnL>
                    <a:lnR w="6350" cap="flat" cmpd="sng" algn="ctr">
                      <a:solidFill>
                        <a:schemeClr val="tx1">
                          <a:lumMod val="75000"/>
                          <a:lumOff val="25000"/>
                        </a:schemeClr>
                      </a:solidFill>
                      <a:prstDash val="solid"/>
                    </a:lnR>
                    <a:lnT w="12700" cmpd="sng">
                      <a:noFill/>
                      <a:prstDash val="solid"/>
                    </a:lnT>
                    <a:lnB w="6350" cap="flat" cmpd="sng" algn="ctr">
                      <a:noFill/>
                      <a:prstDash val="solid"/>
                    </a:lnB>
                    <a:solidFill>
                      <a:srgbClr val="F2F2F2">
                        <a:alpha val="30196"/>
                      </a:srgbClr>
                    </a:solidFill>
                  </a:tcPr>
                </a:tc>
                <a:tc>
                  <a:txBody>
                    <a:bodyPr/>
                    <a:lstStyle/>
                    <a:p>
                      <a:pPr>
                        <a:lnSpc>
                          <a:spcPct val="107000"/>
                        </a:lnSpc>
                        <a:spcAft>
                          <a:spcPts val="800"/>
                        </a:spcAft>
                      </a:pPr>
                      <a:r>
                        <a:rPr lang="en-CA" sz="8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Set filming dates</a:t>
                      </a:r>
                    </a:p>
                    <a:p>
                      <a:pPr>
                        <a:lnSpc>
                          <a:spcPct val="107000"/>
                        </a:lnSpc>
                        <a:spcAft>
                          <a:spcPts val="800"/>
                        </a:spcAft>
                      </a:pPr>
                      <a:r>
                        <a:rPr lang="en-CA" sz="8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Email team, scripts to practice, roles assign</a:t>
                      </a:r>
                    </a:p>
                  </a:txBody>
                  <a:tcPr marL="70737" marR="22206" marT="54413" marB="54413">
                    <a:lnL w="6350" cap="flat" cmpd="sng" algn="ctr">
                      <a:solidFill>
                        <a:schemeClr val="tx1">
                          <a:lumMod val="75000"/>
                          <a:lumOff val="25000"/>
                        </a:schemeClr>
                      </a:solidFill>
                      <a:prstDash val="solid"/>
                    </a:lnL>
                    <a:lnR w="6350" cap="flat" cmpd="sng" algn="ctr">
                      <a:solidFill>
                        <a:schemeClr val="tx1">
                          <a:lumMod val="75000"/>
                          <a:lumOff val="25000"/>
                        </a:schemeClr>
                      </a:solidFill>
                      <a:prstDash val="solid"/>
                    </a:lnR>
                    <a:lnT w="12700" cmpd="sng">
                      <a:noFill/>
                      <a:prstDash val="solid"/>
                    </a:lnT>
                    <a:lnB w="6350" cap="flat" cmpd="sng" algn="ctr">
                      <a:noFill/>
                      <a:prstDash val="solid"/>
                    </a:lnB>
                    <a:solidFill>
                      <a:srgbClr val="F2F2F2">
                        <a:alpha val="30196"/>
                      </a:srgbClr>
                    </a:solidFill>
                  </a:tcPr>
                </a:tc>
                <a:tc>
                  <a:txBody>
                    <a:bodyPr/>
                    <a:lstStyle/>
                    <a:p>
                      <a:pPr>
                        <a:lnSpc>
                          <a:spcPct val="107000"/>
                        </a:lnSpc>
                        <a:spcAft>
                          <a:spcPts val="800"/>
                        </a:spcAft>
                      </a:pPr>
                      <a:r>
                        <a:rPr lang="en-CA" sz="80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p>
                  </a:txBody>
                  <a:tcPr marL="70737" marR="22206" marT="54413" marB="54413">
                    <a:lnL w="6350" cap="flat" cmpd="sng" algn="ctr">
                      <a:solidFill>
                        <a:schemeClr val="tx1">
                          <a:lumMod val="75000"/>
                          <a:lumOff val="25000"/>
                        </a:schemeClr>
                      </a:solidFill>
                      <a:prstDash val="solid"/>
                    </a:lnL>
                    <a:lnR w="38100" cap="flat" cmpd="sng" algn="ctr">
                      <a:noFill/>
                      <a:prstDash val="solid"/>
                    </a:lnR>
                    <a:lnT w="12700" cmpd="sng">
                      <a:noFill/>
                      <a:prstDash val="solid"/>
                    </a:lnT>
                    <a:lnB w="6350" cap="flat" cmpd="sng" algn="ctr">
                      <a:noFill/>
                      <a:prstDash val="solid"/>
                    </a:lnB>
                    <a:solidFill>
                      <a:srgbClr val="F2F2F2">
                        <a:alpha val="30196"/>
                      </a:srgbClr>
                    </a:solidFill>
                  </a:tcPr>
                </a:tc>
                <a:extLst>
                  <a:ext uri="{0D108BD9-81ED-4DB2-BD59-A6C34878D82A}">
                    <a16:rowId xmlns:a16="http://schemas.microsoft.com/office/drawing/2014/main" val="3835555865"/>
                  </a:ext>
                </a:extLst>
              </a:tr>
              <a:tr h="274228">
                <a:tc>
                  <a:txBody>
                    <a:bodyPr/>
                    <a:lstStyle/>
                    <a:p>
                      <a:pPr>
                        <a:lnSpc>
                          <a:spcPct val="107000"/>
                        </a:lnSpc>
                        <a:spcAft>
                          <a:spcPts val="800"/>
                        </a:spcAft>
                      </a:pPr>
                      <a:endParaRPr lang="en-CA" sz="8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70737" marR="22206" marT="54413" marB="54413">
                    <a:lnL w="6350" cap="flat" cmpd="sng" algn="ctr">
                      <a:noFill/>
                      <a:prstDash val="solid"/>
                    </a:lnL>
                    <a:lnR w="6350" cap="flat" cmpd="sng" algn="ctr">
                      <a:noFill/>
                      <a:prstDash val="solid"/>
                    </a:lnR>
                    <a:lnT w="6350" cap="flat" cmpd="sng" algn="ctr">
                      <a:noFill/>
                      <a:prstDash val="solid"/>
                    </a:lnT>
                    <a:lnB w="12700" cmpd="sng">
                      <a:noFill/>
                      <a:prstDash val="solid"/>
                    </a:lnB>
                    <a:solidFill>
                      <a:schemeClr val="bg1">
                        <a:lumMod val="95000"/>
                      </a:schemeClr>
                    </a:solidFill>
                  </a:tcPr>
                </a:tc>
                <a:tc>
                  <a:txBody>
                    <a:bodyPr/>
                    <a:lstStyle/>
                    <a:p>
                      <a:pPr>
                        <a:lnSpc>
                          <a:spcPct val="107000"/>
                        </a:lnSpc>
                        <a:spcAft>
                          <a:spcPts val="800"/>
                        </a:spcAft>
                      </a:pPr>
                      <a:r>
                        <a:rPr lang="en-CA" sz="8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p>
                  </a:txBody>
                  <a:tcPr marL="70737" marR="22206" marT="54413" marB="54413">
                    <a:lnL w="6350" cap="flat" cmpd="sng" algn="ctr">
                      <a:noFill/>
                      <a:prstDash val="solid"/>
                    </a:lnL>
                    <a:lnR w="6350" cap="flat" cmpd="sng" algn="ctr">
                      <a:noFill/>
                      <a:prstDash val="solid"/>
                    </a:lnR>
                    <a:lnT w="6350" cap="flat" cmpd="sng" algn="ctr">
                      <a:noFill/>
                      <a:prstDash val="solid"/>
                    </a:lnT>
                    <a:lnB w="12700" cmpd="sng">
                      <a:noFill/>
                      <a:prstDash val="solid"/>
                    </a:lnB>
                    <a:solidFill>
                      <a:schemeClr val="bg1">
                        <a:lumMod val="95000"/>
                      </a:schemeClr>
                    </a:solidFill>
                  </a:tcPr>
                </a:tc>
                <a:tc>
                  <a:txBody>
                    <a:bodyPr/>
                    <a:lstStyle/>
                    <a:p>
                      <a:pPr>
                        <a:lnSpc>
                          <a:spcPct val="107000"/>
                        </a:lnSpc>
                        <a:spcAft>
                          <a:spcPts val="800"/>
                        </a:spcAft>
                      </a:pPr>
                      <a:r>
                        <a:rPr lang="en-CA" sz="8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Purchase covid rapid tests</a:t>
                      </a:r>
                    </a:p>
                  </a:txBody>
                  <a:tcPr marL="70737" marR="22206" marT="54413" marB="54413">
                    <a:lnL w="6350" cap="flat" cmpd="sng" algn="ctr">
                      <a:noFill/>
                      <a:prstDash val="solid"/>
                    </a:lnL>
                    <a:lnR w="6350" cap="flat" cmpd="sng" algn="ctr">
                      <a:noFill/>
                      <a:prstDash val="solid"/>
                    </a:lnR>
                    <a:lnT w="6350" cap="flat" cmpd="sng" algn="ctr">
                      <a:noFill/>
                      <a:prstDash val="solid"/>
                    </a:lnT>
                    <a:lnB w="12700" cmpd="sng">
                      <a:noFill/>
                      <a:prstDash val="solid"/>
                    </a:lnB>
                    <a:solidFill>
                      <a:schemeClr val="bg1">
                        <a:lumMod val="95000"/>
                      </a:schemeClr>
                    </a:solidFill>
                  </a:tcPr>
                </a:tc>
                <a:tc>
                  <a:txBody>
                    <a:bodyPr/>
                    <a:lstStyle/>
                    <a:p>
                      <a:pPr>
                        <a:lnSpc>
                          <a:spcPct val="107000"/>
                        </a:lnSpc>
                        <a:spcAft>
                          <a:spcPts val="800"/>
                        </a:spcAft>
                      </a:pPr>
                      <a:r>
                        <a:rPr lang="en-CA" sz="8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p>
                  </a:txBody>
                  <a:tcPr marL="70737" marR="22206" marT="54413" marB="54413">
                    <a:lnL w="6350" cap="flat" cmpd="sng" algn="ctr">
                      <a:noFill/>
                      <a:prstDash val="solid"/>
                    </a:lnL>
                    <a:lnR w="12700" cmpd="sng">
                      <a:noFill/>
                      <a:prstDash val="solid"/>
                    </a:lnR>
                    <a:lnT w="6350"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val="832456504"/>
                  </a:ext>
                </a:extLst>
              </a:tr>
            </a:tbl>
          </a:graphicData>
        </a:graphic>
      </p:graphicFrame>
    </p:spTree>
    <p:extLst>
      <p:ext uri="{BB962C8B-B14F-4D97-AF65-F5344CB8AC3E}">
        <p14:creationId xmlns:p14="http://schemas.microsoft.com/office/powerpoint/2010/main" val="28912751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FE750C-FD4C-4E50-A10E-4AF0395E2357}"/>
              </a:ext>
            </a:extLst>
          </p:cNvPr>
          <p:cNvSpPr>
            <a:spLocks noGrp="1"/>
          </p:cNvSpPr>
          <p:nvPr>
            <p:ph type="title"/>
          </p:nvPr>
        </p:nvSpPr>
        <p:spPr/>
        <p:txBody>
          <a:bodyPr/>
          <a:lstStyle/>
          <a:p>
            <a:r>
              <a:rPr lang="en-CA" dirty="0"/>
              <a:t>Team Members</a:t>
            </a:r>
          </a:p>
        </p:txBody>
      </p:sp>
      <p:sp>
        <p:nvSpPr>
          <p:cNvPr id="3" name="Content Placeholder 2">
            <a:extLst>
              <a:ext uri="{FF2B5EF4-FFF2-40B4-BE49-F238E27FC236}">
                <a16:creationId xmlns:a16="http://schemas.microsoft.com/office/drawing/2014/main" id="{DC586E4C-C278-4EA2-9D2A-003AFD2AA982}"/>
              </a:ext>
            </a:extLst>
          </p:cNvPr>
          <p:cNvSpPr>
            <a:spLocks noGrp="1"/>
          </p:cNvSpPr>
          <p:nvPr>
            <p:ph idx="1"/>
          </p:nvPr>
        </p:nvSpPr>
        <p:spPr>
          <a:xfrm>
            <a:off x="432000" y="1152000"/>
            <a:ext cx="11504361" cy="5039250"/>
          </a:xfrm>
        </p:spPr>
        <p:txBody>
          <a:bodyPr/>
          <a:lstStyle/>
          <a:p>
            <a:r>
              <a:rPr lang="en-CA" b="1" dirty="0"/>
              <a:t>Project Lead:</a:t>
            </a:r>
            <a:r>
              <a:rPr lang="en-CA" dirty="0"/>
              <a:t> Brenda Orazietti</a:t>
            </a:r>
          </a:p>
          <a:p>
            <a:r>
              <a:rPr lang="en-CA" b="1" dirty="0"/>
              <a:t>Nurse Writers						Film Crew &amp; Actors</a:t>
            </a:r>
            <a:r>
              <a:rPr lang="en-CA" dirty="0"/>
              <a:t>:</a:t>
            </a:r>
          </a:p>
          <a:p>
            <a:r>
              <a:rPr lang="en-CA" dirty="0"/>
              <a:t>Brenda Orazietti						Brenda Orazietti</a:t>
            </a:r>
          </a:p>
          <a:p>
            <a:r>
              <a:rPr lang="en-CA" dirty="0"/>
              <a:t>Irfan Aslam						Andria Philips</a:t>
            </a:r>
          </a:p>
          <a:p>
            <a:r>
              <a:rPr lang="en-CA" dirty="0"/>
              <a:t>Andria Philips						Catriona Buick</a:t>
            </a:r>
          </a:p>
          <a:p>
            <a:r>
              <a:rPr lang="en-CA" dirty="0"/>
              <a:t>Catriona Buick						Sarah Evans</a:t>
            </a:r>
          </a:p>
          <a:p>
            <a:r>
              <a:rPr lang="en-CA" dirty="0"/>
              <a:t>Sarah Evans						Joaquin </a:t>
            </a:r>
            <a:r>
              <a:rPr lang="en-CA" dirty="0" err="1"/>
              <a:t>Opoazo</a:t>
            </a:r>
            <a:endParaRPr lang="en-CA" dirty="0"/>
          </a:p>
          <a:p>
            <a:r>
              <a:rPr lang="en-CA" dirty="0"/>
              <a:t>Nancy Sangiuliano					Irfan Aslam</a:t>
            </a:r>
          </a:p>
          <a:p>
            <a:r>
              <a:rPr lang="en-CA" dirty="0"/>
              <a:t>Nikole </a:t>
            </a:r>
            <a:r>
              <a:rPr lang="en-CA" dirty="0" err="1"/>
              <a:t>Santic</a:t>
            </a:r>
            <a:r>
              <a:rPr lang="en-CA" dirty="0"/>
              <a:t>						</a:t>
            </a:r>
            <a:r>
              <a:rPr lang="en-CA" dirty="0" err="1"/>
              <a:t>Gae</a:t>
            </a:r>
            <a:r>
              <a:rPr lang="en-CA" dirty="0"/>
              <a:t> Parps</a:t>
            </a:r>
          </a:p>
          <a:p>
            <a:r>
              <a:rPr lang="en-CA" dirty="0"/>
              <a:t>Jane Tyerman						Debbie </a:t>
            </a:r>
            <a:r>
              <a:rPr lang="en-CA" dirty="0" err="1"/>
              <a:t>Laguex</a:t>
            </a:r>
            <a:r>
              <a:rPr lang="en-CA" dirty="0"/>
              <a:t>			</a:t>
            </a:r>
          </a:p>
          <a:p>
            <a:r>
              <a:rPr lang="en-CA" dirty="0"/>
              <a:t>Marian </a:t>
            </a:r>
            <a:r>
              <a:rPr lang="en-CA" dirty="0" err="1"/>
              <a:t>Lucktar-Flude</a:t>
            </a:r>
            <a:r>
              <a:rPr lang="en-CA" dirty="0"/>
              <a:t>					Ishdeep Kullar</a:t>
            </a:r>
          </a:p>
          <a:p>
            <a:pPr marL="3657600" lvl="8" indent="0">
              <a:buNone/>
            </a:pPr>
            <a:r>
              <a:rPr lang="en-CA" dirty="0"/>
              <a:t>			Yosra </a:t>
            </a:r>
            <a:r>
              <a:rPr lang="en-CA" dirty="0" err="1"/>
              <a:t>Ismeal</a:t>
            </a:r>
            <a:endParaRPr lang="en-CA" dirty="0"/>
          </a:p>
          <a:p>
            <a:pPr marL="3657600" lvl="8" indent="0">
              <a:buNone/>
            </a:pPr>
            <a:r>
              <a:rPr lang="en-CA" dirty="0"/>
              <a:t>		    	</a:t>
            </a:r>
            <a:r>
              <a:rPr lang="en-CA" dirty="0" err="1"/>
              <a:t>Nneoma</a:t>
            </a:r>
            <a:r>
              <a:rPr lang="en-CA" dirty="0"/>
              <a:t> </a:t>
            </a:r>
            <a:r>
              <a:rPr lang="en-CA" dirty="0" err="1"/>
              <a:t>Mbakwe</a:t>
            </a:r>
            <a:endParaRPr lang="en-CA" dirty="0"/>
          </a:p>
          <a:p>
            <a:pPr marL="3657600" lvl="8" indent="0">
              <a:buNone/>
            </a:pPr>
            <a:r>
              <a:rPr lang="en-CA" dirty="0"/>
              <a:t>*ADS Media                                  </a:t>
            </a:r>
            <a:r>
              <a:rPr lang="en-CA" dirty="0" err="1"/>
              <a:t>Zubaida</a:t>
            </a:r>
            <a:r>
              <a:rPr lang="en-CA" dirty="0"/>
              <a:t> </a:t>
            </a:r>
            <a:r>
              <a:rPr lang="en-CA" dirty="0" err="1"/>
              <a:t>Mohameed</a:t>
            </a:r>
            <a:endParaRPr lang="en-CA" dirty="0"/>
          </a:p>
          <a:p>
            <a:pPr marL="3657600" lvl="8" indent="0">
              <a:buNone/>
            </a:pPr>
            <a:r>
              <a:rPr lang="en-CA" dirty="0"/>
              <a:t>			Eric </a:t>
            </a:r>
            <a:r>
              <a:rPr lang="en-CA" dirty="0" err="1"/>
              <a:t>Artusi</a:t>
            </a:r>
            <a:endParaRPr lang="en-CA" dirty="0"/>
          </a:p>
          <a:p>
            <a:pPr marL="3657600" lvl="8" indent="0">
              <a:buNone/>
            </a:pPr>
            <a:r>
              <a:rPr lang="en-CA" dirty="0"/>
              <a:t>			Nicole </a:t>
            </a:r>
            <a:r>
              <a:rPr lang="en-CA" dirty="0" err="1"/>
              <a:t>Chiarantano</a:t>
            </a:r>
            <a:endParaRPr lang="en-CA" dirty="0"/>
          </a:p>
          <a:p>
            <a:pPr marL="3657600" lvl="8" indent="0">
              <a:buNone/>
            </a:pPr>
            <a:r>
              <a:rPr lang="en-CA" dirty="0"/>
              <a:t>			</a:t>
            </a:r>
          </a:p>
          <a:p>
            <a:pPr marL="3657600" lvl="8" indent="0">
              <a:buNone/>
            </a:pPr>
            <a:r>
              <a:rPr lang="en-CA" dirty="0"/>
              <a:t>			</a:t>
            </a:r>
          </a:p>
          <a:p>
            <a:pPr marL="0" indent="0">
              <a:buNone/>
            </a:pPr>
            <a:r>
              <a:rPr lang="en-CA" dirty="0"/>
              <a:t>							 </a:t>
            </a:r>
          </a:p>
          <a:p>
            <a:pPr marL="0" indent="0">
              <a:buNone/>
            </a:pPr>
            <a:r>
              <a:rPr lang="en-CA" dirty="0"/>
              <a:t>							</a:t>
            </a:r>
          </a:p>
          <a:p>
            <a:pPr marL="0" indent="0">
              <a:buNone/>
            </a:pPr>
            <a:r>
              <a:rPr lang="en-CA" dirty="0"/>
              <a:t>			</a:t>
            </a:r>
          </a:p>
        </p:txBody>
      </p:sp>
      <p:sp>
        <p:nvSpPr>
          <p:cNvPr id="4" name="Slide Number Placeholder 3">
            <a:extLst>
              <a:ext uri="{FF2B5EF4-FFF2-40B4-BE49-F238E27FC236}">
                <a16:creationId xmlns:a16="http://schemas.microsoft.com/office/drawing/2014/main" id="{7E4A9890-1CE8-4699-BB70-C92B6694762B}"/>
              </a:ext>
            </a:extLst>
          </p:cNvPr>
          <p:cNvSpPr>
            <a:spLocks noGrp="1"/>
          </p:cNvSpPr>
          <p:nvPr>
            <p:ph type="sldNum" sz="quarter" idx="13"/>
          </p:nvPr>
        </p:nvSpPr>
        <p:spPr/>
        <p:txBody>
          <a:bodyPr/>
          <a:lstStyle/>
          <a:p>
            <a:r>
              <a:rPr lang="en-US" noProof="0"/>
              <a:t>page </a:t>
            </a:r>
            <a:fld id="{19B51A1E-902D-48AF-9020-955120F399B6}" type="slidenum">
              <a:rPr lang="en-US" b="1" i="1" noProof="0" smtClean="0"/>
              <a:pPr/>
              <a:t>4</a:t>
            </a:fld>
            <a:endParaRPr lang="en-US" b="1" i="1" noProof="0" dirty="0"/>
          </a:p>
        </p:txBody>
      </p:sp>
      <p:pic>
        <p:nvPicPr>
          <p:cNvPr id="7" name="Picture 6" descr="A person working on a computer&#10;&#10;Description automatically generated with medium confidence">
            <a:extLst>
              <a:ext uri="{FF2B5EF4-FFF2-40B4-BE49-F238E27FC236}">
                <a16:creationId xmlns:a16="http://schemas.microsoft.com/office/drawing/2014/main" id="{0D6C4090-8C68-4751-91EA-9702BAEF30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07324" y="1607966"/>
            <a:ext cx="3305908" cy="4098034"/>
          </a:xfrm>
          <a:prstGeom prst="rect">
            <a:avLst/>
          </a:prstGeom>
        </p:spPr>
      </p:pic>
      <p:pic>
        <p:nvPicPr>
          <p:cNvPr id="9" name="Picture 8" descr="A picture containing outdoor, green&#10;&#10;Description automatically generated">
            <a:extLst>
              <a:ext uri="{FF2B5EF4-FFF2-40B4-BE49-F238E27FC236}">
                <a16:creationId xmlns:a16="http://schemas.microsoft.com/office/drawing/2014/main" id="{DE9C00A5-1B9E-4FA1-9B49-98E18BA12C6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22281" y="1714883"/>
            <a:ext cx="3305908" cy="4608923"/>
          </a:xfrm>
          <a:prstGeom prst="rect">
            <a:avLst/>
          </a:prstGeom>
        </p:spPr>
      </p:pic>
    </p:spTree>
    <p:extLst>
      <p:ext uri="{BB962C8B-B14F-4D97-AF65-F5344CB8AC3E}">
        <p14:creationId xmlns:p14="http://schemas.microsoft.com/office/powerpoint/2010/main" val="19051634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Placeholder 16" descr="Image containing medical tweezers of various sizes, some pills, and a hand holding a pen writing on a piece of paper attached to a clipboard">
            <a:extLst>
              <a:ext uri="{FF2B5EF4-FFF2-40B4-BE49-F238E27FC236}">
                <a16:creationId xmlns:a16="http://schemas.microsoft.com/office/drawing/2014/main" id="{D29AD2ED-F2E1-42BA-A4F8-29194C963478}"/>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l="62" r="62"/>
          <a:stretch>
            <a:fillRect/>
          </a:stretch>
        </p:blipFill>
        <p:spPr/>
      </p:pic>
      <p:sp>
        <p:nvSpPr>
          <p:cNvPr id="11" name="Rectangle 10">
            <a:extLst>
              <a:ext uri="{FF2B5EF4-FFF2-40B4-BE49-F238E27FC236}">
                <a16:creationId xmlns:a16="http://schemas.microsoft.com/office/drawing/2014/main" id="{5396BE43-2D46-4002-A946-60FC5900EC15}"/>
              </a:ext>
              <a:ext uri="{C183D7F6-B498-43B3-948B-1728B52AA6E4}">
                <adec:decorative xmlns:adec="http://schemas.microsoft.com/office/drawing/2017/decorative" val="1"/>
              </a:ext>
            </a:extLst>
          </p:cNvPr>
          <p:cNvSpPr/>
          <p:nvPr/>
        </p:nvSpPr>
        <p:spPr bwMode="invGray">
          <a:xfrm rot="5400000">
            <a:off x="5758514" y="-2963"/>
            <a:ext cx="5168016" cy="7423813"/>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orbel" panose="020B0503020204020204"/>
              <a:ea typeface="+mn-ea"/>
              <a:cs typeface="+mn-cs"/>
            </a:endParaRPr>
          </a:p>
        </p:txBody>
      </p:sp>
      <p:sp>
        <p:nvSpPr>
          <p:cNvPr id="3" name="Title 2">
            <a:extLst>
              <a:ext uri="{FF2B5EF4-FFF2-40B4-BE49-F238E27FC236}">
                <a16:creationId xmlns:a16="http://schemas.microsoft.com/office/drawing/2014/main" id="{D2DDABB1-5E6B-4365-AD9E-DDCE7E972742}"/>
              </a:ext>
            </a:extLst>
          </p:cNvPr>
          <p:cNvSpPr>
            <a:spLocks noGrp="1"/>
          </p:cNvSpPr>
          <p:nvPr>
            <p:ph type="ctrTitle"/>
          </p:nvPr>
        </p:nvSpPr>
        <p:spPr>
          <a:xfrm>
            <a:off x="5529342" y="4142306"/>
            <a:ext cx="5085650" cy="3086832"/>
          </a:xfrm>
        </p:spPr>
        <p:txBody>
          <a:bodyPr/>
          <a:lstStyle/>
          <a:p>
            <a:pPr algn="l"/>
            <a:r>
              <a:rPr lang="en-US" sz="4000" dirty="0"/>
              <a:t>Part 2: Writing</a:t>
            </a:r>
            <a:br>
              <a:rPr lang="en-US" sz="4000" dirty="0"/>
            </a:br>
            <a:r>
              <a:rPr lang="en-US" sz="4000" dirty="0"/>
              <a:t>4 VSGs Written</a:t>
            </a:r>
            <a:br>
              <a:rPr lang="en-US" sz="4000" dirty="0"/>
            </a:br>
            <a:r>
              <a:rPr lang="en-US" sz="4000" dirty="0"/>
              <a:t>Liver Failure</a:t>
            </a:r>
            <a:br>
              <a:rPr lang="en-US" sz="4000" dirty="0"/>
            </a:br>
            <a:r>
              <a:rPr lang="en-US" sz="4000" dirty="0"/>
              <a:t>Liver Transplant</a:t>
            </a:r>
            <a:br>
              <a:rPr lang="en-US" sz="4000" dirty="0"/>
            </a:br>
            <a:r>
              <a:rPr lang="en-US" sz="4000" dirty="0"/>
              <a:t>Postpartum Assessment</a:t>
            </a:r>
            <a:br>
              <a:rPr lang="en-US" sz="4000" dirty="0"/>
            </a:br>
            <a:r>
              <a:rPr lang="en-US" sz="4000" dirty="0"/>
              <a:t>Newly Dx  Prostate Cancer</a:t>
            </a:r>
            <a:br>
              <a:rPr lang="en-US" sz="3200" dirty="0"/>
            </a:br>
            <a:br>
              <a:rPr lang="en-US" sz="3200" dirty="0"/>
            </a:br>
            <a:br>
              <a:rPr lang="en-US" sz="3200" dirty="0"/>
            </a:br>
            <a:br>
              <a:rPr lang="en-US" dirty="0"/>
            </a:br>
            <a:endParaRPr lang="en-US" dirty="0"/>
          </a:p>
        </p:txBody>
      </p:sp>
      <p:sp>
        <p:nvSpPr>
          <p:cNvPr id="4" name="Subtitle 3">
            <a:extLst>
              <a:ext uri="{FF2B5EF4-FFF2-40B4-BE49-F238E27FC236}">
                <a16:creationId xmlns:a16="http://schemas.microsoft.com/office/drawing/2014/main" id="{37530160-A714-49C8-85A0-932553905B40}"/>
              </a:ext>
            </a:extLst>
          </p:cNvPr>
          <p:cNvSpPr>
            <a:spLocks noGrp="1"/>
          </p:cNvSpPr>
          <p:nvPr>
            <p:ph type="subTitle" idx="1"/>
          </p:nvPr>
        </p:nvSpPr>
        <p:spPr>
          <a:xfrm flipV="1">
            <a:off x="5052701" y="7281362"/>
            <a:ext cx="4681330" cy="1043117"/>
          </a:xfrm>
        </p:spPr>
        <p:txBody>
          <a:bodyPr/>
          <a:lstStyle/>
          <a:p>
            <a:endParaRPr lang="en-US" sz="2800" dirty="0"/>
          </a:p>
        </p:txBody>
      </p:sp>
      <p:pic>
        <p:nvPicPr>
          <p:cNvPr id="12" name="Graphic 11" descr="User icon" title="Icon - Presenter Name">
            <a:extLst>
              <a:ext uri="{FF2B5EF4-FFF2-40B4-BE49-F238E27FC236}">
                <a16:creationId xmlns:a16="http://schemas.microsoft.com/office/drawing/2014/main" id="{3FD34FCD-807B-4BBC-8AFE-2162CCE29BE9}"/>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bwMode="black">
          <a:xfrm>
            <a:off x="10387065" y="5059754"/>
            <a:ext cx="218900" cy="218900"/>
          </a:xfrm>
          <a:prstGeom prst="rect">
            <a:avLst/>
          </a:prstGeom>
        </p:spPr>
      </p:pic>
      <p:sp>
        <p:nvSpPr>
          <p:cNvPr id="6" name="Text Placeholder 5">
            <a:extLst>
              <a:ext uri="{FF2B5EF4-FFF2-40B4-BE49-F238E27FC236}">
                <a16:creationId xmlns:a16="http://schemas.microsoft.com/office/drawing/2014/main" id="{282CA365-4170-41B8-B4B3-7A2FA6DBD751}"/>
              </a:ext>
            </a:extLst>
          </p:cNvPr>
          <p:cNvSpPr>
            <a:spLocks noGrp="1"/>
          </p:cNvSpPr>
          <p:nvPr>
            <p:ph type="body" sz="quarter" idx="15"/>
          </p:nvPr>
        </p:nvSpPr>
        <p:spPr/>
        <p:txBody>
          <a:bodyPr/>
          <a:lstStyle/>
          <a:p>
            <a:r>
              <a:rPr lang="en-US" dirty="0"/>
              <a:t>4</a:t>
            </a:r>
          </a:p>
        </p:txBody>
      </p:sp>
      <p:pic>
        <p:nvPicPr>
          <p:cNvPr id="14" name="Graphic 13" descr="Smart Phone icon" title="Icon - Presenter Phone Number">
            <a:extLst>
              <a:ext uri="{FF2B5EF4-FFF2-40B4-BE49-F238E27FC236}">
                <a16:creationId xmlns:a16="http://schemas.microsoft.com/office/drawing/2014/main" id="{E51263B5-564A-401A-810D-0896F97EF0CB}"/>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bwMode="black">
          <a:xfrm>
            <a:off x="10387065" y="5468514"/>
            <a:ext cx="218900" cy="218900"/>
          </a:xfrm>
          <a:prstGeom prst="rect">
            <a:avLst/>
          </a:prstGeom>
        </p:spPr>
      </p:pic>
      <p:pic>
        <p:nvPicPr>
          <p:cNvPr id="13" name="Graphic 12" descr="Envelope icon" title="Icon Presenter Email">
            <a:extLst>
              <a:ext uri="{FF2B5EF4-FFF2-40B4-BE49-F238E27FC236}">
                <a16:creationId xmlns:a16="http://schemas.microsoft.com/office/drawing/2014/main" id="{A24A1417-AE3F-44AE-98EB-3E6ADA1E2017}"/>
              </a:ext>
            </a:extLst>
          </p:cNvPr>
          <p:cNvPicPr>
            <a:picLocks noChangeAspect="1"/>
          </p:cNvPicPr>
          <p:nvPr/>
        </p:nvPicPr>
        <p:blipFill>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bwMode="black">
          <a:xfrm>
            <a:off x="10387065" y="5836232"/>
            <a:ext cx="218900" cy="218900"/>
          </a:xfrm>
          <a:prstGeom prst="rect">
            <a:avLst/>
          </a:prstGeom>
        </p:spPr>
      </p:pic>
      <p:sp>
        <p:nvSpPr>
          <p:cNvPr id="8" name="Text Placeholder 7">
            <a:extLst>
              <a:ext uri="{FF2B5EF4-FFF2-40B4-BE49-F238E27FC236}">
                <a16:creationId xmlns:a16="http://schemas.microsoft.com/office/drawing/2014/main" id="{2258B848-99A6-4681-9D22-50069C0BDE97}"/>
              </a:ext>
            </a:extLst>
          </p:cNvPr>
          <p:cNvSpPr>
            <a:spLocks noGrp="1"/>
          </p:cNvSpPr>
          <p:nvPr>
            <p:ph type="body" sz="quarter" idx="17"/>
          </p:nvPr>
        </p:nvSpPr>
        <p:spPr>
          <a:xfrm>
            <a:off x="5573044" y="7229138"/>
            <a:ext cx="4683095" cy="45719"/>
          </a:xfrm>
        </p:spPr>
        <p:txBody>
          <a:bodyPr/>
          <a:lstStyle/>
          <a:p>
            <a:endParaRPr lang="en-US" dirty="0"/>
          </a:p>
        </p:txBody>
      </p:sp>
      <p:pic>
        <p:nvPicPr>
          <p:cNvPr id="15" name="Graphic 14" descr="Link icon">
            <a:extLst>
              <a:ext uri="{FF2B5EF4-FFF2-40B4-BE49-F238E27FC236}">
                <a16:creationId xmlns:a16="http://schemas.microsoft.com/office/drawing/2014/main" id="{0161B5EF-405A-4DEA-8E00-0A6A7B71F7BA}"/>
              </a:ext>
            </a:extLst>
          </p:cNvPr>
          <p:cNvPicPr>
            <a:picLocks noChangeAspect="1"/>
          </p:cNvPicPr>
          <p:nvPr/>
        </p:nvPicPr>
        <p:blipFill>
          <a:blip r:embed="rId10" cstate="screen">
            <a:extLst>
              <a:ext uri="{28A0092B-C50C-407E-A947-70E740481C1C}">
                <a14:useLocalDpi xmlns:a14="http://schemas.microsoft.com/office/drawing/2010/main"/>
              </a:ext>
              <a:ext uri="{96DAC541-7B7A-43D3-8B79-37D633B846F1}">
                <asvg:svgBlip xmlns:asvg="http://schemas.microsoft.com/office/drawing/2016/SVG/main" r:embed="rId11"/>
              </a:ext>
            </a:extLst>
          </a:blip>
          <a:stretch>
            <a:fillRect/>
          </a:stretch>
        </p:blipFill>
        <p:spPr bwMode="black">
          <a:xfrm>
            <a:off x="10370206" y="6203950"/>
            <a:ext cx="244786" cy="244786"/>
          </a:xfrm>
          <a:prstGeom prst="rect">
            <a:avLst/>
          </a:prstGeom>
        </p:spPr>
      </p:pic>
      <p:sp>
        <p:nvSpPr>
          <p:cNvPr id="5" name="Slide Number Placeholder 4">
            <a:extLst>
              <a:ext uri="{FF2B5EF4-FFF2-40B4-BE49-F238E27FC236}">
                <a16:creationId xmlns:a16="http://schemas.microsoft.com/office/drawing/2014/main" id="{46DC15D2-04EB-42D6-9037-26AFBEACA027}"/>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lumMod val="75000"/>
                    <a:lumOff val="25000"/>
                  </a:prstClr>
                </a:solidFill>
                <a:effectLst/>
                <a:uLnTx/>
                <a:uFillTx/>
                <a:latin typeface="Corbel" panose="020B0503020204020204"/>
                <a:ea typeface="+mn-ea"/>
                <a:cs typeface="+mn-cs"/>
              </a:rPr>
              <a:t>page </a:t>
            </a:r>
            <a:fld id="{19B51A1E-902D-48AF-9020-955120F399B6}" type="slidenum">
              <a:rPr kumimoji="0" lang="en-US" sz="1400" b="0" i="0" u="none" strike="noStrike" kern="1200" cap="none" spc="0" normalizeH="0" baseline="0" noProof="0" smtClean="0">
                <a:ln>
                  <a:noFill/>
                </a:ln>
                <a:solidFill>
                  <a:prstClr val="black">
                    <a:lumMod val="75000"/>
                    <a:lumOff val="25000"/>
                  </a:prstClr>
                </a:solidFill>
                <a:effectLst/>
                <a:uLnTx/>
                <a:uFillTx/>
                <a:latin typeface="Corbel" panose="020B0503020204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a:t>
            </a:fld>
            <a:endParaRPr kumimoji="0" lang="en-US" sz="1400" b="0" i="0" u="none" strike="noStrike" kern="1200" cap="none" spc="0" normalizeH="0" baseline="0" noProof="0" dirty="0">
              <a:ln>
                <a:noFill/>
              </a:ln>
              <a:solidFill>
                <a:prstClr val="black">
                  <a:lumMod val="75000"/>
                  <a:lumOff val="25000"/>
                </a:prstClr>
              </a:solidFill>
              <a:effectLst/>
              <a:uLnTx/>
              <a:uFillTx/>
              <a:latin typeface="Corbel" panose="020B0503020204020204"/>
              <a:ea typeface="+mn-ea"/>
              <a:cs typeface="+mn-cs"/>
            </a:endParaRPr>
          </a:p>
        </p:txBody>
      </p:sp>
    </p:spTree>
    <p:extLst>
      <p:ext uri="{BB962C8B-B14F-4D97-AF65-F5344CB8AC3E}">
        <p14:creationId xmlns:p14="http://schemas.microsoft.com/office/powerpoint/2010/main" val="31133184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Arial image of table with medical instruments, medicine, a clipboard, and other medical equipment">
            <a:extLst>
              <a:ext uri="{FF2B5EF4-FFF2-40B4-BE49-F238E27FC236}">
                <a16:creationId xmlns:a16="http://schemas.microsoft.com/office/drawing/2014/main" id="{0A756A3F-0F08-4577-8E72-1E643EFB097C}"/>
              </a:ext>
            </a:extLst>
          </p:cNvPr>
          <p:cNvPicPr>
            <a:picLocks noGrp="1" noChangeAspect="1"/>
          </p:cNvPicPr>
          <p:nvPr>
            <p:ph type="pic" sz="quarter" idx="4294967295"/>
          </p:nvPr>
        </p:nvPicPr>
        <p:blipFill>
          <a:blip r:embed="rId3" cstate="screen">
            <a:extLst>
              <a:ext uri="{28A0092B-C50C-407E-A947-70E740481C1C}">
                <a14:useLocalDpi xmlns:a14="http://schemas.microsoft.com/office/drawing/2010/main"/>
              </a:ext>
            </a:extLst>
          </a:blip>
          <a:srcRect/>
          <a:stretch>
            <a:fillRect/>
          </a:stretch>
        </p:blipFill>
        <p:spPr/>
      </p:pic>
      <p:sp>
        <p:nvSpPr>
          <p:cNvPr id="18" name="Rectangle 17">
            <a:extLst>
              <a:ext uri="{FF2B5EF4-FFF2-40B4-BE49-F238E27FC236}">
                <a16:creationId xmlns:a16="http://schemas.microsoft.com/office/drawing/2014/main" id="{75F2B1C5-78F6-4A28-8883-7C500ADCB7D4}"/>
              </a:ext>
              <a:ext uri="{C183D7F6-B498-43B3-948B-1728B52AA6E4}">
                <adec:decorative xmlns:adec="http://schemas.microsoft.com/office/drawing/2017/decorative" val="1"/>
              </a:ext>
            </a:extLst>
          </p:cNvPr>
          <p:cNvSpPr/>
          <p:nvPr/>
        </p:nvSpPr>
        <p:spPr bwMode="invGray">
          <a:xfrm rot="5400000">
            <a:off x="5373578" y="40625"/>
            <a:ext cx="6584950" cy="6776750"/>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orbel" panose="020B0503020204020204"/>
              <a:ea typeface="+mn-ea"/>
              <a:cs typeface="+mn-cs"/>
            </a:endParaRPr>
          </a:p>
        </p:txBody>
      </p:sp>
      <p:sp>
        <p:nvSpPr>
          <p:cNvPr id="2" name="Title 1">
            <a:extLst>
              <a:ext uri="{FF2B5EF4-FFF2-40B4-BE49-F238E27FC236}">
                <a16:creationId xmlns:a16="http://schemas.microsoft.com/office/drawing/2014/main" id="{B35ED38B-2505-420A-A14A-D41E71EDBA33}"/>
              </a:ext>
            </a:extLst>
          </p:cNvPr>
          <p:cNvSpPr>
            <a:spLocks noGrp="1"/>
          </p:cNvSpPr>
          <p:nvPr>
            <p:ph type="ctrTitle"/>
          </p:nvPr>
        </p:nvSpPr>
        <p:spPr bwMode="black">
          <a:xfrm>
            <a:off x="5424854" y="546360"/>
            <a:ext cx="5233840" cy="4330440"/>
          </a:xfrm>
        </p:spPr>
        <p:txBody>
          <a:bodyPr/>
          <a:lstStyle/>
          <a:p>
            <a:pPr algn="ctr"/>
            <a:br>
              <a:rPr lang="en-US" sz="2400" dirty="0"/>
            </a:br>
            <a:br>
              <a:rPr lang="en-US" sz="2400" dirty="0"/>
            </a:br>
            <a:br>
              <a:rPr lang="en-US" sz="2400" dirty="0"/>
            </a:br>
            <a:br>
              <a:rPr lang="en-US" sz="2400" dirty="0"/>
            </a:br>
            <a:r>
              <a:rPr lang="en-US" sz="3200" dirty="0"/>
              <a:t>Part 3 : Filming VSG’s</a:t>
            </a:r>
            <a:br>
              <a:rPr lang="en-US" sz="2400" dirty="0"/>
            </a:br>
            <a:br>
              <a:rPr lang="en-US" sz="2400" dirty="0"/>
            </a:br>
            <a:r>
              <a:rPr lang="en-US" sz="2800" dirty="0"/>
              <a:t>Problem: I had a timeline to complete  the work</a:t>
            </a:r>
            <a:br>
              <a:rPr lang="en-US" sz="2800" dirty="0"/>
            </a:br>
            <a:r>
              <a:rPr lang="en-US" sz="2800" dirty="0"/>
              <a:t> We are in a pandemic</a:t>
            </a:r>
            <a:br>
              <a:rPr lang="en-US" sz="2800" dirty="0"/>
            </a:br>
            <a:r>
              <a:rPr lang="en-US" sz="2800" dirty="0"/>
              <a:t>Not allowed into the university</a:t>
            </a:r>
            <a:br>
              <a:rPr lang="en-US" sz="2800" dirty="0"/>
            </a:br>
            <a:r>
              <a:rPr lang="en-US" sz="2800" dirty="0"/>
              <a:t>Couldn’t film in our lab</a:t>
            </a:r>
            <a:br>
              <a:rPr lang="en-US" sz="2400" dirty="0"/>
            </a:br>
            <a:endParaRPr lang="en-US" sz="2400" dirty="0"/>
          </a:p>
        </p:txBody>
      </p:sp>
      <p:sp>
        <p:nvSpPr>
          <p:cNvPr id="23" name="Slide Number Placeholder 22">
            <a:extLst>
              <a:ext uri="{FF2B5EF4-FFF2-40B4-BE49-F238E27FC236}">
                <a16:creationId xmlns:a16="http://schemas.microsoft.com/office/drawing/2014/main" id="{4D5E33D6-D847-4F4C-BA8B-75CB853FAB76}"/>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lumMod val="75000"/>
                    <a:lumOff val="25000"/>
                  </a:prstClr>
                </a:solidFill>
                <a:effectLst/>
                <a:uLnTx/>
                <a:uFillTx/>
                <a:latin typeface="Corbel" panose="020B0503020204020204"/>
                <a:ea typeface="+mn-ea"/>
                <a:cs typeface="+mn-cs"/>
              </a:rPr>
              <a:t>page </a:t>
            </a:r>
            <a:fld id="{19B51A1E-902D-48AF-9020-955120F399B6}" type="slidenum">
              <a:rPr kumimoji="0" lang="en-US" sz="1400" b="0" i="0" u="none" strike="noStrike" kern="1200" cap="none" spc="0" normalizeH="0" baseline="0" noProof="0" smtClean="0">
                <a:ln>
                  <a:noFill/>
                </a:ln>
                <a:solidFill>
                  <a:prstClr val="black">
                    <a:lumMod val="75000"/>
                    <a:lumOff val="25000"/>
                  </a:prstClr>
                </a:solidFill>
                <a:effectLst/>
                <a:uLnTx/>
                <a:uFillTx/>
                <a:latin typeface="Corbel" panose="020B0503020204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6</a:t>
            </a:fld>
            <a:endParaRPr kumimoji="0" lang="en-US" sz="1400" b="0" i="0" u="none" strike="noStrike" kern="1200" cap="none" spc="0" normalizeH="0" baseline="0" noProof="0" dirty="0">
              <a:ln>
                <a:noFill/>
              </a:ln>
              <a:solidFill>
                <a:prstClr val="black">
                  <a:lumMod val="75000"/>
                  <a:lumOff val="25000"/>
                </a:prstClr>
              </a:solidFill>
              <a:effectLst/>
              <a:uLnTx/>
              <a:uFillTx/>
              <a:latin typeface="Corbel" panose="020B0503020204020204"/>
              <a:ea typeface="+mn-ea"/>
              <a:cs typeface="+mn-cs"/>
            </a:endParaRPr>
          </a:p>
        </p:txBody>
      </p:sp>
    </p:spTree>
    <p:extLst>
      <p:ext uri="{BB962C8B-B14F-4D97-AF65-F5344CB8AC3E}">
        <p14:creationId xmlns:p14="http://schemas.microsoft.com/office/powerpoint/2010/main" val="9092263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descr="Arial image of computer laptop keyboard and clipboard with form on it.  Also contains hands folded.">
            <a:extLst>
              <a:ext uri="{FF2B5EF4-FFF2-40B4-BE49-F238E27FC236}">
                <a16:creationId xmlns:a16="http://schemas.microsoft.com/office/drawing/2014/main" id="{3E7237D6-2D71-4A63-9CB5-8ADCB63FC726}"/>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a:stretch/>
        </p:blipFill>
        <p:spPr>
          <a:xfrm>
            <a:off x="5277678" y="136525"/>
            <a:ext cx="5676382" cy="6584950"/>
          </a:xfrm>
        </p:spPr>
      </p:pic>
      <p:sp>
        <p:nvSpPr>
          <p:cNvPr id="9" name="Rectangle 8">
            <a:extLst>
              <a:ext uri="{FF2B5EF4-FFF2-40B4-BE49-F238E27FC236}">
                <a16:creationId xmlns:a16="http://schemas.microsoft.com/office/drawing/2014/main" id="{670550D9-B72F-46D0-B3A1-179DADF002AC}"/>
              </a:ext>
              <a:ext uri="{C183D7F6-B498-43B3-948B-1728B52AA6E4}">
                <adec:decorative xmlns:adec="http://schemas.microsoft.com/office/drawing/2017/decorative" val="1"/>
              </a:ext>
            </a:extLst>
          </p:cNvPr>
          <p:cNvSpPr/>
          <p:nvPr/>
        </p:nvSpPr>
        <p:spPr bwMode="invGray">
          <a:xfrm rot="5400000">
            <a:off x="5373578" y="39843"/>
            <a:ext cx="6584950" cy="6776750"/>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orbel" panose="020B0503020204020204"/>
              <a:ea typeface="+mn-ea"/>
              <a:cs typeface="+mn-cs"/>
            </a:endParaRPr>
          </a:p>
        </p:txBody>
      </p:sp>
      <p:sp>
        <p:nvSpPr>
          <p:cNvPr id="6" name="Content Placeholder 5">
            <a:extLst>
              <a:ext uri="{FF2B5EF4-FFF2-40B4-BE49-F238E27FC236}">
                <a16:creationId xmlns:a16="http://schemas.microsoft.com/office/drawing/2014/main" id="{03161DAB-3A3E-48FC-9143-482C63BB1C02}"/>
              </a:ext>
            </a:extLst>
          </p:cNvPr>
          <p:cNvSpPr>
            <a:spLocks noGrp="1"/>
          </p:cNvSpPr>
          <p:nvPr>
            <p:ph idx="13"/>
          </p:nvPr>
        </p:nvSpPr>
        <p:spPr>
          <a:xfrm>
            <a:off x="137572" y="293615"/>
            <a:ext cx="5002533" cy="6427078"/>
          </a:xfrm>
        </p:spPr>
        <p:txBody>
          <a:bodyPr/>
          <a:lstStyle/>
          <a:p>
            <a:pPr marL="0" indent="0">
              <a:buNone/>
            </a:pPr>
            <a:r>
              <a:rPr lang="en-US" sz="2400" b="1" dirty="0"/>
              <a:t>Options to Filming</a:t>
            </a:r>
            <a:r>
              <a:rPr lang="en-US" dirty="0"/>
              <a:t>:</a:t>
            </a:r>
          </a:p>
          <a:p>
            <a:pPr marL="0" indent="0">
              <a:buNone/>
            </a:pPr>
            <a:r>
              <a:rPr lang="en-US" dirty="0"/>
              <a:t>I</a:t>
            </a:r>
            <a:r>
              <a:rPr lang="en-US" sz="2000" dirty="0"/>
              <a:t>.  I could write to Dean &amp; Associate Dean for special permission to access the lab to film</a:t>
            </a:r>
          </a:p>
          <a:p>
            <a:pPr marL="0" indent="0">
              <a:buNone/>
            </a:pPr>
            <a:r>
              <a:rPr lang="en-US" sz="2000" dirty="0"/>
              <a:t>This would require a 14 day in advance notice in case of being refused.</a:t>
            </a:r>
          </a:p>
          <a:p>
            <a:pPr marL="0" indent="0">
              <a:buNone/>
            </a:pPr>
            <a:r>
              <a:rPr lang="en-US" sz="2000" dirty="0"/>
              <a:t> I was informed that all on campus research was halted &amp; not allowed</a:t>
            </a:r>
          </a:p>
          <a:p>
            <a:pPr marL="0" indent="0">
              <a:buNone/>
            </a:pPr>
            <a:endParaRPr lang="en-US" sz="2000" dirty="0"/>
          </a:p>
          <a:p>
            <a:pPr marL="0" indent="0">
              <a:buNone/>
            </a:pPr>
            <a:r>
              <a:rPr lang="en-US" sz="2000" dirty="0"/>
              <a:t>2. I could search for a film set that was a hospital setting.  Costly for 1 day of filming is staggering </a:t>
            </a:r>
          </a:p>
          <a:p>
            <a:pPr marL="0" indent="0">
              <a:buNone/>
            </a:pPr>
            <a:endParaRPr lang="en-US" sz="2000" dirty="0"/>
          </a:p>
          <a:p>
            <a:pPr marL="0" indent="0">
              <a:buNone/>
            </a:pPr>
            <a:r>
              <a:rPr lang="en-US" sz="2000" dirty="0"/>
              <a:t>3. Delay entire project until I can access our lab to film</a:t>
            </a:r>
            <a:endParaRPr lang="en-US" dirty="0"/>
          </a:p>
          <a:p>
            <a:pPr marL="0" indent="0">
              <a:buNone/>
            </a:pPr>
            <a:r>
              <a:rPr lang="en-US" sz="2800" b="1" dirty="0">
                <a:solidFill>
                  <a:schemeClr val="accent1">
                    <a:lumMod val="50000"/>
                  </a:schemeClr>
                </a:solidFill>
              </a:rPr>
              <a:t>4</a:t>
            </a:r>
            <a:r>
              <a:rPr lang="en-US" b="1" dirty="0">
                <a:solidFill>
                  <a:schemeClr val="accent4">
                    <a:lumMod val="60000"/>
                    <a:lumOff val="40000"/>
                  </a:schemeClr>
                </a:solidFill>
              </a:rPr>
              <a:t>.  </a:t>
            </a:r>
            <a:r>
              <a:rPr lang="en-US" sz="3200" b="1" dirty="0">
                <a:solidFill>
                  <a:schemeClr val="accent1">
                    <a:lumMod val="50000"/>
                  </a:schemeClr>
                </a:solidFill>
              </a:rPr>
              <a:t>Think outside the box: create my own film set &amp; film crew in my basement</a:t>
            </a:r>
          </a:p>
          <a:p>
            <a:pPr marL="0" indent="0">
              <a:buNone/>
            </a:pPr>
            <a:r>
              <a:rPr lang="en-US" b="1" dirty="0">
                <a:solidFill>
                  <a:schemeClr val="accent4">
                    <a:lumMod val="60000"/>
                    <a:lumOff val="40000"/>
                  </a:schemeClr>
                </a:solidFill>
              </a:rPr>
              <a:t> </a:t>
            </a:r>
          </a:p>
        </p:txBody>
      </p:sp>
      <p:sp>
        <p:nvSpPr>
          <p:cNvPr id="3" name="Title 2">
            <a:extLst>
              <a:ext uri="{FF2B5EF4-FFF2-40B4-BE49-F238E27FC236}">
                <a16:creationId xmlns:a16="http://schemas.microsoft.com/office/drawing/2014/main" id="{7A663105-4B92-4F24-9DF6-58BB116E29FA}"/>
              </a:ext>
            </a:extLst>
          </p:cNvPr>
          <p:cNvSpPr>
            <a:spLocks noGrp="1"/>
          </p:cNvSpPr>
          <p:nvPr>
            <p:ph type="ctrTitle"/>
          </p:nvPr>
        </p:nvSpPr>
        <p:spPr bwMode="black">
          <a:xfrm>
            <a:off x="5868410" y="1694899"/>
            <a:ext cx="5085650" cy="720000"/>
          </a:xfrm>
        </p:spPr>
        <p:txBody>
          <a:bodyPr/>
          <a:lstStyle/>
          <a:p>
            <a:pPr algn="ctr"/>
            <a:r>
              <a:rPr lang="en-US" dirty="0"/>
              <a:t>Covid-19 Caused me to Panic</a:t>
            </a:r>
          </a:p>
        </p:txBody>
      </p:sp>
      <p:sp>
        <p:nvSpPr>
          <p:cNvPr id="4" name="Subtitle 3">
            <a:extLst>
              <a:ext uri="{FF2B5EF4-FFF2-40B4-BE49-F238E27FC236}">
                <a16:creationId xmlns:a16="http://schemas.microsoft.com/office/drawing/2014/main" id="{8E41F722-BA6E-4DCA-864E-876ECDFB5336}"/>
              </a:ext>
            </a:extLst>
          </p:cNvPr>
          <p:cNvSpPr>
            <a:spLocks noGrp="1"/>
          </p:cNvSpPr>
          <p:nvPr>
            <p:ph type="subTitle" idx="1"/>
          </p:nvPr>
        </p:nvSpPr>
        <p:spPr bwMode="black">
          <a:xfrm>
            <a:off x="5673712" y="2999495"/>
            <a:ext cx="5085650" cy="1800000"/>
          </a:xfrm>
        </p:spPr>
        <p:txBody>
          <a:bodyPr/>
          <a:lstStyle/>
          <a:p>
            <a:pPr algn="ctr"/>
            <a:r>
              <a:rPr lang="en-US" sz="4000" dirty="0"/>
              <a:t>&amp;</a:t>
            </a:r>
          </a:p>
          <a:p>
            <a:pPr algn="ctr"/>
            <a:r>
              <a:rPr lang="en-US" sz="4000" dirty="0"/>
              <a:t> to thinking outside the box</a:t>
            </a:r>
          </a:p>
          <a:p>
            <a:pPr algn="ctr"/>
            <a:endParaRPr lang="en-US" sz="2800" dirty="0"/>
          </a:p>
          <a:p>
            <a:pPr algn="ctr"/>
            <a:endParaRPr lang="en-US" sz="2800" dirty="0"/>
          </a:p>
          <a:p>
            <a:pPr algn="ctr"/>
            <a:r>
              <a:rPr lang="en-US" dirty="0"/>
              <a:t>Completed filming of 4 VSG’s on time</a:t>
            </a:r>
          </a:p>
        </p:txBody>
      </p:sp>
      <p:sp>
        <p:nvSpPr>
          <p:cNvPr id="5" name="Slide Number Placeholder 4">
            <a:extLst>
              <a:ext uri="{FF2B5EF4-FFF2-40B4-BE49-F238E27FC236}">
                <a16:creationId xmlns:a16="http://schemas.microsoft.com/office/drawing/2014/main" id="{185B41C8-4B55-458F-878B-550AD24B15E9}"/>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lumMod val="75000"/>
                    <a:lumOff val="25000"/>
                  </a:prstClr>
                </a:solidFill>
                <a:effectLst/>
                <a:uLnTx/>
                <a:uFillTx/>
                <a:latin typeface="Corbel" panose="020B0503020204020204"/>
                <a:ea typeface="+mn-ea"/>
                <a:cs typeface="+mn-cs"/>
              </a:rPr>
              <a:t>page </a:t>
            </a:r>
            <a:fld id="{19B51A1E-902D-48AF-9020-955120F399B6}" type="slidenum">
              <a:rPr kumimoji="0" lang="en-US" sz="1400" b="0" i="0" u="none" strike="noStrike" kern="1200" cap="none" spc="0" normalizeH="0" baseline="0" noProof="0" smtClean="0">
                <a:ln>
                  <a:noFill/>
                </a:ln>
                <a:solidFill>
                  <a:prstClr val="black">
                    <a:lumMod val="75000"/>
                    <a:lumOff val="25000"/>
                  </a:prstClr>
                </a:solidFill>
                <a:effectLst/>
                <a:uLnTx/>
                <a:uFillTx/>
                <a:latin typeface="Corbel" panose="020B0503020204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7</a:t>
            </a:fld>
            <a:endParaRPr kumimoji="0" lang="en-US" sz="1400" b="0" i="0" u="none" strike="noStrike" kern="1200" cap="none" spc="0" normalizeH="0" baseline="0" noProof="0" dirty="0">
              <a:ln>
                <a:noFill/>
              </a:ln>
              <a:solidFill>
                <a:prstClr val="black">
                  <a:lumMod val="75000"/>
                  <a:lumOff val="25000"/>
                </a:prstClr>
              </a:solidFill>
              <a:effectLst/>
              <a:uLnTx/>
              <a:uFillTx/>
              <a:latin typeface="Corbel" panose="020B0503020204020204"/>
              <a:ea typeface="+mn-ea"/>
              <a:cs typeface="+mn-cs"/>
            </a:endParaRPr>
          </a:p>
        </p:txBody>
      </p:sp>
    </p:spTree>
    <p:extLst>
      <p:ext uri="{BB962C8B-B14F-4D97-AF65-F5344CB8AC3E}">
        <p14:creationId xmlns:p14="http://schemas.microsoft.com/office/powerpoint/2010/main" val="21227289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Placeholder 26" descr="Teacher pointing at board icon">
            <a:extLst>
              <a:ext uri="{FF2B5EF4-FFF2-40B4-BE49-F238E27FC236}">
                <a16:creationId xmlns:a16="http://schemas.microsoft.com/office/drawing/2014/main" id="{EF145220-68FE-4BC3-8DF6-074CABEAC097}"/>
              </a:ext>
            </a:extLst>
          </p:cNvPr>
          <p:cNvPicPr>
            <a:picLocks noGrp="1" noChangeAspect="1"/>
          </p:cNvPicPr>
          <p:nvPr>
            <p:ph type="pic" sz="quarter" idx="45"/>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a:fillRect/>
          </a:stretch>
        </p:blipFill>
        <p:spPr>
          <a:xfrm>
            <a:off x="900368" y="2575672"/>
            <a:ext cx="621792" cy="621792"/>
          </a:xfrm>
        </p:spPr>
      </p:pic>
      <p:sp>
        <p:nvSpPr>
          <p:cNvPr id="6" name="Text Placeholder 5">
            <a:extLst>
              <a:ext uri="{FF2B5EF4-FFF2-40B4-BE49-F238E27FC236}">
                <a16:creationId xmlns:a16="http://schemas.microsoft.com/office/drawing/2014/main" id="{1D5F34C1-576F-4BF7-8C9C-D507F213AE68}"/>
              </a:ext>
            </a:extLst>
          </p:cNvPr>
          <p:cNvSpPr>
            <a:spLocks noGrp="1"/>
          </p:cNvSpPr>
          <p:nvPr>
            <p:ph type="body" sz="quarter" idx="17"/>
          </p:nvPr>
        </p:nvSpPr>
        <p:spPr/>
        <p:txBody>
          <a:bodyPr/>
          <a:lstStyle/>
          <a:p>
            <a:r>
              <a:rPr lang="en-US" sz="2400" dirty="0"/>
              <a:t>Prioritize</a:t>
            </a:r>
          </a:p>
        </p:txBody>
      </p:sp>
      <p:sp>
        <p:nvSpPr>
          <p:cNvPr id="7" name="Text Placeholder 6">
            <a:extLst>
              <a:ext uri="{FF2B5EF4-FFF2-40B4-BE49-F238E27FC236}">
                <a16:creationId xmlns:a16="http://schemas.microsoft.com/office/drawing/2014/main" id="{FBE93992-F65E-48D7-971D-FA51E969BEFE}"/>
              </a:ext>
            </a:extLst>
          </p:cNvPr>
          <p:cNvSpPr>
            <a:spLocks noGrp="1"/>
          </p:cNvSpPr>
          <p:nvPr>
            <p:ph type="body" sz="quarter" idx="18"/>
          </p:nvPr>
        </p:nvSpPr>
        <p:spPr>
          <a:xfrm>
            <a:off x="431800" y="4471986"/>
            <a:ext cx="1620000" cy="2096593"/>
          </a:xfrm>
        </p:spPr>
        <p:txBody>
          <a:bodyPr/>
          <a:lstStyle/>
          <a:p>
            <a:r>
              <a:rPr lang="en-US" sz="1600" dirty="0"/>
              <a:t>How/Where to purchase items or make items for moulage</a:t>
            </a:r>
          </a:p>
          <a:p>
            <a:r>
              <a:rPr lang="en-US" sz="1600" dirty="0"/>
              <a:t>How/Where to purchase items for the film  set</a:t>
            </a:r>
          </a:p>
        </p:txBody>
      </p:sp>
      <p:pic>
        <p:nvPicPr>
          <p:cNvPr id="29" name="Picture Placeholder 28" descr="Lecturer at podium icon">
            <a:extLst>
              <a:ext uri="{FF2B5EF4-FFF2-40B4-BE49-F238E27FC236}">
                <a16:creationId xmlns:a16="http://schemas.microsoft.com/office/drawing/2014/main" id="{344FCB42-636B-4918-8866-D50ACA206D8C}"/>
              </a:ext>
            </a:extLst>
          </p:cNvPr>
          <p:cNvPicPr>
            <a:picLocks noGrp="1" noChangeAspect="1"/>
          </p:cNvPicPr>
          <p:nvPr>
            <p:ph type="pic" sz="quarter" idx="47"/>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a:fillRect/>
          </a:stretch>
        </p:blipFill>
        <p:spPr/>
      </p:pic>
      <p:sp>
        <p:nvSpPr>
          <p:cNvPr id="8" name="Text Placeholder 7">
            <a:extLst>
              <a:ext uri="{FF2B5EF4-FFF2-40B4-BE49-F238E27FC236}">
                <a16:creationId xmlns:a16="http://schemas.microsoft.com/office/drawing/2014/main" id="{8CB0B4A0-79F2-4CB5-BBB6-FEEBD8465250}"/>
              </a:ext>
            </a:extLst>
          </p:cNvPr>
          <p:cNvSpPr>
            <a:spLocks noGrp="1"/>
          </p:cNvSpPr>
          <p:nvPr>
            <p:ph type="body" sz="quarter" idx="33"/>
          </p:nvPr>
        </p:nvSpPr>
        <p:spPr/>
        <p:txBody>
          <a:bodyPr/>
          <a:lstStyle/>
          <a:p>
            <a:r>
              <a:rPr lang="en-US" sz="2400" dirty="0"/>
              <a:t>Man Power</a:t>
            </a:r>
          </a:p>
        </p:txBody>
      </p:sp>
      <p:sp>
        <p:nvSpPr>
          <p:cNvPr id="9" name="Text Placeholder 8">
            <a:extLst>
              <a:ext uri="{FF2B5EF4-FFF2-40B4-BE49-F238E27FC236}">
                <a16:creationId xmlns:a16="http://schemas.microsoft.com/office/drawing/2014/main" id="{66810F29-B4A6-4A97-903D-F931D52ACA7F}"/>
              </a:ext>
            </a:extLst>
          </p:cNvPr>
          <p:cNvSpPr>
            <a:spLocks noGrp="1"/>
          </p:cNvSpPr>
          <p:nvPr>
            <p:ph type="body" sz="quarter" idx="34"/>
          </p:nvPr>
        </p:nvSpPr>
        <p:spPr>
          <a:xfrm>
            <a:off x="2379334" y="4471987"/>
            <a:ext cx="1901110" cy="2096592"/>
          </a:xfrm>
        </p:spPr>
        <p:txBody>
          <a:bodyPr/>
          <a:lstStyle/>
          <a:p>
            <a:r>
              <a:rPr lang="en-US" dirty="0"/>
              <a:t>Who is going to help me?</a:t>
            </a:r>
          </a:p>
          <a:p>
            <a:r>
              <a:rPr lang="en-US" dirty="0"/>
              <a:t>I needed actors</a:t>
            </a:r>
          </a:p>
          <a:p>
            <a:r>
              <a:rPr lang="en-US" dirty="0"/>
              <a:t>I needed a camera operator</a:t>
            </a:r>
          </a:p>
          <a:p>
            <a:r>
              <a:rPr lang="en-US" dirty="0"/>
              <a:t>I needed a scene taker</a:t>
            </a:r>
          </a:p>
          <a:p>
            <a:r>
              <a:rPr lang="en-US" dirty="0"/>
              <a:t>I needed a clapper</a:t>
            </a:r>
          </a:p>
          <a:p>
            <a:r>
              <a:rPr lang="en-US" dirty="0"/>
              <a:t>I needed assistants to flip the charts with scripts</a:t>
            </a:r>
          </a:p>
          <a:p>
            <a:endParaRPr lang="en-US" dirty="0"/>
          </a:p>
        </p:txBody>
      </p:sp>
      <p:pic>
        <p:nvPicPr>
          <p:cNvPr id="31" name="Picture Placeholder 30" descr="Coins icon">
            <a:extLst>
              <a:ext uri="{FF2B5EF4-FFF2-40B4-BE49-F238E27FC236}">
                <a16:creationId xmlns:a16="http://schemas.microsoft.com/office/drawing/2014/main" id="{A1AA205C-54CC-4A28-9B43-520D5A97DD74}"/>
              </a:ext>
            </a:extLst>
          </p:cNvPr>
          <p:cNvPicPr>
            <a:picLocks noGrp="1" noChangeAspect="1"/>
          </p:cNvPicPr>
          <p:nvPr>
            <p:ph type="pic" sz="quarter" idx="48"/>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rcRect/>
          <a:stretch>
            <a:fillRect/>
          </a:stretch>
        </p:blipFill>
        <p:spPr/>
      </p:pic>
      <p:sp>
        <p:nvSpPr>
          <p:cNvPr id="10" name="Text Placeholder 9">
            <a:extLst>
              <a:ext uri="{FF2B5EF4-FFF2-40B4-BE49-F238E27FC236}">
                <a16:creationId xmlns:a16="http://schemas.microsoft.com/office/drawing/2014/main" id="{68053976-DF5A-4CE2-94FB-5F70C9064260}"/>
              </a:ext>
            </a:extLst>
          </p:cNvPr>
          <p:cNvSpPr>
            <a:spLocks noGrp="1"/>
          </p:cNvSpPr>
          <p:nvPr>
            <p:ph type="body" sz="quarter" idx="35"/>
          </p:nvPr>
        </p:nvSpPr>
        <p:spPr/>
        <p:txBody>
          <a:bodyPr/>
          <a:lstStyle/>
          <a:p>
            <a:r>
              <a:rPr lang="en-US" sz="2400" dirty="0"/>
              <a:t>Money</a:t>
            </a:r>
          </a:p>
        </p:txBody>
      </p:sp>
      <p:sp>
        <p:nvSpPr>
          <p:cNvPr id="11" name="Text Placeholder 10">
            <a:extLst>
              <a:ext uri="{FF2B5EF4-FFF2-40B4-BE49-F238E27FC236}">
                <a16:creationId xmlns:a16="http://schemas.microsoft.com/office/drawing/2014/main" id="{89256EF6-3CDE-4ADE-8753-BF5040E3C65B}"/>
              </a:ext>
            </a:extLst>
          </p:cNvPr>
          <p:cNvSpPr>
            <a:spLocks noGrp="1"/>
          </p:cNvSpPr>
          <p:nvPr>
            <p:ph type="body" sz="quarter" idx="36"/>
          </p:nvPr>
        </p:nvSpPr>
        <p:spPr>
          <a:xfrm>
            <a:off x="4607979" y="4471987"/>
            <a:ext cx="1986648" cy="2248706"/>
          </a:xfrm>
        </p:spPr>
        <p:txBody>
          <a:bodyPr/>
          <a:lstStyle/>
          <a:p>
            <a:r>
              <a:rPr lang="en-US" dirty="0"/>
              <a:t>I had funding for equipment</a:t>
            </a:r>
          </a:p>
          <a:p>
            <a:r>
              <a:rPr lang="en-US" dirty="0"/>
              <a:t>I had funding for the Go-Pro, Articulate, </a:t>
            </a:r>
            <a:r>
              <a:rPr lang="en-US" dirty="0" err="1"/>
              <a:t>Ipad</a:t>
            </a:r>
            <a:r>
              <a:rPr lang="en-US" dirty="0"/>
              <a:t>, batteries, sim cards, accessory pack</a:t>
            </a:r>
          </a:p>
          <a:p>
            <a:r>
              <a:rPr lang="en-US" dirty="0">
                <a:solidFill>
                  <a:srgbClr val="FF0000"/>
                </a:solidFill>
              </a:rPr>
              <a:t>I did not have funding to pay people to help me create this!</a:t>
            </a:r>
          </a:p>
        </p:txBody>
      </p:sp>
      <p:pic>
        <p:nvPicPr>
          <p:cNvPr id="21" name="Picture Placeholder 20" descr="Image of digital blood sugar machine and an empty bottle of test strips turned on its side.">
            <a:extLst>
              <a:ext uri="{FF2B5EF4-FFF2-40B4-BE49-F238E27FC236}">
                <a16:creationId xmlns:a16="http://schemas.microsoft.com/office/drawing/2014/main" id="{F4941105-96AE-42F4-A7DC-B53030B85312}"/>
              </a:ext>
            </a:extLst>
          </p:cNvPr>
          <p:cNvPicPr>
            <a:picLocks noGrp="1" noChangeAspect="1"/>
          </p:cNvPicPr>
          <p:nvPr>
            <p:ph type="pic" sz="quarter" idx="10"/>
          </p:nvPr>
        </p:nvPicPr>
        <p:blipFill rotWithShape="1">
          <a:blip r:embed="rId9" cstate="screen">
            <a:extLst>
              <a:ext uri="{28A0092B-C50C-407E-A947-70E740481C1C}">
                <a14:useLocalDpi xmlns:a14="http://schemas.microsoft.com/office/drawing/2010/main"/>
              </a:ext>
            </a:extLst>
          </a:blip>
          <a:srcRect/>
          <a:stretch/>
        </p:blipFill>
        <p:spPr>
          <a:xfrm>
            <a:off x="6775169" y="989854"/>
            <a:ext cx="4313008" cy="6584950"/>
          </a:xfrm>
        </p:spPr>
      </p:pic>
      <p:sp>
        <p:nvSpPr>
          <p:cNvPr id="25" name="Rectangle 24">
            <a:extLst>
              <a:ext uri="{FF2B5EF4-FFF2-40B4-BE49-F238E27FC236}">
                <a16:creationId xmlns:a16="http://schemas.microsoft.com/office/drawing/2014/main" id="{856BDBEA-2EB9-46A6-9498-C171B6423C9B}"/>
              </a:ext>
              <a:ext uri="{C183D7F6-B498-43B3-948B-1728B52AA6E4}">
                <adec:decorative xmlns:adec="http://schemas.microsoft.com/office/drawing/2017/decorative" val="1"/>
              </a:ext>
            </a:extLst>
          </p:cNvPr>
          <p:cNvSpPr/>
          <p:nvPr/>
        </p:nvSpPr>
        <p:spPr bwMode="ltGray">
          <a:xfrm rot="5400000">
            <a:off x="7648230" y="-869605"/>
            <a:ext cx="3292475" cy="5304736"/>
          </a:xfrm>
          <a:prstGeom prst="rect">
            <a:avLst/>
          </a:prstGeom>
          <a:solidFill>
            <a:schemeClr val="accent1">
              <a:lumMod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orbel" panose="020B0503020204020204"/>
              <a:ea typeface="+mn-ea"/>
              <a:cs typeface="+mn-cs"/>
            </a:endParaRPr>
          </a:p>
        </p:txBody>
      </p:sp>
      <p:sp>
        <p:nvSpPr>
          <p:cNvPr id="17" name="Rectangle 16">
            <a:extLst>
              <a:ext uri="{FF2B5EF4-FFF2-40B4-BE49-F238E27FC236}">
                <a16:creationId xmlns:a16="http://schemas.microsoft.com/office/drawing/2014/main" id="{C2754AEE-CBBA-41D9-960E-3119BC1B8D1B}"/>
              </a:ext>
              <a:ext uri="{C183D7F6-B498-43B3-948B-1728B52AA6E4}">
                <adec:decorative xmlns:adec="http://schemas.microsoft.com/office/drawing/2017/decorative" val="1"/>
              </a:ext>
            </a:extLst>
          </p:cNvPr>
          <p:cNvSpPr/>
          <p:nvPr/>
        </p:nvSpPr>
        <p:spPr bwMode="invGray">
          <a:xfrm rot="5400000">
            <a:off x="7779736" y="2290316"/>
            <a:ext cx="3027363" cy="5304736"/>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orbel" panose="020B0503020204020204"/>
              <a:ea typeface="+mn-ea"/>
              <a:cs typeface="+mn-cs"/>
            </a:endParaRPr>
          </a:p>
        </p:txBody>
      </p:sp>
      <p:sp>
        <p:nvSpPr>
          <p:cNvPr id="3" name="Title 2">
            <a:extLst>
              <a:ext uri="{FF2B5EF4-FFF2-40B4-BE49-F238E27FC236}">
                <a16:creationId xmlns:a16="http://schemas.microsoft.com/office/drawing/2014/main" id="{87C2AC9A-0FD0-4DA8-99B4-C440A1D15DA4}"/>
              </a:ext>
            </a:extLst>
          </p:cNvPr>
          <p:cNvSpPr>
            <a:spLocks noGrp="1"/>
          </p:cNvSpPr>
          <p:nvPr>
            <p:ph type="ctrTitle"/>
          </p:nvPr>
        </p:nvSpPr>
        <p:spPr bwMode="black">
          <a:xfrm>
            <a:off x="6799357" y="450000"/>
            <a:ext cx="3863221" cy="2125672"/>
          </a:xfrm>
        </p:spPr>
        <p:txBody>
          <a:bodyPr/>
          <a:lstStyle/>
          <a:p>
            <a:pPr algn="ctr"/>
            <a:r>
              <a:rPr lang="en-US" dirty="0"/>
              <a:t>Plan</a:t>
            </a:r>
            <a:br>
              <a:rPr lang="en-US" dirty="0"/>
            </a:br>
            <a:r>
              <a:rPr lang="en-US" dirty="0"/>
              <a:t> &amp;</a:t>
            </a:r>
            <a:br>
              <a:rPr lang="en-US" dirty="0"/>
            </a:br>
            <a:r>
              <a:rPr lang="en-US" dirty="0"/>
              <a:t> New Dilemma</a:t>
            </a:r>
          </a:p>
        </p:txBody>
      </p:sp>
      <p:sp>
        <p:nvSpPr>
          <p:cNvPr id="4" name="Subtitle 3">
            <a:extLst>
              <a:ext uri="{FF2B5EF4-FFF2-40B4-BE49-F238E27FC236}">
                <a16:creationId xmlns:a16="http://schemas.microsoft.com/office/drawing/2014/main" id="{F28FED25-4DDC-4D72-A54E-3E227B420317}"/>
              </a:ext>
            </a:extLst>
          </p:cNvPr>
          <p:cNvSpPr>
            <a:spLocks noGrp="1"/>
          </p:cNvSpPr>
          <p:nvPr>
            <p:ph type="subTitle" idx="1"/>
          </p:nvPr>
        </p:nvSpPr>
        <p:spPr bwMode="black">
          <a:xfrm>
            <a:off x="6865945" y="3431432"/>
            <a:ext cx="3863221" cy="1800000"/>
          </a:xfrm>
        </p:spPr>
        <p:txBody>
          <a:bodyPr/>
          <a:lstStyle/>
          <a:p>
            <a:pPr algn="ctr"/>
            <a:r>
              <a:rPr lang="en-US" sz="3600" dirty="0"/>
              <a:t>How to Create a Film Set in my Basement?</a:t>
            </a:r>
          </a:p>
          <a:p>
            <a:pPr algn="ctr"/>
            <a:endParaRPr lang="en-US" sz="3600" dirty="0"/>
          </a:p>
        </p:txBody>
      </p:sp>
      <p:sp>
        <p:nvSpPr>
          <p:cNvPr id="5" name="Slide Number Placeholder 4">
            <a:extLst>
              <a:ext uri="{FF2B5EF4-FFF2-40B4-BE49-F238E27FC236}">
                <a16:creationId xmlns:a16="http://schemas.microsoft.com/office/drawing/2014/main" id="{350FC2AC-377D-452C-9D03-2F9F7AC5B560}"/>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lumMod val="75000"/>
                    <a:lumOff val="25000"/>
                  </a:prstClr>
                </a:solidFill>
                <a:effectLst/>
                <a:uLnTx/>
                <a:uFillTx/>
                <a:latin typeface="Corbel" panose="020B0503020204020204"/>
                <a:ea typeface="+mn-ea"/>
                <a:cs typeface="+mn-cs"/>
              </a:rPr>
              <a:t>page </a:t>
            </a:r>
            <a:fld id="{19B51A1E-902D-48AF-9020-955120F399B6}" type="slidenum">
              <a:rPr kumimoji="0" lang="en-US" sz="1400" b="0" i="0" u="none" strike="noStrike" kern="1200" cap="none" spc="0" normalizeH="0" baseline="0" noProof="0" smtClean="0">
                <a:ln>
                  <a:noFill/>
                </a:ln>
                <a:solidFill>
                  <a:prstClr val="black">
                    <a:lumMod val="75000"/>
                    <a:lumOff val="25000"/>
                  </a:prstClr>
                </a:solidFill>
                <a:effectLst/>
                <a:uLnTx/>
                <a:uFillTx/>
                <a:latin typeface="Corbel" panose="020B0503020204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8</a:t>
            </a:fld>
            <a:endParaRPr kumimoji="0" lang="en-US" sz="1400" b="0" i="0" u="none" strike="noStrike" kern="1200" cap="none" spc="0" normalizeH="0" baseline="0" noProof="0" dirty="0">
              <a:ln>
                <a:noFill/>
              </a:ln>
              <a:solidFill>
                <a:prstClr val="black">
                  <a:lumMod val="75000"/>
                  <a:lumOff val="25000"/>
                </a:prstClr>
              </a:solidFill>
              <a:effectLst/>
              <a:uLnTx/>
              <a:uFillTx/>
              <a:latin typeface="Corbel" panose="020B0503020204020204"/>
              <a:ea typeface="+mn-ea"/>
              <a:cs typeface="+mn-cs"/>
            </a:endParaRPr>
          </a:p>
        </p:txBody>
      </p:sp>
    </p:spTree>
    <p:extLst>
      <p:ext uri="{BB962C8B-B14F-4D97-AF65-F5344CB8AC3E}">
        <p14:creationId xmlns:p14="http://schemas.microsoft.com/office/powerpoint/2010/main" val="33784581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85886272-8CE5-4CD1-9BA8-8ACA8A491C0E}"/>
              </a:ext>
            </a:extLst>
          </p:cNvPr>
          <p:cNvSpPr>
            <a:spLocks noGrp="1"/>
          </p:cNvSpPr>
          <p:nvPr>
            <p:ph type="pic" sz="quarter" idx="45"/>
          </p:nvPr>
        </p:nvSpPr>
        <p:spPr/>
      </p:sp>
      <p:sp>
        <p:nvSpPr>
          <p:cNvPr id="3" name="Text Placeholder 2">
            <a:extLst>
              <a:ext uri="{FF2B5EF4-FFF2-40B4-BE49-F238E27FC236}">
                <a16:creationId xmlns:a16="http://schemas.microsoft.com/office/drawing/2014/main" id="{94816BA8-903A-4A3C-9D12-EDF8F8C2359D}"/>
              </a:ext>
            </a:extLst>
          </p:cNvPr>
          <p:cNvSpPr>
            <a:spLocks noGrp="1"/>
          </p:cNvSpPr>
          <p:nvPr>
            <p:ph type="body" sz="quarter" idx="17"/>
          </p:nvPr>
        </p:nvSpPr>
        <p:spPr/>
        <p:txBody>
          <a:bodyPr/>
          <a:lstStyle/>
          <a:p>
            <a:endParaRPr lang="en-CA"/>
          </a:p>
        </p:txBody>
      </p:sp>
      <p:sp>
        <p:nvSpPr>
          <p:cNvPr id="4" name="Text Placeholder 3">
            <a:extLst>
              <a:ext uri="{FF2B5EF4-FFF2-40B4-BE49-F238E27FC236}">
                <a16:creationId xmlns:a16="http://schemas.microsoft.com/office/drawing/2014/main" id="{4D2D9FD8-7883-4AC8-B941-912403D8207D}"/>
              </a:ext>
            </a:extLst>
          </p:cNvPr>
          <p:cNvSpPr>
            <a:spLocks noGrp="1"/>
          </p:cNvSpPr>
          <p:nvPr>
            <p:ph type="body" sz="quarter" idx="18"/>
          </p:nvPr>
        </p:nvSpPr>
        <p:spPr/>
        <p:txBody>
          <a:bodyPr/>
          <a:lstStyle/>
          <a:p>
            <a:endParaRPr lang="en-CA"/>
          </a:p>
        </p:txBody>
      </p:sp>
      <p:sp>
        <p:nvSpPr>
          <p:cNvPr id="5" name="Picture Placeholder 4">
            <a:extLst>
              <a:ext uri="{FF2B5EF4-FFF2-40B4-BE49-F238E27FC236}">
                <a16:creationId xmlns:a16="http://schemas.microsoft.com/office/drawing/2014/main" id="{7B2B481C-7FC3-48E9-8F0E-BF4D22F7BC8F}"/>
              </a:ext>
            </a:extLst>
          </p:cNvPr>
          <p:cNvSpPr>
            <a:spLocks noGrp="1"/>
          </p:cNvSpPr>
          <p:nvPr>
            <p:ph type="pic" sz="quarter" idx="47"/>
          </p:nvPr>
        </p:nvSpPr>
        <p:spPr/>
      </p:sp>
      <p:sp>
        <p:nvSpPr>
          <p:cNvPr id="6" name="Text Placeholder 5">
            <a:extLst>
              <a:ext uri="{FF2B5EF4-FFF2-40B4-BE49-F238E27FC236}">
                <a16:creationId xmlns:a16="http://schemas.microsoft.com/office/drawing/2014/main" id="{48B97125-ABA2-43B3-85D9-5E9F3B28B482}"/>
              </a:ext>
            </a:extLst>
          </p:cNvPr>
          <p:cNvSpPr>
            <a:spLocks noGrp="1"/>
          </p:cNvSpPr>
          <p:nvPr>
            <p:ph type="body" sz="quarter" idx="33"/>
          </p:nvPr>
        </p:nvSpPr>
        <p:spPr/>
        <p:txBody>
          <a:bodyPr/>
          <a:lstStyle/>
          <a:p>
            <a:endParaRPr lang="en-CA"/>
          </a:p>
        </p:txBody>
      </p:sp>
      <p:sp>
        <p:nvSpPr>
          <p:cNvPr id="7" name="Text Placeholder 6">
            <a:extLst>
              <a:ext uri="{FF2B5EF4-FFF2-40B4-BE49-F238E27FC236}">
                <a16:creationId xmlns:a16="http://schemas.microsoft.com/office/drawing/2014/main" id="{256FB6B9-484C-49F0-8D6F-241F329550A0}"/>
              </a:ext>
            </a:extLst>
          </p:cNvPr>
          <p:cNvSpPr>
            <a:spLocks noGrp="1"/>
          </p:cNvSpPr>
          <p:nvPr>
            <p:ph type="body" sz="quarter" idx="34"/>
          </p:nvPr>
        </p:nvSpPr>
        <p:spPr>
          <a:xfrm>
            <a:off x="2878578" y="6000693"/>
            <a:ext cx="1620000" cy="720000"/>
          </a:xfrm>
        </p:spPr>
        <p:txBody>
          <a:bodyPr/>
          <a:lstStyle/>
          <a:p>
            <a:endParaRPr lang="en-CA" dirty="0"/>
          </a:p>
        </p:txBody>
      </p:sp>
      <p:sp>
        <p:nvSpPr>
          <p:cNvPr id="8" name="Picture Placeholder 7">
            <a:extLst>
              <a:ext uri="{FF2B5EF4-FFF2-40B4-BE49-F238E27FC236}">
                <a16:creationId xmlns:a16="http://schemas.microsoft.com/office/drawing/2014/main" id="{B29E5A55-A2B8-44EF-A9D5-5DE68A927515}"/>
              </a:ext>
            </a:extLst>
          </p:cNvPr>
          <p:cNvSpPr>
            <a:spLocks noGrp="1"/>
          </p:cNvSpPr>
          <p:nvPr>
            <p:ph type="pic" sz="quarter" idx="48"/>
          </p:nvPr>
        </p:nvSpPr>
        <p:spPr/>
      </p:sp>
      <p:sp>
        <p:nvSpPr>
          <p:cNvPr id="9" name="Text Placeholder 8">
            <a:extLst>
              <a:ext uri="{FF2B5EF4-FFF2-40B4-BE49-F238E27FC236}">
                <a16:creationId xmlns:a16="http://schemas.microsoft.com/office/drawing/2014/main" id="{4832489D-53D3-4B55-9B32-0F58148E4330}"/>
              </a:ext>
            </a:extLst>
          </p:cNvPr>
          <p:cNvSpPr>
            <a:spLocks noGrp="1"/>
          </p:cNvSpPr>
          <p:nvPr>
            <p:ph type="body" sz="quarter" idx="35"/>
          </p:nvPr>
        </p:nvSpPr>
        <p:spPr/>
        <p:txBody>
          <a:bodyPr/>
          <a:lstStyle/>
          <a:p>
            <a:endParaRPr lang="en-CA"/>
          </a:p>
        </p:txBody>
      </p:sp>
      <p:sp>
        <p:nvSpPr>
          <p:cNvPr id="10" name="Text Placeholder 9">
            <a:extLst>
              <a:ext uri="{FF2B5EF4-FFF2-40B4-BE49-F238E27FC236}">
                <a16:creationId xmlns:a16="http://schemas.microsoft.com/office/drawing/2014/main" id="{3F6EE2D3-C697-4BA3-B92D-F87DA325E900}"/>
              </a:ext>
            </a:extLst>
          </p:cNvPr>
          <p:cNvSpPr>
            <a:spLocks noGrp="1"/>
          </p:cNvSpPr>
          <p:nvPr>
            <p:ph type="body" sz="quarter" idx="36"/>
          </p:nvPr>
        </p:nvSpPr>
        <p:spPr/>
        <p:txBody>
          <a:bodyPr/>
          <a:lstStyle/>
          <a:p>
            <a:endParaRPr lang="en-CA"/>
          </a:p>
        </p:txBody>
      </p:sp>
      <p:sp>
        <p:nvSpPr>
          <p:cNvPr id="11" name="Picture Placeholder 10">
            <a:extLst>
              <a:ext uri="{FF2B5EF4-FFF2-40B4-BE49-F238E27FC236}">
                <a16:creationId xmlns:a16="http://schemas.microsoft.com/office/drawing/2014/main" id="{71C90AF9-7A51-4CF9-BC18-AE9D4FC53E5B}"/>
              </a:ext>
            </a:extLst>
          </p:cNvPr>
          <p:cNvSpPr>
            <a:spLocks noGrp="1"/>
          </p:cNvSpPr>
          <p:nvPr>
            <p:ph type="pic" sz="quarter" idx="10"/>
          </p:nvPr>
        </p:nvSpPr>
        <p:spPr>
          <a:xfrm>
            <a:off x="6866469" y="135743"/>
            <a:ext cx="5260216" cy="6203511"/>
          </a:xfrm>
        </p:spPr>
      </p:sp>
      <p:sp>
        <p:nvSpPr>
          <p:cNvPr id="12" name="Slide Number Placeholder 11">
            <a:extLst>
              <a:ext uri="{FF2B5EF4-FFF2-40B4-BE49-F238E27FC236}">
                <a16:creationId xmlns:a16="http://schemas.microsoft.com/office/drawing/2014/main" id="{6BD1173B-A28B-4BDD-A312-940A40A5D7A7}"/>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black">
                    <a:lumMod val="75000"/>
                    <a:lumOff val="25000"/>
                  </a:prstClr>
                </a:solidFill>
                <a:effectLst/>
                <a:uLnTx/>
                <a:uFillTx/>
                <a:latin typeface="Corbel" panose="020B0503020204020204"/>
                <a:ea typeface="+mn-ea"/>
                <a:cs typeface="+mn-cs"/>
              </a:rPr>
              <a:t>page </a:t>
            </a:r>
            <a:fld id="{19B51A1E-902D-48AF-9020-955120F399B6}" type="slidenum">
              <a:rPr kumimoji="0" lang="en-US" sz="1400" b="1" i="1" u="none" strike="noStrike" kern="1200" cap="none" spc="0" normalizeH="0" baseline="0" noProof="0" smtClean="0">
                <a:ln>
                  <a:noFill/>
                </a:ln>
                <a:solidFill>
                  <a:prstClr val="black">
                    <a:lumMod val="75000"/>
                    <a:lumOff val="25000"/>
                  </a:prstClr>
                </a:solidFill>
                <a:effectLst/>
                <a:uLnTx/>
                <a:uFillTx/>
                <a:latin typeface="Corbel" panose="020B0503020204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9</a:t>
            </a:fld>
            <a:endParaRPr kumimoji="0" lang="en-US" sz="1400" b="1" i="1" u="none" strike="noStrike" kern="1200" cap="none" spc="0" normalizeH="0" baseline="0" noProof="0" dirty="0">
              <a:ln>
                <a:noFill/>
              </a:ln>
              <a:solidFill>
                <a:prstClr val="black">
                  <a:lumMod val="75000"/>
                  <a:lumOff val="25000"/>
                </a:prstClr>
              </a:solidFill>
              <a:effectLst/>
              <a:uLnTx/>
              <a:uFillTx/>
              <a:latin typeface="Corbel" panose="020B0503020204020204"/>
              <a:ea typeface="+mn-ea"/>
              <a:cs typeface="+mn-cs"/>
            </a:endParaRPr>
          </a:p>
        </p:txBody>
      </p:sp>
      <p:sp>
        <p:nvSpPr>
          <p:cNvPr id="13" name="Title 12">
            <a:extLst>
              <a:ext uri="{FF2B5EF4-FFF2-40B4-BE49-F238E27FC236}">
                <a16:creationId xmlns:a16="http://schemas.microsoft.com/office/drawing/2014/main" id="{000C0B05-B35B-44E1-AFD6-9737DF421F29}"/>
              </a:ext>
            </a:extLst>
          </p:cNvPr>
          <p:cNvSpPr>
            <a:spLocks noGrp="1"/>
          </p:cNvSpPr>
          <p:nvPr>
            <p:ph type="ctrTitle"/>
          </p:nvPr>
        </p:nvSpPr>
        <p:spPr>
          <a:xfrm>
            <a:off x="7564966" y="849111"/>
            <a:ext cx="3863221" cy="720000"/>
          </a:xfrm>
        </p:spPr>
        <p:txBody>
          <a:bodyPr/>
          <a:lstStyle/>
          <a:p>
            <a:pPr algn="ctr"/>
            <a:r>
              <a:rPr lang="en-CA" dirty="0"/>
              <a:t>Safety on Set </a:t>
            </a:r>
          </a:p>
        </p:txBody>
      </p:sp>
      <p:sp>
        <p:nvSpPr>
          <p:cNvPr id="14" name="Subtitle 13">
            <a:extLst>
              <a:ext uri="{FF2B5EF4-FFF2-40B4-BE49-F238E27FC236}">
                <a16:creationId xmlns:a16="http://schemas.microsoft.com/office/drawing/2014/main" id="{D5FE5695-FC9A-4B54-9615-64473E9D1E81}"/>
              </a:ext>
            </a:extLst>
          </p:cNvPr>
          <p:cNvSpPr>
            <a:spLocks noGrp="1"/>
          </p:cNvSpPr>
          <p:nvPr>
            <p:ph type="subTitle" idx="1"/>
          </p:nvPr>
        </p:nvSpPr>
        <p:spPr>
          <a:xfrm>
            <a:off x="7564965" y="3834277"/>
            <a:ext cx="3863221" cy="1800000"/>
          </a:xfrm>
        </p:spPr>
        <p:txBody>
          <a:bodyPr/>
          <a:lstStyle/>
          <a:p>
            <a:pPr algn="ctr"/>
            <a:r>
              <a:rPr lang="en-CA" dirty="0"/>
              <a:t>Everyone took a rapid covid test</a:t>
            </a:r>
          </a:p>
          <a:p>
            <a:pPr algn="ctr"/>
            <a:r>
              <a:rPr lang="en-CA" dirty="0"/>
              <a:t>&amp; </a:t>
            </a:r>
          </a:p>
          <a:p>
            <a:pPr algn="ctr"/>
            <a:r>
              <a:rPr lang="en-CA" dirty="0"/>
              <a:t>signed waivers </a:t>
            </a:r>
          </a:p>
        </p:txBody>
      </p:sp>
      <p:pic>
        <p:nvPicPr>
          <p:cNvPr id="6146" name="Picture 2">
            <a:extLst>
              <a:ext uri="{FF2B5EF4-FFF2-40B4-BE49-F238E27FC236}">
                <a16:creationId xmlns:a16="http://schemas.microsoft.com/office/drawing/2014/main" id="{76E12B5A-7D1F-4D23-9DBA-EC826E65201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682" y="448408"/>
            <a:ext cx="6096000" cy="5890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0660258"/>
      </p:ext>
    </p:extLst>
  </p:cSld>
  <p:clrMapOvr>
    <a:masterClrMapping/>
  </p:clrMapOvr>
</p:sld>
</file>

<file path=ppt/theme/theme1.xml><?xml version="1.0" encoding="utf-8"?>
<a:theme xmlns:a="http://schemas.openxmlformats.org/drawingml/2006/main" name="1_Office Theme">
  <a:themeElements>
    <a:clrScheme name="Custom 128">
      <a:dk1>
        <a:sysClr val="windowText" lastClr="000000"/>
      </a:dk1>
      <a:lt1>
        <a:srgbClr val="FFFFFF"/>
      </a:lt1>
      <a:dk2>
        <a:srgbClr val="3F3F3F"/>
      </a:dk2>
      <a:lt2>
        <a:srgbClr val="F2F2F2"/>
      </a:lt2>
      <a:accent1>
        <a:srgbClr val="31B0C1"/>
      </a:accent1>
      <a:accent2>
        <a:srgbClr val="CB488B"/>
      </a:accent2>
      <a:accent3>
        <a:srgbClr val="BC9230"/>
      </a:accent3>
      <a:accent4>
        <a:srgbClr val="126974"/>
      </a:accent4>
      <a:accent5>
        <a:srgbClr val="C13131"/>
      </a:accent5>
      <a:accent6>
        <a:srgbClr val="8E8016"/>
      </a:accent6>
      <a:hlink>
        <a:srgbClr val="31B0C1"/>
      </a:hlink>
      <a:folHlink>
        <a:srgbClr val="31B0C1"/>
      </a:folHlink>
    </a:clrScheme>
    <a:fontScheme name="Corbel">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a:solidFill>
            <a:schemeClr val="accent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TF89652269_Healthcare pitch deck_RVA_v5" id="{131D69DF-5A4C-4D7D-9CA6-F5F98F0CBF64}" vid="{02C95288-9555-411A-9D92-BD9F03F3A2C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3240</TotalTime>
  <Words>2501</Words>
  <Application>Microsoft Office PowerPoint</Application>
  <PresentationFormat>Widescreen</PresentationFormat>
  <Paragraphs>272</Paragraphs>
  <Slides>21</Slides>
  <Notes>21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Corbel</vt:lpstr>
      <vt:lpstr>Times New Roman</vt:lpstr>
      <vt:lpstr>1_Office Theme</vt:lpstr>
      <vt:lpstr>AIF Grant Category 1  York AVP Group</vt:lpstr>
      <vt:lpstr>        </vt:lpstr>
      <vt:lpstr>Created a chart   4 mains sections of the work to be completed</vt:lpstr>
      <vt:lpstr>Team Members</vt:lpstr>
      <vt:lpstr>Part 2: Writing 4 VSGs Written Liver Failure Liver Transplant Postpartum Assessment Newly Dx  Prostate Cancer    </vt:lpstr>
      <vt:lpstr>    Part 3 : Filming VSG’s  Problem: I had a timeline to complete  the work  We are in a pandemic Not allowed into the university Couldn’t film in our lab </vt:lpstr>
      <vt:lpstr>Covid-19 Caused me to Panic</vt:lpstr>
      <vt:lpstr>Plan  &amp;  New Dilemma</vt:lpstr>
      <vt:lpstr>Safety on Set </vt:lpstr>
      <vt:lpstr>The Set: my basement I had to think of a way to cover up this wall </vt:lpstr>
      <vt:lpstr>Problem:  How to hang up the hospital curtain?</vt:lpstr>
      <vt:lpstr>Planning the Film  Set</vt:lpstr>
      <vt:lpstr>I did not have an IV Pump</vt:lpstr>
      <vt:lpstr>End Stage Liver Failure VSG</vt:lpstr>
      <vt:lpstr>Set Up for the 4 VSG’s</vt:lpstr>
      <vt:lpstr>Film Crew for the End Stage Liver Failure VSG</vt:lpstr>
      <vt:lpstr>The Post partum Assessment VSG</vt:lpstr>
      <vt:lpstr>Postpartum Assessment VSG</vt:lpstr>
      <vt:lpstr>New  Diagnosis of Prostate Cancer VSG</vt:lpstr>
      <vt:lpstr>-All 5 VSG’s will be housed on this web site -They are free for nursing faculty to use via a creative commons license &amp; membership to the organization -Students would be given a link to the VSG to complete the case assigned  </vt:lpstr>
      <vt:lpstr>Thank You Any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AIF Grant Category 1 </dc:title>
  <dc:creator>Brenda E. Orazietti</dc:creator>
  <cp:lastModifiedBy>Brenda E. Orazietti</cp:lastModifiedBy>
  <cp:revision>6</cp:revision>
  <cp:lastPrinted>2022-01-25T19:14:02Z</cp:lastPrinted>
  <dcterms:created xsi:type="dcterms:W3CDTF">2022-01-21T15:28:01Z</dcterms:created>
  <dcterms:modified xsi:type="dcterms:W3CDTF">2022-01-25T19:15:33Z</dcterms:modified>
</cp:coreProperties>
</file>