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82" r:id="rId5"/>
    <p:sldId id="288" r:id="rId6"/>
    <p:sldId id="279" r:id="rId7"/>
    <p:sldId id="257" r:id="rId8"/>
    <p:sldId id="272" r:id="rId9"/>
    <p:sldId id="264" r:id="rId10"/>
    <p:sldId id="261" r:id="rId11"/>
    <p:sldId id="277" r:id="rId12"/>
    <p:sldId id="259" r:id="rId13"/>
    <p:sldId id="260" r:id="rId14"/>
    <p:sldId id="266" r:id="rId15"/>
    <p:sldId id="267" r:id="rId16"/>
    <p:sldId id="268" r:id="rId17"/>
    <p:sldId id="269" r:id="rId18"/>
    <p:sldId id="270" r:id="rId19"/>
    <p:sldId id="271" r:id="rId20"/>
    <p:sldId id="289" r:id="rId21"/>
    <p:sldId id="290" r:id="rId22"/>
    <p:sldId id="291" r:id="rId23"/>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BC912E-3D31-907B-40A8-BEEC215CACB3}" v="41" dt="2025-06-24T15:33:31.218"/>
    <p1510:client id="{1BDFB4F8-6E8D-F75B-CE2C-878FB3B7C7F1}" v="109" dt="2025-06-23T21:02:20.247"/>
    <p1510:client id="{CD03343A-FCEF-55D1-FC30-36462C792A19}" v="2" dt="2025-06-23T21:23:27.07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26"/>
    <p:restoredTop sz="94648"/>
  </p:normalViewPr>
  <p:slideViewPr>
    <p:cSldViewPr snapToGrid="0">
      <p:cViewPr varScale="1">
        <p:scale>
          <a:sx n="80" d="100"/>
          <a:sy n="80" d="100"/>
        </p:scale>
        <p:origin x="224" y="9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0EBC912E-3D31-907B-40A8-BEEC215CACB3}"/>
    <pc:docChg chg="modSld">
      <pc:chgData name="Christine Cooling" userId="S::ccools@yorku.ca::662e5a54-af8e-4100-8f63-7eaef436b7f6" providerId="AD" clId="Web-{0EBC912E-3D31-907B-40A8-BEEC215CACB3}" dt="2025-06-24T15:33:31.218" v="38" actId="20577"/>
      <pc:docMkLst>
        <pc:docMk/>
      </pc:docMkLst>
      <pc:sldChg chg="modSp">
        <pc:chgData name="Christine Cooling" userId="S::ccools@yorku.ca::662e5a54-af8e-4100-8f63-7eaef436b7f6" providerId="AD" clId="Web-{0EBC912E-3D31-907B-40A8-BEEC215CACB3}" dt="2025-06-24T15:32:11.372" v="2"/>
        <pc:sldMkLst>
          <pc:docMk/>
          <pc:sldMk cId="2795027545" sldId="257"/>
        </pc:sldMkLst>
        <pc:picChg chg="mod">
          <ac:chgData name="Christine Cooling" userId="S::ccools@yorku.ca::662e5a54-af8e-4100-8f63-7eaef436b7f6" providerId="AD" clId="Web-{0EBC912E-3D31-907B-40A8-BEEC215CACB3}" dt="2025-06-24T15:32:09.732" v="1"/>
          <ac:picMkLst>
            <pc:docMk/>
            <pc:sldMk cId="2795027545" sldId="257"/>
            <ac:picMk id="4" creationId="{00000000-0000-0000-0000-000000000000}"/>
          </ac:picMkLst>
        </pc:picChg>
        <pc:picChg chg="mod">
          <ac:chgData name="Christine Cooling" userId="S::ccools@yorku.ca::662e5a54-af8e-4100-8f63-7eaef436b7f6" providerId="AD" clId="Web-{0EBC912E-3D31-907B-40A8-BEEC215CACB3}" dt="2025-06-24T15:32:11.372" v="2"/>
          <ac:picMkLst>
            <pc:docMk/>
            <pc:sldMk cId="2795027545" sldId="257"/>
            <ac:picMk id="14" creationId="{F50BA3F0-A3FF-029F-A5DE-B567EDBC2B5C}"/>
          </ac:picMkLst>
        </pc:picChg>
      </pc:sldChg>
      <pc:sldChg chg="modSp">
        <pc:chgData name="Christine Cooling" userId="S::ccools@yorku.ca::662e5a54-af8e-4100-8f63-7eaef436b7f6" providerId="AD" clId="Web-{0EBC912E-3D31-907B-40A8-BEEC215CACB3}" dt="2025-06-24T15:32:41.514" v="11"/>
        <pc:sldMkLst>
          <pc:docMk/>
          <pc:sldMk cId="985602340" sldId="259"/>
        </pc:sldMkLst>
        <pc:picChg chg="mod">
          <ac:chgData name="Christine Cooling" userId="S::ccools@yorku.ca::662e5a54-af8e-4100-8f63-7eaef436b7f6" providerId="AD" clId="Web-{0EBC912E-3D31-907B-40A8-BEEC215CACB3}" dt="2025-06-24T15:32:40.139" v="10"/>
          <ac:picMkLst>
            <pc:docMk/>
            <pc:sldMk cId="985602340" sldId="259"/>
            <ac:picMk id="3" creationId="{00000000-0000-0000-0000-000000000000}"/>
          </ac:picMkLst>
        </pc:picChg>
        <pc:picChg chg="mod">
          <ac:chgData name="Christine Cooling" userId="S::ccools@yorku.ca::662e5a54-af8e-4100-8f63-7eaef436b7f6" providerId="AD" clId="Web-{0EBC912E-3D31-907B-40A8-BEEC215CACB3}" dt="2025-06-24T15:32:41.514" v="11"/>
          <ac:picMkLst>
            <pc:docMk/>
            <pc:sldMk cId="985602340" sldId="259"/>
            <ac:picMk id="4" creationId="{00000000-0000-0000-0000-000000000000}"/>
          </ac:picMkLst>
        </pc:picChg>
      </pc:sldChg>
      <pc:sldChg chg="modSp">
        <pc:chgData name="Christine Cooling" userId="S::ccools@yorku.ca::662e5a54-af8e-4100-8f63-7eaef436b7f6" providerId="AD" clId="Web-{0EBC912E-3D31-907B-40A8-BEEC215CACB3}" dt="2025-06-24T15:32:44.217" v="12"/>
        <pc:sldMkLst>
          <pc:docMk/>
          <pc:sldMk cId="4035698561" sldId="260"/>
        </pc:sldMkLst>
        <pc:picChg chg="mod">
          <ac:chgData name="Christine Cooling" userId="S::ccools@yorku.ca::662e5a54-af8e-4100-8f63-7eaef436b7f6" providerId="AD" clId="Web-{0EBC912E-3D31-907B-40A8-BEEC215CACB3}" dt="2025-06-24T15:32:44.217" v="12"/>
          <ac:picMkLst>
            <pc:docMk/>
            <pc:sldMk cId="4035698561" sldId="260"/>
            <ac:picMk id="3" creationId="{00000000-0000-0000-0000-000000000000}"/>
          </ac:picMkLst>
        </pc:picChg>
      </pc:sldChg>
      <pc:sldChg chg="modSp">
        <pc:chgData name="Christine Cooling" userId="S::ccools@yorku.ca::662e5a54-af8e-4100-8f63-7eaef436b7f6" providerId="AD" clId="Web-{0EBC912E-3D31-907B-40A8-BEEC215CACB3}" dt="2025-06-24T15:32:35.701" v="9"/>
        <pc:sldMkLst>
          <pc:docMk/>
          <pc:sldMk cId="2952845214" sldId="261"/>
        </pc:sldMkLst>
        <pc:picChg chg="mod">
          <ac:chgData name="Christine Cooling" userId="S::ccools@yorku.ca::662e5a54-af8e-4100-8f63-7eaef436b7f6" providerId="AD" clId="Web-{0EBC912E-3D31-907B-40A8-BEEC215CACB3}" dt="2025-06-24T15:32:35.701" v="9"/>
          <ac:picMkLst>
            <pc:docMk/>
            <pc:sldMk cId="2952845214" sldId="261"/>
            <ac:picMk id="3" creationId="{00000000-0000-0000-0000-000000000000}"/>
          </ac:picMkLst>
        </pc:picChg>
      </pc:sldChg>
      <pc:sldChg chg="modSp">
        <pc:chgData name="Christine Cooling" userId="S::ccools@yorku.ca::662e5a54-af8e-4100-8f63-7eaef436b7f6" providerId="AD" clId="Web-{0EBC912E-3D31-907B-40A8-BEEC215CACB3}" dt="2025-06-24T15:32:31.310" v="8"/>
        <pc:sldMkLst>
          <pc:docMk/>
          <pc:sldMk cId="3490963331" sldId="264"/>
        </pc:sldMkLst>
        <pc:picChg chg="mod modCrop">
          <ac:chgData name="Christine Cooling" userId="S::ccools@yorku.ca::662e5a54-af8e-4100-8f63-7eaef436b7f6" providerId="AD" clId="Web-{0EBC912E-3D31-907B-40A8-BEEC215CACB3}" dt="2025-06-24T15:32:31.310" v="8"/>
          <ac:picMkLst>
            <pc:docMk/>
            <pc:sldMk cId="3490963331" sldId="264"/>
            <ac:picMk id="4" creationId="{00000000-0000-0000-0000-000000000000}"/>
          </ac:picMkLst>
        </pc:picChg>
      </pc:sldChg>
      <pc:sldChg chg="modSp">
        <pc:chgData name="Christine Cooling" userId="S::ccools@yorku.ca::662e5a54-af8e-4100-8f63-7eaef436b7f6" providerId="AD" clId="Web-{0EBC912E-3D31-907B-40A8-BEEC215CACB3}" dt="2025-06-24T15:32:48.045" v="14"/>
        <pc:sldMkLst>
          <pc:docMk/>
          <pc:sldMk cId="3470472009" sldId="266"/>
        </pc:sldMkLst>
        <pc:picChg chg="mod">
          <ac:chgData name="Christine Cooling" userId="S::ccools@yorku.ca::662e5a54-af8e-4100-8f63-7eaef436b7f6" providerId="AD" clId="Web-{0EBC912E-3D31-907B-40A8-BEEC215CACB3}" dt="2025-06-24T15:32:48.045" v="14"/>
          <ac:picMkLst>
            <pc:docMk/>
            <pc:sldMk cId="3470472009" sldId="266"/>
            <ac:picMk id="3" creationId="{00000000-0000-0000-0000-000000000000}"/>
          </ac:picMkLst>
        </pc:picChg>
        <pc:picChg chg="mod">
          <ac:chgData name="Christine Cooling" userId="S::ccools@yorku.ca::662e5a54-af8e-4100-8f63-7eaef436b7f6" providerId="AD" clId="Web-{0EBC912E-3D31-907B-40A8-BEEC215CACB3}" dt="2025-06-24T15:32:46.670" v="13"/>
          <ac:picMkLst>
            <pc:docMk/>
            <pc:sldMk cId="3470472009" sldId="266"/>
            <ac:picMk id="4" creationId="{61C02595-27FE-7368-D907-C27D650AEAE9}"/>
          </ac:picMkLst>
        </pc:picChg>
      </pc:sldChg>
      <pc:sldChg chg="modSp">
        <pc:chgData name="Christine Cooling" userId="S::ccools@yorku.ca::662e5a54-af8e-4100-8f63-7eaef436b7f6" providerId="AD" clId="Web-{0EBC912E-3D31-907B-40A8-BEEC215CACB3}" dt="2025-06-24T15:32:54.108" v="17"/>
        <pc:sldMkLst>
          <pc:docMk/>
          <pc:sldMk cId="2125951899" sldId="267"/>
        </pc:sldMkLst>
        <pc:picChg chg="mod">
          <ac:chgData name="Christine Cooling" userId="S::ccools@yorku.ca::662e5a54-af8e-4100-8f63-7eaef436b7f6" providerId="AD" clId="Web-{0EBC912E-3D31-907B-40A8-BEEC215CACB3}" dt="2025-06-24T15:32:54.014" v="16"/>
          <ac:picMkLst>
            <pc:docMk/>
            <pc:sldMk cId="2125951899" sldId="267"/>
            <ac:picMk id="4" creationId="{00000000-0000-0000-0000-000000000000}"/>
          </ac:picMkLst>
        </pc:picChg>
        <pc:picChg chg="mod">
          <ac:chgData name="Christine Cooling" userId="S::ccools@yorku.ca::662e5a54-af8e-4100-8f63-7eaef436b7f6" providerId="AD" clId="Web-{0EBC912E-3D31-907B-40A8-BEEC215CACB3}" dt="2025-06-24T15:32:54.108" v="17"/>
          <ac:picMkLst>
            <pc:docMk/>
            <pc:sldMk cId="2125951899" sldId="267"/>
            <ac:picMk id="5" creationId="{00000000-0000-0000-0000-000000000000}"/>
          </ac:picMkLst>
        </pc:picChg>
        <pc:cxnChg chg="mod">
          <ac:chgData name="Christine Cooling" userId="S::ccools@yorku.ca::662e5a54-af8e-4100-8f63-7eaef436b7f6" providerId="AD" clId="Web-{0EBC912E-3D31-907B-40A8-BEEC215CACB3}" dt="2025-06-24T15:32:54.014" v="15"/>
          <ac:cxnSpMkLst>
            <pc:docMk/>
            <pc:sldMk cId="2125951899" sldId="267"/>
            <ac:cxnSpMk id="11" creationId="{CD4D9E21-0B0D-A3EF-630B-8508D42BFA87}"/>
          </ac:cxnSpMkLst>
        </pc:cxnChg>
      </pc:sldChg>
      <pc:sldChg chg="modSp">
        <pc:chgData name="Christine Cooling" userId="S::ccools@yorku.ca::662e5a54-af8e-4100-8f63-7eaef436b7f6" providerId="AD" clId="Web-{0EBC912E-3D31-907B-40A8-BEEC215CACB3}" dt="2025-06-24T15:33:08.093" v="29" actId="20577"/>
        <pc:sldMkLst>
          <pc:docMk/>
          <pc:sldMk cId="1983458422" sldId="268"/>
        </pc:sldMkLst>
        <pc:spChg chg="mod">
          <ac:chgData name="Christine Cooling" userId="S::ccools@yorku.ca::662e5a54-af8e-4100-8f63-7eaef436b7f6" providerId="AD" clId="Web-{0EBC912E-3D31-907B-40A8-BEEC215CACB3}" dt="2025-06-24T15:33:08.093" v="29" actId="20577"/>
          <ac:spMkLst>
            <pc:docMk/>
            <pc:sldMk cId="1983458422" sldId="268"/>
            <ac:spMk id="6" creationId="{0D29F7D6-1C64-5205-5109-0BCE0145A625}"/>
          </ac:spMkLst>
        </pc:spChg>
        <pc:picChg chg="mod">
          <ac:chgData name="Christine Cooling" userId="S::ccools@yorku.ca::662e5a54-af8e-4100-8f63-7eaef436b7f6" providerId="AD" clId="Web-{0EBC912E-3D31-907B-40A8-BEEC215CACB3}" dt="2025-06-24T15:32:59.608" v="19"/>
          <ac:picMkLst>
            <pc:docMk/>
            <pc:sldMk cId="1983458422" sldId="268"/>
            <ac:picMk id="3" creationId="{00000000-0000-0000-0000-000000000000}"/>
          </ac:picMkLst>
        </pc:picChg>
        <pc:picChg chg="mod">
          <ac:chgData name="Christine Cooling" userId="S::ccools@yorku.ca::662e5a54-af8e-4100-8f63-7eaef436b7f6" providerId="AD" clId="Web-{0EBC912E-3D31-907B-40A8-BEEC215CACB3}" dt="2025-06-24T15:32:59.608" v="18"/>
          <ac:picMkLst>
            <pc:docMk/>
            <pc:sldMk cId="1983458422" sldId="268"/>
            <ac:picMk id="9" creationId="{00000000-0000-0000-0000-000000000000}"/>
          </ac:picMkLst>
        </pc:picChg>
        <pc:cxnChg chg="mod">
          <ac:chgData name="Christine Cooling" userId="S::ccools@yorku.ca::662e5a54-af8e-4100-8f63-7eaef436b7f6" providerId="AD" clId="Web-{0EBC912E-3D31-907B-40A8-BEEC215CACB3}" dt="2025-06-24T15:32:59.702" v="20"/>
          <ac:cxnSpMkLst>
            <pc:docMk/>
            <pc:sldMk cId="1983458422" sldId="268"/>
            <ac:cxnSpMk id="10" creationId="{CD4D9E21-0B0D-A3EF-630B-8508D42BFA87}"/>
          </ac:cxnSpMkLst>
        </pc:cxnChg>
      </pc:sldChg>
      <pc:sldChg chg="modSp">
        <pc:chgData name="Christine Cooling" userId="S::ccools@yorku.ca::662e5a54-af8e-4100-8f63-7eaef436b7f6" providerId="AD" clId="Web-{0EBC912E-3D31-907B-40A8-BEEC215CACB3}" dt="2025-06-24T15:33:10.671" v="30"/>
        <pc:sldMkLst>
          <pc:docMk/>
          <pc:sldMk cId="3219413809" sldId="269"/>
        </pc:sldMkLst>
        <pc:picChg chg="mod">
          <ac:chgData name="Christine Cooling" userId="S::ccools@yorku.ca::662e5a54-af8e-4100-8f63-7eaef436b7f6" providerId="AD" clId="Web-{0EBC912E-3D31-907B-40A8-BEEC215CACB3}" dt="2025-06-24T15:33:10.671" v="30"/>
          <ac:picMkLst>
            <pc:docMk/>
            <pc:sldMk cId="3219413809" sldId="269"/>
            <ac:picMk id="3" creationId="{83E1E3DE-1113-D0B3-276B-FD8C498021D2}"/>
          </ac:picMkLst>
        </pc:picChg>
      </pc:sldChg>
      <pc:sldChg chg="modSp">
        <pc:chgData name="Christine Cooling" userId="S::ccools@yorku.ca::662e5a54-af8e-4100-8f63-7eaef436b7f6" providerId="AD" clId="Web-{0EBC912E-3D31-907B-40A8-BEEC215CACB3}" dt="2025-06-24T15:33:14.515" v="32"/>
        <pc:sldMkLst>
          <pc:docMk/>
          <pc:sldMk cId="317914179" sldId="270"/>
        </pc:sldMkLst>
        <pc:picChg chg="mod">
          <ac:chgData name="Christine Cooling" userId="S::ccools@yorku.ca::662e5a54-af8e-4100-8f63-7eaef436b7f6" providerId="AD" clId="Web-{0EBC912E-3D31-907B-40A8-BEEC215CACB3}" dt="2025-06-24T15:33:13.077" v="31"/>
          <ac:picMkLst>
            <pc:docMk/>
            <pc:sldMk cId="317914179" sldId="270"/>
            <ac:picMk id="3" creationId="{83E1E3DE-1113-D0B3-276B-FD8C498021D2}"/>
          </ac:picMkLst>
        </pc:picChg>
        <pc:picChg chg="mod">
          <ac:chgData name="Christine Cooling" userId="S::ccools@yorku.ca::662e5a54-af8e-4100-8f63-7eaef436b7f6" providerId="AD" clId="Web-{0EBC912E-3D31-907B-40A8-BEEC215CACB3}" dt="2025-06-24T15:33:14.515" v="32"/>
          <ac:picMkLst>
            <pc:docMk/>
            <pc:sldMk cId="317914179" sldId="270"/>
            <ac:picMk id="1026" creationId="{C30E1DA2-B816-3C01-F3F2-F61CA23208F4}"/>
          </ac:picMkLst>
        </pc:picChg>
      </pc:sldChg>
      <pc:sldChg chg="modSp">
        <pc:chgData name="Christine Cooling" userId="S::ccools@yorku.ca::662e5a54-af8e-4100-8f63-7eaef436b7f6" providerId="AD" clId="Web-{0EBC912E-3D31-907B-40A8-BEEC215CACB3}" dt="2025-06-24T15:33:18.015" v="33"/>
        <pc:sldMkLst>
          <pc:docMk/>
          <pc:sldMk cId="2275180291" sldId="271"/>
        </pc:sldMkLst>
        <pc:picChg chg="mod">
          <ac:chgData name="Christine Cooling" userId="S::ccools@yorku.ca::662e5a54-af8e-4100-8f63-7eaef436b7f6" providerId="AD" clId="Web-{0EBC912E-3D31-907B-40A8-BEEC215CACB3}" dt="2025-06-24T15:33:18.015" v="33"/>
          <ac:picMkLst>
            <pc:docMk/>
            <pc:sldMk cId="2275180291" sldId="271"/>
            <ac:picMk id="5" creationId="{0DE4B9A8-5DB9-798F-9A77-6B8328E7824A}"/>
          </ac:picMkLst>
        </pc:picChg>
      </pc:sldChg>
      <pc:sldChg chg="modSp">
        <pc:chgData name="Christine Cooling" userId="S::ccools@yorku.ca::662e5a54-af8e-4100-8f63-7eaef436b7f6" providerId="AD" clId="Web-{0EBC912E-3D31-907B-40A8-BEEC215CACB3}" dt="2025-06-24T15:32:21.232" v="5"/>
        <pc:sldMkLst>
          <pc:docMk/>
          <pc:sldMk cId="1820717764" sldId="272"/>
        </pc:sldMkLst>
        <pc:picChg chg="mod modCrop">
          <ac:chgData name="Christine Cooling" userId="S::ccools@yorku.ca::662e5a54-af8e-4100-8f63-7eaef436b7f6" providerId="AD" clId="Web-{0EBC912E-3D31-907B-40A8-BEEC215CACB3}" dt="2025-06-24T15:32:21.232" v="5"/>
          <ac:picMkLst>
            <pc:docMk/>
            <pc:sldMk cId="1820717764" sldId="272"/>
            <ac:picMk id="3" creationId="{00000000-0000-0000-0000-000000000000}"/>
          </ac:picMkLst>
        </pc:picChg>
      </pc:sldChg>
      <pc:sldChg chg="modSp">
        <pc:chgData name="Christine Cooling" userId="S::ccools@yorku.ca::662e5a54-af8e-4100-8f63-7eaef436b7f6" providerId="AD" clId="Web-{0EBC912E-3D31-907B-40A8-BEEC215CACB3}" dt="2025-06-24T15:33:31.218" v="38" actId="20577"/>
        <pc:sldMkLst>
          <pc:docMk/>
          <pc:sldMk cId="3752443378" sldId="288"/>
        </pc:sldMkLst>
        <pc:spChg chg="mod">
          <ac:chgData name="Christine Cooling" userId="S::ccools@yorku.ca::662e5a54-af8e-4100-8f63-7eaef436b7f6" providerId="AD" clId="Web-{0EBC912E-3D31-907B-40A8-BEEC215CACB3}" dt="2025-06-24T15:33:31.218" v="38" actId="20577"/>
          <ac:spMkLst>
            <pc:docMk/>
            <pc:sldMk cId="3752443378" sldId="288"/>
            <ac:spMk id="4" creationId="{2D0166D5-6589-2001-6961-9C49E6715F2F}"/>
          </ac:spMkLst>
        </pc:spChg>
      </pc:sldChg>
      <pc:sldChg chg="modSp">
        <pc:chgData name="Christine Cooling" userId="S::ccools@yorku.ca::662e5a54-af8e-4100-8f63-7eaef436b7f6" providerId="AD" clId="Web-{0EBC912E-3D31-907B-40A8-BEEC215CACB3}" dt="2025-06-24T15:33:23.859" v="36"/>
        <pc:sldMkLst>
          <pc:docMk/>
          <pc:sldMk cId="1100523391" sldId="290"/>
        </pc:sldMkLst>
        <pc:picChg chg="mod">
          <ac:chgData name="Christine Cooling" userId="S::ccools@yorku.ca::662e5a54-af8e-4100-8f63-7eaef436b7f6" providerId="AD" clId="Web-{0EBC912E-3D31-907B-40A8-BEEC215CACB3}" dt="2025-06-24T15:33:23.859" v="36"/>
          <ac:picMkLst>
            <pc:docMk/>
            <pc:sldMk cId="1100523391" sldId="290"/>
            <ac:picMk id="5" creationId="{6F5308D9-A225-202E-BDFD-3E995157A1F6}"/>
          </ac:picMkLst>
        </pc:picChg>
        <pc:picChg chg="mod">
          <ac:chgData name="Christine Cooling" userId="S::ccools@yorku.ca::662e5a54-af8e-4100-8f63-7eaef436b7f6" providerId="AD" clId="Web-{0EBC912E-3D31-907B-40A8-BEEC215CACB3}" dt="2025-06-24T15:33:23.531" v="35"/>
          <ac:picMkLst>
            <pc:docMk/>
            <pc:sldMk cId="1100523391" sldId="290"/>
            <ac:picMk id="6" creationId="{C1861DAE-9B1E-C78B-0DF6-140F11C570A0}"/>
          </ac:picMkLst>
        </pc:picChg>
      </pc:sldChg>
    </pc:docChg>
  </pc:docChgLst>
  <pc:docChgLst>
    <pc:chgData name="Heath Leone" userId="S::heathl@yorku.ca::fd454411-5258-430a-a6bb-99df25641d82" providerId="AD" clId="Web-{1BDFB4F8-6E8D-F75B-CE2C-878FB3B7C7F1}"/>
    <pc:docChg chg="modSld">
      <pc:chgData name="Heath Leone" userId="S::heathl@yorku.ca::fd454411-5258-430a-a6bb-99df25641d82" providerId="AD" clId="Web-{1BDFB4F8-6E8D-F75B-CE2C-878FB3B7C7F1}" dt="2025-06-23T21:02:20.247" v="89"/>
      <pc:docMkLst>
        <pc:docMk/>
      </pc:docMkLst>
      <pc:sldChg chg="addSp delSp modSp">
        <pc:chgData name="Heath Leone" userId="S::heathl@yorku.ca::fd454411-5258-430a-a6bb-99df25641d82" providerId="AD" clId="Web-{1BDFB4F8-6E8D-F75B-CE2C-878FB3B7C7F1}" dt="2025-06-23T21:02:06.450" v="88"/>
        <pc:sldMkLst>
          <pc:docMk/>
          <pc:sldMk cId="2795027545" sldId="257"/>
        </pc:sldMkLst>
        <pc:spChg chg="del mod">
          <ac:chgData name="Heath Leone" userId="S::heathl@yorku.ca::fd454411-5258-430a-a6bb-99df25641d82" providerId="AD" clId="Web-{1BDFB4F8-6E8D-F75B-CE2C-878FB3B7C7F1}" dt="2025-06-23T21:02:06.387" v="87"/>
          <ac:spMkLst>
            <pc:docMk/>
            <pc:sldMk cId="2795027545" sldId="257"/>
            <ac:spMk id="3" creationId="{345158CF-6BEE-EA3F-3905-69CA938739BB}"/>
          </ac:spMkLst>
        </pc:spChg>
        <pc:spChg chg="add">
          <ac:chgData name="Heath Leone" userId="S::heathl@yorku.ca::fd454411-5258-430a-a6bb-99df25641d82" providerId="AD" clId="Web-{1BDFB4F8-6E8D-F75B-CE2C-878FB3B7C7F1}" dt="2025-06-23T21:02:06.450" v="88"/>
          <ac:spMkLst>
            <pc:docMk/>
            <pc:sldMk cId="2795027545" sldId="257"/>
            <ac:spMk id="5" creationId="{2FFA611F-0E81-D86C-2792-86D6B23E5E98}"/>
          </ac:spMkLst>
        </pc:spChg>
      </pc:sldChg>
      <pc:sldChg chg="addSp delSp modSp">
        <pc:chgData name="Heath Leone" userId="S::heathl@yorku.ca::fd454411-5258-430a-a6bb-99df25641d82" providerId="AD" clId="Web-{1BDFB4F8-6E8D-F75B-CE2C-878FB3B7C7F1}" dt="2025-06-23T21:00:32.682" v="46" actId="1076"/>
        <pc:sldMkLst>
          <pc:docMk/>
          <pc:sldMk cId="985602340" sldId="259"/>
        </pc:sldMkLst>
        <pc:spChg chg="add mod">
          <ac:chgData name="Heath Leone" userId="S::heathl@yorku.ca::fd454411-5258-430a-a6bb-99df25641d82" providerId="AD" clId="Web-{1BDFB4F8-6E8D-F75B-CE2C-878FB3B7C7F1}" dt="2025-06-23T21:00:32.682" v="46" actId="1076"/>
          <ac:spMkLst>
            <pc:docMk/>
            <pc:sldMk cId="985602340" sldId="259"/>
            <ac:spMk id="5" creationId="{520EE1FF-124A-0B3A-5D1E-7C00C4EE760B}"/>
          </ac:spMkLst>
        </pc:spChg>
        <pc:spChg chg="del mod">
          <ac:chgData name="Heath Leone" userId="S::heathl@yorku.ca::fd454411-5258-430a-a6bb-99df25641d82" providerId="AD" clId="Web-{1BDFB4F8-6E8D-F75B-CE2C-878FB3B7C7F1}" dt="2025-06-23T21:00:27.120" v="43"/>
          <ac:spMkLst>
            <pc:docMk/>
            <pc:sldMk cId="985602340" sldId="259"/>
            <ac:spMk id="7" creationId="{11EDF220-785F-F7EE-D1D3-91E601F0BC0C}"/>
          </ac:spMkLst>
        </pc:spChg>
      </pc:sldChg>
      <pc:sldChg chg="addSp delSp modSp">
        <pc:chgData name="Heath Leone" userId="S::heathl@yorku.ca::fd454411-5258-430a-a6bb-99df25641d82" providerId="AD" clId="Web-{1BDFB4F8-6E8D-F75B-CE2C-878FB3B7C7F1}" dt="2025-06-23T21:00:24.041" v="40"/>
        <pc:sldMkLst>
          <pc:docMk/>
          <pc:sldMk cId="4035698561" sldId="260"/>
        </pc:sldMkLst>
        <pc:spChg chg="add">
          <ac:chgData name="Heath Leone" userId="S::heathl@yorku.ca::fd454411-5258-430a-a6bb-99df25641d82" providerId="AD" clId="Web-{1BDFB4F8-6E8D-F75B-CE2C-878FB3B7C7F1}" dt="2025-06-23T21:00:24.041" v="40"/>
          <ac:spMkLst>
            <pc:docMk/>
            <pc:sldMk cId="4035698561" sldId="260"/>
            <ac:spMk id="4" creationId="{F15BEA63-67DD-1844-DA14-A53F47A32362}"/>
          </ac:spMkLst>
        </pc:spChg>
        <pc:spChg chg="del mod">
          <ac:chgData name="Heath Leone" userId="S::heathl@yorku.ca::fd454411-5258-430a-a6bb-99df25641d82" providerId="AD" clId="Web-{1BDFB4F8-6E8D-F75B-CE2C-878FB3B7C7F1}" dt="2025-06-23T21:00:23.807" v="39"/>
          <ac:spMkLst>
            <pc:docMk/>
            <pc:sldMk cId="4035698561" sldId="260"/>
            <ac:spMk id="6" creationId="{D0D15086-1718-220B-80DD-CE6E39AAF3DB}"/>
          </ac:spMkLst>
        </pc:spChg>
      </pc:sldChg>
      <pc:sldChg chg="addSp delSp modSp">
        <pc:chgData name="Heath Leone" userId="S::heathl@yorku.ca::fd454411-5258-430a-a6bb-99df25641d82" providerId="AD" clId="Web-{1BDFB4F8-6E8D-F75B-CE2C-878FB3B7C7F1}" dt="2025-06-23T21:01:23.886" v="76"/>
        <pc:sldMkLst>
          <pc:docMk/>
          <pc:sldMk cId="2952845214" sldId="261"/>
        </pc:sldMkLst>
        <pc:spChg chg="add del">
          <ac:chgData name="Heath Leone" userId="S::heathl@yorku.ca::fd454411-5258-430a-a6bb-99df25641d82" providerId="AD" clId="Web-{1BDFB4F8-6E8D-F75B-CE2C-878FB3B7C7F1}" dt="2025-06-23T21:01:20.808" v="63"/>
          <ac:spMkLst>
            <pc:docMk/>
            <pc:sldMk cId="2952845214" sldId="261"/>
            <ac:spMk id="2" creationId="{00000000-0000-0000-0000-000000000000}"/>
          </ac:spMkLst>
        </pc:spChg>
        <pc:spChg chg="add del">
          <ac:chgData name="Heath Leone" userId="S::heathl@yorku.ca::fd454411-5258-430a-a6bb-99df25641d82" providerId="AD" clId="Web-{1BDFB4F8-6E8D-F75B-CE2C-878FB3B7C7F1}" dt="2025-06-23T21:01:20.808" v="72"/>
          <ac:spMkLst>
            <pc:docMk/>
            <pc:sldMk cId="2952845214" sldId="261"/>
            <ac:spMk id="4" creationId="{E83B6012-5174-C719-00FF-CDBB454A4AF0}"/>
          </ac:spMkLst>
        </pc:spChg>
        <pc:spChg chg="add del mod">
          <ac:chgData name="Heath Leone" userId="S::heathl@yorku.ca::fd454411-5258-430a-a6bb-99df25641d82" providerId="AD" clId="Web-{1BDFB4F8-6E8D-F75B-CE2C-878FB3B7C7F1}" dt="2025-06-23T21:01:23.683" v="75"/>
          <ac:spMkLst>
            <pc:docMk/>
            <pc:sldMk cId="2952845214" sldId="261"/>
            <ac:spMk id="5" creationId="{42EE04EF-07D8-3301-7227-82EAA0840A52}"/>
          </ac:spMkLst>
        </pc:spChg>
        <pc:spChg chg="add del mod">
          <ac:chgData name="Heath Leone" userId="S::heathl@yorku.ca::fd454411-5258-430a-a6bb-99df25641d82" providerId="AD" clId="Web-{1BDFB4F8-6E8D-F75B-CE2C-878FB3B7C7F1}" dt="2025-06-23T21:01:20.808" v="64"/>
          <ac:spMkLst>
            <pc:docMk/>
            <pc:sldMk cId="2952845214" sldId="261"/>
            <ac:spMk id="7" creationId="{4C4DE95B-39D3-BFAF-1379-664E051E4EC6}"/>
          </ac:spMkLst>
        </pc:spChg>
        <pc:spChg chg="add del mod">
          <ac:chgData name="Heath Leone" userId="S::heathl@yorku.ca::fd454411-5258-430a-a6bb-99df25641d82" providerId="AD" clId="Web-{1BDFB4F8-6E8D-F75B-CE2C-878FB3B7C7F1}" dt="2025-06-23T21:01:20.808" v="63"/>
          <ac:spMkLst>
            <pc:docMk/>
            <pc:sldMk cId="2952845214" sldId="261"/>
            <ac:spMk id="10" creationId="{863C6D97-0E7A-1D0E-FE28-A59BE55E7BB0}"/>
          </ac:spMkLst>
        </pc:spChg>
        <pc:spChg chg="add">
          <ac:chgData name="Heath Leone" userId="S::heathl@yorku.ca::fd454411-5258-430a-a6bb-99df25641d82" providerId="AD" clId="Web-{1BDFB4F8-6E8D-F75B-CE2C-878FB3B7C7F1}" dt="2025-06-23T21:01:23.886" v="76"/>
          <ac:spMkLst>
            <pc:docMk/>
            <pc:sldMk cId="2952845214" sldId="261"/>
            <ac:spMk id="11" creationId="{45DD528A-CE26-EE31-BEAE-131B1B8988FA}"/>
          </ac:spMkLst>
        </pc:spChg>
        <pc:spChg chg="add del">
          <ac:chgData name="Heath Leone" userId="S::heathl@yorku.ca::fd454411-5258-430a-a6bb-99df25641d82" providerId="AD" clId="Web-{1BDFB4F8-6E8D-F75B-CE2C-878FB3B7C7F1}" dt="2025-06-23T21:01:20.808" v="64"/>
          <ac:spMkLst>
            <pc:docMk/>
            <pc:sldMk cId="2952845214" sldId="261"/>
            <ac:spMk id="23" creationId="{52D346B7-DACE-608D-0745-0CD0B045D045}"/>
          </ac:spMkLst>
        </pc:spChg>
        <pc:picChg chg="add del">
          <ac:chgData name="Heath Leone" userId="S::heathl@yorku.ca::fd454411-5258-430a-a6bb-99df25641d82" providerId="AD" clId="Web-{1BDFB4F8-6E8D-F75B-CE2C-878FB3B7C7F1}" dt="2025-06-23T21:01:20.808" v="62"/>
          <ac:picMkLst>
            <pc:docMk/>
            <pc:sldMk cId="2952845214" sldId="261"/>
            <ac:picMk id="3" creationId="{00000000-0000-0000-0000-000000000000}"/>
          </ac:picMkLst>
        </pc:picChg>
        <pc:cxnChg chg="add del">
          <ac:chgData name="Heath Leone" userId="S::heathl@yorku.ca::fd454411-5258-430a-a6bb-99df25641d82" providerId="AD" clId="Web-{1BDFB4F8-6E8D-F75B-CE2C-878FB3B7C7F1}" dt="2025-06-23T21:01:20.808" v="65"/>
          <ac:cxnSpMkLst>
            <pc:docMk/>
            <pc:sldMk cId="2952845214" sldId="261"/>
            <ac:cxnSpMk id="9" creationId="{066524CF-4E6B-4A92-7AE8-FD0F26A1A734}"/>
          </ac:cxnSpMkLst>
        </pc:cxnChg>
        <pc:cxnChg chg="add del">
          <ac:chgData name="Heath Leone" userId="S::heathl@yorku.ca::fd454411-5258-430a-a6bb-99df25641d82" providerId="AD" clId="Web-{1BDFB4F8-6E8D-F75B-CE2C-878FB3B7C7F1}" dt="2025-06-23T21:01:20.808" v="66"/>
          <ac:cxnSpMkLst>
            <pc:docMk/>
            <pc:sldMk cId="2952845214" sldId="261"/>
            <ac:cxnSpMk id="21" creationId="{066524CF-4E6B-4A92-7AE8-FD0F26A1A734}"/>
          </ac:cxnSpMkLst>
        </pc:cxnChg>
        <pc:cxnChg chg="add del">
          <ac:chgData name="Heath Leone" userId="S::heathl@yorku.ca::fd454411-5258-430a-a6bb-99df25641d82" providerId="AD" clId="Web-{1BDFB4F8-6E8D-F75B-CE2C-878FB3B7C7F1}" dt="2025-06-23T21:01:20.808" v="67"/>
          <ac:cxnSpMkLst>
            <pc:docMk/>
            <pc:sldMk cId="2952845214" sldId="261"/>
            <ac:cxnSpMk id="22" creationId="{066524CF-4E6B-4A92-7AE8-FD0F26A1A734}"/>
          </ac:cxnSpMkLst>
        </pc:cxnChg>
        <pc:cxnChg chg="add del">
          <ac:chgData name="Heath Leone" userId="S::heathl@yorku.ca::fd454411-5258-430a-a6bb-99df25641d82" providerId="AD" clId="Web-{1BDFB4F8-6E8D-F75B-CE2C-878FB3B7C7F1}" dt="2025-06-23T21:01:20.808" v="68"/>
          <ac:cxnSpMkLst>
            <pc:docMk/>
            <pc:sldMk cId="2952845214" sldId="261"/>
            <ac:cxnSpMk id="25" creationId="{066524CF-4E6B-4A92-7AE8-FD0F26A1A734}"/>
          </ac:cxnSpMkLst>
        </pc:cxnChg>
        <pc:cxnChg chg="add del">
          <ac:chgData name="Heath Leone" userId="S::heathl@yorku.ca::fd454411-5258-430a-a6bb-99df25641d82" providerId="AD" clId="Web-{1BDFB4F8-6E8D-F75B-CE2C-878FB3B7C7F1}" dt="2025-06-23T21:01:20.808" v="69"/>
          <ac:cxnSpMkLst>
            <pc:docMk/>
            <pc:sldMk cId="2952845214" sldId="261"/>
            <ac:cxnSpMk id="26" creationId="{066524CF-4E6B-4A92-7AE8-FD0F26A1A734}"/>
          </ac:cxnSpMkLst>
        </pc:cxnChg>
        <pc:cxnChg chg="add del">
          <ac:chgData name="Heath Leone" userId="S::heathl@yorku.ca::fd454411-5258-430a-a6bb-99df25641d82" providerId="AD" clId="Web-{1BDFB4F8-6E8D-F75B-CE2C-878FB3B7C7F1}" dt="2025-06-23T21:01:20.808" v="70"/>
          <ac:cxnSpMkLst>
            <pc:docMk/>
            <pc:sldMk cId="2952845214" sldId="261"/>
            <ac:cxnSpMk id="27" creationId="{066524CF-4E6B-4A92-7AE8-FD0F26A1A734}"/>
          </ac:cxnSpMkLst>
        </pc:cxnChg>
      </pc:sldChg>
      <pc:sldChg chg="addSp delSp modSp">
        <pc:chgData name="Heath Leone" userId="S::heathl@yorku.ca::fd454411-5258-430a-a6bb-99df25641d82" providerId="AD" clId="Web-{1BDFB4F8-6E8D-F75B-CE2C-878FB3B7C7F1}" dt="2025-06-23T21:01:26.980" v="80"/>
        <pc:sldMkLst>
          <pc:docMk/>
          <pc:sldMk cId="3490963331" sldId="264"/>
        </pc:sldMkLst>
        <pc:spChg chg="add">
          <ac:chgData name="Heath Leone" userId="S::heathl@yorku.ca::fd454411-5258-430a-a6bb-99df25641d82" providerId="AD" clId="Web-{1BDFB4F8-6E8D-F75B-CE2C-878FB3B7C7F1}" dt="2025-06-23T21:01:26.980" v="80"/>
          <ac:spMkLst>
            <pc:docMk/>
            <pc:sldMk cId="3490963331" sldId="264"/>
            <ac:spMk id="3" creationId="{39ABF120-2A8F-5271-36CA-0EE23DCA2A1D}"/>
          </ac:spMkLst>
        </pc:spChg>
        <pc:spChg chg="del mod">
          <ac:chgData name="Heath Leone" userId="S::heathl@yorku.ca::fd454411-5258-430a-a6bb-99df25641d82" providerId="AD" clId="Web-{1BDFB4F8-6E8D-F75B-CE2C-878FB3B7C7F1}" dt="2025-06-23T21:01:26.839" v="79"/>
          <ac:spMkLst>
            <pc:docMk/>
            <pc:sldMk cId="3490963331" sldId="264"/>
            <ac:spMk id="8" creationId="{AB9CA2F8-B618-3E48-3027-6D7C8F02AD2A}"/>
          </ac:spMkLst>
        </pc:spChg>
      </pc:sldChg>
      <pc:sldChg chg="addSp delSp modSp">
        <pc:chgData name="Heath Leone" userId="S::heathl@yorku.ca::fd454411-5258-430a-a6bb-99df25641d82" providerId="AD" clId="Web-{1BDFB4F8-6E8D-F75B-CE2C-878FB3B7C7F1}" dt="2025-06-23T21:00:18.463" v="36"/>
        <pc:sldMkLst>
          <pc:docMk/>
          <pc:sldMk cId="3470472009" sldId="266"/>
        </pc:sldMkLst>
        <pc:spChg chg="add">
          <ac:chgData name="Heath Leone" userId="S::heathl@yorku.ca::fd454411-5258-430a-a6bb-99df25641d82" providerId="AD" clId="Web-{1BDFB4F8-6E8D-F75B-CE2C-878FB3B7C7F1}" dt="2025-06-23T21:00:18.463" v="36"/>
          <ac:spMkLst>
            <pc:docMk/>
            <pc:sldMk cId="3470472009" sldId="266"/>
            <ac:spMk id="5" creationId="{F905DDC6-506E-3497-CB4A-E7826E82F5BC}"/>
          </ac:spMkLst>
        </pc:spChg>
        <pc:spChg chg="del mod">
          <ac:chgData name="Heath Leone" userId="S::heathl@yorku.ca::fd454411-5258-430a-a6bb-99df25641d82" providerId="AD" clId="Web-{1BDFB4F8-6E8D-F75B-CE2C-878FB3B7C7F1}" dt="2025-06-23T21:00:18.260" v="35"/>
          <ac:spMkLst>
            <pc:docMk/>
            <pc:sldMk cId="3470472009" sldId="266"/>
            <ac:spMk id="8" creationId="{E1734AA8-C36F-70D2-5374-C1E0E1D259C4}"/>
          </ac:spMkLst>
        </pc:spChg>
      </pc:sldChg>
      <pc:sldChg chg="addSp delSp modSp">
        <pc:chgData name="Heath Leone" userId="S::heathl@yorku.ca::fd454411-5258-430a-a6bb-99df25641d82" providerId="AD" clId="Web-{1BDFB4F8-6E8D-F75B-CE2C-878FB3B7C7F1}" dt="2025-06-23T21:00:14.760" v="32"/>
        <pc:sldMkLst>
          <pc:docMk/>
          <pc:sldMk cId="2125951899" sldId="267"/>
        </pc:sldMkLst>
        <pc:spChg chg="add">
          <ac:chgData name="Heath Leone" userId="S::heathl@yorku.ca::fd454411-5258-430a-a6bb-99df25641d82" providerId="AD" clId="Web-{1BDFB4F8-6E8D-F75B-CE2C-878FB3B7C7F1}" dt="2025-06-23T21:00:14.760" v="32"/>
          <ac:spMkLst>
            <pc:docMk/>
            <pc:sldMk cId="2125951899" sldId="267"/>
            <ac:spMk id="3" creationId="{9642D005-D449-C11D-49E3-7780A0F302C7}"/>
          </ac:spMkLst>
        </pc:spChg>
        <pc:spChg chg="del mod">
          <ac:chgData name="Heath Leone" userId="S::heathl@yorku.ca::fd454411-5258-430a-a6bb-99df25641d82" providerId="AD" clId="Web-{1BDFB4F8-6E8D-F75B-CE2C-878FB3B7C7F1}" dt="2025-06-23T21:00:14.479" v="31"/>
          <ac:spMkLst>
            <pc:docMk/>
            <pc:sldMk cId="2125951899" sldId="267"/>
            <ac:spMk id="8" creationId="{E22B0CC0-45EF-D214-FE32-299E2A3BAE4F}"/>
          </ac:spMkLst>
        </pc:spChg>
      </pc:sldChg>
      <pc:sldChg chg="addSp delSp modSp">
        <pc:chgData name="Heath Leone" userId="S::heathl@yorku.ca::fd454411-5258-430a-a6bb-99df25641d82" providerId="AD" clId="Web-{1BDFB4F8-6E8D-F75B-CE2C-878FB3B7C7F1}" dt="2025-06-23T21:00:09.916" v="28"/>
        <pc:sldMkLst>
          <pc:docMk/>
          <pc:sldMk cId="1983458422" sldId="268"/>
        </pc:sldMkLst>
        <pc:spChg chg="add">
          <ac:chgData name="Heath Leone" userId="S::heathl@yorku.ca::fd454411-5258-430a-a6bb-99df25641d82" providerId="AD" clId="Web-{1BDFB4F8-6E8D-F75B-CE2C-878FB3B7C7F1}" dt="2025-06-23T21:00:09.916" v="28"/>
          <ac:spMkLst>
            <pc:docMk/>
            <pc:sldMk cId="1983458422" sldId="268"/>
            <ac:spMk id="4" creationId="{8E122AD9-3138-F22A-8BA4-A20399932EA3}"/>
          </ac:spMkLst>
        </pc:spChg>
        <pc:spChg chg="del mod">
          <ac:chgData name="Heath Leone" userId="S::heathl@yorku.ca::fd454411-5258-430a-a6bb-99df25641d82" providerId="AD" clId="Web-{1BDFB4F8-6E8D-F75B-CE2C-878FB3B7C7F1}" dt="2025-06-23T21:00:09.588" v="27"/>
          <ac:spMkLst>
            <pc:docMk/>
            <pc:sldMk cId="1983458422" sldId="268"/>
            <ac:spMk id="8" creationId="{45DED609-E9C1-0837-B09E-DAA5CDA1C55A}"/>
          </ac:spMkLst>
        </pc:spChg>
      </pc:sldChg>
      <pc:sldChg chg="addSp delSp modSp">
        <pc:chgData name="Heath Leone" userId="S::heathl@yorku.ca::fd454411-5258-430a-a6bb-99df25641d82" providerId="AD" clId="Web-{1BDFB4F8-6E8D-F75B-CE2C-878FB3B7C7F1}" dt="2025-06-23T21:00:03.197" v="24" actId="1076"/>
        <pc:sldMkLst>
          <pc:docMk/>
          <pc:sldMk cId="3219413809" sldId="269"/>
        </pc:sldMkLst>
        <pc:spChg chg="add mod">
          <ac:chgData name="Heath Leone" userId="S::heathl@yorku.ca::fd454411-5258-430a-a6bb-99df25641d82" providerId="AD" clId="Web-{1BDFB4F8-6E8D-F75B-CE2C-878FB3B7C7F1}" dt="2025-06-23T21:00:03.197" v="24" actId="1076"/>
          <ac:spMkLst>
            <pc:docMk/>
            <pc:sldMk cId="3219413809" sldId="269"/>
            <ac:spMk id="4" creationId="{6ED349BB-587D-6241-059C-857F8D3DD07B}"/>
          </ac:spMkLst>
        </pc:spChg>
        <pc:spChg chg="del mod">
          <ac:chgData name="Heath Leone" userId="S::heathl@yorku.ca::fd454411-5258-430a-a6bb-99df25641d82" providerId="AD" clId="Web-{1BDFB4F8-6E8D-F75B-CE2C-878FB3B7C7F1}" dt="2025-06-23T20:59:58.088" v="21"/>
          <ac:spMkLst>
            <pc:docMk/>
            <pc:sldMk cId="3219413809" sldId="269"/>
            <ac:spMk id="7" creationId="{50A7F55C-8D9A-744A-5BA8-3ACA771A4378}"/>
          </ac:spMkLst>
        </pc:spChg>
      </pc:sldChg>
      <pc:sldChg chg="addSp delSp modSp">
        <pc:chgData name="Heath Leone" userId="S::heathl@yorku.ca::fd454411-5258-430a-a6bb-99df25641d82" providerId="AD" clId="Web-{1BDFB4F8-6E8D-F75B-CE2C-878FB3B7C7F1}" dt="2025-06-23T20:59:51.197" v="18"/>
        <pc:sldMkLst>
          <pc:docMk/>
          <pc:sldMk cId="317914179" sldId="270"/>
        </pc:sldMkLst>
        <pc:spChg chg="add">
          <ac:chgData name="Heath Leone" userId="S::heathl@yorku.ca::fd454411-5258-430a-a6bb-99df25641d82" providerId="AD" clId="Web-{1BDFB4F8-6E8D-F75B-CE2C-878FB3B7C7F1}" dt="2025-06-23T20:59:51.197" v="18"/>
          <ac:spMkLst>
            <pc:docMk/>
            <pc:sldMk cId="317914179" sldId="270"/>
            <ac:spMk id="4" creationId="{648A4F30-C7A0-F1ED-4B0F-F2BC8F86ADCE}"/>
          </ac:spMkLst>
        </pc:spChg>
        <pc:spChg chg="del mod">
          <ac:chgData name="Heath Leone" userId="S::heathl@yorku.ca::fd454411-5258-430a-a6bb-99df25641d82" providerId="AD" clId="Web-{1BDFB4F8-6E8D-F75B-CE2C-878FB3B7C7F1}" dt="2025-06-23T20:59:50.994" v="17"/>
          <ac:spMkLst>
            <pc:docMk/>
            <pc:sldMk cId="317914179" sldId="270"/>
            <ac:spMk id="10" creationId="{DA7DAE28-583D-21FC-1768-EB351FFF193E}"/>
          </ac:spMkLst>
        </pc:spChg>
      </pc:sldChg>
      <pc:sldChg chg="addSp delSp modSp">
        <pc:chgData name="Heath Leone" userId="S::heathl@yorku.ca::fd454411-5258-430a-a6bb-99df25641d82" providerId="AD" clId="Web-{1BDFB4F8-6E8D-F75B-CE2C-878FB3B7C7F1}" dt="2025-06-23T20:59:47.603" v="14"/>
        <pc:sldMkLst>
          <pc:docMk/>
          <pc:sldMk cId="2275180291" sldId="271"/>
        </pc:sldMkLst>
        <pc:spChg chg="add">
          <ac:chgData name="Heath Leone" userId="S::heathl@yorku.ca::fd454411-5258-430a-a6bb-99df25641d82" providerId="AD" clId="Web-{1BDFB4F8-6E8D-F75B-CE2C-878FB3B7C7F1}" dt="2025-06-23T20:59:47.603" v="14"/>
          <ac:spMkLst>
            <pc:docMk/>
            <pc:sldMk cId="2275180291" sldId="271"/>
            <ac:spMk id="3" creationId="{615D0249-3A1C-48C2-8D8A-106C8D55223A}"/>
          </ac:spMkLst>
        </pc:spChg>
        <pc:spChg chg="del mod">
          <ac:chgData name="Heath Leone" userId="S::heathl@yorku.ca::fd454411-5258-430a-a6bb-99df25641d82" providerId="AD" clId="Web-{1BDFB4F8-6E8D-F75B-CE2C-878FB3B7C7F1}" dt="2025-06-23T20:59:47.337" v="13"/>
          <ac:spMkLst>
            <pc:docMk/>
            <pc:sldMk cId="2275180291" sldId="271"/>
            <ac:spMk id="10" creationId="{5E6EEBA9-5D35-0355-BF28-B62732C58719}"/>
          </ac:spMkLst>
        </pc:spChg>
      </pc:sldChg>
      <pc:sldChg chg="addSp delSp modSp">
        <pc:chgData name="Heath Leone" userId="S::heathl@yorku.ca::fd454411-5258-430a-a6bb-99df25641d82" providerId="AD" clId="Web-{1BDFB4F8-6E8D-F75B-CE2C-878FB3B7C7F1}" dt="2025-06-23T21:02:02.840" v="84"/>
        <pc:sldMkLst>
          <pc:docMk/>
          <pc:sldMk cId="1820717764" sldId="272"/>
        </pc:sldMkLst>
        <pc:spChg chg="add">
          <ac:chgData name="Heath Leone" userId="S::heathl@yorku.ca::fd454411-5258-430a-a6bb-99df25641d82" providerId="AD" clId="Web-{1BDFB4F8-6E8D-F75B-CE2C-878FB3B7C7F1}" dt="2025-06-23T21:02:02.840" v="84"/>
          <ac:spMkLst>
            <pc:docMk/>
            <pc:sldMk cId="1820717764" sldId="272"/>
            <ac:spMk id="4" creationId="{4429DEB0-6323-0150-C40B-66A4C6D70376}"/>
          </ac:spMkLst>
        </pc:spChg>
        <pc:spChg chg="del mod">
          <ac:chgData name="Heath Leone" userId="S::heathl@yorku.ca::fd454411-5258-430a-a6bb-99df25641d82" providerId="AD" clId="Web-{1BDFB4F8-6E8D-F75B-CE2C-878FB3B7C7F1}" dt="2025-06-23T21:02:02.637" v="83"/>
          <ac:spMkLst>
            <pc:docMk/>
            <pc:sldMk cId="1820717764" sldId="272"/>
            <ac:spMk id="6" creationId="{2C7E8383-F70C-BEE3-77B0-B86318F7CF2B}"/>
          </ac:spMkLst>
        </pc:spChg>
      </pc:sldChg>
      <pc:sldChg chg="addSp delSp modSp">
        <pc:chgData name="Heath Leone" userId="S::heathl@yorku.ca::fd454411-5258-430a-a6bb-99df25641d82" providerId="AD" clId="Web-{1BDFB4F8-6E8D-F75B-CE2C-878FB3B7C7F1}" dt="2025-06-23T21:01:16.714" v="50"/>
        <pc:sldMkLst>
          <pc:docMk/>
          <pc:sldMk cId="557517670" sldId="277"/>
        </pc:sldMkLst>
        <pc:spChg chg="add">
          <ac:chgData name="Heath Leone" userId="S::heathl@yorku.ca::fd454411-5258-430a-a6bb-99df25641d82" providerId="AD" clId="Web-{1BDFB4F8-6E8D-F75B-CE2C-878FB3B7C7F1}" dt="2025-06-23T21:01:16.714" v="50"/>
          <ac:spMkLst>
            <pc:docMk/>
            <pc:sldMk cId="557517670" sldId="277"/>
            <ac:spMk id="4" creationId="{721D2C84-B450-F0C9-7377-850EC4611F2C}"/>
          </ac:spMkLst>
        </pc:spChg>
        <pc:spChg chg="del mod">
          <ac:chgData name="Heath Leone" userId="S::heathl@yorku.ca::fd454411-5258-430a-a6bb-99df25641d82" providerId="AD" clId="Web-{1BDFB4F8-6E8D-F75B-CE2C-878FB3B7C7F1}" dt="2025-06-23T21:01:16.402" v="49"/>
          <ac:spMkLst>
            <pc:docMk/>
            <pc:sldMk cId="557517670" sldId="277"/>
            <ac:spMk id="6" creationId="{04E532DD-CF94-110D-6D93-9C923F15DCE4}"/>
          </ac:spMkLst>
        </pc:spChg>
      </pc:sldChg>
      <pc:sldChg chg="addSp delSp">
        <pc:chgData name="Heath Leone" userId="S::heathl@yorku.ca::fd454411-5258-430a-a6bb-99df25641d82" providerId="AD" clId="Web-{1BDFB4F8-6E8D-F75B-CE2C-878FB3B7C7F1}" dt="2025-06-23T21:02:20.247" v="89"/>
        <pc:sldMkLst>
          <pc:docMk/>
          <pc:sldMk cId="3160892619" sldId="279"/>
        </pc:sldMkLst>
        <pc:spChg chg="add del">
          <ac:chgData name="Heath Leone" userId="S::heathl@yorku.ca::fd454411-5258-430a-a6bb-99df25641d82" providerId="AD" clId="Web-{1BDFB4F8-6E8D-F75B-CE2C-878FB3B7C7F1}" dt="2025-06-23T20:58:40.774" v="1"/>
          <ac:spMkLst>
            <pc:docMk/>
            <pc:sldMk cId="3160892619" sldId="279"/>
            <ac:spMk id="4" creationId="{DCCCA383-B23A-3780-24C2-7151B13F23BA}"/>
          </ac:spMkLst>
        </pc:spChg>
        <pc:spChg chg="add">
          <ac:chgData name="Heath Leone" userId="S::heathl@yorku.ca::fd454411-5258-430a-a6bb-99df25641d82" providerId="AD" clId="Web-{1BDFB4F8-6E8D-F75B-CE2C-878FB3B7C7F1}" dt="2025-06-23T21:02:20.247" v="89"/>
          <ac:spMkLst>
            <pc:docMk/>
            <pc:sldMk cId="3160892619" sldId="279"/>
            <ac:spMk id="6" creationId="{A0405A8F-71FB-D7E7-E02B-AEA2DE122C54}"/>
          </ac:spMkLst>
        </pc:spChg>
      </pc:sldChg>
      <pc:sldChg chg="addSp delSp modSp">
        <pc:chgData name="Heath Leone" userId="S::heathl@yorku.ca::fd454411-5258-430a-a6bb-99df25641d82" providerId="AD" clId="Web-{1BDFB4F8-6E8D-F75B-CE2C-878FB3B7C7F1}" dt="2025-06-23T20:59:41.697" v="10"/>
        <pc:sldMkLst>
          <pc:docMk/>
          <pc:sldMk cId="1100523391" sldId="290"/>
        </pc:sldMkLst>
        <pc:spChg chg="add">
          <ac:chgData name="Heath Leone" userId="S::heathl@yorku.ca::fd454411-5258-430a-a6bb-99df25641d82" providerId="AD" clId="Web-{1BDFB4F8-6E8D-F75B-CE2C-878FB3B7C7F1}" dt="2025-06-23T20:59:41.697" v="10"/>
          <ac:spMkLst>
            <pc:docMk/>
            <pc:sldMk cId="1100523391" sldId="290"/>
            <ac:spMk id="2" creationId="{DCCCA383-B23A-3780-24C2-7151B13F23BA}"/>
          </ac:spMkLst>
        </pc:spChg>
        <pc:spChg chg="del mod">
          <ac:chgData name="Heath Leone" userId="S::heathl@yorku.ca::fd454411-5258-430a-a6bb-99df25641d82" providerId="AD" clId="Web-{1BDFB4F8-6E8D-F75B-CE2C-878FB3B7C7F1}" dt="2025-06-23T20:59:41.619" v="9"/>
          <ac:spMkLst>
            <pc:docMk/>
            <pc:sldMk cId="1100523391" sldId="290"/>
            <ac:spMk id="7" creationId="{DCCCA383-B23A-3780-24C2-7151B13F23BA}"/>
          </ac:spMkLst>
        </pc:spChg>
      </pc:sldChg>
      <pc:sldChg chg="modSp">
        <pc:chgData name="Heath Leone" userId="S::heathl@yorku.ca::fd454411-5258-430a-a6bb-99df25641d82" providerId="AD" clId="Web-{1BDFB4F8-6E8D-F75B-CE2C-878FB3B7C7F1}" dt="2025-06-23T20:59:22.790" v="6" actId="20577"/>
        <pc:sldMkLst>
          <pc:docMk/>
          <pc:sldMk cId="74197870" sldId="291"/>
        </pc:sldMkLst>
        <pc:spChg chg="mod">
          <ac:chgData name="Heath Leone" userId="S::heathl@yorku.ca::fd454411-5258-430a-a6bb-99df25641d82" providerId="AD" clId="Web-{1BDFB4F8-6E8D-F75B-CE2C-878FB3B7C7F1}" dt="2025-06-23T20:59:22.790" v="6" actId="20577"/>
          <ac:spMkLst>
            <pc:docMk/>
            <pc:sldMk cId="74197870" sldId="291"/>
            <ac:spMk id="3" creationId="{82B726E8-4E64-584D-969C-CA115192C407}"/>
          </ac:spMkLst>
        </pc:spChg>
      </pc:sldChg>
    </pc:docChg>
  </pc:docChgLst>
  <pc:docChgLst>
    <pc:chgData name="Heath Leone" userId="S::heathl@yorku.ca::fd454411-5258-430a-a6bb-99df25641d82" providerId="AD" clId="Web-{CD03343A-FCEF-55D1-FC30-36462C792A19}"/>
    <pc:docChg chg="modSld">
      <pc:chgData name="Heath Leone" userId="S::heathl@yorku.ca::fd454411-5258-430a-a6bb-99df25641d82" providerId="AD" clId="Web-{CD03343A-FCEF-55D1-FC30-36462C792A19}" dt="2025-06-23T21:23:27.073" v="1" actId="20577"/>
      <pc:docMkLst>
        <pc:docMk/>
      </pc:docMkLst>
      <pc:sldChg chg="modSp">
        <pc:chgData name="Heath Leone" userId="S::heathl@yorku.ca::fd454411-5258-430a-a6bb-99df25641d82" providerId="AD" clId="Web-{CD03343A-FCEF-55D1-FC30-36462C792A19}" dt="2025-06-23T21:23:27.073" v="1" actId="20577"/>
        <pc:sldMkLst>
          <pc:docMk/>
          <pc:sldMk cId="74197870" sldId="291"/>
        </pc:sldMkLst>
        <pc:spChg chg="mod">
          <ac:chgData name="Heath Leone" userId="S::heathl@yorku.ca::fd454411-5258-430a-a6bb-99df25641d82" providerId="AD" clId="Web-{CD03343A-FCEF-55D1-FC30-36462C792A19}" dt="2025-06-23T21:23:27.073" v="1" actId="20577"/>
          <ac:spMkLst>
            <pc:docMk/>
            <pc:sldMk cId="74197870" sldId="291"/>
            <ac:spMk id="2" creationId="{D8FA3844-B2C6-DC8C-20BF-C1B3B96EC0C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pPr algn="r"/>
            <a:r>
              <a:rPr lang="en-GB" dirty="0">
                <a:solidFill>
                  <a:schemeClr val="bg1"/>
                </a:solidFill>
              </a:rPr>
              <a:t>Pitch 6 - UN SDG 1 No Poverty</a:t>
            </a:r>
            <a:endParaRPr lang="en-US" dirty="0">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dirty="0">
                <a:solidFill>
                  <a:schemeClr val="bg1"/>
                </a:solidFill>
              </a:rPr>
              <a:t>Doing cross tabulation with data</a:t>
            </a:r>
          </a:p>
          <a:p>
            <a:endParaRPr lang="en-US" b="1" dirty="0">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This is how it should look after completing Step 5</a:t>
            </a:r>
            <a:endParaRPr lang="en-US" sz="36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1609" y="1575343"/>
            <a:ext cx="7478169" cy="4344006"/>
          </a:xfrm>
          <a:prstGeom prst="rect">
            <a:avLst/>
          </a:prstGeom>
          <a:ln>
            <a:solidFill>
              <a:srgbClr val="FF0000"/>
            </a:solidFill>
          </a:ln>
        </p:spPr>
      </p:pic>
      <p:sp>
        <p:nvSpPr>
          <p:cNvPr id="5" name="TextBox 4">
            <a:extLst>
              <a:ext uri="{FF2B5EF4-FFF2-40B4-BE49-F238E27FC236}">
                <a16:creationId xmlns:a16="http://schemas.microsoft.com/office/drawing/2014/main" id="{6FE38BFA-C585-195E-602D-5E270E3A93BA}"/>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6">
            <a:extLst>
              <a:ext uri="{FF2B5EF4-FFF2-40B4-BE49-F238E27FC236}">
                <a16:creationId xmlns:a16="http://schemas.microsoft.com/office/drawing/2014/main" id="{F15BEA63-67DD-1844-DA14-A53F47A32362}"/>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a:extLst>
              <a:ext uri="{FF2B5EF4-FFF2-40B4-BE49-F238E27FC236}">
                <a16:creationId xmlns:a16="http://schemas.microsoft.com/office/drawing/2014/main" id="{61C02595-27FE-7368-D907-C27D650AEAE9}"/>
              </a:ext>
            </a:extLst>
          </p:cNvPr>
          <p:cNvPicPr>
            <a:picLocks noChangeAspect="1"/>
          </p:cNvPicPr>
          <p:nvPr/>
        </p:nvPicPr>
        <p:blipFill>
          <a:blip r:embed="rId2"/>
          <a:stretch>
            <a:fillRect/>
          </a:stretch>
        </p:blipFill>
        <p:spPr>
          <a:xfrm>
            <a:off x="6086924" y="1896894"/>
            <a:ext cx="5771681" cy="4041169"/>
          </a:xfrm>
          <a:prstGeom prst="rect">
            <a:avLst/>
          </a:prstGeom>
          <a:ln>
            <a:solidFill>
              <a:srgbClr val="FF0000"/>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918" y="3315543"/>
            <a:ext cx="5970964" cy="2426218"/>
          </a:xfrm>
          <a:prstGeom prst="rect">
            <a:avLst/>
          </a:prstGeom>
          <a:ln>
            <a:solidFill>
              <a:srgbClr val="FF0000"/>
            </a:solidFill>
          </a:ln>
        </p:spPr>
      </p:pic>
      <p:sp>
        <p:nvSpPr>
          <p:cNvPr id="2" name="Title 1"/>
          <p:cNvSpPr>
            <a:spLocks noGrp="1"/>
          </p:cNvSpPr>
          <p:nvPr>
            <p:ph type="title"/>
          </p:nvPr>
        </p:nvSpPr>
        <p:spPr/>
        <p:txBody>
          <a:bodyPr/>
          <a:lstStyle/>
          <a:p>
            <a:r>
              <a:rPr lang="en-GB" dirty="0"/>
              <a:t>Ways to move data from Excel to Word file</a:t>
            </a:r>
            <a:endParaRPr lang="en-US" dirty="0"/>
          </a:p>
        </p:txBody>
      </p:sp>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6664882" y="4690815"/>
            <a:ext cx="1551376"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4">
            <a:extLst>
              <a:ext uri="{FF2B5EF4-FFF2-40B4-BE49-F238E27FC236}">
                <a16:creationId xmlns:a16="http://schemas.microsoft.com/office/drawing/2014/main" id="{871DA543-A3D8-3091-7F6B-93FA9DEF51E3}"/>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556D3CF0-BCF3-6EFD-95CE-B3CDF3507045}"/>
              </a:ext>
            </a:extLst>
          </p:cNvPr>
          <p:cNvSpPr txBox="1"/>
          <p:nvPr/>
        </p:nvSpPr>
        <p:spPr>
          <a:xfrm>
            <a:off x="936978" y="1574800"/>
            <a:ext cx="3815644"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5" name="TextBox 6">
            <a:extLst>
              <a:ext uri="{FF2B5EF4-FFF2-40B4-BE49-F238E27FC236}">
                <a16:creationId xmlns:a16="http://schemas.microsoft.com/office/drawing/2014/main" id="{F905DDC6-506E-3497-CB4A-E7826E82F5BC}"/>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470472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Copy Pasting Step 1: Selecting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dirty="0"/>
              <a:t>Click top left cell &gt; hold shift &gt; click bottom right cell to highlight all information</a:t>
            </a:r>
          </a:p>
          <a:p>
            <a:pPr>
              <a:lnSpc>
                <a:spcPct val="100000"/>
              </a:lnSpc>
              <a:spcBef>
                <a:spcPts val="0"/>
              </a:spcBef>
            </a:pPr>
            <a:r>
              <a:rPr lang="en-GB" sz="1600" dirty="0"/>
              <a:t>This is an Excel tip only</a:t>
            </a:r>
            <a:r>
              <a:rPr lang="en-US" sz="1600" dirty="0"/>
              <a:t> </a:t>
            </a:r>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flipV="1">
            <a:off x="5503717" y="4046798"/>
            <a:ext cx="741296" cy="846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916" y="2929201"/>
            <a:ext cx="5109792" cy="2076292"/>
          </a:xfrm>
          <a:prstGeom prst="rect">
            <a:avLst/>
          </a:prstGeom>
          <a:ln>
            <a:solidFill>
              <a:srgbClr val="FF0000"/>
            </a:solidFill>
          </a:ln>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6600" y="2910325"/>
            <a:ext cx="5347053" cy="2119619"/>
          </a:xfrm>
          <a:prstGeom prst="rect">
            <a:avLst/>
          </a:prstGeom>
          <a:ln>
            <a:solidFill>
              <a:srgbClr val="FF0000"/>
            </a:solidFill>
          </a:ln>
        </p:spPr>
      </p:pic>
      <p:sp>
        <p:nvSpPr>
          <p:cNvPr id="7" name="TextBox 4">
            <a:extLst>
              <a:ext uri="{FF2B5EF4-FFF2-40B4-BE49-F238E27FC236}">
                <a16:creationId xmlns:a16="http://schemas.microsoft.com/office/drawing/2014/main" id="{4B42330B-A5D3-B6D3-DA68-71519756A23C}"/>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3" name="TextBox 6">
            <a:extLst>
              <a:ext uri="{FF2B5EF4-FFF2-40B4-BE49-F238E27FC236}">
                <a16:creationId xmlns:a16="http://schemas.microsoft.com/office/drawing/2014/main" id="{9642D005-D449-C11D-49E3-7780A0F302C7}"/>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12595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2: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800" dirty="0"/>
              <a:t>Ctrl + c (PC) or command + c (Mac) </a:t>
            </a:r>
            <a:r>
              <a:rPr lang="en-GB" sz="1800" b="1" dirty="0"/>
              <a:t>then</a:t>
            </a:r>
            <a:r>
              <a:rPr lang="en-GB" sz="1800" dirty="0"/>
              <a:t> </a:t>
            </a:r>
            <a:r>
              <a:rPr lang="en-GB" sz="1800" dirty="0">
                <a:ea typeface="+mn-lt"/>
                <a:cs typeface="+mn-lt"/>
              </a:rPr>
              <a:t>Ctrl + v (PC) or command + v (Mac) into section in Word file</a:t>
            </a:r>
            <a:endParaRPr lang="en-US" sz="1800">
              <a:ea typeface="+mn-lt"/>
              <a:cs typeface="+mn-lt"/>
            </a:endParaRPr>
          </a:p>
          <a:p>
            <a:r>
              <a:rPr lang="en-GB" sz="1800" dirty="0">
                <a:ea typeface="+mn-lt"/>
                <a:cs typeface="+mn-lt"/>
              </a:rPr>
              <a:t>This is an Excel tip only</a:t>
            </a:r>
            <a:endParaRPr lang="en-US" dirty="0">
              <a:ea typeface="+mn-lt"/>
              <a:cs typeface="+mn-lt"/>
            </a:endParaRPr>
          </a:p>
        </p:txBody>
      </p:sp>
      <p:sp>
        <p:nvSpPr>
          <p:cNvPr id="7" name="Subtitle 2">
            <a:extLst>
              <a:ext uri="{FF2B5EF4-FFF2-40B4-BE49-F238E27FC236}">
                <a16:creationId xmlns:a16="http://schemas.microsoft.com/office/drawing/2014/main" id="{481F5EB3-ECE9-1289-EB2F-AC612FA3D790}"/>
              </a:ext>
            </a:extLst>
          </p:cNvPr>
          <p:cNvSpPr txBox="1">
            <a:spLocks/>
          </p:cNvSpPr>
          <p:nvPr/>
        </p:nvSpPr>
        <p:spPr>
          <a:xfrm>
            <a:off x="1077860" y="5321406"/>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985" y="2729377"/>
            <a:ext cx="4917295" cy="1949259"/>
          </a:xfrm>
          <a:prstGeom prst="rect">
            <a:avLst/>
          </a:prstGeom>
          <a:ln>
            <a:solidFill>
              <a:srgbClr val="FF0000"/>
            </a:solidFill>
          </a:ln>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51412" y="2729377"/>
            <a:ext cx="4807736" cy="1949259"/>
          </a:xfrm>
          <a:prstGeom prst="rect">
            <a:avLst/>
          </a:prstGeom>
          <a:ln>
            <a:solidFill>
              <a:srgbClr val="FF0000"/>
            </a:solidFill>
          </a:ln>
        </p:spPr>
      </p:pic>
      <p:cxnSp>
        <p:nvCxnSpPr>
          <p:cNvPr id="10" name="Straight Arrow Connector 9">
            <a:extLst>
              <a:ext uri="{FF2B5EF4-FFF2-40B4-BE49-F238E27FC236}">
                <a16:creationId xmlns:a16="http://schemas.microsoft.com/office/drawing/2014/main" id="{CD4D9E21-0B0D-A3EF-630B-8508D42BFA87}"/>
              </a:ext>
            </a:extLst>
          </p:cNvPr>
          <p:cNvCxnSpPr/>
          <p:nvPr/>
        </p:nvCxnSpPr>
        <p:spPr>
          <a:xfrm flipV="1">
            <a:off x="5503717" y="4046798"/>
            <a:ext cx="741296" cy="846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325C394B-EC81-9D46-B8B8-FF0A6AA11871}"/>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6">
            <a:extLst>
              <a:ext uri="{FF2B5EF4-FFF2-40B4-BE49-F238E27FC236}">
                <a16:creationId xmlns:a16="http://schemas.microsoft.com/office/drawing/2014/main" id="{8E122AD9-3138-F22A-8BA4-A20399932EA3}"/>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98345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Aptos Display"/>
              </a:rPr>
              <a:t>Step 3: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dirty="0"/>
              <a:t>Ctrl + c (PC) or command + c (Mac) </a:t>
            </a:r>
            <a:r>
              <a:rPr lang="en-GB" sz="1600" b="1" dirty="0"/>
              <a:t>then</a:t>
            </a:r>
            <a:r>
              <a:rPr lang="en-GB" sz="1600" dirty="0"/>
              <a:t> </a:t>
            </a:r>
            <a:r>
              <a:rPr lang="en-GB" sz="1600" dirty="0">
                <a:ea typeface="+mn-lt"/>
                <a:cs typeface="+mn-lt"/>
              </a:rPr>
              <a:t>Ctrl + v (PC) or command + v (Mac) into section in Word file</a:t>
            </a:r>
            <a:endParaRPr lang="en-GB" sz="1600" dirty="0"/>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a:blip r:embed="rId2"/>
          <a:stretch>
            <a:fillRect/>
          </a:stretch>
        </p:blipFill>
        <p:spPr>
          <a:xfrm>
            <a:off x="843455" y="1890353"/>
            <a:ext cx="7728024" cy="4465341"/>
          </a:xfrm>
          <a:prstGeom prst="rect">
            <a:avLst/>
          </a:prstGeom>
          <a:ln>
            <a:solidFill>
              <a:srgbClr val="FF0000"/>
            </a:solidFill>
          </a:ln>
        </p:spPr>
      </p:pic>
      <p:sp>
        <p:nvSpPr>
          <p:cNvPr id="5" name="TextBox 4">
            <a:extLst>
              <a:ext uri="{FF2B5EF4-FFF2-40B4-BE49-F238E27FC236}">
                <a16:creationId xmlns:a16="http://schemas.microsoft.com/office/drawing/2014/main" id="{187E5138-ABD1-FB5C-D127-6E255B73426F}"/>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6">
            <a:extLst>
              <a:ext uri="{FF2B5EF4-FFF2-40B4-BE49-F238E27FC236}">
                <a16:creationId xmlns:a16="http://schemas.microsoft.com/office/drawing/2014/main" id="{6ED349BB-587D-6241-059C-857F8D3DD07B}"/>
              </a:ext>
            </a:extLst>
          </p:cNvPr>
          <p:cNvSpPr txBox="1"/>
          <p:nvPr/>
        </p:nvSpPr>
        <p:spPr>
          <a:xfrm>
            <a:off x="8562623" y="5835905"/>
            <a:ext cx="3553179" cy="1015663"/>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219413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screenshot of a computer&#10;&#10;AI-generated content may be incorrect.">
            <a:extLst>
              <a:ext uri="{FF2B5EF4-FFF2-40B4-BE49-F238E27FC236}">
                <a16:creationId xmlns:a16="http://schemas.microsoft.com/office/drawing/2014/main" id="{C30E1DA2-B816-3C01-F3F2-F61CA23208F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850" y="2106091"/>
            <a:ext cx="5931811" cy="3770663"/>
          </a:xfrm>
          <a:prstGeom prst="rect">
            <a:avLst/>
          </a:prstGeom>
          <a:noFill/>
          <a:ln>
            <a:solidFill>
              <a:srgbClr val="FF0000"/>
            </a:solidFill>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Step 4: Fixing the formatting</a:t>
            </a:r>
            <a:endParaRPr lang="en-US" dirty="0"/>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dirty="0"/>
              <a:t>Keep source formatting uses the same fonts and styles as the Excel sheet, match destination table style converts the copied data into the document's style</a:t>
            </a:r>
          </a:p>
          <a:p>
            <a:r>
              <a:rPr lang="en-GB" sz="1600" dirty="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3"/>
          <a:srcRect l="74652" t="72917" r="-46" b="-8"/>
          <a:stretch/>
        </p:blipFill>
        <p:spPr>
          <a:xfrm>
            <a:off x="750191" y="3209098"/>
            <a:ext cx="3486423" cy="2150046"/>
          </a:xfrm>
          <a:prstGeom prst="rect">
            <a:avLst/>
          </a:prstGeom>
          <a:ln>
            <a:solidFill>
              <a:srgbClr val="FF0000"/>
            </a:solidFill>
          </a:ln>
        </p:spPr>
      </p:pic>
      <p:sp>
        <p:nvSpPr>
          <p:cNvPr id="5" name="TextBox 4">
            <a:extLst>
              <a:ext uri="{FF2B5EF4-FFF2-40B4-BE49-F238E27FC236}">
                <a16:creationId xmlns:a16="http://schemas.microsoft.com/office/drawing/2014/main" id="{D566D1B1-F915-3BE2-3B33-2A33A3AE68B9}"/>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Arial"/>
              </a:rPr>
              <a:t>© Anne MacLennan, 2024​​</a:t>
            </a:r>
            <a:r>
              <a:rPr lang="en-US" sz="1200" dirty="0">
                <a:latin typeface="Arial"/>
                <a:cs typeface="Arial"/>
              </a:rPr>
              <a:t>​</a:t>
            </a:r>
            <a:endParaRPr lang="en-US" dirty="0"/>
          </a:p>
        </p:txBody>
      </p:sp>
      <p:cxnSp>
        <p:nvCxnSpPr>
          <p:cNvPr id="8" name="Straight Arrow Connector 7">
            <a:extLst>
              <a:ext uri="{FF2B5EF4-FFF2-40B4-BE49-F238E27FC236}">
                <a16:creationId xmlns:a16="http://schemas.microsoft.com/office/drawing/2014/main" id="{A3BA9CF4-0ED1-2C10-8891-7ED7F39A69CC}"/>
              </a:ext>
            </a:extLst>
          </p:cNvPr>
          <p:cNvCxnSpPr/>
          <p:nvPr/>
        </p:nvCxnSpPr>
        <p:spPr>
          <a:xfrm flipV="1">
            <a:off x="3565505" y="3664785"/>
            <a:ext cx="3002406" cy="411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011622C2-44B7-3D8D-95B6-7E11444830C1}"/>
              </a:ext>
            </a:extLst>
          </p:cNvPr>
          <p:cNvCxnSpPr>
            <a:cxnSpLocks/>
          </p:cNvCxnSpPr>
          <p:nvPr/>
        </p:nvCxnSpPr>
        <p:spPr>
          <a:xfrm>
            <a:off x="3891146" y="4310300"/>
            <a:ext cx="2683278" cy="40956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6">
            <a:extLst>
              <a:ext uri="{FF2B5EF4-FFF2-40B4-BE49-F238E27FC236}">
                <a16:creationId xmlns:a16="http://schemas.microsoft.com/office/drawing/2014/main" id="{648A4F30-C7A0-F1ED-4B0F-F2BC8F86ADCE}"/>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17914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spreadsheet&#10;&#10;Description automatically generated">
            <a:extLst>
              <a:ext uri="{FF2B5EF4-FFF2-40B4-BE49-F238E27FC236}">
                <a16:creationId xmlns:a16="http://schemas.microsoft.com/office/drawing/2014/main" id="{0DE4B9A8-5DB9-798F-9A77-6B8328E7824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154" r="20669" b="65185"/>
          <a:stretch/>
        </p:blipFill>
        <p:spPr>
          <a:xfrm>
            <a:off x="4038858" y="2412164"/>
            <a:ext cx="8153142" cy="2033671"/>
          </a:xfrm>
          <a:prstGeom prst="rect">
            <a:avLst/>
          </a:prstGeom>
          <a:ln>
            <a:solidFill>
              <a:srgbClr val="FF0000"/>
            </a:solidFill>
          </a:ln>
        </p:spPr>
      </p:pic>
      <p:sp>
        <p:nvSpPr>
          <p:cNvPr id="2" name="Title 1"/>
          <p:cNvSpPr>
            <a:spLocks noGrp="1"/>
          </p:cNvSpPr>
          <p:nvPr>
            <p:ph type="title"/>
          </p:nvPr>
        </p:nvSpPr>
        <p:spPr/>
        <p:txBody>
          <a:bodyPr/>
          <a:lstStyle/>
          <a:p>
            <a:r>
              <a:rPr lang="en-GB" dirty="0"/>
              <a:t>Step 5: Fixing the Formatting</a:t>
            </a:r>
            <a:endParaRPr lang="en-US" dirty="0"/>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408613"/>
          </a:xfrm>
        </p:spPr>
        <p:txBody>
          <a:bodyPr vert="horz" lIns="91440" tIns="45720" rIns="91440" bIns="45720" rtlCol="0" anchor="t">
            <a:normAutofit/>
          </a:bodyPr>
          <a:lstStyle/>
          <a:p>
            <a:r>
              <a:rPr lang="en-GB" sz="1600"/>
              <a:t>You can copy paste your table into a new file to fix formatting easier</a:t>
            </a:r>
          </a:p>
        </p:txBody>
      </p:sp>
      <p:sp>
        <p:nvSpPr>
          <p:cNvPr id="7" name="Rectangle 6">
            <a:extLst>
              <a:ext uri="{FF2B5EF4-FFF2-40B4-BE49-F238E27FC236}">
                <a16:creationId xmlns:a16="http://schemas.microsoft.com/office/drawing/2014/main" id="{C4A9A671-7176-E1E2-4E35-6AD2782F277C}"/>
              </a:ext>
            </a:extLst>
          </p:cNvPr>
          <p:cNvSpPr/>
          <p:nvPr/>
        </p:nvSpPr>
        <p:spPr>
          <a:xfrm>
            <a:off x="5297915" y="4027738"/>
            <a:ext cx="798085" cy="318601"/>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9" name="Straight Arrow Connector 8">
            <a:extLst>
              <a:ext uri="{FF2B5EF4-FFF2-40B4-BE49-F238E27FC236}">
                <a16:creationId xmlns:a16="http://schemas.microsoft.com/office/drawing/2014/main" id="{C332C0F1-CF8E-02EA-D42F-AB0DD69A22FA}"/>
              </a:ext>
            </a:extLst>
          </p:cNvPr>
          <p:cNvCxnSpPr/>
          <p:nvPr/>
        </p:nvCxnSpPr>
        <p:spPr>
          <a:xfrm flipV="1">
            <a:off x="3861988" y="4189692"/>
            <a:ext cx="1432521" cy="695"/>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Subtitle 2">
            <a:extLst>
              <a:ext uri="{FF2B5EF4-FFF2-40B4-BE49-F238E27FC236}">
                <a16:creationId xmlns:a16="http://schemas.microsoft.com/office/drawing/2014/main" id="{3F428A75-3E31-056E-7660-4D1BF5981BC7}"/>
              </a:ext>
            </a:extLst>
          </p:cNvPr>
          <p:cNvSpPr txBox="1">
            <a:spLocks/>
          </p:cNvSpPr>
          <p:nvPr/>
        </p:nvSpPr>
        <p:spPr>
          <a:xfrm>
            <a:off x="840805" y="3743596"/>
            <a:ext cx="2872293" cy="162651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Make sure all text is seen by clicking cell and clicking </a:t>
            </a:r>
            <a:r>
              <a:rPr lang="en-GB" sz="1600" b="1"/>
              <a:t>text wrap button</a:t>
            </a:r>
          </a:p>
        </p:txBody>
      </p:sp>
      <p:sp>
        <p:nvSpPr>
          <p:cNvPr id="13" name="Oval 12">
            <a:extLst>
              <a:ext uri="{FF2B5EF4-FFF2-40B4-BE49-F238E27FC236}">
                <a16:creationId xmlns:a16="http://schemas.microsoft.com/office/drawing/2014/main" id="{A55409C8-D539-AB40-2D14-4E1E61704289}"/>
              </a:ext>
            </a:extLst>
          </p:cNvPr>
          <p:cNvSpPr/>
          <p:nvPr/>
        </p:nvSpPr>
        <p:spPr>
          <a:xfrm>
            <a:off x="8060618" y="2620520"/>
            <a:ext cx="526107" cy="506568"/>
          </a:xfrm>
          <a:prstGeom prst="ellipse">
            <a:avLst/>
          </a:prstGeom>
          <a:noFill/>
          <a:ln w="57150">
            <a:solidFill>
              <a:schemeClr val="tx2">
                <a:lumMod val="50000"/>
                <a:lumOff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TextBox 3">
            <a:extLst>
              <a:ext uri="{FF2B5EF4-FFF2-40B4-BE49-F238E27FC236}">
                <a16:creationId xmlns:a16="http://schemas.microsoft.com/office/drawing/2014/main" id="{06B81620-BA3F-E055-5B53-30C65E82A740}"/>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rPr>
              <a:t>© Anne MacLennan, 2024​​​</a:t>
            </a:r>
            <a:r>
              <a:rPr lang="en-US" sz="1200">
                <a:latin typeface="Arial"/>
                <a:cs typeface="Arial"/>
              </a:rPr>
              <a:t>​</a:t>
            </a:r>
            <a:endParaRPr lang="en-US"/>
          </a:p>
        </p:txBody>
      </p:sp>
      <p:sp>
        <p:nvSpPr>
          <p:cNvPr id="3" name="TextBox 6">
            <a:extLst>
              <a:ext uri="{FF2B5EF4-FFF2-40B4-BE49-F238E27FC236}">
                <a16:creationId xmlns:a16="http://schemas.microsoft.com/office/drawing/2014/main" id="{615D0249-3A1C-48C2-8D8A-106C8D55223A}"/>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2751802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87A88D-1AF9-DC1D-933C-CA351A01B1A4}"/>
              </a:ext>
            </a:extLst>
          </p:cNvPr>
          <p:cNvSpPr>
            <a:spLocks noGrp="1"/>
          </p:cNvSpPr>
          <p:nvPr>
            <p:ph type="title"/>
          </p:nvPr>
        </p:nvSpPr>
        <p:spPr/>
        <p:txBody>
          <a:bodyPr/>
          <a:lstStyle/>
          <a:p>
            <a:r>
              <a:rPr lang="en-GB" dirty="0"/>
              <a:t>Screenshot Step 1: Taking a Screenshot</a:t>
            </a:r>
            <a:endParaRPr lang="en-US" dirty="0"/>
          </a:p>
        </p:txBody>
      </p:sp>
      <p:sp>
        <p:nvSpPr>
          <p:cNvPr id="3" name="Content Placeholder 2">
            <a:extLst>
              <a:ext uri="{FF2B5EF4-FFF2-40B4-BE49-F238E27FC236}">
                <a16:creationId xmlns:a16="http://schemas.microsoft.com/office/drawing/2014/main" id="{2E81B86A-3A85-8BCB-A039-C23948CE7BA2}"/>
              </a:ext>
            </a:extLst>
          </p:cNvPr>
          <p:cNvSpPr>
            <a:spLocks noGrp="1"/>
          </p:cNvSpPr>
          <p:nvPr>
            <p:ph sz="half" idx="1"/>
          </p:nvPr>
        </p:nvSpPr>
        <p:spPr/>
        <p:txBody>
          <a:bodyPr/>
          <a:lstStyle/>
          <a:p>
            <a:r>
              <a:rPr lang="en-GB" sz="2800" dirty="0"/>
              <a:t>Windows key + print </a:t>
            </a:r>
            <a:r>
              <a:rPr lang="en-GB" sz="2800" dirty="0" err="1"/>
              <a:t>scr</a:t>
            </a:r>
            <a:r>
              <a:rPr lang="en-GB" sz="2800" dirty="0"/>
              <a:t> (PC)</a:t>
            </a:r>
          </a:p>
          <a:p>
            <a:r>
              <a:rPr lang="en-GB" sz="2800" dirty="0"/>
              <a:t>Shift + control + command + 3 (Mac)</a:t>
            </a:r>
          </a:p>
          <a:p>
            <a:pPr marL="0" indent="0">
              <a:buNone/>
            </a:pPr>
            <a:endParaRPr lang="en-GB" sz="2800" dirty="0"/>
          </a:p>
          <a:p>
            <a:pPr marL="0" indent="0">
              <a:buNone/>
            </a:pPr>
            <a:endParaRPr lang="en-US" dirty="0"/>
          </a:p>
        </p:txBody>
      </p:sp>
      <p:sp>
        <p:nvSpPr>
          <p:cNvPr id="5" name="TextBox 4">
            <a:extLst>
              <a:ext uri="{FF2B5EF4-FFF2-40B4-BE49-F238E27FC236}">
                <a16:creationId xmlns:a16="http://schemas.microsoft.com/office/drawing/2014/main" id="{11C30223-2FB4-901E-FEE1-B08C650CCA35}"/>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2603391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flipH="1" flipV="1">
            <a:off x="2907707" y="4796713"/>
            <a:ext cx="13028" cy="665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1439985"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dirty="0">
                <a:ea typeface="+mj-lt"/>
                <a:cs typeface="+mj-lt"/>
              </a:rPr>
              <a:t>Screenshot Step 2:  Pasting a Screenshot</a:t>
            </a:r>
            <a:endParaRPr lang="en-US" dirty="0">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7373164"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V="1">
            <a:off x="8758300" y="4082348"/>
            <a:ext cx="1979894" cy="134238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24315CAF-166A-A8AE-D90C-40B95F5B6BDB}"/>
              </a:ext>
            </a:extLst>
          </p:cNvPr>
          <p:cNvPicPr>
            <a:picLocks noChangeAspect="1"/>
          </p:cNvPicPr>
          <p:nvPr/>
        </p:nvPicPr>
        <p:blipFill rotWithShape="1">
          <a:blip r:embed="rId2">
            <a:extLst>
              <a:ext uri="{28A0092B-C50C-407E-A947-70E740481C1C}">
                <a14:useLocalDpi xmlns:a14="http://schemas.microsoft.com/office/drawing/2010/main" val="0"/>
              </a:ext>
            </a:extLst>
          </a:blip>
          <a:srcRect l="25013" t="22801" r="23902" b="53669"/>
          <a:stretch/>
        </p:blipFill>
        <p:spPr>
          <a:xfrm>
            <a:off x="5574009" y="2056836"/>
            <a:ext cx="6368583" cy="1833380"/>
          </a:xfrm>
          <a:prstGeom prst="rect">
            <a:avLst/>
          </a:prstGeom>
        </p:spPr>
      </p:pic>
      <p:pic>
        <p:nvPicPr>
          <p:cNvPr id="5" name="Picture 4">
            <a:extLst>
              <a:ext uri="{FF2B5EF4-FFF2-40B4-BE49-F238E27FC236}">
                <a16:creationId xmlns:a16="http://schemas.microsoft.com/office/drawing/2014/main" id="{6F5308D9-A225-202E-BDFD-3E995157A1F6}"/>
              </a:ext>
            </a:extLst>
          </p:cNvPr>
          <p:cNvPicPr>
            <a:picLocks noChangeAspect="1"/>
          </p:cNvPicPr>
          <p:nvPr/>
        </p:nvPicPr>
        <p:blipFill rotWithShape="1">
          <a:blip r:embed="rId2">
            <a:extLst>
              <a:ext uri="{28A0092B-C50C-407E-A947-70E740481C1C}">
                <a14:useLocalDpi xmlns:a14="http://schemas.microsoft.com/office/drawing/2010/main" val="0"/>
              </a:ext>
            </a:extLst>
          </a:blip>
          <a:srcRect l="25013" t="22801" r="23902" b="53669"/>
          <a:stretch/>
        </p:blipFill>
        <p:spPr>
          <a:xfrm>
            <a:off x="5533132" y="2052415"/>
            <a:ext cx="6368583" cy="1833380"/>
          </a:xfrm>
          <a:prstGeom prst="rect">
            <a:avLst/>
          </a:prstGeom>
          <a:ln>
            <a:solidFill>
              <a:srgbClr val="FF0000"/>
            </a:solidFill>
          </a:ln>
        </p:spPr>
      </p:pic>
      <p:pic>
        <p:nvPicPr>
          <p:cNvPr id="6" name="Picture 5" descr="A screenshot of a computer&#10;&#10;Description automatically generated">
            <a:extLst>
              <a:ext uri="{FF2B5EF4-FFF2-40B4-BE49-F238E27FC236}">
                <a16:creationId xmlns:a16="http://schemas.microsoft.com/office/drawing/2014/main" id="{C1861DAE-9B1E-C78B-0DF6-140F11C570A0}"/>
              </a:ext>
            </a:extLst>
          </p:cNvPr>
          <p:cNvPicPr>
            <a:picLocks noChangeAspect="1"/>
          </p:cNvPicPr>
          <p:nvPr/>
        </p:nvPicPr>
        <p:blipFill rotWithShape="1">
          <a:blip r:embed="rId3">
            <a:extLst>
              <a:ext uri="{28A0092B-C50C-407E-A947-70E740481C1C}">
                <a14:useLocalDpi xmlns:a14="http://schemas.microsoft.com/office/drawing/2010/main" val="0"/>
              </a:ext>
            </a:extLst>
          </a:blip>
          <a:srcRect l="24819" t="45125" r="24097" b="22709"/>
          <a:stretch/>
        </p:blipFill>
        <p:spPr>
          <a:xfrm>
            <a:off x="631420" y="2787695"/>
            <a:ext cx="4995281" cy="1965846"/>
          </a:xfrm>
          <a:prstGeom prst="rect">
            <a:avLst/>
          </a:prstGeom>
          <a:ln>
            <a:solidFill>
              <a:srgbClr val="FF0000"/>
            </a:solidFill>
          </a:ln>
        </p:spPr>
      </p:pic>
      <p:sp>
        <p:nvSpPr>
          <p:cNvPr id="12" name="TextBox 11">
            <a:extLst>
              <a:ext uri="{FF2B5EF4-FFF2-40B4-BE49-F238E27FC236}">
                <a16:creationId xmlns:a16="http://schemas.microsoft.com/office/drawing/2014/main" id="{3AD83C55-6729-9654-951B-DE8763798C01}"/>
              </a:ext>
            </a:extLst>
          </p:cNvPr>
          <p:cNvSpPr txBox="1"/>
          <p:nvPr/>
        </p:nvSpPr>
        <p:spPr>
          <a:xfrm>
            <a:off x="67733"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
        <p:nvSpPr>
          <p:cNvPr id="2" name="TextBox 6">
            <a:extLst>
              <a:ext uri="{FF2B5EF4-FFF2-40B4-BE49-F238E27FC236}">
                <a16:creationId xmlns:a16="http://schemas.microsoft.com/office/drawing/2014/main" id="{DCCCA383-B23A-3780-24C2-7151B13F23BA}"/>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100523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FA3844-B2C6-DC8C-20BF-C1B3B96EC0CF}"/>
              </a:ext>
            </a:extLst>
          </p:cNvPr>
          <p:cNvSpPr>
            <a:spLocks noGrp="1"/>
          </p:cNvSpPr>
          <p:nvPr>
            <p:ph type="title"/>
          </p:nvPr>
        </p:nvSpPr>
        <p:spPr/>
        <p:txBody>
          <a:bodyPr/>
          <a:lstStyle/>
          <a:p>
            <a:r>
              <a:rPr lang="en-US"/>
              <a:t>References</a:t>
            </a:r>
            <a:endParaRPr lang="en-US" dirty="0"/>
          </a:p>
        </p:txBody>
      </p:sp>
      <p:sp>
        <p:nvSpPr>
          <p:cNvPr id="3" name="Content Placeholder 2">
            <a:extLst>
              <a:ext uri="{FF2B5EF4-FFF2-40B4-BE49-F238E27FC236}">
                <a16:creationId xmlns:a16="http://schemas.microsoft.com/office/drawing/2014/main" id="{82B726E8-4E64-584D-969C-CA115192C407}"/>
              </a:ext>
            </a:extLst>
          </p:cNvPr>
          <p:cNvSpPr>
            <a:spLocks noGrp="1"/>
          </p:cNvSpPr>
          <p:nvPr>
            <p:ph sz="half" idx="1"/>
          </p:nvPr>
        </p:nvSpPr>
        <p:spPr>
          <a:xfrm>
            <a:off x="838199" y="1825625"/>
            <a:ext cx="10347251" cy="4351338"/>
          </a:xfrm>
        </p:spPr>
        <p:txBody>
          <a:bodyPr vert="horz" lIns="91440" tIns="45720" rIns="91440" bIns="45720" rtlCol="0" anchor="t">
            <a:normAutofit/>
          </a:bodyPr>
          <a:lstStyle/>
          <a:p>
            <a:pPr>
              <a:buNone/>
            </a:pPr>
            <a:r>
              <a:rPr lang="en-US" sz="1400" dirty="0">
                <a:ea typeface="+mn-lt"/>
                <a:cs typeface="+mn-lt"/>
              </a:rPr>
              <a:t>Department of Economic and Social Affairs (2024).</a:t>
            </a:r>
            <a:r>
              <a:rPr lang="en-US" sz="1400" i="1" dirty="0">
                <a:ea typeface="+mn-lt"/>
                <a:cs typeface="+mn-lt"/>
              </a:rPr>
              <a:t> The sustainable development goals report 2024.</a:t>
            </a:r>
            <a:r>
              <a:rPr lang="en-US" sz="1400" dirty="0">
                <a:ea typeface="+mn-lt"/>
                <a:cs typeface="+mn-lt"/>
              </a:rPr>
              <a:t> United Nations. https://unstats.un.org/sdgs/report/2024/The-Sustainable-Development-Goals-Report-2024.pdf.</a:t>
            </a:r>
            <a:endParaRPr lang="en-US" sz="1400">
              <a:ea typeface="+mn-lt"/>
              <a:cs typeface="+mn-lt"/>
            </a:endParaRPr>
          </a:p>
          <a:p>
            <a:pPr>
              <a:buNone/>
            </a:pPr>
            <a:r>
              <a:rPr lang="en-US" sz="1400" dirty="0">
                <a:ea typeface="+mn-lt"/>
                <a:cs typeface="+mn-lt"/>
              </a:rPr>
              <a:t>Sakata, S., Aklilu, A. Z., &amp; Pizarro, R. (</a:t>
            </a:r>
            <a:r>
              <a:rPr lang="en-US" sz="1400" dirty="0">
                <a:latin typeface="Aptos"/>
              </a:rPr>
              <a:t>2024, June 13).</a:t>
            </a:r>
            <a:r>
              <a:rPr lang="en-US" sz="1400" i="1" dirty="0">
                <a:latin typeface="Aptos"/>
              </a:rPr>
              <a:t> Greenhouse gas emissions data: Concepts and data availability.</a:t>
            </a:r>
            <a:r>
              <a:rPr lang="en-US" sz="1400" dirty="0">
                <a:latin typeface="Aptos"/>
              </a:rPr>
              <a:t> </a:t>
            </a:r>
            <a:r>
              <a:rPr lang="en-US" sz="1400" dirty="0" err="1">
                <a:latin typeface="Aptos"/>
              </a:rPr>
              <a:t>Organisation</a:t>
            </a:r>
            <a:r>
              <a:rPr lang="en-US" sz="1400" dirty="0">
                <a:latin typeface="Aptos"/>
              </a:rPr>
              <a:t> for Economic Co-operation and Development. https://www.oecd.org/en/publications/greenhouse-gas-emissions-data_b3e6c074-en.html</a:t>
            </a:r>
          </a:p>
          <a:p>
            <a:pPr>
              <a:buNone/>
            </a:pPr>
            <a:endParaRPr lang="en-US" sz="1400" dirty="0">
              <a:latin typeface="Calibri"/>
              <a:ea typeface="Calibri"/>
              <a:cs typeface="Calibri"/>
            </a:endParaRPr>
          </a:p>
          <a:p>
            <a:pPr marL="0" indent="0">
              <a:buNone/>
            </a:pPr>
            <a:endParaRPr lang="en-US" sz="1400" dirty="0"/>
          </a:p>
          <a:p>
            <a:pPr marL="0" indent="0">
              <a:buNone/>
            </a:pPr>
            <a:endParaRPr lang="en-US" sz="1400" dirty="0"/>
          </a:p>
        </p:txBody>
      </p:sp>
      <p:sp>
        <p:nvSpPr>
          <p:cNvPr id="5" name="TextBox 4">
            <a:extLst>
              <a:ext uri="{FF2B5EF4-FFF2-40B4-BE49-F238E27FC236}">
                <a16:creationId xmlns:a16="http://schemas.microsoft.com/office/drawing/2014/main" id="{8C3D59B7-D31B-7DC9-317B-3D68E9D02EB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74197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dirty="0">
                <a:latin typeface="Arial"/>
                <a:cs typeface="Arial"/>
              </a:rPr>
              <a:t>© Anne MacLennan, 2024​​</a:t>
            </a:r>
            <a:endParaRPr lang="en-US"/>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dirty="0">
                <a:solidFill>
                  <a:srgbClr val="FFFFFF"/>
                </a:solidFill>
                <a:latin typeface="+mj-lt"/>
                <a:ea typeface="+mj-ea"/>
                <a:cs typeface="+mj-cs"/>
              </a:rPr>
              <a:t>UN SDG 1</a:t>
            </a: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ormAutofit/>
          </a:bodyPr>
          <a:lstStyle/>
          <a:p>
            <a:pPr marL="0" indent="0">
              <a:lnSpc>
                <a:spcPct val="90000"/>
              </a:lnSpc>
              <a:spcBef>
                <a:spcPts val="1000"/>
              </a:spcBef>
              <a:buNone/>
            </a:pPr>
            <a:r>
              <a:rPr lang="en-US" sz="1800" dirty="0">
                <a:latin typeface="Aptos"/>
              </a:rPr>
              <a:t>“Ending poverty requires a wide-ranging approach that combines comprehensive social protection systems, inclusive economic policies, investments in human capital, measures to address inequality and climate resilience, and international cooperation and partnership” (UN DESA, 2024).</a:t>
            </a: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 Anne MacLennan, 2024​​​</a:t>
            </a:r>
            <a:endParaRPr lang="en-US" dirty="0"/>
          </a:p>
        </p:txBody>
      </p:sp>
      <p:sp>
        <p:nvSpPr>
          <p:cNvPr id="6" name="TextBox 3">
            <a:extLst>
              <a:ext uri="{FF2B5EF4-FFF2-40B4-BE49-F238E27FC236}">
                <a16:creationId xmlns:a16="http://schemas.microsoft.com/office/drawing/2014/main" id="{A0405A8F-71FB-D7E7-E02B-AEA2DE122C54}"/>
              </a:ext>
            </a:extLst>
          </p:cNvPr>
          <p:cNvSpPr txBox="1"/>
          <p:nvPr/>
        </p:nvSpPr>
        <p:spPr>
          <a:xfrm>
            <a:off x="4057897" y="6323611"/>
            <a:ext cx="4180114"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https://unstats.un.org/sdgs/report/2024/The-Sustainable-Development-Goals-Report-2024.pdf.</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8067" y="1586539"/>
            <a:ext cx="7786431" cy="4936472"/>
          </a:xfrm>
          <a:prstGeom prst="rect">
            <a:avLst/>
          </a:prstGeom>
          <a:ln>
            <a:solidFill>
              <a:srgbClr val="FF0000"/>
            </a:solidFill>
          </a:ln>
        </p:spPr>
      </p:pic>
      <p:sp>
        <p:nvSpPr>
          <p:cNvPr id="2" name="Title 1"/>
          <p:cNvSpPr>
            <a:spLocks noGrp="1"/>
          </p:cNvSpPr>
          <p:nvPr>
            <p:ph type="title"/>
          </p:nvPr>
        </p:nvSpPr>
        <p:spPr/>
        <p:txBody>
          <a:bodyPr/>
          <a:lstStyle/>
          <a:p>
            <a:r>
              <a:rPr lang="en-GB" dirty="0"/>
              <a:t>Step 1: Get raw data table and duplicate it for back up</a:t>
            </a:r>
          </a:p>
        </p:txBody>
      </p:sp>
      <p:pic>
        <p:nvPicPr>
          <p:cNvPr id="14" name="Picture 13" descr="A screenshot of a computer&#10;&#10;Description automatically generated">
            <a:extLst>
              <a:ext uri="{FF2B5EF4-FFF2-40B4-BE49-F238E27FC236}">
                <a16:creationId xmlns:a16="http://schemas.microsoft.com/office/drawing/2014/main" id="{F50BA3F0-A3FF-029F-A5DE-B567EDBC2B5C}"/>
              </a:ext>
            </a:extLst>
          </p:cNvPr>
          <p:cNvPicPr>
            <a:picLocks noChangeAspect="1"/>
          </p:cNvPicPr>
          <p:nvPr/>
        </p:nvPicPr>
        <p:blipFill>
          <a:blip r:embed="rId3"/>
          <a:stretch>
            <a:fillRect/>
          </a:stretch>
        </p:blipFill>
        <p:spPr>
          <a:xfrm>
            <a:off x="9015701" y="1763878"/>
            <a:ext cx="2615356" cy="4413850"/>
          </a:xfrm>
          <a:prstGeom prst="rect">
            <a:avLst/>
          </a:prstGeom>
          <a:ln>
            <a:solidFill>
              <a:srgbClr val="FF0000"/>
            </a:solidFill>
          </a:ln>
        </p:spPr>
      </p:pic>
      <p:sp>
        <p:nvSpPr>
          <p:cNvPr id="16" name="Rectangle 15">
            <a:extLst>
              <a:ext uri="{FF2B5EF4-FFF2-40B4-BE49-F238E27FC236}">
                <a16:creationId xmlns:a16="http://schemas.microsoft.com/office/drawing/2014/main" id="{AB5C7974-2F40-F034-A2A2-D0A4358ACC9E}"/>
              </a:ext>
            </a:extLst>
          </p:cNvPr>
          <p:cNvSpPr/>
          <p:nvPr/>
        </p:nvSpPr>
        <p:spPr>
          <a:xfrm>
            <a:off x="833567" y="6127434"/>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1929504" y="3693724"/>
            <a:ext cx="6876415" cy="2590159"/>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9687453" y="3304929"/>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TextBox 4">
            <a:extLst>
              <a:ext uri="{FF2B5EF4-FFF2-40B4-BE49-F238E27FC236}">
                <a16:creationId xmlns:a16="http://schemas.microsoft.com/office/drawing/2014/main" id="{2266A390-4C01-A795-B711-4DB8C7F2BDD2}"/>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5" name="TextBox 6">
            <a:extLst>
              <a:ext uri="{FF2B5EF4-FFF2-40B4-BE49-F238E27FC236}">
                <a16:creationId xmlns:a16="http://schemas.microsoft.com/office/drawing/2014/main" id="{2FFA611F-0E81-D86C-2792-86D6B23E5E98}"/>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126" t="170" r="-253" b="31969"/>
          <a:stretch>
            <a:fillRect/>
          </a:stretch>
        </p:blipFill>
        <p:spPr>
          <a:xfrm>
            <a:off x="2455068" y="1689635"/>
            <a:ext cx="5304641" cy="4653967"/>
          </a:xfrm>
          <a:prstGeom prst="rect">
            <a:avLst/>
          </a:prstGeom>
          <a:ln>
            <a:solidFill>
              <a:srgbClr val="FF0000"/>
            </a:solidFill>
          </a:ln>
        </p:spPr>
      </p:pic>
      <p:sp>
        <p:nvSpPr>
          <p:cNvPr id="2" name="Title 1"/>
          <p:cNvSpPr>
            <a:spLocks noGrp="1"/>
          </p:cNvSpPr>
          <p:nvPr>
            <p:ph type="title"/>
          </p:nvPr>
        </p:nvSpPr>
        <p:spPr/>
        <p:txBody>
          <a:bodyPr/>
          <a:lstStyle/>
          <a:p>
            <a:r>
              <a:rPr lang="en-GB" dirty="0"/>
              <a:t>Step 2: Highlight all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2247550" y="1850354"/>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1700772" y="2166205"/>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02DC8EBA-4DF1-043F-2B66-0B0C9FD55823}"/>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6">
            <a:extLst>
              <a:ext uri="{FF2B5EF4-FFF2-40B4-BE49-F238E27FC236}">
                <a16:creationId xmlns:a16="http://schemas.microsoft.com/office/drawing/2014/main" id="{4429DEB0-6323-0150-C40B-66A4C6D70376}"/>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18207177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93" t="223" r="-648" b="33236"/>
          <a:stretch>
            <a:fillRect/>
          </a:stretch>
        </p:blipFill>
        <p:spPr>
          <a:xfrm>
            <a:off x="973667" y="1705326"/>
            <a:ext cx="6960446" cy="4563403"/>
          </a:xfrm>
          <a:prstGeom prst="rect">
            <a:avLst/>
          </a:prstGeom>
          <a:ln>
            <a:solidFill>
              <a:srgbClr val="FF0000"/>
            </a:solidFill>
          </a:ln>
        </p:spPr>
      </p:pic>
      <p:sp>
        <p:nvSpPr>
          <p:cNvPr id="2" name="Title 1"/>
          <p:cNvSpPr>
            <a:spLocks noGrp="1"/>
          </p:cNvSpPr>
          <p:nvPr>
            <p:ph type="title"/>
          </p:nvPr>
        </p:nvSpPr>
        <p:spPr/>
        <p:txBody>
          <a:bodyPr/>
          <a:lstStyle/>
          <a:p>
            <a:r>
              <a:rPr lang="en-GB" dirty="0"/>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5974080" y="1550497"/>
            <a:ext cx="1300479" cy="1233343"/>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7" name="Straight Arrow Connector 6">
            <a:extLst>
              <a:ext uri="{FF2B5EF4-FFF2-40B4-BE49-F238E27FC236}">
                <a16:creationId xmlns:a16="http://schemas.microsoft.com/office/drawing/2014/main" id="{2DCB1F4A-066F-F1B8-63F1-972D86F33C29}"/>
              </a:ext>
            </a:extLst>
          </p:cNvPr>
          <p:cNvCxnSpPr/>
          <p:nvPr/>
        </p:nvCxnSpPr>
        <p:spPr>
          <a:xfrm flipH="1" flipV="1">
            <a:off x="7274559" y="2167168"/>
            <a:ext cx="1369410" cy="899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E4912E3A-A8C8-E380-0FC4-81D373D719B6}"/>
              </a:ext>
            </a:extLst>
          </p:cNvPr>
          <p:cNvSpPr txBox="1"/>
          <p:nvPr/>
        </p:nvSpPr>
        <p:spPr>
          <a:xfrm>
            <a:off x="0"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3" name="TextBox 6">
            <a:extLst>
              <a:ext uri="{FF2B5EF4-FFF2-40B4-BE49-F238E27FC236}">
                <a16:creationId xmlns:a16="http://schemas.microsoft.com/office/drawing/2014/main" id="{39ABF120-2A8F-5271-36CA-0EE23DCA2A1D}"/>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b="65432"/>
          <a:stretch/>
        </p:blipFill>
        <p:spPr>
          <a:xfrm>
            <a:off x="949308" y="2871891"/>
            <a:ext cx="7061464" cy="3153473"/>
          </a:xfrm>
          <a:prstGeom prst="rect">
            <a:avLst/>
          </a:prstGeom>
          <a:ln>
            <a:solidFill>
              <a:srgbClr val="FF0000"/>
            </a:solidFill>
          </a:ln>
        </p:spPr>
      </p:pic>
      <p:sp>
        <p:nvSpPr>
          <p:cNvPr id="2" name="Title 1"/>
          <p:cNvSpPr>
            <a:spLocks noGrp="1"/>
          </p:cNvSpPr>
          <p:nvPr>
            <p:ph type="title"/>
          </p:nvPr>
        </p:nvSpPr>
        <p:spPr/>
        <p:txBody>
          <a:bodyPr/>
          <a:lstStyle/>
          <a:p>
            <a:r>
              <a:rPr lang="en-GB" dirty="0"/>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dirty="0"/>
              <a:t>Make sure the dropdown arrows appear</a:t>
            </a:r>
          </a:p>
        </p:txBody>
      </p:sp>
      <p:cxnSp>
        <p:nvCxnSpPr>
          <p:cNvPr id="9" name="Straight Arrow Connector 8">
            <a:extLst>
              <a:ext uri="{FF2B5EF4-FFF2-40B4-BE49-F238E27FC236}">
                <a16:creationId xmlns:a16="http://schemas.microsoft.com/office/drawing/2014/main" id="{066524CF-4E6B-4A92-7AE8-FD0F26A1A734}"/>
              </a:ext>
            </a:extLst>
          </p:cNvPr>
          <p:cNvCxnSpPr/>
          <p:nvPr/>
        </p:nvCxnSpPr>
        <p:spPr>
          <a:xfrm flipH="1">
            <a:off x="3442823"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066524CF-4E6B-4A92-7AE8-FD0F26A1A734}"/>
              </a:ext>
            </a:extLst>
          </p:cNvPr>
          <p:cNvCxnSpPr/>
          <p:nvPr/>
        </p:nvCxnSpPr>
        <p:spPr>
          <a:xfrm flipH="1">
            <a:off x="4193157" y="2500653"/>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066524CF-4E6B-4A92-7AE8-FD0F26A1A734}"/>
              </a:ext>
            </a:extLst>
          </p:cNvPr>
          <p:cNvCxnSpPr/>
          <p:nvPr/>
        </p:nvCxnSpPr>
        <p:spPr>
          <a:xfrm flipH="1">
            <a:off x="6477276"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066524CF-4E6B-4A92-7AE8-FD0F26A1A734}"/>
              </a:ext>
            </a:extLst>
          </p:cNvPr>
          <p:cNvCxnSpPr/>
          <p:nvPr/>
        </p:nvCxnSpPr>
        <p:spPr>
          <a:xfrm flipH="1">
            <a:off x="7313783"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066524CF-4E6B-4A92-7AE8-FD0F26A1A734}"/>
              </a:ext>
            </a:extLst>
          </p:cNvPr>
          <p:cNvCxnSpPr/>
          <p:nvPr/>
        </p:nvCxnSpPr>
        <p:spPr>
          <a:xfrm flipH="1">
            <a:off x="5777565"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066524CF-4E6B-4A92-7AE8-FD0F26A1A734}"/>
              </a:ext>
            </a:extLst>
          </p:cNvPr>
          <p:cNvCxnSpPr/>
          <p:nvPr/>
        </p:nvCxnSpPr>
        <p:spPr>
          <a:xfrm flipH="1">
            <a:off x="4969480" y="2503295"/>
            <a:ext cx="4804" cy="1266810"/>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E83B6012-5174-C719-00FF-CDBB454A4AF0}"/>
              </a:ext>
            </a:extLst>
          </p:cNvPr>
          <p:cNvSpPr txBox="1"/>
          <p:nvPr/>
        </p:nvSpPr>
        <p:spPr>
          <a:xfrm>
            <a:off x="0" y="6581001"/>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latin typeface="Arial"/>
              </a:rPr>
              <a:t>© Anne MacLennan, 2024​​</a:t>
            </a:r>
            <a:r>
              <a:rPr lang="en-US" sz="1200" dirty="0">
                <a:latin typeface="Arial"/>
                <a:cs typeface="Arial"/>
              </a:rPr>
              <a:t>​</a:t>
            </a:r>
            <a:endParaRPr lang="en-US" dirty="0"/>
          </a:p>
        </p:txBody>
      </p:sp>
      <p:sp>
        <p:nvSpPr>
          <p:cNvPr id="11" name="TextBox 6">
            <a:extLst>
              <a:ext uri="{FF2B5EF4-FFF2-40B4-BE49-F238E27FC236}">
                <a16:creationId xmlns:a16="http://schemas.microsoft.com/office/drawing/2014/main" id="{45DD528A-CE26-EE31-BEAE-131B1B8988FA}"/>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5" name="TextBox 4">
            <a:extLst>
              <a:ext uri="{FF2B5EF4-FFF2-40B4-BE49-F238E27FC236}">
                <a16:creationId xmlns:a16="http://schemas.microsoft.com/office/drawing/2014/main" id="{3726861A-6AF2-2761-5E60-B090FA40795D}"/>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6">
            <a:extLst>
              <a:ext uri="{FF2B5EF4-FFF2-40B4-BE49-F238E27FC236}">
                <a16:creationId xmlns:a16="http://schemas.microsoft.com/office/drawing/2014/main" id="{721D2C84-B450-F0C9-7377-850EC4611F2C}"/>
              </a:ext>
            </a:extLst>
          </p:cNvPr>
          <p:cNvSpPr txBox="1"/>
          <p:nvPr/>
        </p:nvSpPr>
        <p:spPr>
          <a:xfrm>
            <a:off x="8336845" y="6005238"/>
            <a:ext cx="3821290" cy="86177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294" y="2149483"/>
            <a:ext cx="3642746" cy="3966889"/>
          </a:xfrm>
          <a:prstGeom prst="rect">
            <a:avLst/>
          </a:prstGeom>
          <a:ln>
            <a:solidFill>
              <a:srgbClr val="FF0000"/>
            </a:solid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35704"/>
          <a:stretch/>
        </p:blipFill>
        <p:spPr>
          <a:xfrm>
            <a:off x="1245712" y="1791878"/>
            <a:ext cx="5353932" cy="4409440"/>
          </a:xfrm>
          <a:prstGeom prst="rect">
            <a:avLst/>
          </a:prstGeom>
          <a:ln>
            <a:solidFill>
              <a:srgbClr val="FF0000"/>
            </a:solidFill>
          </a:ln>
        </p:spPr>
      </p:pic>
      <p:sp>
        <p:nvSpPr>
          <p:cNvPr id="2" name="Title 1"/>
          <p:cNvSpPr>
            <a:spLocks noGrp="1"/>
          </p:cNvSpPr>
          <p:nvPr>
            <p:ph type="title"/>
          </p:nvPr>
        </p:nvSpPr>
        <p:spPr/>
        <p:txBody>
          <a:bodyPr/>
          <a:lstStyle/>
          <a:p>
            <a:r>
              <a:rPr lang="en-GB" dirty="0"/>
              <a:t>Step 5: Click arrow down to sort column</a:t>
            </a:r>
          </a:p>
        </p:txBody>
      </p:sp>
      <p:sp>
        <p:nvSpPr>
          <p:cNvPr id="10" name="Oval 9">
            <a:extLst>
              <a:ext uri="{FF2B5EF4-FFF2-40B4-BE49-F238E27FC236}">
                <a16:creationId xmlns:a16="http://schemas.microsoft.com/office/drawing/2014/main" id="{4FBB2BC3-8A96-2F09-E594-8FF8DDB719D8}"/>
              </a:ext>
            </a:extLst>
          </p:cNvPr>
          <p:cNvSpPr/>
          <p:nvPr/>
        </p:nvSpPr>
        <p:spPr>
          <a:xfrm>
            <a:off x="2983956" y="2390346"/>
            <a:ext cx="439750" cy="445566"/>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3423706" y="2601495"/>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Subtitle 2">
            <a:extLst>
              <a:ext uri="{FF2B5EF4-FFF2-40B4-BE49-F238E27FC236}">
                <a16:creationId xmlns:a16="http://schemas.microsoft.com/office/drawing/2014/main" id="{FFAE1972-DBBE-E695-5F0F-1CEEF5BC2CA8}"/>
              </a:ext>
            </a:extLst>
          </p:cNvPr>
          <p:cNvSpPr>
            <a:spLocks noGrp="1"/>
          </p:cNvSpPr>
          <p:nvPr>
            <p:ph sz="half" idx="1"/>
          </p:nvPr>
        </p:nvSpPr>
        <p:spPr>
          <a:xfrm>
            <a:off x="838200" y="1406426"/>
            <a:ext cx="10509783" cy="395919"/>
          </a:xfrm>
        </p:spPr>
        <p:txBody>
          <a:bodyPr vert="horz" lIns="91440" tIns="45720" rIns="91440" bIns="45720" rtlCol="0" anchor="t">
            <a:normAutofit fontScale="77500" lnSpcReduction="20000"/>
          </a:bodyPr>
          <a:lstStyle/>
          <a:p>
            <a:r>
              <a:rPr lang="en-GB" sz="1600" dirty="0"/>
              <a:t>Make sure to unselect all, then select all relevant input (for this example: Belgium, Canada, Chile, Greece, Korea, Hungary, Mexico, Switzerland, Turkey, United States). Click apply after.</a:t>
            </a:r>
            <a:endParaRPr lang="en-US" dirty="0"/>
          </a:p>
        </p:txBody>
      </p: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8638248" y="4898832"/>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6" name="TextBox 4">
            <a:extLst>
              <a:ext uri="{FF2B5EF4-FFF2-40B4-BE49-F238E27FC236}">
                <a16:creationId xmlns:a16="http://schemas.microsoft.com/office/drawing/2014/main" id="{2610267D-C9B8-CAB2-68F2-7B1F778DA717}"/>
              </a:ext>
            </a:extLst>
          </p:cNvPr>
          <p:cNvSpPr txBox="1"/>
          <p:nvPr/>
        </p:nvSpPr>
        <p:spPr>
          <a:xfrm>
            <a:off x="0" y="6583680"/>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5" name="TextBox 6">
            <a:extLst>
              <a:ext uri="{FF2B5EF4-FFF2-40B4-BE49-F238E27FC236}">
                <a16:creationId xmlns:a16="http://schemas.microsoft.com/office/drawing/2014/main" id="{520EE1FF-124A-0B3A-5D1E-7C00C4EE760B}"/>
              </a:ext>
            </a:extLst>
          </p:cNvPr>
          <p:cNvSpPr txBox="1"/>
          <p:nvPr/>
        </p:nvSpPr>
        <p:spPr>
          <a:xfrm>
            <a:off x="6714068" y="6188682"/>
            <a:ext cx="5472289" cy="553998"/>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Sakata</a:t>
            </a:r>
            <a:r>
              <a:rPr lang="en-US" sz="1000">
                <a:ea typeface="+mn-lt"/>
                <a:cs typeface="+mn-lt"/>
              </a:rPr>
              <a:t>, S., Aklilu, A. Z., &amp; Pizarro, R. (2024, June 13). G</a:t>
            </a:r>
            <a:r>
              <a:rPr lang="en-US" sz="1000" i="1">
                <a:ea typeface="+mn-lt"/>
                <a:cs typeface="+mn-lt"/>
              </a:rPr>
              <a:t>reenhouse gas emissions data: Concepts and data availability. </a:t>
            </a:r>
            <a:r>
              <a:rPr lang="en-US" sz="1000" err="1">
                <a:ea typeface="+mn-lt"/>
                <a:cs typeface="+mn-lt"/>
              </a:rPr>
              <a:t>Organisation</a:t>
            </a:r>
            <a:r>
              <a:rPr lang="en-US" sz="1000">
                <a:ea typeface="+mn-lt"/>
                <a:cs typeface="+mn-lt"/>
              </a:rPr>
              <a:t> for Economic Co-operation and Development. https://www.oecd.org/en/publications/greenhouse-gas-emissions-data_b3e6c074-en.html</a:t>
            </a:r>
            <a:endParaRPr lang="en-US" sz="1000"/>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54261C-8199-4D1E-93CE-A36FB0AE6C56}"/>
</file>

<file path=customXml/itemProps2.xml><?xml version="1.0" encoding="utf-8"?>
<ds:datastoreItem xmlns:ds="http://schemas.openxmlformats.org/officeDocument/2006/customXml" ds:itemID="{B951DB65-ACCA-48BC-96D2-E66118875614}">
  <ds:schemaRefs>
    <ds:schemaRef ds:uri="http://schemas.microsoft.com/office/2006/metadata/properties"/>
    <ds:schemaRef ds:uri="http://schemas.microsoft.com/office/infopath/2007/PartnerControls"/>
    <ds:schemaRef ds:uri="57048c72-d338-4557-98f7-d483321c3dd8"/>
    <ds:schemaRef ds:uri="890937fb-b225-4c1e-a68a-cb5c56ed22b2"/>
  </ds:schemaRefs>
</ds:datastoreItem>
</file>

<file path=customXml/itemProps3.xml><?xml version="1.0" encoding="utf-8"?>
<ds:datastoreItem xmlns:ds="http://schemas.openxmlformats.org/officeDocument/2006/customXml" ds:itemID="{0A62A46B-FE66-4FE9-873A-94EA43485C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113</TotalTime>
  <Words>1406</Words>
  <Application>Microsoft Office PowerPoint</Application>
  <PresentationFormat>Widescreen</PresentationFormat>
  <Paragraphs>77</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Pitch 6 - UN SDG 1 No Poverty</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Ways to move data from Excel to Word file</vt:lpstr>
      <vt:lpstr>Copy Pasting Step 1: Selecting Data</vt:lpstr>
      <vt:lpstr>Step 2: Copying and Pasting Data</vt:lpstr>
      <vt:lpstr>Step 3: Copying and Pasting Data</vt:lpstr>
      <vt:lpstr>Step 4: Fixing the formatting</vt:lpstr>
      <vt:lpstr>Step 5: Fixing the Formatting</vt:lpstr>
      <vt:lpstr>Screenshot Step 1: Taking a Screenshot</vt:lpstr>
      <vt:lpstr>Screenshot Step 2:  Pasting a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lastModifiedBy>Christine Cooling</cp:lastModifiedBy>
  <cp:revision>157</cp:revision>
  <dcterms:created xsi:type="dcterms:W3CDTF">2024-04-25T14:30:27Z</dcterms:created>
  <dcterms:modified xsi:type="dcterms:W3CDTF">2025-06-24T15:33:38Z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