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D4_BED03FDF.xml" ContentType="application/vnd.ms-powerpoint.comments+xml"/>
  <Override PartName="/ppt/comments/modernComment_1D5_6C17122A.xml" ContentType="application/vnd.ms-powerpoint.comments+xml"/>
  <Override PartName="/ppt/comments/modernComment_1DD_36748206.xml" ContentType="application/vnd.ms-powerpoint.comments+xml"/>
  <Override PartName="/ppt/comments/modernComment_1E2_74E7C8EC.xml" ContentType="application/vnd.ms-powerpoint.comments+xml"/>
  <Override PartName="/ppt/notesSlides/notesSlide3.xml" ContentType="application/vnd.openxmlformats-officedocument.presentationml.notesSlide+xml"/>
  <Override PartName="/ppt/comments/modernComment_1F3_8D517A.xml" ContentType="application/vnd.ms-powerpoint.comments+xml"/>
  <Override PartName="/ppt/comments/modernComment_1EB_F8110D01.xml" ContentType="application/vnd.ms-powerpoint.comments+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notesMasterIdLst>
    <p:notesMasterId r:id="rId40"/>
  </p:notesMasterIdLst>
  <p:sldIdLst>
    <p:sldId id="330" r:id="rId5"/>
    <p:sldId id="433" r:id="rId6"/>
    <p:sldId id="478" r:id="rId7"/>
    <p:sldId id="460" r:id="rId8"/>
    <p:sldId id="461" r:id="rId9"/>
    <p:sldId id="479" r:id="rId10"/>
    <p:sldId id="468" r:id="rId11"/>
    <p:sldId id="469" r:id="rId12"/>
    <p:sldId id="471" r:id="rId13"/>
    <p:sldId id="472" r:id="rId14"/>
    <p:sldId id="473" r:id="rId15"/>
    <p:sldId id="500" r:id="rId16"/>
    <p:sldId id="501" r:id="rId17"/>
    <p:sldId id="474" r:id="rId18"/>
    <p:sldId id="475" r:id="rId19"/>
    <p:sldId id="476" r:id="rId20"/>
    <p:sldId id="480" r:id="rId21"/>
    <p:sldId id="477" r:id="rId22"/>
    <p:sldId id="481" r:id="rId23"/>
    <p:sldId id="482" r:id="rId24"/>
    <p:sldId id="499" r:id="rId25"/>
    <p:sldId id="498" r:id="rId26"/>
    <p:sldId id="483" r:id="rId27"/>
    <p:sldId id="484" r:id="rId28"/>
    <p:sldId id="485" r:id="rId29"/>
    <p:sldId id="486" r:id="rId30"/>
    <p:sldId id="487" r:id="rId31"/>
    <p:sldId id="488" r:id="rId32"/>
    <p:sldId id="490" r:id="rId33"/>
    <p:sldId id="489" r:id="rId34"/>
    <p:sldId id="491" r:id="rId35"/>
    <p:sldId id="492" r:id="rId36"/>
    <p:sldId id="493" r:id="rId37"/>
    <p:sldId id="494" r:id="rId38"/>
    <p:sldId id="497" r:id="rId39"/>
  </p:sldIdLst>
  <p:sldSz cx="12192000" cy="6858000"/>
  <p:notesSz cx="6858000" cy="9144000"/>
  <p:embeddedFontLst>
    <p:embeddedFont>
      <p:font typeface="Calibri" panose="020F0502020204030204" pitchFamily="34" charset="0"/>
      <p:regular r:id="rId41"/>
      <p:bold r:id="rId41"/>
      <p:italic r:id="rId41"/>
      <p:boldItalic r:id="rId41"/>
    </p:embeddedFont>
    <p:embeddedFont>
      <p:font typeface="IBM Plex Sans" panose="020B0503050203000203" pitchFamily="34" charset="0"/>
      <p:regular r:id="rId41"/>
      <p:bold r:id="rId41"/>
      <p:italic r:id="rId41"/>
      <p:boldItalic r:id="rId41"/>
    </p:embeddedFont>
    <p:embeddedFont>
      <p:font typeface="IBM Plex Sans ExtraLight" panose="020B0303050203000203" pitchFamily="34" charset="0"/>
      <p:regular r:id="rId41"/>
      <p:italic r:id="rId41"/>
    </p:embeddedFont>
    <p:embeddedFont>
      <p:font typeface="IBM Plex Sans Light" panose="020B0403050203000203" pitchFamily="34" charset="0"/>
      <p:regular r:id="rId41"/>
      <p:italic r:id="rId41"/>
    </p:embeddedFont>
    <p:embeddedFont>
      <p:font typeface="IBM Plex Sans Medm" panose="020B0604020202020204" charset="0"/>
      <p:regular r:id="rId42"/>
      <p:italic r:id="rId43"/>
    </p:embeddedFont>
    <p:embeddedFont>
      <p:font typeface="IBM Plex Sans SmBld" panose="020B0604020202020204" charset="0"/>
      <p:regular r:id="rId44"/>
      <p:bold r:id="rId45"/>
      <p:italic r:id="rId46"/>
      <p:boldItalic r:id="rId47"/>
    </p:embeddedFont>
    <p:embeddedFont>
      <p:font typeface="IBM Plex Serif" panose="02060503050406000203" pitchFamily="18" charset="0"/>
      <p:regular r:id="rId41"/>
      <p:bold r:id="rId41"/>
      <p:italic r:id="rId41"/>
      <p:boldItalic r:id="rId41"/>
    </p:embeddedFont>
    <p:embeddedFont>
      <p:font typeface="IBM Plex Serif ExtLt" panose="020B0604020202020204" charset="0"/>
      <p:regular r:id="rId48"/>
      <p:italic r:id="rId49"/>
    </p:embeddedFont>
    <p:embeddedFont>
      <p:font typeface="IBM Plex Serif Medm" panose="020B0604020202020204" charset="0"/>
      <p:regular r:id="rId50"/>
      <p:italic r:id="rId51"/>
    </p:embeddedFont>
  </p:embeddedFontLst>
  <p:defaultTextStyle>
    <a:defPPr>
      <a:defRPr lang="en-US"/>
    </a:defPPr>
    <a:lvl1pPr marL="0" indent="0" algn="l" defTabSz="914400" rtl="0" eaLnBrk="1" latinLnBrk="0" hangingPunct="1">
      <a:lnSpc>
        <a:spcPct val="100000"/>
      </a:lnSpc>
      <a:spcBef>
        <a:spcPts val="0"/>
      </a:spcBef>
      <a:spcAft>
        <a:spcPts val="300"/>
      </a:spcAft>
      <a:buFont typeface="Arial" panose="020B0604020202020204" pitchFamily="34" charset="0"/>
      <a:buNone/>
      <a:defRPr sz="1800" b="0" i="0" kern="1200">
        <a:solidFill>
          <a:schemeClr val="accent2"/>
        </a:solidFill>
        <a:latin typeface="IBM Plex Sans" panose="020B0503050203000203" pitchFamily="34" charset="0"/>
        <a:ea typeface="Roboto Thin"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CB20EE7-6FC3-534A-A1FE-763947930825}">
          <p14:sldIdLst>
            <p14:sldId id="330"/>
            <p14:sldId id="433"/>
            <p14:sldId id="478"/>
            <p14:sldId id="460"/>
            <p14:sldId id="461"/>
            <p14:sldId id="479"/>
            <p14:sldId id="468"/>
            <p14:sldId id="469"/>
            <p14:sldId id="471"/>
            <p14:sldId id="472"/>
            <p14:sldId id="473"/>
            <p14:sldId id="500"/>
            <p14:sldId id="501"/>
            <p14:sldId id="474"/>
            <p14:sldId id="475"/>
            <p14:sldId id="476"/>
            <p14:sldId id="480"/>
            <p14:sldId id="477"/>
            <p14:sldId id="481"/>
            <p14:sldId id="482"/>
            <p14:sldId id="499"/>
            <p14:sldId id="498"/>
            <p14:sldId id="483"/>
            <p14:sldId id="484"/>
            <p14:sldId id="485"/>
            <p14:sldId id="486"/>
            <p14:sldId id="487"/>
            <p14:sldId id="488"/>
            <p14:sldId id="490"/>
            <p14:sldId id="489"/>
            <p14:sldId id="491"/>
            <p14:sldId id="492"/>
            <p14:sldId id="493"/>
            <p14:sldId id="494"/>
            <p14:sldId id="497"/>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7297605-988F-5325-A7B9-A2D77FC0159B}" name="Avena Cunningham" initials="AC" userId="S::avena2@yorku.ca::8fee62ea-922f-4c5e-8da7-86a7ab23ed25" providerId="AD"/>
  <p188:author id="{6718534B-E98A-92D1-713D-C876C36CF453}" name="Carmina Ioia" initials="CI" userId="b264ed19f1cac509" providerId="Windows Live"/>
  <p188:author id="{93BF7B9A-ACF7-789A-D358-60B4A0304D37}" name="Megan Olivia St-Pierre" initials="MS" userId="S::mosp@yorku.ca::f5deaa9c-37c6-4c7c-8ddc-11b4aabd0f7c" providerId="AD"/>
  <p188:author id="{BD744BEA-2587-D273-7480-C602AC2BBA86}" name="Quentin Thibault Bassine" initials="QB" userId="S::bassineq@yorku.ca::a5663318-cadf-41e4-bdd2-711e1bc43b0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rousyak Housepian" initials="AH" lastIdx="1" clrIdx="0">
    <p:extLst>
      <p:ext uri="{19B8F6BF-5375-455C-9EA6-DF929625EA0E}">
        <p15:presenceInfo xmlns:p15="http://schemas.microsoft.com/office/powerpoint/2012/main" userId="S::arousyak@stinsondesign.com::1b197580-4156-4b48-b0c5-eb7dbb91f38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637A5"/>
    <a:srgbClr val="F89B53"/>
    <a:srgbClr val="00AB60"/>
    <a:srgbClr val="000000"/>
    <a:srgbClr val="ECECEC"/>
    <a:srgbClr val="EB3647"/>
    <a:srgbClr val="004A8D"/>
    <a:srgbClr val="BFBFBF"/>
    <a:srgbClr val="A9D6A1"/>
    <a:srgbClr val="F474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E3A8BC-09F2-651A-5EDB-539BA3BBDF8C}" v="1" dt="2023-11-01T20:22:00.332"/>
    <p1510:client id="{33BE81B5-A3FD-E1F1-3757-0F7D6D5D9849}" v="33" dt="2023-11-10T21:28:50.155"/>
    <p1510:client id="{9E0F86AA-0063-2ABC-CD56-F26560BE1E93}" v="463" dt="2023-08-18T12:07:12.630"/>
    <p1510:client id="{C2918AF8-EC0F-2846-8A72-35A59C25B745}" v="11" dt="2023-08-18T16:27:44.241"/>
    <p1510:client id="{D877C0C0-963E-7121-2F95-5CD695A0183A}" v="5" dt="2023-11-10T19:48:03.428"/>
    <p1510:client id="{F1A429F3-8092-0767-6D3A-157296D3DDD6}" v="1165" dt="2023-08-18T11:50:07.77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781"/>
  </p:normalViewPr>
  <p:slideViewPr>
    <p:cSldViewPr snapToGrid="0">
      <p:cViewPr varScale="1">
        <p:scale>
          <a:sx n="96" d="100"/>
          <a:sy n="96" d="100"/>
        </p:scale>
        <p:origin x="1160" y="176"/>
      </p:cViewPr>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font" Target="fonts/font4.fntdata"/><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2.fntdata"/><Relationship Id="rId48" Type="http://schemas.openxmlformats.org/officeDocument/2006/relationships/font" Target="fonts/font7.fntdata"/><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font" Target="fonts/font10.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5.fntdata"/><Relationship Id="rId59" Type="http://schemas.microsoft.com/office/2018/10/relationships/authors" Target="authors.xml"/><Relationship Id="rId20" Type="http://schemas.openxmlformats.org/officeDocument/2006/relationships/slide" Target="slides/slide16.xml"/><Relationship Id="rId41" Type="http://schemas.openxmlformats.org/officeDocument/2006/relationships/font" Target="NUL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8.fntdata"/><Relationship Id="rId57" Type="http://schemas.microsoft.com/office/2016/11/relationships/changesInfo" Target="changesInfos/changesInfo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font" Target="fonts/font3.fntdata"/><Relationship Id="rId52"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Olivia St-Pierre" userId="S::mosp@yorku.ca::f5deaa9c-37c6-4c7c-8ddc-11b4aabd0f7c" providerId="AD" clId="Web-{22A6AE7D-1B0E-FB9E-C09A-8BF18383FDDA}"/>
    <pc:docChg chg="addSld delSld modSld modSection">
      <pc:chgData name="Megan Olivia St-Pierre" userId="S::mosp@yorku.ca::f5deaa9c-37c6-4c7c-8ddc-11b4aabd0f7c" providerId="AD" clId="Web-{22A6AE7D-1B0E-FB9E-C09A-8BF18383FDDA}" dt="2023-07-13T15:29:36.968" v="412"/>
      <pc:docMkLst>
        <pc:docMk/>
      </pc:docMkLst>
      <pc:sldChg chg="modSp">
        <pc:chgData name="Megan Olivia St-Pierre" userId="S::mosp@yorku.ca::f5deaa9c-37c6-4c7c-8ddc-11b4aabd0f7c" providerId="AD" clId="Web-{22A6AE7D-1B0E-FB9E-C09A-8BF18383FDDA}" dt="2023-07-13T15:05:50.611" v="314" actId="20577"/>
        <pc:sldMkLst>
          <pc:docMk/>
          <pc:sldMk cId="3588517277" sldId="433"/>
        </pc:sldMkLst>
        <pc:spChg chg="mod">
          <ac:chgData name="Megan Olivia St-Pierre" userId="S::mosp@yorku.ca::f5deaa9c-37c6-4c7c-8ddc-11b4aabd0f7c" providerId="AD" clId="Web-{22A6AE7D-1B0E-FB9E-C09A-8BF18383FDDA}" dt="2023-07-13T15:05:50.611" v="314" actId="20577"/>
          <ac:spMkLst>
            <pc:docMk/>
            <pc:sldMk cId="3588517277" sldId="433"/>
            <ac:spMk id="3" creationId="{3DFAD8D1-9BAF-304D-9DAF-E8850DB6F5BC}"/>
          </ac:spMkLst>
        </pc:spChg>
      </pc:sldChg>
      <pc:sldChg chg="del">
        <pc:chgData name="Megan Olivia St-Pierre" userId="S::mosp@yorku.ca::f5deaa9c-37c6-4c7c-8ddc-11b4aabd0f7c" providerId="AD" clId="Web-{22A6AE7D-1B0E-FB9E-C09A-8BF18383FDDA}" dt="2023-07-13T15:09:28.475" v="316"/>
        <pc:sldMkLst>
          <pc:docMk/>
          <pc:sldMk cId="1250081659" sldId="447"/>
        </pc:sldMkLst>
      </pc:sldChg>
      <pc:sldChg chg="addSp delSp modSp">
        <pc:chgData name="Megan Olivia St-Pierre" userId="S::mosp@yorku.ca::f5deaa9c-37c6-4c7c-8ddc-11b4aabd0f7c" providerId="AD" clId="Web-{22A6AE7D-1B0E-FB9E-C09A-8BF18383FDDA}" dt="2023-07-12T20:40:20.403" v="57" actId="20577"/>
        <pc:sldMkLst>
          <pc:docMk/>
          <pc:sldMk cId="2911010248" sldId="476"/>
        </pc:sldMkLst>
        <pc:spChg chg="mod">
          <ac:chgData name="Megan Olivia St-Pierre" userId="S::mosp@yorku.ca::f5deaa9c-37c6-4c7c-8ddc-11b4aabd0f7c" providerId="AD" clId="Web-{22A6AE7D-1B0E-FB9E-C09A-8BF18383FDDA}" dt="2023-07-12T19:56:28.282" v="4" actId="20577"/>
          <ac:spMkLst>
            <pc:docMk/>
            <pc:sldMk cId="2911010248" sldId="476"/>
            <ac:spMk id="4" creationId="{1CD91A04-736E-653E-F4AD-99C02C6A40C7}"/>
          </ac:spMkLst>
        </pc:spChg>
        <pc:spChg chg="add mod">
          <ac:chgData name="Megan Olivia St-Pierre" userId="S::mosp@yorku.ca::f5deaa9c-37c6-4c7c-8ddc-11b4aabd0f7c" providerId="AD" clId="Web-{22A6AE7D-1B0E-FB9E-C09A-8BF18383FDDA}" dt="2023-07-12T20:07:12.547" v="7" actId="14100"/>
          <ac:spMkLst>
            <pc:docMk/>
            <pc:sldMk cId="2911010248" sldId="476"/>
            <ac:spMk id="7" creationId="{80045696-D459-D0B5-5F8B-5AE545CCADE2}"/>
          </ac:spMkLst>
        </pc:spChg>
        <pc:spChg chg="add mod">
          <ac:chgData name="Megan Olivia St-Pierre" userId="S::mosp@yorku.ca::f5deaa9c-37c6-4c7c-8ddc-11b4aabd0f7c" providerId="AD" clId="Web-{22A6AE7D-1B0E-FB9E-C09A-8BF18383FDDA}" dt="2023-07-12T20:07:26.531" v="9" actId="1076"/>
          <ac:spMkLst>
            <pc:docMk/>
            <pc:sldMk cId="2911010248" sldId="476"/>
            <ac:spMk id="9" creationId="{37082F3A-E90B-8959-B895-2AB5B1FF70CD}"/>
          </ac:spMkLst>
        </pc:spChg>
        <pc:spChg chg="add mod">
          <ac:chgData name="Megan Olivia St-Pierre" userId="S::mosp@yorku.ca::f5deaa9c-37c6-4c7c-8ddc-11b4aabd0f7c" providerId="AD" clId="Web-{22A6AE7D-1B0E-FB9E-C09A-8BF18383FDDA}" dt="2023-07-12T20:07:52.328" v="12" actId="14100"/>
          <ac:spMkLst>
            <pc:docMk/>
            <pc:sldMk cId="2911010248" sldId="476"/>
            <ac:spMk id="11" creationId="{2B27D966-8D68-8A99-4536-15415129EC98}"/>
          </ac:spMkLst>
        </pc:spChg>
        <pc:spChg chg="add mod">
          <ac:chgData name="Megan Olivia St-Pierre" userId="S::mosp@yorku.ca::f5deaa9c-37c6-4c7c-8ddc-11b4aabd0f7c" providerId="AD" clId="Web-{22A6AE7D-1B0E-FB9E-C09A-8BF18383FDDA}" dt="2023-07-12T20:08:06.469" v="15" actId="14100"/>
          <ac:spMkLst>
            <pc:docMk/>
            <pc:sldMk cId="2911010248" sldId="476"/>
            <ac:spMk id="13" creationId="{F389D5D0-4A1F-E3E0-8F75-B3969DCC0501}"/>
          </ac:spMkLst>
        </pc:spChg>
        <pc:spChg chg="add del">
          <ac:chgData name="Megan Olivia St-Pierre" userId="S::mosp@yorku.ca::f5deaa9c-37c6-4c7c-8ddc-11b4aabd0f7c" providerId="AD" clId="Web-{22A6AE7D-1B0E-FB9E-C09A-8BF18383FDDA}" dt="2023-07-12T20:18:23.827" v="17"/>
          <ac:spMkLst>
            <pc:docMk/>
            <pc:sldMk cId="2911010248" sldId="476"/>
            <ac:spMk id="15" creationId="{C0C950D0-8AE3-C56E-6218-65D9813D6B7A}"/>
          </ac:spMkLst>
        </pc:spChg>
        <pc:spChg chg="add mod">
          <ac:chgData name="Megan Olivia St-Pierre" userId="S::mosp@yorku.ca::f5deaa9c-37c6-4c7c-8ddc-11b4aabd0f7c" providerId="AD" clId="Web-{22A6AE7D-1B0E-FB9E-C09A-8BF18383FDDA}" dt="2023-07-12T20:19:15.093" v="19" actId="1076"/>
          <ac:spMkLst>
            <pc:docMk/>
            <pc:sldMk cId="2911010248" sldId="476"/>
            <ac:spMk id="17" creationId="{B5B9F2FC-35DB-002A-CDAB-C8AE4CE9CA80}"/>
          </ac:spMkLst>
        </pc:spChg>
        <pc:spChg chg="add mod">
          <ac:chgData name="Megan Olivia St-Pierre" userId="S::mosp@yorku.ca::f5deaa9c-37c6-4c7c-8ddc-11b4aabd0f7c" providerId="AD" clId="Web-{22A6AE7D-1B0E-FB9E-C09A-8BF18383FDDA}" dt="2023-07-12T20:28:46.701" v="22" actId="14100"/>
          <ac:spMkLst>
            <pc:docMk/>
            <pc:sldMk cId="2911010248" sldId="476"/>
            <ac:spMk id="19" creationId="{3B4E3793-8C0F-6EFF-29BC-A660276F176D}"/>
          </ac:spMkLst>
        </pc:spChg>
        <pc:spChg chg="add mod">
          <ac:chgData name="Megan Olivia St-Pierre" userId="S::mosp@yorku.ca::f5deaa9c-37c6-4c7c-8ddc-11b4aabd0f7c" providerId="AD" clId="Web-{22A6AE7D-1B0E-FB9E-C09A-8BF18383FDDA}" dt="2023-07-12T20:29:03.920" v="24" actId="1076"/>
          <ac:spMkLst>
            <pc:docMk/>
            <pc:sldMk cId="2911010248" sldId="476"/>
            <ac:spMk id="21" creationId="{35227C25-C4EB-6D27-8D92-C890CF69BDE9}"/>
          </ac:spMkLst>
        </pc:spChg>
        <pc:spChg chg="add mod">
          <ac:chgData name="Megan Olivia St-Pierre" userId="S::mosp@yorku.ca::f5deaa9c-37c6-4c7c-8ddc-11b4aabd0f7c" providerId="AD" clId="Web-{22A6AE7D-1B0E-FB9E-C09A-8BF18383FDDA}" dt="2023-07-12T20:31:06.279" v="31" actId="14100"/>
          <ac:spMkLst>
            <pc:docMk/>
            <pc:sldMk cId="2911010248" sldId="476"/>
            <ac:spMk id="22" creationId="{3ED71E8D-58E7-0F27-6FA0-6D5D523B0053}"/>
          </ac:spMkLst>
        </pc:spChg>
        <pc:spChg chg="add mod">
          <ac:chgData name="Megan Olivia St-Pierre" userId="S::mosp@yorku.ca::f5deaa9c-37c6-4c7c-8ddc-11b4aabd0f7c" providerId="AD" clId="Web-{22A6AE7D-1B0E-FB9E-C09A-8BF18383FDDA}" dt="2023-07-12T20:31:25.638" v="35"/>
          <ac:spMkLst>
            <pc:docMk/>
            <pc:sldMk cId="2911010248" sldId="476"/>
            <ac:spMk id="23" creationId="{1B971509-AD03-9BF1-73D5-7207C1B8F734}"/>
          </ac:spMkLst>
        </pc:spChg>
        <pc:spChg chg="add mod">
          <ac:chgData name="Megan Olivia St-Pierre" userId="S::mosp@yorku.ca::f5deaa9c-37c6-4c7c-8ddc-11b4aabd0f7c" providerId="AD" clId="Web-{22A6AE7D-1B0E-FB9E-C09A-8BF18383FDDA}" dt="2023-07-12T20:31:56.076" v="42" actId="20577"/>
          <ac:spMkLst>
            <pc:docMk/>
            <pc:sldMk cId="2911010248" sldId="476"/>
            <ac:spMk id="24" creationId="{99B0C756-D3B7-74EC-E144-4CC99BE45F9D}"/>
          </ac:spMkLst>
        </pc:spChg>
        <pc:spChg chg="add mod">
          <ac:chgData name="Megan Olivia St-Pierre" userId="S::mosp@yorku.ca::f5deaa9c-37c6-4c7c-8ddc-11b4aabd0f7c" providerId="AD" clId="Web-{22A6AE7D-1B0E-FB9E-C09A-8BF18383FDDA}" dt="2023-07-12T20:37:14.950" v="46"/>
          <ac:spMkLst>
            <pc:docMk/>
            <pc:sldMk cId="2911010248" sldId="476"/>
            <ac:spMk id="25" creationId="{2E516830-6DEE-8018-8AF6-5FAB01821307}"/>
          </ac:spMkLst>
        </pc:spChg>
        <pc:spChg chg="add mod">
          <ac:chgData name="Megan Olivia St-Pierre" userId="S::mosp@yorku.ca::f5deaa9c-37c6-4c7c-8ddc-11b4aabd0f7c" providerId="AD" clId="Web-{22A6AE7D-1B0E-FB9E-C09A-8BF18383FDDA}" dt="2023-07-12T20:37:26.685" v="49"/>
          <ac:spMkLst>
            <pc:docMk/>
            <pc:sldMk cId="2911010248" sldId="476"/>
            <ac:spMk id="26" creationId="{C9C7E35F-97DA-0435-4024-0E592F6CD4C0}"/>
          </ac:spMkLst>
        </pc:spChg>
        <pc:spChg chg="add mod">
          <ac:chgData name="Megan Olivia St-Pierre" userId="S::mosp@yorku.ca::f5deaa9c-37c6-4c7c-8ddc-11b4aabd0f7c" providerId="AD" clId="Web-{22A6AE7D-1B0E-FB9E-C09A-8BF18383FDDA}" dt="2023-07-12T20:37:39.122" v="52" actId="14100"/>
          <ac:spMkLst>
            <pc:docMk/>
            <pc:sldMk cId="2911010248" sldId="476"/>
            <ac:spMk id="27" creationId="{2DF161F7-8377-9A2C-4985-76A9D16E096B}"/>
          </ac:spMkLst>
        </pc:spChg>
        <pc:spChg chg="add mod">
          <ac:chgData name="Megan Olivia St-Pierre" userId="S::mosp@yorku.ca::f5deaa9c-37c6-4c7c-8ddc-11b4aabd0f7c" providerId="AD" clId="Web-{22A6AE7D-1B0E-FB9E-C09A-8BF18383FDDA}" dt="2023-07-12T20:40:20.403" v="57" actId="20577"/>
          <ac:spMkLst>
            <pc:docMk/>
            <pc:sldMk cId="2911010248" sldId="476"/>
            <ac:spMk id="28" creationId="{3931A5F4-40B5-DD65-1BD3-49D113594140}"/>
          </ac:spMkLst>
        </pc:spChg>
      </pc:sldChg>
      <pc:sldChg chg="addSp delSp modSp new mod modClrScheme chgLayout">
        <pc:chgData name="Megan Olivia St-Pierre" userId="S::mosp@yorku.ca::f5deaa9c-37c6-4c7c-8ddc-11b4aabd0f7c" providerId="AD" clId="Web-{22A6AE7D-1B0E-FB9E-C09A-8BF18383FDDA}" dt="2023-07-13T15:03:21.905" v="283" actId="20577"/>
        <pc:sldMkLst>
          <pc:docMk/>
          <pc:sldMk cId="913605126" sldId="477"/>
        </pc:sldMkLst>
        <pc:spChg chg="del">
          <ac:chgData name="Megan Olivia St-Pierre" userId="S::mosp@yorku.ca::f5deaa9c-37c6-4c7c-8ddc-11b4aabd0f7c" providerId="AD" clId="Web-{22A6AE7D-1B0E-FB9E-C09A-8BF18383FDDA}" dt="2023-07-13T14:53:12.440" v="70"/>
          <ac:spMkLst>
            <pc:docMk/>
            <pc:sldMk cId="913605126" sldId="477"/>
            <ac:spMk id="2" creationId="{77E11209-908B-E9C1-D9B7-F104EC09CCBD}"/>
          </ac:spMkLst>
        </pc:spChg>
        <pc:spChg chg="mod">
          <ac:chgData name="Megan Olivia St-Pierre" userId="S::mosp@yorku.ca::f5deaa9c-37c6-4c7c-8ddc-11b4aabd0f7c" providerId="AD" clId="Web-{22A6AE7D-1B0E-FB9E-C09A-8BF18383FDDA}" dt="2023-07-13T14:53:28.644" v="71"/>
          <ac:spMkLst>
            <pc:docMk/>
            <pc:sldMk cId="913605126" sldId="477"/>
            <ac:spMk id="3" creationId="{C1F5A462-7336-B15F-DAE4-9AF22E7F2156}"/>
          </ac:spMkLst>
        </pc:spChg>
        <pc:spChg chg="del">
          <ac:chgData name="Megan Olivia St-Pierre" userId="S::mosp@yorku.ca::f5deaa9c-37c6-4c7c-8ddc-11b4aabd0f7c" providerId="AD" clId="Web-{22A6AE7D-1B0E-FB9E-C09A-8BF18383FDDA}" dt="2023-07-13T14:53:28.644" v="71"/>
          <ac:spMkLst>
            <pc:docMk/>
            <pc:sldMk cId="913605126" sldId="477"/>
            <ac:spMk id="4" creationId="{CED71C5D-B989-0AAC-C0B9-18D4171DD8E8}"/>
          </ac:spMkLst>
        </pc:spChg>
        <pc:spChg chg="mod">
          <ac:chgData name="Megan Olivia St-Pierre" userId="S::mosp@yorku.ca::f5deaa9c-37c6-4c7c-8ddc-11b4aabd0f7c" providerId="AD" clId="Web-{22A6AE7D-1B0E-FB9E-C09A-8BF18383FDDA}" dt="2023-07-13T14:53:28.644" v="71"/>
          <ac:spMkLst>
            <pc:docMk/>
            <pc:sldMk cId="913605126" sldId="477"/>
            <ac:spMk id="5" creationId="{5823B3FC-CDE0-D8BE-24B5-850B8C8860C3}"/>
          </ac:spMkLst>
        </pc:spChg>
        <pc:spChg chg="del">
          <ac:chgData name="Megan Olivia St-Pierre" userId="S::mosp@yorku.ca::f5deaa9c-37c6-4c7c-8ddc-11b4aabd0f7c" providerId="AD" clId="Web-{22A6AE7D-1B0E-FB9E-C09A-8BF18383FDDA}" dt="2023-07-13T14:53:28.644" v="71"/>
          <ac:spMkLst>
            <pc:docMk/>
            <pc:sldMk cId="913605126" sldId="477"/>
            <ac:spMk id="6" creationId="{FA0D1701-B813-EC4A-FC84-24C2E16E2AAD}"/>
          </ac:spMkLst>
        </pc:spChg>
        <pc:spChg chg="del">
          <ac:chgData name="Megan Olivia St-Pierre" userId="S::mosp@yorku.ca::f5deaa9c-37c6-4c7c-8ddc-11b4aabd0f7c" providerId="AD" clId="Web-{22A6AE7D-1B0E-FB9E-C09A-8BF18383FDDA}" dt="2023-07-13T14:52:58.534" v="68"/>
          <ac:spMkLst>
            <pc:docMk/>
            <pc:sldMk cId="913605126" sldId="477"/>
            <ac:spMk id="7" creationId="{FFA70FB7-FBCD-7020-92EE-321672AD90CF}"/>
          </ac:spMkLst>
        </pc:spChg>
        <pc:spChg chg="del">
          <ac:chgData name="Megan Olivia St-Pierre" userId="S::mosp@yorku.ca::f5deaa9c-37c6-4c7c-8ddc-11b4aabd0f7c" providerId="AD" clId="Web-{22A6AE7D-1B0E-FB9E-C09A-8BF18383FDDA}" dt="2023-07-13T14:53:28.644" v="71"/>
          <ac:spMkLst>
            <pc:docMk/>
            <pc:sldMk cId="913605126" sldId="477"/>
            <ac:spMk id="8" creationId="{11797A4E-587C-5B12-8947-D28C0A2D1148}"/>
          </ac:spMkLst>
        </pc:spChg>
        <pc:spChg chg="del">
          <ac:chgData name="Megan Olivia St-Pierre" userId="S::mosp@yorku.ca::f5deaa9c-37c6-4c7c-8ddc-11b4aabd0f7c" providerId="AD" clId="Web-{22A6AE7D-1B0E-FB9E-C09A-8BF18383FDDA}" dt="2023-07-13T14:53:02.518" v="69"/>
          <ac:spMkLst>
            <pc:docMk/>
            <pc:sldMk cId="913605126" sldId="477"/>
            <ac:spMk id="9" creationId="{17E9577F-1A1B-7EC7-C51B-982A09890D7D}"/>
          </ac:spMkLst>
        </pc:spChg>
        <pc:spChg chg="add mod">
          <ac:chgData name="Megan Olivia St-Pierre" userId="S::mosp@yorku.ca::f5deaa9c-37c6-4c7c-8ddc-11b4aabd0f7c" providerId="AD" clId="Web-{22A6AE7D-1B0E-FB9E-C09A-8BF18383FDDA}" dt="2023-07-13T14:53:28.644" v="71"/>
          <ac:spMkLst>
            <pc:docMk/>
            <pc:sldMk cId="913605126" sldId="477"/>
            <ac:spMk id="15" creationId="{F7F620C0-71C8-94B1-6777-5BA9BA7FFB5A}"/>
          </ac:spMkLst>
        </pc:spChg>
        <pc:spChg chg="add del mod">
          <ac:chgData name="Megan Olivia St-Pierre" userId="S::mosp@yorku.ca::f5deaa9c-37c6-4c7c-8ddc-11b4aabd0f7c" providerId="AD" clId="Web-{22A6AE7D-1B0E-FB9E-C09A-8BF18383FDDA}" dt="2023-07-13T14:58:53.931" v="229"/>
          <ac:spMkLst>
            <pc:docMk/>
            <pc:sldMk cId="913605126" sldId="477"/>
            <ac:spMk id="17" creationId="{DD9C5D1C-9BBB-B4E4-20F0-0BE35C4A195D}"/>
          </ac:spMkLst>
        </pc:spChg>
        <pc:spChg chg="add mod">
          <ac:chgData name="Megan Olivia St-Pierre" userId="S::mosp@yorku.ca::f5deaa9c-37c6-4c7c-8ddc-11b4aabd0f7c" providerId="AD" clId="Web-{22A6AE7D-1B0E-FB9E-C09A-8BF18383FDDA}" dt="2023-07-13T15:03:21.905" v="283" actId="20577"/>
          <ac:spMkLst>
            <pc:docMk/>
            <pc:sldMk cId="913605126" sldId="477"/>
            <ac:spMk id="19" creationId="{4FD59156-F12C-8824-6703-022505738CAF}"/>
          </ac:spMkLst>
        </pc:spChg>
        <pc:picChg chg="add mod ord">
          <ac:chgData name="Megan Olivia St-Pierre" userId="S::mosp@yorku.ca::f5deaa9c-37c6-4c7c-8ddc-11b4aabd0f7c" providerId="AD" clId="Web-{22A6AE7D-1B0E-FB9E-C09A-8BF18383FDDA}" dt="2023-07-13T14:59:28.448" v="238" actId="1076"/>
          <ac:picMkLst>
            <pc:docMk/>
            <pc:sldMk cId="913605126" sldId="477"/>
            <ac:picMk id="10" creationId="{30AD2396-14F1-A21B-F6D6-0DE8DBACF113}"/>
          </ac:picMkLst>
        </pc:picChg>
      </pc:sldChg>
      <pc:sldChg chg="addSp delSp modSp new">
        <pc:chgData name="Megan Olivia St-Pierre" userId="S::mosp@yorku.ca::f5deaa9c-37c6-4c7c-8ddc-11b4aabd0f7c" providerId="AD" clId="Web-{22A6AE7D-1B0E-FB9E-C09A-8BF18383FDDA}" dt="2023-07-13T15:06:30.331" v="315"/>
        <pc:sldMkLst>
          <pc:docMk/>
          <pc:sldMk cId="1844206958" sldId="478"/>
        </pc:sldMkLst>
        <pc:spChg chg="del">
          <ac:chgData name="Megan Olivia St-Pierre" userId="S::mosp@yorku.ca::f5deaa9c-37c6-4c7c-8ddc-11b4aabd0f7c" providerId="AD" clId="Web-{22A6AE7D-1B0E-FB9E-C09A-8BF18383FDDA}" dt="2023-07-13T15:06:30.331" v="315"/>
          <ac:spMkLst>
            <pc:docMk/>
            <pc:sldMk cId="1844206958" sldId="478"/>
            <ac:spMk id="2" creationId="{36AFF699-65BD-5DBA-12A2-407A42C265F0}"/>
          </ac:spMkLst>
        </pc:spChg>
        <pc:spChg chg="mod">
          <ac:chgData name="Megan Olivia St-Pierre" userId="S::mosp@yorku.ca::f5deaa9c-37c6-4c7c-8ddc-11b4aabd0f7c" providerId="AD" clId="Web-{22A6AE7D-1B0E-FB9E-C09A-8BF18383FDDA}" dt="2023-07-13T15:05:16.486" v="289" actId="20577"/>
          <ac:spMkLst>
            <pc:docMk/>
            <pc:sldMk cId="1844206958" sldId="478"/>
            <ac:spMk id="4" creationId="{31CFCFA4-A090-5BF7-42B4-A3610E8D9FFA}"/>
          </ac:spMkLst>
        </pc:spChg>
        <pc:picChg chg="add mod ord">
          <ac:chgData name="Megan Olivia St-Pierre" userId="S::mosp@yorku.ca::f5deaa9c-37c6-4c7c-8ddc-11b4aabd0f7c" providerId="AD" clId="Web-{22A6AE7D-1B0E-FB9E-C09A-8BF18383FDDA}" dt="2023-07-13T15:06:30.331" v="315"/>
          <ac:picMkLst>
            <pc:docMk/>
            <pc:sldMk cId="1844206958" sldId="478"/>
            <ac:picMk id="5" creationId="{4FB70F75-C09A-34EC-0808-3E989105D45F}"/>
          </ac:picMkLst>
        </pc:picChg>
      </pc:sldChg>
      <pc:sldChg chg="addSp delSp modSp new">
        <pc:chgData name="Megan Olivia St-Pierre" userId="S::mosp@yorku.ca::f5deaa9c-37c6-4c7c-8ddc-11b4aabd0f7c" providerId="AD" clId="Web-{22A6AE7D-1B0E-FB9E-C09A-8BF18383FDDA}" dt="2023-07-13T15:11:32.978" v="325"/>
        <pc:sldMkLst>
          <pc:docMk/>
          <pc:sldMk cId="3713923020" sldId="479"/>
        </pc:sldMkLst>
        <pc:spChg chg="del">
          <ac:chgData name="Megan Olivia St-Pierre" userId="S::mosp@yorku.ca::f5deaa9c-37c6-4c7c-8ddc-11b4aabd0f7c" providerId="AD" clId="Web-{22A6AE7D-1B0E-FB9E-C09A-8BF18383FDDA}" dt="2023-07-13T15:11:27.602" v="324"/>
          <ac:spMkLst>
            <pc:docMk/>
            <pc:sldMk cId="3713923020" sldId="479"/>
            <ac:spMk id="2" creationId="{7DCA1463-A465-56ED-452B-CD2221689FA2}"/>
          </ac:spMkLst>
        </pc:spChg>
        <pc:spChg chg="mod">
          <ac:chgData name="Megan Olivia St-Pierre" userId="S::mosp@yorku.ca::f5deaa9c-37c6-4c7c-8ddc-11b4aabd0f7c" providerId="AD" clId="Web-{22A6AE7D-1B0E-FB9E-C09A-8BF18383FDDA}" dt="2023-07-13T15:09:50.022" v="323" actId="20577"/>
          <ac:spMkLst>
            <pc:docMk/>
            <pc:sldMk cId="3713923020" sldId="479"/>
            <ac:spMk id="4" creationId="{13C7C53B-B1B8-F53F-65DD-1F7BE7A47BBC}"/>
          </ac:spMkLst>
        </pc:spChg>
        <pc:picChg chg="add mod ord">
          <ac:chgData name="Megan Olivia St-Pierre" userId="S::mosp@yorku.ca::f5deaa9c-37c6-4c7c-8ddc-11b4aabd0f7c" providerId="AD" clId="Web-{22A6AE7D-1B0E-FB9E-C09A-8BF18383FDDA}" dt="2023-07-13T15:11:32.978" v="325"/>
          <ac:picMkLst>
            <pc:docMk/>
            <pc:sldMk cId="3713923020" sldId="479"/>
            <ac:picMk id="5" creationId="{872B8A44-CFFE-E658-2888-5A1FEB9EB346}"/>
          </ac:picMkLst>
        </pc:picChg>
      </pc:sldChg>
      <pc:sldChg chg="addSp delSp modSp new">
        <pc:chgData name="Megan Olivia St-Pierre" userId="S::mosp@yorku.ca::f5deaa9c-37c6-4c7c-8ddc-11b4aabd0f7c" providerId="AD" clId="Web-{22A6AE7D-1B0E-FB9E-C09A-8BF18383FDDA}" dt="2023-07-13T15:14:53.841" v="342"/>
        <pc:sldMkLst>
          <pc:docMk/>
          <pc:sldMk cId="761221333" sldId="480"/>
        </pc:sldMkLst>
        <pc:spChg chg="del">
          <ac:chgData name="Megan Olivia St-Pierre" userId="S::mosp@yorku.ca::f5deaa9c-37c6-4c7c-8ddc-11b4aabd0f7c" providerId="AD" clId="Web-{22A6AE7D-1B0E-FB9E-C09A-8BF18383FDDA}" dt="2023-07-13T15:14:53.841" v="342"/>
          <ac:spMkLst>
            <pc:docMk/>
            <pc:sldMk cId="761221333" sldId="480"/>
            <ac:spMk id="2" creationId="{AE9506AC-7811-544F-5D1C-DE0EB21E526C}"/>
          </ac:spMkLst>
        </pc:spChg>
        <pc:spChg chg="mod">
          <ac:chgData name="Megan Olivia St-Pierre" userId="S::mosp@yorku.ca::f5deaa9c-37c6-4c7c-8ddc-11b4aabd0f7c" providerId="AD" clId="Web-{22A6AE7D-1B0E-FB9E-C09A-8BF18383FDDA}" dt="2023-07-13T15:13:54.121" v="341" actId="20577"/>
          <ac:spMkLst>
            <pc:docMk/>
            <pc:sldMk cId="761221333" sldId="480"/>
            <ac:spMk id="4" creationId="{874C86D2-F76F-E629-404C-64F2F352566D}"/>
          </ac:spMkLst>
        </pc:spChg>
        <pc:picChg chg="add mod ord">
          <ac:chgData name="Megan Olivia St-Pierre" userId="S::mosp@yorku.ca::f5deaa9c-37c6-4c7c-8ddc-11b4aabd0f7c" providerId="AD" clId="Web-{22A6AE7D-1B0E-FB9E-C09A-8BF18383FDDA}" dt="2023-07-13T15:14:53.841" v="342"/>
          <ac:picMkLst>
            <pc:docMk/>
            <pc:sldMk cId="761221333" sldId="480"/>
            <ac:picMk id="5" creationId="{CC128D7A-1B34-9DA5-704B-1C6CEA1CE9D5}"/>
          </ac:picMkLst>
        </pc:picChg>
      </pc:sldChg>
      <pc:sldChg chg="addSp delSp modSp new">
        <pc:chgData name="Megan Olivia St-Pierre" userId="S::mosp@yorku.ca::f5deaa9c-37c6-4c7c-8ddc-11b4aabd0f7c" providerId="AD" clId="Web-{22A6AE7D-1B0E-FB9E-C09A-8BF18383FDDA}" dt="2023-07-13T15:23:38.023" v="411" actId="20577"/>
        <pc:sldMkLst>
          <pc:docMk/>
          <pc:sldMk cId="873715055" sldId="481"/>
        </pc:sldMkLst>
        <pc:spChg chg="del">
          <ac:chgData name="Megan Olivia St-Pierre" userId="S::mosp@yorku.ca::f5deaa9c-37c6-4c7c-8ddc-11b4aabd0f7c" providerId="AD" clId="Web-{22A6AE7D-1B0E-FB9E-C09A-8BF18383FDDA}" dt="2023-07-13T15:23:24.476" v="397"/>
          <ac:spMkLst>
            <pc:docMk/>
            <pc:sldMk cId="873715055" sldId="481"/>
            <ac:spMk id="2" creationId="{B874A960-D0B1-0703-EBC0-B4F502230E24}"/>
          </ac:spMkLst>
        </pc:spChg>
        <pc:spChg chg="mod">
          <ac:chgData name="Megan Olivia St-Pierre" userId="S::mosp@yorku.ca::f5deaa9c-37c6-4c7c-8ddc-11b4aabd0f7c" providerId="AD" clId="Web-{22A6AE7D-1B0E-FB9E-C09A-8BF18383FDDA}" dt="2023-07-13T15:23:38.023" v="411" actId="20577"/>
          <ac:spMkLst>
            <pc:docMk/>
            <pc:sldMk cId="873715055" sldId="481"/>
            <ac:spMk id="4" creationId="{AFDB2705-1C06-6C88-F0A8-1B3D4BA1C4B4}"/>
          </ac:spMkLst>
        </pc:spChg>
        <pc:picChg chg="add mod ord">
          <ac:chgData name="Megan Olivia St-Pierre" userId="S::mosp@yorku.ca::f5deaa9c-37c6-4c7c-8ddc-11b4aabd0f7c" providerId="AD" clId="Web-{22A6AE7D-1B0E-FB9E-C09A-8BF18383FDDA}" dt="2023-07-13T15:23:27.789" v="398"/>
          <ac:picMkLst>
            <pc:docMk/>
            <pc:sldMk cId="873715055" sldId="481"/>
            <ac:picMk id="5" creationId="{F9F94B13-F590-4050-211D-22877A2C8E64}"/>
          </ac:picMkLst>
        </pc:picChg>
      </pc:sldChg>
      <pc:sldChg chg="addSp delSp modSp new del">
        <pc:chgData name="Megan Olivia St-Pierre" userId="S::mosp@yorku.ca::f5deaa9c-37c6-4c7c-8ddc-11b4aabd0f7c" providerId="AD" clId="Web-{22A6AE7D-1B0E-FB9E-C09A-8BF18383FDDA}" dt="2023-07-13T15:23:15.101" v="395"/>
        <pc:sldMkLst>
          <pc:docMk/>
          <pc:sldMk cId="967218362" sldId="481"/>
        </pc:sldMkLst>
        <pc:spChg chg="del">
          <ac:chgData name="Megan Olivia St-Pierre" userId="S::mosp@yorku.ca::f5deaa9c-37c6-4c7c-8ddc-11b4aabd0f7c" providerId="AD" clId="Web-{22A6AE7D-1B0E-FB9E-C09A-8BF18383FDDA}" dt="2023-07-13T15:18:09.610" v="384"/>
          <ac:spMkLst>
            <pc:docMk/>
            <pc:sldMk cId="967218362" sldId="481"/>
            <ac:spMk id="2" creationId="{948914E4-6C93-185C-45CC-1A34C55FC300}"/>
          </ac:spMkLst>
        </pc:spChg>
        <pc:spChg chg="del mod">
          <ac:chgData name="Megan Olivia St-Pierre" userId="S::mosp@yorku.ca::f5deaa9c-37c6-4c7c-8ddc-11b4aabd0f7c" providerId="AD" clId="Web-{22A6AE7D-1B0E-FB9E-C09A-8BF18383FDDA}" dt="2023-07-13T15:22:43.975" v="389"/>
          <ac:spMkLst>
            <pc:docMk/>
            <pc:sldMk cId="967218362" sldId="481"/>
            <ac:spMk id="3" creationId="{7C22433B-3C52-7EC5-2560-247E3517CBC2}"/>
          </ac:spMkLst>
        </pc:spChg>
        <pc:spChg chg="mod">
          <ac:chgData name="Megan Olivia St-Pierre" userId="S::mosp@yorku.ca::f5deaa9c-37c6-4c7c-8ddc-11b4aabd0f7c" providerId="AD" clId="Web-{22A6AE7D-1B0E-FB9E-C09A-8BF18383FDDA}" dt="2023-07-13T15:16:01.295" v="383" actId="20577"/>
          <ac:spMkLst>
            <pc:docMk/>
            <pc:sldMk cId="967218362" sldId="481"/>
            <ac:spMk id="4" creationId="{16B7174E-EA70-7845-5F14-4A2401256A5F}"/>
          </ac:spMkLst>
        </pc:spChg>
        <pc:spChg chg="add del mod">
          <ac:chgData name="Megan Olivia St-Pierre" userId="S::mosp@yorku.ca::f5deaa9c-37c6-4c7c-8ddc-11b4aabd0f7c" providerId="AD" clId="Web-{22A6AE7D-1B0E-FB9E-C09A-8BF18383FDDA}" dt="2023-07-13T15:22:59.569" v="393"/>
          <ac:spMkLst>
            <pc:docMk/>
            <pc:sldMk cId="967218362" sldId="481"/>
            <ac:spMk id="8" creationId="{A43869AD-8ED1-BA2B-C63F-3525998D2075}"/>
          </ac:spMkLst>
        </pc:spChg>
        <pc:spChg chg="add mod">
          <ac:chgData name="Megan Olivia St-Pierre" userId="S::mosp@yorku.ca::f5deaa9c-37c6-4c7c-8ddc-11b4aabd0f7c" providerId="AD" clId="Web-{22A6AE7D-1B0E-FB9E-C09A-8BF18383FDDA}" dt="2023-07-13T15:23:06.163" v="394"/>
          <ac:spMkLst>
            <pc:docMk/>
            <pc:sldMk cId="967218362" sldId="481"/>
            <ac:spMk id="11" creationId="{177D3F84-15E2-800E-9A6C-2913AE9BC2D8}"/>
          </ac:spMkLst>
        </pc:spChg>
        <pc:picChg chg="add del mod ord">
          <ac:chgData name="Megan Olivia St-Pierre" userId="S::mosp@yorku.ca::f5deaa9c-37c6-4c7c-8ddc-11b4aabd0f7c" providerId="AD" clId="Web-{22A6AE7D-1B0E-FB9E-C09A-8BF18383FDDA}" dt="2023-07-13T15:23:06.163" v="394"/>
          <ac:picMkLst>
            <pc:docMk/>
            <pc:sldMk cId="967218362" sldId="481"/>
            <ac:picMk id="5" creationId="{5E490E0F-FCEE-B955-3C64-312E15825E72}"/>
          </ac:picMkLst>
        </pc:picChg>
        <pc:picChg chg="add del mod">
          <ac:chgData name="Megan Olivia St-Pierre" userId="S::mosp@yorku.ca::f5deaa9c-37c6-4c7c-8ddc-11b4aabd0f7c" providerId="AD" clId="Web-{22A6AE7D-1B0E-FB9E-C09A-8BF18383FDDA}" dt="2023-07-13T15:22:36.381" v="388"/>
          <ac:picMkLst>
            <pc:docMk/>
            <pc:sldMk cId="967218362" sldId="481"/>
            <ac:picMk id="6" creationId="{5FDFF973-3E1B-6DE7-4AE7-C03A8D223F41}"/>
          </ac:picMkLst>
        </pc:picChg>
        <pc:picChg chg="add del mod ord">
          <ac:chgData name="Megan Olivia St-Pierre" userId="S::mosp@yorku.ca::f5deaa9c-37c6-4c7c-8ddc-11b4aabd0f7c" providerId="AD" clId="Web-{22A6AE7D-1B0E-FB9E-C09A-8BF18383FDDA}" dt="2023-07-13T15:22:57.225" v="392"/>
          <ac:picMkLst>
            <pc:docMk/>
            <pc:sldMk cId="967218362" sldId="481"/>
            <ac:picMk id="9" creationId="{126469D3-ADBF-1E37-940F-93B14FE8ADF3}"/>
          </ac:picMkLst>
        </pc:picChg>
      </pc:sldChg>
      <pc:sldChg chg="new">
        <pc:chgData name="Megan Olivia St-Pierre" userId="S::mosp@yorku.ca::f5deaa9c-37c6-4c7c-8ddc-11b4aabd0f7c" providerId="AD" clId="Web-{22A6AE7D-1B0E-FB9E-C09A-8BF18383FDDA}" dt="2023-07-13T15:29:36.968" v="412"/>
        <pc:sldMkLst>
          <pc:docMk/>
          <pc:sldMk cId="1961347308" sldId="482"/>
        </pc:sldMkLst>
      </pc:sldChg>
    </pc:docChg>
  </pc:docChgLst>
  <pc:docChgLst>
    <pc:chgData name="Megan Olivia St-Pierre" userId="S::mosp@yorku.ca::f5deaa9c-37c6-4c7c-8ddc-11b4aabd0f7c" providerId="AD" clId="Web-{4A323153-BDE5-C851-C736-0F791467D76D}"/>
    <pc:docChg chg="addSld modSld modSection">
      <pc:chgData name="Megan Olivia St-Pierre" userId="S::mosp@yorku.ca::f5deaa9c-37c6-4c7c-8ddc-11b4aabd0f7c" providerId="AD" clId="Web-{4A323153-BDE5-C851-C736-0F791467D76D}" dt="2023-06-26T13:33:54.854" v="47" actId="20577"/>
      <pc:docMkLst>
        <pc:docMk/>
      </pc:docMkLst>
      <pc:sldChg chg="addSp modSp">
        <pc:chgData name="Megan Olivia St-Pierre" userId="S::mosp@yorku.ca::f5deaa9c-37c6-4c7c-8ddc-11b4aabd0f7c" providerId="AD" clId="Web-{4A323153-BDE5-C851-C736-0F791467D76D}" dt="2023-06-26T13:33:26.822" v="39" actId="14100"/>
        <pc:sldMkLst>
          <pc:docMk/>
          <pc:sldMk cId="76496754" sldId="475"/>
        </pc:sldMkLst>
        <pc:spChg chg="mod">
          <ac:chgData name="Megan Olivia St-Pierre" userId="S::mosp@yorku.ca::f5deaa9c-37c6-4c7c-8ddc-11b4aabd0f7c" providerId="AD" clId="Web-{4A323153-BDE5-C851-C736-0F791467D76D}" dt="2023-06-26T13:33:26.822" v="39" actId="14100"/>
          <ac:spMkLst>
            <pc:docMk/>
            <pc:sldMk cId="76496754" sldId="475"/>
            <ac:spMk id="2" creationId="{786BAC7D-22A7-4E57-19A5-4906D9DE8C67}"/>
          </ac:spMkLst>
        </pc:spChg>
        <pc:spChg chg="add mod">
          <ac:chgData name="Megan Olivia St-Pierre" userId="S::mosp@yorku.ca::f5deaa9c-37c6-4c7c-8ddc-11b4aabd0f7c" providerId="AD" clId="Web-{4A323153-BDE5-C851-C736-0F791467D76D}" dt="2023-06-26T13:29:16.223" v="5"/>
          <ac:spMkLst>
            <pc:docMk/>
            <pc:sldMk cId="76496754" sldId="475"/>
            <ac:spMk id="12" creationId="{69A9C3E6-54C9-CF64-17CC-0CD4E081BDE9}"/>
          </ac:spMkLst>
        </pc:spChg>
        <pc:spChg chg="add mod">
          <ac:chgData name="Megan Olivia St-Pierre" userId="S::mosp@yorku.ca::f5deaa9c-37c6-4c7c-8ddc-11b4aabd0f7c" providerId="AD" clId="Web-{4A323153-BDE5-C851-C736-0F791467D76D}" dt="2023-06-26T13:29:35.536" v="8"/>
          <ac:spMkLst>
            <pc:docMk/>
            <pc:sldMk cId="76496754" sldId="475"/>
            <ac:spMk id="13" creationId="{A3BCA502-E7E6-369C-2EC0-10BB751241C9}"/>
          </ac:spMkLst>
        </pc:spChg>
        <pc:spChg chg="add mod">
          <ac:chgData name="Megan Olivia St-Pierre" userId="S::mosp@yorku.ca::f5deaa9c-37c6-4c7c-8ddc-11b4aabd0f7c" providerId="AD" clId="Web-{4A323153-BDE5-C851-C736-0F791467D76D}" dt="2023-06-26T13:29:54.802" v="11" actId="14100"/>
          <ac:spMkLst>
            <pc:docMk/>
            <pc:sldMk cId="76496754" sldId="475"/>
            <ac:spMk id="14" creationId="{69103292-9B6B-E711-D9D5-BB958E200F68}"/>
          </ac:spMkLst>
        </pc:spChg>
        <pc:spChg chg="add mod">
          <ac:chgData name="Megan Olivia St-Pierre" userId="S::mosp@yorku.ca::f5deaa9c-37c6-4c7c-8ddc-11b4aabd0f7c" providerId="AD" clId="Web-{4A323153-BDE5-C851-C736-0F791467D76D}" dt="2023-06-26T13:30:37.147" v="22" actId="1076"/>
          <ac:spMkLst>
            <pc:docMk/>
            <pc:sldMk cId="76496754" sldId="475"/>
            <ac:spMk id="15" creationId="{92C7AAFA-3D45-BA38-D309-560774CCE97F}"/>
          </ac:spMkLst>
        </pc:spChg>
        <pc:spChg chg="add mod">
          <ac:chgData name="Megan Olivia St-Pierre" userId="S::mosp@yorku.ca::f5deaa9c-37c6-4c7c-8ddc-11b4aabd0f7c" providerId="AD" clId="Web-{4A323153-BDE5-C851-C736-0F791467D76D}" dt="2023-06-26T13:32:09.492" v="29" actId="1076"/>
          <ac:spMkLst>
            <pc:docMk/>
            <pc:sldMk cId="76496754" sldId="475"/>
            <ac:spMk id="16" creationId="{10F2928D-20C0-A0E2-3D50-AFF28B7A38FF}"/>
          </ac:spMkLst>
        </pc:spChg>
        <pc:spChg chg="add mod">
          <ac:chgData name="Megan Olivia St-Pierre" userId="S::mosp@yorku.ca::f5deaa9c-37c6-4c7c-8ddc-11b4aabd0f7c" providerId="AD" clId="Web-{4A323153-BDE5-C851-C736-0F791467D76D}" dt="2023-06-26T13:32:39.212" v="38" actId="20577"/>
          <ac:spMkLst>
            <pc:docMk/>
            <pc:sldMk cId="76496754" sldId="475"/>
            <ac:spMk id="17" creationId="{48B162AA-7722-6429-418A-1F40DF67A238}"/>
          </ac:spMkLst>
        </pc:spChg>
      </pc:sldChg>
      <pc:sldChg chg="modSp new">
        <pc:chgData name="Megan Olivia St-Pierre" userId="S::mosp@yorku.ca::f5deaa9c-37c6-4c7c-8ddc-11b4aabd0f7c" providerId="AD" clId="Web-{4A323153-BDE5-C851-C736-0F791467D76D}" dt="2023-06-26T13:33:54.854" v="47" actId="20577"/>
        <pc:sldMkLst>
          <pc:docMk/>
          <pc:sldMk cId="2911010248" sldId="476"/>
        </pc:sldMkLst>
        <pc:spChg chg="mod">
          <ac:chgData name="Megan Olivia St-Pierre" userId="S::mosp@yorku.ca::f5deaa9c-37c6-4c7c-8ddc-11b4aabd0f7c" providerId="AD" clId="Web-{4A323153-BDE5-C851-C736-0F791467D76D}" dt="2023-06-26T13:33:54.854" v="47" actId="20577"/>
          <ac:spMkLst>
            <pc:docMk/>
            <pc:sldMk cId="2911010248" sldId="476"/>
            <ac:spMk id="5" creationId="{6390D359-7EC0-8549-4D3E-9B87C4876015}"/>
          </ac:spMkLst>
        </pc:spChg>
      </pc:sldChg>
    </pc:docChg>
  </pc:docChgLst>
  <pc:docChgLst>
    <pc:chgData name="Alain Saleh" userId="039d1f4c-e284-49fb-82d8-3ace0e393fd6" providerId="ADAL" clId="{835D0B94-9C88-9F4D-A9EA-00CC13924F8A}"/>
    <pc:docChg chg="undo custSel delSld modSld addSection delSection modSection">
      <pc:chgData name="Alain Saleh" userId="039d1f4c-e284-49fb-82d8-3ace0e393fd6" providerId="ADAL" clId="{835D0B94-9C88-9F4D-A9EA-00CC13924F8A}" dt="2022-06-13T17:33:50.177" v="2393" actId="18676"/>
      <pc:docMkLst>
        <pc:docMk/>
      </pc:docMkLst>
      <pc:sldChg chg="del">
        <pc:chgData name="Alain Saleh" userId="039d1f4c-e284-49fb-82d8-3ace0e393fd6" providerId="ADAL" clId="{835D0B94-9C88-9F4D-A9EA-00CC13924F8A}" dt="2022-06-13T17:33:44.497" v="2392" actId="18676"/>
        <pc:sldMkLst>
          <pc:docMk/>
          <pc:sldMk cId="3024497854" sldId="309"/>
        </pc:sldMkLst>
      </pc:sldChg>
      <pc:sldChg chg="modSp mod delCm">
        <pc:chgData name="Alain Saleh" userId="039d1f4c-e284-49fb-82d8-3ace0e393fd6" providerId="ADAL" clId="{835D0B94-9C88-9F4D-A9EA-00CC13924F8A}" dt="2022-06-13T13:01:27.576" v="71" actId="14100"/>
        <pc:sldMkLst>
          <pc:docMk/>
          <pc:sldMk cId="4182375410" sldId="330"/>
        </pc:sldMkLst>
        <pc:spChg chg="mod">
          <ac:chgData name="Alain Saleh" userId="039d1f4c-e284-49fb-82d8-3ace0e393fd6" providerId="ADAL" clId="{835D0B94-9C88-9F4D-A9EA-00CC13924F8A}" dt="2022-06-13T13:00:40.522" v="53" actId="20577"/>
          <ac:spMkLst>
            <pc:docMk/>
            <pc:sldMk cId="4182375410" sldId="330"/>
            <ac:spMk id="2" creationId="{455D1E84-802D-2147-84BC-B33E03139107}"/>
          </ac:spMkLst>
        </pc:spChg>
        <pc:picChg chg="mod modCrop">
          <ac:chgData name="Alain Saleh" userId="039d1f4c-e284-49fb-82d8-3ace0e393fd6" providerId="ADAL" clId="{835D0B94-9C88-9F4D-A9EA-00CC13924F8A}" dt="2022-06-13T13:01:27.576" v="71" actId="14100"/>
          <ac:picMkLst>
            <pc:docMk/>
            <pc:sldMk cId="4182375410" sldId="330"/>
            <ac:picMk id="13" creationId="{2D7EF3E1-1DA6-501F-4BD6-1B86FF8EF788}"/>
          </ac:picMkLst>
        </pc:picChg>
      </pc:sldChg>
      <pc:sldChg chg="modNotesTx">
        <pc:chgData name="Alain Saleh" userId="039d1f4c-e284-49fb-82d8-3ace0e393fd6" providerId="ADAL" clId="{835D0B94-9C88-9F4D-A9EA-00CC13924F8A}" dt="2022-06-13T13:04:30.335" v="476" actId="20577"/>
        <pc:sldMkLst>
          <pc:docMk/>
          <pc:sldMk cId="4245467201" sldId="392"/>
        </pc:sldMkLst>
      </pc:sldChg>
      <pc:sldChg chg="modNotesTx">
        <pc:chgData name="Alain Saleh" userId="039d1f4c-e284-49fb-82d8-3ace0e393fd6" providerId="ADAL" clId="{835D0B94-9C88-9F4D-A9EA-00CC13924F8A}" dt="2022-06-13T17:15:12.642" v="2112" actId="12"/>
        <pc:sldMkLst>
          <pc:docMk/>
          <pc:sldMk cId="169152665" sldId="393"/>
        </pc:sldMkLst>
      </pc:sldChg>
      <pc:sldChg chg="modNotesTx">
        <pc:chgData name="Alain Saleh" userId="039d1f4c-e284-49fb-82d8-3ace0e393fd6" providerId="ADAL" clId="{835D0B94-9C88-9F4D-A9EA-00CC13924F8A}" dt="2022-06-13T17:33:23.868" v="2389" actId="20577"/>
        <pc:sldMkLst>
          <pc:docMk/>
          <pc:sldMk cId="367395354" sldId="427"/>
        </pc:sldMkLst>
      </pc:sldChg>
      <pc:sldChg chg="del">
        <pc:chgData name="Alain Saleh" userId="039d1f4c-e284-49fb-82d8-3ace0e393fd6" providerId="ADAL" clId="{835D0B94-9C88-9F4D-A9EA-00CC13924F8A}" dt="2022-06-13T17:33:50.177" v="2393" actId="18676"/>
        <pc:sldMkLst>
          <pc:docMk/>
          <pc:sldMk cId="2519402216" sldId="428"/>
        </pc:sldMkLst>
      </pc:sldChg>
      <pc:sldChg chg="del">
        <pc:chgData name="Alain Saleh" userId="039d1f4c-e284-49fb-82d8-3ace0e393fd6" providerId="ADAL" clId="{835D0B94-9C88-9F4D-A9EA-00CC13924F8A}" dt="2022-06-13T17:33:50.177" v="2393" actId="18676"/>
        <pc:sldMkLst>
          <pc:docMk/>
          <pc:sldMk cId="662183641" sldId="429"/>
        </pc:sldMkLst>
      </pc:sldChg>
      <pc:sldChg chg="del">
        <pc:chgData name="Alain Saleh" userId="039d1f4c-e284-49fb-82d8-3ace0e393fd6" providerId="ADAL" clId="{835D0B94-9C88-9F4D-A9EA-00CC13924F8A}" dt="2022-06-13T17:33:50.177" v="2393" actId="18676"/>
        <pc:sldMkLst>
          <pc:docMk/>
          <pc:sldMk cId="1915171577" sldId="430"/>
        </pc:sldMkLst>
      </pc:sldChg>
      <pc:sldChg chg="modSp mod modNotesTx">
        <pc:chgData name="Alain Saleh" userId="039d1f4c-e284-49fb-82d8-3ace0e393fd6" providerId="ADAL" clId="{835D0B94-9C88-9F4D-A9EA-00CC13924F8A}" dt="2022-06-13T13:27:46.049" v="1543" actId="20577"/>
        <pc:sldMkLst>
          <pc:docMk/>
          <pc:sldMk cId="3786874363" sldId="434"/>
        </pc:sldMkLst>
        <pc:spChg chg="mod">
          <ac:chgData name="Alain Saleh" userId="039d1f4c-e284-49fb-82d8-3ace0e393fd6" providerId="ADAL" clId="{835D0B94-9C88-9F4D-A9EA-00CC13924F8A}" dt="2022-06-13T13:17:13.942" v="601" actId="20577"/>
          <ac:spMkLst>
            <pc:docMk/>
            <pc:sldMk cId="3786874363" sldId="434"/>
            <ac:spMk id="4" creationId="{7EABC734-F95D-8D48-964D-15182C0FAAD1}"/>
          </ac:spMkLst>
        </pc:spChg>
      </pc:sldChg>
      <pc:sldChg chg="modNotesTx">
        <pc:chgData name="Alain Saleh" userId="039d1f4c-e284-49fb-82d8-3ace0e393fd6" providerId="ADAL" clId="{835D0B94-9C88-9F4D-A9EA-00CC13924F8A}" dt="2022-06-13T17:31:28.285" v="2385" actId="20577"/>
        <pc:sldMkLst>
          <pc:docMk/>
          <pc:sldMk cId="3678934985" sldId="440"/>
        </pc:sldMkLst>
      </pc:sldChg>
      <pc:sldChg chg="modNotesTx">
        <pc:chgData name="Alain Saleh" userId="039d1f4c-e284-49fb-82d8-3ace0e393fd6" providerId="ADAL" clId="{835D0B94-9C88-9F4D-A9EA-00CC13924F8A}" dt="2022-06-13T17:13:52.022" v="2071" actId="20577"/>
        <pc:sldMkLst>
          <pc:docMk/>
          <pc:sldMk cId="3575002890" sldId="441"/>
        </pc:sldMkLst>
      </pc:sldChg>
      <pc:sldChg chg="del">
        <pc:chgData name="Alain Saleh" userId="039d1f4c-e284-49fb-82d8-3ace0e393fd6" providerId="ADAL" clId="{835D0B94-9C88-9F4D-A9EA-00CC13924F8A}" dt="2022-06-13T17:33:50.177" v="2393" actId="18676"/>
        <pc:sldMkLst>
          <pc:docMk/>
          <pc:sldMk cId="3183680970" sldId="442"/>
        </pc:sldMkLst>
      </pc:sldChg>
      <pc:sldChg chg="modNotesTx">
        <pc:chgData name="Alain Saleh" userId="039d1f4c-e284-49fb-82d8-3ace0e393fd6" providerId="ADAL" clId="{835D0B94-9C88-9F4D-A9EA-00CC13924F8A}" dt="2022-06-13T17:30:52.233" v="2384" actId="20577"/>
        <pc:sldMkLst>
          <pc:docMk/>
          <pc:sldMk cId="281890827" sldId="443"/>
        </pc:sldMkLst>
      </pc:sldChg>
      <pc:sldChg chg="del">
        <pc:chgData name="Alain Saleh" userId="039d1f4c-e284-49fb-82d8-3ace0e393fd6" providerId="ADAL" clId="{835D0B94-9C88-9F4D-A9EA-00CC13924F8A}" dt="2022-06-13T17:33:50.177" v="2393" actId="18676"/>
        <pc:sldMkLst>
          <pc:docMk/>
          <pc:sldMk cId="273330341" sldId="444"/>
        </pc:sldMkLst>
      </pc:sldChg>
      <pc:sldChg chg="modNotesTx">
        <pc:chgData name="Alain Saleh" userId="039d1f4c-e284-49fb-82d8-3ace0e393fd6" providerId="ADAL" clId="{835D0B94-9C88-9F4D-A9EA-00CC13924F8A}" dt="2022-06-13T17:32:12.747" v="2387" actId="20577"/>
        <pc:sldMkLst>
          <pc:docMk/>
          <pc:sldMk cId="4109185982" sldId="446"/>
        </pc:sldMkLst>
      </pc:sldChg>
      <pc:sldChg chg="modNotesTx">
        <pc:chgData name="Alain Saleh" userId="039d1f4c-e284-49fb-82d8-3ace0e393fd6" providerId="ADAL" clId="{835D0B94-9C88-9F4D-A9EA-00CC13924F8A}" dt="2022-06-13T17:06:00.328" v="1770" actId="20577"/>
        <pc:sldMkLst>
          <pc:docMk/>
          <pc:sldMk cId="1250081659" sldId="447"/>
        </pc:sldMkLst>
      </pc:sldChg>
      <pc:sldChg chg="del">
        <pc:chgData name="Alain Saleh" userId="039d1f4c-e284-49fb-82d8-3ace0e393fd6" providerId="ADAL" clId="{835D0B94-9C88-9F4D-A9EA-00CC13924F8A}" dt="2022-06-13T17:33:44.497" v="2392" actId="18676"/>
        <pc:sldMkLst>
          <pc:docMk/>
          <pc:sldMk cId="937391278" sldId="457"/>
        </pc:sldMkLst>
      </pc:sldChg>
      <pc:sldChg chg="del">
        <pc:chgData name="Alain Saleh" userId="039d1f4c-e284-49fb-82d8-3ace0e393fd6" providerId="ADAL" clId="{835D0B94-9C88-9F4D-A9EA-00CC13924F8A}" dt="2022-06-13T17:33:44.497" v="2392" actId="18676"/>
        <pc:sldMkLst>
          <pc:docMk/>
          <pc:sldMk cId="2155889794" sldId="458"/>
        </pc:sldMkLst>
      </pc:sldChg>
      <pc:sldChg chg="modNotesTx">
        <pc:chgData name="Alain Saleh" userId="039d1f4c-e284-49fb-82d8-3ace0e393fd6" providerId="ADAL" clId="{835D0B94-9C88-9F4D-A9EA-00CC13924F8A}" dt="2022-06-13T13:08:44.746" v="597" actId="20577"/>
        <pc:sldMkLst>
          <pc:docMk/>
          <pc:sldMk cId="3319717553" sldId="460"/>
        </pc:sldMkLst>
      </pc:sldChg>
      <pc:sldChg chg="modNotesTx">
        <pc:chgData name="Alain Saleh" userId="039d1f4c-e284-49fb-82d8-3ace0e393fd6" providerId="ADAL" clId="{835D0B94-9C88-9F4D-A9EA-00CC13924F8A}" dt="2022-06-13T17:23:23.435" v="2192" actId="20577"/>
        <pc:sldMkLst>
          <pc:docMk/>
          <pc:sldMk cId="1945452627" sldId="462"/>
        </pc:sldMkLst>
      </pc:sldChg>
      <pc:sldChg chg="modNotesTx">
        <pc:chgData name="Alain Saleh" userId="039d1f4c-e284-49fb-82d8-3ace0e393fd6" providerId="ADAL" clId="{835D0B94-9C88-9F4D-A9EA-00CC13924F8A}" dt="2022-06-13T17:32:07.608" v="2386" actId="20577"/>
        <pc:sldMkLst>
          <pc:docMk/>
          <pc:sldMk cId="1069278130" sldId="464"/>
        </pc:sldMkLst>
      </pc:sldChg>
    </pc:docChg>
  </pc:docChgLst>
  <pc:docChgLst>
    <pc:chgData name="Quentin Thibault Bassine" userId="a5663318-cadf-41e4-bdd2-711e1bc43b06" providerId="ADAL" clId="{C2918AF8-EC0F-2846-8A72-35A59C25B745}"/>
    <pc:docChg chg="undo custSel modSld">
      <pc:chgData name="Quentin Thibault Bassine" userId="a5663318-cadf-41e4-bdd2-711e1bc43b06" providerId="ADAL" clId="{C2918AF8-EC0F-2846-8A72-35A59C25B745}" dt="2023-08-18T16:27:52.252" v="439" actId="1035"/>
      <pc:docMkLst>
        <pc:docMk/>
      </pc:docMkLst>
      <pc:sldChg chg="modSp mod addCm modCm">
        <pc:chgData name="Quentin Thibault Bassine" userId="a5663318-cadf-41e4-bdd2-711e1bc43b06" providerId="ADAL" clId="{C2918AF8-EC0F-2846-8A72-35A59C25B745}" dt="2023-08-18T16:21:50.288" v="38" actId="1038"/>
        <pc:sldMkLst>
          <pc:docMk/>
          <pc:sldMk cId="3201318879" sldId="468"/>
        </pc:sldMkLst>
        <pc:spChg chg="mod">
          <ac:chgData name="Quentin Thibault Bassine" userId="a5663318-cadf-41e4-bdd2-711e1bc43b06" providerId="ADAL" clId="{C2918AF8-EC0F-2846-8A72-35A59C25B745}" dt="2023-08-18T16:21:50.288" v="38" actId="1038"/>
          <ac:spMkLst>
            <pc:docMk/>
            <pc:sldMk cId="3201318879" sldId="468"/>
            <ac:spMk id="2" creationId="{A58EAB07-29FA-29CF-DB7A-292797E6DD86}"/>
          </ac:spMkLst>
        </pc:spChg>
        <pc:extLst>
          <p:ext xmlns:p="http://schemas.openxmlformats.org/presentationml/2006/main" uri="{D6D511B9-2390-475A-947B-AFAB55BFBCF1}">
            <pc226:cmChg xmlns:pc226="http://schemas.microsoft.com/office/powerpoint/2022/06/main/command" chg="add mod">
              <pc226:chgData name="Quentin Thibault Bassine" userId="a5663318-cadf-41e4-bdd2-711e1bc43b06" providerId="ADAL" clId="{C2918AF8-EC0F-2846-8A72-35A59C25B745}" dt="2023-08-17T19:52:23.533" v="8"/>
              <pc2:cmMkLst xmlns:pc2="http://schemas.microsoft.com/office/powerpoint/2019/9/main/command">
                <pc:docMk/>
                <pc:sldMk cId="3201318879" sldId="468"/>
                <pc2:cmMk id="{5624FE95-5D0B-3C4D-BA80-22674420333C}"/>
              </pc2:cmMkLst>
            </pc226:cmChg>
          </p:ext>
        </pc:extLst>
      </pc:sldChg>
      <pc:sldChg chg="addSp delSp modSp mod addCm">
        <pc:chgData name="Quentin Thibault Bassine" userId="a5663318-cadf-41e4-bdd2-711e1bc43b06" providerId="ADAL" clId="{C2918AF8-EC0F-2846-8A72-35A59C25B745}" dt="2023-08-18T16:22:32.291" v="85" actId="1037"/>
        <pc:sldMkLst>
          <pc:docMk/>
          <pc:sldMk cId="1813451306" sldId="469"/>
        </pc:sldMkLst>
        <pc:spChg chg="add del mod">
          <ac:chgData name="Quentin Thibault Bassine" userId="a5663318-cadf-41e4-bdd2-711e1bc43b06" providerId="ADAL" clId="{C2918AF8-EC0F-2846-8A72-35A59C25B745}" dt="2023-08-18T16:22:32.291" v="85" actId="1037"/>
          <ac:spMkLst>
            <pc:docMk/>
            <pc:sldMk cId="1813451306" sldId="469"/>
            <ac:spMk id="2" creationId="{953F5F34-BDF0-C6F5-883F-E9521E34A8B0}"/>
          </ac:spMkLst>
        </pc:spChg>
        <pc:spChg chg="add del mod">
          <ac:chgData name="Quentin Thibault Bassine" userId="a5663318-cadf-41e4-bdd2-711e1bc43b06" providerId="ADAL" clId="{C2918AF8-EC0F-2846-8A72-35A59C25B745}" dt="2023-08-18T16:21:59.554" v="42"/>
          <ac:spMkLst>
            <pc:docMk/>
            <pc:sldMk cId="1813451306" sldId="469"/>
            <ac:spMk id="4" creationId="{AA08E427-E7B6-0E10-7098-A62F67C115F2}"/>
          </ac:spMkLst>
        </pc:spChg>
        <pc:extLst>
          <p:ext xmlns:p="http://schemas.openxmlformats.org/presentationml/2006/main" uri="{D6D511B9-2390-475A-947B-AFAB55BFBCF1}">
            <pc226:cmChg xmlns:pc226="http://schemas.microsoft.com/office/powerpoint/2022/06/main/command" chg="add">
              <pc226:chgData name="Quentin Thibault Bassine" userId="a5663318-cadf-41e4-bdd2-711e1bc43b06" providerId="ADAL" clId="{C2918AF8-EC0F-2846-8A72-35A59C25B745}" dt="2023-08-17T19:18:00.482" v="1"/>
              <pc2:cmMkLst xmlns:pc2="http://schemas.microsoft.com/office/powerpoint/2019/9/main/command">
                <pc:docMk/>
                <pc:sldMk cId="1813451306" sldId="469"/>
                <pc2:cmMk id="{61105AC7-2F48-F443-B1EB-67E02CA706EA}"/>
              </pc2:cmMkLst>
            </pc226:cmChg>
          </p:ext>
        </pc:extLst>
      </pc:sldChg>
      <pc:sldChg chg="modSp mod">
        <pc:chgData name="Quentin Thibault Bassine" userId="a5663318-cadf-41e4-bdd2-711e1bc43b06" providerId="ADAL" clId="{C2918AF8-EC0F-2846-8A72-35A59C25B745}" dt="2023-08-18T16:22:15.290" v="72" actId="1037"/>
        <pc:sldMkLst>
          <pc:docMk/>
          <pc:sldMk cId="524061517" sldId="471"/>
        </pc:sldMkLst>
        <pc:spChg chg="mod">
          <ac:chgData name="Quentin Thibault Bassine" userId="a5663318-cadf-41e4-bdd2-711e1bc43b06" providerId="ADAL" clId="{C2918AF8-EC0F-2846-8A72-35A59C25B745}" dt="2023-08-18T16:22:15.290" v="72" actId="1037"/>
          <ac:spMkLst>
            <pc:docMk/>
            <pc:sldMk cId="524061517" sldId="471"/>
            <ac:spMk id="4" creationId="{D0BC113C-6429-D033-03E6-F278518403FF}"/>
          </ac:spMkLst>
        </pc:spChg>
      </pc:sldChg>
      <pc:sldChg chg="modSp mod">
        <pc:chgData name="Quentin Thibault Bassine" userId="a5663318-cadf-41e4-bdd2-711e1bc43b06" providerId="ADAL" clId="{C2918AF8-EC0F-2846-8A72-35A59C25B745}" dt="2023-08-18T16:22:23.120" v="83" actId="1037"/>
        <pc:sldMkLst>
          <pc:docMk/>
          <pc:sldMk cId="711330787" sldId="472"/>
        </pc:sldMkLst>
        <pc:spChg chg="mod">
          <ac:chgData name="Quentin Thibault Bassine" userId="a5663318-cadf-41e4-bdd2-711e1bc43b06" providerId="ADAL" clId="{C2918AF8-EC0F-2846-8A72-35A59C25B745}" dt="2023-08-18T16:22:23.120" v="83" actId="1037"/>
          <ac:spMkLst>
            <pc:docMk/>
            <pc:sldMk cId="711330787" sldId="472"/>
            <ac:spMk id="4" creationId="{E309E450-7086-233D-A096-DFE9D7BA2A12}"/>
          </ac:spMkLst>
        </pc:spChg>
      </pc:sldChg>
      <pc:sldChg chg="modSp mod">
        <pc:chgData name="Quentin Thibault Bassine" userId="a5663318-cadf-41e4-bdd2-711e1bc43b06" providerId="ADAL" clId="{C2918AF8-EC0F-2846-8A72-35A59C25B745}" dt="2023-08-18T16:22:48.854" v="108" actId="1037"/>
        <pc:sldMkLst>
          <pc:docMk/>
          <pc:sldMk cId="1810140138" sldId="473"/>
        </pc:sldMkLst>
        <pc:spChg chg="mod">
          <ac:chgData name="Quentin Thibault Bassine" userId="a5663318-cadf-41e4-bdd2-711e1bc43b06" providerId="ADAL" clId="{C2918AF8-EC0F-2846-8A72-35A59C25B745}" dt="2023-08-18T16:22:48.854" v="108" actId="1037"/>
          <ac:spMkLst>
            <pc:docMk/>
            <pc:sldMk cId="1810140138" sldId="473"/>
            <ac:spMk id="2" creationId="{E6B5DDF7-61AE-EF79-92F2-2625E30CFF20}"/>
          </ac:spMkLst>
        </pc:spChg>
      </pc:sldChg>
      <pc:sldChg chg="modSp mod">
        <pc:chgData name="Quentin Thibault Bassine" userId="a5663318-cadf-41e4-bdd2-711e1bc43b06" providerId="ADAL" clId="{C2918AF8-EC0F-2846-8A72-35A59C25B745}" dt="2023-08-18T16:23:28.066" v="153" actId="1037"/>
        <pc:sldMkLst>
          <pc:docMk/>
          <pc:sldMk cId="3105690531" sldId="474"/>
        </pc:sldMkLst>
        <pc:spChg chg="mod">
          <ac:chgData name="Quentin Thibault Bassine" userId="a5663318-cadf-41e4-bdd2-711e1bc43b06" providerId="ADAL" clId="{C2918AF8-EC0F-2846-8A72-35A59C25B745}" dt="2023-08-18T16:23:28.066" v="153" actId="1037"/>
          <ac:spMkLst>
            <pc:docMk/>
            <pc:sldMk cId="3105690531" sldId="474"/>
            <ac:spMk id="3" creationId="{EFD72142-153B-9F5C-9AAA-07E377426E91}"/>
          </ac:spMkLst>
        </pc:spChg>
      </pc:sldChg>
      <pc:sldChg chg="modSp mod addCm">
        <pc:chgData name="Quentin Thibault Bassine" userId="a5663318-cadf-41e4-bdd2-711e1bc43b06" providerId="ADAL" clId="{C2918AF8-EC0F-2846-8A72-35A59C25B745}" dt="2023-08-18T16:24:12.160" v="225" actId="1038"/>
        <pc:sldMkLst>
          <pc:docMk/>
          <pc:sldMk cId="76496754" sldId="475"/>
        </pc:sldMkLst>
        <pc:spChg chg="mod">
          <ac:chgData name="Quentin Thibault Bassine" userId="a5663318-cadf-41e4-bdd2-711e1bc43b06" providerId="ADAL" clId="{C2918AF8-EC0F-2846-8A72-35A59C25B745}" dt="2023-08-18T16:24:12.160" v="225" actId="1038"/>
          <ac:spMkLst>
            <pc:docMk/>
            <pc:sldMk cId="76496754" sldId="475"/>
            <ac:spMk id="2" creationId="{786BAC7D-22A7-4E57-19A5-4906D9DE8C67}"/>
          </ac:spMkLst>
        </pc:spChg>
        <pc:spChg chg="mod">
          <ac:chgData name="Quentin Thibault Bassine" userId="a5663318-cadf-41e4-bdd2-711e1bc43b06" providerId="ADAL" clId="{C2918AF8-EC0F-2846-8A72-35A59C25B745}" dt="2023-08-18T16:24:05.801" v="202" actId="1037"/>
          <ac:spMkLst>
            <pc:docMk/>
            <pc:sldMk cId="76496754" sldId="475"/>
            <ac:spMk id="3" creationId="{5035D925-BDFB-76EF-5B1F-211A5735413E}"/>
          </ac:spMkLst>
        </pc:spChg>
        <pc:spChg chg="mod">
          <ac:chgData name="Quentin Thibault Bassine" userId="a5663318-cadf-41e4-bdd2-711e1bc43b06" providerId="ADAL" clId="{C2918AF8-EC0F-2846-8A72-35A59C25B745}" dt="2023-08-18T16:23:48.396" v="175" actId="1035"/>
          <ac:spMkLst>
            <pc:docMk/>
            <pc:sldMk cId="76496754" sldId="475"/>
            <ac:spMk id="4" creationId="{DB901A04-85F1-396D-74B7-A02D3661BC07}"/>
          </ac:spMkLst>
        </pc:spChg>
        <pc:extLst>
          <p:ext xmlns:p="http://schemas.openxmlformats.org/presentationml/2006/main" uri="{D6D511B9-2390-475A-947B-AFAB55BFBCF1}">
            <pc226:cmChg xmlns:pc226="http://schemas.microsoft.com/office/powerpoint/2022/06/main/command" chg="add">
              <pc226:chgData name="Quentin Thibault Bassine" userId="a5663318-cadf-41e4-bdd2-711e1bc43b06" providerId="ADAL" clId="{C2918AF8-EC0F-2846-8A72-35A59C25B745}" dt="2023-08-17T19:24:57.102" v="2"/>
              <pc2:cmMkLst xmlns:pc2="http://schemas.microsoft.com/office/powerpoint/2019/9/main/command">
                <pc:docMk/>
                <pc:sldMk cId="76496754" sldId="475"/>
                <pc2:cmMk id="{04A1C4EF-C5FF-3948-9A50-0C4E359BF0CF}"/>
              </pc2:cmMkLst>
            </pc226:cmChg>
          </p:ext>
        </pc:extLst>
      </pc:sldChg>
      <pc:sldChg chg="addSp delSp modSp mod addCm">
        <pc:chgData name="Quentin Thibault Bassine" userId="a5663318-cadf-41e4-bdd2-711e1bc43b06" providerId="ADAL" clId="{C2918AF8-EC0F-2846-8A72-35A59C25B745}" dt="2023-08-18T16:24:42.391" v="252" actId="1036"/>
        <pc:sldMkLst>
          <pc:docMk/>
          <pc:sldMk cId="2911010248" sldId="476"/>
        </pc:sldMkLst>
        <pc:spChg chg="del">
          <ac:chgData name="Quentin Thibault Bassine" userId="a5663318-cadf-41e4-bdd2-711e1bc43b06" providerId="ADAL" clId="{C2918AF8-EC0F-2846-8A72-35A59C25B745}" dt="2023-08-18T16:24:27.678" v="247" actId="478"/>
          <ac:spMkLst>
            <pc:docMk/>
            <pc:sldMk cId="2911010248" sldId="476"/>
            <ac:spMk id="2" creationId="{129E8955-12B0-9710-B056-29959FCCEC75}"/>
          </ac:spMkLst>
        </pc:spChg>
        <pc:spChg chg="mod">
          <ac:chgData name="Quentin Thibault Bassine" userId="a5663318-cadf-41e4-bdd2-711e1bc43b06" providerId="ADAL" clId="{C2918AF8-EC0F-2846-8A72-35A59C25B745}" dt="2023-08-18T16:24:42.391" v="252" actId="1036"/>
          <ac:spMkLst>
            <pc:docMk/>
            <pc:sldMk cId="2911010248" sldId="476"/>
            <ac:spMk id="3" creationId="{D0A2660C-6EB9-9256-BD1E-3A15EF0C37AA}"/>
          </ac:spMkLst>
        </pc:spChg>
        <pc:spChg chg="add mod">
          <ac:chgData name="Quentin Thibault Bassine" userId="a5663318-cadf-41e4-bdd2-711e1bc43b06" providerId="ADAL" clId="{C2918AF8-EC0F-2846-8A72-35A59C25B745}" dt="2023-08-18T16:24:28.536" v="248"/>
          <ac:spMkLst>
            <pc:docMk/>
            <pc:sldMk cId="2911010248" sldId="476"/>
            <ac:spMk id="6" creationId="{9C73B113-3D45-1D53-6AA5-A38993DA9DB4}"/>
          </ac:spMkLst>
        </pc:spChg>
        <pc:extLst>
          <p:ext xmlns:p="http://schemas.openxmlformats.org/presentationml/2006/main" uri="{D6D511B9-2390-475A-947B-AFAB55BFBCF1}">
            <pc226:cmChg xmlns:pc226="http://schemas.microsoft.com/office/powerpoint/2022/06/main/command" chg="add">
              <pc226:chgData name="Quentin Thibault Bassine" userId="a5663318-cadf-41e4-bdd2-711e1bc43b06" providerId="ADAL" clId="{C2918AF8-EC0F-2846-8A72-35A59C25B745}" dt="2023-08-17T19:25:03.793" v="3"/>
              <pc2:cmMkLst xmlns:pc2="http://schemas.microsoft.com/office/powerpoint/2019/9/main/command">
                <pc:docMk/>
                <pc:sldMk cId="2911010248" sldId="476"/>
                <pc2:cmMk id="{6DDC8072-3010-F34A-B71E-54D6403D68C7}"/>
              </pc2:cmMkLst>
            </pc226:cmChg>
          </p:ext>
        </pc:extLst>
      </pc:sldChg>
      <pc:sldChg chg="addSp delSp modSp mod addCm">
        <pc:chgData name="Quentin Thibault Bassine" userId="a5663318-cadf-41e4-bdd2-711e1bc43b06" providerId="ADAL" clId="{C2918AF8-EC0F-2846-8A72-35A59C25B745}" dt="2023-08-18T16:25:01.140" v="300"/>
        <pc:sldMkLst>
          <pc:docMk/>
          <pc:sldMk cId="913605126" sldId="477"/>
        </pc:sldMkLst>
        <pc:spChg chg="add mod">
          <ac:chgData name="Quentin Thibault Bassine" userId="a5663318-cadf-41e4-bdd2-711e1bc43b06" providerId="ADAL" clId="{C2918AF8-EC0F-2846-8A72-35A59C25B745}" dt="2023-08-18T16:25:01.140" v="300"/>
          <ac:spMkLst>
            <pc:docMk/>
            <pc:sldMk cId="913605126" sldId="477"/>
            <ac:spMk id="2" creationId="{B152C550-9A65-E713-12D4-8C6CFD7686A2}"/>
          </ac:spMkLst>
        </pc:spChg>
        <pc:spChg chg="mod">
          <ac:chgData name="Quentin Thibault Bassine" userId="a5663318-cadf-41e4-bdd2-711e1bc43b06" providerId="ADAL" clId="{C2918AF8-EC0F-2846-8A72-35A59C25B745}" dt="2023-08-18T16:24:54.255" v="279" actId="1036"/>
          <ac:spMkLst>
            <pc:docMk/>
            <pc:sldMk cId="913605126" sldId="477"/>
            <ac:spMk id="5" creationId="{5823B3FC-CDE0-D8BE-24B5-850B8C8860C3}"/>
          </ac:spMkLst>
        </pc:spChg>
        <pc:spChg chg="del mod">
          <ac:chgData name="Quentin Thibault Bassine" userId="a5663318-cadf-41e4-bdd2-711e1bc43b06" providerId="ADAL" clId="{C2918AF8-EC0F-2846-8A72-35A59C25B745}" dt="2023-08-18T16:25:00.290" v="299" actId="478"/>
          <ac:spMkLst>
            <pc:docMk/>
            <pc:sldMk cId="913605126" sldId="477"/>
            <ac:spMk id="15" creationId="{F7F620C0-71C8-94B1-6777-5BA9BA7FFB5A}"/>
          </ac:spMkLst>
        </pc:spChg>
        <pc:extLst>
          <p:ext xmlns:p="http://schemas.openxmlformats.org/presentationml/2006/main" uri="{D6D511B9-2390-475A-947B-AFAB55BFBCF1}">
            <pc226:cmChg xmlns:pc226="http://schemas.microsoft.com/office/powerpoint/2022/06/main/command" chg="add">
              <pc226:chgData name="Quentin Thibault Bassine" userId="a5663318-cadf-41e4-bdd2-711e1bc43b06" providerId="ADAL" clId="{C2918AF8-EC0F-2846-8A72-35A59C25B745}" dt="2023-08-17T19:50:31.321" v="6"/>
              <pc2:cmMkLst xmlns:pc2="http://schemas.microsoft.com/office/powerpoint/2019/9/main/command">
                <pc:docMk/>
                <pc:sldMk cId="913605126" sldId="477"/>
                <pc2:cmMk id="{345233D4-AF95-9F44-9562-6096B7405A76}"/>
              </pc2:cmMkLst>
            </pc226:cmChg>
          </p:ext>
        </pc:extLst>
      </pc:sldChg>
      <pc:sldChg chg="addSp delSp modSp mod addCm modCm">
        <pc:chgData name="Quentin Thibault Bassine" userId="a5663318-cadf-41e4-bdd2-711e1bc43b06" providerId="ADAL" clId="{C2918AF8-EC0F-2846-8A72-35A59C25B745}" dt="2023-08-18T16:25:28.182" v="306" actId="20577"/>
        <pc:sldMkLst>
          <pc:docMk/>
          <pc:sldMk cId="1961347308" sldId="482"/>
        </pc:sldMkLst>
        <pc:spChg chg="del">
          <ac:chgData name="Quentin Thibault Bassine" userId="a5663318-cadf-41e4-bdd2-711e1bc43b06" providerId="ADAL" clId="{C2918AF8-EC0F-2846-8A72-35A59C25B745}" dt="2023-08-18T16:20:19.287" v="10" actId="478"/>
          <ac:spMkLst>
            <pc:docMk/>
            <pc:sldMk cId="1961347308" sldId="482"/>
            <ac:spMk id="2" creationId="{1CE58B99-EDBE-9371-37A8-A9F13BA0AFF7}"/>
          </ac:spMkLst>
        </pc:spChg>
        <pc:spChg chg="add mod">
          <ac:chgData name="Quentin Thibault Bassine" userId="a5663318-cadf-41e4-bdd2-711e1bc43b06" providerId="ADAL" clId="{C2918AF8-EC0F-2846-8A72-35A59C25B745}" dt="2023-08-18T16:25:28.182" v="306" actId="20577"/>
          <ac:spMkLst>
            <pc:docMk/>
            <pc:sldMk cId="1961347308" sldId="482"/>
            <ac:spMk id="3" creationId="{DB9005AC-18CB-9AD6-AA70-EFA1447F2728}"/>
          </ac:spMkLst>
        </pc:spChg>
        <pc:spChg chg="mod">
          <ac:chgData name="Quentin Thibault Bassine" userId="a5663318-cadf-41e4-bdd2-711e1bc43b06" providerId="ADAL" clId="{C2918AF8-EC0F-2846-8A72-35A59C25B745}" dt="2023-08-18T16:25:11.773" v="301" actId="20577"/>
          <ac:spMkLst>
            <pc:docMk/>
            <pc:sldMk cId="1961347308" sldId="482"/>
            <ac:spMk id="5" creationId="{07C114D4-014D-B5FE-4300-7717EB7687BB}"/>
          </ac:spMkLst>
        </pc:spChg>
        <pc:extLst>
          <p:ext xmlns:p="http://schemas.openxmlformats.org/presentationml/2006/main" uri="{D6D511B9-2390-475A-947B-AFAB55BFBCF1}">
            <pc226:cmChg xmlns:pc226="http://schemas.microsoft.com/office/powerpoint/2022/06/main/command" chg="add">
              <pc226:chgData name="Quentin Thibault Bassine" userId="a5663318-cadf-41e4-bdd2-711e1bc43b06" providerId="ADAL" clId="{C2918AF8-EC0F-2846-8A72-35A59C25B745}" dt="2023-08-18T16:20:38.707" v="11"/>
              <pc2:cmMkLst xmlns:pc2="http://schemas.microsoft.com/office/powerpoint/2019/9/main/command">
                <pc:docMk/>
                <pc:sldMk cId="1961347308" sldId="482"/>
                <pc2:cmMk id="{DB0AA049-25E8-EC47-83D7-AA7E446A3712}"/>
              </pc2:cmMkLst>
              <pc226:cmRplyChg chg="add">
                <pc226:chgData name="Quentin Thibault Bassine" userId="a5663318-cadf-41e4-bdd2-711e1bc43b06" providerId="ADAL" clId="{C2918AF8-EC0F-2846-8A72-35A59C25B745}" dt="2023-08-18T16:20:38.707" v="11"/>
                <pc2:cmRplyMkLst xmlns:pc2="http://schemas.microsoft.com/office/powerpoint/2019/9/main/command">
                  <pc:docMk/>
                  <pc:sldMk cId="1961347308" sldId="482"/>
                  <pc2:cmMk id="{DB0AA049-25E8-EC47-83D7-AA7E446A3712}"/>
                  <pc2:cmRplyMk id="{36480A5A-96BA-B845-B262-1BE7BAFDFA98}"/>
                </pc2:cmRplyMkLst>
              </pc226:cmRplyChg>
            </pc226:cmChg>
            <pc226:cmChg xmlns:pc226="http://schemas.microsoft.com/office/powerpoint/2022/06/main/command" chg="add">
              <pc226:chgData name="Quentin Thibault Bassine" userId="a5663318-cadf-41e4-bdd2-711e1bc43b06" providerId="ADAL" clId="{C2918AF8-EC0F-2846-8A72-35A59C25B745}" dt="2023-08-17T19:34:29.384" v="4"/>
              <pc2:cmMkLst xmlns:pc2="http://schemas.microsoft.com/office/powerpoint/2019/9/main/command">
                <pc:docMk/>
                <pc:sldMk cId="1961347308" sldId="482"/>
                <pc2:cmMk id="{5741E658-ADEF-E94C-B79E-D48F2BD14734}"/>
              </pc2:cmMkLst>
            </pc226:cmChg>
          </p:ext>
        </pc:extLst>
      </pc:sldChg>
      <pc:sldChg chg="addSp delSp modSp mod addCm">
        <pc:chgData name="Quentin Thibault Bassine" userId="a5663318-cadf-41e4-bdd2-711e1bc43b06" providerId="ADAL" clId="{C2918AF8-EC0F-2846-8A72-35A59C25B745}" dt="2023-08-18T16:26:37.205" v="344" actId="20577"/>
        <pc:sldMkLst>
          <pc:docMk/>
          <pc:sldMk cId="4161867009" sldId="491"/>
        </pc:sldMkLst>
        <pc:spChg chg="del">
          <ac:chgData name="Quentin Thibault Bassine" userId="a5663318-cadf-41e4-bdd2-711e1bc43b06" providerId="ADAL" clId="{C2918AF8-EC0F-2846-8A72-35A59C25B745}" dt="2023-08-18T16:26:31.016" v="339" actId="478"/>
          <ac:spMkLst>
            <pc:docMk/>
            <pc:sldMk cId="4161867009" sldId="491"/>
            <ac:spMk id="2" creationId="{D0DE6083-0929-FC35-4ACB-63507FF04D43}"/>
          </ac:spMkLst>
        </pc:spChg>
        <pc:spChg chg="add mod">
          <ac:chgData name="Quentin Thibault Bassine" userId="a5663318-cadf-41e4-bdd2-711e1bc43b06" providerId="ADAL" clId="{C2918AF8-EC0F-2846-8A72-35A59C25B745}" dt="2023-08-18T16:26:37.205" v="344" actId="20577"/>
          <ac:spMkLst>
            <pc:docMk/>
            <pc:sldMk cId="4161867009" sldId="491"/>
            <ac:spMk id="3" creationId="{7F4C0004-953F-5132-5BA2-9A4FE9D327E6}"/>
          </ac:spMkLst>
        </pc:spChg>
        <pc:extLst>
          <p:ext xmlns:p="http://schemas.openxmlformats.org/presentationml/2006/main" uri="{D6D511B9-2390-475A-947B-AFAB55BFBCF1}">
            <pc226:cmChg xmlns:pc226="http://schemas.microsoft.com/office/powerpoint/2022/06/main/command" chg="add">
              <pc226:chgData name="Quentin Thibault Bassine" userId="a5663318-cadf-41e4-bdd2-711e1bc43b06" providerId="ADAL" clId="{C2918AF8-EC0F-2846-8A72-35A59C25B745}" dt="2023-08-17T19:37:35.786" v="5"/>
              <pc2:cmMkLst xmlns:pc2="http://schemas.microsoft.com/office/powerpoint/2019/9/main/command">
                <pc:docMk/>
                <pc:sldMk cId="4161867009" sldId="491"/>
                <pc2:cmMk id="{EDA291AB-786D-BD42-A7CC-84346E4A3772}"/>
              </pc2:cmMkLst>
            </pc226:cmChg>
          </p:ext>
        </pc:extLst>
      </pc:sldChg>
      <pc:sldChg chg="addSp delSp modSp mod">
        <pc:chgData name="Quentin Thibault Bassine" userId="a5663318-cadf-41e4-bdd2-711e1bc43b06" providerId="ADAL" clId="{C2918AF8-EC0F-2846-8A72-35A59C25B745}" dt="2023-08-18T16:27:26.232" v="403" actId="1035"/>
        <pc:sldMkLst>
          <pc:docMk/>
          <pc:sldMk cId="2748599246" sldId="492"/>
        </pc:sldMkLst>
        <pc:spChg chg="add mod">
          <ac:chgData name="Quentin Thibault Bassine" userId="a5663318-cadf-41e4-bdd2-711e1bc43b06" providerId="ADAL" clId="{C2918AF8-EC0F-2846-8A72-35A59C25B745}" dt="2023-08-18T16:27:02.289" v="372"/>
          <ac:spMkLst>
            <pc:docMk/>
            <pc:sldMk cId="2748599246" sldId="492"/>
            <ac:spMk id="2" creationId="{976B17E2-6544-E109-6E06-BF34F8C8BA7C}"/>
          </ac:spMkLst>
        </pc:spChg>
        <pc:spChg chg="del">
          <ac:chgData name="Quentin Thibault Bassine" userId="a5663318-cadf-41e4-bdd2-711e1bc43b06" providerId="ADAL" clId="{C2918AF8-EC0F-2846-8A72-35A59C25B745}" dt="2023-08-18T16:27:01.517" v="371" actId="478"/>
          <ac:spMkLst>
            <pc:docMk/>
            <pc:sldMk cId="2748599246" sldId="492"/>
            <ac:spMk id="4" creationId="{E2964AB3-DAC6-CA1E-3A01-7CF91295E36F}"/>
          </ac:spMkLst>
        </pc:spChg>
        <pc:spChg chg="mod">
          <ac:chgData name="Quentin Thibault Bassine" userId="a5663318-cadf-41e4-bdd2-711e1bc43b06" providerId="ADAL" clId="{C2918AF8-EC0F-2846-8A72-35A59C25B745}" dt="2023-08-18T16:27:26.232" v="403" actId="1035"/>
          <ac:spMkLst>
            <pc:docMk/>
            <pc:sldMk cId="2748599246" sldId="492"/>
            <ac:spMk id="5" creationId="{54B62E1F-2736-B3EE-5A7A-8BB16C0F732A}"/>
          </ac:spMkLst>
        </pc:spChg>
      </pc:sldChg>
      <pc:sldChg chg="addSp delSp modSp mod">
        <pc:chgData name="Quentin Thibault Bassine" userId="a5663318-cadf-41e4-bdd2-711e1bc43b06" providerId="ADAL" clId="{C2918AF8-EC0F-2846-8A72-35A59C25B745}" dt="2023-08-18T16:27:17.109" v="402"/>
        <pc:sldMkLst>
          <pc:docMk/>
          <pc:sldMk cId="1745728485" sldId="493"/>
        </pc:sldMkLst>
        <pc:spChg chg="add mod">
          <ac:chgData name="Quentin Thibault Bassine" userId="a5663318-cadf-41e4-bdd2-711e1bc43b06" providerId="ADAL" clId="{C2918AF8-EC0F-2846-8A72-35A59C25B745}" dt="2023-08-18T16:27:17.109" v="402"/>
          <ac:spMkLst>
            <pc:docMk/>
            <pc:sldMk cId="1745728485" sldId="493"/>
            <ac:spMk id="2" creationId="{C783467B-F434-9633-35AD-531C7BD81EDC}"/>
          </ac:spMkLst>
        </pc:spChg>
        <pc:spChg chg="del">
          <ac:chgData name="Quentin Thibault Bassine" userId="a5663318-cadf-41e4-bdd2-711e1bc43b06" providerId="ADAL" clId="{C2918AF8-EC0F-2846-8A72-35A59C25B745}" dt="2023-08-18T16:27:16.332" v="401" actId="478"/>
          <ac:spMkLst>
            <pc:docMk/>
            <pc:sldMk cId="1745728485" sldId="493"/>
            <ac:spMk id="4" creationId="{43F14E9C-112B-CAB9-A3C4-73E9D676D3F3}"/>
          </ac:spMkLst>
        </pc:spChg>
        <pc:spChg chg="mod">
          <ac:chgData name="Quentin Thibault Bassine" userId="a5663318-cadf-41e4-bdd2-711e1bc43b06" providerId="ADAL" clId="{C2918AF8-EC0F-2846-8A72-35A59C25B745}" dt="2023-08-18T16:27:14.554" v="400" actId="1036"/>
          <ac:spMkLst>
            <pc:docMk/>
            <pc:sldMk cId="1745728485" sldId="493"/>
            <ac:spMk id="5" creationId="{59336F09-301B-AC1A-61D6-AE22301450C3}"/>
          </ac:spMkLst>
        </pc:spChg>
      </pc:sldChg>
      <pc:sldChg chg="addSp delSp modSp mod">
        <pc:chgData name="Quentin Thibault Bassine" userId="a5663318-cadf-41e4-bdd2-711e1bc43b06" providerId="ADAL" clId="{C2918AF8-EC0F-2846-8A72-35A59C25B745}" dt="2023-08-18T16:27:52.252" v="439" actId="1035"/>
        <pc:sldMkLst>
          <pc:docMk/>
          <pc:sldMk cId="4076565674" sldId="494"/>
        </pc:sldMkLst>
        <pc:spChg chg="add mod">
          <ac:chgData name="Quentin Thibault Bassine" userId="a5663318-cadf-41e4-bdd2-711e1bc43b06" providerId="ADAL" clId="{C2918AF8-EC0F-2846-8A72-35A59C25B745}" dt="2023-08-18T16:27:44.240" v="438"/>
          <ac:spMkLst>
            <pc:docMk/>
            <pc:sldMk cId="4076565674" sldId="494"/>
            <ac:spMk id="2" creationId="{44C37823-9290-A2DB-3A48-1A5DDB845C75}"/>
          </ac:spMkLst>
        </pc:spChg>
        <pc:spChg chg="del mod">
          <ac:chgData name="Quentin Thibault Bassine" userId="a5663318-cadf-41e4-bdd2-711e1bc43b06" providerId="ADAL" clId="{C2918AF8-EC0F-2846-8A72-35A59C25B745}" dt="2023-08-18T16:27:43.538" v="437" actId="478"/>
          <ac:spMkLst>
            <pc:docMk/>
            <pc:sldMk cId="4076565674" sldId="494"/>
            <ac:spMk id="4" creationId="{99702178-DD0B-6A86-4124-334CC0F6A019}"/>
          </ac:spMkLst>
        </pc:spChg>
        <pc:spChg chg="mod">
          <ac:chgData name="Quentin Thibault Bassine" userId="a5663318-cadf-41e4-bdd2-711e1bc43b06" providerId="ADAL" clId="{C2918AF8-EC0F-2846-8A72-35A59C25B745}" dt="2023-08-18T16:27:52.252" v="439" actId="1035"/>
          <ac:spMkLst>
            <pc:docMk/>
            <pc:sldMk cId="4076565674" sldId="494"/>
            <ac:spMk id="5" creationId="{C7D444DE-801F-BE0A-3F56-D230E1AE2FEC}"/>
          </ac:spMkLst>
        </pc:spChg>
      </pc:sldChg>
      <pc:sldChg chg="addSp delSp modSp mod">
        <pc:chgData name="Quentin Thibault Bassine" userId="a5663318-cadf-41e4-bdd2-711e1bc43b06" providerId="ADAL" clId="{C2918AF8-EC0F-2846-8A72-35A59C25B745}" dt="2023-08-18T16:26:07.884" v="338"/>
        <pc:sldMkLst>
          <pc:docMk/>
          <pc:sldMk cId="2367041220" sldId="498"/>
        </pc:sldMkLst>
        <pc:spChg chg="del">
          <ac:chgData name="Quentin Thibault Bassine" userId="a5663318-cadf-41e4-bdd2-711e1bc43b06" providerId="ADAL" clId="{C2918AF8-EC0F-2846-8A72-35A59C25B745}" dt="2023-08-18T16:25:57.311" v="337" actId="478"/>
          <ac:spMkLst>
            <pc:docMk/>
            <pc:sldMk cId="2367041220" sldId="498"/>
            <ac:spMk id="2" creationId="{FA365472-EF97-9A0F-F134-C3BDEF26BE85}"/>
          </ac:spMkLst>
        </pc:spChg>
        <pc:spChg chg="mod">
          <ac:chgData name="Quentin Thibault Bassine" userId="a5663318-cadf-41e4-bdd2-711e1bc43b06" providerId="ADAL" clId="{C2918AF8-EC0F-2846-8A72-35A59C25B745}" dt="2023-08-18T16:25:55.247" v="336" actId="1036"/>
          <ac:spMkLst>
            <pc:docMk/>
            <pc:sldMk cId="2367041220" sldId="498"/>
            <ac:spMk id="3" creationId="{A1D36218-1B48-4D99-95FE-EA5C38FFCD71}"/>
          </ac:spMkLst>
        </pc:spChg>
        <pc:spChg chg="add mod">
          <ac:chgData name="Quentin Thibault Bassine" userId="a5663318-cadf-41e4-bdd2-711e1bc43b06" providerId="ADAL" clId="{C2918AF8-EC0F-2846-8A72-35A59C25B745}" dt="2023-08-18T16:26:07.884" v="338"/>
          <ac:spMkLst>
            <pc:docMk/>
            <pc:sldMk cId="2367041220" sldId="498"/>
            <ac:spMk id="6" creationId="{D3FA5C94-0A67-5163-188E-186D56F8E56D}"/>
          </ac:spMkLst>
        </pc:spChg>
      </pc:sldChg>
      <pc:sldChg chg="addSp delSp modSp mod">
        <pc:chgData name="Quentin Thibault Bassine" userId="a5663318-cadf-41e4-bdd2-711e1bc43b06" providerId="ADAL" clId="{C2918AF8-EC0F-2846-8A72-35A59C25B745}" dt="2023-08-18T16:25:42.923" v="313" actId="20577"/>
        <pc:sldMkLst>
          <pc:docMk/>
          <pc:sldMk cId="9261434" sldId="499"/>
        </pc:sldMkLst>
        <pc:spChg chg="del">
          <ac:chgData name="Quentin Thibault Bassine" userId="a5663318-cadf-41e4-bdd2-711e1bc43b06" providerId="ADAL" clId="{C2918AF8-EC0F-2846-8A72-35A59C25B745}" dt="2023-08-18T16:21:19.952" v="13" actId="478"/>
          <ac:spMkLst>
            <pc:docMk/>
            <pc:sldMk cId="9261434" sldId="499"/>
            <ac:spMk id="2" creationId="{1CE58B99-EDBE-9371-37A8-A9F13BA0AFF7}"/>
          </ac:spMkLst>
        </pc:spChg>
        <pc:spChg chg="add mod">
          <ac:chgData name="Quentin Thibault Bassine" userId="a5663318-cadf-41e4-bdd2-711e1bc43b06" providerId="ADAL" clId="{C2918AF8-EC0F-2846-8A72-35A59C25B745}" dt="2023-08-18T16:25:42.923" v="313" actId="20577"/>
          <ac:spMkLst>
            <pc:docMk/>
            <pc:sldMk cId="9261434" sldId="499"/>
            <ac:spMk id="3" creationId="{9154448C-2D41-33F2-56CA-B39FB1084946}"/>
          </ac:spMkLst>
        </pc:spChg>
        <pc:spChg chg="mod">
          <ac:chgData name="Quentin Thibault Bassine" userId="a5663318-cadf-41e4-bdd2-711e1bc43b06" providerId="ADAL" clId="{C2918AF8-EC0F-2846-8A72-35A59C25B745}" dt="2023-08-18T16:25:35.863" v="308" actId="20577"/>
          <ac:spMkLst>
            <pc:docMk/>
            <pc:sldMk cId="9261434" sldId="499"/>
            <ac:spMk id="5" creationId="{07C114D4-014D-B5FE-4300-7717EB7687BB}"/>
          </ac:spMkLst>
        </pc:spChg>
      </pc:sldChg>
      <pc:sldChg chg="modSp mod">
        <pc:chgData name="Quentin Thibault Bassine" userId="a5663318-cadf-41e4-bdd2-711e1bc43b06" providerId="ADAL" clId="{C2918AF8-EC0F-2846-8A72-35A59C25B745}" dt="2023-08-18T16:23:02.755" v="123" actId="1037"/>
        <pc:sldMkLst>
          <pc:docMk/>
          <pc:sldMk cId="1376650628" sldId="500"/>
        </pc:sldMkLst>
        <pc:spChg chg="mod">
          <ac:chgData name="Quentin Thibault Bassine" userId="a5663318-cadf-41e4-bdd2-711e1bc43b06" providerId="ADAL" clId="{C2918AF8-EC0F-2846-8A72-35A59C25B745}" dt="2023-08-18T16:23:02.755" v="123" actId="1037"/>
          <ac:spMkLst>
            <pc:docMk/>
            <pc:sldMk cId="1376650628" sldId="500"/>
            <ac:spMk id="2" creationId="{9C2FB8C8-BB29-7AC2-599B-A62238E243F3}"/>
          </ac:spMkLst>
        </pc:spChg>
      </pc:sldChg>
      <pc:sldChg chg="modSp mod">
        <pc:chgData name="Quentin Thibault Bassine" userId="a5663318-cadf-41e4-bdd2-711e1bc43b06" providerId="ADAL" clId="{C2918AF8-EC0F-2846-8A72-35A59C25B745}" dt="2023-08-18T16:23:18.012" v="141" actId="1038"/>
        <pc:sldMkLst>
          <pc:docMk/>
          <pc:sldMk cId="2940224787" sldId="501"/>
        </pc:sldMkLst>
        <pc:spChg chg="mod">
          <ac:chgData name="Quentin Thibault Bassine" userId="a5663318-cadf-41e4-bdd2-711e1bc43b06" providerId="ADAL" clId="{C2918AF8-EC0F-2846-8A72-35A59C25B745}" dt="2023-08-18T16:23:18.012" v="141" actId="1038"/>
          <ac:spMkLst>
            <pc:docMk/>
            <pc:sldMk cId="2940224787" sldId="501"/>
            <ac:spMk id="2" creationId="{9C2FB8C8-BB29-7AC2-599B-A62238E243F3}"/>
          </ac:spMkLst>
        </pc:spChg>
      </pc:sldChg>
    </pc:docChg>
  </pc:docChgLst>
  <pc:docChgLst>
    <pc:chgData name="Megan Olivia St-Pierre" userId="S::mosp@yorku.ca::f5deaa9c-37c6-4c7c-8ddc-11b4aabd0f7c" providerId="AD" clId="Web-{08C00200-1E50-2956-C62B-19AAE3F44822}"/>
    <pc:docChg chg="addSld delSld modSld modSection">
      <pc:chgData name="Megan Olivia St-Pierre" userId="S::mosp@yorku.ca::f5deaa9c-37c6-4c7c-8ddc-11b4aabd0f7c" providerId="AD" clId="Web-{08C00200-1E50-2956-C62B-19AAE3F44822}" dt="2023-06-23T19:44:36.391" v="607" actId="20577"/>
      <pc:docMkLst>
        <pc:docMk/>
      </pc:docMkLst>
      <pc:sldChg chg="addSp delSp modSp">
        <pc:chgData name="Megan Olivia St-Pierre" userId="S::mosp@yorku.ca::f5deaa9c-37c6-4c7c-8ddc-11b4aabd0f7c" providerId="AD" clId="Web-{08C00200-1E50-2956-C62B-19AAE3F44822}" dt="2023-06-23T17:54:52.637" v="109"/>
        <pc:sldMkLst>
          <pc:docMk/>
          <pc:sldMk cId="4182375410" sldId="330"/>
        </pc:sldMkLst>
        <pc:spChg chg="mod">
          <ac:chgData name="Megan Olivia St-Pierre" userId="S::mosp@yorku.ca::f5deaa9c-37c6-4c7c-8ddc-11b4aabd0f7c" providerId="AD" clId="Web-{08C00200-1E50-2956-C62B-19AAE3F44822}" dt="2023-06-23T17:35:58.787" v="15" actId="20577"/>
          <ac:spMkLst>
            <pc:docMk/>
            <pc:sldMk cId="4182375410" sldId="330"/>
            <ac:spMk id="2" creationId="{455D1E84-802D-2147-84BC-B33E03139107}"/>
          </ac:spMkLst>
        </pc:spChg>
        <pc:spChg chg="del mod">
          <ac:chgData name="Megan Olivia St-Pierre" userId="S::mosp@yorku.ca::f5deaa9c-37c6-4c7c-8ddc-11b4aabd0f7c" providerId="AD" clId="Web-{08C00200-1E50-2956-C62B-19AAE3F44822}" dt="2023-06-23T17:54:52.637" v="109"/>
          <ac:spMkLst>
            <pc:docMk/>
            <pc:sldMk cId="4182375410" sldId="330"/>
            <ac:spMk id="4" creationId="{D647A29E-834F-57EE-FAB6-52E72B4BFC8A}"/>
          </ac:spMkLst>
        </pc:spChg>
        <pc:spChg chg="del mod">
          <ac:chgData name="Megan Olivia St-Pierre" userId="S::mosp@yorku.ca::f5deaa9c-37c6-4c7c-8ddc-11b4aabd0f7c" providerId="AD" clId="Web-{08C00200-1E50-2956-C62B-19AAE3F44822}" dt="2023-06-23T17:50:08.210" v="107"/>
          <ac:spMkLst>
            <pc:docMk/>
            <pc:sldMk cId="4182375410" sldId="330"/>
            <ac:spMk id="5" creationId="{D1481DF1-DFAD-D24D-AA03-34C522AAA133}"/>
          </ac:spMkLst>
        </pc:spChg>
        <pc:spChg chg="mod">
          <ac:chgData name="Megan Olivia St-Pierre" userId="S::mosp@yorku.ca::f5deaa9c-37c6-4c7c-8ddc-11b4aabd0f7c" providerId="AD" clId="Web-{08C00200-1E50-2956-C62B-19AAE3F44822}" dt="2023-06-23T17:50:00.147" v="106" actId="20577"/>
          <ac:spMkLst>
            <pc:docMk/>
            <pc:sldMk cId="4182375410" sldId="330"/>
            <ac:spMk id="6" creationId="{EA6547D5-02E9-5D4C-A466-B7095B2CE484}"/>
          </ac:spMkLst>
        </pc:spChg>
        <pc:picChg chg="add mod ord">
          <ac:chgData name="Megan Olivia St-Pierre" userId="S::mosp@yorku.ca::f5deaa9c-37c6-4c7c-8ddc-11b4aabd0f7c" providerId="AD" clId="Web-{08C00200-1E50-2956-C62B-19AAE3F44822}" dt="2023-06-23T17:54:52.637" v="109"/>
          <ac:picMkLst>
            <pc:docMk/>
            <pc:sldMk cId="4182375410" sldId="330"/>
            <ac:picMk id="7" creationId="{FD8BA007-3C18-D086-EB54-36FCC861A0C6}"/>
          </ac:picMkLst>
        </pc:picChg>
      </pc:sldChg>
      <pc:sldChg chg="addSp delSp modSp del">
        <pc:chgData name="Megan Olivia St-Pierre" userId="S::mosp@yorku.ca::f5deaa9c-37c6-4c7c-8ddc-11b4aabd0f7c" providerId="AD" clId="Web-{08C00200-1E50-2956-C62B-19AAE3F44822}" dt="2023-06-23T18:16:08.022" v="481"/>
        <pc:sldMkLst>
          <pc:docMk/>
          <pc:sldMk cId="4245467201" sldId="392"/>
        </pc:sldMkLst>
        <pc:spChg chg="mod">
          <ac:chgData name="Megan Olivia St-Pierre" userId="S::mosp@yorku.ca::f5deaa9c-37c6-4c7c-8ddc-11b4aabd0f7c" providerId="AD" clId="Web-{08C00200-1E50-2956-C62B-19AAE3F44822}" dt="2023-06-23T18:15:48.865" v="480" actId="20577"/>
          <ac:spMkLst>
            <pc:docMk/>
            <pc:sldMk cId="4245467201" sldId="392"/>
            <ac:spMk id="2" creationId="{C1E99A57-58BF-BB41-A88D-5982DAEF9E46}"/>
          </ac:spMkLst>
        </pc:spChg>
        <pc:spChg chg="add mod">
          <ac:chgData name="Megan Olivia St-Pierre" userId="S::mosp@yorku.ca::f5deaa9c-37c6-4c7c-8ddc-11b4aabd0f7c" providerId="AD" clId="Web-{08C00200-1E50-2956-C62B-19AAE3F44822}" dt="2023-06-23T18:15:19.943" v="463"/>
          <ac:spMkLst>
            <pc:docMk/>
            <pc:sldMk cId="4245467201" sldId="392"/>
            <ac:spMk id="5" creationId="{FE055138-F949-DBE5-21F1-14813B842E11}"/>
          </ac:spMkLst>
        </pc:spChg>
        <pc:picChg chg="del">
          <ac:chgData name="Megan Olivia St-Pierre" userId="S::mosp@yorku.ca::f5deaa9c-37c6-4c7c-8ddc-11b4aabd0f7c" providerId="AD" clId="Web-{08C00200-1E50-2956-C62B-19AAE3F44822}" dt="2023-06-23T18:15:19.943" v="463"/>
          <ac:picMkLst>
            <pc:docMk/>
            <pc:sldMk cId="4245467201" sldId="392"/>
            <ac:picMk id="9" creationId="{77CFADD2-F216-084D-8F22-1B8F351A8232}"/>
          </ac:picMkLst>
        </pc:picChg>
      </pc:sldChg>
      <pc:sldChg chg="del">
        <pc:chgData name="Megan Olivia St-Pierre" userId="S::mosp@yorku.ca::f5deaa9c-37c6-4c7c-8ddc-11b4aabd0f7c" providerId="AD" clId="Web-{08C00200-1E50-2956-C62B-19AAE3F44822}" dt="2023-06-23T19:40:44.262" v="578"/>
        <pc:sldMkLst>
          <pc:docMk/>
          <pc:sldMk cId="169152665" sldId="393"/>
        </pc:sldMkLst>
      </pc:sldChg>
      <pc:sldChg chg="del">
        <pc:chgData name="Megan Olivia St-Pierre" userId="S::mosp@yorku.ca::f5deaa9c-37c6-4c7c-8ddc-11b4aabd0f7c" providerId="AD" clId="Web-{08C00200-1E50-2956-C62B-19AAE3F44822}" dt="2023-06-23T19:41:53.076" v="588"/>
        <pc:sldMkLst>
          <pc:docMk/>
          <pc:sldMk cId="367395354" sldId="427"/>
        </pc:sldMkLst>
      </pc:sldChg>
      <pc:sldChg chg="addSp delSp modSp">
        <pc:chgData name="Megan Olivia St-Pierre" userId="S::mosp@yorku.ca::f5deaa9c-37c6-4c7c-8ddc-11b4aabd0f7c" providerId="AD" clId="Web-{08C00200-1E50-2956-C62B-19AAE3F44822}" dt="2023-06-23T18:15:15.396" v="462" actId="20577"/>
        <pc:sldMkLst>
          <pc:docMk/>
          <pc:sldMk cId="3588517277" sldId="433"/>
        </pc:sldMkLst>
        <pc:spChg chg="mod">
          <ac:chgData name="Megan Olivia St-Pierre" userId="S::mosp@yorku.ca::f5deaa9c-37c6-4c7c-8ddc-11b4aabd0f7c" providerId="AD" clId="Web-{08C00200-1E50-2956-C62B-19AAE3F44822}" dt="2023-06-23T18:15:15.396" v="462" actId="20577"/>
          <ac:spMkLst>
            <pc:docMk/>
            <pc:sldMk cId="3588517277" sldId="433"/>
            <ac:spMk id="3" creationId="{3DFAD8D1-9BAF-304D-9DAF-E8850DB6F5BC}"/>
          </ac:spMkLst>
        </pc:spChg>
        <pc:spChg chg="add del mod">
          <ac:chgData name="Megan Olivia St-Pierre" userId="S::mosp@yorku.ca::f5deaa9c-37c6-4c7c-8ddc-11b4aabd0f7c" providerId="AD" clId="Web-{08C00200-1E50-2956-C62B-19AAE3F44822}" dt="2023-06-23T18:13:30.206" v="454"/>
          <ac:spMkLst>
            <pc:docMk/>
            <pc:sldMk cId="3588517277" sldId="433"/>
            <ac:spMk id="4" creationId="{8B4968F3-DA77-5B11-0AF5-41FA47A518B3}"/>
          </ac:spMkLst>
        </pc:spChg>
        <pc:picChg chg="add mod ord">
          <ac:chgData name="Megan Olivia St-Pierre" userId="S::mosp@yorku.ca::f5deaa9c-37c6-4c7c-8ddc-11b4aabd0f7c" providerId="AD" clId="Web-{08C00200-1E50-2956-C62B-19AAE3F44822}" dt="2023-06-23T18:13:30.206" v="454"/>
          <ac:picMkLst>
            <pc:docMk/>
            <pc:sldMk cId="3588517277" sldId="433"/>
            <ac:picMk id="5" creationId="{317717B3-71D6-BF6B-B1CF-DE5AD6FBD544}"/>
          </ac:picMkLst>
        </pc:picChg>
        <pc:picChg chg="del">
          <ac:chgData name="Megan Olivia St-Pierre" userId="S::mosp@yorku.ca::f5deaa9c-37c6-4c7c-8ddc-11b4aabd0f7c" providerId="AD" clId="Web-{08C00200-1E50-2956-C62B-19AAE3F44822}" dt="2023-06-23T18:13:21.159" v="453"/>
          <ac:picMkLst>
            <pc:docMk/>
            <pc:sldMk cId="3588517277" sldId="433"/>
            <ac:picMk id="7" creationId="{A0D4235B-277F-6040-B4A5-8139B735E75D}"/>
          </ac:picMkLst>
        </pc:picChg>
      </pc:sldChg>
      <pc:sldChg chg="modSp del">
        <pc:chgData name="Megan Olivia St-Pierre" userId="S::mosp@yorku.ca::f5deaa9c-37c6-4c7c-8ddc-11b4aabd0f7c" providerId="AD" clId="Web-{08C00200-1E50-2956-C62B-19AAE3F44822}" dt="2023-06-23T19:29:35.439" v="546"/>
        <pc:sldMkLst>
          <pc:docMk/>
          <pc:sldMk cId="3786874363" sldId="434"/>
        </pc:sldMkLst>
        <pc:spChg chg="mod">
          <ac:chgData name="Megan Olivia St-Pierre" userId="S::mosp@yorku.ca::f5deaa9c-37c6-4c7c-8ddc-11b4aabd0f7c" providerId="AD" clId="Web-{08C00200-1E50-2956-C62B-19AAE3F44822}" dt="2023-06-23T19:29:20.876" v="545" actId="20577"/>
          <ac:spMkLst>
            <pc:docMk/>
            <pc:sldMk cId="3786874363" sldId="434"/>
            <ac:spMk id="4" creationId="{7EABC734-F95D-8D48-964D-15182C0FAAD1}"/>
          </ac:spMkLst>
        </pc:spChg>
      </pc:sldChg>
      <pc:sldChg chg="del">
        <pc:chgData name="Megan Olivia St-Pierre" userId="S::mosp@yorku.ca::f5deaa9c-37c6-4c7c-8ddc-11b4aabd0f7c" providerId="AD" clId="Web-{08C00200-1E50-2956-C62B-19AAE3F44822}" dt="2023-06-23T19:40:50.997" v="581"/>
        <pc:sldMkLst>
          <pc:docMk/>
          <pc:sldMk cId="3678934985" sldId="440"/>
        </pc:sldMkLst>
      </pc:sldChg>
      <pc:sldChg chg="del">
        <pc:chgData name="Megan Olivia St-Pierre" userId="S::mosp@yorku.ca::f5deaa9c-37c6-4c7c-8ddc-11b4aabd0f7c" providerId="AD" clId="Web-{08C00200-1E50-2956-C62B-19AAE3F44822}" dt="2023-06-23T19:40:40.887" v="577"/>
        <pc:sldMkLst>
          <pc:docMk/>
          <pc:sldMk cId="3575002890" sldId="441"/>
        </pc:sldMkLst>
      </pc:sldChg>
      <pc:sldChg chg="del">
        <pc:chgData name="Megan Olivia St-Pierre" userId="S::mosp@yorku.ca::f5deaa9c-37c6-4c7c-8ddc-11b4aabd0f7c" providerId="AD" clId="Web-{08C00200-1E50-2956-C62B-19AAE3F44822}" dt="2023-06-23T19:40:48.700" v="580"/>
        <pc:sldMkLst>
          <pc:docMk/>
          <pc:sldMk cId="281890827" sldId="443"/>
        </pc:sldMkLst>
      </pc:sldChg>
      <pc:sldChg chg="del">
        <pc:chgData name="Megan Olivia St-Pierre" userId="S::mosp@yorku.ca::f5deaa9c-37c6-4c7c-8ddc-11b4aabd0f7c" providerId="AD" clId="Web-{08C00200-1E50-2956-C62B-19AAE3F44822}" dt="2023-06-23T19:40:57.528" v="583"/>
        <pc:sldMkLst>
          <pc:docMk/>
          <pc:sldMk cId="4109185982" sldId="446"/>
        </pc:sldMkLst>
      </pc:sldChg>
      <pc:sldChg chg="modSp">
        <pc:chgData name="Megan Olivia St-Pierre" userId="S::mosp@yorku.ca::f5deaa9c-37c6-4c7c-8ddc-11b4aabd0f7c" providerId="AD" clId="Web-{08C00200-1E50-2956-C62B-19AAE3F44822}" dt="2023-06-23T18:16:36.522" v="502" actId="20577"/>
        <pc:sldMkLst>
          <pc:docMk/>
          <pc:sldMk cId="3319717553" sldId="460"/>
        </pc:sldMkLst>
        <pc:spChg chg="mod">
          <ac:chgData name="Megan Olivia St-Pierre" userId="S::mosp@yorku.ca::f5deaa9c-37c6-4c7c-8ddc-11b4aabd0f7c" providerId="AD" clId="Web-{08C00200-1E50-2956-C62B-19AAE3F44822}" dt="2023-06-23T18:16:25.756" v="493" actId="20577"/>
          <ac:spMkLst>
            <pc:docMk/>
            <pc:sldMk cId="3319717553" sldId="460"/>
            <ac:spMk id="2" creationId="{C1E99A57-58BF-BB41-A88D-5982DAEF9E46}"/>
          </ac:spMkLst>
        </pc:spChg>
        <pc:spChg chg="mod">
          <ac:chgData name="Megan Olivia St-Pierre" userId="S::mosp@yorku.ca::f5deaa9c-37c6-4c7c-8ddc-11b4aabd0f7c" providerId="AD" clId="Web-{08C00200-1E50-2956-C62B-19AAE3F44822}" dt="2023-06-23T18:16:36.522" v="502" actId="20577"/>
          <ac:spMkLst>
            <pc:docMk/>
            <pc:sldMk cId="3319717553" sldId="460"/>
            <ac:spMk id="4" creationId="{975800F0-F3DE-254A-AD02-C3B4E9DD37BB}"/>
          </ac:spMkLst>
        </pc:spChg>
      </pc:sldChg>
      <pc:sldChg chg="addSp delSp modSp">
        <pc:chgData name="Megan Olivia St-Pierre" userId="S::mosp@yorku.ca::f5deaa9c-37c6-4c7c-8ddc-11b4aabd0f7c" providerId="AD" clId="Web-{08C00200-1E50-2956-C62B-19AAE3F44822}" dt="2023-06-23T19:04:43.617" v="543" actId="20577"/>
        <pc:sldMkLst>
          <pc:docMk/>
          <pc:sldMk cId="2421250572" sldId="461"/>
        </pc:sldMkLst>
        <pc:spChg chg="mod">
          <ac:chgData name="Megan Olivia St-Pierre" userId="S::mosp@yorku.ca::f5deaa9c-37c6-4c7c-8ddc-11b4aabd0f7c" providerId="AD" clId="Web-{08C00200-1E50-2956-C62B-19AAE3F44822}" dt="2023-06-23T19:04:43.617" v="543" actId="20577"/>
          <ac:spMkLst>
            <pc:docMk/>
            <pc:sldMk cId="2421250572" sldId="461"/>
            <ac:spMk id="2" creationId="{C1E99A57-58BF-BB41-A88D-5982DAEF9E46}"/>
          </ac:spMkLst>
        </pc:spChg>
        <pc:spChg chg="mod">
          <ac:chgData name="Megan Olivia St-Pierre" userId="S::mosp@yorku.ca::f5deaa9c-37c6-4c7c-8ddc-11b4aabd0f7c" providerId="AD" clId="Web-{08C00200-1E50-2956-C62B-19AAE3F44822}" dt="2023-06-23T19:03:43.618" v="533" actId="20577"/>
          <ac:spMkLst>
            <pc:docMk/>
            <pc:sldMk cId="2421250572" sldId="461"/>
            <ac:spMk id="4" creationId="{975800F0-F3DE-254A-AD02-C3B4E9DD37BB}"/>
          </ac:spMkLst>
        </pc:spChg>
        <pc:spChg chg="add del mod">
          <ac:chgData name="Megan Olivia St-Pierre" userId="S::mosp@yorku.ca::f5deaa9c-37c6-4c7c-8ddc-11b4aabd0f7c" providerId="AD" clId="Web-{08C00200-1E50-2956-C62B-19AAE3F44822}" dt="2023-06-23T18:30:17.444" v="504"/>
          <ac:spMkLst>
            <pc:docMk/>
            <pc:sldMk cId="2421250572" sldId="461"/>
            <ac:spMk id="5" creationId="{55A91DA4-D3C7-F1B1-4E5A-0A916E39C9AE}"/>
          </ac:spMkLst>
        </pc:spChg>
        <pc:picChg chg="add mod ord">
          <ac:chgData name="Megan Olivia St-Pierre" userId="S::mosp@yorku.ca::f5deaa9c-37c6-4c7c-8ddc-11b4aabd0f7c" providerId="AD" clId="Web-{08C00200-1E50-2956-C62B-19AAE3F44822}" dt="2023-06-23T18:30:17.444" v="504"/>
          <ac:picMkLst>
            <pc:docMk/>
            <pc:sldMk cId="2421250572" sldId="461"/>
            <ac:picMk id="6" creationId="{551BE382-13C0-1EF6-3ED4-20E49C3B1134}"/>
          </ac:picMkLst>
        </pc:picChg>
        <pc:picChg chg="del">
          <ac:chgData name="Megan Olivia St-Pierre" userId="S::mosp@yorku.ca::f5deaa9c-37c6-4c7c-8ddc-11b4aabd0f7c" providerId="AD" clId="Web-{08C00200-1E50-2956-C62B-19AAE3F44822}" dt="2023-06-23T18:30:13.054" v="503"/>
          <ac:picMkLst>
            <pc:docMk/>
            <pc:sldMk cId="2421250572" sldId="461"/>
            <ac:picMk id="9" creationId="{77CFADD2-F216-084D-8F22-1B8F351A8232}"/>
          </ac:picMkLst>
        </pc:picChg>
      </pc:sldChg>
      <pc:sldChg chg="del">
        <pc:chgData name="Megan Olivia St-Pierre" userId="S::mosp@yorku.ca::f5deaa9c-37c6-4c7c-8ddc-11b4aabd0f7c" providerId="AD" clId="Web-{08C00200-1E50-2956-C62B-19AAE3F44822}" dt="2023-06-23T19:40:46.481" v="579"/>
        <pc:sldMkLst>
          <pc:docMk/>
          <pc:sldMk cId="1945452627" sldId="462"/>
        </pc:sldMkLst>
      </pc:sldChg>
      <pc:sldChg chg="del">
        <pc:chgData name="Megan Olivia St-Pierre" userId="S::mosp@yorku.ca::f5deaa9c-37c6-4c7c-8ddc-11b4aabd0f7c" providerId="AD" clId="Web-{08C00200-1E50-2956-C62B-19AAE3F44822}" dt="2023-06-23T19:40:53.184" v="582"/>
        <pc:sldMkLst>
          <pc:docMk/>
          <pc:sldMk cId="1038586186" sldId="463"/>
        </pc:sldMkLst>
      </pc:sldChg>
      <pc:sldChg chg="del">
        <pc:chgData name="Megan Olivia St-Pierre" userId="S::mosp@yorku.ca::f5deaa9c-37c6-4c7c-8ddc-11b4aabd0f7c" providerId="AD" clId="Web-{08C00200-1E50-2956-C62B-19AAE3F44822}" dt="2023-06-23T19:41:07.075" v="584"/>
        <pc:sldMkLst>
          <pc:docMk/>
          <pc:sldMk cId="1069278130" sldId="464"/>
        </pc:sldMkLst>
      </pc:sldChg>
      <pc:sldChg chg="del">
        <pc:chgData name="Megan Olivia St-Pierre" userId="S::mosp@yorku.ca::f5deaa9c-37c6-4c7c-8ddc-11b4aabd0f7c" providerId="AD" clId="Web-{08C00200-1E50-2956-C62B-19AAE3F44822}" dt="2023-06-23T19:41:10.466" v="585"/>
        <pc:sldMkLst>
          <pc:docMk/>
          <pc:sldMk cId="1414990909" sldId="465"/>
        </pc:sldMkLst>
      </pc:sldChg>
      <pc:sldChg chg="del">
        <pc:chgData name="Megan Olivia St-Pierre" userId="S::mosp@yorku.ca::f5deaa9c-37c6-4c7c-8ddc-11b4aabd0f7c" providerId="AD" clId="Web-{08C00200-1E50-2956-C62B-19AAE3F44822}" dt="2023-06-23T19:41:37.997" v="586"/>
        <pc:sldMkLst>
          <pc:docMk/>
          <pc:sldMk cId="1544718809" sldId="466"/>
        </pc:sldMkLst>
      </pc:sldChg>
      <pc:sldChg chg="del">
        <pc:chgData name="Megan Olivia St-Pierre" userId="S::mosp@yorku.ca::f5deaa9c-37c6-4c7c-8ddc-11b4aabd0f7c" providerId="AD" clId="Web-{08C00200-1E50-2956-C62B-19AAE3F44822}" dt="2023-06-23T19:41:49.685" v="587"/>
        <pc:sldMkLst>
          <pc:docMk/>
          <pc:sldMk cId="345091377" sldId="467"/>
        </pc:sldMkLst>
      </pc:sldChg>
      <pc:sldChg chg="modSp new del">
        <pc:chgData name="Megan Olivia St-Pierre" userId="S::mosp@yorku.ca::f5deaa9c-37c6-4c7c-8ddc-11b4aabd0f7c" providerId="AD" clId="Web-{08C00200-1E50-2956-C62B-19AAE3F44822}" dt="2023-06-23T19:36:55.618" v="550"/>
        <pc:sldMkLst>
          <pc:docMk/>
          <pc:sldMk cId="1877507606" sldId="468"/>
        </pc:sldMkLst>
        <pc:spChg chg="mod">
          <ac:chgData name="Megan Olivia St-Pierre" userId="S::mosp@yorku.ca::f5deaa9c-37c6-4c7c-8ddc-11b4aabd0f7c" providerId="AD" clId="Web-{08C00200-1E50-2956-C62B-19AAE3F44822}" dt="2023-06-23T19:36:52.727" v="549" actId="20577"/>
          <ac:spMkLst>
            <pc:docMk/>
            <pc:sldMk cId="1877507606" sldId="468"/>
            <ac:spMk id="5" creationId="{1B1AC4D7-6AFC-2FCF-9289-23B9DF1F6CAC}"/>
          </ac:spMkLst>
        </pc:spChg>
      </pc:sldChg>
      <pc:sldChg chg="modSp new">
        <pc:chgData name="Megan Olivia St-Pierre" userId="S::mosp@yorku.ca::f5deaa9c-37c6-4c7c-8ddc-11b4aabd0f7c" providerId="AD" clId="Web-{08C00200-1E50-2956-C62B-19AAE3F44822}" dt="2023-06-23T19:38:31.744" v="576" actId="20577"/>
        <pc:sldMkLst>
          <pc:docMk/>
          <pc:sldMk cId="3201318879" sldId="468"/>
        </pc:sldMkLst>
        <pc:spChg chg="mod">
          <ac:chgData name="Megan Olivia St-Pierre" userId="S::mosp@yorku.ca::f5deaa9c-37c6-4c7c-8ddc-11b4aabd0f7c" providerId="AD" clId="Web-{08C00200-1E50-2956-C62B-19AAE3F44822}" dt="2023-06-23T19:38:16.291" v="565" actId="20577"/>
          <ac:spMkLst>
            <pc:docMk/>
            <pc:sldMk cId="3201318879" sldId="468"/>
            <ac:spMk id="4" creationId="{B496DEE8-5BAF-0383-4104-940482864732}"/>
          </ac:spMkLst>
        </pc:spChg>
        <pc:spChg chg="mod">
          <ac:chgData name="Megan Olivia St-Pierre" userId="S::mosp@yorku.ca::f5deaa9c-37c6-4c7c-8ddc-11b4aabd0f7c" providerId="AD" clId="Web-{08C00200-1E50-2956-C62B-19AAE3F44822}" dt="2023-06-23T19:38:31.744" v="576" actId="20577"/>
          <ac:spMkLst>
            <pc:docMk/>
            <pc:sldMk cId="3201318879" sldId="468"/>
            <ac:spMk id="5" creationId="{7BFD6695-08BB-DD2E-11AB-7631C0FEB6E1}"/>
          </ac:spMkLst>
        </pc:spChg>
      </pc:sldChg>
      <pc:sldChg chg="addSp delSp modSp new">
        <pc:chgData name="Megan Olivia St-Pierre" userId="S::mosp@yorku.ca::f5deaa9c-37c6-4c7c-8ddc-11b4aabd0f7c" providerId="AD" clId="Web-{08C00200-1E50-2956-C62B-19AAE3F44822}" dt="2023-06-23T19:44:36.391" v="607" actId="20577"/>
        <pc:sldMkLst>
          <pc:docMk/>
          <pc:sldMk cId="1813451306" sldId="469"/>
        </pc:sldMkLst>
        <pc:spChg chg="mod">
          <ac:chgData name="Megan Olivia St-Pierre" userId="S::mosp@yorku.ca::f5deaa9c-37c6-4c7c-8ddc-11b4aabd0f7c" providerId="AD" clId="Web-{08C00200-1E50-2956-C62B-19AAE3F44822}" dt="2023-06-23T19:44:25.594" v="593" actId="14100"/>
          <ac:spMkLst>
            <pc:docMk/>
            <pc:sldMk cId="1813451306" sldId="469"/>
            <ac:spMk id="2" creationId="{953F5F34-BDF0-C6F5-883F-E9521E34A8B0}"/>
          </ac:spMkLst>
        </pc:spChg>
        <pc:spChg chg="del">
          <ac:chgData name="Megan Olivia St-Pierre" userId="S::mosp@yorku.ca::f5deaa9c-37c6-4c7c-8ddc-11b4aabd0f7c" providerId="AD" clId="Web-{08C00200-1E50-2956-C62B-19AAE3F44822}" dt="2023-06-23T19:44:05.375" v="590"/>
          <ac:spMkLst>
            <pc:docMk/>
            <pc:sldMk cId="1813451306" sldId="469"/>
            <ac:spMk id="4" creationId="{BEAAFA1A-44B0-18AB-18B7-69C1CC7E05C8}"/>
          </ac:spMkLst>
        </pc:spChg>
        <pc:spChg chg="mod">
          <ac:chgData name="Megan Olivia St-Pierre" userId="S::mosp@yorku.ca::f5deaa9c-37c6-4c7c-8ddc-11b4aabd0f7c" providerId="AD" clId="Web-{08C00200-1E50-2956-C62B-19AAE3F44822}" dt="2023-06-23T19:44:36.391" v="607" actId="20577"/>
          <ac:spMkLst>
            <pc:docMk/>
            <pc:sldMk cId="1813451306" sldId="469"/>
            <ac:spMk id="5" creationId="{59D81635-7565-7E9A-FA2C-4A8A63D25514}"/>
          </ac:spMkLst>
        </pc:spChg>
        <pc:picChg chg="add mod ord">
          <ac:chgData name="Megan Olivia St-Pierre" userId="S::mosp@yorku.ca::f5deaa9c-37c6-4c7c-8ddc-11b4aabd0f7c" providerId="AD" clId="Web-{08C00200-1E50-2956-C62B-19AAE3F44822}" dt="2023-06-23T19:44:16.422" v="592" actId="14100"/>
          <ac:picMkLst>
            <pc:docMk/>
            <pc:sldMk cId="1813451306" sldId="469"/>
            <ac:picMk id="6" creationId="{DF93ECFF-BA56-3A77-9102-DFC7FEA4F87A}"/>
          </ac:picMkLst>
        </pc:picChg>
      </pc:sldChg>
    </pc:docChg>
  </pc:docChgLst>
  <pc:docChgLst>
    <pc:chgData name="Megan Olivia St-Pierre" userId="S::mosp@yorku.ca::f5deaa9c-37c6-4c7c-8ddc-11b4aabd0f7c" providerId="AD" clId="Web-{FA0C5789-8637-7775-373E-7F146B88E3D0}"/>
    <pc:docChg chg="addSld delSld modSld modSection">
      <pc:chgData name="Megan Olivia St-Pierre" userId="S::mosp@yorku.ca::f5deaa9c-37c6-4c7c-8ddc-11b4aabd0f7c" providerId="AD" clId="Web-{FA0C5789-8637-7775-373E-7F146B88E3D0}" dt="2023-07-13T19:13:20.544" v="713"/>
      <pc:docMkLst>
        <pc:docMk/>
      </pc:docMkLst>
      <pc:sldChg chg="addSp delSp modSp">
        <pc:chgData name="Megan Olivia St-Pierre" userId="S::mosp@yorku.ca::f5deaa9c-37c6-4c7c-8ddc-11b4aabd0f7c" providerId="AD" clId="Web-{FA0C5789-8637-7775-373E-7F146B88E3D0}" dt="2023-07-13T17:31:17.774" v="159" actId="20577"/>
        <pc:sldMkLst>
          <pc:docMk/>
          <pc:sldMk cId="1961347308" sldId="482"/>
        </pc:sldMkLst>
        <pc:spChg chg="del">
          <ac:chgData name="Megan Olivia St-Pierre" userId="S::mosp@yorku.ca::f5deaa9c-37c6-4c7c-8ddc-11b4aabd0f7c" providerId="AD" clId="Web-{FA0C5789-8637-7775-373E-7F146B88E3D0}" dt="2023-07-13T17:29:32.210" v="110"/>
          <ac:spMkLst>
            <pc:docMk/>
            <pc:sldMk cId="1961347308" sldId="482"/>
            <ac:spMk id="3" creationId="{8CC53A82-BDEE-7C45-DAEF-6981AC4B69D5}"/>
          </ac:spMkLst>
        </pc:spChg>
        <pc:spChg chg="mod">
          <ac:chgData name="Megan Olivia St-Pierre" userId="S::mosp@yorku.ca::f5deaa9c-37c6-4c7c-8ddc-11b4aabd0f7c" providerId="AD" clId="Web-{FA0C5789-8637-7775-373E-7F146B88E3D0}" dt="2023-07-13T17:18:51.966" v="4" actId="20577"/>
          <ac:spMkLst>
            <pc:docMk/>
            <pc:sldMk cId="1961347308" sldId="482"/>
            <ac:spMk id="4" creationId="{7F3FE2AC-3284-1375-2A04-5B0925B38E3A}"/>
          </ac:spMkLst>
        </pc:spChg>
        <pc:spChg chg="mod">
          <ac:chgData name="Megan Olivia St-Pierre" userId="S::mosp@yorku.ca::f5deaa9c-37c6-4c7c-8ddc-11b4aabd0f7c" providerId="AD" clId="Web-{FA0C5789-8637-7775-373E-7F146B88E3D0}" dt="2023-07-13T17:31:17.774" v="159" actId="20577"/>
          <ac:spMkLst>
            <pc:docMk/>
            <pc:sldMk cId="1961347308" sldId="482"/>
            <ac:spMk id="5" creationId="{07C114D4-014D-B5FE-4300-7717EB7687BB}"/>
          </ac:spMkLst>
        </pc:spChg>
        <pc:picChg chg="add mod ord">
          <ac:chgData name="Megan Olivia St-Pierre" userId="S::mosp@yorku.ca::f5deaa9c-37c6-4c7c-8ddc-11b4aabd0f7c" providerId="AD" clId="Web-{FA0C5789-8637-7775-373E-7F146B88E3D0}" dt="2023-07-13T17:29:32.210" v="110"/>
          <ac:picMkLst>
            <pc:docMk/>
            <pc:sldMk cId="1961347308" sldId="482"/>
            <ac:picMk id="6" creationId="{A338D062-E391-AC8C-8D37-A867CB98AC2F}"/>
          </ac:picMkLst>
        </pc:picChg>
      </pc:sldChg>
      <pc:sldChg chg="addSp delSp modSp new mod modClrScheme chgLayout">
        <pc:chgData name="Megan Olivia St-Pierre" userId="S::mosp@yorku.ca::f5deaa9c-37c6-4c7c-8ddc-11b4aabd0f7c" providerId="AD" clId="Web-{FA0C5789-8637-7775-373E-7F146B88E3D0}" dt="2023-07-13T18:22:26.054" v="338" actId="20577"/>
        <pc:sldMkLst>
          <pc:docMk/>
          <pc:sldMk cId="1290565679" sldId="483"/>
        </pc:sldMkLst>
        <pc:spChg chg="del">
          <ac:chgData name="Megan Olivia St-Pierre" userId="S::mosp@yorku.ca::f5deaa9c-37c6-4c7c-8ddc-11b4aabd0f7c" providerId="AD" clId="Web-{FA0C5789-8637-7775-373E-7F146B88E3D0}" dt="2023-07-13T17:34:09.276" v="190"/>
          <ac:spMkLst>
            <pc:docMk/>
            <pc:sldMk cId="1290565679" sldId="483"/>
            <ac:spMk id="2" creationId="{97470CC8-6938-B37A-25F0-4E8AE9501E23}"/>
          </ac:spMkLst>
        </pc:spChg>
        <pc:spChg chg="del">
          <ac:chgData name="Megan Olivia St-Pierre" userId="S::mosp@yorku.ca::f5deaa9c-37c6-4c7c-8ddc-11b4aabd0f7c" providerId="AD" clId="Web-{FA0C5789-8637-7775-373E-7F146B88E3D0}" dt="2023-07-13T18:20:54.350" v="311"/>
          <ac:spMkLst>
            <pc:docMk/>
            <pc:sldMk cId="1290565679" sldId="483"/>
            <ac:spMk id="3" creationId="{2D2AAB6A-1903-8287-072D-BE98809E87C9}"/>
          </ac:spMkLst>
        </pc:spChg>
        <pc:spChg chg="mod">
          <ac:chgData name="Megan Olivia St-Pierre" userId="S::mosp@yorku.ca::f5deaa9c-37c6-4c7c-8ddc-11b4aabd0f7c" providerId="AD" clId="Web-{FA0C5789-8637-7775-373E-7F146B88E3D0}" dt="2023-07-13T18:22:26.054" v="338" actId="20577"/>
          <ac:spMkLst>
            <pc:docMk/>
            <pc:sldMk cId="1290565679" sldId="483"/>
            <ac:spMk id="4" creationId="{F0B2EBCA-BE0C-071A-20C1-3D66CCF698A1}"/>
          </ac:spMkLst>
        </pc:spChg>
        <pc:spChg chg="add mod">
          <ac:chgData name="Megan Olivia St-Pierre" userId="S::mosp@yorku.ca::f5deaa9c-37c6-4c7c-8ddc-11b4aabd0f7c" providerId="AD" clId="Web-{FA0C5789-8637-7775-373E-7F146B88E3D0}" dt="2023-07-13T18:21:12.788" v="325" actId="14100"/>
          <ac:spMkLst>
            <pc:docMk/>
            <pc:sldMk cId="1290565679" sldId="483"/>
            <ac:spMk id="10" creationId="{15317403-6870-79F6-DC1C-28B345C14E77}"/>
          </ac:spMkLst>
        </pc:spChg>
        <pc:spChg chg="add del mod">
          <ac:chgData name="Megan Olivia St-Pierre" userId="S::mosp@yorku.ca::f5deaa9c-37c6-4c7c-8ddc-11b4aabd0f7c" providerId="AD" clId="Web-{FA0C5789-8637-7775-373E-7F146B88E3D0}" dt="2023-07-13T18:22:15.648" v="335"/>
          <ac:spMkLst>
            <pc:docMk/>
            <pc:sldMk cId="1290565679" sldId="483"/>
            <ac:spMk id="12" creationId="{F198417C-8DB5-84EF-8205-84C310C00327}"/>
          </ac:spMkLst>
        </pc:spChg>
        <pc:picChg chg="add mod ord">
          <ac:chgData name="Megan Olivia St-Pierre" userId="S::mosp@yorku.ca::f5deaa9c-37c6-4c7c-8ddc-11b4aabd0f7c" providerId="AD" clId="Web-{FA0C5789-8637-7775-373E-7F146B88E3D0}" dt="2023-07-13T18:20:54.350" v="311"/>
          <ac:picMkLst>
            <pc:docMk/>
            <pc:sldMk cId="1290565679" sldId="483"/>
            <ac:picMk id="5" creationId="{C87EEAB8-4841-6F3C-5533-5AFEEE62A456}"/>
          </ac:picMkLst>
        </pc:picChg>
      </pc:sldChg>
      <pc:sldChg chg="new del">
        <pc:chgData name="Megan Olivia St-Pierre" userId="S::mosp@yorku.ca::f5deaa9c-37c6-4c7c-8ddc-11b4aabd0f7c" providerId="AD" clId="Web-{FA0C5789-8637-7775-373E-7F146B88E3D0}" dt="2023-07-13T17:32:00.993" v="161"/>
        <pc:sldMkLst>
          <pc:docMk/>
          <pc:sldMk cId="2034190850" sldId="483"/>
        </pc:sldMkLst>
      </pc:sldChg>
      <pc:sldChg chg="addSp delSp modSp new mod modClrScheme chgLayout">
        <pc:chgData name="Megan Olivia St-Pierre" userId="S::mosp@yorku.ca::f5deaa9c-37c6-4c7c-8ddc-11b4aabd0f7c" providerId="AD" clId="Web-{FA0C5789-8637-7775-373E-7F146B88E3D0}" dt="2023-07-13T18:23:29.258" v="354" actId="20577"/>
        <pc:sldMkLst>
          <pc:docMk/>
          <pc:sldMk cId="2529425347" sldId="484"/>
        </pc:sldMkLst>
        <pc:spChg chg="del">
          <ac:chgData name="Megan Olivia St-Pierre" userId="S::mosp@yorku.ca::f5deaa9c-37c6-4c7c-8ddc-11b4aabd0f7c" providerId="AD" clId="Web-{FA0C5789-8637-7775-373E-7F146B88E3D0}" dt="2023-07-13T17:35:40.918" v="206"/>
          <ac:spMkLst>
            <pc:docMk/>
            <pc:sldMk cId="2529425347" sldId="484"/>
            <ac:spMk id="2" creationId="{49A99695-AFED-21C4-3816-180BEB568853}"/>
          </ac:spMkLst>
        </pc:spChg>
        <pc:spChg chg="del">
          <ac:chgData name="Megan Olivia St-Pierre" userId="S::mosp@yorku.ca::f5deaa9c-37c6-4c7c-8ddc-11b4aabd0f7c" providerId="AD" clId="Web-{FA0C5789-8637-7775-373E-7F146B88E3D0}" dt="2023-07-13T18:22:39.008" v="339"/>
          <ac:spMkLst>
            <pc:docMk/>
            <pc:sldMk cId="2529425347" sldId="484"/>
            <ac:spMk id="3" creationId="{AAC57900-CB25-A4C3-CEE7-C863A529C288}"/>
          </ac:spMkLst>
        </pc:spChg>
        <pc:spChg chg="mod">
          <ac:chgData name="Megan Olivia St-Pierre" userId="S::mosp@yorku.ca::f5deaa9c-37c6-4c7c-8ddc-11b4aabd0f7c" providerId="AD" clId="Web-{FA0C5789-8637-7775-373E-7F146B88E3D0}" dt="2023-07-13T18:23:29.258" v="354" actId="20577"/>
          <ac:spMkLst>
            <pc:docMk/>
            <pc:sldMk cId="2529425347" sldId="484"/>
            <ac:spMk id="4" creationId="{53010097-3037-31DD-C1F0-436210B9A973}"/>
          </ac:spMkLst>
        </pc:spChg>
        <pc:spChg chg="add mod">
          <ac:chgData name="Megan Olivia St-Pierre" userId="S::mosp@yorku.ca::f5deaa9c-37c6-4c7c-8ddc-11b4aabd0f7c" providerId="AD" clId="Web-{FA0C5789-8637-7775-373E-7F146B88E3D0}" dt="2023-07-13T18:22:48.336" v="347" actId="20577"/>
          <ac:spMkLst>
            <pc:docMk/>
            <pc:sldMk cId="2529425347" sldId="484"/>
            <ac:spMk id="10" creationId="{EC299277-CA38-D060-3F78-4EC62E9F59E3}"/>
          </ac:spMkLst>
        </pc:spChg>
        <pc:spChg chg="add del mod">
          <ac:chgData name="Megan Olivia St-Pierre" userId="S::mosp@yorku.ca::f5deaa9c-37c6-4c7c-8ddc-11b4aabd0f7c" providerId="AD" clId="Web-{FA0C5789-8637-7775-373E-7F146B88E3D0}" dt="2023-07-13T18:23:20.602" v="351"/>
          <ac:spMkLst>
            <pc:docMk/>
            <pc:sldMk cId="2529425347" sldId="484"/>
            <ac:spMk id="12" creationId="{6A5C4146-4405-21DF-1305-42A60395ADD4}"/>
          </ac:spMkLst>
        </pc:spChg>
        <pc:picChg chg="add mod ord">
          <ac:chgData name="Megan Olivia St-Pierre" userId="S::mosp@yorku.ca::f5deaa9c-37c6-4c7c-8ddc-11b4aabd0f7c" providerId="AD" clId="Web-{FA0C5789-8637-7775-373E-7F146B88E3D0}" dt="2023-07-13T18:22:39.008" v="339"/>
          <ac:picMkLst>
            <pc:docMk/>
            <pc:sldMk cId="2529425347" sldId="484"/>
            <ac:picMk id="5" creationId="{D451D353-1830-C8E3-248A-9DCC80398CD7}"/>
          </ac:picMkLst>
        </pc:picChg>
      </pc:sldChg>
      <pc:sldChg chg="addSp delSp modSp new mod modClrScheme chgLayout">
        <pc:chgData name="Megan Olivia St-Pierre" userId="S::mosp@yorku.ca::f5deaa9c-37c6-4c7c-8ddc-11b4aabd0f7c" providerId="AD" clId="Web-{FA0C5789-8637-7775-373E-7F146B88E3D0}" dt="2023-07-13T18:26:50.355" v="370" actId="20577"/>
        <pc:sldMkLst>
          <pc:docMk/>
          <pc:sldMk cId="2630244650" sldId="485"/>
        </pc:sldMkLst>
        <pc:spChg chg="add del">
          <ac:chgData name="Megan Olivia St-Pierre" userId="S::mosp@yorku.ca::f5deaa9c-37c6-4c7c-8ddc-11b4aabd0f7c" providerId="AD" clId="Web-{FA0C5789-8637-7775-373E-7F146B88E3D0}" dt="2023-07-13T17:47:01.507" v="252"/>
          <ac:spMkLst>
            <pc:docMk/>
            <pc:sldMk cId="2630244650" sldId="485"/>
            <ac:spMk id="2" creationId="{93651B00-6218-10BB-6E04-9B1581FA03AB}"/>
          </ac:spMkLst>
        </pc:spChg>
        <pc:spChg chg="add del">
          <ac:chgData name="Megan Olivia St-Pierre" userId="S::mosp@yorku.ca::f5deaa9c-37c6-4c7c-8ddc-11b4aabd0f7c" providerId="AD" clId="Web-{FA0C5789-8637-7775-373E-7F146B88E3D0}" dt="2023-07-13T18:26:14.698" v="355"/>
          <ac:spMkLst>
            <pc:docMk/>
            <pc:sldMk cId="2630244650" sldId="485"/>
            <ac:spMk id="3" creationId="{5914BB86-C075-B55A-E6D4-D2A91226368D}"/>
          </ac:spMkLst>
        </pc:spChg>
        <pc:spChg chg="mod ord">
          <ac:chgData name="Megan Olivia St-Pierre" userId="S::mosp@yorku.ca::f5deaa9c-37c6-4c7c-8ddc-11b4aabd0f7c" providerId="AD" clId="Web-{FA0C5789-8637-7775-373E-7F146B88E3D0}" dt="2023-07-13T18:26:50.355" v="370" actId="20577"/>
          <ac:spMkLst>
            <pc:docMk/>
            <pc:sldMk cId="2630244650" sldId="485"/>
            <ac:spMk id="4" creationId="{CE7F2A0D-DCA2-567A-ABA8-453761F450C0}"/>
          </ac:spMkLst>
        </pc:spChg>
        <pc:spChg chg="add del mod ord">
          <ac:chgData name="Megan Olivia St-Pierre" userId="S::mosp@yorku.ca::f5deaa9c-37c6-4c7c-8ddc-11b4aabd0f7c" providerId="AD" clId="Web-{FA0C5789-8637-7775-373E-7F146B88E3D0}" dt="2023-07-13T17:46:30.022" v="230"/>
          <ac:spMkLst>
            <pc:docMk/>
            <pc:sldMk cId="2630244650" sldId="485"/>
            <ac:spMk id="5" creationId="{DB18C159-CAD1-C31C-911B-AE25F07B848D}"/>
          </ac:spMkLst>
        </pc:spChg>
        <pc:spChg chg="add mod">
          <ac:chgData name="Megan Olivia St-Pierre" userId="S::mosp@yorku.ca::f5deaa9c-37c6-4c7c-8ddc-11b4aabd0f7c" providerId="AD" clId="Web-{FA0C5789-8637-7775-373E-7F146B88E3D0}" dt="2023-07-13T18:26:22.198" v="364" actId="20577"/>
          <ac:spMkLst>
            <pc:docMk/>
            <pc:sldMk cId="2630244650" sldId="485"/>
            <ac:spMk id="9" creationId="{A23CD7BB-537C-41BA-258E-D628A7139827}"/>
          </ac:spMkLst>
        </pc:spChg>
        <pc:spChg chg="add del mod">
          <ac:chgData name="Megan Olivia St-Pierre" userId="S::mosp@yorku.ca::f5deaa9c-37c6-4c7c-8ddc-11b4aabd0f7c" providerId="AD" clId="Web-{FA0C5789-8637-7775-373E-7F146B88E3D0}" dt="2023-07-13T17:45:52.912" v="225"/>
          <ac:spMkLst>
            <pc:docMk/>
            <pc:sldMk cId="2630244650" sldId="485"/>
            <ac:spMk id="10" creationId="{F37D4B3E-780C-F8EB-3655-194387810110}"/>
          </ac:spMkLst>
        </pc:spChg>
        <pc:spChg chg="add del mod">
          <ac:chgData name="Megan Olivia St-Pierre" userId="S::mosp@yorku.ca::f5deaa9c-37c6-4c7c-8ddc-11b4aabd0f7c" providerId="AD" clId="Web-{FA0C5789-8637-7775-373E-7F146B88E3D0}" dt="2023-07-13T18:26:26.433" v="365"/>
          <ac:spMkLst>
            <pc:docMk/>
            <pc:sldMk cId="2630244650" sldId="485"/>
            <ac:spMk id="11" creationId="{F302463C-825F-3624-6846-BB1F154D461F}"/>
          </ac:spMkLst>
        </pc:spChg>
        <pc:spChg chg="add del mod">
          <ac:chgData name="Megan Olivia St-Pierre" userId="S::mosp@yorku.ca::f5deaa9c-37c6-4c7c-8ddc-11b4aabd0f7c" providerId="AD" clId="Web-{FA0C5789-8637-7775-373E-7F146B88E3D0}" dt="2023-07-13T17:45:52.912" v="225"/>
          <ac:spMkLst>
            <pc:docMk/>
            <pc:sldMk cId="2630244650" sldId="485"/>
            <ac:spMk id="12" creationId="{366A9CA4-CA8D-8323-50E5-7C5E400AACF0}"/>
          </ac:spMkLst>
        </pc:spChg>
        <pc:spChg chg="add del mod ord">
          <ac:chgData name="Megan Olivia St-Pierre" userId="S::mosp@yorku.ca::f5deaa9c-37c6-4c7c-8ddc-11b4aabd0f7c" providerId="AD" clId="Web-{FA0C5789-8637-7775-373E-7F146B88E3D0}" dt="2023-07-13T17:46:31.913" v="231"/>
          <ac:spMkLst>
            <pc:docMk/>
            <pc:sldMk cId="2630244650" sldId="485"/>
            <ac:spMk id="15" creationId="{2629AC13-1F21-AA4D-726A-D3493E87C088}"/>
          </ac:spMkLst>
        </pc:spChg>
        <pc:spChg chg="add del mod">
          <ac:chgData name="Megan Olivia St-Pierre" userId="S::mosp@yorku.ca::f5deaa9c-37c6-4c7c-8ddc-11b4aabd0f7c" providerId="AD" clId="Web-{FA0C5789-8637-7775-373E-7F146B88E3D0}" dt="2023-07-13T17:46:31.913" v="231"/>
          <ac:spMkLst>
            <pc:docMk/>
            <pc:sldMk cId="2630244650" sldId="485"/>
            <ac:spMk id="16" creationId="{BF90B051-BD3D-E040-82CD-0A02EE102190}"/>
          </ac:spMkLst>
        </pc:spChg>
        <pc:spChg chg="add del">
          <ac:chgData name="Megan Olivia St-Pierre" userId="S::mosp@yorku.ca::f5deaa9c-37c6-4c7c-8ddc-11b4aabd0f7c" providerId="AD" clId="Web-{FA0C5789-8637-7775-373E-7F146B88E3D0}" dt="2023-07-13T17:46:29.084" v="229"/>
          <ac:spMkLst>
            <pc:docMk/>
            <pc:sldMk cId="2630244650" sldId="485"/>
            <ac:spMk id="20" creationId="{688FF6B6-FC69-63F3-22F2-A83013738561}"/>
          </ac:spMkLst>
        </pc:spChg>
        <pc:picChg chg="add del">
          <ac:chgData name="Megan Olivia St-Pierre" userId="S::mosp@yorku.ca::f5deaa9c-37c6-4c7c-8ddc-11b4aabd0f7c" providerId="AD" clId="Web-{FA0C5789-8637-7775-373E-7F146B88E3D0}" dt="2023-07-13T17:45:52.912" v="225"/>
          <ac:picMkLst>
            <pc:docMk/>
            <pc:sldMk cId="2630244650" sldId="485"/>
            <ac:picMk id="6" creationId="{00EDD28C-D741-B4A0-0A36-5DF3DB1F4F11}"/>
          </ac:picMkLst>
        </pc:picChg>
        <pc:picChg chg="add mod ord">
          <ac:chgData name="Megan Olivia St-Pierre" userId="S::mosp@yorku.ca::f5deaa9c-37c6-4c7c-8ddc-11b4aabd0f7c" providerId="AD" clId="Web-{FA0C5789-8637-7775-373E-7F146B88E3D0}" dt="2023-07-13T18:26:14.698" v="355"/>
          <ac:picMkLst>
            <pc:docMk/>
            <pc:sldMk cId="2630244650" sldId="485"/>
            <ac:picMk id="7" creationId="{A37ADB14-90BF-76B9-C821-F053F3355882}"/>
          </ac:picMkLst>
        </pc:picChg>
        <pc:picChg chg="add del mod">
          <ac:chgData name="Megan Olivia St-Pierre" userId="S::mosp@yorku.ca::f5deaa9c-37c6-4c7c-8ddc-11b4aabd0f7c" providerId="AD" clId="Web-{FA0C5789-8637-7775-373E-7F146B88E3D0}" dt="2023-07-13T17:46:31.913" v="231"/>
          <ac:picMkLst>
            <pc:docMk/>
            <pc:sldMk cId="2630244650" sldId="485"/>
            <ac:picMk id="14" creationId="{62CBA403-A81E-FF46-D764-4C1A13C44447}"/>
          </ac:picMkLst>
        </pc:picChg>
      </pc:sldChg>
      <pc:sldChg chg="addSp delSp modSp new mod modClrScheme chgLayout">
        <pc:chgData name="Megan Olivia St-Pierre" userId="S::mosp@yorku.ca::f5deaa9c-37c6-4c7c-8ddc-11b4aabd0f7c" providerId="AD" clId="Web-{FA0C5789-8637-7775-373E-7F146B88E3D0}" dt="2023-07-13T18:27:55.559" v="393" actId="20577"/>
        <pc:sldMkLst>
          <pc:docMk/>
          <pc:sldMk cId="3805031142" sldId="486"/>
        </pc:sldMkLst>
        <pc:spChg chg="del">
          <ac:chgData name="Megan Olivia St-Pierre" userId="S::mosp@yorku.ca::f5deaa9c-37c6-4c7c-8ddc-11b4aabd0f7c" providerId="AD" clId="Web-{FA0C5789-8637-7775-373E-7F146B88E3D0}" dt="2023-07-13T17:51:54.699" v="262"/>
          <ac:spMkLst>
            <pc:docMk/>
            <pc:sldMk cId="3805031142" sldId="486"/>
            <ac:spMk id="2" creationId="{96016B7D-2F3F-7329-6FD9-091CA4E4E75A}"/>
          </ac:spMkLst>
        </pc:spChg>
        <pc:spChg chg="del">
          <ac:chgData name="Megan Olivia St-Pierre" userId="S::mosp@yorku.ca::f5deaa9c-37c6-4c7c-8ddc-11b4aabd0f7c" providerId="AD" clId="Web-{FA0C5789-8637-7775-373E-7F146B88E3D0}" dt="2023-07-13T18:27:10.199" v="371"/>
          <ac:spMkLst>
            <pc:docMk/>
            <pc:sldMk cId="3805031142" sldId="486"/>
            <ac:spMk id="3" creationId="{0068854B-9F69-5DAC-C8FC-0A6EBC10366B}"/>
          </ac:spMkLst>
        </pc:spChg>
        <pc:spChg chg="mod">
          <ac:chgData name="Megan Olivia St-Pierre" userId="S::mosp@yorku.ca::f5deaa9c-37c6-4c7c-8ddc-11b4aabd0f7c" providerId="AD" clId="Web-{FA0C5789-8637-7775-373E-7F146B88E3D0}" dt="2023-07-13T18:27:55.559" v="393" actId="20577"/>
          <ac:spMkLst>
            <pc:docMk/>
            <pc:sldMk cId="3805031142" sldId="486"/>
            <ac:spMk id="4" creationId="{8B38816B-AACE-C718-4E86-EC7E000E74E6}"/>
          </ac:spMkLst>
        </pc:spChg>
        <pc:spChg chg="add mod">
          <ac:chgData name="Megan Olivia St-Pierre" userId="S::mosp@yorku.ca::f5deaa9c-37c6-4c7c-8ddc-11b4aabd0f7c" providerId="AD" clId="Web-{FA0C5789-8637-7775-373E-7F146B88E3D0}" dt="2023-07-13T18:27:23.246" v="387" actId="20577"/>
          <ac:spMkLst>
            <pc:docMk/>
            <pc:sldMk cId="3805031142" sldId="486"/>
            <ac:spMk id="10" creationId="{2137C582-60B8-6259-C537-C9C7291A9DC8}"/>
          </ac:spMkLst>
        </pc:spChg>
        <pc:spChg chg="add del mod">
          <ac:chgData name="Megan Olivia St-Pierre" userId="S::mosp@yorku.ca::f5deaa9c-37c6-4c7c-8ddc-11b4aabd0f7c" providerId="AD" clId="Web-{FA0C5789-8637-7775-373E-7F146B88E3D0}" dt="2023-07-13T18:27:26.684" v="388"/>
          <ac:spMkLst>
            <pc:docMk/>
            <pc:sldMk cId="3805031142" sldId="486"/>
            <ac:spMk id="12" creationId="{3DCDC10D-0AB8-3596-A8B2-8E54A2999A28}"/>
          </ac:spMkLst>
        </pc:spChg>
        <pc:picChg chg="add mod ord">
          <ac:chgData name="Megan Olivia St-Pierre" userId="S::mosp@yorku.ca::f5deaa9c-37c6-4c7c-8ddc-11b4aabd0f7c" providerId="AD" clId="Web-{FA0C5789-8637-7775-373E-7F146B88E3D0}" dt="2023-07-13T18:27:10.199" v="371"/>
          <ac:picMkLst>
            <pc:docMk/>
            <pc:sldMk cId="3805031142" sldId="486"/>
            <ac:picMk id="5" creationId="{BEFCFABF-B804-0F23-0140-08588E79A2F6}"/>
          </ac:picMkLst>
        </pc:picChg>
      </pc:sldChg>
      <pc:sldChg chg="addSp delSp modSp new mod modClrScheme chgLayout">
        <pc:chgData name="Megan Olivia St-Pierre" userId="S::mosp@yorku.ca::f5deaa9c-37c6-4c7c-8ddc-11b4aabd0f7c" providerId="AD" clId="Web-{FA0C5789-8637-7775-373E-7F146B88E3D0}" dt="2023-07-13T18:32:56.814" v="407" actId="20577"/>
        <pc:sldMkLst>
          <pc:docMk/>
          <pc:sldMk cId="2730929289" sldId="487"/>
        </pc:sldMkLst>
        <pc:spChg chg="del">
          <ac:chgData name="Megan Olivia St-Pierre" userId="S::mosp@yorku.ca::f5deaa9c-37c6-4c7c-8ddc-11b4aabd0f7c" providerId="AD" clId="Web-{FA0C5789-8637-7775-373E-7F146B88E3D0}" dt="2023-07-13T18:03:07.240" v="273"/>
          <ac:spMkLst>
            <pc:docMk/>
            <pc:sldMk cId="2730929289" sldId="487"/>
            <ac:spMk id="2" creationId="{D3A2A709-2FAD-8815-FBDD-0E2DB47E5C08}"/>
          </ac:spMkLst>
        </pc:spChg>
        <pc:spChg chg="del">
          <ac:chgData name="Megan Olivia St-Pierre" userId="S::mosp@yorku.ca::f5deaa9c-37c6-4c7c-8ddc-11b4aabd0f7c" providerId="AD" clId="Web-{FA0C5789-8637-7775-373E-7F146B88E3D0}" dt="2023-07-13T18:32:22.532" v="394"/>
          <ac:spMkLst>
            <pc:docMk/>
            <pc:sldMk cId="2730929289" sldId="487"/>
            <ac:spMk id="3" creationId="{9A3D6195-B0D2-014E-6608-B6A2C9A120E3}"/>
          </ac:spMkLst>
        </pc:spChg>
        <pc:spChg chg="mod">
          <ac:chgData name="Megan Olivia St-Pierre" userId="S::mosp@yorku.ca::f5deaa9c-37c6-4c7c-8ddc-11b4aabd0f7c" providerId="AD" clId="Web-{FA0C5789-8637-7775-373E-7F146B88E3D0}" dt="2023-07-13T18:32:56.814" v="407" actId="20577"/>
          <ac:spMkLst>
            <pc:docMk/>
            <pc:sldMk cId="2730929289" sldId="487"/>
            <ac:spMk id="4" creationId="{FE57F0FB-4A7A-5C45-2F95-7848A20F9A27}"/>
          </ac:spMkLst>
        </pc:spChg>
        <pc:spChg chg="add mod">
          <ac:chgData name="Megan Olivia St-Pierre" userId="S::mosp@yorku.ca::f5deaa9c-37c6-4c7c-8ddc-11b4aabd0f7c" providerId="AD" clId="Web-{FA0C5789-8637-7775-373E-7F146B88E3D0}" dt="2023-07-13T18:32:29.610" v="400" actId="20577"/>
          <ac:spMkLst>
            <pc:docMk/>
            <pc:sldMk cId="2730929289" sldId="487"/>
            <ac:spMk id="10" creationId="{74B516A5-315B-EDE8-7738-0C5C259BAD9E}"/>
          </ac:spMkLst>
        </pc:spChg>
        <pc:spChg chg="add del mod">
          <ac:chgData name="Megan Olivia St-Pierre" userId="S::mosp@yorku.ca::f5deaa9c-37c6-4c7c-8ddc-11b4aabd0f7c" providerId="AD" clId="Web-{FA0C5789-8637-7775-373E-7F146B88E3D0}" dt="2023-07-13T18:32:33.782" v="401"/>
          <ac:spMkLst>
            <pc:docMk/>
            <pc:sldMk cId="2730929289" sldId="487"/>
            <ac:spMk id="12" creationId="{4A5FC93C-F978-33CC-3C5E-3388FC49EB89}"/>
          </ac:spMkLst>
        </pc:spChg>
        <pc:picChg chg="add mod ord">
          <ac:chgData name="Megan Olivia St-Pierre" userId="S::mosp@yorku.ca::f5deaa9c-37c6-4c7c-8ddc-11b4aabd0f7c" providerId="AD" clId="Web-{FA0C5789-8637-7775-373E-7F146B88E3D0}" dt="2023-07-13T18:32:22.532" v="394"/>
          <ac:picMkLst>
            <pc:docMk/>
            <pc:sldMk cId="2730929289" sldId="487"/>
            <ac:picMk id="5" creationId="{35CEE22B-4EBE-2293-B8A0-31304413B085}"/>
          </ac:picMkLst>
        </pc:picChg>
      </pc:sldChg>
      <pc:sldChg chg="addSp delSp modSp new mod modClrScheme chgLayout">
        <pc:chgData name="Megan Olivia St-Pierre" userId="S::mosp@yorku.ca::f5deaa9c-37c6-4c7c-8ddc-11b4aabd0f7c" providerId="AD" clId="Web-{FA0C5789-8637-7775-373E-7F146B88E3D0}" dt="2023-07-13T18:33:59.674" v="430" actId="20577"/>
        <pc:sldMkLst>
          <pc:docMk/>
          <pc:sldMk cId="70108466" sldId="488"/>
        </pc:sldMkLst>
        <pc:spChg chg="del">
          <ac:chgData name="Megan Olivia St-Pierre" userId="S::mosp@yorku.ca::f5deaa9c-37c6-4c7c-8ddc-11b4aabd0f7c" providerId="AD" clId="Web-{FA0C5789-8637-7775-373E-7F146B88E3D0}" dt="2023-07-13T18:17:32.909" v="310"/>
          <ac:spMkLst>
            <pc:docMk/>
            <pc:sldMk cId="70108466" sldId="488"/>
            <ac:spMk id="2" creationId="{5E376D4E-A8B7-C1A9-2555-02DECFD1C99B}"/>
          </ac:spMkLst>
        </pc:spChg>
        <pc:spChg chg="del">
          <ac:chgData name="Megan Olivia St-Pierre" userId="S::mosp@yorku.ca::f5deaa9c-37c6-4c7c-8ddc-11b4aabd0f7c" providerId="AD" clId="Web-{FA0C5789-8637-7775-373E-7F146B88E3D0}" dt="2023-07-13T18:33:15.892" v="408"/>
          <ac:spMkLst>
            <pc:docMk/>
            <pc:sldMk cId="70108466" sldId="488"/>
            <ac:spMk id="3" creationId="{6BC5651D-6275-1596-7ADF-48B87FB79A93}"/>
          </ac:spMkLst>
        </pc:spChg>
        <pc:spChg chg="mod">
          <ac:chgData name="Megan Olivia St-Pierre" userId="S::mosp@yorku.ca::f5deaa9c-37c6-4c7c-8ddc-11b4aabd0f7c" providerId="AD" clId="Web-{FA0C5789-8637-7775-373E-7F146B88E3D0}" dt="2023-07-13T18:33:59.674" v="430" actId="20577"/>
          <ac:spMkLst>
            <pc:docMk/>
            <pc:sldMk cId="70108466" sldId="488"/>
            <ac:spMk id="4" creationId="{A83E7593-D04C-5E42-DE10-C8DC051ADC7B}"/>
          </ac:spMkLst>
        </pc:spChg>
        <pc:spChg chg="add mod">
          <ac:chgData name="Megan Olivia St-Pierre" userId="S::mosp@yorku.ca::f5deaa9c-37c6-4c7c-8ddc-11b4aabd0f7c" providerId="AD" clId="Web-{FA0C5789-8637-7775-373E-7F146B88E3D0}" dt="2023-07-13T18:33:28.095" v="422" actId="20577"/>
          <ac:spMkLst>
            <pc:docMk/>
            <pc:sldMk cId="70108466" sldId="488"/>
            <ac:spMk id="10" creationId="{A7D6B461-70A7-63E3-AF05-04C6879BB8E2}"/>
          </ac:spMkLst>
        </pc:spChg>
        <pc:spChg chg="add del mod">
          <ac:chgData name="Megan Olivia St-Pierre" userId="S::mosp@yorku.ca::f5deaa9c-37c6-4c7c-8ddc-11b4aabd0f7c" providerId="AD" clId="Web-{FA0C5789-8637-7775-373E-7F146B88E3D0}" dt="2023-07-13T18:33:31.658" v="423"/>
          <ac:spMkLst>
            <pc:docMk/>
            <pc:sldMk cId="70108466" sldId="488"/>
            <ac:spMk id="12" creationId="{AE528598-A945-3BFD-A2E7-4CDAF35E0E94}"/>
          </ac:spMkLst>
        </pc:spChg>
        <pc:picChg chg="add mod ord">
          <ac:chgData name="Megan Olivia St-Pierre" userId="S::mosp@yorku.ca::f5deaa9c-37c6-4c7c-8ddc-11b4aabd0f7c" providerId="AD" clId="Web-{FA0C5789-8637-7775-373E-7F146B88E3D0}" dt="2023-07-13T18:33:15.892" v="408"/>
          <ac:picMkLst>
            <pc:docMk/>
            <pc:sldMk cId="70108466" sldId="488"/>
            <ac:picMk id="5" creationId="{3D494898-1723-326B-BA7E-92780A0B07C1}"/>
          </ac:picMkLst>
        </pc:picChg>
      </pc:sldChg>
      <pc:sldChg chg="addSp delSp modSp new del">
        <pc:chgData name="Megan Olivia St-Pierre" userId="S::mosp@yorku.ca::f5deaa9c-37c6-4c7c-8ddc-11b4aabd0f7c" providerId="AD" clId="Web-{FA0C5789-8637-7775-373E-7F146B88E3D0}" dt="2023-07-13T18:17:09.253" v="297"/>
        <pc:sldMkLst>
          <pc:docMk/>
          <pc:sldMk cId="423424020" sldId="488"/>
        </pc:sldMkLst>
        <pc:spChg chg="del">
          <ac:chgData name="Megan Olivia St-Pierre" userId="S::mosp@yorku.ca::f5deaa9c-37c6-4c7c-8ddc-11b4aabd0f7c" providerId="AD" clId="Web-{FA0C5789-8637-7775-373E-7F146B88E3D0}" dt="2023-07-13T18:04:09.163" v="275"/>
          <ac:spMkLst>
            <pc:docMk/>
            <pc:sldMk cId="423424020" sldId="488"/>
            <ac:spMk id="2" creationId="{749C9513-77A5-02DB-8B97-65F21199DE3A}"/>
          </ac:spMkLst>
        </pc:spChg>
        <pc:spChg chg="mod">
          <ac:chgData name="Megan Olivia St-Pierre" userId="S::mosp@yorku.ca::f5deaa9c-37c6-4c7c-8ddc-11b4aabd0f7c" providerId="AD" clId="Web-{FA0C5789-8637-7775-373E-7F146B88E3D0}" dt="2023-07-13T18:04:39.257" v="295" actId="14100"/>
          <ac:spMkLst>
            <pc:docMk/>
            <pc:sldMk cId="423424020" sldId="488"/>
            <ac:spMk id="4" creationId="{E54AB257-DA67-7BCA-863B-C7A0F3D34AAC}"/>
          </ac:spMkLst>
        </pc:spChg>
        <pc:picChg chg="add mod ord">
          <ac:chgData name="Megan Olivia St-Pierre" userId="S::mosp@yorku.ca::f5deaa9c-37c6-4c7c-8ddc-11b4aabd0f7c" providerId="AD" clId="Web-{FA0C5789-8637-7775-373E-7F146B88E3D0}" dt="2023-07-13T18:04:09.163" v="275"/>
          <ac:picMkLst>
            <pc:docMk/>
            <pc:sldMk cId="423424020" sldId="488"/>
            <ac:picMk id="5" creationId="{5CB6BF36-7E16-F7AF-CD24-BF0219A44A33}"/>
          </ac:picMkLst>
        </pc:picChg>
        <pc:picChg chg="add mod">
          <ac:chgData name="Megan Olivia St-Pierre" userId="S::mosp@yorku.ca::f5deaa9c-37c6-4c7c-8ddc-11b4aabd0f7c" providerId="AD" clId="Web-{FA0C5789-8637-7775-373E-7F146B88E3D0}" dt="2023-07-13T18:16:48.487" v="296"/>
          <ac:picMkLst>
            <pc:docMk/>
            <pc:sldMk cId="423424020" sldId="488"/>
            <ac:picMk id="6" creationId="{C5DE6497-644B-C670-313E-133A22B9CF64}"/>
          </ac:picMkLst>
        </pc:picChg>
      </pc:sldChg>
      <pc:sldChg chg="addSp delSp modSp new">
        <pc:chgData name="Megan Olivia St-Pierre" userId="S::mosp@yorku.ca::f5deaa9c-37c6-4c7c-8ddc-11b4aabd0f7c" providerId="AD" clId="Web-{FA0C5789-8637-7775-373E-7F146B88E3D0}" dt="2023-07-13T18:38:31.991" v="480"/>
        <pc:sldMkLst>
          <pc:docMk/>
          <pc:sldMk cId="3662347657" sldId="489"/>
        </pc:sldMkLst>
        <pc:spChg chg="del">
          <ac:chgData name="Megan Olivia St-Pierre" userId="S::mosp@yorku.ca::f5deaa9c-37c6-4c7c-8ddc-11b4aabd0f7c" providerId="AD" clId="Web-{FA0C5789-8637-7775-373E-7F146B88E3D0}" dt="2023-07-13T18:38:31.991" v="480"/>
          <ac:spMkLst>
            <pc:docMk/>
            <pc:sldMk cId="3662347657" sldId="489"/>
            <ac:spMk id="2" creationId="{9A3B177E-C93F-0947-9A6C-B7BD87620C75}"/>
          </ac:spMkLst>
        </pc:spChg>
        <pc:spChg chg="mod">
          <ac:chgData name="Megan Olivia St-Pierre" userId="S::mosp@yorku.ca::f5deaa9c-37c6-4c7c-8ddc-11b4aabd0f7c" providerId="AD" clId="Web-{FA0C5789-8637-7775-373E-7F146B88E3D0}" dt="2023-07-13T18:34:28.518" v="439" actId="20577"/>
          <ac:spMkLst>
            <pc:docMk/>
            <pc:sldMk cId="3662347657" sldId="489"/>
            <ac:spMk id="4" creationId="{F2A73856-C03A-977B-470C-B37E45F75233}"/>
          </ac:spMkLst>
        </pc:spChg>
        <pc:picChg chg="add mod ord">
          <ac:chgData name="Megan Olivia St-Pierre" userId="S::mosp@yorku.ca::f5deaa9c-37c6-4c7c-8ddc-11b4aabd0f7c" providerId="AD" clId="Web-{FA0C5789-8637-7775-373E-7F146B88E3D0}" dt="2023-07-13T18:38:31.991" v="480"/>
          <ac:picMkLst>
            <pc:docMk/>
            <pc:sldMk cId="3662347657" sldId="489"/>
            <ac:picMk id="5" creationId="{B74BD7D3-057C-1391-3B7E-516EAAFEF6CF}"/>
          </ac:picMkLst>
        </pc:picChg>
      </pc:sldChg>
      <pc:sldChg chg="addSp delSp modSp add replId">
        <pc:chgData name="Megan Olivia St-Pierre" userId="S::mosp@yorku.ca::f5deaa9c-37c6-4c7c-8ddc-11b4aabd0f7c" providerId="AD" clId="Web-{FA0C5789-8637-7775-373E-7F146B88E3D0}" dt="2023-07-13T18:37:50.740" v="479" actId="20577"/>
        <pc:sldMkLst>
          <pc:docMk/>
          <pc:sldMk cId="3336869351" sldId="490"/>
        </pc:sldMkLst>
        <pc:spChg chg="add del mod">
          <ac:chgData name="Megan Olivia St-Pierre" userId="S::mosp@yorku.ca::f5deaa9c-37c6-4c7c-8ddc-11b4aabd0f7c" providerId="AD" clId="Web-{FA0C5789-8637-7775-373E-7F146B88E3D0}" dt="2023-07-13T18:37:29.896" v="475"/>
          <ac:spMkLst>
            <pc:docMk/>
            <pc:sldMk cId="3336869351" sldId="490"/>
            <ac:spMk id="3" creationId="{61F0F3F6-DB4D-19FD-253E-1E4F8F8DEAA5}"/>
          </ac:spMkLst>
        </pc:spChg>
        <pc:spChg chg="mod">
          <ac:chgData name="Megan Olivia St-Pierre" userId="S::mosp@yorku.ca::f5deaa9c-37c6-4c7c-8ddc-11b4aabd0f7c" providerId="AD" clId="Web-{FA0C5789-8637-7775-373E-7F146B88E3D0}" dt="2023-07-13T18:37:50.740" v="479" actId="20577"/>
          <ac:spMkLst>
            <pc:docMk/>
            <pc:sldMk cId="3336869351" sldId="490"/>
            <ac:spMk id="4" creationId="{A83E7593-D04C-5E42-DE10-C8DC051ADC7B}"/>
          </ac:spMkLst>
        </pc:spChg>
        <pc:spChg chg="add del mod">
          <ac:chgData name="Megan Olivia St-Pierre" userId="S::mosp@yorku.ca::f5deaa9c-37c6-4c7c-8ddc-11b4aabd0f7c" providerId="AD" clId="Web-{FA0C5789-8637-7775-373E-7F146B88E3D0}" dt="2023-07-13T18:37:42.677" v="477"/>
          <ac:spMkLst>
            <pc:docMk/>
            <pc:sldMk cId="3336869351" sldId="490"/>
            <ac:spMk id="7" creationId="{8EC62142-19F5-CD58-8398-96B38EB0C19A}"/>
          </ac:spMkLst>
        </pc:spChg>
        <pc:spChg chg="mod">
          <ac:chgData name="Megan Olivia St-Pierre" userId="S::mosp@yorku.ca::f5deaa9c-37c6-4c7c-8ddc-11b4aabd0f7c" providerId="AD" clId="Web-{FA0C5789-8637-7775-373E-7F146B88E3D0}" dt="2023-07-13T18:36:05.660" v="458" actId="20577"/>
          <ac:spMkLst>
            <pc:docMk/>
            <pc:sldMk cId="3336869351" sldId="490"/>
            <ac:spMk id="10" creationId="{A7D6B461-70A7-63E3-AF05-04C6879BB8E2}"/>
          </ac:spMkLst>
        </pc:spChg>
        <pc:picChg chg="add del">
          <ac:chgData name="Megan Olivia St-Pierre" userId="S::mosp@yorku.ca::f5deaa9c-37c6-4c7c-8ddc-11b4aabd0f7c" providerId="AD" clId="Web-{FA0C5789-8637-7775-373E-7F146B88E3D0}" dt="2023-07-13T18:37:34.271" v="476"/>
          <ac:picMkLst>
            <pc:docMk/>
            <pc:sldMk cId="3336869351" sldId="490"/>
            <ac:picMk id="5" creationId="{3D494898-1723-326B-BA7E-92780A0B07C1}"/>
          </ac:picMkLst>
        </pc:picChg>
        <pc:picChg chg="add mod ord">
          <ac:chgData name="Megan Olivia St-Pierre" userId="S::mosp@yorku.ca::f5deaa9c-37c6-4c7c-8ddc-11b4aabd0f7c" providerId="AD" clId="Web-{FA0C5789-8637-7775-373E-7F146B88E3D0}" dt="2023-07-13T18:37:42.677" v="477"/>
          <ac:picMkLst>
            <pc:docMk/>
            <pc:sldMk cId="3336869351" sldId="490"/>
            <ac:picMk id="8" creationId="{B5A76F8A-7ADA-7758-D2DA-FEC706A8F3D8}"/>
          </ac:picMkLst>
        </pc:picChg>
      </pc:sldChg>
      <pc:sldChg chg="addSp delSp modSp new">
        <pc:chgData name="Megan Olivia St-Pierre" userId="S::mosp@yorku.ca::f5deaa9c-37c6-4c7c-8ddc-11b4aabd0f7c" providerId="AD" clId="Web-{FA0C5789-8637-7775-373E-7F146B88E3D0}" dt="2023-07-13T19:13:20.544" v="713"/>
        <pc:sldMkLst>
          <pc:docMk/>
          <pc:sldMk cId="4161867009" sldId="491"/>
        </pc:sldMkLst>
        <pc:spChg chg="del">
          <ac:chgData name="Megan Olivia St-Pierre" userId="S::mosp@yorku.ca::f5deaa9c-37c6-4c7c-8ddc-11b4aabd0f7c" providerId="AD" clId="Web-{FA0C5789-8637-7775-373E-7F146B88E3D0}" dt="2023-07-13T19:13:20.544" v="713"/>
          <ac:spMkLst>
            <pc:docMk/>
            <pc:sldMk cId="4161867009" sldId="491"/>
            <ac:spMk id="3" creationId="{69EE807D-BF4C-BCDF-D5ED-68AFF1CFEE57}"/>
          </ac:spMkLst>
        </pc:spChg>
        <pc:spChg chg="mod">
          <ac:chgData name="Megan Olivia St-Pierre" userId="S::mosp@yorku.ca::f5deaa9c-37c6-4c7c-8ddc-11b4aabd0f7c" providerId="AD" clId="Web-{FA0C5789-8637-7775-373E-7F146B88E3D0}" dt="2023-07-13T19:12:50.372" v="712" actId="20577"/>
          <ac:spMkLst>
            <pc:docMk/>
            <pc:sldMk cId="4161867009" sldId="491"/>
            <ac:spMk id="4" creationId="{8DC3B0EB-B4BF-2D7F-7816-826813EF7F1F}"/>
          </ac:spMkLst>
        </pc:spChg>
        <pc:spChg chg="mod">
          <ac:chgData name="Megan Olivia St-Pierre" userId="S::mosp@yorku.ca::f5deaa9c-37c6-4c7c-8ddc-11b4aabd0f7c" providerId="AD" clId="Web-{FA0C5789-8637-7775-373E-7F146B88E3D0}" dt="2023-07-13T19:12:35.169" v="693" actId="20577"/>
          <ac:spMkLst>
            <pc:docMk/>
            <pc:sldMk cId="4161867009" sldId="491"/>
            <ac:spMk id="5" creationId="{58ED2868-E652-67E0-0EB0-7D5205EDD5AE}"/>
          </ac:spMkLst>
        </pc:spChg>
        <pc:picChg chg="add mod ord">
          <ac:chgData name="Megan Olivia St-Pierre" userId="S::mosp@yorku.ca::f5deaa9c-37c6-4c7c-8ddc-11b4aabd0f7c" providerId="AD" clId="Web-{FA0C5789-8637-7775-373E-7F146B88E3D0}" dt="2023-07-13T19:13:20.544" v="713"/>
          <ac:picMkLst>
            <pc:docMk/>
            <pc:sldMk cId="4161867009" sldId="491"/>
            <ac:picMk id="6" creationId="{FBDF9542-71D4-718F-A7D4-097FDC09B0B9}"/>
          </ac:picMkLst>
        </pc:picChg>
      </pc:sldChg>
    </pc:docChg>
  </pc:docChgLst>
  <pc:docChgLst>
    <pc:chgData name="Megan Olivia St-Pierre" userId="S::mosp@yorku.ca::f5deaa9c-37c6-4c7c-8ddc-11b4aabd0f7c" providerId="AD" clId="Web-{FBFCF768-D9E8-D20F-A07E-CE2CAB9A529C}"/>
    <pc:docChg chg="addSld delSld modSld modSection">
      <pc:chgData name="Megan Olivia St-Pierre" userId="S::mosp@yorku.ca::f5deaa9c-37c6-4c7c-8ddc-11b4aabd0f7c" providerId="AD" clId="Web-{FBFCF768-D9E8-D20F-A07E-CE2CAB9A529C}" dt="2023-06-26T12:58:56.748" v="358" actId="1076"/>
      <pc:docMkLst>
        <pc:docMk/>
      </pc:docMkLst>
      <pc:sldChg chg="modSp new del">
        <pc:chgData name="Megan Olivia St-Pierre" userId="S::mosp@yorku.ca::f5deaa9c-37c6-4c7c-8ddc-11b4aabd0f7c" providerId="AD" clId="Web-{FBFCF768-D9E8-D20F-A07E-CE2CAB9A529C}" dt="2023-06-26T12:14:21.344" v="19"/>
        <pc:sldMkLst>
          <pc:docMk/>
          <pc:sldMk cId="3861034154" sldId="470"/>
        </pc:sldMkLst>
        <pc:spChg chg="mod">
          <ac:chgData name="Megan Olivia St-Pierre" userId="S::mosp@yorku.ca::f5deaa9c-37c6-4c7c-8ddc-11b4aabd0f7c" providerId="AD" clId="Web-{FBFCF768-D9E8-D20F-A07E-CE2CAB9A529C}" dt="2023-06-26T12:08:36.519" v="7" actId="20577"/>
          <ac:spMkLst>
            <pc:docMk/>
            <pc:sldMk cId="3861034154" sldId="470"/>
            <ac:spMk id="4" creationId="{1A9208B5-BD91-6985-63F4-68F24085B981}"/>
          </ac:spMkLst>
        </pc:spChg>
        <pc:spChg chg="mod">
          <ac:chgData name="Megan Olivia St-Pierre" userId="S::mosp@yorku.ca::f5deaa9c-37c6-4c7c-8ddc-11b4aabd0f7c" providerId="AD" clId="Web-{FBFCF768-D9E8-D20F-A07E-CE2CAB9A529C}" dt="2023-06-26T12:08:56.300" v="17" actId="20577"/>
          <ac:spMkLst>
            <pc:docMk/>
            <pc:sldMk cId="3861034154" sldId="470"/>
            <ac:spMk id="5" creationId="{B0C0A433-EBBF-5ACB-5ED9-C264BFE7971D}"/>
          </ac:spMkLst>
        </pc:spChg>
      </pc:sldChg>
      <pc:sldChg chg="addSp delSp modSp new">
        <pc:chgData name="Megan Olivia St-Pierre" userId="S::mosp@yorku.ca::f5deaa9c-37c6-4c7c-8ddc-11b4aabd0f7c" providerId="AD" clId="Web-{FBFCF768-D9E8-D20F-A07E-CE2CAB9A529C}" dt="2023-06-26T12:34:01.883" v="126"/>
        <pc:sldMkLst>
          <pc:docMk/>
          <pc:sldMk cId="524061517" sldId="471"/>
        </pc:sldMkLst>
        <pc:spChg chg="del">
          <ac:chgData name="Megan Olivia St-Pierre" userId="S::mosp@yorku.ca::f5deaa9c-37c6-4c7c-8ddc-11b4aabd0f7c" providerId="AD" clId="Web-{FBFCF768-D9E8-D20F-A07E-CE2CAB9A529C}" dt="2023-06-26T12:34:01.883" v="126"/>
          <ac:spMkLst>
            <pc:docMk/>
            <pc:sldMk cId="524061517" sldId="471"/>
            <ac:spMk id="2" creationId="{147E38B0-9CC9-1DA9-3D02-115750508943}"/>
          </ac:spMkLst>
        </pc:spChg>
        <pc:spChg chg="mod">
          <ac:chgData name="Megan Olivia St-Pierre" userId="S::mosp@yorku.ca::f5deaa9c-37c6-4c7c-8ddc-11b4aabd0f7c" providerId="AD" clId="Web-{FBFCF768-D9E8-D20F-A07E-CE2CAB9A529C}" dt="2023-06-26T12:14:26.360" v="29" actId="20577"/>
          <ac:spMkLst>
            <pc:docMk/>
            <pc:sldMk cId="524061517" sldId="471"/>
            <ac:spMk id="3" creationId="{995E2B64-C6DD-BC9F-690E-7D21046AD366}"/>
          </ac:spMkLst>
        </pc:spChg>
        <pc:spChg chg="mod">
          <ac:chgData name="Megan Olivia St-Pierre" userId="S::mosp@yorku.ca::f5deaa9c-37c6-4c7c-8ddc-11b4aabd0f7c" providerId="AD" clId="Web-{FBFCF768-D9E8-D20F-A07E-CE2CAB9A529C}" dt="2023-06-26T12:14:30.844" v="39" actId="20577"/>
          <ac:spMkLst>
            <pc:docMk/>
            <pc:sldMk cId="524061517" sldId="471"/>
            <ac:spMk id="6" creationId="{EAE8D7DA-D585-13B2-84B3-AE7190DCFE79}"/>
          </ac:spMkLst>
        </pc:spChg>
        <pc:spChg chg="mod">
          <ac:chgData name="Megan Olivia St-Pierre" userId="S::mosp@yorku.ca::f5deaa9c-37c6-4c7c-8ddc-11b4aabd0f7c" providerId="AD" clId="Web-{FBFCF768-D9E8-D20F-A07E-CE2CAB9A529C}" dt="2023-06-26T12:14:39.672" v="48" actId="20577"/>
          <ac:spMkLst>
            <pc:docMk/>
            <pc:sldMk cId="524061517" sldId="471"/>
            <ac:spMk id="7" creationId="{0538051D-9247-F98F-115B-2CFECE2D7658}"/>
          </ac:spMkLst>
        </pc:spChg>
        <pc:spChg chg="mod">
          <ac:chgData name="Megan Olivia St-Pierre" userId="S::mosp@yorku.ca::f5deaa9c-37c6-4c7c-8ddc-11b4aabd0f7c" providerId="AD" clId="Web-{FBFCF768-D9E8-D20F-A07E-CE2CAB9A529C}" dt="2023-06-26T12:14:46.641" v="52" actId="20577"/>
          <ac:spMkLst>
            <pc:docMk/>
            <pc:sldMk cId="524061517" sldId="471"/>
            <ac:spMk id="8" creationId="{45947865-42F6-DD78-728B-D1BD795437BC}"/>
          </ac:spMkLst>
        </pc:spChg>
        <pc:spChg chg="mod">
          <ac:chgData name="Megan Olivia St-Pierre" userId="S::mosp@yorku.ca::f5deaa9c-37c6-4c7c-8ddc-11b4aabd0f7c" providerId="AD" clId="Web-{FBFCF768-D9E8-D20F-A07E-CE2CAB9A529C}" dt="2023-06-26T12:15:49.969" v="77" actId="20577"/>
          <ac:spMkLst>
            <pc:docMk/>
            <pc:sldMk cId="524061517" sldId="471"/>
            <ac:spMk id="9" creationId="{F0931B2D-9F66-5603-B7A7-5F543FC6B6E3}"/>
          </ac:spMkLst>
        </pc:spChg>
        <pc:spChg chg="mod">
          <ac:chgData name="Megan Olivia St-Pierre" userId="S::mosp@yorku.ca::f5deaa9c-37c6-4c7c-8ddc-11b4aabd0f7c" providerId="AD" clId="Web-{FBFCF768-D9E8-D20F-A07E-CE2CAB9A529C}" dt="2023-06-26T12:15:44.937" v="76" actId="20577"/>
          <ac:spMkLst>
            <pc:docMk/>
            <pc:sldMk cId="524061517" sldId="471"/>
            <ac:spMk id="10" creationId="{90A7E70B-8384-4D7A-8056-0678A44BD8A3}"/>
          </ac:spMkLst>
        </pc:spChg>
        <pc:spChg chg="mod">
          <ac:chgData name="Megan Olivia St-Pierre" userId="S::mosp@yorku.ca::f5deaa9c-37c6-4c7c-8ddc-11b4aabd0f7c" providerId="AD" clId="Web-{FBFCF768-D9E8-D20F-A07E-CE2CAB9A529C}" dt="2023-06-26T12:15:35.734" v="75" actId="20577"/>
          <ac:spMkLst>
            <pc:docMk/>
            <pc:sldMk cId="524061517" sldId="471"/>
            <ac:spMk id="11" creationId="{6A2457F4-06C1-99EC-777A-1F7AD00794E4}"/>
          </ac:spMkLst>
        </pc:spChg>
        <pc:picChg chg="add mod ord">
          <ac:chgData name="Megan Olivia St-Pierre" userId="S::mosp@yorku.ca::f5deaa9c-37c6-4c7c-8ddc-11b4aabd0f7c" providerId="AD" clId="Web-{FBFCF768-D9E8-D20F-A07E-CE2CAB9A529C}" dt="2023-06-26T12:34:01.883" v="126"/>
          <ac:picMkLst>
            <pc:docMk/>
            <pc:sldMk cId="524061517" sldId="471"/>
            <ac:picMk id="12" creationId="{9D9C5B91-CB94-0E71-E5EE-F3F1A4FB1088}"/>
          </ac:picMkLst>
        </pc:picChg>
      </pc:sldChg>
      <pc:sldChg chg="addSp delSp modSp new">
        <pc:chgData name="Megan Olivia St-Pierre" userId="S::mosp@yorku.ca::f5deaa9c-37c6-4c7c-8ddc-11b4aabd0f7c" providerId="AD" clId="Web-{FBFCF768-D9E8-D20F-A07E-CE2CAB9A529C}" dt="2023-06-26T12:34:12.086" v="127"/>
        <pc:sldMkLst>
          <pc:docMk/>
          <pc:sldMk cId="711330787" sldId="472"/>
        </pc:sldMkLst>
        <pc:spChg chg="del">
          <ac:chgData name="Megan Olivia St-Pierre" userId="S::mosp@yorku.ca::f5deaa9c-37c6-4c7c-8ddc-11b4aabd0f7c" providerId="AD" clId="Web-{FBFCF768-D9E8-D20F-A07E-CE2CAB9A529C}" dt="2023-06-26T12:34:12.086" v="127"/>
          <ac:spMkLst>
            <pc:docMk/>
            <pc:sldMk cId="711330787" sldId="472"/>
            <ac:spMk id="2" creationId="{16A4AA96-FD5F-FB54-6AF3-33CA38B5DEBD}"/>
          </ac:spMkLst>
        </pc:spChg>
        <pc:spChg chg="mod">
          <ac:chgData name="Megan Olivia St-Pierre" userId="S::mosp@yorku.ca::f5deaa9c-37c6-4c7c-8ddc-11b4aabd0f7c" providerId="AD" clId="Web-{FBFCF768-D9E8-D20F-A07E-CE2CAB9A529C}" dt="2023-06-26T12:16:02.156" v="81" actId="20577"/>
          <ac:spMkLst>
            <pc:docMk/>
            <pc:sldMk cId="711330787" sldId="472"/>
            <ac:spMk id="3" creationId="{E0ACD9CD-2095-E921-A9CF-D04D0F0CE099}"/>
          </ac:spMkLst>
        </pc:spChg>
        <pc:spChg chg="mod">
          <ac:chgData name="Megan Olivia St-Pierre" userId="S::mosp@yorku.ca::f5deaa9c-37c6-4c7c-8ddc-11b4aabd0f7c" providerId="AD" clId="Web-{FBFCF768-D9E8-D20F-A07E-CE2CAB9A529C}" dt="2023-06-26T12:16:09.781" v="94" actId="20577"/>
          <ac:spMkLst>
            <pc:docMk/>
            <pc:sldMk cId="711330787" sldId="472"/>
            <ac:spMk id="6" creationId="{D7B6A47D-3F85-809C-717D-E2643D176664}"/>
          </ac:spMkLst>
        </pc:spChg>
        <pc:spChg chg="mod">
          <ac:chgData name="Megan Olivia St-Pierre" userId="S::mosp@yorku.ca::f5deaa9c-37c6-4c7c-8ddc-11b4aabd0f7c" providerId="AD" clId="Web-{FBFCF768-D9E8-D20F-A07E-CE2CAB9A529C}" dt="2023-06-26T12:16:17.062" v="98" actId="20577"/>
          <ac:spMkLst>
            <pc:docMk/>
            <pc:sldMk cId="711330787" sldId="472"/>
            <ac:spMk id="7" creationId="{B0F1504B-9F32-58C8-38A3-8D441C686202}"/>
          </ac:spMkLst>
        </pc:spChg>
        <pc:spChg chg="mod">
          <ac:chgData name="Megan Olivia St-Pierre" userId="S::mosp@yorku.ca::f5deaa9c-37c6-4c7c-8ddc-11b4aabd0f7c" providerId="AD" clId="Web-{FBFCF768-D9E8-D20F-A07E-CE2CAB9A529C}" dt="2023-06-26T12:16:22.640" v="102" actId="20577"/>
          <ac:spMkLst>
            <pc:docMk/>
            <pc:sldMk cId="711330787" sldId="472"/>
            <ac:spMk id="8" creationId="{3AC594B1-8D80-4B24-26AD-882B3C5E2AA3}"/>
          </ac:spMkLst>
        </pc:spChg>
        <pc:spChg chg="mod">
          <ac:chgData name="Megan Olivia St-Pierre" userId="S::mosp@yorku.ca::f5deaa9c-37c6-4c7c-8ddc-11b4aabd0f7c" providerId="AD" clId="Web-{FBFCF768-D9E8-D20F-A07E-CE2CAB9A529C}" dt="2023-06-26T12:25:43.824" v="111" actId="20577"/>
          <ac:spMkLst>
            <pc:docMk/>
            <pc:sldMk cId="711330787" sldId="472"/>
            <ac:spMk id="9" creationId="{90A97780-E7D8-09C1-65D6-2133FA6FE3A5}"/>
          </ac:spMkLst>
        </pc:spChg>
        <pc:spChg chg="mod">
          <ac:chgData name="Megan Olivia St-Pierre" userId="S::mosp@yorku.ca::f5deaa9c-37c6-4c7c-8ddc-11b4aabd0f7c" providerId="AD" clId="Web-{FBFCF768-D9E8-D20F-A07E-CE2CAB9A529C}" dt="2023-06-26T12:26:09.605" v="117" actId="20577"/>
          <ac:spMkLst>
            <pc:docMk/>
            <pc:sldMk cId="711330787" sldId="472"/>
            <ac:spMk id="10" creationId="{36AD5A2A-6187-A9E9-A488-263C99357C49}"/>
          </ac:spMkLst>
        </pc:spChg>
        <pc:spChg chg="mod">
          <ac:chgData name="Megan Olivia St-Pierre" userId="S::mosp@yorku.ca::f5deaa9c-37c6-4c7c-8ddc-11b4aabd0f7c" providerId="AD" clId="Web-{FBFCF768-D9E8-D20F-A07E-CE2CAB9A529C}" dt="2023-06-26T12:26:33.839" v="125" actId="20577"/>
          <ac:spMkLst>
            <pc:docMk/>
            <pc:sldMk cId="711330787" sldId="472"/>
            <ac:spMk id="11" creationId="{73D94927-BD3F-224B-403F-287663ED023A}"/>
          </ac:spMkLst>
        </pc:spChg>
        <pc:picChg chg="add mod ord">
          <ac:chgData name="Megan Olivia St-Pierre" userId="S::mosp@yorku.ca::f5deaa9c-37c6-4c7c-8ddc-11b4aabd0f7c" providerId="AD" clId="Web-{FBFCF768-D9E8-D20F-A07E-CE2CAB9A529C}" dt="2023-06-26T12:34:12.086" v="127"/>
          <ac:picMkLst>
            <pc:docMk/>
            <pc:sldMk cId="711330787" sldId="472"/>
            <ac:picMk id="12" creationId="{E0B5393D-8785-8215-1F3C-A97B5F6C01D9}"/>
          </ac:picMkLst>
        </pc:picChg>
      </pc:sldChg>
      <pc:sldChg chg="addSp delSp modSp new mod modClrScheme chgLayout">
        <pc:chgData name="Megan Olivia St-Pierre" userId="S::mosp@yorku.ca::f5deaa9c-37c6-4c7c-8ddc-11b4aabd0f7c" providerId="AD" clId="Web-{FBFCF768-D9E8-D20F-A07E-CE2CAB9A529C}" dt="2023-06-26T12:44:44.644" v="225"/>
        <pc:sldMkLst>
          <pc:docMk/>
          <pc:sldMk cId="1810140138" sldId="473"/>
        </pc:sldMkLst>
        <pc:spChg chg="mod ord">
          <ac:chgData name="Megan Olivia St-Pierre" userId="S::mosp@yorku.ca::f5deaa9c-37c6-4c7c-8ddc-11b4aabd0f7c" providerId="AD" clId="Web-{FBFCF768-D9E8-D20F-A07E-CE2CAB9A529C}" dt="2023-06-26T12:39:32.412" v="179"/>
          <ac:spMkLst>
            <pc:docMk/>
            <pc:sldMk cId="1810140138" sldId="473"/>
            <ac:spMk id="2" creationId="{E6B5DDF7-61AE-EF79-92F2-2625E30CFF20}"/>
          </ac:spMkLst>
        </pc:spChg>
        <pc:spChg chg="mod ord">
          <ac:chgData name="Megan Olivia St-Pierre" userId="S::mosp@yorku.ca::f5deaa9c-37c6-4c7c-8ddc-11b4aabd0f7c" providerId="AD" clId="Web-{FBFCF768-D9E8-D20F-A07E-CE2CAB9A529C}" dt="2023-06-26T12:39:32.412" v="179"/>
          <ac:spMkLst>
            <pc:docMk/>
            <pc:sldMk cId="1810140138" sldId="473"/>
            <ac:spMk id="3" creationId="{18F9E932-B513-F764-BE78-1D176ED9BEB0}"/>
          </ac:spMkLst>
        </pc:spChg>
        <pc:spChg chg="mod ord">
          <ac:chgData name="Megan Olivia St-Pierre" userId="S::mosp@yorku.ca::f5deaa9c-37c6-4c7c-8ddc-11b4aabd0f7c" providerId="AD" clId="Web-{FBFCF768-D9E8-D20F-A07E-CE2CAB9A529C}" dt="2023-06-26T12:39:48.037" v="186" actId="20577"/>
          <ac:spMkLst>
            <pc:docMk/>
            <pc:sldMk cId="1810140138" sldId="473"/>
            <ac:spMk id="4" creationId="{070350A3-33D6-8F0A-2C98-6F18CC5FA578}"/>
          </ac:spMkLst>
        </pc:spChg>
        <pc:spChg chg="mod ord">
          <ac:chgData name="Megan Olivia St-Pierre" userId="S::mosp@yorku.ca::f5deaa9c-37c6-4c7c-8ddc-11b4aabd0f7c" providerId="AD" clId="Web-{FBFCF768-D9E8-D20F-A07E-CE2CAB9A529C}" dt="2023-06-26T12:39:32.412" v="179"/>
          <ac:spMkLst>
            <pc:docMk/>
            <pc:sldMk cId="1810140138" sldId="473"/>
            <ac:spMk id="5" creationId="{4BBEB11E-73B4-FFBD-61DA-44787133DD03}"/>
          </ac:spMkLst>
        </pc:spChg>
        <pc:spChg chg="add mod ord">
          <ac:chgData name="Megan Olivia St-Pierre" userId="S::mosp@yorku.ca::f5deaa9c-37c6-4c7c-8ddc-11b4aabd0f7c" providerId="AD" clId="Web-{FBFCF768-D9E8-D20F-A07E-CE2CAB9A529C}" dt="2023-06-26T12:39:55.302" v="196" actId="20577"/>
          <ac:spMkLst>
            <pc:docMk/>
            <pc:sldMk cId="1810140138" sldId="473"/>
            <ac:spMk id="6" creationId="{2CCA1A88-C6D8-7392-054A-87F3073C13B4}"/>
          </ac:spMkLst>
        </pc:spChg>
        <pc:spChg chg="add mod ord">
          <ac:chgData name="Megan Olivia St-Pierre" userId="S::mosp@yorku.ca::f5deaa9c-37c6-4c7c-8ddc-11b4aabd0f7c" providerId="AD" clId="Web-{FBFCF768-D9E8-D20F-A07E-CE2CAB9A529C}" dt="2023-06-26T12:40:39.849" v="210" actId="20577"/>
          <ac:spMkLst>
            <pc:docMk/>
            <pc:sldMk cId="1810140138" sldId="473"/>
            <ac:spMk id="7" creationId="{651A7B77-2C09-C11C-AAFA-730C257BDB6A}"/>
          </ac:spMkLst>
        </pc:spChg>
        <pc:spChg chg="add del mod ord">
          <ac:chgData name="Megan Olivia St-Pierre" userId="S::mosp@yorku.ca::f5deaa9c-37c6-4c7c-8ddc-11b4aabd0f7c" providerId="AD" clId="Web-{FBFCF768-D9E8-D20F-A07E-CE2CAB9A529C}" dt="2023-06-26T12:44:44.644" v="225"/>
          <ac:spMkLst>
            <pc:docMk/>
            <pc:sldMk cId="1810140138" sldId="473"/>
            <ac:spMk id="8" creationId="{CA303968-E1EC-0DD1-54A4-F9067C743183}"/>
          </ac:spMkLst>
        </pc:spChg>
        <pc:spChg chg="add mod ord">
          <ac:chgData name="Megan Olivia St-Pierre" userId="S::mosp@yorku.ca::f5deaa9c-37c6-4c7c-8ddc-11b4aabd0f7c" providerId="AD" clId="Web-{FBFCF768-D9E8-D20F-A07E-CE2CAB9A529C}" dt="2023-06-26T12:41:11.802" v="224" actId="20577"/>
          <ac:spMkLst>
            <pc:docMk/>
            <pc:sldMk cId="1810140138" sldId="473"/>
            <ac:spMk id="9" creationId="{AFD2AA4A-A6AA-CC0B-3CB0-DF2EADAE63F2}"/>
          </ac:spMkLst>
        </pc:spChg>
        <pc:picChg chg="add mod ord">
          <ac:chgData name="Megan Olivia St-Pierre" userId="S::mosp@yorku.ca::f5deaa9c-37c6-4c7c-8ddc-11b4aabd0f7c" providerId="AD" clId="Web-{FBFCF768-D9E8-D20F-A07E-CE2CAB9A529C}" dt="2023-06-26T12:44:44.644" v="225"/>
          <ac:picMkLst>
            <pc:docMk/>
            <pc:sldMk cId="1810140138" sldId="473"/>
            <ac:picMk id="10" creationId="{9550831B-924F-68CD-2E05-CDD81928835D}"/>
          </ac:picMkLst>
        </pc:picChg>
      </pc:sldChg>
      <pc:sldChg chg="modSp new del">
        <pc:chgData name="Megan Olivia St-Pierre" userId="S::mosp@yorku.ca::f5deaa9c-37c6-4c7c-8ddc-11b4aabd0f7c" providerId="AD" clId="Web-{FBFCF768-D9E8-D20F-A07E-CE2CAB9A529C}" dt="2023-06-26T12:37:29.960" v="161"/>
        <pc:sldMkLst>
          <pc:docMk/>
          <pc:sldMk cId="3757068228" sldId="473"/>
        </pc:sldMkLst>
        <pc:spChg chg="mod">
          <ac:chgData name="Megan Olivia St-Pierre" userId="S::mosp@yorku.ca::f5deaa9c-37c6-4c7c-8ddc-11b4aabd0f7c" providerId="AD" clId="Web-{FBFCF768-D9E8-D20F-A07E-CE2CAB9A529C}" dt="2023-06-26T12:34:37.289" v="150" actId="20577"/>
          <ac:spMkLst>
            <pc:docMk/>
            <pc:sldMk cId="3757068228" sldId="473"/>
            <ac:spMk id="3" creationId="{835AA5F3-D834-17AA-7C4C-DF8984589F0F}"/>
          </ac:spMkLst>
        </pc:spChg>
        <pc:spChg chg="mod">
          <ac:chgData name="Megan Olivia St-Pierre" userId="S::mosp@yorku.ca::f5deaa9c-37c6-4c7c-8ddc-11b4aabd0f7c" providerId="AD" clId="Web-{FBFCF768-D9E8-D20F-A07E-CE2CAB9A529C}" dt="2023-06-26T12:37:24.663" v="160" actId="20577"/>
          <ac:spMkLst>
            <pc:docMk/>
            <pc:sldMk cId="3757068228" sldId="473"/>
            <ac:spMk id="8" creationId="{E40BAC85-A20D-6530-A369-CA605BD62EEE}"/>
          </ac:spMkLst>
        </pc:spChg>
      </pc:sldChg>
      <pc:sldChg chg="delSp modSp new">
        <pc:chgData name="Megan Olivia St-Pierre" userId="S::mosp@yorku.ca::f5deaa9c-37c6-4c7c-8ddc-11b4aabd0f7c" providerId="AD" clId="Web-{FBFCF768-D9E8-D20F-A07E-CE2CAB9A529C}" dt="2023-06-26T12:48:04.143" v="274" actId="14100"/>
        <pc:sldMkLst>
          <pc:docMk/>
          <pc:sldMk cId="3105690531" sldId="474"/>
        </pc:sldMkLst>
        <pc:spChg chg="del">
          <ac:chgData name="Megan Olivia St-Pierre" userId="S::mosp@yorku.ca::f5deaa9c-37c6-4c7c-8ddc-11b4aabd0f7c" providerId="AD" clId="Web-{FBFCF768-D9E8-D20F-A07E-CE2CAB9A529C}" dt="2023-06-26T12:47:38.502" v="262"/>
          <ac:spMkLst>
            <pc:docMk/>
            <pc:sldMk cId="3105690531" sldId="474"/>
            <ac:spMk id="2" creationId="{D2C34858-78C9-1089-FE00-4B7D15C109F3}"/>
          </ac:spMkLst>
        </pc:spChg>
        <pc:spChg chg="mod">
          <ac:chgData name="Megan Olivia St-Pierre" userId="S::mosp@yorku.ca::f5deaa9c-37c6-4c7c-8ddc-11b4aabd0f7c" providerId="AD" clId="Web-{FBFCF768-D9E8-D20F-A07E-CE2CAB9A529C}" dt="2023-06-26T12:47:52.268" v="268" actId="20577"/>
          <ac:spMkLst>
            <pc:docMk/>
            <pc:sldMk cId="3105690531" sldId="474"/>
            <ac:spMk id="5" creationId="{E08F5327-DE9D-6FBE-B927-01D9279750DD}"/>
          </ac:spMkLst>
        </pc:spChg>
        <pc:spChg chg="mod">
          <ac:chgData name="Megan Olivia St-Pierre" userId="S::mosp@yorku.ca::f5deaa9c-37c6-4c7c-8ddc-11b4aabd0f7c" providerId="AD" clId="Web-{FBFCF768-D9E8-D20F-A07E-CE2CAB9A529C}" dt="2023-06-26T12:47:57.158" v="272" actId="20577"/>
          <ac:spMkLst>
            <pc:docMk/>
            <pc:sldMk cId="3105690531" sldId="474"/>
            <ac:spMk id="6" creationId="{6A2B68A3-752D-AE98-429F-875AF40AEFA2}"/>
          </ac:spMkLst>
        </pc:spChg>
        <pc:spChg chg="mod">
          <ac:chgData name="Megan Olivia St-Pierre" userId="S::mosp@yorku.ca::f5deaa9c-37c6-4c7c-8ddc-11b4aabd0f7c" providerId="AD" clId="Web-{FBFCF768-D9E8-D20F-A07E-CE2CAB9A529C}" dt="2023-06-26T12:48:00.861" v="273" actId="14100"/>
          <ac:spMkLst>
            <pc:docMk/>
            <pc:sldMk cId="3105690531" sldId="474"/>
            <ac:spMk id="7" creationId="{053E129C-D025-9DB7-C84F-43E2D8E0C49B}"/>
          </ac:spMkLst>
        </pc:spChg>
        <pc:spChg chg="mod">
          <ac:chgData name="Megan Olivia St-Pierre" userId="S::mosp@yorku.ca::f5deaa9c-37c6-4c7c-8ddc-11b4aabd0f7c" providerId="AD" clId="Web-{FBFCF768-D9E8-D20F-A07E-CE2CAB9A529C}" dt="2023-06-26T12:48:04.143" v="274" actId="14100"/>
          <ac:spMkLst>
            <pc:docMk/>
            <pc:sldMk cId="3105690531" sldId="474"/>
            <ac:spMk id="8" creationId="{4AF37141-8FF8-5A8A-B8A9-6CA7635E0ABA}"/>
          </ac:spMkLst>
        </pc:spChg>
      </pc:sldChg>
      <pc:sldChg chg="addSp modSp new">
        <pc:chgData name="Megan Olivia St-Pierre" userId="S::mosp@yorku.ca::f5deaa9c-37c6-4c7c-8ddc-11b4aabd0f7c" providerId="AD" clId="Web-{FBFCF768-D9E8-D20F-A07E-CE2CAB9A529C}" dt="2023-06-26T12:58:56.748" v="358" actId="1076"/>
        <pc:sldMkLst>
          <pc:docMk/>
          <pc:sldMk cId="76496754" sldId="475"/>
        </pc:sldMkLst>
        <pc:spChg chg="mod">
          <ac:chgData name="Megan Olivia St-Pierre" userId="S::mosp@yorku.ca::f5deaa9c-37c6-4c7c-8ddc-11b4aabd0f7c" providerId="AD" clId="Web-{FBFCF768-D9E8-D20F-A07E-CE2CAB9A529C}" dt="2023-06-26T12:53:54.078" v="294" actId="20577"/>
          <ac:spMkLst>
            <pc:docMk/>
            <pc:sldMk cId="76496754" sldId="475"/>
            <ac:spMk id="4" creationId="{DB901A04-85F1-396D-74B7-A02D3661BC07}"/>
          </ac:spMkLst>
        </pc:spChg>
        <pc:spChg chg="mod">
          <ac:chgData name="Megan Olivia St-Pierre" userId="S::mosp@yorku.ca::f5deaa9c-37c6-4c7c-8ddc-11b4aabd0f7c" providerId="AD" clId="Web-{FBFCF768-D9E8-D20F-A07E-CE2CAB9A529C}" dt="2023-06-26T12:52:27.360" v="279" actId="20577"/>
          <ac:spMkLst>
            <pc:docMk/>
            <pc:sldMk cId="76496754" sldId="475"/>
            <ac:spMk id="5" creationId="{0F82F155-6ABB-F465-3A8B-4E22EAE1E6EA}"/>
          </ac:spMkLst>
        </pc:spChg>
        <pc:spChg chg="add mod">
          <ac:chgData name="Megan Olivia St-Pierre" userId="S::mosp@yorku.ca::f5deaa9c-37c6-4c7c-8ddc-11b4aabd0f7c" providerId="AD" clId="Web-{FBFCF768-D9E8-D20F-A07E-CE2CAB9A529C}" dt="2023-06-26T12:55:31.046" v="305" actId="20577"/>
          <ac:spMkLst>
            <pc:docMk/>
            <pc:sldMk cId="76496754" sldId="475"/>
            <ac:spMk id="6" creationId="{D12C734D-30F3-2B93-CC78-C2B9DCB07B35}"/>
          </ac:spMkLst>
        </pc:spChg>
        <pc:spChg chg="add mod">
          <ac:chgData name="Megan Olivia St-Pierre" userId="S::mosp@yorku.ca::f5deaa9c-37c6-4c7c-8ddc-11b4aabd0f7c" providerId="AD" clId="Web-{FBFCF768-D9E8-D20F-A07E-CE2CAB9A529C}" dt="2023-06-26T12:55:49.327" v="307" actId="1076"/>
          <ac:spMkLst>
            <pc:docMk/>
            <pc:sldMk cId="76496754" sldId="475"/>
            <ac:spMk id="7" creationId="{C51EF391-E9AE-2C65-35EF-ECB05727A279}"/>
          </ac:spMkLst>
        </pc:spChg>
        <pc:spChg chg="add mod">
          <ac:chgData name="Megan Olivia St-Pierre" userId="S::mosp@yorku.ca::f5deaa9c-37c6-4c7c-8ddc-11b4aabd0f7c" providerId="AD" clId="Web-{FBFCF768-D9E8-D20F-A07E-CE2CAB9A529C}" dt="2023-06-26T12:56:07.421" v="310" actId="14100"/>
          <ac:spMkLst>
            <pc:docMk/>
            <pc:sldMk cId="76496754" sldId="475"/>
            <ac:spMk id="8" creationId="{CEC86431-54B0-0699-293C-E49C32458291}"/>
          </ac:spMkLst>
        </pc:spChg>
        <pc:spChg chg="add mod">
          <ac:chgData name="Megan Olivia St-Pierre" userId="S::mosp@yorku.ca::f5deaa9c-37c6-4c7c-8ddc-11b4aabd0f7c" providerId="AD" clId="Web-{FBFCF768-D9E8-D20F-A07E-CE2CAB9A529C}" dt="2023-06-26T12:57:09.264" v="336" actId="1076"/>
          <ac:spMkLst>
            <pc:docMk/>
            <pc:sldMk cId="76496754" sldId="475"/>
            <ac:spMk id="9" creationId="{C5B58BB3-950D-17B3-786C-7B58EA1AB3D5}"/>
          </ac:spMkLst>
        </pc:spChg>
        <pc:spChg chg="add mod">
          <ac:chgData name="Megan Olivia St-Pierre" userId="S::mosp@yorku.ca::f5deaa9c-37c6-4c7c-8ddc-11b4aabd0f7c" providerId="AD" clId="Web-{FBFCF768-D9E8-D20F-A07E-CE2CAB9A529C}" dt="2023-06-26T12:58:07.373" v="341"/>
          <ac:spMkLst>
            <pc:docMk/>
            <pc:sldMk cId="76496754" sldId="475"/>
            <ac:spMk id="10" creationId="{2DCCF12E-EDC6-B5D2-9FDC-C7E5D00AECC4}"/>
          </ac:spMkLst>
        </pc:spChg>
        <pc:spChg chg="add mod">
          <ac:chgData name="Megan Olivia St-Pierre" userId="S::mosp@yorku.ca::f5deaa9c-37c6-4c7c-8ddc-11b4aabd0f7c" providerId="AD" clId="Web-{FBFCF768-D9E8-D20F-A07E-CE2CAB9A529C}" dt="2023-06-26T12:58:56.748" v="358" actId="1076"/>
          <ac:spMkLst>
            <pc:docMk/>
            <pc:sldMk cId="76496754" sldId="475"/>
            <ac:spMk id="11" creationId="{CBDD55BE-CC54-C7E6-A99A-0D713D165BF6}"/>
          </ac:spMkLst>
        </pc:spChg>
      </pc:sldChg>
    </pc:docChg>
  </pc:docChgLst>
  <pc:docChgLst>
    <pc:chgData clId="Web-{08C00200-1E50-2956-C62B-19AAE3F44822}"/>
    <pc:docChg chg="modSld">
      <pc:chgData name="" userId="" providerId="" clId="Web-{08C00200-1E50-2956-C62B-19AAE3F44822}" dt="2023-06-23T17:34:55.348" v="0"/>
      <pc:docMkLst>
        <pc:docMk/>
      </pc:docMkLst>
      <pc:sldChg chg="addSp delSp modSp">
        <pc:chgData name="" userId="" providerId="" clId="Web-{08C00200-1E50-2956-C62B-19AAE3F44822}" dt="2023-06-23T17:34:55.348" v="0"/>
        <pc:sldMkLst>
          <pc:docMk/>
          <pc:sldMk cId="4182375410" sldId="330"/>
        </pc:sldMkLst>
        <pc:spChg chg="add mod">
          <ac:chgData name="" userId="" providerId="" clId="Web-{08C00200-1E50-2956-C62B-19AAE3F44822}" dt="2023-06-23T17:34:55.348" v="0"/>
          <ac:spMkLst>
            <pc:docMk/>
            <pc:sldMk cId="4182375410" sldId="330"/>
            <ac:spMk id="4" creationId="{D647A29E-834F-57EE-FAB6-52E72B4BFC8A}"/>
          </ac:spMkLst>
        </pc:spChg>
        <pc:picChg chg="del">
          <ac:chgData name="" userId="" providerId="" clId="Web-{08C00200-1E50-2956-C62B-19AAE3F44822}" dt="2023-06-23T17:34:55.348" v="0"/>
          <ac:picMkLst>
            <pc:docMk/>
            <pc:sldMk cId="4182375410" sldId="330"/>
            <ac:picMk id="13" creationId="{2D7EF3E1-1DA6-501F-4BD6-1B86FF8EF788}"/>
          </ac:picMkLst>
        </pc:picChg>
      </pc:sldChg>
    </pc:docChg>
  </pc:docChgLst>
  <pc:docChgLst>
    <pc:chgData name="Megan Olivia St-Pierre" userId="S::mosp@yorku.ca::f5deaa9c-37c6-4c7c-8ddc-11b4aabd0f7c" providerId="AD" clId="Web-{9E0F86AA-0063-2ABC-CD56-F26560BE1E93}"/>
    <pc:docChg chg="addSld modSld modSection">
      <pc:chgData name="Megan Olivia St-Pierre" userId="S::mosp@yorku.ca::f5deaa9c-37c6-4c7c-8ddc-11b4aabd0f7c" providerId="AD" clId="Web-{9E0F86AA-0063-2ABC-CD56-F26560BE1E93}" dt="2023-08-18T12:07:12.630" v="456" actId="20577"/>
      <pc:docMkLst>
        <pc:docMk/>
      </pc:docMkLst>
      <pc:sldChg chg="addSp delSp modSp">
        <pc:chgData name="Megan Olivia St-Pierre" userId="S::mosp@yorku.ca::f5deaa9c-37c6-4c7c-8ddc-11b4aabd0f7c" providerId="AD" clId="Web-{9E0F86AA-0063-2ABC-CD56-F26560BE1E93}" dt="2023-08-18T12:07:12.630" v="456" actId="20577"/>
        <pc:sldMkLst>
          <pc:docMk/>
          <pc:sldMk cId="1376650628" sldId="500"/>
        </pc:sldMkLst>
        <pc:spChg chg="mod">
          <ac:chgData name="Megan Olivia St-Pierre" userId="S::mosp@yorku.ca::f5deaa9c-37c6-4c7c-8ddc-11b4aabd0f7c" providerId="AD" clId="Web-{9E0F86AA-0063-2ABC-CD56-F26560BE1E93}" dt="2023-08-18T12:06:36.880" v="448" actId="20577"/>
          <ac:spMkLst>
            <pc:docMk/>
            <pc:sldMk cId="1376650628" sldId="500"/>
            <ac:spMk id="2" creationId="{9C2FB8C8-BB29-7AC2-599B-A62238E243F3}"/>
          </ac:spMkLst>
        </pc:spChg>
        <pc:spChg chg="del">
          <ac:chgData name="Megan Olivia St-Pierre" userId="S::mosp@yorku.ca::f5deaa9c-37c6-4c7c-8ddc-11b4aabd0f7c" providerId="AD" clId="Web-{9E0F86AA-0063-2ABC-CD56-F26560BE1E93}" dt="2023-08-18T12:02:14.189" v="444"/>
          <ac:spMkLst>
            <pc:docMk/>
            <pc:sldMk cId="1376650628" sldId="500"/>
            <ac:spMk id="3" creationId="{57D76180-048C-C29F-5D89-7BC976480D53}"/>
          </ac:spMkLst>
        </pc:spChg>
        <pc:spChg chg="mod">
          <ac:chgData name="Megan Olivia St-Pierre" userId="S::mosp@yorku.ca::f5deaa9c-37c6-4c7c-8ddc-11b4aabd0f7c" providerId="AD" clId="Web-{9E0F86AA-0063-2ABC-CD56-F26560BE1E93}" dt="2023-08-18T12:07:12.630" v="456" actId="20577"/>
          <ac:spMkLst>
            <pc:docMk/>
            <pc:sldMk cId="1376650628" sldId="500"/>
            <ac:spMk id="5" creationId="{14D0A30B-1C91-324E-FE5B-3923258A6578}"/>
          </ac:spMkLst>
        </pc:spChg>
        <pc:picChg chg="add mod ord">
          <ac:chgData name="Megan Olivia St-Pierre" userId="S::mosp@yorku.ca::f5deaa9c-37c6-4c7c-8ddc-11b4aabd0f7c" providerId="AD" clId="Web-{9E0F86AA-0063-2ABC-CD56-F26560BE1E93}" dt="2023-08-18T12:02:14.189" v="444"/>
          <ac:picMkLst>
            <pc:docMk/>
            <pc:sldMk cId="1376650628" sldId="500"/>
            <ac:picMk id="6" creationId="{EB04A577-397B-83E3-AD98-46C85C225A19}"/>
          </ac:picMkLst>
        </pc:picChg>
      </pc:sldChg>
      <pc:sldChg chg="addSp delSp modSp add replId">
        <pc:chgData name="Megan Olivia St-Pierre" userId="S::mosp@yorku.ca::f5deaa9c-37c6-4c7c-8ddc-11b4aabd0f7c" providerId="AD" clId="Web-{9E0F86AA-0063-2ABC-CD56-F26560BE1E93}" dt="2023-08-18T12:06:41.536" v="449" actId="20577"/>
        <pc:sldMkLst>
          <pc:docMk/>
          <pc:sldMk cId="2940224787" sldId="501"/>
        </pc:sldMkLst>
        <pc:spChg chg="mod">
          <ac:chgData name="Megan Olivia St-Pierre" userId="S::mosp@yorku.ca::f5deaa9c-37c6-4c7c-8ddc-11b4aabd0f7c" providerId="AD" clId="Web-{9E0F86AA-0063-2ABC-CD56-F26560BE1E93}" dt="2023-08-18T12:06:41.536" v="449" actId="20577"/>
          <ac:spMkLst>
            <pc:docMk/>
            <pc:sldMk cId="2940224787" sldId="501"/>
            <ac:spMk id="2" creationId="{9C2FB8C8-BB29-7AC2-599B-A62238E243F3}"/>
          </ac:spMkLst>
        </pc:spChg>
        <pc:spChg chg="add del">
          <ac:chgData name="Megan Olivia St-Pierre" userId="S::mosp@yorku.ca::f5deaa9c-37c6-4c7c-8ddc-11b4aabd0f7c" providerId="AD" clId="Web-{9E0F86AA-0063-2ABC-CD56-F26560BE1E93}" dt="2023-08-18T12:06:09.864" v="447"/>
          <ac:spMkLst>
            <pc:docMk/>
            <pc:sldMk cId="2940224787" sldId="501"/>
            <ac:spMk id="3" creationId="{57D76180-048C-C29F-5D89-7BC976480D53}"/>
          </ac:spMkLst>
        </pc:spChg>
        <pc:spChg chg="mod">
          <ac:chgData name="Megan Olivia St-Pierre" userId="S::mosp@yorku.ca::f5deaa9c-37c6-4c7c-8ddc-11b4aabd0f7c" providerId="AD" clId="Web-{9E0F86AA-0063-2ABC-CD56-F26560BE1E93}" dt="2023-08-18T11:59:57.467" v="436" actId="20577"/>
          <ac:spMkLst>
            <pc:docMk/>
            <pc:sldMk cId="2940224787" sldId="501"/>
            <ac:spMk id="5" creationId="{14D0A30B-1C91-324E-FE5B-3923258A6578}"/>
          </ac:spMkLst>
        </pc:spChg>
        <pc:picChg chg="add del mod ord">
          <ac:chgData name="Megan Olivia St-Pierre" userId="S::mosp@yorku.ca::f5deaa9c-37c6-4c7c-8ddc-11b4aabd0f7c" providerId="AD" clId="Web-{9E0F86AA-0063-2ABC-CD56-F26560BE1E93}" dt="2023-08-18T12:06:01.848" v="446"/>
          <ac:picMkLst>
            <pc:docMk/>
            <pc:sldMk cId="2940224787" sldId="501"/>
            <ac:picMk id="6" creationId="{1703CED7-7DCE-F515-3E98-DF00D6C6C1BB}"/>
          </ac:picMkLst>
        </pc:picChg>
        <pc:picChg chg="add mod ord">
          <ac:chgData name="Megan Olivia St-Pierre" userId="S::mosp@yorku.ca::f5deaa9c-37c6-4c7c-8ddc-11b4aabd0f7c" providerId="AD" clId="Web-{9E0F86AA-0063-2ABC-CD56-F26560BE1E93}" dt="2023-08-18T12:06:09.864" v="447"/>
          <ac:picMkLst>
            <pc:docMk/>
            <pc:sldMk cId="2940224787" sldId="501"/>
            <ac:picMk id="7" creationId="{DBB6E825-F4D2-7A65-3FF2-82DC6A0F757D}"/>
          </ac:picMkLst>
        </pc:picChg>
      </pc:sldChg>
    </pc:docChg>
  </pc:docChgLst>
  <pc:docChgLst>
    <pc:chgData name="Megan Olivia St-Pierre" userId="S::mosp@yorku.ca::f5deaa9c-37c6-4c7c-8ddc-11b4aabd0f7c" providerId="AD" clId="Web-{7438CC77-CA56-E8F5-3689-D805FD482C88}"/>
    <pc:docChg chg="addSld delSld modSld modSection">
      <pc:chgData name="Megan Olivia St-Pierre" userId="S::mosp@yorku.ca::f5deaa9c-37c6-4c7c-8ddc-11b4aabd0f7c" providerId="AD" clId="Web-{7438CC77-CA56-E8F5-3689-D805FD482C88}" dt="2023-07-20T20:01:08.554" v="155"/>
      <pc:docMkLst>
        <pc:docMk/>
      </pc:docMkLst>
      <pc:sldChg chg="modSp">
        <pc:chgData name="Megan Olivia St-Pierre" userId="S::mosp@yorku.ca::f5deaa9c-37c6-4c7c-8ddc-11b4aabd0f7c" providerId="AD" clId="Web-{7438CC77-CA56-E8F5-3689-D805FD482C88}" dt="2023-07-20T19:01:54.557" v="1" actId="20577"/>
        <pc:sldMkLst>
          <pc:docMk/>
          <pc:sldMk cId="2748599246" sldId="492"/>
        </pc:sldMkLst>
        <pc:spChg chg="mod">
          <ac:chgData name="Megan Olivia St-Pierre" userId="S::mosp@yorku.ca::f5deaa9c-37c6-4c7c-8ddc-11b4aabd0f7c" providerId="AD" clId="Web-{7438CC77-CA56-E8F5-3689-D805FD482C88}" dt="2023-07-20T19:01:54.557" v="1" actId="20577"/>
          <ac:spMkLst>
            <pc:docMk/>
            <pc:sldMk cId="2748599246" sldId="492"/>
            <ac:spMk id="8" creationId="{E29BE03D-88AD-0B55-45D5-6AB97ED78767}"/>
          </ac:spMkLst>
        </pc:spChg>
      </pc:sldChg>
      <pc:sldChg chg="new del">
        <pc:chgData name="Megan Olivia St-Pierre" userId="S::mosp@yorku.ca::f5deaa9c-37c6-4c7c-8ddc-11b4aabd0f7c" providerId="AD" clId="Web-{7438CC77-CA56-E8F5-3689-D805FD482C88}" dt="2023-07-20T19:08:39.205" v="53"/>
        <pc:sldMkLst>
          <pc:docMk/>
          <pc:sldMk cId="1734701136" sldId="493"/>
        </pc:sldMkLst>
      </pc:sldChg>
      <pc:sldChg chg="addSp delSp modSp new">
        <pc:chgData name="Megan Olivia St-Pierre" userId="S::mosp@yorku.ca::f5deaa9c-37c6-4c7c-8ddc-11b4aabd0f7c" providerId="AD" clId="Web-{7438CC77-CA56-E8F5-3689-D805FD482C88}" dt="2023-07-20T19:19:29.465" v="86"/>
        <pc:sldMkLst>
          <pc:docMk/>
          <pc:sldMk cId="1745728485" sldId="493"/>
        </pc:sldMkLst>
        <pc:spChg chg="del">
          <ac:chgData name="Megan Olivia St-Pierre" userId="S::mosp@yorku.ca::f5deaa9c-37c6-4c7c-8ddc-11b4aabd0f7c" providerId="AD" clId="Web-{7438CC77-CA56-E8F5-3689-D805FD482C88}" dt="2023-07-20T19:19:29.465" v="86"/>
          <ac:spMkLst>
            <pc:docMk/>
            <pc:sldMk cId="1745728485" sldId="493"/>
            <ac:spMk id="2" creationId="{3EB16CDB-2CCF-2CE5-A387-2B1E23156CCD}"/>
          </ac:spMkLst>
        </pc:spChg>
        <pc:spChg chg="mod">
          <ac:chgData name="Megan Olivia St-Pierre" userId="S::mosp@yorku.ca::f5deaa9c-37c6-4c7c-8ddc-11b4aabd0f7c" providerId="AD" clId="Web-{7438CC77-CA56-E8F5-3689-D805FD482C88}" dt="2023-07-20T19:18:03.058" v="61" actId="20577"/>
          <ac:spMkLst>
            <pc:docMk/>
            <pc:sldMk cId="1745728485" sldId="493"/>
            <ac:spMk id="3" creationId="{9F2949A3-69E2-ECAC-265F-149DD34B42AD}"/>
          </ac:spMkLst>
        </pc:spChg>
        <pc:spChg chg="del mod">
          <ac:chgData name="Megan Olivia St-Pierre" userId="S::mosp@yorku.ca::f5deaa9c-37c6-4c7c-8ddc-11b4aabd0f7c" providerId="AD" clId="Web-{7438CC77-CA56-E8F5-3689-D805FD482C88}" dt="2023-07-20T19:18:05.448" v="62"/>
          <ac:spMkLst>
            <pc:docMk/>
            <pc:sldMk cId="1745728485" sldId="493"/>
            <ac:spMk id="6" creationId="{7D664804-AFD9-D454-F3D3-0B9A79031A1D}"/>
          </ac:spMkLst>
        </pc:spChg>
        <pc:spChg chg="del">
          <ac:chgData name="Megan Olivia St-Pierre" userId="S::mosp@yorku.ca::f5deaa9c-37c6-4c7c-8ddc-11b4aabd0f7c" providerId="AD" clId="Web-{7438CC77-CA56-E8F5-3689-D805FD482C88}" dt="2023-07-20T19:09:05.096" v="56"/>
          <ac:spMkLst>
            <pc:docMk/>
            <pc:sldMk cId="1745728485" sldId="493"/>
            <ac:spMk id="7" creationId="{E8EF7E4D-A3B2-B3AF-06A4-702EEC99A782}"/>
          </ac:spMkLst>
        </pc:spChg>
        <pc:spChg chg="mod">
          <ac:chgData name="Megan Olivia St-Pierre" userId="S::mosp@yorku.ca::f5deaa9c-37c6-4c7c-8ddc-11b4aabd0f7c" providerId="AD" clId="Web-{7438CC77-CA56-E8F5-3689-D805FD482C88}" dt="2023-07-20T19:18:34.433" v="85" actId="20577"/>
          <ac:spMkLst>
            <pc:docMk/>
            <pc:sldMk cId="1745728485" sldId="493"/>
            <ac:spMk id="8" creationId="{C7ECE621-9742-4B14-2529-94B7E0BE7293}"/>
          </ac:spMkLst>
        </pc:spChg>
        <pc:spChg chg="del">
          <ac:chgData name="Megan Olivia St-Pierre" userId="S::mosp@yorku.ca::f5deaa9c-37c6-4c7c-8ddc-11b4aabd0f7c" providerId="AD" clId="Web-{7438CC77-CA56-E8F5-3689-D805FD482C88}" dt="2023-07-20T19:09:02.096" v="55"/>
          <ac:spMkLst>
            <pc:docMk/>
            <pc:sldMk cId="1745728485" sldId="493"/>
            <ac:spMk id="9" creationId="{60654912-6F60-21AF-8D9F-FF964C65743A}"/>
          </ac:spMkLst>
        </pc:spChg>
        <pc:picChg chg="add mod ord">
          <ac:chgData name="Megan Olivia St-Pierre" userId="S::mosp@yorku.ca::f5deaa9c-37c6-4c7c-8ddc-11b4aabd0f7c" providerId="AD" clId="Web-{7438CC77-CA56-E8F5-3689-D805FD482C88}" dt="2023-07-20T19:19:29.465" v="86"/>
          <ac:picMkLst>
            <pc:docMk/>
            <pc:sldMk cId="1745728485" sldId="493"/>
            <ac:picMk id="10" creationId="{02B034AD-B105-FDD3-8EAD-C8754B75740F}"/>
          </ac:picMkLst>
        </pc:picChg>
      </pc:sldChg>
      <pc:sldChg chg="addSp delSp modSp new del mod modClrScheme chgLayout">
        <pc:chgData name="Megan Olivia St-Pierre" userId="S::mosp@yorku.ca::f5deaa9c-37c6-4c7c-8ddc-11b4aabd0f7c" providerId="AD" clId="Web-{7438CC77-CA56-E8F5-3689-D805FD482C88}" dt="2023-07-20T19:06:58.047" v="49"/>
        <pc:sldMkLst>
          <pc:docMk/>
          <pc:sldMk cId="2728345367" sldId="493"/>
        </pc:sldMkLst>
        <pc:spChg chg="del">
          <ac:chgData name="Megan Olivia St-Pierre" userId="S::mosp@yorku.ca::f5deaa9c-37c6-4c7c-8ddc-11b4aabd0f7c" providerId="AD" clId="Web-{7438CC77-CA56-E8F5-3689-D805FD482C88}" dt="2023-07-20T19:06:52.156" v="48"/>
          <ac:spMkLst>
            <pc:docMk/>
            <pc:sldMk cId="2728345367" sldId="493"/>
            <ac:spMk id="2" creationId="{F1A80AB0-DC42-33DF-7CE5-70B3462FD71F}"/>
          </ac:spMkLst>
        </pc:spChg>
        <pc:spChg chg="add del mod ord">
          <ac:chgData name="Megan Olivia St-Pierre" userId="S::mosp@yorku.ca::f5deaa9c-37c6-4c7c-8ddc-11b4aabd0f7c" providerId="AD" clId="Web-{7438CC77-CA56-E8F5-3689-D805FD482C88}" dt="2023-07-20T19:06:52.156" v="48"/>
          <ac:spMkLst>
            <pc:docMk/>
            <pc:sldMk cId="2728345367" sldId="493"/>
            <ac:spMk id="3" creationId="{AD9A950E-495E-A45F-FB6B-C371967128C6}"/>
          </ac:spMkLst>
        </pc:spChg>
        <pc:spChg chg="mod ord">
          <ac:chgData name="Megan Olivia St-Pierre" userId="S::mosp@yorku.ca::f5deaa9c-37c6-4c7c-8ddc-11b4aabd0f7c" providerId="AD" clId="Web-{7438CC77-CA56-E8F5-3689-D805FD482C88}" dt="2023-07-20T19:06:52.156" v="48"/>
          <ac:spMkLst>
            <pc:docMk/>
            <pc:sldMk cId="2728345367" sldId="493"/>
            <ac:spMk id="4" creationId="{F36DE92A-92C9-38FA-3527-ACF6916592EB}"/>
          </ac:spMkLst>
        </pc:spChg>
        <pc:spChg chg="mod ord">
          <ac:chgData name="Megan Olivia St-Pierre" userId="S::mosp@yorku.ca::f5deaa9c-37c6-4c7c-8ddc-11b4aabd0f7c" providerId="AD" clId="Web-{7438CC77-CA56-E8F5-3689-D805FD482C88}" dt="2023-07-20T19:06:52.156" v="48"/>
          <ac:spMkLst>
            <pc:docMk/>
            <pc:sldMk cId="2728345367" sldId="493"/>
            <ac:spMk id="5" creationId="{E67F6D76-F7BD-611D-40AF-4EB79038ECAC}"/>
          </ac:spMkLst>
        </pc:spChg>
        <pc:spChg chg="add mod ord">
          <ac:chgData name="Megan Olivia St-Pierre" userId="S::mosp@yorku.ca::f5deaa9c-37c6-4c7c-8ddc-11b4aabd0f7c" providerId="AD" clId="Web-{7438CC77-CA56-E8F5-3689-D805FD482C88}" dt="2023-07-20T19:06:52.156" v="48"/>
          <ac:spMkLst>
            <pc:docMk/>
            <pc:sldMk cId="2728345367" sldId="493"/>
            <ac:spMk id="7" creationId="{D7AE759B-2960-05B9-A183-434782F208DB}"/>
          </ac:spMkLst>
        </pc:spChg>
        <pc:picChg chg="add del mod ord">
          <ac:chgData name="Megan Olivia St-Pierre" userId="S::mosp@yorku.ca::f5deaa9c-37c6-4c7c-8ddc-11b4aabd0f7c" providerId="AD" clId="Web-{7438CC77-CA56-E8F5-3689-D805FD482C88}" dt="2023-07-20T19:04:50.701" v="47"/>
          <ac:picMkLst>
            <pc:docMk/>
            <pc:sldMk cId="2728345367" sldId="493"/>
            <ac:picMk id="6" creationId="{014FBF97-0817-8826-7601-466F5FE8855F}"/>
          </ac:picMkLst>
        </pc:picChg>
      </pc:sldChg>
      <pc:sldChg chg="new del">
        <pc:chgData name="Megan Olivia St-Pierre" userId="S::mosp@yorku.ca::f5deaa9c-37c6-4c7c-8ddc-11b4aabd0f7c" providerId="AD" clId="Web-{7438CC77-CA56-E8F5-3689-D805FD482C88}" dt="2023-07-20T19:08:30.642" v="51"/>
        <pc:sldMkLst>
          <pc:docMk/>
          <pc:sldMk cId="3499462164" sldId="493"/>
        </pc:sldMkLst>
      </pc:sldChg>
      <pc:sldChg chg="addSp delSp modSp new mod modClrScheme chgLayout">
        <pc:chgData name="Megan Olivia St-Pierre" userId="S::mosp@yorku.ca::f5deaa9c-37c6-4c7c-8ddc-11b4aabd0f7c" providerId="AD" clId="Web-{7438CC77-CA56-E8F5-3689-D805FD482C88}" dt="2023-07-20T20:00:18.694" v="142" actId="1076"/>
        <pc:sldMkLst>
          <pc:docMk/>
          <pc:sldMk cId="4076565674" sldId="494"/>
        </pc:sldMkLst>
        <pc:spChg chg="add del mod">
          <ac:chgData name="Megan Olivia St-Pierre" userId="S::mosp@yorku.ca::f5deaa9c-37c6-4c7c-8ddc-11b4aabd0f7c" providerId="AD" clId="Web-{7438CC77-CA56-E8F5-3689-D805FD482C88}" dt="2023-07-20T19:52:01.076" v="121"/>
          <ac:spMkLst>
            <pc:docMk/>
            <pc:sldMk cId="4076565674" sldId="494"/>
            <ac:spMk id="2" creationId="{07A5AD46-ED3A-47F9-CBEF-8CD8B80B44D2}"/>
          </ac:spMkLst>
        </pc:spChg>
        <pc:spChg chg="del">
          <ac:chgData name="Megan Olivia St-Pierre" userId="S::mosp@yorku.ca::f5deaa9c-37c6-4c7c-8ddc-11b4aabd0f7c" providerId="AD" clId="Web-{7438CC77-CA56-E8F5-3689-D805FD482C88}" dt="2023-07-20T19:27:52.458" v="114"/>
          <ac:spMkLst>
            <pc:docMk/>
            <pc:sldMk cId="4076565674" sldId="494"/>
            <ac:spMk id="2" creationId="{0B77D771-B6F2-75FC-1DFC-CDE0EC00728C}"/>
          </ac:spMkLst>
        </pc:spChg>
        <pc:spChg chg="mod ord">
          <ac:chgData name="Megan Olivia St-Pierre" userId="S::mosp@yorku.ca::f5deaa9c-37c6-4c7c-8ddc-11b4aabd0f7c" providerId="AD" clId="Web-{7438CC77-CA56-E8F5-3689-D805FD482C88}" dt="2023-07-20T19:28:04.146" v="118" actId="20577"/>
          <ac:spMkLst>
            <pc:docMk/>
            <pc:sldMk cId="4076565674" sldId="494"/>
            <ac:spMk id="3" creationId="{EFEFC569-C311-DE69-DAC3-8A283ECE3058}"/>
          </ac:spMkLst>
        </pc:spChg>
        <pc:spChg chg="mod ord">
          <ac:chgData name="Megan Olivia St-Pierre" userId="S::mosp@yorku.ca::f5deaa9c-37c6-4c7c-8ddc-11b4aabd0f7c" providerId="AD" clId="Web-{7438CC77-CA56-E8F5-3689-D805FD482C88}" dt="2023-07-20T19:27:52.458" v="114"/>
          <ac:spMkLst>
            <pc:docMk/>
            <pc:sldMk cId="4076565674" sldId="494"/>
            <ac:spMk id="4" creationId="{99702178-DD0B-6A86-4124-334CC0F6A019}"/>
          </ac:spMkLst>
        </pc:spChg>
        <pc:spChg chg="mod ord">
          <ac:chgData name="Megan Olivia St-Pierre" userId="S::mosp@yorku.ca::f5deaa9c-37c6-4c7c-8ddc-11b4aabd0f7c" providerId="AD" clId="Web-{7438CC77-CA56-E8F5-3689-D805FD482C88}" dt="2023-07-20T19:27:52.458" v="114"/>
          <ac:spMkLst>
            <pc:docMk/>
            <pc:sldMk cId="4076565674" sldId="494"/>
            <ac:spMk id="5" creationId="{C7D444DE-801F-BE0A-3F56-D230E1AE2FEC}"/>
          </ac:spMkLst>
        </pc:spChg>
        <pc:spChg chg="del">
          <ac:chgData name="Megan Olivia St-Pierre" userId="S::mosp@yorku.ca::f5deaa9c-37c6-4c7c-8ddc-11b4aabd0f7c" providerId="AD" clId="Web-{7438CC77-CA56-E8F5-3689-D805FD482C88}" dt="2023-07-20T19:27:11.754" v="92"/>
          <ac:spMkLst>
            <pc:docMk/>
            <pc:sldMk cId="4076565674" sldId="494"/>
            <ac:spMk id="6" creationId="{1B9053EA-CA94-C9AC-1B5F-DC668F8B33A2}"/>
          </ac:spMkLst>
        </pc:spChg>
        <pc:spChg chg="del">
          <ac:chgData name="Megan Olivia St-Pierre" userId="S::mosp@yorku.ca::f5deaa9c-37c6-4c7c-8ddc-11b4aabd0f7c" providerId="AD" clId="Web-{7438CC77-CA56-E8F5-3689-D805FD482C88}" dt="2023-07-20T19:27:08.410" v="91"/>
          <ac:spMkLst>
            <pc:docMk/>
            <pc:sldMk cId="4076565674" sldId="494"/>
            <ac:spMk id="7" creationId="{79578267-222F-8E14-7B30-E53BB8710647}"/>
          </ac:spMkLst>
        </pc:spChg>
        <pc:spChg chg="add del mod">
          <ac:chgData name="Megan Olivia St-Pierre" userId="S::mosp@yorku.ca::f5deaa9c-37c6-4c7c-8ddc-11b4aabd0f7c" providerId="AD" clId="Web-{7438CC77-CA56-E8F5-3689-D805FD482C88}" dt="2023-07-20T19:58:40.646" v="128"/>
          <ac:spMkLst>
            <pc:docMk/>
            <pc:sldMk cId="4076565674" sldId="494"/>
            <ac:spMk id="7" creationId="{7C330769-BCD9-53EB-94CD-97D37BB97C29}"/>
          </ac:spMkLst>
        </pc:spChg>
        <pc:spChg chg="add del mod">
          <ac:chgData name="Megan Olivia St-Pierre" userId="S::mosp@yorku.ca::f5deaa9c-37c6-4c7c-8ddc-11b4aabd0f7c" providerId="AD" clId="Web-{7438CC77-CA56-E8F5-3689-D805FD482C88}" dt="2023-07-20T19:58:54.505" v="132"/>
          <ac:spMkLst>
            <pc:docMk/>
            <pc:sldMk cId="4076565674" sldId="494"/>
            <ac:spMk id="8" creationId="{26EFCD91-858A-A348-07D9-5FCB136EC4F9}"/>
          </ac:spMkLst>
        </pc:spChg>
        <pc:spChg chg="del mod">
          <ac:chgData name="Megan Olivia St-Pierre" userId="S::mosp@yorku.ca::f5deaa9c-37c6-4c7c-8ddc-11b4aabd0f7c" providerId="AD" clId="Web-{7438CC77-CA56-E8F5-3689-D805FD482C88}" dt="2023-07-20T19:27:28.473" v="95"/>
          <ac:spMkLst>
            <pc:docMk/>
            <pc:sldMk cId="4076565674" sldId="494"/>
            <ac:spMk id="8" creationId="{67F50C18-4AFE-5082-1933-5C07B3CC0EA4}"/>
          </ac:spMkLst>
        </pc:spChg>
        <pc:spChg chg="add del mod">
          <ac:chgData name="Megan Olivia St-Pierre" userId="S::mosp@yorku.ca::f5deaa9c-37c6-4c7c-8ddc-11b4aabd0f7c" providerId="AD" clId="Web-{7438CC77-CA56-E8F5-3689-D805FD482C88}" dt="2023-07-20T19:59:08.568" v="136"/>
          <ac:spMkLst>
            <pc:docMk/>
            <pc:sldMk cId="4076565674" sldId="494"/>
            <ac:spMk id="9" creationId="{A89760AC-7887-E302-4E47-9EB3DE74A74B}"/>
          </ac:spMkLst>
        </pc:spChg>
        <pc:spChg chg="del">
          <ac:chgData name="Megan Olivia St-Pierre" userId="S::mosp@yorku.ca::f5deaa9c-37c6-4c7c-8ddc-11b4aabd0f7c" providerId="AD" clId="Web-{7438CC77-CA56-E8F5-3689-D805FD482C88}" dt="2023-07-20T19:27:07.504" v="90"/>
          <ac:spMkLst>
            <pc:docMk/>
            <pc:sldMk cId="4076565674" sldId="494"/>
            <ac:spMk id="9" creationId="{D72DBE60-7D28-73C7-9BCC-6A06B691FE76}"/>
          </ac:spMkLst>
        </pc:spChg>
        <pc:picChg chg="add mod">
          <ac:chgData name="Megan Olivia St-Pierre" userId="S::mosp@yorku.ca::f5deaa9c-37c6-4c7c-8ddc-11b4aabd0f7c" providerId="AD" clId="Web-{7438CC77-CA56-E8F5-3689-D805FD482C88}" dt="2023-07-20T19:57:35.395" v="125" actId="14100"/>
          <ac:picMkLst>
            <pc:docMk/>
            <pc:sldMk cId="4076565674" sldId="494"/>
            <ac:picMk id="6" creationId="{4BA52121-92E0-B604-98E6-9C48B0CEC549}"/>
          </ac:picMkLst>
        </pc:picChg>
        <pc:picChg chg="add mod">
          <ac:chgData name="Megan Olivia St-Pierre" userId="S::mosp@yorku.ca::f5deaa9c-37c6-4c7c-8ddc-11b4aabd0f7c" providerId="AD" clId="Web-{7438CC77-CA56-E8F5-3689-D805FD482C88}" dt="2023-07-20T20:00:18.694" v="142" actId="1076"/>
          <ac:picMkLst>
            <pc:docMk/>
            <pc:sldMk cId="4076565674" sldId="494"/>
            <ac:picMk id="10" creationId="{EB28D54F-9E58-2935-8454-5B953AB6988A}"/>
          </ac:picMkLst>
        </pc:picChg>
      </pc:sldChg>
      <pc:sldChg chg="new del">
        <pc:chgData name="Megan Olivia St-Pierre" userId="S::mosp@yorku.ca::f5deaa9c-37c6-4c7c-8ddc-11b4aabd0f7c" providerId="AD" clId="Web-{7438CC77-CA56-E8F5-3689-D805FD482C88}" dt="2023-07-20T19:26:54.973" v="88"/>
        <pc:sldMkLst>
          <pc:docMk/>
          <pc:sldMk cId="4236931425" sldId="494"/>
        </pc:sldMkLst>
      </pc:sldChg>
      <pc:sldChg chg="new del">
        <pc:chgData name="Megan Olivia St-Pierre" userId="S::mosp@yorku.ca::f5deaa9c-37c6-4c7c-8ddc-11b4aabd0f7c" providerId="AD" clId="Web-{7438CC77-CA56-E8F5-3689-D805FD482C88}" dt="2023-07-20T20:01:02.648" v="154"/>
        <pc:sldMkLst>
          <pc:docMk/>
          <pc:sldMk cId="1206445607" sldId="495"/>
        </pc:sldMkLst>
      </pc:sldChg>
      <pc:sldChg chg="new del">
        <pc:chgData name="Megan Olivia St-Pierre" userId="S::mosp@yorku.ca::f5deaa9c-37c6-4c7c-8ddc-11b4aabd0f7c" providerId="AD" clId="Web-{7438CC77-CA56-E8F5-3689-D805FD482C88}" dt="2023-07-20T20:01:08.554" v="155"/>
        <pc:sldMkLst>
          <pc:docMk/>
          <pc:sldMk cId="2507374126" sldId="496"/>
        </pc:sldMkLst>
      </pc:sldChg>
      <pc:sldChg chg="modSp add">
        <pc:chgData name="Megan Olivia St-Pierre" userId="S::mosp@yorku.ca::f5deaa9c-37c6-4c7c-8ddc-11b4aabd0f7c" providerId="AD" clId="Web-{7438CC77-CA56-E8F5-3689-D805FD482C88}" dt="2023-07-20T20:00:57.976" v="153" actId="20577"/>
        <pc:sldMkLst>
          <pc:docMk/>
          <pc:sldMk cId="973979228" sldId="497"/>
        </pc:sldMkLst>
        <pc:spChg chg="mod">
          <ac:chgData name="Megan Olivia St-Pierre" userId="S::mosp@yorku.ca::f5deaa9c-37c6-4c7c-8ddc-11b4aabd0f7c" providerId="AD" clId="Web-{7438CC77-CA56-E8F5-3689-D805FD482C88}" dt="2023-07-20T20:00:57.976" v="153" actId="20577"/>
          <ac:spMkLst>
            <pc:docMk/>
            <pc:sldMk cId="973979228" sldId="497"/>
            <ac:spMk id="4" creationId="{79EB7C26-46BC-5A40-802F-B26012757ED8}"/>
          </ac:spMkLst>
        </pc:spChg>
      </pc:sldChg>
      <pc:sldMasterChg chg="addSldLayout">
        <pc:chgData name="Megan Olivia St-Pierre" userId="S::mosp@yorku.ca::f5deaa9c-37c6-4c7c-8ddc-11b4aabd0f7c" providerId="AD" clId="Web-{7438CC77-CA56-E8F5-3689-D805FD482C88}" dt="2023-07-20T20:00:44.460" v="145"/>
        <pc:sldMasterMkLst>
          <pc:docMk/>
          <pc:sldMasterMk cId="1858158626" sldId="2147483648"/>
        </pc:sldMasterMkLst>
        <pc:sldLayoutChg chg="add">
          <pc:chgData name="Megan Olivia St-Pierre" userId="S::mosp@yorku.ca::f5deaa9c-37c6-4c7c-8ddc-11b4aabd0f7c" providerId="AD" clId="Web-{7438CC77-CA56-E8F5-3689-D805FD482C88}" dt="2023-07-20T20:00:44.460" v="145"/>
          <pc:sldLayoutMkLst>
            <pc:docMk/>
            <pc:sldMasterMk cId="1858158626" sldId="2147483648"/>
            <pc:sldLayoutMk cId="1430100192" sldId="2147483683"/>
          </pc:sldLayoutMkLst>
        </pc:sldLayoutChg>
        <pc:sldLayoutChg chg="add">
          <pc:chgData name="Megan Olivia St-Pierre" userId="S::mosp@yorku.ca::f5deaa9c-37c6-4c7c-8ddc-11b4aabd0f7c" providerId="AD" clId="Web-{7438CC77-CA56-E8F5-3689-D805FD482C88}" dt="2023-07-20T20:00:44.460" v="145"/>
          <pc:sldLayoutMkLst>
            <pc:docMk/>
            <pc:sldMasterMk cId="1858158626" sldId="2147483648"/>
            <pc:sldLayoutMk cId="88528291" sldId="2147483684"/>
          </pc:sldLayoutMkLst>
        </pc:sldLayoutChg>
        <pc:sldLayoutChg chg="add">
          <pc:chgData name="Megan Olivia St-Pierre" userId="S::mosp@yorku.ca::f5deaa9c-37c6-4c7c-8ddc-11b4aabd0f7c" providerId="AD" clId="Web-{7438CC77-CA56-E8F5-3689-D805FD482C88}" dt="2023-07-20T20:00:44.460" v="145"/>
          <pc:sldLayoutMkLst>
            <pc:docMk/>
            <pc:sldMasterMk cId="1858158626" sldId="2147483648"/>
            <pc:sldLayoutMk cId="1085675129" sldId="2147483685"/>
          </pc:sldLayoutMkLst>
        </pc:sldLayoutChg>
        <pc:sldLayoutChg chg="add">
          <pc:chgData name="Megan Olivia St-Pierre" userId="S::mosp@yorku.ca::f5deaa9c-37c6-4c7c-8ddc-11b4aabd0f7c" providerId="AD" clId="Web-{7438CC77-CA56-E8F5-3689-D805FD482C88}" dt="2023-07-20T20:00:44.460" v="145"/>
          <pc:sldLayoutMkLst>
            <pc:docMk/>
            <pc:sldMasterMk cId="1858158626" sldId="2147483648"/>
            <pc:sldLayoutMk cId="2221412751" sldId="2147483686"/>
          </pc:sldLayoutMkLst>
        </pc:sldLayoutChg>
        <pc:sldLayoutChg chg="add">
          <pc:chgData name="Megan Olivia St-Pierre" userId="S::mosp@yorku.ca::f5deaa9c-37c6-4c7c-8ddc-11b4aabd0f7c" providerId="AD" clId="Web-{7438CC77-CA56-E8F5-3689-D805FD482C88}" dt="2023-07-20T20:00:44.460" v="145"/>
          <pc:sldLayoutMkLst>
            <pc:docMk/>
            <pc:sldMasterMk cId="1858158626" sldId="2147483648"/>
            <pc:sldLayoutMk cId="2686713318" sldId="2147483687"/>
          </pc:sldLayoutMkLst>
        </pc:sldLayoutChg>
        <pc:sldLayoutChg chg="add">
          <pc:chgData name="Megan Olivia St-Pierre" userId="S::mosp@yorku.ca::f5deaa9c-37c6-4c7c-8ddc-11b4aabd0f7c" providerId="AD" clId="Web-{7438CC77-CA56-E8F5-3689-D805FD482C88}" dt="2023-07-20T20:00:44.460" v="145"/>
          <pc:sldLayoutMkLst>
            <pc:docMk/>
            <pc:sldMasterMk cId="1858158626" sldId="2147483648"/>
            <pc:sldLayoutMk cId="2591750659" sldId="2147483688"/>
          </pc:sldLayoutMkLst>
        </pc:sldLayoutChg>
        <pc:sldLayoutChg chg="add">
          <pc:chgData name="Megan Olivia St-Pierre" userId="S::mosp@yorku.ca::f5deaa9c-37c6-4c7c-8ddc-11b4aabd0f7c" providerId="AD" clId="Web-{7438CC77-CA56-E8F5-3689-D805FD482C88}" dt="2023-07-20T20:00:44.460" v="145"/>
          <pc:sldLayoutMkLst>
            <pc:docMk/>
            <pc:sldMasterMk cId="1858158626" sldId="2147483648"/>
            <pc:sldLayoutMk cId="3202422681" sldId="2147483689"/>
          </pc:sldLayoutMkLst>
        </pc:sldLayoutChg>
        <pc:sldLayoutChg chg="add">
          <pc:chgData name="Megan Olivia St-Pierre" userId="S::mosp@yorku.ca::f5deaa9c-37c6-4c7c-8ddc-11b4aabd0f7c" providerId="AD" clId="Web-{7438CC77-CA56-E8F5-3689-D805FD482C88}" dt="2023-07-20T20:00:44.460" v="145"/>
          <pc:sldLayoutMkLst>
            <pc:docMk/>
            <pc:sldMasterMk cId="1858158626" sldId="2147483648"/>
            <pc:sldLayoutMk cId="88886872" sldId="2147483690"/>
          </pc:sldLayoutMkLst>
        </pc:sldLayoutChg>
        <pc:sldLayoutChg chg="add">
          <pc:chgData name="Megan Olivia St-Pierre" userId="S::mosp@yorku.ca::f5deaa9c-37c6-4c7c-8ddc-11b4aabd0f7c" providerId="AD" clId="Web-{7438CC77-CA56-E8F5-3689-D805FD482C88}" dt="2023-07-20T20:00:44.460" v="145"/>
          <pc:sldLayoutMkLst>
            <pc:docMk/>
            <pc:sldMasterMk cId="1858158626" sldId="2147483648"/>
            <pc:sldLayoutMk cId="4119385303" sldId="2147483691"/>
          </pc:sldLayoutMkLst>
        </pc:sldLayoutChg>
        <pc:sldLayoutChg chg="add">
          <pc:chgData name="Megan Olivia St-Pierre" userId="S::mosp@yorku.ca::f5deaa9c-37c6-4c7c-8ddc-11b4aabd0f7c" providerId="AD" clId="Web-{7438CC77-CA56-E8F5-3689-D805FD482C88}" dt="2023-07-20T20:00:44.460" v="145"/>
          <pc:sldLayoutMkLst>
            <pc:docMk/>
            <pc:sldMasterMk cId="1858158626" sldId="2147483648"/>
            <pc:sldLayoutMk cId="3062963029" sldId="2147483692"/>
          </pc:sldLayoutMkLst>
        </pc:sldLayoutChg>
        <pc:sldLayoutChg chg="add">
          <pc:chgData name="Megan Olivia St-Pierre" userId="S::mosp@yorku.ca::f5deaa9c-37c6-4c7c-8ddc-11b4aabd0f7c" providerId="AD" clId="Web-{7438CC77-CA56-E8F5-3689-D805FD482C88}" dt="2023-07-20T20:00:44.460" v="145"/>
          <pc:sldLayoutMkLst>
            <pc:docMk/>
            <pc:sldMasterMk cId="1858158626" sldId="2147483648"/>
            <pc:sldLayoutMk cId="3624210312" sldId="2147483693"/>
          </pc:sldLayoutMkLst>
        </pc:sldLayoutChg>
        <pc:sldLayoutChg chg="add">
          <pc:chgData name="Megan Olivia St-Pierre" userId="S::mosp@yorku.ca::f5deaa9c-37c6-4c7c-8ddc-11b4aabd0f7c" providerId="AD" clId="Web-{7438CC77-CA56-E8F5-3689-D805FD482C88}" dt="2023-07-20T20:00:44.460" v="145"/>
          <pc:sldLayoutMkLst>
            <pc:docMk/>
            <pc:sldMasterMk cId="1858158626" sldId="2147483648"/>
            <pc:sldLayoutMk cId="3688430697" sldId="2147483694"/>
          </pc:sldLayoutMkLst>
        </pc:sldLayoutChg>
        <pc:sldLayoutChg chg="add">
          <pc:chgData name="Megan Olivia St-Pierre" userId="S::mosp@yorku.ca::f5deaa9c-37c6-4c7c-8ddc-11b4aabd0f7c" providerId="AD" clId="Web-{7438CC77-CA56-E8F5-3689-D805FD482C88}" dt="2023-07-20T20:00:44.460" v="145"/>
          <pc:sldLayoutMkLst>
            <pc:docMk/>
            <pc:sldMasterMk cId="1858158626" sldId="2147483648"/>
            <pc:sldLayoutMk cId="1065083164" sldId="2147483695"/>
          </pc:sldLayoutMkLst>
        </pc:sldLayoutChg>
        <pc:sldLayoutChg chg="add">
          <pc:chgData name="Megan Olivia St-Pierre" userId="S::mosp@yorku.ca::f5deaa9c-37c6-4c7c-8ddc-11b4aabd0f7c" providerId="AD" clId="Web-{7438CC77-CA56-E8F5-3689-D805FD482C88}" dt="2023-07-20T20:00:44.460" v="145"/>
          <pc:sldLayoutMkLst>
            <pc:docMk/>
            <pc:sldMasterMk cId="1858158626" sldId="2147483648"/>
            <pc:sldLayoutMk cId="2217318530" sldId="2147483696"/>
          </pc:sldLayoutMkLst>
        </pc:sldLayoutChg>
        <pc:sldLayoutChg chg="add">
          <pc:chgData name="Megan Olivia St-Pierre" userId="S::mosp@yorku.ca::f5deaa9c-37c6-4c7c-8ddc-11b4aabd0f7c" providerId="AD" clId="Web-{7438CC77-CA56-E8F5-3689-D805FD482C88}" dt="2023-07-20T20:00:44.460" v="145"/>
          <pc:sldLayoutMkLst>
            <pc:docMk/>
            <pc:sldMasterMk cId="1858158626" sldId="2147483648"/>
            <pc:sldLayoutMk cId="987327247" sldId="2147483697"/>
          </pc:sldLayoutMkLst>
        </pc:sldLayoutChg>
        <pc:sldLayoutChg chg="add">
          <pc:chgData name="Megan Olivia St-Pierre" userId="S::mosp@yorku.ca::f5deaa9c-37c6-4c7c-8ddc-11b4aabd0f7c" providerId="AD" clId="Web-{7438CC77-CA56-E8F5-3689-D805FD482C88}" dt="2023-07-20T20:00:44.460" v="145"/>
          <pc:sldLayoutMkLst>
            <pc:docMk/>
            <pc:sldMasterMk cId="1858158626" sldId="2147483648"/>
            <pc:sldLayoutMk cId="293609511" sldId="2147483698"/>
          </pc:sldLayoutMkLst>
        </pc:sldLayoutChg>
        <pc:sldLayoutChg chg="add">
          <pc:chgData name="Megan Olivia St-Pierre" userId="S::mosp@yorku.ca::f5deaa9c-37c6-4c7c-8ddc-11b4aabd0f7c" providerId="AD" clId="Web-{7438CC77-CA56-E8F5-3689-D805FD482C88}" dt="2023-07-20T20:00:44.460" v="145"/>
          <pc:sldLayoutMkLst>
            <pc:docMk/>
            <pc:sldMasterMk cId="1858158626" sldId="2147483648"/>
            <pc:sldLayoutMk cId="1548001355" sldId="2147483699"/>
          </pc:sldLayoutMkLst>
        </pc:sldLayoutChg>
        <pc:sldLayoutChg chg="add">
          <pc:chgData name="Megan Olivia St-Pierre" userId="S::mosp@yorku.ca::f5deaa9c-37c6-4c7c-8ddc-11b4aabd0f7c" providerId="AD" clId="Web-{7438CC77-CA56-E8F5-3689-D805FD482C88}" dt="2023-07-20T20:00:44.460" v="145"/>
          <pc:sldLayoutMkLst>
            <pc:docMk/>
            <pc:sldMasterMk cId="1858158626" sldId="2147483648"/>
            <pc:sldLayoutMk cId="2840046305" sldId="2147483700"/>
          </pc:sldLayoutMkLst>
        </pc:sldLayoutChg>
        <pc:sldLayoutChg chg="add">
          <pc:chgData name="Megan Olivia St-Pierre" userId="S::mosp@yorku.ca::f5deaa9c-37c6-4c7c-8ddc-11b4aabd0f7c" providerId="AD" clId="Web-{7438CC77-CA56-E8F5-3689-D805FD482C88}" dt="2023-07-20T20:00:44.460" v="145"/>
          <pc:sldLayoutMkLst>
            <pc:docMk/>
            <pc:sldMasterMk cId="1858158626" sldId="2147483648"/>
            <pc:sldLayoutMk cId="3884057878" sldId="2147483701"/>
          </pc:sldLayoutMkLst>
        </pc:sldLayoutChg>
        <pc:sldLayoutChg chg="add">
          <pc:chgData name="Megan Olivia St-Pierre" userId="S::mosp@yorku.ca::f5deaa9c-37c6-4c7c-8ddc-11b4aabd0f7c" providerId="AD" clId="Web-{7438CC77-CA56-E8F5-3689-D805FD482C88}" dt="2023-07-20T20:00:44.460" v="145"/>
          <pc:sldLayoutMkLst>
            <pc:docMk/>
            <pc:sldMasterMk cId="1858158626" sldId="2147483648"/>
            <pc:sldLayoutMk cId="409851222" sldId="2147483702"/>
          </pc:sldLayoutMkLst>
        </pc:sldLayoutChg>
        <pc:sldLayoutChg chg="add">
          <pc:chgData name="Megan Olivia St-Pierre" userId="S::mosp@yorku.ca::f5deaa9c-37c6-4c7c-8ddc-11b4aabd0f7c" providerId="AD" clId="Web-{7438CC77-CA56-E8F5-3689-D805FD482C88}" dt="2023-07-20T20:00:44.460" v="145"/>
          <pc:sldLayoutMkLst>
            <pc:docMk/>
            <pc:sldMasterMk cId="1858158626" sldId="2147483648"/>
            <pc:sldLayoutMk cId="302873717" sldId="2147483703"/>
          </pc:sldLayoutMkLst>
        </pc:sldLayoutChg>
        <pc:sldLayoutChg chg="add">
          <pc:chgData name="Megan Olivia St-Pierre" userId="S::mosp@yorku.ca::f5deaa9c-37c6-4c7c-8ddc-11b4aabd0f7c" providerId="AD" clId="Web-{7438CC77-CA56-E8F5-3689-D805FD482C88}" dt="2023-07-20T20:00:44.460" v="145"/>
          <pc:sldLayoutMkLst>
            <pc:docMk/>
            <pc:sldMasterMk cId="1858158626" sldId="2147483648"/>
            <pc:sldLayoutMk cId="3981500791" sldId="2147483704"/>
          </pc:sldLayoutMkLst>
        </pc:sldLayoutChg>
        <pc:sldLayoutChg chg="add">
          <pc:chgData name="Megan Olivia St-Pierre" userId="S::mosp@yorku.ca::f5deaa9c-37c6-4c7c-8ddc-11b4aabd0f7c" providerId="AD" clId="Web-{7438CC77-CA56-E8F5-3689-D805FD482C88}" dt="2023-07-20T20:00:44.460" v="145"/>
          <pc:sldLayoutMkLst>
            <pc:docMk/>
            <pc:sldMasterMk cId="1858158626" sldId="2147483648"/>
            <pc:sldLayoutMk cId="1098583010" sldId="2147483705"/>
          </pc:sldLayoutMkLst>
        </pc:sldLayoutChg>
        <pc:sldLayoutChg chg="add">
          <pc:chgData name="Megan Olivia St-Pierre" userId="S::mosp@yorku.ca::f5deaa9c-37c6-4c7c-8ddc-11b4aabd0f7c" providerId="AD" clId="Web-{7438CC77-CA56-E8F5-3689-D805FD482C88}" dt="2023-07-20T20:00:44.460" v="145"/>
          <pc:sldLayoutMkLst>
            <pc:docMk/>
            <pc:sldMasterMk cId="1858158626" sldId="2147483648"/>
            <pc:sldLayoutMk cId="3214710931" sldId="2147483706"/>
          </pc:sldLayoutMkLst>
        </pc:sldLayoutChg>
        <pc:sldLayoutChg chg="add">
          <pc:chgData name="Megan Olivia St-Pierre" userId="S::mosp@yorku.ca::f5deaa9c-37c6-4c7c-8ddc-11b4aabd0f7c" providerId="AD" clId="Web-{7438CC77-CA56-E8F5-3689-D805FD482C88}" dt="2023-07-20T20:00:44.460" v="145"/>
          <pc:sldLayoutMkLst>
            <pc:docMk/>
            <pc:sldMasterMk cId="1858158626" sldId="2147483648"/>
            <pc:sldLayoutMk cId="838146228" sldId="2147483707"/>
          </pc:sldLayoutMkLst>
        </pc:sldLayoutChg>
        <pc:sldLayoutChg chg="add">
          <pc:chgData name="Megan Olivia St-Pierre" userId="S::mosp@yorku.ca::f5deaa9c-37c6-4c7c-8ddc-11b4aabd0f7c" providerId="AD" clId="Web-{7438CC77-CA56-E8F5-3689-D805FD482C88}" dt="2023-07-20T20:00:44.460" v="145"/>
          <pc:sldLayoutMkLst>
            <pc:docMk/>
            <pc:sldMasterMk cId="1858158626" sldId="2147483648"/>
            <pc:sldLayoutMk cId="4246165359" sldId="2147483708"/>
          </pc:sldLayoutMkLst>
        </pc:sldLayoutChg>
        <pc:sldLayoutChg chg="add">
          <pc:chgData name="Megan Olivia St-Pierre" userId="S::mosp@yorku.ca::f5deaa9c-37c6-4c7c-8ddc-11b4aabd0f7c" providerId="AD" clId="Web-{7438CC77-CA56-E8F5-3689-D805FD482C88}" dt="2023-07-20T20:00:44.460" v="145"/>
          <pc:sldLayoutMkLst>
            <pc:docMk/>
            <pc:sldMasterMk cId="1858158626" sldId="2147483648"/>
            <pc:sldLayoutMk cId="514207300" sldId="2147483709"/>
          </pc:sldLayoutMkLst>
        </pc:sldLayoutChg>
        <pc:sldLayoutChg chg="add">
          <pc:chgData name="Megan Olivia St-Pierre" userId="S::mosp@yorku.ca::f5deaa9c-37c6-4c7c-8ddc-11b4aabd0f7c" providerId="AD" clId="Web-{7438CC77-CA56-E8F5-3689-D805FD482C88}" dt="2023-07-20T20:00:44.460" v="145"/>
          <pc:sldLayoutMkLst>
            <pc:docMk/>
            <pc:sldMasterMk cId="1858158626" sldId="2147483648"/>
            <pc:sldLayoutMk cId="194862217" sldId="2147483710"/>
          </pc:sldLayoutMkLst>
        </pc:sldLayoutChg>
      </pc:sldMasterChg>
    </pc:docChg>
  </pc:docChgLst>
  <pc:docChgLst>
    <pc:chgData name="Megan Olivia St-Pierre" userId="S::mosp@yorku.ca::f5deaa9c-37c6-4c7c-8ddc-11b4aabd0f7c" providerId="AD" clId="Web-{F1A429F3-8092-0767-6D3A-157296D3DDD6}"/>
    <pc:docChg chg="mod addSld modSld modSection">
      <pc:chgData name="Megan Olivia St-Pierre" userId="S::mosp@yorku.ca::f5deaa9c-37c6-4c7c-8ddc-11b4aabd0f7c" providerId="AD" clId="Web-{F1A429F3-8092-0767-6D3A-157296D3DDD6}" dt="2023-08-18T11:50:07.776" v="1166" actId="20577"/>
      <pc:docMkLst>
        <pc:docMk/>
      </pc:docMkLst>
      <pc:sldChg chg="modSp modCm">
        <pc:chgData name="Megan Olivia St-Pierre" userId="S::mosp@yorku.ca::f5deaa9c-37c6-4c7c-8ddc-11b4aabd0f7c" providerId="AD" clId="Web-{F1A429F3-8092-0767-6D3A-157296D3DDD6}" dt="2023-08-18T10:26:33.983" v="911" actId="20577"/>
        <pc:sldMkLst>
          <pc:docMk/>
          <pc:sldMk cId="3201318879" sldId="468"/>
        </pc:sldMkLst>
        <pc:spChg chg="mod">
          <ac:chgData name="Megan Olivia St-Pierre" userId="S::mosp@yorku.ca::f5deaa9c-37c6-4c7c-8ddc-11b4aabd0f7c" providerId="AD" clId="Web-{F1A429F3-8092-0767-6D3A-157296D3DDD6}" dt="2023-08-18T10:26:33.983" v="911" actId="20577"/>
          <ac:spMkLst>
            <pc:docMk/>
            <pc:sldMk cId="3201318879" sldId="468"/>
            <ac:spMk id="2" creationId="{A58EAB07-29FA-29CF-DB7A-292797E6DD86}"/>
          </ac:spMkLst>
        </pc:spChg>
        <pc:extLst>
          <p:ext xmlns:p="http://schemas.openxmlformats.org/presentationml/2006/main" uri="{D6D511B9-2390-475A-947B-AFAB55BFBCF1}">
            <pc226:cmChg xmlns:pc226="http://schemas.microsoft.com/office/powerpoint/2022/06/main/command" chg="mod modRxn">
              <pc226:chgData name="Megan Olivia St-Pierre" userId="S::mosp@yorku.ca::f5deaa9c-37c6-4c7c-8ddc-11b4aabd0f7c" providerId="AD" clId="Web-{F1A429F3-8092-0767-6D3A-157296D3DDD6}" dt="2023-08-18T10:25:44.780" v="883"/>
              <pc2:cmMkLst xmlns:pc2="http://schemas.microsoft.com/office/powerpoint/2019/9/main/command">
                <pc:docMk/>
                <pc:sldMk cId="3201318879" sldId="468"/>
                <pc2:cmMk id="{5624FE95-5D0B-3C4D-BA80-22674420333C}"/>
              </pc2:cmMkLst>
            </pc226:cmChg>
          </p:ext>
        </pc:extLst>
      </pc:sldChg>
      <pc:sldChg chg="modSp modCm">
        <pc:chgData name="Megan Olivia St-Pierre" userId="S::mosp@yorku.ca::f5deaa9c-37c6-4c7c-8ddc-11b4aabd0f7c" providerId="AD" clId="Web-{F1A429F3-8092-0767-6D3A-157296D3DDD6}" dt="2023-08-18T10:26:51.576" v="912" actId="20577"/>
        <pc:sldMkLst>
          <pc:docMk/>
          <pc:sldMk cId="1813451306" sldId="469"/>
        </pc:sldMkLst>
        <pc:spChg chg="mod">
          <ac:chgData name="Megan Olivia St-Pierre" userId="S::mosp@yorku.ca::f5deaa9c-37c6-4c7c-8ddc-11b4aabd0f7c" providerId="AD" clId="Web-{F1A429F3-8092-0767-6D3A-157296D3DDD6}" dt="2023-08-18T10:26:51.576" v="912" actId="20577"/>
          <ac:spMkLst>
            <pc:docMk/>
            <pc:sldMk cId="1813451306" sldId="469"/>
            <ac:spMk id="2" creationId="{953F5F34-BDF0-C6F5-883F-E9521E34A8B0}"/>
          </ac:spMkLst>
        </pc:spChg>
        <pc:extLst>
          <p:ext xmlns:p="http://schemas.openxmlformats.org/presentationml/2006/main" uri="{D6D511B9-2390-475A-947B-AFAB55BFBCF1}">
            <pc226:cmChg xmlns:pc226="http://schemas.microsoft.com/office/powerpoint/2022/06/main/command" chg="">
              <pc226:chgData name="Megan Olivia St-Pierre" userId="S::mosp@yorku.ca::f5deaa9c-37c6-4c7c-8ddc-11b4aabd0f7c" providerId="AD" clId="Web-{F1A429F3-8092-0767-6D3A-157296D3DDD6}" dt="2023-08-18T10:25:26.843" v="881"/>
              <pc2:cmMkLst xmlns:pc2="http://schemas.microsoft.com/office/powerpoint/2019/9/main/command">
                <pc:docMk/>
                <pc:sldMk cId="1813451306" sldId="469"/>
                <pc2:cmMk id="{61105AC7-2F48-F443-B1EB-67E02CA706EA}"/>
              </pc2:cmMkLst>
              <pc226:cmRplyChg chg="add">
                <pc226:chgData name="Megan Olivia St-Pierre" userId="S::mosp@yorku.ca::f5deaa9c-37c6-4c7c-8ddc-11b4aabd0f7c" providerId="AD" clId="Web-{F1A429F3-8092-0767-6D3A-157296D3DDD6}" dt="2023-08-18T10:25:26.843" v="881"/>
                <pc2:cmRplyMkLst xmlns:pc2="http://schemas.microsoft.com/office/powerpoint/2019/9/main/command">
                  <pc:docMk/>
                  <pc:sldMk cId="1813451306" sldId="469"/>
                  <pc2:cmMk id="{61105AC7-2F48-F443-B1EB-67E02CA706EA}"/>
                  <pc2:cmRplyMk id="{104B2AA8-3C3E-461F-9E31-EEBC882792CE}"/>
                </pc2:cmRplyMkLst>
              </pc226:cmRplyChg>
            </pc226:cmChg>
          </p:ext>
        </pc:extLst>
      </pc:sldChg>
      <pc:sldChg chg="modSp">
        <pc:chgData name="Megan Olivia St-Pierre" userId="S::mosp@yorku.ca::f5deaa9c-37c6-4c7c-8ddc-11b4aabd0f7c" providerId="AD" clId="Web-{F1A429F3-8092-0767-6D3A-157296D3DDD6}" dt="2023-08-18T10:26:55.545" v="913" actId="20577"/>
        <pc:sldMkLst>
          <pc:docMk/>
          <pc:sldMk cId="524061517" sldId="471"/>
        </pc:sldMkLst>
        <pc:spChg chg="mod">
          <ac:chgData name="Megan Olivia St-Pierre" userId="S::mosp@yorku.ca::f5deaa9c-37c6-4c7c-8ddc-11b4aabd0f7c" providerId="AD" clId="Web-{F1A429F3-8092-0767-6D3A-157296D3DDD6}" dt="2023-08-18T10:26:55.545" v="913" actId="20577"/>
          <ac:spMkLst>
            <pc:docMk/>
            <pc:sldMk cId="524061517" sldId="471"/>
            <ac:spMk id="4" creationId="{D0BC113C-6429-D033-03E6-F278518403FF}"/>
          </ac:spMkLst>
        </pc:spChg>
      </pc:sldChg>
      <pc:sldChg chg="modSp">
        <pc:chgData name="Megan Olivia St-Pierre" userId="S::mosp@yorku.ca::f5deaa9c-37c6-4c7c-8ddc-11b4aabd0f7c" providerId="AD" clId="Web-{F1A429F3-8092-0767-6D3A-157296D3DDD6}" dt="2023-08-18T10:27:20.404" v="915" actId="20577"/>
        <pc:sldMkLst>
          <pc:docMk/>
          <pc:sldMk cId="711330787" sldId="472"/>
        </pc:sldMkLst>
        <pc:spChg chg="mod">
          <ac:chgData name="Megan Olivia St-Pierre" userId="S::mosp@yorku.ca::f5deaa9c-37c6-4c7c-8ddc-11b4aabd0f7c" providerId="AD" clId="Web-{F1A429F3-8092-0767-6D3A-157296D3DDD6}" dt="2023-08-18T10:27:20.404" v="915" actId="20577"/>
          <ac:spMkLst>
            <pc:docMk/>
            <pc:sldMk cId="711330787" sldId="472"/>
            <ac:spMk id="4" creationId="{E309E450-7086-233D-A096-DFE9D7BA2A12}"/>
          </ac:spMkLst>
        </pc:spChg>
      </pc:sldChg>
      <pc:sldChg chg="modSp">
        <pc:chgData name="Megan Olivia St-Pierre" userId="S::mosp@yorku.ca::f5deaa9c-37c6-4c7c-8ddc-11b4aabd0f7c" providerId="AD" clId="Web-{F1A429F3-8092-0767-6D3A-157296D3DDD6}" dt="2023-08-18T11:46:22.230" v="981" actId="20577"/>
        <pc:sldMkLst>
          <pc:docMk/>
          <pc:sldMk cId="1810140138" sldId="473"/>
        </pc:sldMkLst>
        <pc:spChg chg="mod">
          <ac:chgData name="Megan Olivia St-Pierre" userId="S::mosp@yorku.ca::f5deaa9c-37c6-4c7c-8ddc-11b4aabd0f7c" providerId="AD" clId="Web-{F1A429F3-8092-0767-6D3A-157296D3DDD6}" dt="2023-08-18T10:27:22.404" v="916" actId="20577"/>
          <ac:spMkLst>
            <pc:docMk/>
            <pc:sldMk cId="1810140138" sldId="473"/>
            <ac:spMk id="2" creationId="{E6B5DDF7-61AE-EF79-92F2-2625E30CFF20}"/>
          </ac:spMkLst>
        </pc:spChg>
        <pc:spChg chg="mod">
          <ac:chgData name="Megan Olivia St-Pierre" userId="S::mosp@yorku.ca::f5deaa9c-37c6-4c7c-8ddc-11b4aabd0f7c" providerId="AD" clId="Web-{F1A429F3-8092-0767-6D3A-157296D3DDD6}" dt="2023-08-18T11:45:57.214" v="959" actId="20577"/>
          <ac:spMkLst>
            <pc:docMk/>
            <pc:sldMk cId="1810140138" sldId="473"/>
            <ac:spMk id="4" creationId="{070350A3-33D6-8F0A-2C98-6F18CC5FA578}"/>
          </ac:spMkLst>
        </pc:spChg>
        <pc:spChg chg="mod">
          <ac:chgData name="Megan Olivia St-Pierre" userId="S::mosp@yorku.ca::f5deaa9c-37c6-4c7c-8ddc-11b4aabd0f7c" providerId="AD" clId="Web-{F1A429F3-8092-0767-6D3A-157296D3DDD6}" dt="2023-08-18T11:46:22.230" v="981" actId="20577"/>
          <ac:spMkLst>
            <pc:docMk/>
            <pc:sldMk cId="1810140138" sldId="473"/>
            <ac:spMk id="6" creationId="{2CCA1A88-C6D8-7392-054A-87F3073C13B4}"/>
          </ac:spMkLst>
        </pc:spChg>
      </pc:sldChg>
      <pc:sldChg chg="modSp">
        <pc:chgData name="Megan Olivia St-Pierre" userId="S::mosp@yorku.ca::f5deaa9c-37c6-4c7c-8ddc-11b4aabd0f7c" providerId="AD" clId="Web-{F1A429F3-8092-0767-6D3A-157296D3DDD6}" dt="2023-08-18T10:27:29.201" v="917" actId="20577"/>
        <pc:sldMkLst>
          <pc:docMk/>
          <pc:sldMk cId="3105690531" sldId="474"/>
        </pc:sldMkLst>
        <pc:spChg chg="mod">
          <ac:chgData name="Megan Olivia St-Pierre" userId="S::mosp@yorku.ca::f5deaa9c-37c6-4c7c-8ddc-11b4aabd0f7c" providerId="AD" clId="Web-{F1A429F3-8092-0767-6D3A-157296D3DDD6}" dt="2023-08-18T10:27:29.201" v="917" actId="20577"/>
          <ac:spMkLst>
            <pc:docMk/>
            <pc:sldMk cId="3105690531" sldId="474"/>
            <ac:spMk id="3" creationId="{EFD72142-153B-9F5C-9AAA-07E377426E91}"/>
          </ac:spMkLst>
        </pc:spChg>
      </pc:sldChg>
      <pc:sldChg chg="modSp modCm">
        <pc:chgData name="Megan Olivia St-Pierre" userId="S::mosp@yorku.ca::f5deaa9c-37c6-4c7c-8ddc-11b4aabd0f7c" providerId="AD" clId="Web-{F1A429F3-8092-0767-6D3A-157296D3DDD6}" dt="2023-08-18T10:27:33.732" v="918" actId="20577"/>
        <pc:sldMkLst>
          <pc:docMk/>
          <pc:sldMk cId="76496754" sldId="475"/>
        </pc:sldMkLst>
        <pc:spChg chg="mod">
          <ac:chgData name="Megan Olivia St-Pierre" userId="S::mosp@yorku.ca::f5deaa9c-37c6-4c7c-8ddc-11b4aabd0f7c" providerId="AD" clId="Web-{F1A429F3-8092-0767-6D3A-157296D3DDD6}" dt="2023-08-18T10:27:33.732" v="918" actId="20577"/>
          <ac:spMkLst>
            <pc:docMk/>
            <pc:sldMk cId="76496754" sldId="475"/>
            <ac:spMk id="2" creationId="{786BAC7D-22A7-4E57-19A5-4906D9DE8C67}"/>
          </ac:spMkLst>
        </pc:spChg>
        <pc:spChg chg="mod">
          <ac:chgData name="Megan Olivia St-Pierre" userId="S::mosp@yorku.ca::f5deaa9c-37c6-4c7c-8ddc-11b4aabd0f7c" providerId="AD" clId="Web-{F1A429F3-8092-0767-6D3A-157296D3DDD6}" dt="2023-08-18T10:24:24.016" v="879" actId="1076"/>
          <ac:spMkLst>
            <pc:docMk/>
            <pc:sldMk cId="76496754" sldId="475"/>
            <ac:spMk id="9" creationId="{C5B58BB3-950D-17B3-786C-7B58EA1AB3D5}"/>
          </ac:spMkLst>
        </pc:spChg>
        <pc:extLst>
          <p:ext xmlns:p="http://schemas.openxmlformats.org/presentationml/2006/main" uri="{D6D511B9-2390-475A-947B-AFAB55BFBCF1}">
            <pc226:cmChg xmlns:pc226="http://schemas.microsoft.com/office/powerpoint/2022/06/main/command" chg="">
              <pc226:chgData name="Megan Olivia St-Pierre" userId="S::mosp@yorku.ca::f5deaa9c-37c6-4c7c-8ddc-11b4aabd0f7c" providerId="AD" clId="Web-{F1A429F3-8092-0767-6D3A-157296D3DDD6}" dt="2023-08-18T10:24:43.234" v="880"/>
              <pc2:cmMkLst xmlns:pc2="http://schemas.microsoft.com/office/powerpoint/2019/9/main/command">
                <pc:docMk/>
                <pc:sldMk cId="76496754" sldId="475"/>
                <pc2:cmMk id="{04A1C4EF-C5FF-3948-9A50-0C4E359BF0CF}"/>
              </pc2:cmMkLst>
              <pc226:cmRplyChg chg="add">
                <pc226:chgData name="Megan Olivia St-Pierre" userId="S::mosp@yorku.ca::f5deaa9c-37c6-4c7c-8ddc-11b4aabd0f7c" providerId="AD" clId="Web-{F1A429F3-8092-0767-6D3A-157296D3DDD6}" dt="2023-08-18T10:24:43.234" v="880"/>
                <pc2:cmRplyMkLst xmlns:pc2="http://schemas.microsoft.com/office/powerpoint/2019/9/main/command">
                  <pc:docMk/>
                  <pc:sldMk cId="76496754" sldId="475"/>
                  <pc2:cmMk id="{04A1C4EF-C5FF-3948-9A50-0C4E359BF0CF}"/>
                  <pc2:cmRplyMk id="{5C164AEC-96FE-4F62-972D-B3C17ED4F49B}"/>
                </pc2:cmRplyMkLst>
              </pc226:cmRplyChg>
            </pc226:cmChg>
          </p:ext>
        </pc:extLst>
      </pc:sldChg>
      <pc:sldChg chg="modSp modCm">
        <pc:chgData name="Megan Olivia St-Pierre" userId="S::mosp@yorku.ca::f5deaa9c-37c6-4c7c-8ddc-11b4aabd0f7c" providerId="AD" clId="Web-{F1A429F3-8092-0767-6D3A-157296D3DDD6}" dt="2023-08-18T10:27:46.638" v="920" actId="20577"/>
        <pc:sldMkLst>
          <pc:docMk/>
          <pc:sldMk cId="2911010248" sldId="476"/>
        </pc:sldMkLst>
        <pc:spChg chg="mod">
          <ac:chgData name="Megan Olivia St-Pierre" userId="S::mosp@yorku.ca::f5deaa9c-37c6-4c7c-8ddc-11b4aabd0f7c" providerId="AD" clId="Web-{F1A429F3-8092-0767-6D3A-157296D3DDD6}" dt="2023-08-18T10:27:46.638" v="920" actId="20577"/>
          <ac:spMkLst>
            <pc:docMk/>
            <pc:sldMk cId="2911010248" sldId="476"/>
            <ac:spMk id="2" creationId="{129E8955-12B0-9710-B056-29959FCCEC75}"/>
          </ac:spMkLst>
        </pc:spChg>
        <pc:extLst>
          <p:ext xmlns:p="http://schemas.openxmlformats.org/presentationml/2006/main" uri="{D6D511B9-2390-475A-947B-AFAB55BFBCF1}">
            <pc226:cmChg xmlns:pc226="http://schemas.microsoft.com/office/powerpoint/2022/06/main/command" chg="">
              <pc226:chgData name="Megan Olivia St-Pierre" userId="S::mosp@yorku.ca::f5deaa9c-37c6-4c7c-8ddc-11b4aabd0f7c" providerId="AD" clId="Web-{F1A429F3-8092-0767-6D3A-157296D3DDD6}" dt="2023-08-18T10:23:54.344" v="878"/>
              <pc2:cmMkLst xmlns:pc2="http://schemas.microsoft.com/office/powerpoint/2019/9/main/command">
                <pc:docMk/>
                <pc:sldMk cId="2911010248" sldId="476"/>
                <pc2:cmMk id="{6DDC8072-3010-F34A-B71E-54D6403D68C7}"/>
              </pc2:cmMkLst>
              <pc226:cmRplyChg chg="add">
                <pc226:chgData name="Megan Olivia St-Pierre" userId="S::mosp@yorku.ca::f5deaa9c-37c6-4c7c-8ddc-11b4aabd0f7c" providerId="AD" clId="Web-{F1A429F3-8092-0767-6D3A-157296D3DDD6}" dt="2023-08-18T10:23:54.344" v="878"/>
                <pc2:cmRplyMkLst xmlns:pc2="http://schemas.microsoft.com/office/powerpoint/2019/9/main/command">
                  <pc:docMk/>
                  <pc:sldMk cId="2911010248" sldId="476"/>
                  <pc2:cmMk id="{6DDC8072-3010-F34A-B71E-54D6403D68C7}"/>
                  <pc2:cmRplyMk id="{2465BCF4-7D06-4135-884B-3C9A7CD12098}"/>
                </pc2:cmRplyMkLst>
              </pc226:cmRplyChg>
            </pc226:cmChg>
          </p:ext>
        </pc:extLst>
      </pc:sldChg>
      <pc:sldChg chg="modSp modCm">
        <pc:chgData name="Megan Olivia St-Pierre" userId="S::mosp@yorku.ca::f5deaa9c-37c6-4c7c-8ddc-11b4aabd0f7c" providerId="AD" clId="Web-{F1A429F3-8092-0767-6D3A-157296D3DDD6}" dt="2023-08-18T10:28:05.638" v="921" actId="20577"/>
        <pc:sldMkLst>
          <pc:docMk/>
          <pc:sldMk cId="913605126" sldId="477"/>
        </pc:sldMkLst>
        <pc:spChg chg="mod">
          <ac:chgData name="Megan Olivia St-Pierre" userId="S::mosp@yorku.ca::f5deaa9c-37c6-4c7c-8ddc-11b4aabd0f7c" providerId="AD" clId="Web-{F1A429F3-8092-0767-6D3A-157296D3DDD6}" dt="2023-08-18T10:28:05.638" v="921" actId="20577"/>
          <ac:spMkLst>
            <pc:docMk/>
            <pc:sldMk cId="913605126" sldId="477"/>
            <ac:spMk id="15" creationId="{F7F620C0-71C8-94B1-6777-5BA9BA7FFB5A}"/>
          </ac:spMkLst>
        </pc:spChg>
        <pc:spChg chg="mod">
          <ac:chgData name="Megan Olivia St-Pierre" userId="S::mosp@yorku.ca::f5deaa9c-37c6-4c7c-8ddc-11b4aabd0f7c" providerId="AD" clId="Web-{F1A429F3-8092-0767-6D3A-157296D3DDD6}" dt="2023-08-18T09:43:51.117" v="29" actId="20577"/>
          <ac:spMkLst>
            <pc:docMk/>
            <pc:sldMk cId="913605126" sldId="477"/>
            <ac:spMk id="19" creationId="{4FD59156-F12C-8824-6703-022505738CAF}"/>
          </ac:spMkLst>
        </pc:spChg>
        <pc:extLst>
          <p:ext xmlns:p="http://schemas.openxmlformats.org/presentationml/2006/main" uri="{D6D511B9-2390-475A-947B-AFAB55BFBCF1}">
            <pc226:cmChg xmlns:pc226="http://schemas.microsoft.com/office/powerpoint/2022/06/main/command" chg="mod">
              <pc226:chgData name="Megan Olivia St-Pierre" userId="S::mosp@yorku.ca::f5deaa9c-37c6-4c7c-8ddc-11b4aabd0f7c" providerId="AD" clId="Web-{F1A429F3-8092-0767-6D3A-157296D3DDD6}" dt="2023-08-18T09:43:45.133" v="28"/>
              <pc2:cmMkLst xmlns:pc2="http://schemas.microsoft.com/office/powerpoint/2019/9/main/command">
                <pc:docMk/>
                <pc:sldMk cId="913605126" sldId="477"/>
                <pc2:cmMk id="{345233D4-AF95-9F44-9562-6096B7405A76}"/>
              </pc2:cmMkLst>
            </pc226:cmChg>
          </p:ext>
        </pc:extLst>
      </pc:sldChg>
      <pc:sldChg chg="modSp modCm">
        <pc:chgData name="Megan Olivia St-Pierre" userId="S::mosp@yorku.ca::f5deaa9c-37c6-4c7c-8ddc-11b4aabd0f7c" providerId="AD" clId="Web-{F1A429F3-8092-0767-6D3A-157296D3DDD6}" dt="2023-08-18T10:28:38.903" v="928" actId="20577"/>
        <pc:sldMkLst>
          <pc:docMk/>
          <pc:sldMk cId="1961347308" sldId="482"/>
        </pc:sldMkLst>
        <pc:spChg chg="mod">
          <ac:chgData name="Megan Olivia St-Pierre" userId="S::mosp@yorku.ca::f5deaa9c-37c6-4c7c-8ddc-11b4aabd0f7c" providerId="AD" clId="Web-{F1A429F3-8092-0767-6D3A-157296D3DDD6}" dt="2023-08-18T10:28:30.013" v="926" actId="14100"/>
          <ac:spMkLst>
            <pc:docMk/>
            <pc:sldMk cId="1961347308" sldId="482"/>
            <ac:spMk id="2" creationId="{1CE58B99-EDBE-9371-37A8-A9F13BA0AFF7}"/>
          </ac:spMkLst>
        </pc:spChg>
        <pc:spChg chg="mod">
          <ac:chgData name="Megan Olivia St-Pierre" userId="S::mosp@yorku.ca::f5deaa9c-37c6-4c7c-8ddc-11b4aabd0f7c" providerId="AD" clId="Web-{F1A429F3-8092-0767-6D3A-157296D3DDD6}" dt="2023-08-18T10:28:38.903" v="928" actId="20577"/>
          <ac:spMkLst>
            <pc:docMk/>
            <pc:sldMk cId="1961347308" sldId="482"/>
            <ac:spMk id="5" creationId="{07C114D4-014D-B5FE-4300-7717EB7687BB}"/>
          </ac:spMkLst>
        </pc:spChg>
        <pc:extLst>
          <p:ext xmlns:p="http://schemas.openxmlformats.org/presentationml/2006/main" uri="{D6D511B9-2390-475A-947B-AFAB55BFBCF1}">
            <pc226:cmChg xmlns:pc226="http://schemas.microsoft.com/office/powerpoint/2022/06/main/command" chg="">
              <pc226:chgData name="Megan Olivia St-Pierre" userId="S::mosp@yorku.ca::f5deaa9c-37c6-4c7c-8ddc-11b4aabd0f7c" providerId="AD" clId="Web-{F1A429F3-8092-0767-6D3A-157296D3DDD6}" dt="2023-08-18T10:15:16.663" v="874"/>
              <pc2:cmMkLst xmlns:pc2="http://schemas.microsoft.com/office/powerpoint/2019/9/main/command">
                <pc:docMk/>
                <pc:sldMk cId="1961347308" sldId="482"/>
                <pc2:cmMk id="{DB0AA049-25E8-EC47-83D7-AA7E446A3712}"/>
              </pc2:cmMkLst>
              <pc226:cmRplyChg chg="add">
                <pc226:chgData name="Megan Olivia St-Pierre" userId="S::mosp@yorku.ca::f5deaa9c-37c6-4c7c-8ddc-11b4aabd0f7c" providerId="AD" clId="Web-{F1A429F3-8092-0767-6D3A-157296D3DDD6}" dt="2023-08-18T09:44:56.197" v="32"/>
                <pc2:cmRplyMkLst xmlns:pc2="http://schemas.microsoft.com/office/powerpoint/2019/9/main/command">
                  <pc:docMk/>
                  <pc:sldMk cId="1961347308" sldId="482"/>
                  <pc2:cmMk id="{DB0AA049-25E8-EC47-83D7-AA7E446A3712}"/>
                  <pc2:cmRplyMk id="{535B7F37-BF10-4581-9EE6-527DE19380D9}"/>
                </pc2:cmRplyMkLst>
              </pc226:cmRplyChg>
              <pc226:cmRplyChg chg="add">
                <pc226:chgData name="Megan Olivia St-Pierre" userId="S::mosp@yorku.ca::f5deaa9c-37c6-4c7c-8ddc-11b4aabd0f7c" providerId="AD" clId="Web-{F1A429F3-8092-0767-6D3A-157296D3DDD6}" dt="2023-08-18T10:15:16.663" v="874"/>
                <pc2:cmRplyMkLst xmlns:pc2="http://schemas.microsoft.com/office/powerpoint/2019/9/main/command">
                  <pc:docMk/>
                  <pc:sldMk cId="1961347308" sldId="482"/>
                  <pc2:cmMk id="{DB0AA049-25E8-EC47-83D7-AA7E446A3712}"/>
                  <pc2:cmRplyMk id="{FAA12CFA-FB1B-4814-B985-6EAD64DDACB0}"/>
                </pc2:cmRplyMkLst>
              </pc226:cmRplyChg>
            </pc226:cmChg>
            <pc226:cmChg xmlns:pc226="http://schemas.microsoft.com/office/powerpoint/2022/06/main/command" chg="mod">
              <pc226:chgData name="Megan Olivia St-Pierre" userId="S::mosp@yorku.ca::f5deaa9c-37c6-4c7c-8ddc-11b4aabd0f7c" providerId="AD" clId="Web-{F1A429F3-8092-0767-6D3A-157296D3DDD6}" dt="2023-08-18T09:44:10.508" v="30"/>
              <pc2:cmMkLst xmlns:pc2="http://schemas.microsoft.com/office/powerpoint/2019/9/main/command">
                <pc:docMk/>
                <pc:sldMk cId="1961347308" sldId="482"/>
                <pc2:cmMk id="{5741E658-ADEF-E94C-B79E-D48F2BD14734}"/>
              </pc2:cmMkLst>
            </pc226:cmChg>
          </p:ext>
        </pc:extLst>
      </pc:sldChg>
      <pc:sldChg chg="modSp modCm">
        <pc:chgData name="Megan Olivia St-Pierre" userId="S::mosp@yorku.ca::f5deaa9c-37c6-4c7c-8ddc-11b4aabd0f7c" providerId="AD" clId="Web-{F1A429F3-8092-0767-6D3A-157296D3DDD6}" dt="2023-08-18T10:29:23.496" v="931" actId="20577"/>
        <pc:sldMkLst>
          <pc:docMk/>
          <pc:sldMk cId="4161867009" sldId="491"/>
        </pc:sldMkLst>
        <pc:spChg chg="mod">
          <ac:chgData name="Megan Olivia St-Pierre" userId="S::mosp@yorku.ca::f5deaa9c-37c6-4c7c-8ddc-11b4aabd0f7c" providerId="AD" clId="Web-{F1A429F3-8092-0767-6D3A-157296D3DDD6}" dt="2023-08-18T10:29:23.496" v="931" actId="20577"/>
          <ac:spMkLst>
            <pc:docMk/>
            <pc:sldMk cId="4161867009" sldId="491"/>
            <ac:spMk id="2" creationId="{D0DE6083-0929-FC35-4ACB-63507FF04D43}"/>
          </ac:spMkLst>
        </pc:spChg>
        <pc:spChg chg="mod">
          <ac:chgData name="Megan Olivia St-Pierre" userId="S::mosp@yorku.ca::f5deaa9c-37c6-4c7c-8ddc-11b4aabd0f7c" providerId="AD" clId="Web-{F1A429F3-8092-0767-6D3A-157296D3DDD6}" dt="2023-08-18T10:23:07.533" v="875" actId="20577"/>
          <ac:spMkLst>
            <pc:docMk/>
            <pc:sldMk cId="4161867009" sldId="491"/>
            <ac:spMk id="5" creationId="{58ED2868-E652-67E0-0EB0-7D5205EDD5AE}"/>
          </ac:spMkLst>
        </pc:spChg>
        <pc:extLst>
          <p:ext xmlns:p="http://schemas.openxmlformats.org/presentationml/2006/main" uri="{D6D511B9-2390-475A-947B-AFAB55BFBCF1}">
            <pc226:cmChg xmlns:pc226="http://schemas.microsoft.com/office/powerpoint/2022/06/main/command" chg="mod modRxn">
              <pc226:chgData name="Megan Olivia St-Pierre" userId="S::mosp@yorku.ca::f5deaa9c-37c6-4c7c-8ddc-11b4aabd0f7c" providerId="AD" clId="Web-{F1A429F3-8092-0767-6D3A-157296D3DDD6}" dt="2023-08-18T10:23:13.407" v="877"/>
              <pc2:cmMkLst xmlns:pc2="http://schemas.microsoft.com/office/powerpoint/2019/9/main/command">
                <pc:docMk/>
                <pc:sldMk cId="4161867009" sldId="491"/>
                <pc2:cmMk id="{EDA291AB-786D-BD42-A7CC-84346E4A3772}"/>
              </pc2:cmMkLst>
            </pc226:cmChg>
          </p:ext>
        </pc:extLst>
      </pc:sldChg>
      <pc:sldChg chg="modSp">
        <pc:chgData name="Megan Olivia St-Pierre" userId="S::mosp@yorku.ca::f5deaa9c-37c6-4c7c-8ddc-11b4aabd0f7c" providerId="AD" clId="Web-{F1A429F3-8092-0767-6D3A-157296D3DDD6}" dt="2023-08-18T10:29:28.402" v="932" actId="20577"/>
        <pc:sldMkLst>
          <pc:docMk/>
          <pc:sldMk cId="2748599246" sldId="492"/>
        </pc:sldMkLst>
        <pc:spChg chg="mod">
          <ac:chgData name="Megan Olivia St-Pierre" userId="S::mosp@yorku.ca::f5deaa9c-37c6-4c7c-8ddc-11b4aabd0f7c" providerId="AD" clId="Web-{F1A429F3-8092-0767-6D3A-157296D3DDD6}" dt="2023-08-18T10:29:28.402" v="932" actId="20577"/>
          <ac:spMkLst>
            <pc:docMk/>
            <pc:sldMk cId="2748599246" sldId="492"/>
            <ac:spMk id="4" creationId="{E2964AB3-DAC6-CA1E-3A01-7CF91295E36F}"/>
          </ac:spMkLst>
        </pc:spChg>
      </pc:sldChg>
      <pc:sldChg chg="modSp">
        <pc:chgData name="Megan Olivia St-Pierre" userId="S::mosp@yorku.ca::f5deaa9c-37c6-4c7c-8ddc-11b4aabd0f7c" providerId="AD" clId="Web-{F1A429F3-8092-0767-6D3A-157296D3DDD6}" dt="2023-08-18T10:29:32.262" v="933" actId="20577"/>
        <pc:sldMkLst>
          <pc:docMk/>
          <pc:sldMk cId="1745728485" sldId="493"/>
        </pc:sldMkLst>
        <pc:spChg chg="mod">
          <ac:chgData name="Megan Olivia St-Pierre" userId="S::mosp@yorku.ca::f5deaa9c-37c6-4c7c-8ddc-11b4aabd0f7c" providerId="AD" clId="Web-{F1A429F3-8092-0767-6D3A-157296D3DDD6}" dt="2023-08-18T10:29:32.262" v="933" actId="20577"/>
          <ac:spMkLst>
            <pc:docMk/>
            <pc:sldMk cId="1745728485" sldId="493"/>
            <ac:spMk id="4" creationId="{43F14E9C-112B-CAB9-A3C4-73E9D676D3F3}"/>
          </ac:spMkLst>
        </pc:spChg>
      </pc:sldChg>
      <pc:sldChg chg="modSp">
        <pc:chgData name="Megan Olivia St-Pierre" userId="S::mosp@yorku.ca::f5deaa9c-37c6-4c7c-8ddc-11b4aabd0f7c" providerId="AD" clId="Web-{F1A429F3-8092-0767-6D3A-157296D3DDD6}" dt="2023-08-18T10:29:46.027" v="935" actId="20577"/>
        <pc:sldMkLst>
          <pc:docMk/>
          <pc:sldMk cId="4076565674" sldId="494"/>
        </pc:sldMkLst>
        <pc:spChg chg="mod">
          <ac:chgData name="Megan Olivia St-Pierre" userId="S::mosp@yorku.ca::f5deaa9c-37c6-4c7c-8ddc-11b4aabd0f7c" providerId="AD" clId="Web-{F1A429F3-8092-0767-6D3A-157296D3DDD6}" dt="2023-08-18T10:29:46.027" v="935" actId="20577"/>
          <ac:spMkLst>
            <pc:docMk/>
            <pc:sldMk cId="4076565674" sldId="494"/>
            <ac:spMk id="4" creationId="{99702178-DD0B-6A86-4124-334CC0F6A019}"/>
          </ac:spMkLst>
        </pc:spChg>
      </pc:sldChg>
      <pc:sldChg chg="modSp new">
        <pc:chgData name="Megan Olivia St-Pierre" userId="S::mosp@yorku.ca::f5deaa9c-37c6-4c7c-8ddc-11b4aabd0f7c" providerId="AD" clId="Web-{F1A429F3-8092-0767-6D3A-157296D3DDD6}" dt="2023-08-18T10:29:04.950" v="930" actId="20577"/>
        <pc:sldMkLst>
          <pc:docMk/>
          <pc:sldMk cId="2367041220" sldId="498"/>
        </pc:sldMkLst>
        <pc:spChg chg="mod">
          <ac:chgData name="Megan Olivia St-Pierre" userId="S::mosp@yorku.ca::f5deaa9c-37c6-4c7c-8ddc-11b4aabd0f7c" providerId="AD" clId="Web-{F1A429F3-8092-0767-6D3A-157296D3DDD6}" dt="2023-08-18T10:29:04.950" v="930" actId="20577"/>
          <ac:spMkLst>
            <pc:docMk/>
            <pc:sldMk cId="2367041220" sldId="498"/>
            <ac:spMk id="2" creationId="{FA365472-EF97-9A0F-F134-C3BDEF26BE85}"/>
          </ac:spMkLst>
        </pc:spChg>
        <pc:spChg chg="mod">
          <ac:chgData name="Megan Olivia St-Pierre" userId="S::mosp@yorku.ca::f5deaa9c-37c6-4c7c-8ddc-11b4aabd0f7c" providerId="AD" clId="Web-{F1A429F3-8092-0767-6D3A-157296D3DDD6}" dt="2023-08-18T10:14:46.242" v="873" actId="20577"/>
          <ac:spMkLst>
            <pc:docMk/>
            <pc:sldMk cId="2367041220" sldId="498"/>
            <ac:spMk id="4" creationId="{94110F7A-1A28-6024-E94A-F01A49CA6B88}"/>
          </ac:spMkLst>
        </pc:spChg>
        <pc:spChg chg="mod">
          <ac:chgData name="Megan Olivia St-Pierre" userId="S::mosp@yorku.ca::f5deaa9c-37c6-4c7c-8ddc-11b4aabd0f7c" providerId="AD" clId="Web-{F1A429F3-8092-0767-6D3A-157296D3DDD6}" dt="2023-08-18T10:00:13.479" v="521" actId="20577"/>
          <ac:spMkLst>
            <pc:docMk/>
            <pc:sldMk cId="2367041220" sldId="498"/>
            <ac:spMk id="5" creationId="{19A1BC14-B0F9-0E15-6DA1-B71986CA1D84}"/>
          </ac:spMkLst>
        </pc:spChg>
      </pc:sldChg>
      <pc:sldChg chg="modSp add replId">
        <pc:chgData name="Megan Olivia St-Pierre" userId="S::mosp@yorku.ca::f5deaa9c-37c6-4c7c-8ddc-11b4aabd0f7c" providerId="AD" clId="Web-{F1A429F3-8092-0767-6D3A-157296D3DDD6}" dt="2023-08-18T10:28:59.450" v="929" actId="20577"/>
        <pc:sldMkLst>
          <pc:docMk/>
          <pc:sldMk cId="9261434" sldId="499"/>
        </pc:sldMkLst>
        <pc:spChg chg="mod">
          <ac:chgData name="Megan Olivia St-Pierre" userId="S::mosp@yorku.ca::f5deaa9c-37c6-4c7c-8ddc-11b4aabd0f7c" providerId="AD" clId="Web-{F1A429F3-8092-0767-6D3A-157296D3DDD6}" dt="2023-08-18T10:28:59.450" v="929" actId="20577"/>
          <ac:spMkLst>
            <pc:docMk/>
            <pc:sldMk cId="9261434" sldId="499"/>
            <ac:spMk id="5" creationId="{07C114D4-014D-B5FE-4300-7717EB7687BB}"/>
          </ac:spMkLst>
        </pc:spChg>
      </pc:sldChg>
      <pc:sldChg chg="modSp new">
        <pc:chgData name="Megan Olivia St-Pierre" userId="S::mosp@yorku.ca::f5deaa9c-37c6-4c7c-8ddc-11b4aabd0f7c" providerId="AD" clId="Web-{F1A429F3-8092-0767-6D3A-157296D3DDD6}" dt="2023-08-18T11:50:07.776" v="1166" actId="20577"/>
        <pc:sldMkLst>
          <pc:docMk/>
          <pc:sldMk cId="1376650628" sldId="500"/>
        </pc:sldMkLst>
        <pc:spChg chg="mod">
          <ac:chgData name="Megan Olivia St-Pierre" userId="S::mosp@yorku.ca::f5deaa9c-37c6-4c7c-8ddc-11b4aabd0f7c" providerId="AD" clId="Web-{F1A429F3-8092-0767-6D3A-157296D3DDD6}" dt="2023-08-18T11:45:12.089" v="948" actId="20577"/>
          <ac:spMkLst>
            <pc:docMk/>
            <pc:sldMk cId="1376650628" sldId="500"/>
            <ac:spMk id="4" creationId="{634453E6-943C-2934-0F4E-E0DC08146842}"/>
          </ac:spMkLst>
        </pc:spChg>
        <pc:spChg chg="mod">
          <ac:chgData name="Megan Olivia St-Pierre" userId="S::mosp@yorku.ca::f5deaa9c-37c6-4c7c-8ddc-11b4aabd0f7c" providerId="AD" clId="Web-{F1A429F3-8092-0767-6D3A-157296D3DDD6}" dt="2023-08-18T11:50:07.776" v="1166" actId="20577"/>
          <ac:spMkLst>
            <pc:docMk/>
            <pc:sldMk cId="1376650628" sldId="500"/>
            <ac:spMk id="5" creationId="{14D0A30B-1C91-324E-FE5B-3923258A6578}"/>
          </ac:spMkLst>
        </pc:spChg>
      </pc:sldChg>
    </pc:docChg>
  </pc:docChgLst>
  <pc:docChgLst>
    <pc:chgData name="Megan Olivia St-Pierre" userId="S::mosp@yorku.ca::f5deaa9c-37c6-4c7c-8ddc-11b4aabd0f7c" providerId="AD" clId="Web-{31E3A8BC-09F2-651A-5EDB-539BA3BBDF8C}"/>
    <pc:docChg chg="modSld">
      <pc:chgData name="Megan Olivia St-Pierre" userId="S::mosp@yorku.ca::f5deaa9c-37c6-4c7c-8ddc-11b4aabd0f7c" providerId="AD" clId="Web-{31E3A8BC-09F2-651A-5EDB-539BA3BBDF8C}" dt="2023-11-01T20:22:00.332" v="0" actId="14100"/>
      <pc:docMkLst>
        <pc:docMk/>
      </pc:docMkLst>
      <pc:sldChg chg="modSp">
        <pc:chgData name="Megan Olivia St-Pierre" userId="S::mosp@yorku.ca::f5deaa9c-37c6-4c7c-8ddc-11b4aabd0f7c" providerId="AD" clId="Web-{31E3A8BC-09F2-651A-5EDB-539BA3BBDF8C}" dt="2023-11-01T20:22:00.332" v="0" actId="14100"/>
        <pc:sldMkLst>
          <pc:docMk/>
          <pc:sldMk cId="1961347308" sldId="482"/>
        </pc:sldMkLst>
        <pc:spChg chg="mod">
          <ac:chgData name="Megan Olivia St-Pierre" userId="S::mosp@yorku.ca::f5deaa9c-37c6-4c7c-8ddc-11b4aabd0f7c" providerId="AD" clId="Web-{31E3A8BC-09F2-651A-5EDB-539BA3BBDF8C}" dt="2023-11-01T20:22:00.332" v="0" actId="14100"/>
          <ac:spMkLst>
            <pc:docMk/>
            <pc:sldMk cId="1961347308" sldId="482"/>
            <ac:spMk id="5" creationId="{07C114D4-014D-B5FE-4300-7717EB7687BB}"/>
          </ac:spMkLst>
        </pc:spChg>
      </pc:sldChg>
    </pc:docChg>
  </pc:docChgLst>
  <pc:docChgLst>
    <pc:chgData name="Soula Gountouvas" userId="S::soulag@yorku.ca::5591a1a2-07d0-4eaf-a20e-a34f1d3c2dc2" providerId="AD" clId="Web-{C74A3227-3916-3B31-5A98-98D776A647A1}"/>
    <pc:docChg chg="modSld">
      <pc:chgData name="Soula Gountouvas" userId="S::soulag@yorku.ca::5591a1a2-07d0-4eaf-a20e-a34f1d3c2dc2" providerId="AD" clId="Web-{C74A3227-3916-3B31-5A98-98D776A647A1}" dt="2023-07-21T18:21:47.351" v="102" actId="1076"/>
      <pc:docMkLst>
        <pc:docMk/>
      </pc:docMkLst>
      <pc:sldChg chg="modSp">
        <pc:chgData name="Soula Gountouvas" userId="S::soulag@yorku.ca::5591a1a2-07d0-4eaf-a20e-a34f1d3c2dc2" providerId="AD" clId="Web-{C74A3227-3916-3B31-5A98-98D776A647A1}" dt="2023-07-21T18:21:29.648" v="97" actId="20577"/>
        <pc:sldMkLst>
          <pc:docMk/>
          <pc:sldMk cId="524061517" sldId="471"/>
        </pc:sldMkLst>
        <pc:spChg chg="mod">
          <ac:chgData name="Soula Gountouvas" userId="S::soulag@yorku.ca::5591a1a2-07d0-4eaf-a20e-a34f1d3c2dc2" providerId="AD" clId="Web-{C74A3227-3916-3B31-5A98-98D776A647A1}" dt="2023-07-21T18:21:29.648" v="97" actId="20577"/>
          <ac:spMkLst>
            <pc:docMk/>
            <pc:sldMk cId="524061517" sldId="471"/>
            <ac:spMk id="6" creationId="{EAE8D7DA-D585-13B2-84B3-AE7190DCFE79}"/>
          </ac:spMkLst>
        </pc:spChg>
        <pc:spChg chg="mod">
          <ac:chgData name="Soula Gountouvas" userId="S::soulag@yorku.ca::5591a1a2-07d0-4eaf-a20e-a34f1d3c2dc2" providerId="AD" clId="Web-{C74A3227-3916-3B31-5A98-98D776A647A1}" dt="2023-07-21T17:10:33.795" v="12" actId="1076"/>
          <ac:spMkLst>
            <pc:docMk/>
            <pc:sldMk cId="524061517" sldId="471"/>
            <ac:spMk id="9" creationId="{F0931B2D-9F66-5603-B7A7-5F543FC6B6E3}"/>
          </ac:spMkLst>
        </pc:spChg>
        <pc:spChg chg="mod">
          <ac:chgData name="Soula Gountouvas" userId="S::soulag@yorku.ca::5591a1a2-07d0-4eaf-a20e-a34f1d3c2dc2" providerId="AD" clId="Web-{C74A3227-3916-3B31-5A98-98D776A647A1}" dt="2023-07-21T17:10:30.123" v="11" actId="1076"/>
          <ac:spMkLst>
            <pc:docMk/>
            <pc:sldMk cId="524061517" sldId="471"/>
            <ac:spMk id="10" creationId="{90A7E70B-8384-4D7A-8056-0678A44BD8A3}"/>
          </ac:spMkLst>
        </pc:spChg>
        <pc:spChg chg="mod">
          <ac:chgData name="Soula Gountouvas" userId="S::soulag@yorku.ca::5591a1a2-07d0-4eaf-a20e-a34f1d3c2dc2" providerId="AD" clId="Web-{C74A3227-3916-3B31-5A98-98D776A647A1}" dt="2023-07-21T17:10:26.107" v="10" actId="1076"/>
          <ac:spMkLst>
            <pc:docMk/>
            <pc:sldMk cId="524061517" sldId="471"/>
            <ac:spMk id="11" creationId="{6A2457F4-06C1-99EC-777A-1F7AD00794E4}"/>
          </ac:spMkLst>
        </pc:spChg>
      </pc:sldChg>
      <pc:sldChg chg="modSp">
        <pc:chgData name="Soula Gountouvas" userId="S::soulag@yorku.ca::5591a1a2-07d0-4eaf-a20e-a34f1d3c2dc2" providerId="AD" clId="Web-{C74A3227-3916-3B31-5A98-98D776A647A1}" dt="2023-07-21T18:21:47.351" v="102" actId="1076"/>
        <pc:sldMkLst>
          <pc:docMk/>
          <pc:sldMk cId="711330787" sldId="472"/>
        </pc:sldMkLst>
        <pc:spChg chg="mod">
          <ac:chgData name="Soula Gountouvas" userId="S::soulag@yorku.ca::5591a1a2-07d0-4eaf-a20e-a34f1d3c2dc2" providerId="AD" clId="Web-{C74A3227-3916-3B31-5A98-98D776A647A1}" dt="2023-07-21T18:20:50.241" v="89" actId="1076"/>
          <ac:spMkLst>
            <pc:docMk/>
            <pc:sldMk cId="711330787" sldId="472"/>
            <ac:spMk id="9" creationId="{90A97780-E7D8-09C1-65D6-2133FA6FE3A5}"/>
          </ac:spMkLst>
        </pc:spChg>
        <pc:spChg chg="mod">
          <ac:chgData name="Soula Gountouvas" userId="S::soulag@yorku.ca::5591a1a2-07d0-4eaf-a20e-a34f1d3c2dc2" providerId="AD" clId="Web-{C74A3227-3916-3B31-5A98-98D776A647A1}" dt="2023-07-21T18:21:09.663" v="92" actId="1076"/>
          <ac:spMkLst>
            <pc:docMk/>
            <pc:sldMk cId="711330787" sldId="472"/>
            <ac:spMk id="10" creationId="{36AD5A2A-6187-A9E9-A488-263C99357C49}"/>
          </ac:spMkLst>
        </pc:spChg>
        <pc:spChg chg="mod">
          <ac:chgData name="Soula Gountouvas" userId="S::soulag@yorku.ca::5591a1a2-07d0-4eaf-a20e-a34f1d3c2dc2" providerId="AD" clId="Web-{C74A3227-3916-3B31-5A98-98D776A647A1}" dt="2023-07-21T18:21:47.351" v="102" actId="1076"/>
          <ac:spMkLst>
            <pc:docMk/>
            <pc:sldMk cId="711330787" sldId="472"/>
            <ac:spMk id="11" creationId="{73D94927-BD3F-224B-403F-287663ED023A}"/>
          </ac:spMkLst>
        </pc:spChg>
      </pc:sldChg>
      <pc:sldChg chg="modSp">
        <pc:chgData name="Soula Gountouvas" userId="S::soulag@yorku.ca::5591a1a2-07d0-4eaf-a20e-a34f1d3c2dc2" providerId="AD" clId="Web-{C74A3227-3916-3B31-5A98-98D776A647A1}" dt="2023-07-21T17:11:11.389" v="17" actId="1076"/>
        <pc:sldMkLst>
          <pc:docMk/>
          <pc:sldMk cId="1810140138" sldId="473"/>
        </pc:sldMkLst>
        <pc:spChg chg="mod">
          <ac:chgData name="Soula Gountouvas" userId="S::soulag@yorku.ca::5591a1a2-07d0-4eaf-a20e-a34f1d3c2dc2" providerId="AD" clId="Web-{C74A3227-3916-3B31-5A98-98D776A647A1}" dt="2023-07-21T17:11:11.389" v="17" actId="1076"/>
          <ac:spMkLst>
            <pc:docMk/>
            <pc:sldMk cId="1810140138" sldId="473"/>
            <ac:spMk id="7" creationId="{651A7B77-2C09-C11C-AAFA-730C257BDB6A}"/>
          </ac:spMkLst>
        </pc:spChg>
        <pc:spChg chg="mod">
          <ac:chgData name="Soula Gountouvas" userId="S::soulag@yorku.ca::5591a1a2-07d0-4eaf-a20e-a34f1d3c2dc2" providerId="AD" clId="Web-{C74A3227-3916-3B31-5A98-98D776A647A1}" dt="2023-07-21T17:11:08.014" v="16" actId="1076"/>
          <ac:spMkLst>
            <pc:docMk/>
            <pc:sldMk cId="1810140138" sldId="473"/>
            <ac:spMk id="9" creationId="{AFD2AA4A-A6AA-CC0B-3CB0-DF2EADAE63F2}"/>
          </ac:spMkLst>
        </pc:spChg>
      </pc:sldChg>
      <pc:sldChg chg="modSp">
        <pc:chgData name="Soula Gountouvas" userId="S::soulag@yorku.ca::5591a1a2-07d0-4eaf-a20e-a34f1d3c2dc2" providerId="AD" clId="Web-{C74A3227-3916-3B31-5A98-98D776A647A1}" dt="2023-07-21T17:12:17.185" v="27" actId="14100"/>
        <pc:sldMkLst>
          <pc:docMk/>
          <pc:sldMk cId="3105690531" sldId="474"/>
        </pc:sldMkLst>
        <pc:spChg chg="mod">
          <ac:chgData name="Soula Gountouvas" userId="S::soulag@yorku.ca::5591a1a2-07d0-4eaf-a20e-a34f1d3c2dc2" providerId="AD" clId="Web-{C74A3227-3916-3B31-5A98-98D776A647A1}" dt="2023-07-21T17:12:01.951" v="24" actId="1076"/>
          <ac:spMkLst>
            <pc:docMk/>
            <pc:sldMk cId="3105690531" sldId="474"/>
            <ac:spMk id="5" creationId="{E08F5327-DE9D-6FBE-B927-01D9279750DD}"/>
          </ac:spMkLst>
        </pc:spChg>
        <pc:spChg chg="mod">
          <ac:chgData name="Soula Gountouvas" userId="S::soulag@yorku.ca::5591a1a2-07d0-4eaf-a20e-a34f1d3c2dc2" providerId="AD" clId="Web-{C74A3227-3916-3B31-5A98-98D776A647A1}" dt="2023-07-21T17:12:17.185" v="27" actId="14100"/>
          <ac:spMkLst>
            <pc:docMk/>
            <pc:sldMk cId="3105690531" sldId="474"/>
            <ac:spMk id="7" creationId="{053E129C-D025-9DB7-C84F-43E2D8E0C49B}"/>
          </ac:spMkLst>
        </pc:spChg>
        <pc:spChg chg="mod">
          <ac:chgData name="Soula Gountouvas" userId="S::soulag@yorku.ca::5591a1a2-07d0-4eaf-a20e-a34f1d3c2dc2" providerId="AD" clId="Web-{C74A3227-3916-3B31-5A98-98D776A647A1}" dt="2023-07-21T17:11:49.888" v="22" actId="1076"/>
          <ac:spMkLst>
            <pc:docMk/>
            <pc:sldMk cId="3105690531" sldId="474"/>
            <ac:spMk id="8" creationId="{4AF37141-8FF8-5A8A-B8A9-6CA7635E0ABA}"/>
          </ac:spMkLst>
        </pc:spChg>
      </pc:sldChg>
      <pc:sldChg chg="modSp">
        <pc:chgData name="Soula Gountouvas" userId="S::soulag@yorku.ca::5591a1a2-07d0-4eaf-a20e-a34f1d3c2dc2" providerId="AD" clId="Web-{C74A3227-3916-3B31-5A98-98D776A647A1}" dt="2023-07-21T17:13:28.654" v="33" actId="14100"/>
        <pc:sldMkLst>
          <pc:docMk/>
          <pc:sldMk cId="76496754" sldId="475"/>
        </pc:sldMkLst>
        <pc:spChg chg="mod">
          <ac:chgData name="Soula Gountouvas" userId="S::soulag@yorku.ca::5591a1a2-07d0-4eaf-a20e-a34f1d3c2dc2" providerId="AD" clId="Web-{C74A3227-3916-3B31-5A98-98D776A647A1}" dt="2023-07-21T17:13:28.654" v="33" actId="14100"/>
          <ac:spMkLst>
            <pc:docMk/>
            <pc:sldMk cId="76496754" sldId="475"/>
            <ac:spMk id="4" creationId="{DB901A04-85F1-396D-74B7-A02D3661BC07}"/>
          </ac:spMkLst>
        </pc:spChg>
        <pc:spChg chg="mod">
          <ac:chgData name="Soula Gountouvas" userId="S::soulag@yorku.ca::5591a1a2-07d0-4eaf-a20e-a34f1d3c2dc2" providerId="AD" clId="Web-{C74A3227-3916-3B31-5A98-98D776A647A1}" dt="2023-07-21T17:12:56.591" v="28" actId="1076"/>
          <ac:spMkLst>
            <pc:docMk/>
            <pc:sldMk cId="76496754" sldId="475"/>
            <ac:spMk id="9" creationId="{C5B58BB3-950D-17B3-786C-7B58EA1AB3D5}"/>
          </ac:spMkLst>
        </pc:spChg>
        <pc:spChg chg="mod">
          <ac:chgData name="Soula Gountouvas" userId="S::soulag@yorku.ca::5591a1a2-07d0-4eaf-a20e-a34f1d3c2dc2" providerId="AD" clId="Web-{C74A3227-3916-3B31-5A98-98D776A647A1}" dt="2023-07-21T17:13:05.732" v="29" actId="1076"/>
          <ac:spMkLst>
            <pc:docMk/>
            <pc:sldMk cId="76496754" sldId="475"/>
            <ac:spMk id="11" creationId="{CBDD55BE-CC54-C7E6-A99A-0D713D165BF6}"/>
          </ac:spMkLst>
        </pc:spChg>
        <pc:spChg chg="mod">
          <ac:chgData name="Soula Gountouvas" userId="S::soulag@yorku.ca::5591a1a2-07d0-4eaf-a20e-a34f1d3c2dc2" providerId="AD" clId="Web-{C74A3227-3916-3B31-5A98-98D776A647A1}" dt="2023-07-21T17:13:11.904" v="30" actId="1076"/>
          <ac:spMkLst>
            <pc:docMk/>
            <pc:sldMk cId="76496754" sldId="475"/>
            <ac:spMk id="15" creationId="{92C7AAFA-3D45-BA38-D309-560774CCE97F}"/>
          </ac:spMkLst>
        </pc:spChg>
        <pc:spChg chg="mod">
          <ac:chgData name="Soula Gountouvas" userId="S::soulag@yorku.ca::5591a1a2-07d0-4eaf-a20e-a34f1d3c2dc2" providerId="AD" clId="Web-{C74A3227-3916-3B31-5A98-98D776A647A1}" dt="2023-07-21T17:13:15.857" v="31" actId="1076"/>
          <ac:spMkLst>
            <pc:docMk/>
            <pc:sldMk cId="76496754" sldId="475"/>
            <ac:spMk id="17" creationId="{48B162AA-7722-6429-418A-1F40DF67A238}"/>
          </ac:spMkLst>
        </pc:spChg>
      </pc:sldChg>
      <pc:sldChg chg="modSp">
        <pc:chgData name="Soula Gountouvas" userId="S::soulag@yorku.ca::5591a1a2-07d0-4eaf-a20e-a34f1d3c2dc2" providerId="AD" clId="Web-{C74A3227-3916-3B31-5A98-98D776A647A1}" dt="2023-07-21T17:14:21.466" v="42" actId="1076"/>
        <pc:sldMkLst>
          <pc:docMk/>
          <pc:sldMk cId="2911010248" sldId="476"/>
        </pc:sldMkLst>
        <pc:spChg chg="mod">
          <ac:chgData name="Soula Gountouvas" userId="S::soulag@yorku.ca::5591a1a2-07d0-4eaf-a20e-a34f1d3c2dc2" providerId="AD" clId="Web-{C74A3227-3916-3B31-5A98-98D776A647A1}" dt="2023-07-21T17:13:39.873" v="34" actId="1076"/>
          <ac:spMkLst>
            <pc:docMk/>
            <pc:sldMk cId="2911010248" sldId="476"/>
            <ac:spMk id="9" creationId="{37082F3A-E90B-8959-B895-2AB5B1FF70CD}"/>
          </ac:spMkLst>
        </pc:spChg>
        <pc:spChg chg="mod">
          <ac:chgData name="Soula Gountouvas" userId="S::soulag@yorku.ca::5591a1a2-07d0-4eaf-a20e-a34f1d3c2dc2" providerId="AD" clId="Web-{C74A3227-3916-3B31-5A98-98D776A647A1}" dt="2023-07-21T17:13:46.701" v="35" actId="1076"/>
          <ac:spMkLst>
            <pc:docMk/>
            <pc:sldMk cId="2911010248" sldId="476"/>
            <ac:spMk id="17" creationId="{B5B9F2FC-35DB-002A-CDAB-C8AE4CE9CA80}"/>
          </ac:spMkLst>
        </pc:spChg>
        <pc:spChg chg="mod">
          <ac:chgData name="Soula Gountouvas" userId="S::soulag@yorku.ca::5591a1a2-07d0-4eaf-a20e-a34f1d3c2dc2" providerId="AD" clId="Web-{C74A3227-3916-3B31-5A98-98D776A647A1}" dt="2023-07-21T17:14:05.685" v="40" actId="1076"/>
          <ac:spMkLst>
            <pc:docMk/>
            <pc:sldMk cId="2911010248" sldId="476"/>
            <ac:spMk id="21" creationId="{35227C25-C4EB-6D27-8D92-C890CF69BDE9}"/>
          </ac:spMkLst>
        </pc:spChg>
        <pc:spChg chg="mod">
          <ac:chgData name="Soula Gountouvas" userId="S::soulag@yorku.ca::5591a1a2-07d0-4eaf-a20e-a34f1d3c2dc2" providerId="AD" clId="Web-{C74A3227-3916-3B31-5A98-98D776A647A1}" dt="2023-07-21T17:13:57.060" v="39" actId="1076"/>
          <ac:spMkLst>
            <pc:docMk/>
            <pc:sldMk cId="2911010248" sldId="476"/>
            <ac:spMk id="23" creationId="{1B971509-AD03-9BF1-73D5-7207C1B8F734}"/>
          </ac:spMkLst>
        </pc:spChg>
        <pc:spChg chg="mod">
          <ac:chgData name="Soula Gountouvas" userId="S::soulag@yorku.ca::5591a1a2-07d0-4eaf-a20e-a34f1d3c2dc2" providerId="AD" clId="Web-{C74A3227-3916-3B31-5A98-98D776A647A1}" dt="2023-07-21T17:14:12.513" v="41" actId="1076"/>
          <ac:spMkLst>
            <pc:docMk/>
            <pc:sldMk cId="2911010248" sldId="476"/>
            <ac:spMk id="24" creationId="{99B0C756-D3B7-74EC-E144-4CC99BE45F9D}"/>
          </ac:spMkLst>
        </pc:spChg>
        <pc:spChg chg="mod">
          <ac:chgData name="Soula Gountouvas" userId="S::soulag@yorku.ca::5591a1a2-07d0-4eaf-a20e-a34f1d3c2dc2" providerId="AD" clId="Web-{C74A3227-3916-3B31-5A98-98D776A647A1}" dt="2023-07-21T17:14:21.466" v="42" actId="1076"/>
          <ac:spMkLst>
            <pc:docMk/>
            <pc:sldMk cId="2911010248" sldId="476"/>
            <ac:spMk id="28" creationId="{3931A5F4-40B5-DD65-1BD3-49D113594140}"/>
          </ac:spMkLst>
        </pc:spChg>
      </pc:sldChg>
      <pc:sldChg chg="modSp">
        <pc:chgData name="Soula Gountouvas" userId="S::soulag@yorku.ca::5591a1a2-07d0-4eaf-a20e-a34f1d3c2dc2" providerId="AD" clId="Web-{C74A3227-3916-3B31-5A98-98D776A647A1}" dt="2023-07-21T17:15:08.716" v="48" actId="1076"/>
        <pc:sldMkLst>
          <pc:docMk/>
          <pc:sldMk cId="913605126" sldId="477"/>
        </pc:sldMkLst>
        <pc:spChg chg="mod">
          <ac:chgData name="Soula Gountouvas" userId="S::soulag@yorku.ca::5591a1a2-07d0-4eaf-a20e-a34f1d3c2dc2" providerId="AD" clId="Web-{C74A3227-3916-3B31-5A98-98D776A647A1}" dt="2023-07-21T17:15:08.716" v="48" actId="1076"/>
          <ac:spMkLst>
            <pc:docMk/>
            <pc:sldMk cId="913605126" sldId="477"/>
            <ac:spMk id="19" creationId="{4FD59156-F12C-8824-6703-022505738CAF}"/>
          </ac:spMkLst>
        </pc:spChg>
      </pc:sldChg>
      <pc:sldChg chg="modSp">
        <pc:chgData name="Soula Gountouvas" userId="S::soulag@yorku.ca::5591a1a2-07d0-4eaf-a20e-a34f1d3c2dc2" providerId="AD" clId="Web-{C74A3227-3916-3B31-5A98-98D776A647A1}" dt="2023-07-21T17:15:25.888" v="51" actId="20577"/>
        <pc:sldMkLst>
          <pc:docMk/>
          <pc:sldMk cId="3713923020" sldId="479"/>
        </pc:sldMkLst>
        <pc:spChg chg="mod">
          <ac:chgData name="Soula Gountouvas" userId="S::soulag@yorku.ca::5591a1a2-07d0-4eaf-a20e-a34f1d3c2dc2" providerId="AD" clId="Web-{C74A3227-3916-3B31-5A98-98D776A647A1}" dt="2023-07-21T17:15:25.888" v="51" actId="20577"/>
          <ac:spMkLst>
            <pc:docMk/>
            <pc:sldMk cId="3713923020" sldId="479"/>
            <ac:spMk id="4" creationId="{13C7C53B-B1B8-F53F-65DD-1F7BE7A47BBC}"/>
          </ac:spMkLst>
        </pc:spChg>
      </pc:sldChg>
      <pc:sldChg chg="modSp">
        <pc:chgData name="Soula Gountouvas" userId="S::soulag@yorku.ca::5591a1a2-07d0-4eaf-a20e-a34f1d3c2dc2" providerId="AD" clId="Web-{C74A3227-3916-3B31-5A98-98D776A647A1}" dt="2023-07-21T17:14:39.435" v="46" actId="20577"/>
        <pc:sldMkLst>
          <pc:docMk/>
          <pc:sldMk cId="761221333" sldId="480"/>
        </pc:sldMkLst>
        <pc:spChg chg="mod">
          <ac:chgData name="Soula Gountouvas" userId="S::soulag@yorku.ca::5591a1a2-07d0-4eaf-a20e-a34f1d3c2dc2" providerId="AD" clId="Web-{C74A3227-3916-3B31-5A98-98D776A647A1}" dt="2023-07-21T17:14:39.435" v="46" actId="20577"/>
          <ac:spMkLst>
            <pc:docMk/>
            <pc:sldMk cId="761221333" sldId="480"/>
            <ac:spMk id="4" creationId="{874C86D2-F76F-E629-404C-64F2F352566D}"/>
          </ac:spMkLst>
        </pc:spChg>
      </pc:sldChg>
      <pc:sldChg chg="modSp">
        <pc:chgData name="Soula Gountouvas" userId="S::soulag@yorku.ca::5591a1a2-07d0-4eaf-a20e-a34f1d3c2dc2" providerId="AD" clId="Web-{C74A3227-3916-3B31-5A98-98D776A647A1}" dt="2023-07-21T17:15:12.372" v="49" actId="20577"/>
        <pc:sldMkLst>
          <pc:docMk/>
          <pc:sldMk cId="873715055" sldId="481"/>
        </pc:sldMkLst>
        <pc:spChg chg="mod">
          <ac:chgData name="Soula Gountouvas" userId="S::soulag@yorku.ca::5591a1a2-07d0-4eaf-a20e-a34f1d3c2dc2" providerId="AD" clId="Web-{C74A3227-3916-3B31-5A98-98D776A647A1}" dt="2023-07-21T17:15:12.372" v="49" actId="20577"/>
          <ac:spMkLst>
            <pc:docMk/>
            <pc:sldMk cId="873715055" sldId="481"/>
            <ac:spMk id="4" creationId="{AFDB2705-1C06-6C88-F0A8-1B3D4BA1C4B4}"/>
          </ac:spMkLst>
        </pc:spChg>
      </pc:sldChg>
      <pc:sldChg chg="modSp">
        <pc:chgData name="Soula Gountouvas" userId="S::soulag@yorku.ca::5591a1a2-07d0-4eaf-a20e-a34f1d3c2dc2" providerId="AD" clId="Web-{C74A3227-3916-3B31-5A98-98D776A647A1}" dt="2023-07-21T17:18:12.122" v="62" actId="14100"/>
        <pc:sldMkLst>
          <pc:docMk/>
          <pc:sldMk cId="1961347308" sldId="482"/>
        </pc:sldMkLst>
        <pc:spChg chg="mod">
          <ac:chgData name="Soula Gountouvas" userId="S::soulag@yorku.ca::5591a1a2-07d0-4eaf-a20e-a34f1d3c2dc2" providerId="AD" clId="Web-{C74A3227-3916-3B31-5A98-98D776A647A1}" dt="2023-07-21T17:18:12.122" v="62" actId="14100"/>
          <ac:spMkLst>
            <pc:docMk/>
            <pc:sldMk cId="1961347308" sldId="482"/>
            <ac:spMk id="5" creationId="{07C114D4-014D-B5FE-4300-7717EB7687BB}"/>
          </ac:spMkLst>
        </pc:spChg>
      </pc:sldChg>
      <pc:sldChg chg="modSp">
        <pc:chgData name="Soula Gountouvas" userId="S::soulag@yorku.ca::5591a1a2-07d0-4eaf-a20e-a34f1d3c2dc2" providerId="AD" clId="Web-{C74A3227-3916-3B31-5A98-98D776A647A1}" dt="2023-07-21T17:18:23.138" v="63" actId="20577"/>
        <pc:sldMkLst>
          <pc:docMk/>
          <pc:sldMk cId="1290565679" sldId="483"/>
        </pc:sldMkLst>
        <pc:spChg chg="mod">
          <ac:chgData name="Soula Gountouvas" userId="S::soulag@yorku.ca::5591a1a2-07d0-4eaf-a20e-a34f1d3c2dc2" providerId="AD" clId="Web-{C74A3227-3916-3B31-5A98-98D776A647A1}" dt="2023-07-21T17:18:23.138" v="63" actId="20577"/>
          <ac:spMkLst>
            <pc:docMk/>
            <pc:sldMk cId="1290565679" sldId="483"/>
            <ac:spMk id="4" creationId="{F0B2EBCA-BE0C-071A-20C1-3D66CCF698A1}"/>
          </ac:spMkLst>
        </pc:spChg>
      </pc:sldChg>
      <pc:sldChg chg="modSp">
        <pc:chgData name="Soula Gountouvas" userId="S::soulag@yorku.ca::5591a1a2-07d0-4eaf-a20e-a34f1d3c2dc2" providerId="AD" clId="Web-{C74A3227-3916-3B31-5A98-98D776A647A1}" dt="2023-07-21T17:18:26.263" v="64" actId="20577"/>
        <pc:sldMkLst>
          <pc:docMk/>
          <pc:sldMk cId="2529425347" sldId="484"/>
        </pc:sldMkLst>
        <pc:spChg chg="mod">
          <ac:chgData name="Soula Gountouvas" userId="S::soulag@yorku.ca::5591a1a2-07d0-4eaf-a20e-a34f1d3c2dc2" providerId="AD" clId="Web-{C74A3227-3916-3B31-5A98-98D776A647A1}" dt="2023-07-21T17:18:26.263" v="64" actId="20577"/>
          <ac:spMkLst>
            <pc:docMk/>
            <pc:sldMk cId="2529425347" sldId="484"/>
            <ac:spMk id="4" creationId="{53010097-3037-31DD-C1F0-436210B9A973}"/>
          </ac:spMkLst>
        </pc:spChg>
      </pc:sldChg>
      <pc:sldChg chg="modSp">
        <pc:chgData name="Soula Gountouvas" userId="S::soulag@yorku.ca::5591a1a2-07d0-4eaf-a20e-a34f1d3c2dc2" providerId="AD" clId="Web-{C74A3227-3916-3B31-5A98-98D776A647A1}" dt="2023-07-21T17:18:31.091" v="65" actId="20577"/>
        <pc:sldMkLst>
          <pc:docMk/>
          <pc:sldMk cId="2630244650" sldId="485"/>
        </pc:sldMkLst>
        <pc:spChg chg="mod">
          <ac:chgData name="Soula Gountouvas" userId="S::soulag@yorku.ca::5591a1a2-07d0-4eaf-a20e-a34f1d3c2dc2" providerId="AD" clId="Web-{C74A3227-3916-3B31-5A98-98D776A647A1}" dt="2023-07-21T17:18:31.091" v="65" actId="20577"/>
          <ac:spMkLst>
            <pc:docMk/>
            <pc:sldMk cId="2630244650" sldId="485"/>
            <ac:spMk id="4" creationId="{CE7F2A0D-DCA2-567A-ABA8-453761F450C0}"/>
          </ac:spMkLst>
        </pc:spChg>
      </pc:sldChg>
      <pc:sldChg chg="modSp">
        <pc:chgData name="Soula Gountouvas" userId="S::soulag@yorku.ca::5591a1a2-07d0-4eaf-a20e-a34f1d3c2dc2" providerId="AD" clId="Web-{C74A3227-3916-3B31-5A98-98D776A647A1}" dt="2023-07-21T17:19:08.013" v="81" actId="20577"/>
        <pc:sldMkLst>
          <pc:docMk/>
          <pc:sldMk cId="3805031142" sldId="486"/>
        </pc:sldMkLst>
        <pc:spChg chg="mod">
          <ac:chgData name="Soula Gountouvas" userId="S::soulag@yorku.ca::5591a1a2-07d0-4eaf-a20e-a34f1d3c2dc2" providerId="AD" clId="Web-{C74A3227-3916-3B31-5A98-98D776A647A1}" dt="2023-07-21T17:19:08.013" v="81" actId="20577"/>
          <ac:spMkLst>
            <pc:docMk/>
            <pc:sldMk cId="3805031142" sldId="486"/>
            <ac:spMk id="4" creationId="{8B38816B-AACE-C718-4E86-EC7E000E74E6}"/>
          </ac:spMkLst>
        </pc:spChg>
      </pc:sldChg>
      <pc:sldChg chg="modSp">
        <pc:chgData name="Soula Gountouvas" userId="S::soulag@yorku.ca::5591a1a2-07d0-4eaf-a20e-a34f1d3c2dc2" providerId="AD" clId="Web-{C74A3227-3916-3B31-5A98-98D776A647A1}" dt="2023-07-21T17:19:12.294" v="82" actId="20577"/>
        <pc:sldMkLst>
          <pc:docMk/>
          <pc:sldMk cId="2730929289" sldId="487"/>
        </pc:sldMkLst>
        <pc:spChg chg="mod">
          <ac:chgData name="Soula Gountouvas" userId="S::soulag@yorku.ca::5591a1a2-07d0-4eaf-a20e-a34f1d3c2dc2" providerId="AD" clId="Web-{C74A3227-3916-3B31-5A98-98D776A647A1}" dt="2023-07-21T17:19:12.294" v="82" actId="20577"/>
          <ac:spMkLst>
            <pc:docMk/>
            <pc:sldMk cId="2730929289" sldId="487"/>
            <ac:spMk id="4" creationId="{FE57F0FB-4A7A-5C45-2F95-7848A20F9A27}"/>
          </ac:spMkLst>
        </pc:spChg>
      </pc:sldChg>
      <pc:sldChg chg="modSp">
        <pc:chgData name="Soula Gountouvas" userId="S::soulag@yorku.ca::5591a1a2-07d0-4eaf-a20e-a34f1d3c2dc2" providerId="AD" clId="Web-{C74A3227-3916-3B31-5A98-98D776A647A1}" dt="2023-07-21T17:19:32.341" v="84" actId="20577"/>
        <pc:sldMkLst>
          <pc:docMk/>
          <pc:sldMk cId="70108466" sldId="488"/>
        </pc:sldMkLst>
        <pc:spChg chg="mod">
          <ac:chgData name="Soula Gountouvas" userId="S::soulag@yorku.ca::5591a1a2-07d0-4eaf-a20e-a34f1d3c2dc2" providerId="AD" clId="Web-{C74A3227-3916-3B31-5A98-98D776A647A1}" dt="2023-07-21T17:19:32.341" v="84" actId="20577"/>
          <ac:spMkLst>
            <pc:docMk/>
            <pc:sldMk cId="70108466" sldId="488"/>
            <ac:spMk id="4" creationId="{A83E7593-D04C-5E42-DE10-C8DC051ADC7B}"/>
          </ac:spMkLst>
        </pc:spChg>
      </pc:sldChg>
      <pc:sldChg chg="modSp">
        <pc:chgData name="Soula Gountouvas" userId="S::soulag@yorku.ca::5591a1a2-07d0-4eaf-a20e-a34f1d3c2dc2" providerId="AD" clId="Web-{C74A3227-3916-3B31-5A98-98D776A647A1}" dt="2023-07-21T17:17:42.435" v="60" actId="14100"/>
        <pc:sldMkLst>
          <pc:docMk/>
          <pc:sldMk cId="3662347657" sldId="489"/>
        </pc:sldMkLst>
        <pc:spChg chg="mod">
          <ac:chgData name="Soula Gountouvas" userId="S::soulag@yorku.ca::5591a1a2-07d0-4eaf-a20e-a34f1d3c2dc2" providerId="AD" clId="Web-{C74A3227-3916-3B31-5A98-98D776A647A1}" dt="2023-07-21T17:17:42.435" v="60" actId="14100"/>
          <ac:spMkLst>
            <pc:docMk/>
            <pc:sldMk cId="3662347657" sldId="489"/>
            <ac:spMk id="4" creationId="{F2A73856-C03A-977B-470C-B37E45F75233}"/>
          </ac:spMkLst>
        </pc:spChg>
      </pc:sldChg>
      <pc:sldChg chg="modSp">
        <pc:chgData name="Soula Gountouvas" userId="S::soulag@yorku.ca::5591a1a2-07d0-4eaf-a20e-a34f1d3c2dc2" providerId="AD" clId="Web-{C74A3227-3916-3B31-5A98-98D776A647A1}" dt="2023-07-21T17:20:09.934" v="87" actId="1076"/>
        <pc:sldMkLst>
          <pc:docMk/>
          <pc:sldMk cId="3336869351" sldId="490"/>
        </pc:sldMkLst>
        <pc:spChg chg="mod">
          <ac:chgData name="Soula Gountouvas" userId="S::soulag@yorku.ca::5591a1a2-07d0-4eaf-a20e-a34f1d3c2dc2" providerId="AD" clId="Web-{C74A3227-3916-3B31-5A98-98D776A647A1}" dt="2023-07-21T17:20:09.934" v="87" actId="1076"/>
          <ac:spMkLst>
            <pc:docMk/>
            <pc:sldMk cId="3336869351" sldId="490"/>
            <ac:spMk id="4" creationId="{A83E7593-D04C-5E42-DE10-C8DC051ADC7B}"/>
          </ac:spMkLst>
        </pc:spChg>
      </pc:sldChg>
      <pc:sldChg chg="modSp">
        <pc:chgData name="Soula Gountouvas" userId="S::soulag@yorku.ca::5591a1a2-07d0-4eaf-a20e-a34f1d3c2dc2" providerId="AD" clId="Web-{C74A3227-3916-3B31-5A98-98D776A647A1}" dt="2023-07-21T17:17:32.763" v="58" actId="20577"/>
        <pc:sldMkLst>
          <pc:docMk/>
          <pc:sldMk cId="4161867009" sldId="491"/>
        </pc:sldMkLst>
        <pc:spChg chg="mod">
          <ac:chgData name="Soula Gountouvas" userId="S::soulag@yorku.ca::5591a1a2-07d0-4eaf-a20e-a34f1d3c2dc2" providerId="AD" clId="Web-{C74A3227-3916-3B31-5A98-98D776A647A1}" dt="2023-07-21T17:17:32.763" v="58" actId="20577"/>
          <ac:spMkLst>
            <pc:docMk/>
            <pc:sldMk cId="4161867009" sldId="491"/>
            <ac:spMk id="5" creationId="{58ED2868-E652-67E0-0EB0-7D5205EDD5AE}"/>
          </ac:spMkLst>
        </pc:spChg>
      </pc:sldChg>
    </pc:docChg>
  </pc:docChgLst>
  <pc:docChgLst>
    <pc:chgData name="Avena Cunningham" userId="S::avena2@yorku.ca::8fee62ea-922f-4c5e-8da7-86a7ab23ed25" providerId="AD" clId="Web-{33BE81B5-A3FD-E1F1-3757-0F7D6D5D9849}"/>
    <pc:docChg chg="mod modSld">
      <pc:chgData name="Avena Cunningham" userId="S::avena2@yorku.ca::8fee62ea-922f-4c5e-8da7-86a7ab23ed25" providerId="AD" clId="Web-{33BE81B5-A3FD-E1F1-3757-0F7D6D5D9849}" dt="2023-11-10T21:28:50.155" v="32"/>
      <pc:docMkLst>
        <pc:docMk/>
      </pc:docMkLst>
      <pc:sldChg chg="modTransition">
        <pc:chgData name="Avena Cunningham" userId="S::avena2@yorku.ca::8fee62ea-922f-4c5e-8da7-86a7ab23ed25" providerId="AD" clId="Web-{33BE81B5-A3FD-E1F1-3757-0F7D6D5D9849}" dt="2023-11-10T21:06:21.819" v="0"/>
        <pc:sldMkLst>
          <pc:docMk/>
          <pc:sldMk cId="4182375410" sldId="330"/>
        </pc:sldMkLst>
      </pc:sldChg>
      <pc:sldChg chg="modTransition">
        <pc:chgData name="Avena Cunningham" userId="S::avena2@yorku.ca::8fee62ea-922f-4c5e-8da7-86a7ab23ed25" providerId="AD" clId="Web-{33BE81B5-A3FD-E1F1-3757-0F7D6D5D9849}" dt="2023-11-10T21:06:29.335" v="1"/>
        <pc:sldMkLst>
          <pc:docMk/>
          <pc:sldMk cId="3588517277" sldId="433"/>
        </pc:sldMkLst>
      </pc:sldChg>
      <pc:sldChg chg="modTransition">
        <pc:chgData name="Avena Cunningham" userId="S::avena2@yorku.ca::8fee62ea-922f-4c5e-8da7-86a7ab23ed25" providerId="AD" clId="Web-{33BE81B5-A3FD-E1F1-3757-0F7D6D5D9849}" dt="2023-11-10T21:06:39.226" v="3"/>
        <pc:sldMkLst>
          <pc:docMk/>
          <pc:sldMk cId="3319717553" sldId="460"/>
        </pc:sldMkLst>
      </pc:sldChg>
      <pc:sldChg chg="modTransition">
        <pc:chgData name="Avena Cunningham" userId="S::avena2@yorku.ca::8fee62ea-922f-4c5e-8da7-86a7ab23ed25" providerId="AD" clId="Web-{33BE81B5-A3FD-E1F1-3757-0F7D6D5D9849}" dt="2023-11-10T21:06:44.070" v="4"/>
        <pc:sldMkLst>
          <pc:docMk/>
          <pc:sldMk cId="2421250572" sldId="461"/>
        </pc:sldMkLst>
      </pc:sldChg>
      <pc:sldChg chg="modTransition">
        <pc:chgData name="Avena Cunningham" userId="S::avena2@yorku.ca::8fee62ea-922f-4c5e-8da7-86a7ab23ed25" providerId="AD" clId="Web-{33BE81B5-A3FD-E1F1-3757-0F7D6D5D9849}" dt="2023-11-10T21:06:53.039" v="6"/>
        <pc:sldMkLst>
          <pc:docMk/>
          <pc:sldMk cId="3201318879" sldId="468"/>
        </pc:sldMkLst>
      </pc:sldChg>
      <pc:sldChg chg="modTransition">
        <pc:chgData name="Avena Cunningham" userId="S::avena2@yorku.ca::8fee62ea-922f-4c5e-8da7-86a7ab23ed25" providerId="AD" clId="Web-{33BE81B5-A3FD-E1F1-3757-0F7D6D5D9849}" dt="2023-11-10T21:06:56.852" v="7"/>
        <pc:sldMkLst>
          <pc:docMk/>
          <pc:sldMk cId="1813451306" sldId="469"/>
        </pc:sldMkLst>
      </pc:sldChg>
      <pc:sldChg chg="modTransition">
        <pc:chgData name="Avena Cunningham" userId="S::avena2@yorku.ca::8fee62ea-922f-4c5e-8da7-86a7ab23ed25" providerId="AD" clId="Web-{33BE81B5-A3FD-E1F1-3757-0F7D6D5D9849}" dt="2023-11-10T21:07:37.275" v="11"/>
        <pc:sldMkLst>
          <pc:docMk/>
          <pc:sldMk cId="913605126" sldId="477"/>
        </pc:sldMkLst>
      </pc:sldChg>
      <pc:sldChg chg="modTransition">
        <pc:chgData name="Avena Cunningham" userId="S::avena2@yorku.ca::8fee62ea-922f-4c5e-8da7-86a7ab23ed25" providerId="AD" clId="Web-{33BE81B5-A3FD-E1F1-3757-0F7D6D5D9849}" dt="2023-11-10T21:06:36.257" v="2"/>
        <pc:sldMkLst>
          <pc:docMk/>
          <pc:sldMk cId="1844206958" sldId="478"/>
        </pc:sldMkLst>
      </pc:sldChg>
      <pc:sldChg chg="modTransition">
        <pc:chgData name="Avena Cunningham" userId="S::avena2@yorku.ca::8fee62ea-922f-4c5e-8da7-86a7ab23ed25" providerId="AD" clId="Web-{33BE81B5-A3FD-E1F1-3757-0F7D6D5D9849}" dt="2023-11-10T21:06:49.414" v="5"/>
        <pc:sldMkLst>
          <pc:docMk/>
          <pc:sldMk cId="3713923020" sldId="479"/>
        </pc:sldMkLst>
      </pc:sldChg>
      <pc:sldChg chg="modTransition">
        <pc:chgData name="Avena Cunningham" userId="S::avena2@yorku.ca::8fee62ea-922f-4c5e-8da7-86a7ab23ed25" providerId="AD" clId="Web-{33BE81B5-A3FD-E1F1-3757-0F7D6D5D9849}" dt="2023-11-10T21:07:29.291" v="10"/>
        <pc:sldMkLst>
          <pc:docMk/>
          <pc:sldMk cId="761221333" sldId="480"/>
        </pc:sldMkLst>
      </pc:sldChg>
      <pc:sldChg chg="modTransition">
        <pc:chgData name="Avena Cunningham" userId="S::avena2@yorku.ca::8fee62ea-922f-4c5e-8da7-86a7ab23ed25" providerId="AD" clId="Web-{33BE81B5-A3FD-E1F1-3757-0F7D6D5D9849}" dt="2023-11-10T21:07:42.104" v="12"/>
        <pc:sldMkLst>
          <pc:docMk/>
          <pc:sldMk cId="873715055" sldId="481"/>
        </pc:sldMkLst>
      </pc:sldChg>
      <pc:sldChg chg="modTransition">
        <pc:chgData name="Avena Cunningham" userId="S::avena2@yorku.ca::8fee62ea-922f-4c5e-8da7-86a7ab23ed25" providerId="AD" clId="Web-{33BE81B5-A3FD-E1F1-3757-0F7D6D5D9849}" dt="2023-11-10T21:07:47.994" v="13"/>
        <pc:sldMkLst>
          <pc:docMk/>
          <pc:sldMk cId="1961347308" sldId="482"/>
        </pc:sldMkLst>
      </pc:sldChg>
      <pc:sldChg chg="modTransition">
        <pc:chgData name="Avena Cunningham" userId="S::avena2@yorku.ca::8fee62ea-922f-4c5e-8da7-86a7ab23ed25" providerId="AD" clId="Web-{33BE81B5-A3FD-E1F1-3757-0F7D6D5D9849}" dt="2023-11-10T21:08:03.651" v="16"/>
        <pc:sldMkLst>
          <pc:docMk/>
          <pc:sldMk cId="1290565679" sldId="483"/>
        </pc:sldMkLst>
      </pc:sldChg>
      <pc:sldChg chg="modTransition">
        <pc:chgData name="Avena Cunningham" userId="S::avena2@yorku.ca::8fee62ea-922f-4c5e-8da7-86a7ab23ed25" providerId="AD" clId="Web-{33BE81B5-A3FD-E1F1-3757-0F7D6D5D9849}" dt="2023-11-10T21:08:14.042" v="18"/>
        <pc:sldMkLst>
          <pc:docMk/>
          <pc:sldMk cId="2529425347" sldId="484"/>
        </pc:sldMkLst>
      </pc:sldChg>
      <pc:sldChg chg="modTransition">
        <pc:chgData name="Avena Cunningham" userId="S::avena2@yorku.ca::8fee62ea-922f-4c5e-8da7-86a7ab23ed25" providerId="AD" clId="Web-{33BE81B5-A3FD-E1F1-3757-0F7D6D5D9849}" dt="2023-11-10T21:08:18.027" v="19"/>
        <pc:sldMkLst>
          <pc:docMk/>
          <pc:sldMk cId="2630244650" sldId="485"/>
        </pc:sldMkLst>
      </pc:sldChg>
      <pc:sldChg chg="modTransition">
        <pc:chgData name="Avena Cunningham" userId="S::avena2@yorku.ca::8fee62ea-922f-4c5e-8da7-86a7ab23ed25" providerId="AD" clId="Web-{33BE81B5-A3FD-E1F1-3757-0F7D6D5D9849}" dt="2023-11-10T21:08:25.777" v="20"/>
        <pc:sldMkLst>
          <pc:docMk/>
          <pc:sldMk cId="3805031142" sldId="486"/>
        </pc:sldMkLst>
      </pc:sldChg>
      <pc:sldChg chg="modTransition">
        <pc:chgData name="Avena Cunningham" userId="S::avena2@yorku.ca::8fee62ea-922f-4c5e-8da7-86a7ab23ed25" providerId="AD" clId="Web-{33BE81B5-A3FD-E1F1-3757-0F7D6D5D9849}" dt="2023-11-10T21:08:33.231" v="21"/>
        <pc:sldMkLst>
          <pc:docMk/>
          <pc:sldMk cId="2730929289" sldId="487"/>
        </pc:sldMkLst>
      </pc:sldChg>
      <pc:sldChg chg="modTransition">
        <pc:chgData name="Avena Cunningham" userId="S::avena2@yorku.ca::8fee62ea-922f-4c5e-8da7-86a7ab23ed25" providerId="AD" clId="Web-{33BE81B5-A3FD-E1F1-3757-0F7D6D5D9849}" dt="2023-11-10T21:08:40.465" v="22"/>
        <pc:sldMkLst>
          <pc:docMk/>
          <pc:sldMk cId="70108466" sldId="488"/>
        </pc:sldMkLst>
      </pc:sldChg>
      <pc:sldChg chg="modTransition">
        <pc:chgData name="Avena Cunningham" userId="S::avena2@yorku.ca::8fee62ea-922f-4c5e-8da7-86a7ab23ed25" providerId="AD" clId="Web-{33BE81B5-A3FD-E1F1-3757-0F7D6D5D9849}" dt="2023-11-10T21:09:02.060" v="24"/>
        <pc:sldMkLst>
          <pc:docMk/>
          <pc:sldMk cId="3662347657" sldId="489"/>
        </pc:sldMkLst>
      </pc:sldChg>
      <pc:sldChg chg="modTransition">
        <pc:chgData name="Avena Cunningham" userId="S::avena2@yorku.ca::8fee62ea-922f-4c5e-8da7-86a7ab23ed25" providerId="AD" clId="Web-{33BE81B5-A3FD-E1F1-3757-0F7D6D5D9849}" dt="2023-11-10T21:08:53.560" v="23"/>
        <pc:sldMkLst>
          <pc:docMk/>
          <pc:sldMk cId="3336869351" sldId="490"/>
        </pc:sldMkLst>
      </pc:sldChg>
      <pc:sldChg chg="modTransition">
        <pc:chgData name="Avena Cunningham" userId="S::avena2@yorku.ca::8fee62ea-922f-4c5e-8da7-86a7ab23ed25" providerId="AD" clId="Web-{33BE81B5-A3FD-E1F1-3757-0F7D6D5D9849}" dt="2023-11-10T21:09:10.232" v="25"/>
        <pc:sldMkLst>
          <pc:docMk/>
          <pc:sldMk cId="4161867009" sldId="491"/>
        </pc:sldMkLst>
      </pc:sldChg>
      <pc:sldChg chg="modTransition">
        <pc:chgData name="Avena Cunningham" userId="S::avena2@yorku.ca::8fee62ea-922f-4c5e-8da7-86a7ab23ed25" providerId="AD" clId="Web-{33BE81B5-A3FD-E1F1-3757-0F7D6D5D9849}" dt="2023-11-10T21:09:13.904" v="26"/>
        <pc:sldMkLst>
          <pc:docMk/>
          <pc:sldMk cId="2748599246" sldId="492"/>
        </pc:sldMkLst>
      </pc:sldChg>
      <pc:sldChg chg="modTransition">
        <pc:chgData name="Avena Cunningham" userId="S::avena2@yorku.ca::8fee62ea-922f-4c5e-8da7-86a7ab23ed25" providerId="AD" clId="Web-{33BE81B5-A3FD-E1F1-3757-0F7D6D5D9849}" dt="2023-11-10T21:09:16.873" v="27"/>
        <pc:sldMkLst>
          <pc:docMk/>
          <pc:sldMk cId="1745728485" sldId="493"/>
        </pc:sldMkLst>
      </pc:sldChg>
      <pc:sldChg chg="modTransition">
        <pc:chgData name="Avena Cunningham" userId="S::avena2@yorku.ca::8fee62ea-922f-4c5e-8da7-86a7ab23ed25" providerId="AD" clId="Web-{33BE81B5-A3FD-E1F1-3757-0F7D6D5D9849}" dt="2023-11-10T21:09:18.998" v="28"/>
        <pc:sldMkLst>
          <pc:docMk/>
          <pc:sldMk cId="4076565674" sldId="494"/>
        </pc:sldMkLst>
      </pc:sldChg>
      <pc:sldChg chg="modTransition">
        <pc:chgData name="Avena Cunningham" userId="S::avena2@yorku.ca::8fee62ea-922f-4c5e-8da7-86a7ab23ed25" providerId="AD" clId="Web-{33BE81B5-A3FD-E1F1-3757-0F7D6D5D9849}" dt="2023-11-10T21:09:24.311" v="29"/>
        <pc:sldMkLst>
          <pc:docMk/>
          <pc:sldMk cId="973979228" sldId="497"/>
        </pc:sldMkLst>
      </pc:sldChg>
      <pc:sldChg chg="modTransition">
        <pc:chgData name="Avena Cunningham" userId="S::avena2@yorku.ca::8fee62ea-922f-4c5e-8da7-86a7ab23ed25" providerId="AD" clId="Web-{33BE81B5-A3FD-E1F1-3757-0F7D6D5D9849}" dt="2023-11-10T21:07:59.495" v="15"/>
        <pc:sldMkLst>
          <pc:docMk/>
          <pc:sldMk cId="2367041220" sldId="498"/>
        </pc:sldMkLst>
      </pc:sldChg>
      <pc:sldChg chg="modTransition addCm modCm">
        <pc:chgData name="Avena Cunningham" userId="S::avena2@yorku.ca::8fee62ea-922f-4c5e-8da7-86a7ab23ed25" providerId="AD" clId="Web-{33BE81B5-A3FD-E1F1-3757-0F7D6D5D9849}" dt="2023-11-10T21:28:50.155" v="32"/>
        <pc:sldMkLst>
          <pc:docMk/>
          <pc:sldMk cId="9261434" sldId="499"/>
        </pc:sldMkLst>
        <pc:extLst>
          <p:ext xmlns:p="http://schemas.openxmlformats.org/presentationml/2006/main" uri="{D6D511B9-2390-475A-947B-AFAB55BFBCF1}">
            <pc226:cmChg xmlns:pc226="http://schemas.microsoft.com/office/powerpoint/2022/06/main/command" chg="add">
              <pc226:chgData name="Avena Cunningham" userId="S::avena2@yorku.ca::8fee62ea-922f-4c5e-8da7-86a7ab23ed25" providerId="AD" clId="Web-{33BE81B5-A3FD-E1F1-3757-0F7D6D5D9849}" dt="2023-11-10T21:28:50.155" v="32"/>
              <pc2:cmMkLst xmlns:pc2="http://schemas.microsoft.com/office/powerpoint/2019/9/main/command">
                <pc:docMk/>
                <pc:sldMk cId="9261434" sldId="499"/>
                <pc2:cmMk id="{1259B86F-1C80-410A-B2A9-F9E7295FFAC6}"/>
              </pc2:cmMkLst>
              <pc226:cmRplyChg chg="add">
                <pc226:chgData name="Avena Cunningham" userId="S::avena2@yorku.ca::8fee62ea-922f-4c5e-8da7-86a7ab23ed25" providerId="AD" clId="Web-{33BE81B5-A3FD-E1F1-3757-0F7D6D5D9849}" dt="2023-11-10T21:28:50.155" v="32"/>
                <pc2:cmRplyMkLst xmlns:pc2="http://schemas.microsoft.com/office/powerpoint/2019/9/main/command">
                  <pc:docMk/>
                  <pc:sldMk cId="9261434" sldId="499"/>
                  <pc2:cmMk id="{1259B86F-1C80-410A-B2A9-F9E7295FFAC6}"/>
                  <pc2:cmRplyMk id="{1A8DB8FB-7CA7-4F47-9E37-1EB8F881ED91}"/>
                </pc2:cmRplyMkLst>
              </pc226:cmRplyChg>
            </pc226:cmChg>
          </p:ext>
        </pc:extLst>
      </pc:sldChg>
      <pc:sldChg chg="modTransition">
        <pc:chgData name="Avena Cunningham" userId="S::avena2@yorku.ca::8fee62ea-922f-4c5e-8da7-86a7ab23ed25" providerId="AD" clId="Web-{33BE81B5-A3FD-E1F1-3757-0F7D6D5D9849}" dt="2023-11-10T21:07:12.884" v="8"/>
        <pc:sldMkLst>
          <pc:docMk/>
          <pc:sldMk cId="1376650628" sldId="500"/>
        </pc:sldMkLst>
      </pc:sldChg>
      <pc:sldChg chg="modTransition">
        <pc:chgData name="Avena Cunningham" userId="S::avena2@yorku.ca::8fee62ea-922f-4c5e-8da7-86a7ab23ed25" providerId="AD" clId="Web-{33BE81B5-A3FD-E1F1-3757-0F7D6D5D9849}" dt="2023-11-10T21:07:16.790" v="9"/>
        <pc:sldMkLst>
          <pc:docMk/>
          <pc:sldMk cId="2940224787" sldId="501"/>
        </pc:sldMkLst>
      </pc:sldChg>
    </pc:docChg>
  </pc:docChgLst>
  <pc:docChgLst>
    <pc:chgData name="Soula Gountouvas" userId="S::soulag@yorku.ca::5591a1a2-07d0-4eaf-a20e-a34f1d3c2dc2" providerId="AD" clId="Web-{D877C0C0-963E-7121-2F95-5CD695A0183A}"/>
    <pc:docChg chg="">
      <pc:chgData name="Soula Gountouvas" userId="S::soulag@yorku.ca::5591a1a2-07d0-4eaf-a20e-a34f1d3c2dc2" providerId="AD" clId="Web-{D877C0C0-963E-7121-2F95-5CD695A0183A}" dt="2023-11-10T19:48:03.428" v="4"/>
      <pc:docMkLst>
        <pc:docMk/>
      </pc:docMkLst>
      <pc:sldChg chg="modCm">
        <pc:chgData name="Soula Gountouvas" userId="S::soulag@yorku.ca::5591a1a2-07d0-4eaf-a20e-a34f1d3c2dc2" providerId="AD" clId="Web-{D877C0C0-963E-7121-2F95-5CD695A0183A}" dt="2023-11-10T19:46:23.664" v="0"/>
        <pc:sldMkLst>
          <pc:docMk/>
          <pc:sldMk cId="1813451306" sldId="469"/>
        </pc:sldMkLst>
        <pc:extLst>
          <p:ext xmlns:p="http://schemas.openxmlformats.org/presentationml/2006/main" uri="{D6D511B9-2390-475A-947B-AFAB55BFBCF1}">
            <pc226:cmChg xmlns:pc226="http://schemas.microsoft.com/office/powerpoint/2022/06/main/command" chg="mod">
              <pc226:chgData name="Soula Gountouvas" userId="S::soulag@yorku.ca::5591a1a2-07d0-4eaf-a20e-a34f1d3c2dc2" providerId="AD" clId="Web-{D877C0C0-963E-7121-2F95-5CD695A0183A}" dt="2023-11-10T19:46:23.664" v="0"/>
              <pc2:cmMkLst xmlns:pc2="http://schemas.microsoft.com/office/powerpoint/2019/9/main/command">
                <pc:docMk/>
                <pc:sldMk cId="1813451306" sldId="469"/>
                <pc2:cmMk id="{61105AC7-2F48-F443-B1EB-67E02CA706EA}"/>
              </pc2:cmMkLst>
            </pc226:cmChg>
          </p:ext>
        </pc:extLst>
      </pc:sldChg>
      <pc:sldChg chg="delCm modCm">
        <pc:chgData name="Soula Gountouvas" userId="S::soulag@yorku.ca::5591a1a2-07d0-4eaf-a20e-a34f1d3c2dc2" providerId="AD" clId="Web-{D877C0C0-963E-7121-2F95-5CD695A0183A}" dt="2023-11-10T19:47:06.913" v="2"/>
        <pc:sldMkLst>
          <pc:docMk/>
          <pc:sldMk cId="76496754" sldId="475"/>
        </pc:sldMkLst>
        <pc:extLst>
          <p:ext xmlns:p="http://schemas.openxmlformats.org/presentationml/2006/main" uri="{D6D511B9-2390-475A-947B-AFAB55BFBCF1}">
            <pc226:cmChg xmlns:pc226="http://schemas.microsoft.com/office/powerpoint/2022/06/main/command" chg="del mod">
              <pc226:chgData name="Soula Gountouvas" userId="S::soulag@yorku.ca::5591a1a2-07d0-4eaf-a20e-a34f1d3c2dc2" providerId="AD" clId="Web-{D877C0C0-963E-7121-2F95-5CD695A0183A}" dt="2023-11-10T19:47:06.913" v="2"/>
              <pc2:cmMkLst xmlns:pc2="http://schemas.microsoft.com/office/powerpoint/2019/9/main/command">
                <pc:docMk/>
                <pc:sldMk cId="76496754" sldId="475"/>
                <pc2:cmMk id="{04A1C4EF-C5FF-3948-9A50-0C4E359BF0CF}"/>
              </pc2:cmMkLst>
            </pc226:cmChg>
          </p:ext>
        </pc:extLst>
      </pc:sldChg>
      <pc:sldChg chg="delCm">
        <pc:chgData name="Soula Gountouvas" userId="S::soulag@yorku.ca::5591a1a2-07d0-4eaf-a20e-a34f1d3c2dc2" providerId="AD" clId="Web-{D877C0C0-963E-7121-2F95-5CD695A0183A}" dt="2023-11-10T19:47:26.116" v="3"/>
        <pc:sldMkLst>
          <pc:docMk/>
          <pc:sldMk cId="2911010248" sldId="476"/>
        </pc:sldMkLst>
        <pc:extLst>
          <p:ext xmlns:p="http://schemas.openxmlformats.org/presentationml/2006/main" uri="{D6D511B9-2390-475A-947B-AFAB55BFBCF1}">
            <pc226:cmChg xmlns:pc226="http://schemas.microsoft.com/office/powerpoint/2022/06/main/command" chg="del">
              <pc226:chgData name="Soula Gountouvas" userId="S::soulag@yorku.ca::5591a1a2-07d0-4eaf-a20e-a34f1d3c2dc2" providerId="AD" clId="Web-{D877C0C0-963E-7121-2F95-5CD695A0183A}" dt="2023-11-10T19:47:26.116" v="3"/>
              <pc2:cmMkLst xmlns:pc2="http://schemas.microsoft.com/office/powerpoint/2019/9/main/command">
                <pc:docMk/>
                <pc:sldMk cId="2911010248" sldId="476"/>
                <pc2:cmMk id="{6DDC8072-3010-F34A-B71E-54D6403D68C7}"/>
              </pc2:cmMkLst>
            </pc226:cmChg>
          </p:ext>
        </pc:extLst>
      </pc:sldChg>
      <pc:sldChg chg="modCm">
        <pc:chgData name="Soula Gountouvas" userId="S::soulag@yorku.ca::5591a1a2-07d0-4eaf-a20e-a34f1d3c2dc2" providerId="AD" clId="Web-{D877C0C0-963E-7121-2F95-5CD695A0183A}" dt="2023-11-10T19:48:03.428" v="4"/>
        <pc:sldMkLst>
          <pc:docMk/>
          <pc:sldMk cId="1961347308" sldId="482"/>
        </pc:sldMkLst>
        <pc:extLst>
          <p:ext xmlns:p="http://schemas.openxmlformats.org/presentationml/2006/main" uri="{D6D511B9-2390-475A-947B-AFAB55BFBCF1}">
            <pc226:cmChg xmlns:pc226="http://schemas.microsoft.com/office/powerpoint/2022/06/main/command" chg="mod">
              <pc226:chgData name="Soula Gountouvas" userId="S::soulag@yorku.ca::5591a1a2-07d0-4eaf-a20e-a34f1d3c2dc2" providerId="AD" clId="Web-{D877C0C0-963E-7121-2F95-5CD695A0183A}" dt="2023-11-10T19:48:03.428" v="4"/>
              <pc2:cmMkLst xmlns:pc2="http://schemas.microsoft.com/office/powerpoint/2019/9/main/command">
                <pc:docMk/>
                <pc:sldMk cId="1961347308" sldId="482"/>
                <pc2:cmMk id="{DB0AA049-25E8-EC47-83D7-AA7E446A3712}"/>
              </pc2:cmMkLst>
            </pc226:cmChg>
          </p:ext>
        </pc:extLst>
      </pc:sldChg>
    </pc:docChg>
  </pc:docChgLst>
  <pc:docChgLst>
    <pc:chgData name="Megan Olivia St-Pierre" userId="S::mosp@yorku.ca::f5deaa9c-37c6-4c7c-8ddc-11b4aabd0f7c" providerId="AD" clId="Web-{23815402-423C-DA87-4368-E389C76508EA}"/>
    <pc:docChg chg="addSld delSld modSld modSection">
      <pc:chgData name="Megan Olivia St-Pierre" userId="S::mosp@yorku.ca::f5deaa9c-37c6-4c7c-8ddc-11b4aabd0f7c" providerId="AD" clId="Web-{23815402-423C-DA87-4368-E389C76508EA}" dt="2023-07-19T21:48:55.041" v="242" actId="20577"/>
      <pc:docMkLst>
        <pc:docMk/>
      </pc:docMkLst>
      <pc:sldChg chg="new del">
        <pc:chgData name="Megan Olivia St-Pierre" userId="S::mosp@yorku.ca::f5deaa9c-37c6-4c7c-8ddc-11b4aabd0f7c" providerId="AD" clId="Web-{23815402-423C-DA87-4368-E389C76508EA}" dt="2023-07-19T21:08:00.511" v="1"/>
        <pc:sldMkLst>
          <pc:docMk/>
          <pc:sldMk cId="1675030554" sldId="492"/>
        </pc:sldMkLst>
      </pc:sldChg>
      <pc:sldChg chg="addSp delSp modSp new">
        <pc:chgData name="Megan Olivia St-Pierre" userId="S::mosp@yorku.ca::f5deaa9c-37c6-4c7c-8ddc-11b4aabd0f7c" providerId="AD" clId="Web-{23815402-423C-DA87-4368-E389C76508EA}" dt="2023-07-19T21:48:55.041" v="242" actId="20577"/>
        <pc:sldMkLst>
          <pc:docMk/>
          <pc:sldMk cId="2748599246" sldId="492"/>
        </pc:sldMkLst>
        <pc:spChg chg="add del">
          <ac:chgData name="Megan Olivia St-Pierre" userId="S::mosp@yorku.ca::f5deaa9c-37c6-4c7c-8ddc-11b4aabd0f7c" providerId="AD" clId="Web-{23815402-423C-DA87-4368-E389C76508EA}" dt="2023-07-19T21:13:59.925" v="42"/>
          <ac:spMkLst>
            <pc:docMk/>
            <pc:sldMk cId="2748599246" sldId="492"/>
            <ac:spMk id="2" creationId="{8704E1FB-9DBC-81F7-6978-7FCA6EAF79CB}"/>
          </ac:spMkLst>
        </pc:spChg>
        <pc:spChg chg="mod">
          <ac:chgData name="Megan Olivia St-Pierre" userId="S::mosp@yorku.ca::f5deaa9c-37c6-4c7c-8ddc-11b4aabd0f7c" providerId="AD" clId="Web-{23815402-423C-DA87-4368-E389C76508EA}" dt="2023-07-19T21:12:23.782" v="39" actId="20577"/>
          <ac:spMkLst>
            <pc:docMk/>
            <pc:sldMk cId="2748599246" sldId="492"/>
            <ac:spMk id="3" creationId="{4462AFDB-AF54-B150-1CE0-139015B351DB}"/>
          </ac:spMkLst>
        </pc:spChg>
        <pc:spChg chg="del mod">
          <ac:chgData name="Megan Olivia St-Pierre" userId="S::mosp@yorku.ca::f5deaa9c-37c6-4c7c-8ddc-11b4aabd0f7c" providerId="AD" clId="Web-{23815402-423C-DA87-4368-E389C76508EA}" dt="2023-07-19T21:15:45.646" v="70"/>
          <ac:spMkLst>
            <pc:docMk/>
            <pc:sldMk cId="2748599246" sldId="492"/>
            <ac:spMk id="6" creationId="{30D11753-1053-DFEA-3AAB-9CD4B3EBAFAF}"/>
          </ac:spMkLst>
        </pc:spChg>
        <pc:spChg chg="del">
          <ac:chgData name="Megan Olivia St-Pierre" userId="S::mosp@yorku.ca::f5deaa9c-37c6-4c7c-8ddc-11b4aabd0f7c" providerId="AD" clId="Web-{23815402-423C-DA87-4368-E389C76508EA}" dt="2023-07-19T21:08:12.042" v="3"/>
          <ac:spMkLst>
            <pc:docMk/>
            <pc:sldMk cId="2748599246" sldId="492"/>
            <ac:spMk id="7" creationId="{C42EC004-4D7B-4E23-392C-EA13887D1230}"/>
          </ac:spMkLst>
        </pc:spChg>
        <pc:spChg chg="mod">
          <ac:chgData name="Megan Olivia St-Pierre" userId="S::mosp@yorku.ca::f5deaa9c-37c6-4c7c-8ddc-11b4aabd0f7c" providerId="AD" clId="Web-{23815402-423C-DA87-4368-E389C76508EA}" dt="2023-07-19T21:48:55.041" v="242" actId="20577"/>
          <ac:spMkLst>
            <pc:docMk/>
            <pc:sldMk cId="2748599246" sldId="492"/>
            <ac:spMk id="8" creationId="{E29BE03D-88AD-0B55-45D5-6AB97ED78767}"/>
          </ac:spMkLst>
        </pc:spChg>
        <pc:spChg chg="del">
          <ac:chgData name="Megan Olivia St-Pierre" userId="S::mosp@yorku.ca::f5deaa9c-37c6-4c7c-8ddc-11b4aabd0f7c" providerId="AD" clId="Web-{23815402-423C-DA87-4368-E389C76508EA}" dt="2023-07-19T21:08:15.558" v="4"/>
          <ac:spMkLst>
            <pc:docMk/>
            <pc:sldMk cId="2748599246" sldId="492"/>
            <ac:spMk id="9" creationId="{E5BC98AC-60F6-9432-CDE6-F4243F84C2E1}"/>
          </ac:spMkLst>
        </pc:spChg>
        <pc:picChg chg="add del mod ord">
          <ac:chgData name="Megan Olivia St-Pierre" userId="S::mosp@yorku.ca::f5deaa9c-37c6-4c7c-8ddc-11b4aabd0f7c" providerId="AD" clId="Web-{23815402-423C-DA87-4368-E389C76508EA}" dt="2023-07-19T21:12:52.673" v="41"/>
          <ac:picMkLst>
            <pc:docMk/>
            <pc:sldMk cId="2748599246" sldId="492"/>
            <ac:picMk id="10" creationId="{4A005DBF-BB00-2A64-A3D8-947EF6B9239B}"/>
          </ac:picMkLst>
        </pc:picChg>
        <pc:picChg chg="add mod ord">
          <ac:chgData name="Megan Olivia St-Pierre" userId="S::mosp@yorku.ca::f5deaa9c-37c6-4c7c-8ddc-11b4aabd0f7c" providerId="AD" clId="Web-{23815402-423C-DA87-4368-E389C76508EA}" dt="2023-07-19T21:13:59.925" v="42"/>
          <ac:picMkLst>
            <pc:docMk/>
            <pc:sldMk cId="2748599246" sldId="492"/>
            <ac:picMk id="11" creationId="{5917CB59-8347-403A-1AE1-0D22B5653CEB}"/>
          </ac:picMkLst>
        </pc:picChg>
        <pc:picChg chg="add mod">
          <ac:chgData name="Megan Olivia St-Pierre" userId="S::mosp@yorku.ca::f5deaa9c-37c6-4c7c-8ddc-11b4aabd0f7c" providerId="AD" clId="Web-{23815402-423C-DA87-4368-E389C76508EA}" dt="2023-07-19T21:14:21.144" v="46" actId="1076"/>
          <ac:picMkLst>
            <pc:docMk/>
            <pc:sldMk cId="2748599246" sldId="492"/>
            <ac:picMk id="12" creationId="{2B56096C-8962-7B35-4C2A-2ED9D7B3DCDC}"/>
          </ac:picMkLst>
        </pc:picChg>
      </pc:sldChg>
    </pc:docChg>
  </pc:docChgLst>
  <pc:docChgLst>
    <pc:chgData name="Megan Olivia St-Pierre" userId="S::mosp@yorku.ca::f5deaa9c-37c6-4c7c-8ddc-11b4aabd0f7c" providerId="AD" clId="Web-{3393E171-AFFC-71A9-AE74-47C5014164BD}"/>
    <pc:docChg chg="modSld">
      <pc:chgData name="Megan Olivia St-Pierre" userId="S::mosp@yorku.ca::f5deaa9c-37c6-4c7c-8ddc-11b4aabd0f7c" providerId="AD" clId="Web-{3393E171-AFFC-71A9-AE74-47C5014164BD}" dt="2023-08-07T14:39:51.273" v="300" actId="20577"/>
      <pc:docMkLst>
        <pc:docMk/>
      </pc:docMkLst>
      <pc:sldChg chg="addSp modSp">
        <pc:chgData name="Megan Olivia St-Pierre" userId="S::mosp@yorku.ca::f5deaa9c-37c6-4c7c-8ddc-11b4aabd0f7c" providerId="AD" clId="Web-{3393E171-AFFC-71A9-AE74-47C5014164BD}" dt="2023-08-07T14:28:37.984" v="177"/>
        <pc:sldMkLst>
          <pc:docMk/>
          <pc:sldMk cId="3588517277" sldId="433"/>
        </pc:sldMkLst>
        <pc:spChg chg="mod">
          <ac:chgData name="Megan Olivia St-Pierre" userId="S::mosp@yorku.ca::f5deaa9c-37c6-4c7c-8ddc-11b4aabd0f7c" providerId="AD" clId="Web-{3393E171-AFFC-71A9-AE74-47C5014164BD}" dt="2023-08-07T14:19:58.853" v="2" actId="20577"/>
          <ac:spMkLst>
            <pc:docMk/>
            <pc:sldMk cId="3588517277" sldId="433"/>
            <ac:spMk id="3" creationId="{3DFAD8D1-9BAF-304D-9DAF-E8850DB6F5BC}"/>
          </ac:spMkLst>
        </pc:spChg>
        <pc:graphicFrameChg chg="add mod modGraphic">
          <ac:chgData name="Megan Olivia St-Pierre" userId="S::mosp@yorku.ca::f5deaa9c-37c6-4c7c-8ddc-11b4aabd0f7c" providerId="AD" clId="Web-{3393E171-AFFC-71A9-AE74-47C5014164BD}" dt="2023-08-07T14:28:37.984" v="177"/>
          <ac:graphicFrameMkLst>
            <pc:docMk/>
            <pc:sldMk cId="3588517277" sldId="433"/>
            <ac:graphicFrameMk id="2" creationId="{66202E52-CB6C-A7C3-6BAE-85706DBB0691}"/>
          </ac:graphicFrameMkLst>
        </pc:graphicFrameChg>
      </pc:sldChg>
      <pc:sldChg chg="addAnim">
        <pc:chgData name="Megan Olivia St-Pierre" userId="S::mosp@yorku.ca::f5deaa9c-37c6-4c7c-8ddc-11b4aabd0f7c" providerId="AD" clId="Web-{3393E171-AFFC-71A9-AE74-47C5014164BD}" dt="2023-08-07T14:29:33.234" v="183"/>
        <pc:sldMkLst>
          <pc:docMk/>
          <pc:sldMk cId="524061517" sldId="471"/>
        </pc:sldMkLst>
      </pc:sldChg>
      <pc:sldChg chg="addAnim">
        <pc:chgData name="Megan Olivia St-Pierre" userId="S::mosp@yorku.ca::f5deaa9c-37c6-4c7c-8ddc-11b4aabd0f7c" providerId="AD" clId="Web-{3393E171-AFFC-71A9-AE74-47C5014164BD}" dt="2023-08-07T14:29:49.735" v="189"/>
        <pc:sldMkLst>
          <pc:docMk/>
          <pc:sldMk cId="711330787" sldId="472"/>
        </pc:sldMkLst>
      </pc:sldChg>
      <pc:sldChg chg="modSp addAnim">
        <pc:chgData name="Megan Olivia St-Pierre" userId="S::mosp@yorku.ca::f5deaa9c-37c6-4c7c-8ddc-11b4aabd0f7c" providerId="AD" clId="Web-{3393E171-AFFC-71A9-AE74-47C5014164BD}" dt="2023-08-07T14:30:28.360" v="201"/>
        <pc:sldMkLst>
          <pc:docMk/>
          <pc:sldMk cId="1810140138" sldId="473"/>
        </pc:sldMkLst>
        <pc:spChg chg="mod">
          <ac:chgData name="Megan Olivia St-Pierre" userId="S::mosp@yorku.ca::f5deaa9c-37c6-4c7c-8ddc-11b4aabd0f7c" providerId="AD" clId="Web-{3393E171-AFFC-71A9-AE74-47C5014164BD}" dt="2023-08-07T14:30:17.626" v="199" actId="20577"/>
          <ac:spMkLst>
            <pc:docMk/>
            <pc:sldMk cId="1810140138" sldId="473"/>
            <ac:spMk id="4" creationId="{070350A3-33D6-8F0A-2C98-6F18CC5FA578}"/>
          </ac:spMkLst>
        </pc:spChg>
        <pc:spChg chg="mod">
          <ac:chgData name="Megan Olivia St-Pierre" userId="S::mosp@yorku.ca::f5deaa9c-37c6-4c7c-8ddc-11b4aabd0f7c" providerId="AD" clId="Web-{3393E171-AFFC-71A9-AE74-47C5014164BD}" dt="2023-08-07T14:30:13.250" v="198" actId="20577"/>
          <ac:spMkLst>
            <pc:docMk/>
            <pc:sldMk cId="1810140138" sldId="473"/>
            <ac:spMk id="6" creationId="{2CCA1A88-C6D8-7392-054A-87F3073C13B4}"/>
          </ac:spMkLst>
        </pc:spChg>
      </pc:sldChg>
      <pc:sldChg chg="addSp modSp addAnim">
        <pc:chgData name="Megan Olivia St-Pierre" userId="S::mosp@yorku.ca::f5deaa9c-37c6-4c7c-8ddc-11b4aabd0f7c" providerId="AD" clId="Web-{3393E171-AFFC-71A9-AE74-47C5014164BD}" dt="2023-08-07T14:33:01.877" v="239"/>
        <pc:sldMkLst>
          <pc:docMk/>
          <pc:sldMk cId="3105690531" sldId="474"/>
        </pc:sldMkLst>
        <pc:spChg chg="add mod">
          <ac:chgData name="Megan Olivia St-Pierre" userId="S::mosp@yorku.ca::f5deaa9c-37c6-4c7c-8ddc-11b4aabd0f7c" providerId="AD" clId="Web-{3393E171-AFFC-71A9-AE74-47C5014164BD}" dt="2023-08-07T14:32:50.565" v="237" actId="1076"/>
          <ac:spMkLst>
            <pc:docMk/>
            <pc:sldMk cId="3105690531" sldId="474"/>
            <ac:spMk id="2" creationId="{E1636755-CCDD-3B3D-3E1D-D25506A937DE}"/>
          </ac:spMkLst>
        </pc:spChg>
        <pc:spChg chg="add mod">
          <ac:chgData name="Megan Olivia St-Pierre" userId="S::mosp@yorku.ca::f5deaa9c-37c6-4c7c-8ddc-11b4aabd0f7c" providerId="AD" clId="Web-{3393E171-AFFC-71A9-AE74-47C5014164BD}" dt="2023-08-07T14:32:44.424" v="236" actId="1076"/>
          <ac:spMkLst>
            <pc:docMk/>
            <pc:sldMk cId="3105690531" sldId="474"/>
            <ac:spMk id="9" creationId="{88F13AE1-B4E4-ED49-FF32-1EE8C206FC9B}"/>
          </ac:spMkLst>
        </pc:spChg>
      </pc:sldChg>
      <pc:sldChg chg="addAnim modAnim">
        <pc:chgData name="Megan Olivia St-Pierre" userId="S::mosp@yorku.ca::f5deaa9c-37c6-4c7c-8ddc-11b4aabd0f7c" providerId="AD" clId="Web-{3393E171-AFFC-71A9-AE74-47C5014164BD}" dt="2023-08-07T14:33:45.003" v="245"/>
        <pc:sldMkLst>
          <pc:docMk/>
          <pc:sldMk cId="76496754" sldId="475"/>
        </pc:sldMkLst>
      </pc:sldChg>
      <pc:sldChg chg="addAnim">
        <pc:chgData name="Megan Olivia St-Pierre" userId="S::mosp@yorku.ca::f5deaa9c-37c6-4c7c-8ddc-11b4aabd0f7c" providerId="AD" clId="Web-{3393E171-AFFC-71A9-AE74-47C5014164BD}" dt="2023-08-07T14:34:20.144" v="250"/>
        <pc:sldMkLst>
          <pc:docMk/>
          <pc:sldMk cId="2911010248" sldId="476"/>
        </pc:sldMkLst>
      </pc:sldChg>
      <pc:sldChg chg="modSp">
        <pc:chgData name="Megan Olivia St-Pierre" userId="S::mosp@yorku.ca::f5deaa9c-37c6-4c7c-8ddc-11b4aabd0f7c" providerId="AD" clId="Web-{3393E171-AFFC-71A9-AE74-47C5014164BD}" dt="2023-08-07T14:38:25.881" v="264" actId="20577"/>
        <pc:sldMkLst>
          <pc:docMk/>
          <pc:sldMk cId="1290565679" sldId="483"/>
        </pc:sldMkLst>
        <pc:spChg chg="mod">
          <ac:chgData name="Megan Olivia St-Pierre" userId="S::mosp@yorku.ca::f5deaa9c-37c6-4c7c-8ddc-11b4aabd0f7c" providerId="AD" clId="Web-{3393E171-AFFC-71A9-AE74-47C5014164BD}" dt="2023-08-07T14:38:25.881" v="264" actId="20577"/>
          <ac:spMkLst>
            <pc:docMk/>
            <pc:sldMk cId="1290565679" sldId="483"/>
            <ac:spMk id="4" creationId="{F0B2EBCA-BE0C-071A-20C1-3D66CCF698A1}"/>
          </ac:spMkLst>
        </pc:spChg>
      </pc:sldChg>
      <pc:sldChg chg="modSp">
        <pc:chgData name="Megan Olivia St-Pierre" userId="S::mosp@yorku.ca::f5deaa9c-37c6-4c7c-8ddc-11b4aabd0f7c" providerId="AD" clId="Web-{3393E171-AFFC-71A9-AE74-47C5014164BD}" dt="2023-08-07T14:39:03.491" v="269" actId="20577"/>
        <pc:sldMkLst>
          <pc:docMk/>
          <pc:sldMk cId="70108466" sldId="488"/>
        </pc:sldMkLst>
        <pc:spChg chg="mod">
          <ac:chgData name="Megan Olivia St-Pierre" userId="S::mosp@yorku.ca::f5deaa9c-37c6-4c7c-8ddc-11b4aabd0f7c" providerId="AD" clId="Web-{3393E171-AFFC-71A9-AE74-47C5014164BD}" dt="2023-08-07T14:39:03.491" v="269" actId="20577"/>
          <ac:spMkLst>
            <pc:docMk/>
            <pc:sldMk cId="70108466" sldId="488"/>
            <ac:spMk id="4" creationId="{A83E7593-D04C-5E42-DE10-C8DC051ADC7B}"/>
          </ac:spMkLst>
        </pc:spChg>
      </pc:sldChg>
      <pc:sldChg chg="modSp">
        <pc:chgData name="Megan Olivia St-Pierre" userId="S::mosp@yorku.ca::f5deaa9c-37c6-4c7c-8ddc-11b4aabd0f7c" providerId="AD" clId="Web-{3393E171-AFFC-71A9-AE74-47C5014164BD}" dt="2023-08-07T14:39:51.273" v="300" actId="20577"/>
        <pc:sldMkLst>
          <pc:docMk/>
          <pc:sldMk cId="4161867009" sldId="491"/>
        </pc:sldMkLst>
        <pc:spChg chg="mod">
          <ac:chgData name="Megan Olivia St-Pierre" userId="S::mosp@yorku.ca::f5deaa9c-37c6-4c7c-8ddc-11b4aabd0f7c" providerId="AD" clId="Web-{3393E171-AFFC-71A9-AE74-47C5014164BD}" dt="2023-08-07T14:39:51.273" v="300" actId="20577"/>
          <ac:spMkLst>
            <pc:docMk/>
            <pc:sldMk cId="4161867009" sldId="491"/>
            <ac:spMk id="5" creationId="{58ED2868-E652-67E0-0EB0-7D5205EDD5AE}"/>
          </ac:spMkLst>
        </pc:spChg>
      </pc:sldChg>
    </pc:docChg>
  </pc:docChgLst>
</pc:chgInfo>
</file>

<file path=ppt/comments/modernComment_1D4_BED03FDF.xml><?xml version="1.0" encoding="utf-8"?>
<p188:cmLst xmlns:a="http://schemas.openxmlformats.org/drawingml/2006/main" xmlns:r="http://schemas.openxmlformats.org/officeDocument/2006/relationships" xmlns:p188="http://schemas.microsoft.com/office/powerpoint/2018/8/main">
  <p188:cm id="{5624FE95-5D0B-3C4D-BA80-22674420333C}" authorId="{BD744BEA-2587-D273-7480-C602AC2BBA86}" status="resolved" created="2023-08-17T19:15:47.565" complete="100000">
    <ac:deMkLst xmlns:ac="http://schemas.microsoft.com/office/drawing/2013/main/command">
      <pc:docMk xmlns:pc="http://schemas.microsoft.com/office/powerpoint/2013/main/command"/>
      <pc:sldMk xmlns:pc="http://schemas.microsoft.com/office/powerpoint/2013/main/command" cId="3201318879" sldId="468"/>
      <ac:spMk id="2" creationId="{A58EAB07-29FA-29CF-DB7A-292797E6DD86}"/>
    </ac:deMkLst>
    <p188:txBody>
      <a:bodyPr/>
      <a:lstStyle/>
      <a:p>
        <a:r>
          <a:rPr lang="fr-FR"/>
          <a:t>Don’t forget the name of the workshop here :) - Same for the whole workshop</a:t>
        </a:r>
      </a:p>
    </p188:txBody>
    <p188:extLst>
      <p:ext xmlns:p="http://schemas.openxmlformats.org/presentationml/2006/main" uri="{57CB4572-C831-44C2-8A1C-0ADB6CCDFE69}">
        <p223:reactions xmlns:p223="http://schemas.microsoft.com/office/powerpoint/2022/03/main">
          <p223:rxn type="👍">
            <p223:instance time="2023-08-18T10:25:41.890" authorId="{93BF7B9A-ACF7-789A-D358-60B4A0304D37}"/>
          </p223:rxn>
        </p223:reactions>
      </p:ext>
    </p188:extLst>
  </p188:cm>
</p188:cmLst>
</file>

<file path=ppt/comments/modernComment_1D5_6C17122A.xml><?xml version="1.0" encoding="utf-8"?>
<p188:cmLst xmlns:a="http://schemas.openxmlformats.org/drawingml/2006/main" xmlns:r="http://schemas.openxmlformats.org/officeDocument/2006/relationships" xmlns:p188="http://schemas.microsoft.com/office/powerpoint/2018/8/main">
  <p188:cm id="{61105AC7-2F48-F443-B1EB-67E02CA706EA}" authorId="{BD744BEA-2587-D273-7480-C602AC2BBA86}" status="resolved" created="2023-08-17T19:18:00.297" complete="100000">
    <ac:deMkLst xmlns:ac="http://schemas.microsoft.com/office/drawing/2013/main/command">
      <pc:docMk xmlns:pc="http://schemas.microsoft.com/office/powerpoint/2013/main/command"/>
      <pc:sldMk xmlns:pc="http://schemas.microsoft.com/office/powerpoint/2013/main/command" cId="1813451306" sldId="469"/>
      <ac:picMk id="6" creationId="{DF93ECFF-BA56-3A77-9102-DFC7FEA4F87A}"/>
    </ac:deMkLst>
    <p188:replyLst>
      <p188:reply id="{104B2AA8-3C3E-461F-9E31-EEBC882792CE}" authorId="{93BF7B9A-ACF7-789A-D358-60B4A0304D37}" created="2023-08-18T10:25:26.843">
        <p188:txBody>
          <a:bodyPr/>
          <a:lstStyle/>
          <a:p>
            <a:r>
              <a:rPr lang="en-US"/>
              <a:t>It's embedded in the slide, you need to click on the video to select it and then click "play".</a:t>
            </a:r>
          </a:p>
        </p188:txBody>
      </p188:reply>
    </p188:replyLst>
    <p188:txBody>
      <a:bodyPr/>
      <a:lstStyle/>
      <a:p>
        <a:r>
          <a:rPr lang="fr-FR"/>
          <a:t>I Cannot open the link to the video. Is that normal ?</a:t>
        </a:r>
      </a:p>
    </p188:txBody>
  </p188:cm>
</p188:cmLst>
</file>

<file path=ppt/comments/modernComment_1DD_36748206.xml><?xml version="1.0" encoding="utf-8"?>
<p188:cmLst xmlns:a="http://schemas.openxmlformats.org/drawingml/2006/main" xmlns:r="http://schemas.openxmlformats.org/officeDocument/2006/relationships" xmlns:p188="http://schemas.microsoft.com/office/powerpoint/2018/8/main">
  <p188:cm id="{345233D4-AF95-9F44-9562-6096B7405A76}" authorId="{BD744BEA-2587-D273-7480-C602AC2BBA86}" status="resolved" created="2023-08-17T19:50:31.230" complete="100000">
    <ac:txMkLst xmlns:ac="http://schemas.microsoft.com/office/drawing/2013/main/command">
      <pc:docMk xmlns:pc="http://schemas.microsoft.com/office/powerpoint/2013/main/command"/>
      <pc:sldMk xmlns:pc="http://schemas.microsoft.com/office/powerpoint/2013/main/command" cId="913605126" sldId="477"/>
      <ac:spMk id="19" creationId="{4FD59156-F12C-8824-6703-022505738CAF}"/>
      <ac:txMk cp="0" len="10">
        <ac:context len="296" hash="3534885097"/>
      </ac:txMk>
    </ac:txMkLst>
    <p188:pos x="1980501" y="551815"/>
    <p188:txBody>
      <a:bodyPr/>
      <a:lstStyle/>
      <a:p>
        <a:r>
          <a:rPr lang="fr-FR"/>
          <a:t>Different from the Master Doc. If there are 3 to 5 groups of 2, as mentioned in the Master Doc, that means only 10 students in the classrooms which is unrealistic lol</a:t>
        </a:r>
      </a:p>
    </p188:txBody>
  </p188:cm>
</p188:cmLst>
</file>

<file path=ppt/comments/modernComment_1E2_74E7C8EC.xml><?xml version="1.0" encoding="utf-8"?>
<p188:cmLst xmlns:a="http://schemas.openxmlformats.org/drawingml/2006/main" xmlns:r="http://schemas.openxmlformats.org/officeDocument/2006/relationships" xmlns:p188="http://schemas.microsoft.com/office/powerpoint/2018/8/main">
  <p188:cm id="{5741E658-ADEF-E94C-B79E-D48F2BD14734}" authorId="{BD744BEA-2587-D273-7480-C602AC2BBA86}" status="resolved" created="2023-08-17T19:34:29.184" complete="100000">
    <ac:txMkLst xmlns:ac="http://schemas.microsoft.com/office/drawing/2013/main/command">
      <pc:docMk xmlns:pc="http://schemas.microsoft.com/office/powerpoint/2013/main/command"/>
      <pc:sldMk xmlns:pc="http://schemas.microsoft.com/office/powerpoint/2013/main/command" cId="1961347308" sldId="482"/>
      <ac:spMk id="4" creationId="{7F3FE2AC-3284-1375-2A04-5B0925B38E3A}"/>
      <ac:txMk cp="0" len="15">
        <ac:context len="16" hash="446388299"/>
      </ac:txMk>
    </ac:txMkLst>
    <p188:pos x="2790614" y="902335"/>
    <p188:txBody>
      <a:bodyPr/>
      <a:lstStyle/>
      <a:p>
        <a:r>
          <a:rPr lang="fr-FR"/>
          <a:t>Individual or group activity ? It is not specified. Having all the instructions written could help visual students :)</a:t>
        </a:r>
      </a:p>
    </p188:txBody>
  </p188:cm>
  <p188:cm id="{DB0AA049-25E8-EC47-83D7-AA7E446A3712}" authorId="{BD744BEA-2587-D273-7480-C602AC2BBA86}" status="resolved" created="2023-08-17T19:51:34.590" complete="100000">
    <ac:txMkLst xmlns:ac="http://schemas.microsoft.com/office/drawing/2013/main/command">
      <pc:docMk xmlns:pc="http://schemas.microsoft.com/office/powerpoint/2013/main/command"/>
      <pc:sldMk xmlns:pc="http://schemas.microsoft.com/office/powerpoint/2013/main/command" cId="1961347308" sldId="482"/>
      <ac:spMk id="4" creationId="{7F3FE2AC-3284-1375-2A04-5B0925B38E3A}"/>
      <ac:txMk cp="4" len="11">
        <ac:context len="16" hash="446388299"/>
      </ac:txMk>
    </ac:txMkLst>
    <p188:pos x="2710210" y="909692"/>
    <p188:replyLst>
      <p188:reply id="{535B7F37-BF10-4581-9EE6-527DE19380D9}" authorId="{93BF7B9A-ACF7-789A-D358-60B4A0304D37}" created="2023-08-18T09:44:56.197">
        <p188:txBody>
          <a:bodyPr/>
          <a:lstStyle/>
          <a:p>
            <a:r>
              <a:rPr lang="en-US"/>
              <a:t>There is no definition that I could find. It's how they taught comedy writing when I was taking classes at The Second City. </a:t>
            </a:r>
          </a:p>
        </p188:txBody>
      </p188:reply>
      <p188:reply id="{FAA12CFA-FB1B-4814-B985-6EAD64DDACB0}" authorId="{93BF7B9A-ACF7-789A-D358-60B4A0304D37}" created="2023-08-18T10:15:16.663">
        <p188:txBody>
          <a:bodyPr/>
          <a:lstStyle/>
          <a:p>
            <a:r>
              <a:rPr lang="en-US"/>
              <a:t>I've also added some instructions to the slides and will updated the Master Doc to reflect. </a:t>
            </a:r>
          </a:p>
        </p188:txBody>
      </p188:reply>
      <p188:reply id="{36480A5A-96BA-B845-B262-1BE7BAFDFA98}" authorId="{BD744BEA-2587-D273-7480-C602AC2BBA86}" created="2023-08-18T16:20:38.517">
        <p188:txBody>
          <a:bodyPr/>
          <a:lstStyle/>
          <a:p>
            <a:r>
              <a:rPr lang="fr-FR"/>
              <a:t>Excellent ! </a:t>
            </a:r>
          </a:p>
        </p188:txBody>
      </p188:reply>
    </p188:replyLst>
    <p188:txBody>
      <a:bodyPr/>
      <a:lstStyle/>
      <a:p>
        <a:r>
          <a:rPr lang="fr-FR"/>
          <a:t>Is there a definition for it ? or the first sentence is the definition ?</a:t>
        </a:r>
      </a:p>
    </p188:txBody>
  </p188:cm>
</p188:cmLst>
</file>

<file path=ppt/comments/modernComment_1EB_F8110D01.xml><?xml version="1.0" encoding="utf-8"?>
<p188:cmLst xmlns:a="http://schemas.openxmlformats.org/drawingml/2006/main" xmlns:r="http://schemas.openxmlformats.org/officeDocument/2006/relationships" xmlns:p188="http://schemas.microsoft.com/office/powerpoint/2018/8/main">
  <p188:cm id="{EDA291AB-786D-BD42-A7CC-84346E4A3772}" authorId="{BD744BEA-2587-D273-7480-C602AC2BBA86}" status="resolved" created="2023-08-17T19:37:35.521" complete="100000">
    <ac:txMkLst xmlns:ac="http://schemas.microsoft.com/office/drawing/2013/main/command">
      <pc:docMk xmlns:pc="http://schemas.microsoft.com/office/powerpoint/2013/main/command"/>
      <pc:sldMk xmlns:pc="http://schemas.microsoft.com/office/powerpoint/2013/main/command" cId="4161867009" sldId="491"/>
      <ac:spMk id="5" creationId="{58ED2868-E652-67E0-0EB0-7D5205EDD5AE}"/>
      <ac:txMk cp="303" len="73">
        <ac:context len="377" hash="3533068743"/>
      </ac:txMk>
    </ac:txMkLst>
    <p188:pos x="6859694" y="3791268"/>
    <p188:txBody>
      <a:bodyPr/>
      <a:lstStyle/>
      <a:p>
        <a:r>
          <a:rPr lang="fr-FR"/>
          <a:t>I really like this encouraging sentence !!</a:t>
        </a:r>
      </a:p>
    </p188:txBody>
    <p188:extLst>
      <p:ext xmlns:p="http://schemas.openxmlformats.org/presentationml/2006/main" uri="{57CB4572-C831-44C2-8A1C-0ADB6CCDFE69}">
        <p223:reactions xmlns:p223="http://schemas.microsoft.com/office/powerpoint/2022/03/main">
          <p223:rxn type="👍">
            <p223:instance time="2023-08-18T10:23:10.798" authorId="{93BF7B9A-ACF7-789A-D358-60B4A0304D37}"/>
          </p223:rxn>
        </p223:reactions>
      </p:ext>
    </p188:extLst>
  </p188:cm>
</p188:cmLst>
</file>

<file path=ppt/comments/modernComment_1F3_8D517A.xml><?xml version="1.0" encoding="utf-8"?>
<p188:cmLst xmlns:a="http://schemas.openxmlformats.org/drawingml/2006/main" xmlns:r="http://schemas.openxmlformats.org/officeDocument/2006/relationships" xmlns:p188="http://schemas.microsoft.com/office/powerpoint/2018/8/main">
  <p188:cm id="{1259B86F-1C80-410A-B2A9-F9E7295FFAC6}" authorId="{07297605-988F-5325-A7B9-A2D77FC0159B}" created="2023-11-10T21:28:21.107">
    <ac:txMkLst xmlns:ac="http://schemas.microsoft.com/office/drawing/2013/main/command">
      <pc:docMk xmlns:pc="http://schemas.microsoft.com/office/powerpoint/2013/main/command"/>
      <pc:sldMk xmlns:pc="http://schemas.microsoft.com/office/powerpoint/2013/main/command" cId="9261434" sldId="499"/>
      <ac:spMk id="5" creationId="{07C114D4-014D-B5FE-4300-7717EB7687BB}"/>
      <ac:txMk cp="0" len="424">
        <ac:context len="551" hash="406718264"/>
      </ac:txMk>
    </ac:txMkLst>
    <p188:pos x="3536271" y="3477087"/>
    <p188:replyLst>
      <p188:reply id="{1A8DB8FB-7CA7-4F47-9E37-1EB8F881ED91}" authorId="{07297605-988F-5325-A7B9-A2D77FC0159B}" created="2023-11-10T21:28:50.155">
        <p188:txBody>
          <a:bodyPr/>
          <a:lstStyle/>
          <a:p>
            <a:r>
              <a:rPr lang="en-US"/>
              <a:t>^ examples for the students if needed for further elaboration.</a:t>
            </a:r>
          </a:p>
        </p188:txBody>
      </p188:reply>
    </p188:replyLst>
    <p188:txBody>
      <a:bodyPr/>
      <a:lstStyle/>
      <a:p>
        <a:r>
          <a:rPr lang="en-US"/>
          <a:t>- For the protagonist, think of characters you'd encounter at a beach. Maybe a surfer, a beachcomber, or a lifeguard?
- Each story element must seamlessly blend with the beach setting, adding richness to the narrative.
- Our goal is to collaboratively weave a story that captures the essence of the beach, filled with characters and scenarios that transport our audience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E970D4-BDDA-914A-83D5-0BA0FBC1D874}" type="datetimeFigureOut">
              <a:rPr lang="en-US" smtClean="0"/>
              <a:t>11/10/2023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6C0F6B-90C6-CD41-AF20-328E4F0F7295}" type="slidenum">
              <a:rPr lang="en-US" smtClean="0"/>
              <a:t>‹#›</a:t>
            </a:fld>
            <a:endParaRPr lang="en-US"/>
          </a:p>
        </p:txBody>
      </p:sp>
    </p:spTree>
    <p:extLst>
      <p:ext uri="{BB962C8B-B14F-4D97-AF65-F5344CB8AC3E}">
        <p14:creationId xmlns:p14="http://schemas.microsoft.com/office/powerpoint/2010/main" val="35103558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D6C0F6B-90C6-CD41-AF20-328E4F0F7295}" type="slidenum">
              <a:rPr lang="en-US" smtClean="0"/>
              <a:t>1</a:t>
            </a:fld>
            <a:endParaRPr lang="en-US"/>
          </a:p>
        </p:txBody>
      </p:sp>
    </p:spTree>
    <p:extLst>
      <p:ext uri="{BB962C8B-B14F-4D97-AF65-F5344CB8AC3E}">
        <p14:creationId xmlns:p14="http://schemas.microsoft.com/office/powerpoint/2010/main" val="17635983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link: https://</a:t>
            </a:r>
            <a:r>
              <a:rPr lang="en-US" err="1"/>
              <a:t>www.mentimeter.com</a:t>
            </a:r>
            <a:r>
              <a:rPr lang="en-US"/>
              <a:t>/app/presentation/f26ae921d12a7c6ad804b7534d383cc4</a:t>
            </a:r>
          </a:p>
          <a:p>
            <a:r>
              <a:rPr lang="en-US"/>
              <a:t>Students go to </a:t>
            </a:r>
            <a:r>
              <a:rPr lang="en-US" err="1"/>
              <a:t>www.menti.com</a:t>
            </a:r>
            <a:r>
              <a:rPr lang="en-US"/>
              <a:t> and enter the PIN that appears on the presenter’s screen</a:t>
            </a:r>
          </a:p>
        </p:txBody>
      </p:sp>
      <p:sp>
        <p:nvSpPr>
          <p:cNvPr id="4" name="Slide Number Placeholder 3"/>
          <p:cNvSpPr>
            <a:spLocks noGrp="1"/>
          </p:cNvSpPr>
          <p:nvPr>
            <p:ph type="sldNum" sz="quarter" idx="5"/>
          </p:nvPr>
        </p:nvSpPr>
        <p:spPr/>
        <p:txBody>
          <a:bodyPr/>
          <a:lstStyle/>
          <a:p>
            <a:fld id="{2D6C0F6B-90C6-CD41-AF20-328E4F0F7295}" type="slidenum">
              <a:rPr lang="en-US" smtClean="0"/>
              <a:t>4</a:t>
            </a:fld>
            <a:endParaRPr lang="en-US"/>
          </a:p>
        </p:txBody>
      </p:sp>
    </p:spTree>
    <p:extLst>
      <p:ext uri="{BB962C8B-B14F-4D97-AF65-F5344CB8AC3E}">
        <p14:creationId xmlns:p14="http://schemas.microsoft.com/office/powerpoint/2010/main" val="20942814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D6C0F6B-90C6-CD41-AF20-328E4F0F7295}" type="slidenum">
              <a:rPr lang="en-US" smtClean="0"/>
              <a:t>21</a:t>
            </a:fld>
            <a:endParaRPr lang="en-US"/>
          </a:p>
        </p:txBody>
      </p:sp>
    </p:spTree>
    <p:extLst>
      <p:ext uri="{BB962C8B-B14F-4D97-AF65-F5344CB8AC3E}">
        <p14:creationId xmlns:p14="http://schemas.microsoft.com/office/powerpoint/2010/main" val="7909828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D6C0F6B-90C6-CD41-AF20-328E4F0F7295}" type="slidenum">
              <a:rPr lang="en-US" smtClean="0"/>
              <a:t>35</a:t>
            </a:fld>
            <a:endParaRPr lang="en-US"/>
          </a:p>
        </p:txBody>
      </p:sp>
    </p:spTree>
    <p:extLst>
      <p:ext uri="{BB962C8B-B14F-4D97-AF65-F5344CB8AC3E}">
        <p14:creationId xmlns:p14="http://schemas.microsoft.com/office/powerpoint/2010/main" val="3122798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2.svg"/><Relationship Id="rId11" Type="http://schemas.openxmlformats.org/officeDocument/2006/relationships/image" Target="../media/image3.png"/><Relationship Id="rId5" Type="http://schemas.openxmlformats.org/officeDocument/2006/relationships/image" Target="../media/image11.svg"/><Relationship Id="rId10" Type="http://schemas.openxmlformats.org/officeDocument/2006/relationships/image" Target="../media/image16.svg"/><Relationship Id="rId4" Type="http://schemas.openxmlformats.org/officeDocument/2006/relationships/image" Target="../media/image10.png"/><Relationship Id="rId9" Type="http://schemas.openxmlformats.org/officeDocument/2006/relationships/image" Target="../media/image15.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png"/><Relationship Id="rId7" Type="http://schemas.openxmlformats.org/officeDocument/2006/relationships/image" Target="../media/image18.svg"/><Relationship Id="rId12"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7.svg"/><Relationship Id="rId11" Type="http://schemas.openxmlformats.org/officeDocument/2006/relationships/image" Target="../media/image20.svg"/><Relationship Id="rId5" Type="http://schemas.openxmlformats.org/officeDocument/2006/relationships/image" Target="../media/image10.png"/><Relationship Id="rId10" Type="http://schemas.openxmlformats.org/officeDocument/2006/relationships/image" Target="../media/image19.png"/><Relationship Id="rId4" Type="http://schemas.openxmlformats.org/officeDocument/2006/relationships/image" Target="../media/image3.png"/><Relationship Id="rId9" Type="http://schemas.openxmlformats.org/officeDocument/2006/relationships/image" Target="../media/image14.sv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2.svg"/><Relationship Id="rId11" Type="http://schemas.openxmlformats.org/officeDocument/2006/relationships/image" Target="../media/image3.png"/><Relationship Id="rId5" Type="http://schemas.openxmlformats.org/officeDocument/2006/relationships/image" Target="../media/image11.svg"/><Relationship Id="rId10" Type="http://schemas.openxmlformats.org/officeDocument/2006/relationships/image" Target="../media/image16.svg"/><Relationship Id="rId4" Type="http://schemas.openxmlformats.org/officeDocument/2006/relationships/image" Target="../media/image10.png"/><Relationship Id="rId9" Type="http://schemas.openxmlformats.org/officeDocument/2006/relationships/image" Target="../media/image15.png"/></Relationships>
</file>

<file path=ppt/slideLayouts/_rels/slideLayout5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png"/><Relationship Id="rId7" Type="http://schemas.openxmlformats.org/officeDocument/2006/relationships/image" Target="../media/image18.svg"/><Relationship Id="rId12"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7.svg"/><Relationship Id="rId11" Type="http://schemas.openxmlformats.org/officeDocument/2006/relationships/image" Target="../media/image20.svg"/><Relationship Id="rId5" Type="http://schemas.openxmlformats.org/officeDocument/2006/relationships/image" Target="../media/image10.png"/><Relationship Id="rId10" Type="http://schemas.openxmlformats.org/officeDocument/2006/relationships/image" Target="../media/image19.png"/><Relationship Id="rId4" Type="http://schemas.openxmlformats.org/officeDocument/2006/relationships/image" Target="../media/image3.png"/><Relationship Id="rId9" Type="http://schemas.openxmlformats.org/officeDocument/2006/relationships/image" Target="../media/image14.svg"/></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tyle 1">
    <p:bg>
      <p:bgPr>
        <a:solidFill>
          <a:schemeClr val="accent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03924A13-79EE-1D47-B49D-1565C986DA27}"/>
              </a:ext>
            </a:extLst>
          </p:cNvPr>
          <p:cNvSpPr>
            <a:spLocks noGrp="1"/>
          </p:cNvSpPr>
          <p:nvPr>
            <p:ph type="pic" sz="quarter" idx="11" hasCustomPrompt="1"/>
          </p:nvPr>
        </p:nvSpPr>
        <p:spPr>
          <a:xfrm>
            <a:off x="355599" y="358815"/>
            <a:ext cx="11485301" cy="6146157"/>
          </a:xfrm>
          <a:custGeom>
            <a:avLst/>
            <a:gdLst>
              <a:gd name="connsiteX0" fmla="*/ 0 w 11485301"/>
              <a:gd name="connsiteY0" fmla="*/ 0 h 6146157"/>
              <a:gd name="connsiteX1" fmla="*/ 11485301 w 11485301"/>
              <a:gd name="connsiteY1" fmla="*/ 0 h 6146157"/>
              <a:gd name="connsiteX2" fmla="*/ 11485301 w 11485301"/>
              <a:gd name="connsiteY2" fmla="*/ 6146157 h 6146157"/>
              <a:gd name="connsiteX3" fmla="*/ 0 w 11485301"/>
              <a:gd name="connsiteY3" fmla="*/ 6146157 h 6146157"/>
              <a:gd name="connsiteX4" fmla="*/ 0 w 11485301"/>
              <a:gd name="connsiteY4" fmla="*/ 5413033 h 6146157"/>
              <a:gd name="connsiteX5" fmla="*/ 510420 w 11485301"/>
              <a:gd name="connsiteY5" fmla="*/ 5413033 h 6146157"/>
              <a:gd name="connsiteX6" fmla="*/ 510420 w 11485301"/>
              <a:gd name="connsiteY6" fmla="*/ 5411487 h 6146157"/>
              <a:gd name="connsiteX7" fmla="*/ 4702893 w 11485301"/>
              <a:gd name="connsiteY7" fmla="*/ 5411487 h 6146157"/>
              <a:gd name="connsiteX8" fmla="*/ 4702893 w 11485301"/>
              <a:gd name="connsiteY8" fmla="*/ 753630 h 6146157"/>
              <a:gd name="connsiteX9" fmla="*/ 8075 w 11485301"/>
              <a:gd name="connsiteY9" fmla="*/ 753630 h 6146157"/>
              <a:gd name="connsiteX10" fmla="*/ 8075 w 11485301"/>
              <a:gd name="connsiteY10" fmla="*/ 758785 h 6146157"/>
              <a:gd name="connsiteX11" fmla="*/ 0 w 11485301"/>
              <a:gd name="connsiteY11" fmla="*/ 758785 h 6146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85301" h="6146157">
                <a:moveTo>
                  <a:pt x="0" y="0"/>
                </a:moveTo>
                <a:lnTo>
                  <a:pt x="11485301" y="0"/>
                </a:lnTo>
                <a:lnTo>
                  <a:pt x="11485301" y="6146157"/>
                </a:lnTo>
                <a:lnTo>
                  <a:pt x="0" y="6146157"/>
                </a:lnTo>
                <a:lnTo>
                  <a:pt x="0" y="5413033"/>
                </a:lnTo>
                <a:lnTo>
                  <a:pt x="510420" y="5413033"/>
                </a:lnTo>
                <a:lnTo>
                  <a:pt x="510420" y="5411487"/>
                </a:lnTo>
                <a:lnTo>
                  <a:pt x="4702893" y="5411487"/>
                </a:lnTo>
                <a:lnTo>
                  <a:pt x="4702893" y="753630"/>
                </a:lnTo>
                <a:lnTo>
                  <a:pt x="8075" y="753630"/>
                </a:lnTo>
                <a:lnTo>
                  <a:pt x="8075" y="758785"/>
                </a:lnTo>
                <a:lnTo>
                  <a:pt x="0" y="758785"/>
                </a:lnTo>
                <a:close/>
              </a:path>
            </a:pathLst>
          </a:custGeom>
          <a:solidFill>
            <a:schemeClr val="bg1"/>
          </a:solidFill>
        </p:spPr>
        <p:txBody>
          <a:bodyPr wrap="square" rIns="288000" anchor="ctr">
            <a:noAutofit/>
          </a:bodyPr>
          <a:lstStyle>
            <a:lvl1pPr algn="r">
              <a:defRPr/>
            </a:lvl1pPr>
          </a:lstStyle>
          <a:p>
            <a:r>
              <a:rPr lang="en-US"/>
              <a:t>Drop photo here to add background photo</a:t>
            </a:r>
          </a:p>
        </p:txBody>
      </p:sp>
      <p:sp>
        <p:nvSpPr>
          <p:cNvPr id="11" name="Freeform 10">
            <a:extLst>
              <a:ext uri="{FF2B5EF4-FFF2-40B4-BE49-F238E27FC236}">
                <a16:creationId xmlns:a16="http://schemas.microsoft.com/office/drawing/2014/main" id="{027E5C04-A6BF-204B-B6E3-68227002AE82}"/>
              </a:ext>
            </a:extLst>
          </p:cNvPr>
          <p:cNvSpPr/>
          <p:nvPr userDrawn="1"/>
        </p:nvSpPr>
        <p:spPr>
          <a:xfrm>
            <a:off x="-1" y="1"/>
            <a:ext cx="12192002" cy="6858000"/>
          </a:xfrm>
          <a:custGeom>
            <a:avLst/>
            <a:gdLst>
              <a:gd name="connsiteX0" fmla="*/ 360001 w 12192002"/>
              <a:gd name="connsiteY0" fmla="*/ 360000 h 6858000"/>
              <a:gd name="connsiteX1" fmla="*/ 360001 w 12192002"/>
              <a:gd name="connsiteY1" fmla="*/ 6497999 h 6858000"/>
              <a:gd name="connsiteX2" fmla="*/ 11832001 w 12192002"/>
              <a:gd name="connsiteY2" fmla="*/ 6497999 h 6858000"/>
              <a:gd name="connsiteX3" fmla="*/ 11832001 w 12192002"/>
              <a:gd name="connsiteY3" fmla="*/ 360000 h 6858000"/>
              <a:gd name="connsiteX4" fmla="*/ 1 w 12192002"/>
              <a:gd name="connsiteY4" fmla="*/ 0 h 6858000"/>
              <a:gd name="connsiteX5" fmla="*/ 360001 w 12192002"/>
              <a:gd name="connsiteY5" fmla="*/ 0 h 6858000"/>
              <a:gd name="connsiteX6" fmla="*/ 360001 w 12192002"/>
              <a:gd name="connsiteY6" fmla="*/ 0 h 6858000"/>
              <a:gd name="connsiteX7" fmla="*/ 11832001 w 12192002"/>
              <a:gd name="connsiteY7" fmla="*/ 0 h 6858000"/>
              <a:gd name="connsiteX8" fmla="*/ 12192001 w 12192002"/>
              <a:gd name="connsiteY8" fmla="*/ 0 h 6858000"/>
              <a:gd name="connsiteX9" fmla="*/ 12192002 w 12192002"/>
              <a:gd name="connsiteY9" fmla="*/ 0 h 6858000"/>
              <a:gd name="connsiteX10" fmla="*/ 12192002 w 12192002"/>
              <a:gd name="connsiteY10" fmla="*/ 360000 h 6858000"/>
              <a:gd name="connsiteX11" fmla="*/ 12192001 w 12192002"/>
              <a:gd name="connsiteY11" fmla="*/ 360000 h 6858000"/>
              <a:gd name="connsiteX12" fmla="*/ 12192001 w 12192002"/>
              <a:gd name="connsiteY12" fmla="*/ 6497999 h 6858000"/>
              <a:gd name="connsiteX13" fmla="*/ 12192002 w 12192002"/>
              <a:gd name="connsiteY13" fmla="*/ 6497999 h 6858000"/>
              <a:gd name="connsiteX14" fmla="*/ 12192002 w 12192002"/>
              <a:gd name="connsiteY14" fmla="*/ 6857999 h 6858000"/>
              <a:gd name="connsiteX15" fmla="*/ 12192001 w 12192002"/>
              <a:gd name="connsiteY15" fmla="*/ 6857999 h 6858000"/>
              <a:gd name="connsiteX16" fmla="*/ 12192001 w 12192002"/>
              <a:gd name="connsiteY16" fmla="*/ 6858000 h 6858000"/>
              <a:gd name="connsiteX17" fmla="*/ 11832001 w 12192002"/>
              <a:gd name="connsiteY17" fmla="*/ 6858000 h 6858000"/>
              <a:gd name="connsiteX18" fmla="*/ 11832001 w 12192002"/>
              <a:gd name="connsiteY18" fmla="*/ 6857999 h 6858000"/>
              <a:gd name="connsiteX19" fmla="*/ 360001 w 12192002"/>
              <a:gd name="connsiteY19" fmla="*/ 6857999 h 6858000"/>
              <a:gd name="connsiteX20" fmla="*/ 360001 w 12192002"/>
              <a:gd name="connsiteY20" fmla="*/ 6858000 h 6858000"/>
              <a:gd name="connsiteX21" fmla="*/ 1 w 12192002"/>
              <a:gd name="connsiteY21" fmla="*/ 6858000 h 6858000"/>
              <a:gd name="connsiteX22" fmla="*/ 1 w 12192002"/>
              <a:gd name="connsiteY22" fmla="*/ 6857999 h 6858000"/>
              <a:gd name="connsiteX23" fmla="*/ 0 w 12192002"/>
              <a:gd name="connsiteY23" fmla="*/ 6857999 h 6858000"/>
              <a:gd name="connsiteX24" fmla="*/ 0 w 12192002"/>
              <a:gd name="connsiteY24" fmla="*/ 6497999 h 6858000"/>
              <a:gd name="connsiteX25" fmla="*/ 1 w 12192002"/>
              <a:gd name="connsiteY25" fmla="*/ 6497999 h 6858000"/>
              <a:gd name="connsiteX26" fmla="*/ 1 w 12192002"/>
              <a:gd name="connsiteY26" fmla="*/ 360000 h 6858000"/>
              <a:gd name="connsiteX27" fmla="*/ 0 w 12192002"/>
              <a:gd name="connsiteY27" fmla="*/ 360000 h 6858000"/>
              <a:gd name="connsiteX28" fmla="*/ 0 w 12192002"/>
              <a:gd name="connsiteY28" fmla="*/ 0 h 6858000"/>
              <a:gd name="connsiteX29" fmla="*/ 1 w 12192002"/>
              <a:gd name="connsiteY2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192002" h="6858000">
                <a:moveTo>
                  <a:pt x="360001" y="360000"/>
                </a:moveTo>
                <a:lnTo>
                  <a:pt x="360001" y="6497999"/>
                </a:lnTo>
                <a:lnTo>
                  <a:pt x="11832001" y="6497999"/>
                </a:lnTo>
                <a:lnTo>
                  <a:pt x="11832001" y="360000"/>
                </a:lnTo>
                <a:close/>
                <a:moveTo>
                  <a:pt x="1" y="0"/>
                </a:moveTo>
                <a:lnTo>
                  <a:pt x="360001" y="0"/>
                </a:lnTo>
                <a:lnTo>
                  <a:pt x="360001" y="0"/>
                </a:lnTo>
                <a:lnTo>
                  <a:pt x="11832001" y="0"/>
                </a:lnTo>
                <a:lnTo>
                  <a:pt x="12192001" y="0"/>
                </a:lnTo>
                <a:lnTo>
                  <a:pt x="12192002" y="0"/>
                </a:lnTo>
                <a:lnTo>
                  <a:pt x="12192002" y="360000"/>
                </a:lnTo>
                <a:lnTo>
                  <a:pt x="12192001" y="360000"/>
                </a:lnTo>
                <a:lnTo>
                  <a:pt x="12192001" y="6497999"/>
                </a:lnTo>
                <a:lnTo>
                  <a:pt x="12192002" y="6497999"/>
                </a:lnTo>
                <a:lnTo>
                  <a:pt x="12192002" y="6857999"/>
                </a:lnTo>
                <a:lnTo>
                  <a:pt x="12192001" y="6857999"/>
                </a:lnTo>
                <a:lnTo>
                  <a:pt x="12192001" y="6858000"/>
                </a:lnTo>
                <a:lnTo>
                  <a:pt x="11832001" y="6858000"/>
                </a:lnTo>
                <a:lnTo>
                  <a:pt x="11832001" y="6857999"/>
                </a:lnTo>
                <a:lnTo>
                  <a:pt x="360001" y="6857999"/>
                </a:lnTo>
                <a:lnTo>
                  <a:pt x="360001" y="6858000"/>
                </a:lnTo>
                <a:lnTo>
                  <a:pt x="1" y="6858000"/>
                </a:lnTo>
                <a:lnTo>
                  <a:pt x="1" y="6857999"/>
                </a:lnTo>
                <a:lnTo>
                  <a:pt x="0" y="6857999"/>
                </a:lnTo>
                <a:lnTo>
                  <a:pt x="0" y="6497999"/>
                </a:lnTo>
                <a:lnTo>
                  <a:pt x="1" y="6497999"/>
                </a:lnTo>
                <a:lnTo>
                  <a:pt x="1" y="360000"/>
                </a:lnTo>
                <a:lnTo>
                  <a:pt x="0" y="360000"/>
                </a:lnTo>
                <a:lnTo>
                  <a:pt x="0" y="0"/>
                </a:lnTo>
                <a:lnTo>
                  <a:pt x="1"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 Placeholder 12">
            <a:extLst>
              <a:ext uri="{FF2B5EF4-FFF2-40B4-BE49-F238E27FC236}">
                <a16:creationId xmlns:a16="http://schemas.microsoft.com/office/drawing/2014/main" id="{45662960-ECF9-544A-B3EA-4102BD62AF1E}"/>
              </a:ext>
            </a:extLst>
          </p:cNvPr>
          <p:cNvSpPr>
            <a:spLocks noGrp="1"/>
          </p:cNvSpPr>
          <p:nvPr>
            <p:ph type="body" sz="quarter" idx="10" hasCustomPrompt="1"/>
          </p:nvPr>
        </p:nvSpPr>
        <p:spPr>
          <a:xfrm>
            <a:off x="371959" y="1470660"/>
            <a:ext cx="4301133" cy="2186940"/>
          </a:xfrm>
          <a:solidFill>
            <a:schemeClr val="accent1"/>
          </a:solidFill>
          <a:ln>
            <a:noFill/>
          </a:ln>
        </p:spPr>
        <p:txBody>
          <a:bodyPr wrap="square" lIns="0" tIns="0" rIns="0" bIns="0" anchor="b">
            <a:noAutofit/>
          </a:bodyPr>
          <a:lstStyle>
            <a:lvl1pPr>
              <a:lnSpc>
                <a:spcPct val="90000"/>
              </a:lnSpc>
              <a:spcBef>
                <a:spcPts val="0"/>
              </a:spcBef>
              <a:defRPr sz="4000" b="1" i="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Click to Add Presentation Title</a:t>
            </a:r>
          </a:p>
        </p:txBody>
      </p:sp>
      <p:cxnSp>
        <p:nvCxnSpPr>
          <p:cNvPr id="5" name="Straight Connector 4">
            <a:extLst>
              <a:ext uri="{FF2B5EF4-FFF2-40B4-BE49-F238E27FC236}">
                <a16:creationId xmlns:a16="http://schemas.microsoft.com/office/drawing/2014/main" id="{F2D8F8C9-F49E-3048-826A-0937FBC04EBF}"/>
              </a:ext>
            </a:extLst>
          </p:cNvPr>
          <p:cNvCxnSpPr>
            <a:cxnSpLocks/>
          </p:cNvCxnSpPr>
          <p:nvPr userDrawn="1"/>
        </p:nvCxnSpPr>
        <p:spPr>
          <a:xfrm>
            <a:off x="361513" y="4804806"/>
            <a:ext cx="431716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12">
            <a:extLst>
              <a:ext uri="{FF2B5EF4-FFF2-40B4-BE49-F238E27FC236}">
                <a16:creationId xmlns:a16="http://schemas.microsoft.com/office/drawing/2014/main" id="{9E978879-4384-7944-8E60-E6FEF4E21A9D}"/>
              </a:ext>
            </a:extLst>
          </p:cNvPr>
          <p:cNvSpPr>
            <a:spLocks noGrp="1"/>
          </p:cNvSpPr>
          <p:nvPr>
            <p:ph type="body" sz="quarter" idx="13" hasCustomPrompt="1"/>
          </p:nvPr>
        </p:nvSpPr>
        <p:spPr>
          <a:xfrm>
            <a:off x="371959" y="4301625"/>
            <a:ext cx="4301133" cy="315212"/>
          </a:xfrm>
          <a:solidFill>
            <a:schemeClr val="accent1"/>
          </a:solidFill>
          <a:ln>
            <a:noFill/>
          </a:ln>
        </p:spPr>
        <p:txBody>
          <a:bodyPr wrap="none" lIns="0" tIns="0" rIns="0" bIns="0" anchor="b">
            <a:noAutofit/>
          </a:bodyPr>
          <a:lstStyle>
            <a:lvl1pPr>
              <a:defRPr sz="1200" b="1" i="0" cap="all" baseline="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Presenter name</a:t>
            </a:r>
          </a:p>
        </p:txBody>
      </p:sp>
      <p:sp>
        <p:nvSpPr>
          <p:cNvPr id="14" name="Text Placeholder 12">
            <a:extLst>
              <a:ext uri="{FF2B5EF4-FFF2-40B4-BE49-F238E27FC236}">
                <a16:creationId xmlns:a16="http://schemas.microsoft.com/office/drawing/2014/main" id="{0C179A9A-C7C8-7C48-A97C-FBC66812BEE9}"/>
              </a:ext>
            </a:extLst>
          </p:cNvPr>
          <p:cNvSpPr>
            <a:spLocks noGrp="1"/>
          </p:cNvSpPr>
          <p:nvPr>
            <p:ph type="body" sz="quarter" idx="14" hasCustomPrompt="1"/>
          </p:nvPr>
        </p:nvSpPr>
        <p:spPr>
          <a:xfrm>
            <a:off x="371959" y="3665115"/>
            <a:ext cx="4301133" cy="631755"/>
          </a:xfrm>
          <a:solidFill>
            <a:schemeClr val="accent1"/>
          </a:solidFill>
          <a:ln>
            <a:noFill/>
          </a:ln>
        </p:spPr>
        <p:txBody>
          <a:bodyPr wrap="square" lIns="0" tIns="0" rIns="0" bIns="0" anchor="t">
            <a:noAutofit/>
          </a:bodyPr>
          <a:lstStyle>
            <a:lvl1pPr>
              <a:lnSpc>
                <a:spcPct val="100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Presentation subtitle</a:t>
            </a:r>
          </a:p>
        </p:txBody>
      </p:sp>
      <p:sp>
        <p:nvSpPr>
          <p:cNvPr id="7" name="Rectangle 6">
            <a:extLst>
              <a:ext uri="{FF2B5EF4-FFF2-40B4-BE49-F238E27FC236}">
                <a16:creationId xmlns:a16="http://schemas.microsoft.com/office/drawing/2014/main" id="{475EFF4A-70A8-9248-B4BA-E3DED7A31700}"/>
              </a:ext>
            </a:extLst>
          </p:cNvPr>
          <p:cNvSpPr/>
          <p:nvPr userDrawn="1"/>
        </p:nvSpPr>
        <p:spPr>
          <a:xfrm>
            <a:off x="-1607336"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mBld" panose="020B0503050203000203" pitchFamily="34" charset="0"/>
                <a:ea typeface="+mn-ea"/>
                <a:cs typeface="+mn-cs"/>
              </a:rPr>
              <a:t>4 lines max</a:t>
            </a:r>
          </a:p>
        </p:txBody>
      </p:sp>
      <p:sp>
        <p:nvSpPr>
          <p:cNvPr id="16" name="Rectangle 15">
            <a:extLst>
              <a:ext uri="{FF2B5EF4-FFF2-40B4-BE49-F238E27FC236}">
                <a16:creationId xmlns:a16="http://schemas.microsoft.com/office/drawing/2014/main" id="{DB5AEFE7-B037-6846-9200-FA1D40FA2490}"/>
              </a:ext>
            </a:extLst>
          </p:cNvPr>
          <p:cNvSpPr/>
          <p:nvPr userDrawn="1"/>
        </p:nvSpPr>
        <p:spPr>
          <a:xfrm>
            <a:off x="-1607336" y="3654952"/>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mBld" panose="020B0503050203000203" pitchFamily="34" charset="0"/>
              </a:rPr>
              <a:t>2 lines max</a:t>
            </a:r>
          </a:p>
        </p:txBody>
      </p:sp>
      <p:sp>
        <p:nvSpPr>
          <p:cNvPr id="9" name="Left Bracket 8">
            <a:extLst>
              <a:ext uri="{FF2B5EF4-FFF2-40B4-BE49-F238E27FC236}">
                <a16:creationId xmlns:a16="http://schemas.microsoft.com/office/drawing/2014/main" id="{120EEB4F-ABEE-814D-8EF3-50DC5B4DAC66}"/>
              </a:ext>
            </a:extLst>
          </p:cNvPr>
          <p:cNvSpPr/>
          <p:nvPr userDrawn="1"/>
        </p:nvSpPr>
        <p:spPr>
          <a:xfrm>
            <a:off x="-282633" y="1463040"/>
            <a:ext cx="133004" cy="2194560"/>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wrap="none" rtlCol="0" anchor="ctr">
            <a:noAutofit/>
          </a:bodyPr>
          <a:lstStyle/>
          <a:p>
            <a:pPr algn="ctr"/>
            <a:endParaRPr lang="en-US"/>
          </a:p>
        </p:txBody>
      </p:sp>
      <p:sp>
        <p:nvSpPr>
          <p:cNvPr id="19" name="Left Bracket 18">
            <a:extLst>
              <a:ext uri="{FF2B5EF4-FFF2-40B4-BE49-F238E27FC236}">
                <a16:creationId xmlns:a16="http://schemas.microsoft.com/office/drawing/2014/main" id="{E87ECFFE-7F36-694E-8F11-4253B1666900}"/>
              </a:ext>
            </a:extLst>
          </p:cNvPr>
          <p:cNvSpPr/>
          <p:nvPr userDrawn="1"/>
        </p:nvSpPr>
        <p:spPr>
          <a:xfrm>
            <a:off x="-282633" y="3684494"/>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wrap="none" rtlCol="0" anchor="ctr">
            <a:noAutofit/>
          </a:bodyPr>
          <a:lstStyle/>
          <a:p>
            <a:pPr algn="ctr"/>
            <a:endParaRPr lang="en-US"/>
          </a:p>
        </p:txBody>
      </p:sp>
      <p:pic>
        <p:nvPicPr>
          <p:cNvPr id="42" name="Picture Placeholder 9" descr="Glendon | York University Logo">
            <a:extLst>
              <a:ext uri="{FF2B5EF4-FFF2-40B4-BE49-F238E27FC236}">
                <a16:creationId xmlns:a16="http://schemas.microsoft.com/office/drawing/2014/main" id="{40BEB9EB-86F7-BB40-904C-4805395531C7}"/>
              </a:ext>
            </a:extLst>
          </p:cNvPr>
          <p:cNvPicPr>
            <a:picLocks noChangeAspect="1"/>
          </p:cNvPicPr>
          <p:nvPr userDrawn="1"/>
        </p:nvPicPr>
        <p:blipFill>
          <a:blip r:embed="rId2"/>
          <a:srcRect/>
          <a:stretch/>
        </p:blipFill>
        <p:spPr>
          <a:xfrm>
            <a:off x="1473092" y="5072371"/>
            <a:ext cx="3200000" cy="348299"/>
          </a:xfrm>
          <a:prstGeom prst="rect">
            <a:avLst/>
          </a:prstGeom>
        </p:spPr>
      </p:pic>
      <p:grpSp>
        <p:nvGrpSpPr>
          <p:cNvPr id="43" name="Group 42">
            <a:extLst>
              <a:ext uri="{FF2B5EF4-FFF2-40B4-BE49-F238E27FC236}">
                <a16:creationId xmlns:a16="http://schemas.microsoft.com/office/drawing/2014/main" id="{934669B8-28A0-884F-800C-3C31305B192F}"/>
              </a:ext>
            </a:extLst>
          </p:cNvPr>
          <p:cNvGrpSpPr/>
          <p:nvPr userDrawn="1"/>
        </p:nvGrpSpPr>
        <p:grpSpPr>
          <a:xfrm>
            <a:off x="12065000" y="-947342"/>
            <a:ext cx="2554514" cy="8075345"/>
            <a:chOff x="12065000" y="-947342"/>
            <a:chExt cx="2554514" cy="8075345"/>
          </a:xfrm>
        </p:grpSpPr>
        <p:grpSp>
          <p:nvGrpSpPr>
            <p:cNvPr id="47" name="Group 46">
              <a:extLst>
                <a:ext uri="{FF2B5EF4-FFF2-40B4-BE49-F238E27FC236}">
                  <a16:creationId xmlns:a16="http://schemas.microsoft.com/office/drawing/2014/main" id="{1E70B5D7-8566-AC4C-BE2D-D7E348E24FF8}"/>
                </a:ext>
              </a:extLst>
            </p:cNvPr>
            <p:cNvGrpSpPr/>
            <p:nvPr userDrawn="1"/>
          </p:nvGrpSpPr>
          <p:grpSpPr>
            <a:xfrm>
              <a:off x="12192000" y="-947342"/>
              <a:ext cx="2427514" cy="605550"/>
              <a:chOff x="12192000" y="-947342"/>
              <a:chExt cx="2427514" cy="605550"/>
            </a:xfrm>
          </p:grpSpPr>
          <p:sp>
            <p:nvSpPr>
              <p:cNvPr id="65" name="TextBox 64">
                <a:extLst>
                  <a:ext uri="{FF2B5EF4-FFF2-40B4-BE49-F238E27FC236}">
                    <a16:creationId xmlns:a16="http://schemas.microsoft.com/office/drawing/2014/main" id="{699DB458-C9CC-0040-8B4C-B07D91595971}"/>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66" name="Picture 65">
                <a:extLst>
                  <a:ext uri="{FF2B5EF4-FFF2-40B4-BE49-F238E27FC236}">
                    <a16:creationId xmlns:a16="http://schemas.microsoft.com/office/drawing/2014/main" id="{2E4CC2ED-E325-D04E-B4E1-378C47296FFA}"/>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48" name="Group 47">
              <a:extLst>
                <a:ext uri="{FF2B5EF4-FFF2-40B4-BE49-F238E27FC236}">
                  <a16:creationId xmlns:a16="http://schemas.microsoft.com/office/drawing/2014/main" id="{B2CC37F5-6AE0-0C49-AEDD-60D94AF76C03}"/>
                </a:ext>
              </a:extLst>
            </p:cNvPr>
            <p:cNvGrpSpPr/>
            <p:nvPr userDrawn="1"/>
          </p:nvGrpSpPr>
          <p:grpSpPr>
            <a:xfrm>
              <a:off x="12065000" y="-254000"/>
              <a:ext cx="2171700" cy="3007249"/>
              <a:chOff x="12115800" y="0"/>
              <a:chExt cx="2171700" cy="3007249"/>
            </a:xfrm>
          </p:grpSpPr>
          <p:sp>
            <p:nvSpPr>
              <p:cNvPr id="60" name="Rectangle 59">
                <a:extLst>
                  <a:ext uri="{FF2B5EF4-FFF2-40B4-BE49-F238E27FC236}">
                    <a16:creationId xmlns:a16="http://schemas.microsoft.com/office/drawing/2014/main" id="{09387838-3974-D94C-AE5D-FE93EE549874}"/>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1" name="Rectangle 60">
                <a:extLst>
                  <a:ext uri="{FF2B5EF4-FFF2-40B4-BE49-F238E27FC236}">
                    <a16:creationId xmlns:a16="http://schemas.microsoft.com/office/drawing/2014/main" id="{301D4EEC-C424-0046-A589-37C88E646F60}"/>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2" name="Right Triangle 61">
                <a:extLst>
                  <a:ext uri="{FF2B5EF4-FFF2-40B4-BE49-F238E27FC236}">
                    <a16:creationId xmlns:a16="http://schemas.microsoft.com/office/drawing/2014/main" id="{25EC7FD3-BF04-1145-A2BF-9735F95288FC}"/>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3" name="TextBox 62">
                <a:extLst>
                  <a:ext uri="{FF2B5EF4-FFF2-40B4-BE49-F238E27FC236}">
                    <a16:creationId xmlns:a16="http://schemas.microsoft.com/office/drawing/2014/main" id="{551BF1E3-FAAF-734A-8A80-C9F6A601C80E}"/>
                  </a:ext>
                </a:extLst>
              </p:cNvPr>
              <p:cNvSpPr txBox="1"/>
              <p:nvPr userDrawn="1"/>
            </p:nvSpPr>
            <p:spPr>
              <a:xfrm>
                <a:off x="12516910" y="90429"/>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64" name="TextBox 63">
                <a:extLst>
                  <a:ext uri="{FF2B5EF4-FFF2-40B4-BE49-F238E27FC236}">
                    <a16:creationId xmlns:a16="http://schemas.microsoft.com/office/drawing/2014/main" id="{280DD76C-0FA4-8847-A3BA-FF1192A8D9CF}"/>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49" name="Group 48">
              <a:extLst>
                <a:ext uri="{FF2B5EF4-FFF2-40B4-BE49-F238E27FC236}">
                  <a16:creationId xmlns:a16="http://schemas.microsoft.com/office/drawing/2014/main" id="{03212B0D-F902-FB4F-9FCB-0D924EBA421C}"/>
                </a:ext>
              </a:extLst>
            </p:cNvPr>
            <p:cNvGrpSpPr/>
            <p:nvPr userDrawn="1"/>
          </p:nvGrpSpPr>
          <p:grpSpPr>
            <a:xfrm>
              <a:off x="12237133" y="2882622"/>
              <a:ext cx="2011532" cy="985422"/>
              <a:chOff x="12272640" y="6571606"/>
              <a:chExt cx="1538402" cy="985422"/>
            </a:xfrm>
          </p:grpSpPr>
          <p:sp>
            <p:nvSpPr>
              <p:cNvPr id="57" name="Rectangle 56">
                <a:extLst>
                  <a:ext uri="{FF2B5EF4-FFF2-40B4-BE49-F238E27FC236}">
                    <a16:creationId xmlns:a16="http://schemas.microsoft.com/office/drawing/2014/main" id="{CE36F5D1-6F16-2746-B960-8787282B7949}"/>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58" name="TextBox 57">
                <a:extLst>
                  <a:ext uri="{FF2B5EF4-FFF2-40B4-BE49-F238E27FC236}">
                    <a16:creationId xmlns:a16="http://schemas.microsoft.com/office/drawing/2014/main" id="{B57A443D-4AE0-0F44-91CA-C70D8A772447}"/>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59" name="Picture 58">
                <a:extLst>
                  <a:ext uri="{FF2B5EF4-FFF2-40B4-BE49-F238E27FC236}">
                    <a16:creationId xmlns:a16="http://schemas.microsoft.com/office/drawing/2014/main" id="{8C3D0B27-17F1-204F-A745-29829B1F077E}"/>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50" name="Group 49">
              <a:extLst>
                <a:ext uri="{FF2B5EF4-FFF2-40B4-BE49-F238E27FC236}">
                  <a16:creationId xmlns:a16="http://schemas.microsoft.com/office/drawing/2014/main" id="{51B4322B-0724-7F43-8778-5AEEB8D4E87B}"/>
                </a:ext>
              </a:extLst>
            </p:cNvPr>
            <p:cNvGrpSpPr/>
            <p:nvPr userDrawn="1"/>
          </p:nvGrpSpPr>
          <p:grpSpPr>
            <a:xfrm>
              <a:off x="12236449" y="4009675"/>
              <a:ext cx="2147063" cy="3118328"/>
              <a:chOff x="12236449" y="4803495"/>
              <a:chExt cx="2147063" cy="3118328"/>
            </a:xfrm>
          </p:grpSpPr>
          <p:grpSp>
            <p:nvGrpSpPr>
              <p:cNvPr id="51" name="Group 50">
                <a:extLst>
                  <a:ext uri="{FF2B5EF4-FFF2-40B4-BE49-F238E27FC236}">
                    <a16:creationId xmlns:a16="http://schemas.microsoft.com/office/drawing/2014/main" id="{BDE743E2-E192-9D49-B53D-E98931BBC3D3}"/>
                  </a:ext>
                </a:extLst>
              </p:cNvPr>
              <p:cNvGrpSpPr/>
              <p:nvPr userDrawn="1"/>
            </p:nvGrpSpPr>
            <p:grpSpPr>
              <a:xfrm>
                <a:off x="12236449" y="4803495"/>
                <a:ext cx="2147063" cy="2485366"/>
                <a:chOff x="12287249" y="1112812"/>
                <a:chExt cx="2147063" cy="3086847"/>
              </a:xfrm>
            </p:grpSpPr>
            <p:sp>
              <p:nvSpPr>
                <p:cNvPr id="53" name="Rectangle 52">
                  <a:extLst>
                    <a:ext uri="{FF2B5EF4-FFF2-40B4-BE49-F238E27FC236}">
                      <a16:creationId xmlns:a16="http://schemas.microsoft.com/office/drawing/2014/main" id="{53150926-F17A-C34D-B323-64EE62F19BFE}"/>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4" name="Rectangle 53">
                  <a:extLst>
                    <a:ext uri="{FF2B5EF4-FFF2-40B4-BE49-F238E27FC236}">
                      <a16:creationId xmlns:a16="http://schemas.microsoft.com/office/drawing/2014/main" id="{60E32BE7-484C-9E4D-8152-778D646AE8B0}"/>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5" name="TextBox 54">
                  <a:extLst>
                    <a:ext uri="{FF2B5EF4-FFF2-40B4-BE49-F238E27FC236}">
                      <a16:creationId xmlns:a16="http://schemas.microsoft.com/office/drawing/2014/main" id="{762016E6-1B6F-924B-A395-AB9A95E5ACD3}"/>
                    </a:ext>
                  </a:extLst>
                </p:cNvPr>
                <p:cNvSpPr txBox="1"/>
                <p:nvPr userDrawn="1"/>
              </p:nvSpPr>
              <p:spPr>
                <a:xfrm>
                  <a:off x="12516910" y="1189721"/>
                  <a:ext cx="1917402" cy="382262"/>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GUIDELINES</a:t>
                  </a:r>
                </a:p>
              </p:txBody>
            </p:sp>
            <p:sp>
              <p:nvSpPr>
                <p:cNvPr id="56" name="TextBox 55">
                  <a:extLst>
                    <a:ext uri="{FF2B5EF4-FFF2-40B4-BE49-F238E27FC236}">
                      <a16:creationId xmlns:a16="http://schemas.microsoft.com/office/drawing/2014/main" id="{A32C8921-39AF-3445-9EC6-3605D045475B}"/>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52" name="Picture 51" descr="A screenshot of a cell phone&#10;&#10;Description automatically generated">
                <a:extLst>
                  <a:ext uri="{FF2B5EF4-FFF2-40B4-BE49-F238E27FC236}">
                    <a16:creationId xmlns:a16="http://schemas.microsoft.com/office/drawing/2014/main" id="{F255BC04-2982-4948-8034-080DB7CDEB6A}"/>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34" name="Colour Pillar">
            <a:extLst>
              <a:ext uri="{FF2B5EF4-FFF2-40B4-BE49-F238E27FC236}">
                <a16:creationId xmlns:a16="http://schemas.microsoft.com/office/drawing/2014/main" id="{E2696C85-9A3B-4042-B038-9F1C3792EE34}"/>
              </a:ext>
            </a:extLst>
          </p:cNvPr>
          <p:cNvSpPr/>
          <p:nvPr userDrawn="1"/>
        </p:nvSpPr>
        <p:spPr>
          <a:xfrm>
            <a:off x="11820040" y="356400"/>
            <a:ext cx="371959"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30100192"/>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lumn Photo">
    <p:spTree>
      <p:nvGrpSpPr>
        <p:cNvPr id="1" name=""/>
        <p:cNvGrpSpPr/>
        <p:nvPr/>
      </p:nvGrpSpPr>
      <p:grpSpPr>
        <a:xfrm>
          <a:off x="0" y="0"/>
          <a:ext cx="0" cy="0"/>
          <a:chOff x="0" y="0"/>
          <a:chExt cx="0" cy="0"/>
        </a:xfrm>
      </p:grpSpPr>
      <p:pic>
        <p:nvPicPr>
          <p:cNvPr id="28" name="Picture 27" descr="Glendon | York University Logo">
            <a:extLst>
              <a:ext uri="{FF2B5EF4-FFF2-40B4-BE49-F238E27FC236}">
                <a16:creationId xmlns:a16="http://schemas.microsoft.com/office/drawing/2014/main" id="{9C3BBD24-06A8-1A4A-99ED-8A60807077D9}"/>
              </a:ext>
            </a:extLst>
          </p:cNvPr>
          <p:cNvPicPr>
            <a:picLocks noChangeAspect="1"/>
          </p:cNvPicPr>
          <p:nvPr userDrawn="1"/>
        </p:nvPicPr>
        <p:blipFill>
          <a:blip r:embed="rId2"/>
          <a:srcRect/>
          <a:stretch/>
        </p:blipFill>
        <p:spPr>
          <a:xfrm>
            <a:off x="9531740" y="6376449"/>
            <a:ext cx="2433600" cy="264881"/>
          </a:xfrm>
          <a:prstGeom prst="rect">
            <a:avLst/>
          </a:prstGeom>
        </p:spPr>
      </p:pic>
      <p:sp>
        <p:nvSpPr>
          <p:cNvPr id="7" name="Picture Placeholder 6">
            <a:extLst>
              <a:ext uri="{FF2B5EF4-FFF2-40B4-BE49-F238E27FC236}">
                <a16:creationId xmlns:a16="http://schemas.microsoft.com/office/drawing/2014/main" id="{603B2061-D856-4A41-B120-2B85C6C79AAD}"/>
              </a:ext>
            </a:extLst>
          </p:cNvPr>
          <p:cNvSpPr>
            <a:spLocks noGrp="1"/>
          </p:cNvSpPr>
          <p:nvPr>
            <p:ph type="pic" sz="quarter" idx="18" hasCustomPrompt="1"/>
          </p:nvPr>
        </p:nvSpPr>
        <p:spPr>
          <a:xfrm>
            <a:off x="355512" y="358954"/>
            <a:ext cx="11480977" cy="1558925"/>
          </a:xfrm>
        </p:spPr>
        <p:txBody>
          <a:bodyPr bIns="180000" anchor="b">
            <a:normAutofit/>
          </a:bodyPr>
          <a:lstStyle>
            <a:lvl1pPr algn="ctr">
              <a:defRPr sz="1600">
                <a:solidFill>
                  <a:schemeClr val="bg1"/>
                </a:solidFill>
              </a:defRPr>
            </a:lvl1pPr>
          </a:lstStyle>
          <a:p>
            <a:r>
              <a:rPr lang="en-US"/>
              <a:t>Drag and drop photo onto slide to add header image</a:t>
            </a:r>
          </a:p>
        </p:txBody>
      </p:sp>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355800" y="357216"/>
            <a:ext cx="11480400" cy="1562400"/>
          </a:xfrm>
          <a:solidFill>
            <a:schemeClr val="tx1">
              <a:alpha val="35000"/>
            </a:schemeClr>
          </a:solidFill>
        </p:spPr>
        <p:txBody>
          <a:bodyPr anchor="ctr"/>
          <a:lstStyle>
            <a:lvl1pPr algn="ctr">
              <a:defRPr b="1" i="0">
                <a:solidFill>
                  <a:schemeClr val="bg1"/>
                </a:solidFill>
                <a:latin typeface="IBM Plex Sans SmBld" panose="020B0503050203000203" pitchFamily="34" charset="0"/>
              </a:defRPr>
            </a:lvl1pPr>
          </a:lstStyle>
          <a:p>
            <a:r>
              <a:rPr lang="en-US"/>
              <a:t>Click to edit Master title style</a:t>
            </a:r>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146185" cy="365125"/>
          </a:xfrm>
        </p:spPr>
        <p:txBody>
          <a:bodyPr/>
          <a:lstStyle/>
          <a:p>
            <a:endParaRPr lang="en-US"/>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54" name="Text Placeholder 53">
            <a:extLst>
              <a:ext uri="{FF2B5EF4-FFF2-40B4-BE49-F238E27FC236}">
                <a16:creationId xmlns:a16="http://schemas.microsoft.com/office/drawing/2014/main" id="{DDA1CF8A-1741-6B40-A154-613324130EC4}"/>
              </a:ext>
            </a:extLst>
          </p:cNvPr>
          <p:cNvSpPr>
            <a:spLocks noGrp="1"/>
          </p:cNvSpPr>
          <p:nvPr>
            <p:ph type="body" sz="quarter" idx="12" hasCustomPrompt="1"/>
          </p:nvPr>
        </p:nvSpPr>
        <p:spPr>
          <a:xfrm>
            <a:off x="518432" y="2468097"/>
            <a:ext cx="5400000" cy="455613"/>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55" name="Text Placeholder 53">
            <a:extLst>
              <a:ext uri="{FF2B5EF4-FFF2-40B4-BE49-F238E27FC236}">
                <a16:creationId xmlns:a16="http://schemas.microsoft.com/office/drawing/2014/main" id="{85171A1C-33F0-154B-A90A-134189461561}"/>
              </a:ext>
            </a:extLst>
          </p:cNvPr>
          <p:cNvSpPr>
            <a:spLocks noGrp="1"/>
          </p:cNvSpPr>
          <p:nvPr>
            <p:ph type="body" sz="quarter" idx="13" hasCustomPrompt="1"/>
          </p:nvPr>
        </p:nvSpPr>
        <p:spPr>
          <a:xfrm>
            <a:off x="6264399" y="2468097"/>
            <a:ext cx="5412090" cy="455613"/>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15" name="Freeform 14">
            <a:extLst>
              <a:ext uri="{FF2B5EF4-FFF2-40B4-BE49-F238E27FC236}">
                <a16:creationId xmlns:a16="http://schemas.microsoft.com/office/drawing/2014/main" id="{7AA6FF0F-EF68-C34F-8441-557C608E34D2}"/>
              </a:ext>
            </a:extLst>
          </p:cNvPr>
          <p:cNvSpPr/>
          <p:nvPr userDrawn="1"/>
        </p:nvSpPr>
        <p:spPr>
          <a:xfrm rot="5400000">
            <a:off x="4957584" y="-4957585"/>
            <a:ext cx="2276833" cy="12192003"/>
          </a:xfrm>
          <a:custGeom>
            <a:avLst/>
            <a:gdLst>
              <a:gd name="connsiteX0" fmla="*/ 360000 w 2276833"/>
              <a:gd name="connsiteY0" fmla="*/ 11832003 h 12192003"/>
              <a:gd name="connsiteX1" fmla="*/ 1916832 w 2276833"/>
              <a:gd name="connsiteY1" fmla="*/ 11832003 h 12192003"/>
              <a:gd name="connsiteX2" fmla="*/ 1916833 w 2276833"/>
              <a:gd name="connsiteY2" fmla="*/ 360002 h 12192003"/>
              <a:gd name="connsiteX3" fmla="*/ 360000 w 2276833"/>
              <a:gd name="connsiteY3" fmla="*/ 360002 h 12192003"/>
              <a:gd name="connsiteX4" fmla="*/ 0 w 2276833"/>
              <a:gd name="connsiteY4" fmla="*/ 12192000 h 12192003"/>
              <a:gd name="connsiteX5" fmla="*/ 0 w 2276833"/>
              <a:gd name="connsiteY5" fmla="*/ 0 h 12192003"/>
              <a:gd name="connsiteX6" fmla="*/ 360000 w 2276833"/>
              <a:gd name="connsiteY6" fmla="*/ 0 h 12192003"/>
              <a:gd name="connsiteX7" fmla="*/ 360000 w 2276833"/>
              <a:gd name="connsiteY7" fmla="*/ 1 h 12192003"/>
              <a:gd name="connsiteX8" fmla="*/ 1916833 w 2276833"/>
              <a:gd name="connsiteY8" fmla="*/ 1 h 12192003"/>
              <a:gd name="connsiteX9" fmla="*/ 1916833 w 2276833"/>
              <a:gd name="connsiteY9" fmla="*/ 0 h 12192003"/>
              <a:gd name="connsiteX10" fmla="*/ 2276833 w 2276833"/>
              <a:gd name="connsiteY10" fmla="*/ 0 h 12192003"/>
              <a:gd name="connsiteX11" fmla="*/ 2276832 w 2276833"/>
              <a:gd name="connsiteY11" fmla="*/ 12192000 h 12192003"/>
              <a:gd name="connsiteX12" fmla="*/ 2266791 w 2276833"/>
              <a:gd name="connsiteY12" fmla="*/ 12192000 h 12192003"/>
              <a:gd name="connsiteX13" fmla="*/ 2266791 w 2276833"/>
              <a:gd name="connsiteY13" fmla="*/ 12192003 h 12192003"/>
              <a:gd name="connsiteX14" fmla="*/ 0 w 2276833"/>
              <a:gd name="connsiteY14" fmla="*/ 12192003 h 12192003"/>
              <a:gd name="connsiteX15" fmla="*/ 0 w 2276833"/>
              <a:gd name="connsiteY15" fmla="*/ 12192000 h 121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6833" h="12192003">
                <a:moveTo>
                  <a:pt x="360000" y="11832003"/>
                </a:moveTo>
                <a:lnTo>
                  <a:pt x="1916832" y="11832003"/>
                </a:lnTo>
                <a:lnTo>
                  <a:pt x="1916833" y="360002"/>
                </a:lnTo>
                <a:lnTo>
                  <a:pt x="360000" y="360002"/>
                </a:lnTo>
                <a:close/>
                <a:moveTo>
                  <a:pt x="0" y="12192000"/>
                </a:moveTo>
                <a:lnTo>
                  <a:pt x="0" y="0"/>
                </a:lnTo>
                <a:lnTo>
                  <a:pt x="360000" y="0"/>
                </a:lnTo>
                <a:lnTo>
                  <a:pt x="360000" y="1"/>
                </a:lnTo>
                <a:lnTo>
                  <a:pt x="1916833" y="1"/>
                </a:lnTo>
                <a:lnTo>
                  <a:pt x="1916833" y="0"/>
                </a:lnTo>
                <a:lnTo>
                  <a:pt x="2276833" y="0"/>
                </a:lnTo>
                <a:lnTo>
                  <a:pt x="2276832" y="12192000"/>
                </a:lnTo>
                <a:lnTo>
                  <a:pt x="2266791" y="12192000"/>
                </a:lnTo>
                <a:lnTo>
                  <a:pt x="2266791" y="12192003"/>
                </a:lnTo>
                <a:lnTo>
                  <a:pt x="0" y="12192003"/>
                </a:lnTo>
                <a:lnTo>
                  <a:pt x="0" y="12192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Rectangle 17">
            <a:extLst>
              <a:ext uri="{FF2B5EF4-FFF2-40B4-BE49-F238E27FC236}">
                <a16:creationId xmlns:a16="http://schemas.microsoft.com/office/drawing/2014/main" id="{2F9C4D6D-A922-1345-A1A8-1C756DCF58EF}"/>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57">
            <a:extLst>
              <a:ext uri="{FF2B5EF4-FFF2-40B4-BE49-F238E27FC236}">
                <a16:creationId xmlns:a16="http://schemas.microsoft.com/office/drawing/2014/main" id="{1AF0F73F-121B-4645-901F-267B00C591B5}"/>
              </a:ext>
            </a:extLst>
          </p:cNvPr>
          <p:cNvSpPr>
            <a:spLocks noGrp="1"/>
          </p:cNvSpPr>
          <p:nvPr>
            <p:ph type="body" sz="quarter" idx="15"/>
          </p:nvPr>
        </p:nvSpPr>
        <p:spPr>
          <a:xfrm>
            <a:off x="518859" y="3015397"/>
            <a:ext cx="5411922"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57">
            <a:extLst>
              <a:ext uri="{FF2B5EF4-FFF2-40B4-BE49-F238E27FC236}">
                <a16:creationId xmlns:a16="http://schemas.microsoft.com/office/drawing/2014/main" id="{D832DB65-C34A-724C-BC2D-C88133F6D6C0}"/>
              </a:ext>
            </a:extLst>
          </p:cNvPr>
          <p:cNvSpPr>
            <a:spLocks noGrp="1"/>
          </p:cNvSpPr>
          <p:nvPr>
            <p:ph type="body" sz="quarter" idx="19"/>
          </p:nvPr>
        </p:nvSpPr>
        <p:spPr>
          <a:xfrm>
            <a:off x="6264399" y="3015397"/>
            <a:ext cx="5421633"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1" name="Group 20">
            <a:extLst>
              <a:ext uri="{FF2B5EF4-FFF2-40B4-BE49-F238E27FC236}">
                <a16:creationId xmlns:a16="http://schemas.microsoft.com/office/drawing/2014/main" id="{B294C7FA-C886-C644-899E-C57AD06876B3}"/>
              </a:ext>
            </a:extLst>
          </p:cNvPr>
          <p:cNvGrpSpPr/>
          <p:nvPr userDrawn="1"/>
        </p:nvGrpSpPr>
        <p:grpSpPr>
          <a:xfrm>
            <a:off x="12087188" y="-254000"/>
            <a:ext cx="2167267" cy="4917440"/>
            <a:chOff x="12087188" y="-254000"/>
            <a:chExt cx="2167267" cy="4917440"/>
          </a:xfrm>
        </p:grpSpPr>
        <p:sp>
          <p:nvSpPr>
            <p:cNvPr id="22" name="Rectangle 21">
              <a:extLst>
                <a:ext uri="{FF2B5EF4-FFF2-40B4-BE49-F238E27FC236}">
                  <a16:creationId xmlns:a16="http://schemas.microsoft.com/office/drawing/2014/main" id="{9EE00E72-917B-EB4A-B4FA-89040CCDFB2B}"/>
                </a:ext>
              </a:extLst>
            </p:cNvPr>
            <p:cNvSpPr/>
            <p:nvPr userDrawn="1"/>
          </p:nvSpPr>
          <p:spPr>
            <a:xfrm>
              <a:off x="12254204" y="199076"/>
              <a:ext cx="2000251" cy="4464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3" name="Rectangle 22">
              <a:extLst>
                <a:ext uri="{FF2B5EF4-FFF2-40B4-BE49-F238E27FC236}">
                  <a16:creationId xmlns:a16="http://schemas.microsoft.com/office/drawing/2014/main" id="{F97474BE-BD02-DB4E-8593-210D7243723C}"/>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4" name="Right Triangle 23">
              <a:extLst>
                <a:ext uri="{FF2B5EF4-FFF2-40B4-BE49-F238E27FC236}">
                  <a16:creationId xmlns:a16="http://schemas.microsoft.com/office/drawing/2014/main" id="{05E3FCD1-BE72-FF47-A2A4-68B95B0635F4}"/>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1" name="TextBox 30">
              <a:extLst>
                <a:ext uri="{FF2B5EF4-FFF2-40B4-BE49-F238E27FC236}">
                  <a16:creationId xmlns:a16="http://schemas.microsoft.com/office/drawing/2014/main" id="{FE6CCB0E-541E-E547-AA3A-3C3D5FBF9CA6}"/>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32" name="TextBox 31">
              <a:extLst>
                <a:ext uri="{FF2B5EF4-FFF2-40B4-BE49-F238E27FC236}">
                  <a16:creationId xmlns:a16="http://schemas.microsoft.com/office/drawing/2014/main" id="{308C6FF2-2E78-0745-9DEC-69D558B3DE0B}"/>
                </a:ext>
              </a:extLst>
            </p:cNvPr>
            <p:cNvSpPr txBox="1"/>
            <p:nvPr userDrawn="1"/>
          </p:nvSpPr>
          <p:spPr>
            <a:xfrm>
              <a:off x="12335975" y="461900"/>
              <a:ext cx="1797275" cy="3842310"/>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This slide is built with layered placeholders. You will need to move the dark overlay in order to click the photo</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to crop.</a:t>
              </a:r>
              <a:br>
                <a:rPr lang="en-US" sz="900" b="0" i="0">
                  <a:solidFill>
                    <a:schemeClr val="tx1">
                      <a:lumMod val="75000"/>
                      <a:lumOff val="25000"/>
                    </a:schemeClr>
                  </a:solidFill>
                  <a:latin typeface="IBM Plex Sans" panose="020B0503050203000203" pitchFamily="34" charset="77"/>
                  <a:ea typeface="Roboto" charset="0"/>
                  <a:cs typeface="Roboto" charset="0"/>
                </a:rPr>
              </a:b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Once the overlay is moved aside, right-click </a:t>
              </a:r>
              <a:r>
                <a:rPr lang="en-US" sz="900" b="0" i="0">
                  <a:solidFill>
                    <a:schemeClr val="tx1">
                      <a:lumMod val="75000"/>
                      <a:lumOff val="25000"/>
                    </a:schemeClr>
                  </a:solidFill>
                  <a:latin typeface="IBM Plex Sans" panose="020B0503050203000203" pitchFamily="34" charset="77"/>
                  <a:ea typeface="Roboto" charset="0"/>
                  <a:cs typeface="Roboto" charset="0"/>
                </a:rPr>
                <a:t>on the image. Choose ‘Crop’ from the menu. Adjust size &amp; position. Press esc or click outside image area to exit cropping mode</a:t>
              </a:r>
            </a:p>
          </p:txBody>
        </p:sp>
      </p:grpSp>
      <p:grpSp>
        <p:nvGrpSpPr>
          <p:cNvPr id="25" name="Group 24">
            <a:extLst>
              <a:ext uri="{FF2B5EF4-FFF2-40B4-BE49-F238E27FC236}">
                <a16:creationId xmlns:a16="http://schemas.microsoft.com/office/drawing/2014/main" id="{18EAD049-4EF0-C74A-869D-75BA93F08107}"/>
              </a:ext>
            </a:extLst>
          </p:cNvPr>
          <p:cNvGrpSpPr/>
          <p:nvPr userDrawn="1"/>
        </p:nvGrpSpPr>
        <p:grpSpPr>
          <a:xfrm>
            <a:off x="12192000" y="-947342"/>
            <a:ext cx="2427514" cy="605550"/>
            <a:chOff x="12192000" y="-947342"/>
            <a:chExt cx="2427514" cy="605550"/>
          </a:xfrm>
        </p:grpSpPr>
        <p:sp>
          <p:nvSpPr>
            <p:cNvPr id="26" name="TextBox 25">
              <a:extLst>
                <a:ext uri="{FF2B5EF4-FFF2-40B4-BE49-F238E27FC236}">
                  <a16:creationId xmlns:a16="http://schemas.microsoft.com/office/drawing/2014/main" id="{6FDDBC3A-F6EE-A145-BB54-0B5D845DE7C4}"/>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7" name="Picture 26">
              <a:extLst>
                <a:ext uri="{FF2B5EF4-FFF2-40B4-BE49-F238E27FC236}">
                  <a16:creationId xmlns:a16="http://schemas.microsoft.com/office/drawing/2014/main" id="{1563D341-B3BC-2544-AE04-77E07AD48FEC}"/>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30" name="Colour Pillar">
            <a:extLst>
              <a:ext uri="{FF2B5EF4-FFF2-40B4-BE49-F238E27FC236}">
                <a16:creationId xmlns:a16="http://schemas.microsoft.com/office/drawing/2014/main" id="{CD34493C-11C4-0A43-AB93-0E6E8EBA5409}"/>
              </a:ext>
            </a:extLst>
          </p:cNvPr>
          <p:cNvSpPr/>
          <p:nvPr userDrawn="1"/>
        </p:nvSpPr>
        <p:spPr>
          <a:xfrm>
            <a:off x="11822263" y="357216"/>
            <a:ext cx="369737" cy="155892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62963029"/>
      </p:ext>
    </p:extLst>
  </p:cSld>
  <p:clrMapOvr>
    <a:masterClrMapping/>
  </p:clrMapOvr>
  <p:extLst>
    <p:ext uri="{DCECCB84-F9BA-43D5-87BE-67443E8EF086}">
      <p15:sldGuideLst xmlns:p15="http://schemas.microsoft.com/office/powerpoint/2012/main">
        <p15:guide id="3" pos="316" userDrawn="1">
          <p15:clr>
            <a:srgbClr val="FBAE40"/>
          </p15:clr>
        </p15:guide>
        <p15:guide id="4" pos="3739" userDrawn="1">
          <p15:clr>
            <a:srgbClr val="FBAE40"/>
          </p15:clr>
        </p15:guide>
        <p15:guide id="5" pos="3940" userDrawn="1">
          <p15:clr>
            <a:srgbClr val="FBAE40"/>
          </p15:clr>
        </p15:guide>
        <p15:guide id="6" pos="7363" userDrawn="1">
          <p15:clr>
            <a:srgbClr val="FBAE40"/>
          </p15:clr>
        </p15:guide>
        <p15:guide id="9" orient="horz" pos="1842" userDrawn="1">
          <p15:clr>
            <a:srgbClr val="FBAE40"/>
          </p15:clr>
        </p15:guide>
        <p15:guide id="10" orient="horz" pos="3884"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lumn Photo">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603B2061-D856-4A41-B120-2B85C6C79AAD}"/>
              </a:ext>
            </a:extLst>
          </p:cNvPr>
          <p:cNvSpPr>
            <a:spLocks noGrp="1"/>
          </p:cNvSpPr>
          <p:nvPr>
            <p:ph type="pic" sz="quarter" idx="18" hasCustomPrompt="1"/>
          </p:nvPr>
        </p:nvSpPr>
        <p:spPr>
          <a:xfrm>
            <a:off x="355512" y="358954"/>
            <a:ext cx="11480977" cy="1558925"/>
          </a:xfrm>
        </p:spPr>
        <p:txBody>
          <a:bodyPr bIns="180000" anchor="b">
            <a:normAutofit/>
          </a:bodyPr>
          <a:lstStyle>
            <a:lvl1pPr algn="ctr">
              <a:defRPr sz="1600">
                <a:solidFill>
                  <a:schemeClr val="bg1"/>
                </a:solidFill>
              </a:defRPr>
            </a:lvl1pPr>
          </a:lstStyle>
          <a:p>
            <a:r>
              <a:rPr lang="en-US"/>
              <a:t>Drag and drop photo onto slide to add header image</a:t>
            </a:r>
          </a:p>
        </p:txBody>
      </p:sp>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355800" y="357216"/>
            <a:ext cx="11480400" cy="1562400"/>
          </a:xfrm>
          <a:solidFill>
            <a:schemeClr val="tx1">
              <a:alpha val="35000"/>
            </a:schemeClr>
          </a:solidFill>
        </p:spPr>
        <p:txBody>
          <a:bodyPr anchor="ctr"/>
          <a:lstStyle>
            <a:lvl1pPr algn="ctr">
              <a:defRPr b="1" i="0">
                <a:solidFill>
                  <a:schemeClr val="bg1"/>
                </a:solidFill>
                <a:latin typeface="IBM Plex Sans SmBld" panose="020B0503050203000203" pitchFamily="34" charset="0"/>
              </a:defRPr>
            </a:lvl1pPr>
          </a:lstStyle>
          <a:p>
            <a:r>
              <a:rPr lang="en-US"/>
              <a:t>Click to edit Master title style</a:t>
            </a:r>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249263" cy="365125"/>
          </a:xfrm>
        </p:spPr>
        <p:txBody>
          <a:bodyPr/>
          <a:lstStyle/>
          <a:p>
            <a:endParaRPr lang="en-US"/>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54" name="Text Placeholder 53">
            <a:extLst>
              <a:ext uri="{FF2B5EF4-FFF2-40B4-BE49-F238E27FC236}">
                <a16:creationId xmlns:a16="http://schemas.microsoft.com/office/drawing/2014/main" id="{DDA1CF8A-1741-6B40-A154-613324130EC4}"/>
              </a:ext>
            </a:extLst>
          </p:cNvPr>
          <p:cNvSpPr>
            <a:spLocks noGrp="1"/>
          </p:cNvSpPr>
          <p:nvPr>
            <p:ph type="body" sz="quarter" idx="12" hasCustomPrompt="1"/>
          </p:nvPr>
        </p:nvSpPr>
        <p:spPr>
          <a:xfrm>
            <a:off x="518859" y="2468097"/>
            <a:ext cx="3514725" cy="455613"/>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55" name="Text Placeholder 53">
            <a:extLst>
              <a:ext uri="{FF2B5EF4-FFF2-40B4-BE49-F238E27FC236}">
                <a16:creationId xmlns:a16="http://schemas.microsoft.com/office/drawing/2014/main" id="{85171A1C-33F0-154B-A90A-134189461561}"/>
              </a:ext>
            </a:extLst>
          </p:cNvPr>
          <p:cNvSpPr>
            <a:spLocks noGrp="1"/>
          </p:cNvSpPr>
          <p:nvPr>
            <p:ph type="body" sz="quarter" idx="13" hasCustomPrompt="1"/>
          </p:nvPr>
        </p:nvSpPr>
        <p:spPr>
          <a:xfrm>
            <a:off x="4338637" y="2468097"/>
            <a:ext cx="3514725" cy="455613"/>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56" name="Text Placeholder 53">
            <a:extLst>
              <a:ext uri="{FF2B5EF4-FFF2-40B4-BE49-F238E27FC236}">
                <a16:creationId xmlns:a16="http://schemas.microsoft.com/office/drawing/2014/main" id="{A0CAE2A1-4EB9-AE45-A294-C7AF8E330E2E}"/>
              </a:ext>
            </a:extLst>
          </p:cNvPr>
          <p:cNvSpPr>
            <a:spLocks noGrp="1"/>
          </p:cNvSpPr>
          <p:nvPr>
            <p:ph type="body" sz="quarter" idx="14" hasCustomPrompt="1"/>
          </p:nvPr>
        </p:nvSpPr>
        <p:spPr>
          <a:xfrm>
            <a:off x="8175244" y="2468097"/>
            <a:ext cx="3513519" cy="455613"/>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15" name="Freeform 14">
            <a:extLst>
              <a:ext uri="{FF2B5EF4-FFF2-40B4-BE49-F238E27FC236}">
                <a16:creationId xmlns:a16="http://schemas.microsoft.com/office/drawing/2014/main" id="{7AA6FF0F-EF68-C34F-8441-557C608E34D2}"/>
              </a:ext>
            </a:extLst>
          </p:cNvPr>
          <p:cNvSpPr/>
          <p:nvPr userDrawn="1"/>
        </p:nvSpPr>
        <p:spPr>
          <a:xfrm rot="5400000">
            <a:off x="4957584" y="-4957585"/>
            <a:ext cx="2276833" cy="12192003"/>
          </a:xfrm>
          <a:custGeom>
            <a:avLst/>
            <a:gdLst>
              <a:gd name="connsiteX0" fmla="*/ 360000 w 2276833"/>
              <a:gd name="connsiteY0" fmla="*/ 11832003 h 12192003"/>
              <a:gd name="connsiteX1" fmla="*/ 1916832 w 2276833"/>
              <a:gd name="connsiteY1" fmla="*/ 11832003 h 12192003"/>
              <a:gd name="connsiteX2" fmla="*/ 1916833 w 2276833"/>
              <a:gd name="connsiteY2" fmla="*/ 360002 h 12192003"/>
              <a:gd name="connsiteX3" fmla="*/ 360000 w 2276833"/>
              <a:gd name="connsiteY3" fmla="*/ 360002 h 12192003"/>
              <a:gd name="connsiteX4" fmla="*/ 0 w 2276833"/>
              <a:gd name="connsiteY4" fmla="*/ 12192000 h 12192003"/>
              <a:gd name="connsiteX5" fmla="*/ 0 w 2276833"/>
              <a:gd name="connsiteY5" fmla="*/ 0 h 12192003"/>
              <a:gd name="connsiteX6" fmla="*/ 360000 w 2276833"/>
              <a:gd name="connsiteY6" fmla="*/ 0 h 12192003"/>
              <a:gd name="connsiteX7" fmla="*/ 360000 w 2276833"/>
              <a:gd name="connsiteY7" fmla="*/ 1 h 12192003"/>
              <a:gd name="connsiteX8" fmla="*/ 1916833 w 2276833"/>
              <a:gd name="connsiteY8" fmla="*/ 1 h 12192003"/>
              <a:gd name="connsiteX9" fmla="*/ 1916833 w 2276833"/>
              <a:gd name="connsiteY9" fmla="*/ 0 h 12192003"/>
              <a:gd name="connsiteX10" fmla="*/ 2276833 w 2276833"/>
              <a:gd name="connsiteY10" fmla="*/ 0 h 12192003"/>
              <a:gd name="connsiteX11" fmla="*/ 2276832 w 2276833"/>
              <a:gd name="connsiteY11" fmla="*/ 12192000 h 12192003"/>
              <a:gd name="connsiteX12" fmla="*/ 2266791 w 2276833"/>
              <a:gd name="connsiteY12" fmla="*/ 12192000 h 12192003"/>
              <a:gd name="connsiteX13" fmla="*/ 2266791 w 2276833"/>
              <a:gd name="connsiteY13" fmla="*/ 12192003 h 12192003"/>
              <a:gd name="connsiteX14" fmla="*/ 0 w 2276833"/>
              <a:gd name="connsiteY14" fmla="*/ 12192003 h 12192003"/>
              <a:gd name="connsiteX15" fmla="*/ 0 w 2276833"/>
              <a:gd name="connsiteY15" fmla="*/ 12192000 h 121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6833" h="12192003">
                <a:moveTo>
                  <a:pt x="360000" y="11832003"/>
                </a:moveTo>
                <a:lnTo>
                  <a:pt x="1916832" y="11832003"/>
                </a:lnTo>
                <a:lnTo>
                  <a:pt x="1916833" y="360002"/>
                </a:lnTo>
                <a:lnTo>
                  <a:pt x="360000" y="360002"/>
                </a:lnTo>
                <a:close/>
                <a:moveTo>
                  <a:pt x="0" y="12192000"/>
                </a:moveTo>
                <a:lnTo>
                  <a:pt x="0" y="0"/>
                </a:lnTo>
                <a:lnTo>
                  <a:pt x="360000" y="0"/>
                </a:lnTo>
                <a:lnTo>
                  <a:pt x="360000" y="1"/>
                </a:lnTo>
                <a:lnTo>
                  <a:pt x="1916833" y="1"/>
                </a:lnTo>
                <a:lnTo>
                  <a:pt x="1916833" y="0"/>
                </a:lnTo>
                <a:lnTo>
                  <a:pt x="2276833" y="0"/>
                </a:lnTo>
                <a:lnTo>
                  <a:pt x="2276832" y="12192000"/>
                </a:lnTo>
                <a:lnTo>
                  <a:pt x="2266791" y="12192000"/>
                </a:lnTo>
                <a:lnTo>
                  <a:pt x="2266791" y="12192003"/>
                </a:lnTo>
                <a:lnTo>
                  <a:pt x="0" y="12192003"/>
                </a:lnTo>
                <a:lnTo>
                  <a:pt x="0" y="12192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Rectangle 12">
            <a:extLst>
              <a:ext uri="{FF2B5EF4-FFF2-40B4-BE49-F238E27FC236}">
                <a16:creationId xmlns:a16="http://schemas.microsoft.com/office/drawing/2014/main" id="{BC3A69CB-0B60-2E46-9CE9-075656CED18E}"/>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57">
            <a:extLst>
              <a:ext uri="{FF2B5EF4-FFF2-40B4-BE49-F238E27FC236}">
                <a16:creationId xmlns:a16="http://schemas.microsoft.com/office/drawing/2014/main" id="{A0685936-FD89-8644-B6EC-36AD7532FB26}"/>
              </a:ext>
            </a:extLst>
          </p:cNvPr>
          <p:cNvSpPr>
            <a:spLocks noGrp="1"/>
          </p:cNvSpPr>
          <p:nvPr>
            <p:ph type="body" sz="quarter" idx="15"/>
          </p:nvPr>
        </p:nvSpPr>
        <p:spPr>
          <a:xfrm>
            <a:off x="518859" y="3015397"/>
            <a:ext cx="3523302"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57">
            <a:extLst>
              <a:ext uri="{FF2B5EF4-FFF2-40B4-BE49-F238E27FC236}">
                <a16:creationId xmlns:a16="http://schemas.microsoft.com/office/drawing/2014/main" id="{1490539A-E4E2-DE44-B3A7-F6ADD2E83C64}"/>
              </a:ext>
            </a:extLst>
          </p:cNvPr>
          <p:cNvSpPr>
            <a:spLocks noGrp="1"/>
          </p:cNvSpPr>
          <p:nvPr>
            <p:ph type="body" sz="quarter" idx="19"/>
          </p:nvPr>
        </p:nvSpPr>
        <p:spPr>
          <a:xfrm>
            <a:off x="4338637" y="3015397"/>
            <a:ext cx="3510000"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57">
            <a:extLst>
              <a:ext uri="{FF2B5EF4-FFF2-40B4-BE49-F238E27FC236}">
                <a16:creationId xmlns:a16="http://schemas.microsoft.com/office/drawing/2014/main" id="{6A290EEA-CFEC-614B-B849-D38F318885F1}"/>
              </a:ext>
            </a:extLst>
          </p:cNvPr>
          <p:cNvSpPr>
            <a:spLocks noGrp="1"/>
          </p:cNvSpPr>
          <p:nvPr>
            <p:ph type="body" sz="quarter" idx="20"/>
          </p:nvPr>
        </p:nvSpPr>
        <p:spPr>
          <a:xfrm>
            <a:off x="8175244" y="3015397"/>
            <a:ext cx="3514385"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5" name="Group 24">
            <a:extLst>
              <a:ext uri="{FF2B5EF4-FFF2-40B4-BE49-F238E27FC236}">
                <a16:creationId xmlns:a16="http://schemas.microsoft.com/office/drawing/2014/main" id="{0ABD4336-A394-8946-8261-758F2EC73039}"/>
              </a:ext>
            </a:extLst>
          </p:cNvPr>
          <p:cNvGrpSpPr/>
          <p:nvPr userDrawn="1"/>
        </p:nvGrpSpPr>
        <p:grpSpPr>
          <a:xfrm>
            <a:off x="12087188" y="-254000"/>
            <a:ext cx="2167267" cy="4917440"/>
            <a:chOff x="12087188" y="-254000"/>
            <a:chExt cx="2167267" cy="4917440"/>
          </a:xfrm>
        </p:grpSpPr>
        <p:sp>
          <p:nvSpPr>
            <p:cNvPr id="26" name="Rectangle 25">
              <a:extLst>
                <a:ext uri="{FF2B5EF4-FFF2-40B4-BE49-F238E27FC236}">
                  <a16:creationId xmlns:a16="http://schemas.microsoft.com/office/drawing/2014/main" id="{F678B5D3-5E3C-F746-975F-BDCD08C8F4DC}"/>
                </a:ext>
              </a:extLst>
            </p:cNvPr>
            <p:cNvSpPr/>
            <p:nvPr userDrawn="1"/>
          </p:nvSpPr>
          <p:spPr>
            <a:xfrm>
              <a:off x="12254204" y="199076"/>
              <a:ext cx="2000251" cy="4464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7" name="Rectangle 26">
              <a:extLst>
                <a:ext uri="{FF2B5EF4-FFF2-40B4-BE49-F238E27FC236}">
                  <a16:creationId xmlns:a16="http://schemas.microsoft.com/office/drawing/2014/main" id="{91A4D6CF-AB15-9E40-B8B5-72B13906F0DA}"/>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8" name="Right Triangle 27">
              <a:extLst>
                <a:ext uri="{FF2B5EF4-FFF2-40B4-BE49-F238E27FC236}">
                  <a16:creationId xmlns:a16="http://schemas.microsoft.com/office/drawing/2014/main" id="{37C83726-8860-9C43-9F54-83491053B49C}"/>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9" name="TextBox 28">
              <a:extLst>
                <a:ext uri="{FF2B5EF4-FFF2-40B4-BE49-F238E27FC236}">
                  <a16:creationId xmlns:a16="http://schemas.microsoft.com/office/drawing/2014/main" id="{A37F699A-5DEF-6D4D-B350-C10DFAB8DB40}"/>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grpSp>
      <p:grpSp>
        <p:nvGrpSpPr>
          <p:cNvPr id="21" name="Group 20">
            <a:extLst>
              <a:ext uri="{FF2B5EF4-FFF2-40B4-BE49-F238E27FC236}">
                <a16:creationId xmlns:a16="http://schemas.microsoft.com/office/drawing/2014/main" id="{6D565D00-8523-3A41-AF1A-5EDE41AE8B5E}"/>
              </a:ext>
            </a:extLst>
          </p:cNvPr>
          <p:cNvGrpSpPr/>
          <p:nvPr userDrawn="1"/>
        </p:nvGrpSpPr>
        <p:grpSpPr>
          <a:xfrm>
            <a:off x="12192000" y="-947342"/>
            <a:ext cx="2427514" cy="605550"/>
            <a:chOff x="12192000" y="-947342"/>
            <a:chExt cx="2427514" cy="605550"/>
          </a:xfrm>
        </p:grpSpPr>
        <p:sp>
          <p:nvSpPr>
            <p:cNvPr id="22" name="TextBox 21">
              <a:extLst>
                <a:ext uri="{FF2B5EF4-FFF2-40B4-BE49-F238E27FC236}">
                  <a16:creationId xmlns:a16="http://schemas.microsoft.com/office/drawing/2014/main" id="{C4902E00-9141-2942-BE5E-1EBFADC0CC8C}"/>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3" name="Picture 22">
              <a:extLst>
                <a:ext uri="{FF2B5EF4-FFF2-40B4-BE49-F238E27FC236}">
                  <a16:creationId xmlns:a16="http://schemas.microsoft.com/office/drawing/2014/main" id="{96BB5F2F-F596-C249-8BD4-AC755C6C33E2}"/>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24" name="TextBox 23">
            <a:extLst>
              <a:ext uri="{FF2B5EF4-FFF2-40B4-BE49-F238E27FC236}">
                <a16:creationId xmlns:a16="http://schemas.microsoft.com/office/drawing/2014/main" id="{90B93398-B2F0-0D4B-8824-7FF221E7D0E9}"/>
              </a:ext>
            </a:extLst>
          </p:cNvPr>
          <p:cNvSpPr txBox="1"/>
          <p:nvPr userDrawn="1"/>
        </p:nvSpPr>
        <p:spPr>
          <a:xfrm>
            <a:off x="12335975" y="461900"/>
            <a:ext cx="1797275" cy="3842310"/>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This slide is built with layered placeholders. You will need to move the dark overlay in order to click the photo</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to crop.</a:t>
            </a:r>
            <a:br>
              <a:rPr lang="en-US" sz="900" b="0" i="0">
                <a:solidFill>
                  <a:schemeClr val="tx1">
                    <a:lumMod val="75000"/>
                    <a:lumOff val="25000"/>
                  </a:schemeClr>
                </a:solidFill>
                <a:latin typeface="IBM Plex Sans" panose="020B0503050203000203" pitchFamily="34" charset="77"/>
                <a:ea typeface="Roboto" charset="0"/>
                <a:cs typeface="Roboto" charset="0"/>
              </a:rPr>
            </a:b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Once the overlay is moved aside, right-click </a:t>
            </a:r>
            <a:r>
              <a:rPr lang="en-US" sz="900" b="0" i="0">
                <a:solidFill>
                  <a:schemeClr val="tx1">
                    <a:lumMod val="75000"/>
                    <a:lumOff val="25000"/>
                  </a:schemeClr>
                </a:solidFill>
                <a:latin typeface="IBM Plex Sans" panose="020B0503050203000203" pitchFamily="34" charset="77"/>
                <a:ea typeface="Roboto" charset="0"/>
                <a:cs typeface="Roboto" charset="0"/>
              </a:rPr>
              <a:t>on the image. Choose ‘Crop’ from the menu. Adjust size &amp; position. Press esc or click outside image area to exit cropping mode</a:t>
            </a:r>
          </a:p>
        </p:txBody>
      </p:sp>
      <p:sp>
        <p:nvSpPr>
          <p:cNvPr id="32" name="Colour Pillar">
            <a:extLst>
              <a:ext uri="{FF2B5EF4-FFF2-40B4-BE49-F238E27FC236}">
                <a16:creationId xmlns:a16="http://schemas.microsoft.com/office/drawing/2014/main" id="{36615C5B-A847-1446-B7FE-CC0C4E15CA87}"/>
              </a:ext>
            </a:extLst>
          </p:cNvPr>
          <p:cNvSpPr/>
          <p:nvPr userDrawn="1"/>
        </p:nvSpPr>
        <p:spPr>
          <a:xfrm>
            <a:off x="11822263" y="357216"/>
            <a:ext cx="369737" cy="155892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31" name="Picture 30" descr="Glendon | York University Logo">
            <a:extLst>
              <a:ext uri="{FF2B5EF4-FFF2-40B4-BE49-F238E27FC236}">
                <a16:creationId xmlns:a16="http://schemas.microsoft.com/office/drawing/2014/main" id="{1D9B6D80-5BEE-7646-BD3E-5ECB8C828497}"/>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3624210312"/>
      </p:ext>
    </p:extLst>
  </p:cSld>
  <p:clrMapOvr>
    <a:masterClrMapping/>
  </p:clrMapOvr>
  <p:extLst>
    <p:ext uri="{DCECCB84-F9BA-43D5-87BE-67443E8EF086}">
      <p15:sldGuideLst xmlns:p15="http://schemas.microsoft.com/office/powerpoint/2012/main">
        <p15:guide id="3" pos="316" userDrawn="1">
          <p15:clr>
            <a:srgbClr val="FBAE40"/>
          </p15:clr>
        </p15:guide>
        <p15:guide id="4" pos="2547" userDrawn="1">
          <p15:clr>
            <a:srgbClr val="FBAE40"/>
          </p15:clr>
        </p15:guide>
        <p15:guide id="5" pos="2732" userDrawn="1">
          <p15:clr>
            <a:srgbClr val="FBAE40"/>
          </p15:clr>
        </p15:guide>
        <p15:guide id="6" pos="4947" userDrawn="1">
          <p15:clr>
            <a:srgbClr val="FBAE40"/>
          </p15:clr>
        </p15:guide>
        <p15:guide id="7" pos="5148" userDrawn="1">
          <p15:clr>
            <a:srgbClr val="FBAE40"/>
          </p15:clr>
        </p15:guide>
        <p15:guide id="8" pos="7363" userDrawn="1">
          <p15:clr>
            <a:srgbClr val="FBAE40"/>
          </p15:clr>
        </p15:guide>
        <p15:guide id="11" orient="horz" pos="1843" userDrawn="1">
          <p15:clr>
            <a:srgbClr val="FBAE40"/>
          </p15:clr>
        </p15:guide>
        <p15:guide id="12" orient="horz" pos="3888"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our Column Photo">
    <p:spTree>
      <p:nvGrpSpPr>
        <p:cNvPr id="1" name=""/>
        <p:cNvGrpSpPr/>
        <p:nvPr/>
      </p:nvGrpSpPr>
      <p:grpSpPr>
        <a:xfrm>
          <a:off x="0" y="0"/>
          <a:ext cx="0" cy="0"/>
          <a:chOff x="0" y="0"/>
          <a:chExt cx="0" cy="0"/>
        </a:xfrm>
      </p:grpSpPr>
      <p:sp>
        <p:nvSpPr>
          <p:cNvPr id="66" name="Picture Placeholder 6">
            <a:extLst>
              <a:ext uri="{FF2B5EF4-FFF2-40B4-BE49-F238E27FC236}">
                <a16:creationId xmlns:a16="http://schemas.microsoft.com/office/drawing/2014/main" id="{E55F0531-8A67-5B46-8504-4E5A79665BC8}"/>
              </a:ext>
            </a:extLst>
          </p:cNvPr>
          <p:cNvSpPr>
            <a:spLocks noGrp="1"/>
          </p:cNvSpPr>
          <p:nvPr>
            <p:ph type="pic" sz="quarter" idx="22" hasCustomPrompt="1"/>
          </p:nvPr>
        </p:nvSpPr>
        <p:spPr>
          <a:xfrm>
            <a:off x="355512" y="358954"/>
            <a:ext cx="11480977" cy="1558925"/>
          </a:xfrm>
        </p:spPr>
        <p:txBody>
          <a:bodyPr bIns="180000" anchor="b">
            <a:normAutofit/>
          </a:bodyPr>
          <a:lstStyle>
            <a:lvl1pPr algn="ctr">
              <a:spcBef>
                <a:spcPts val="0"/>
              </a:spcBef>
              <a:defRPr sz="1800">
                <a:solidFill>
                  <a:schemeClr val="bg1"/>
                </a:solidFill>
              </a:defRPr>
            </a:lvl1pPr>
          </a:lstStyle>
          <a:p>
            <a:r>
              <a:rPr lang="en-US"/>
              <a:t>Drag and drop photo onto slide to add header image</a:t>
            </a:r>
          </a:p>
        </p:txBody>
      </p:sp>
      <p:sp>
        <p:nvSpPr>
          <p:cNvPr id="69" name="Title 1">
            <a:extLst>
              <a:ext uri="{FF2B5EF4-FFF2-40B4-BE49-F238E27FC236}">
                <a16:creationId xmlns:a16="http://schemas.microsoft.com/office/drawing/2014/main" id="{20E1D805-0FBE-4047-AA28-F7B71DA351E3}"/>
              </a:ext>
            </a:extLst>
          </p:cNvPr>
          <p:cNvSpPr>
            <a:spLocks noGrp="1"/>
          </p:cNvSpPr>
          <p:nvPr>
            <p:ph type="title"/>
          </p:nvPr>
        </p:nvSpPr>
        <p:spPr>
          <a:xfrm>
            <a:off x="355800" y="357216"/>
            <a:ext cx="11480400" cy="1562400"/>
          </a:xfrm>
          <a:solidFill>
            <a:schemeClr val="tx1">
              <a:alpha val="35000"/>
            </a:schemeClr>
          </a:solidFill>
        </p:spPr>
        <p:txBody>
          <a:bodyPr anchor="ctr"/>
          <a:lstStyle>
            <a:lvl1pPr algn="ctr">
              <a:defRPr b="1" i="0">
                <a:solidFill>
                  <a:schemeClr val="bg1"/>
                </a:solidFill>
                <a:latin typeface="IBM Plex Sans SmBld" panose="020B0503050203000203" pitchFamily="34" charset="0"/>
              </a:defRPr>
            </a:lvl1pPr>
          </a:lstStyle>
          <a:p>
            <a:r>
              <a:rPr lang="en-US"/>
              <a:t>Click to edit Master title style</a:t>
            </a:r>
          </a:p>
        </p:txBody>
      </p:sp>
      <p:sp>
        <p:nvSpPr>
          <p:cNvPr id="68" name="Freeform 67">
            <a:extLst>
              <a:ext uri="{FF2B5EF4-FFF2-40B4-BE49-F238E27FC236}">
                <a16:creationId xmlns:a16="http://schemas.microsoft.com/office/drawing/2014/main" id="{A81A7D1D-57C2-7F4D-86FF-CCB8244B5FD9}"/>
              </a:ext>
            </a:extLst>
          </p:cNvPr>
          <p:cNvSpPr/>
          <p:nvPr userDrawn="1"/>
        </p:nvSpPr>
        <p:spPr>
          <a:xfrm rot="5400000">
            <a:off x="4957584" y="-4957585"/>
            <a:ext cx="2276833" cy="12192003"/>
          </a:xfrm>
          <a:custGeom>
            <a:avLst/>
            <a:gdLst>
              <a:gd name="connsiteX0" fmla="*/ 360000 w 2276833"/>
              <a:gd name="connsiteY0" fmla="*/ 11832003 h 12192003"/>
              <a:gd name="connsiteX1" fmla="*/ 1916832 w 2276833"/>
              <a:gd name="connsiteY1" fmla="*/ 11832003 h 12192003"/>
              <a:gd name="connsiteX2" fmla="*/ 1916833 w 2276833"/>
              <a:gd name="connsiteY2" fmla="*/ 360002 h 12192003"/>
              <a:gd name="connsiteX3" fmla="*/ 360000 w 2276833"/>
              <a:gd name="connsiteY3" fmla="*/ 360002 h 12192003"/>
              <a:gd name="connsiteX4" fmla="*/ 0 w 2276833"/>
              <a:gd name="connsiteY4" fmla="*/ 12192000 h 12192003"/>
              <a:gd name="connsiteX5" fmla="*/ 0 w 2276833"/>
              <a:gd name="connsiteY5" fmla="*/ 0 h 12192003"/>
              <a:gd name="connsiteX6" fmla="*/ 360000 w 2276833"/>
              <a:gd name="connsiteY6" fmla="*/ 0 h 12192003"/>
              <a:gd name="connsiteX7" fmla="*/ 360000 w 2276833"/>
              <a:gd name="connsiteY7" fmla="*/ 1 h 12192003"/>
              <a:gd name="connsiteX8" fmla="*/ 1916833 w 2276833"/>
              <a:gd name="connsiteY8" fmla="*/ 1 h 12192003"/>
              <a:gd name="connsiteX9" fmla="*/ 1916833 w 2276833"/>
              <a:gd name="connsiteY9" fmla="*/ 0 h 12192003"/>
              <a:gd name="connsiteX10" fmla="*/ 2276833 w 2276833"/>
              <a:gd name="connsiteY10" fmla="*/ 0 h 12192003"/>
              <a:gd name="connsiteX11" fmla="*/ 2276832 w 2276833"/>
              <a:gd name="connsiteY11" fmla="*/ 12192000 h 12192003"/>
              <a:gd name="connsiteX12" fmla="*/ 2266791 w 2276833"/>
              <a:gd name="connsiteY12" fmla="*/ 12192000 h 12192003"/>
              <a:gd name="connsiteX13" fmla="*/ 2266791 w 2276833"/>
              <a:gd name="connsiteY13" fmla="*/ 12192003 h 12192003"/>
              <a:gd name="connsiteX14" fmla="*/ 0 w 2276833"/>
              <a:gd name="connsiteY14" fmla="*/ 12192003 h 12192003"/>
              <a:gd name="connsiteX15" fmla="*/ 0 w 2276833"/>
              <a:gd name="connsiteY15" fmla="*/ 12192000 h 121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6833" h="12192003">
                <a:moveTo>
                  <a:pt x="360000" y="11832003"/>
                </a:moveTo>
                <a:lnTo>
                  <a:pt x="1916832" y="11832003"/>
                </a:lnTo>
                <a:lnTo>
                  <a:pt x="1916833" y="360002"/>
                </a:lnTo>
                <a:lnTo>
                  <a:pt x="360000" y="360002"/>
                </a:lnTo>
                <a:close/>
                <a:moveTo>
                  <a:pt x="0" y="12192000"/>
                </a:moveTo>
                <a:lnTo>
                  <a:pt x="0" y="0"/>
                </a:lnTo>
                <a:lnTo>
                  <a:pt x="360000" y="0"/>
                </a:lnTo>
                <a:lnTo>
                  <a:pt x="360000" y="1"/>
                </a:lnTo>
                <a:lnTo>
                  <a:pt x="1916833" y="1"/>
                </a:lnTo>
                <a:lnTo>
                  <a:pt x="1916833" y="0"/>
                </a:lnTo>
                <a:lnTo>
                  <a:pt x="2276833" y="0"/>
                </a:lnTo>
                <a:lnTo>
                  <a:pt x="2276832" y="12192000"/>
                </a:lnTo>
                <a:lnTo>
                  <a:pt x="2266791" y="12192000"/>
                </a:lnTo>
                <a:lnTo>
                  <a:pt x="2266791" y="12192003"/>
                </a:lnTo>
                <a:lnTo>
                  <a:pt x="0" y="12192003"/>
                </a:lnTo>
                <a:lnTo>
                  <a:pt x="0" y="12192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261455" cy="365125"/>
          </a:xfrm>
        </p:spPr>
        <p:txBody>
          <a:bodyPr/>
          <a:lstStyle/>
          <a:p>
            <a:endParaRPr lang="en-US"/>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54" name="Text Placeholder 53">
            <a:extLst>
              <a:ext uri="{FF2B5EF4-FFF2-40B4-BE49-F238E27FC236}">
                <a16:creationId xmlns:a16="http://schemas.microsoft.com/office/drawing/2014/main" id="{DDA1CF8A-1741-6B40-A154-613324130EC4}"/>
              </a:ext>
            </a:extLst>
          </p:cNvPr>
          <p:cNvSpPr>
            <a:spLocks noGrp="1"/>
          </p:cNvSpPr>
          <p:nvPr>
            <p:ph type="body" sz="quarter" idx="12" hasCustomPrompt="1"/>
          </p:nvPr>
        </p:nvSpPr>
        <p:spPr>
          <a:xfrm>
            <a:off x="518860" y="2467711"/>
            <a:ext cx="2539980" cy="455613"/>
          </a:xfrm>
        </p:spPr>
        <p:txBody>
          <a:bodyPr lIns="0" anchor="b">
            <a:noAutofit/>
          </a:bodyPr>
          <a:lstStyle>
            <a:lvl1pPr>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57" name="Text Placeholder 53">
            <a:extLst>
              <a:ext uri="{FF2B5EF4-FFF2-40B4-BE49-F238E27FC236}">
                <a16:creationId xmlns:a16="http://schemas.microsoft.com/office/drawing/2014/main" id="{05ABEBBB-8B74-7A42-8A9F-A3DDD027B073}"/>
              </a:ext>
            </a:extLst>
          </p:cNvPr>
          <p:cNvSpPr>
            <a:spLocks noGrp="1"/>
          </p:cNvSpPr>
          <p:nvPr>
            <p:ph type="body" sz="quarter" idx="16" hasCustomPrompt="1"/>
          </p:nvPr>
        </p:nvSpPr>
        <p:spPr>
          <a:xfrm>
            <a:off x="3382808" y="2467711"/>
            <a:ext cx="2552855" cy="455613"/>
          </a:xfrm>
        </p:spPr>
        <p:txBody>
          <a:bodyPr lIns="0" anchor="b">
            <a:noAutofit/>
          </a:bodyPr>
          <a:lstStyle>
            <a:lvl1pPr>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62" name="Text Placeholder 53">
            <a:extLst>
              <a:ext uri="{FF2B5EF4-FFF2-40B4-BE49-F238E27FC236}">
                <a16:creationId xmlns:a16="http://schemas.microsoft.com/office/drawing/2014/main" id="{4952AB17-501E-A84A-B8E5-47E1F3E05446}"/>
              </a:ext>
            </a:extLst>
          </p:cNvPr>
          <p:cNvSpPr>
            <a:spLocks noGrp="1"/>
          </p:cNvSpPr>
          <p:nvPr>
            <p:ph type="body" sz="quarter" idx="18" hasCustomPrompt="1"/>
          </p:nvPr>
        </p:nvSpPr>
        <p:spPr>
          <a:xfrm>
            <a:off x="6254750" y="2467711"/>
            <a:ext cx="2562128" cy="455613"/>
          </a:xfrm>
        </p:spPr>
        <p:txBody>
          <a:bodyPr lIns="0" anchor="b">
            <a:noAutofit/>
          </a:bodyPr>
          <a:lstStyle>
            <a:lvl1pPr>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64" name="Text Placeholder 53">
            <a:extLst>
              <a:ext uri="{FF2B5EF4-FFF2-40B4-BE49-F238E27FC236}">
                <a16:creationId xmlns:a16="http://schemas.microsoft.com/office/drawing/2014/main" id="{DF00A96C-E66D-9343-B080-A9DE19366887}"/>
              </a:ext>
            </a:extLst>
          </p:cNvPr>
          <p:cNvSpPr>
            <a:spLocks noGrp="1"/>
          </p:cNvSpPr>
          <p:nvPr>
            <p:ph type="body" sz="quarter" idx="20" hasCustomPrompt="1"/>
          </p:nvPr>
        </p:nvSpPr>
        <p:spPr>
          <a:xfrm>
            <a:off x="9132890" y="2467711"/>
            <a:ext cx="2555873" cy="455613"/>
          </a:xfrm>
        </p:spPr>
        <p:txBody>
          <a:bodyPr lIns="0" anchor="b">
            <a:noAutofit/>
          </a:bodyPr>
          <a:lstStyle>
            <a:lvl1pPr>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70" name="Rectangle 69">
            <a:extLst>
              <a:ext uri="{FF2B5EF4-FFF2-40B4-BE49-F238E27FC236}">
                <a16:creationId xmlns:a16="http://schemas.microsoft.com/office/drawing/2014/main" id="{79E4E51C-FB87-8B4E-8FE3-8608D1425507}"/>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57">
            <a:extLst>
              <a:ext uri="{FF2B5EF4-FFF2-40B4-BE49-F238E27FC236}">
                <a16:creationId xmlns:a16="http://schemas.microsoft.com/office/drawing/2014/main" id="{CD95C082-98A0-6748-A678-AAFE8DE67E8D}"/>
              </a:ext>
            </a:extLst>
          </p:cNvPr>
          <p:cNvSpPr>
            <a:spLocks noGrp="1"/>
          </p:cNvSpPr>
          <p:nvPr>
            <p:ph type="body" sz="quarter" idx="15"/>
          </p:nvPr>
        </p:nvSpPr>
        <p:spPr>
          <a:xfrm>
            <a:off x="518859" y="3015397"/>
            <a:ext cx="2540254"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57">
            <a:extLst>
              <a:ext uri="{FF2B5EF4-FFF2-40B4-BE49-F238E27FC236}">
                <a16:creationId xmlns:a16="http://schemas.microsoft.com/office/drawing/2014/main" id="{D443BBF1-455E-AF49-A986-735889667730}"/>
              </a:ext>
            </a:extLst>
          </p:cNvPr>
          <p:cNvSpPr>
            <a:spLocks noGrp="1"/>
          </p:cNvSpPr>
          <p:nvPr>
            <p:ph type="body" sz="quarter" idx="23"/>
          </p:nvPr>
        </p:nvSpPr>
        <p:spPr>
          <a:xfrm>
            <a:off x="3382530" y="3015397"/>
            <a:ext cx="2553130"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57">
            <a:extLst>
              <a:ext uri="{FF2B5EF4-FFF2-40B4-BE49-F238E27FC236}">
                <a16:creationId xmlns:a16="http://schemas.microsoft.com/office/drawing/2014/main" id="{993B8260-5652-8746-BF74-85470FB85505}"/>
              </a:ext>
            </a:extLst>
          </p:cNvPr>
          <p:cNvSpPr>
            <a:spLocks noGrp="1"/>
          </p:cNvSpPr>
          <p:nvPr>
            <p:ph type="body" sz="quarter" idx="24"/>
          </p:nvPr>
        </p:nvSpPr>
        <p:spPr>
          <a:xfrm>
            <a:off x="6254751" y="3015397"/>
            <a:ext cx="2562404"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57">
            <a:extLst>
              <a:ext uri="{FF2B5EF4-FFF2-40B4-BE49-F238E27FC236}">
                <a16:creationId xmlns:a16="http://schemas.microsoft.com/office/drawing/2014/main" id="{0E4B3554-1F36-134D-A7B1-C7726BF5C8CC}"/>
              </a:ext>
            </a:extLst>
          </p:cNvPr>
          <p:cNvSpPr>
            <a:spLocks noGrp="1"/>
          </p:cNvSpPr>
          <p:nvPr>
            <p:ph type="body" sz="quarter" idx="25"/>
          </p:nvPr>
        </p:nvSpPr>
        <p:spPr>
          <a:xfrm>
            <a:off x="9132890" y="3015397"/>
            <a:ext cx="2556148"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7" name="Group 26">
            <a:extLst>
              <a:ext uri="{FF2B5EF4-FFF2-40B4-BE49-F238E27FC236}">
                <a16:creationId xmlns:a16="http://schemas.microsoft.com/office/drawing/2014/main" id="{00B7A318-AF95-C64A-9742-DB1B6ECAFEC7}"/>
              </a:ext>
            </a:extLst>
          </p:cNvPr>
          <p:cNvGrpSpPr/>
          <p:nvPr userDrawn="1"/>
        </p:nvGrpSpPr>
        <p:grpSpPr>
          <a:xfrm>
            <a:off x="12087188" y="-254000"/>
            <a:ext cx="2167267" cy="4917440"/>
            <a:chOff x="12087188" y="-254000"/>
            <a:chExt cx="2167267" cy="4917440"/>
          </a:xfrm>
        </p:grpSpPr>
        <p:sp>
          <p:nvSpPr>
            <p:cNvPr id="28" name="Rectangle 27">
              <a:extLst>
                <a:ext uri="{FF2B5EF4-FFF2-40B4-BE49-F238E27FC236}">
                  <a16:creationId xmlns:a16="http://schemas.microsoft.com/office/drawing/2014/main" id="{26EAEB48-48CA-924E-80EB-0D1797E4D96E}"/>
                </a:ext>
              </a:extLst>
            </p:cNvPr>
            <p:cNvSpPr/>
            <p:nvPr userDrawn="1"/>
          </p:nvSpPr>
          <p:spPr>
            <a:xfrm>
              <a:off x="12254204" y="199076"/>
              <a:ext cx="2000251" cy="4464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9" name="Rectangle 28">
              <a:extLst>
                <a:ext uri="{FF2B5EF4-FFF2-40B4-BE49-F238E27FC236}">
                  <a16:creationId xmlns:a16="http://schemas.microsoft.com/office/drawing/2014/main" id="{C859D891-5A58-AD47-95FC-E659DE2EB075}"/>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0" name="Right Triangle 29">
              <a:extLst>
                <a:ext uri="{FF2B5EF4-FFF2-40B4-BE49-F238E27FC236}">
                  <a16:creationId xmlns:a16="http://schemas.microsoft.com/office/drawing/2014/main" id="{AEC968F2-950A-BB4A-AE63-A6C35D8C4E2C}"/>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1" name="TextBox 30">
              <a:extLst>
                <a:ext uri="{FF2B5EF4-FFF2-40B4-BE49-F238E27FC236}">
                  <a16:creationId xmlns:a16="http://schemas.microsoft.com/office/drawing/2014/main" id="{5C9B3ED5-A7F5-F04D-B2FF-378CE1BBBA9F}"/>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grpSp>
      <p:grpSp>
        <p:nvGrpSpPr>
          <p:cNvPr id="23" name="Group 22">
            <a:extLst>
              <a:ext uri="{FF2B5EF4-FFF2-40B4-BE49-F238E27FC236}">
                <a16:creationId xmlns:a16="http://schemas.microsoft.com/office/drawing/2014/main" id="{97E0ECFF-121E-054B-8DCF-5C911603445C}"/>
              </a:ext>
            </a:extLst>
          </p:cNvPr>
          <p:cNvGrpSpPr/>
          <p:nvPr userDrawn="1"/>
        </p:nvGrpSpPr>
        <p:grpSpPr>
          <a:xfrm>
            <a:off x="12192000" y="-947342"/>
            <a:ext cx="2427514" cy="605550"/>
            <a:chOff x="12192000" y="-947342"/>
            <a:chExt cx="2427514" cy="605550"/>
          </a:xfrm>
        </p:grpSpPr>
        <p:sp>
          <p:nvSpPr>
            <p:cNvPr id="24" name="TextBox 23">
              <a:extLst>
                <a:ext uri="{FF2B5EF4-FFF2-40B4-BE49-F238E27FC236}">
                  <a16:creationId xmlns:a16="http://schemas.microsoft.com/office/drawing/2014/main" id="{7A22C250-B3C1-6644-99DF-533EEC469E0B}"/>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5" name="Picture 24">
              <a:extLst>
                <a:ext uri="{FF2B5EF4-FFF2-40B4-BE49-F238E27FC236}">
                  <a16:creationId xmlns:a16="http://schemas.microsoft.com/office/drawing/2014/main" id="{FF1A7A67-75D1-B346-90CF-2827CAC82390}"/>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26" name="TextBox 25">
            <a:extLst>
              <a:ext uri="{FF2B5EF4-FFF2-40B4-BE49-F238E27FC236}">
                <a16:creationId xmlns:a16="http://schemas.microsoft.com/office/drawing/2014/main" id="{E4AED740-9869-424A-98FC-8ABAD1295394}"/>
              </a:ext>
            </a:extLst>
          </p:cNvPr>
          <p:cNvSpPr txBox="1"/>
          <p:nvPr userDrawn="1"/>
        </p:nvSpPr>
        <p:spPr>
          <a:xfrm>
            <a:off x="12335975" y="461900"/>
            <a:ext cx="1797275" cy="3842310"/>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This slide is built with layered placeholders. You will need to move the dark overlay in order to click the photo</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to crop.</a:t>
            </a:r>
            <a:br>
              <a:rPr lang="en-US" sz="900" b="0" i="0">
                <a:solidFill>
                  <a:schemeClr val="tx1">
                    <a:lumMod val="75000"/>
                    <a:lumOff val="25000"/>
                  </a:schemeClr>
                </a:solidFill>
                <a:latin typeface="IBM Plex Sans" panose="020B0503050203000203" pitchFamily="34" charset="77"/>
                <a:ea typeface="Roboto" charset="0"/>
                <a:cs typeface="Roboto" charset="0"/>
              </a:rPr>
            </a:b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Once the overlay is moved aside, right-click </a:t>
            </a:r>
            <a:r>
              <a:rPr lang="en-US" sz="900" b="0" i="0">
                <a:solidFill>
                  <a:schemeClr val="tx1">
                    <a:lumMod val="75000"/>
                    <a:lumOff val="25000"/>
                  </a:schemeClr>
                </a:solidFill>
                <a:latin typeface="IBM Plex Sans" panose="020B0503050203000203" pitchFamily="34" charset="77"/>
                <a:ea typeface="Roboto" charset="0"/>
                <a:cs typeface="Roboto" charset="0"/>
              </a:rPr>
              <a:t>on the image. Choose ‘Crop’ from the menu. Adjust size &amp; position. Press esc or click outside image area to exit cropping mode</a:t>
            </a:r>
          </a:p>
        </p:txBody>
      </p:sp>
      <p:sp>
        <p:nvSpPr>
          <p:cNvPr id="34" name="Colour Pillar">
            <a:extLst>
              <a:ext uri="{FF2B5EF4-FFF2-40B4-BE49-F238E27FC236}">
                <a16:creationId xmlns:a16="http://schemas.microsoft.com/office/drawing/2014/main" id="{C90E7454-B991-C647-963E-FFE0FE9DE67A}"/>
              </a:ext>
            </a:extLst>
          </p:cNvPr>
          <p:cNvSpPr/>
          <p:nvPr userDrawn="1"/>
        </p:nvSpPr>
        <p:spPr>
          <a:xfrm>
            <a:off x="11822263" y="357216"/>
            <a:ext cx="369737" cy="155892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33" name="Picture 32" descr="Glendon | York University Logo">
            <a:extLst>
              <a:ext uri="{FF2B5EF4-FFF2-40B4-BE49-F238E27FC236}">
                <a16:creationId xmlns:a16="http://schemas.microsoft.com/office/drawing/2014/main" id="{9474C5C8-375E-064C-B4FE-5A7E3AC3DCE5}"/>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3688430697"/>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316" userDrawn="1">
          <p15:clr>
            <a:srgbClr val="FBAE40"/>
          </p15:clr>
        </p15:guide>
        <p15:guide id="4" pos="1927" userDrawn="1">
          <p15:clr>
            <a:srgbClr val="FBAE40"/>
          </p15:clr>
        </p15:guide>
        <p15:guide id="5" pos="2128" userDrawn="1">
          <p15:clr>
            <a:srgbClr val="FBAE40"/>
          </p15:clr>
        </p15:guide>
        <p15:guide id="6" pos="3739" userDrawn="1">
          <p15:clr>
            <a:srgbClr val="FBAE40"/>
          </p15:clr>
        </p15:guide>
        <p15:guide id="7" pos="3940" userDrawn="1">
          <p15:clr>
            <a:srgbClr val="FBAE40"/>
          </p15:clr>
        </p15:guide>
        <p15:guide id="8" pos="5551" userDrawn="1">
          <p15:clr>
            <a:srgbClr val="FBAE40"/>
          </p15:clr>
        </p15:guide>
        <p15:guide id="9" pos="5752" userDrawn="1">
          <p15:clr>
            <a:srgbClr val="FBAE40"/>
          </p15:clr>
        </p15:guide>
        <p15:guide id="10" pos="7363" userDrawn="1">
          <p15:clr>
            <a:srgbClr val="FBAE40"/>
          </p15:clr>
        </p15:guide>
        <p15:guide id="11" orient="horz" userDrawn="1">
          <p15:clr>
            <a:srgbClr val="FBAE40"/>
          </p15:clr>
        </p15:guide>
        <p15:guide id="12" orient="horz" pos="4320" userDrawn="1">
          <p15:clr>
            <a:srgbClr val="FBAE40"/>
          </p15:clr>
        </p15:guide>
        <p15:guide id="13" orient="horz" pos="1843" userDrawn="1">
          <p15:clr>
            <a:srgbClr val="FBAE40"/>
          </p15:clr>
        </p15:guide>
        <p15:guide id="14" orient="horz" pos="3888"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orizontal Key Mess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82438-6E57-9647-843B-BA5F13D0AA18}"/>
              </a:ext>
            </a:extLst>
          </p:cNvPr>
          <p:cNvSpPr>
            <a:spLocks noGrp="1"/>
          </p:cNvSpPr>
          <p:nvPr>
            <p:ph type="title"/>
          </p:nvPr>
        </p:nvSpPr>
        <p:spPr>
          <a:xfrm>
            <a:off x="515380" y="241403"/>
            <a:ext cx="11161240" cy="720000"/>
          </a:xfrm>
        </p:spPr>
        <p:txBody>
          <a:bodyPr>
            <a:noAutofit/>
          </a:bodyPr>
          <a:lstStyle/>
          <a:p>
            <a:r>
              <a:rPr lang="en-US"/>
              <a:t>Click to edit Master title style</a:t>
            </a:r>
          </a:p>
        </p:txBody>
      </p:sp>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15151" cy="365125"/>
          </a:xfrm>
        </p:spPr>
        <p:txBody>
          <a:bodyPr/>
          <a:lstStyle/>
          <a:p>
            <a:endParaRPr lang="en-US"/>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23" name="Text Placeholder 22">
            <a:extLst>
              <a:ext uri="{FF2B5EF4-FFF2-40B4-BE49-F238E27FC236}">
                <a16:creationId xmlns:a16="http://schemas.microsoft.com/office/drawing/2014/main" id="{00C011D8-2A62-E249-872A-5B51381422FD}"/>
              </a:ext>
            </a:extLst>
          </p:cNvPr>
          <p:cNvSpPr>
            <a:spLocks noGrp="1"/>
          </p:cNvSpPr>
          <p:nvPr>
            <p:ph type="body" sz="quarter" idx="16" hasCustomPrompt="1"/>
          </p:nvPr>
        </p:nvSpPr>
        <p:spPr>
          <a:xfrm>
            <a:off x="0" y="4983481"/>
            <a:ext cx="12192000" cy="1182370"/>
          </a:xfrm>
          <a:solidFill>
            <a:schemeClr val="accent1"/>
          </a:solidFill>
        </p:spPr>
        <p:txBody>
          <a:bodyPr lIns="360000" rIns="360000" anchor="ctr">
            <a:noAutofit/>
          </a:bodyPr>
          <a:lstStyle>
            <a:lvl1pPr algn="ctr">
              <a:spcBef>
                <a:spcPts val="0"/>
              </a:spcBef>
              <a:defRPr sz="2500" b="1" i="0">
                <a:solidFill>
                  <a:schemeClr val="bg1"/>
                </a:solidFill>
                <a:latin typeface="IBM Plex Sans SmBld" panose="020B0503050203000203" pitchFamily="34" charset="0"/>
              </a:defRPr>
            </a:lvl1pPr>
            <a:lvl2pPr algn="ctr">
              <a:defRPr/>
            </a:lvl2pPr>
            <a:lvl3pPr algn="ctr">
              <a:defRPr/>
            </a:lvl3pPr>
            <a:lvl4pPr algn="ctr">
              <a:defRPr/>
            </a:lvl4pPr>
            <a:lvl5pPr algn="ctr">
              <a:defRPr/>
            </a:lvl5pPr>
          </a:lstStyle>
          <a:p>
            <a:pPr lvl="0"/>
            <a:r>
              <a:rPr lang="en-US"/>
              <a:t>Click to add key message here</a:t>
            </a:r>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57">
            <a:extLst>
              <a:ext uri="{FF2B5EF4-FFF2-40B4-BE49-F238E27FC236}">
                <a16:creationId xmlns:a16="http://schemas.microsoft.com/office/drawing/2014/main" id="{82A7616C-08E1-5C4A-94C3-59BF9457407A}"/>
              </a:ext>
            </a:extLst>
          </p:cNvPr>
          <p:cNvSpPr>
            <a:spLocks noGrp="1"/>
          </p:cNvSpPr>
          <p:nvPr>
            <p:ph type="body" sz="quarter" idx="15"/>
          </p:nvPr>
        </p:nvSpPr>
        <p:spPr>
          <a:xfrm>
            <a:off x="518859" y="1196975"/>
            <a:ext cx="5469192" cy="3631399"/>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9CF470C1-9891-4042-9E4B-7B72C488D569}"/>
              </a:ext>
            </a:extLst>
          </p:cNvPr>
          <p:cNvSpPr>
            <a:spLocks noGrp="1"/>
          </p:cNvSpPr>
          <p:nvPr>
            <p:ph sz="quarter" idx="17"/>
          </p:nvPr>
        </p:nvSpPr>
        <p:spPr>
          <a:xfrm>
            <a:off x="6199187" y="1196975"/>
            <a:ext cx="5481638" cy="3631963"/>
          </a:xfrm>
        </p:spPr>
        <p:txBody>
          <a:bodyPr>
            <a:noAutofit/>
          </a:bodyPr>
          <a:lstStyle>
            <a:lvl1pPr>
              <a:defRPr sz="1800"/>
            </a:lvl1pPr>
            <a:lvl2pPr>
              <a:defRPr sz="1400"/>
            </a:lvl2pPr>
            <a:lvl3pPr>
              <a:defRPr sz="1400"/>
            </a:lvl3pPr>
            <a:lvl4pPr>
              <a:defRPr sz="1400"/>
            </a:lvl4pPr>
            <a:lvl5pPr>
              <a:defRPr sz="1400"/>
            </a:lvl5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descr="Glendon | York University Logo">
            <a:extLst>
              <a:ext uri="{FF2B5EF4-FFF2-40B4-BE49-F238E27FC236}">
                <a16:creationId xmlns:a16="http://schemas.microsoft.com/office/drawing/2014/main" id="{96B68CE1-D495-EB40-BB58-67C7640CCE87}"/>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1065083164"/>
      </p:ext>
    </p:extLst>
  </p:cSld>
  <p:clrMapOvr>
    <a:masterClrMapping/>
  </p:clrMapOvr>
  <p:extLst>
    <p:ext uri="{DCECCB84-F9BA-43D5-87BE-67443E8EF086}">
      <p15:sldGuideLst xmlns:p15="http://schemas.microsoft.com/office/powerpoint/2012/main">
        <p15:guide id="3" pos="316" userDrawn="1">
          <p15:clr>
            <a:srgbClr val="FBAE40"/>
          </p15:clr>
        </p15:guide>
        <p15:guide id="4" pos="3772" userDrawn="1">
          <p15:clr>
            <a:srgbClr val="FBAE40"/>
          </p15:clr>
        </p15:guide>
        <p15:guide id="5" pos="3908" userDrawn="1">
          <p15:clr>
            <a:srgbClr val="FBAE40"/>
          </p15:clr>
        </p15:guide>
        <p15:guide id="6" pos="7363" userDrawn="1">
          <p15:clr>
            <a:srgbClr val="FBAE40"/>
          </p15:clr>
        </p15:guide>
        <p15:guide id="7" orient="horz" pos="3045" userDrawn="1">
          <p15:clr>
            <a:srgbClr val="FBAE40"/>
          </p15:clr>
        </p15:guide>
        <p15:guide id="9" orient="horz" pos="754" userDrawn="1">
          <p15:clr>
            <a:srgbClr val="FBAE40"/>
          </p15:clr>
        </p15:guide>
        <p15:guide id="10" orient="horz" pos="388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ight Panel Key Mess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82438-6E57-9647-843B-BA5F13D0AA18}"/>
              </a:ext>
            </a:extLst>
          </p:cNvPr>
          <p:cNvSpPr>
            <a:spLocks noGrp="1"/>
          </p:cNvSpPr>
          <p:nvPr>
            <p:ph type="title"/>
          </p:nvPr>
        </p:nvSpPr>
        <p:spPr>
          <a:xfrm>
            <a:off x="515380" y="241403"/>
            <a:ext cx="11161240" cy="720000"/>
          </a:xfrm>
        </p:spPr>
        <p:txBody>
          <a:bodyPr/>
          <a:lstStyle/>
          <a:p>
            <a:r>
              <a:rPr lang="en-US"/>
              <a:t>Click to edit Master title style</a:t>
            </a:r>
          </a:p>
        </p:txBody>
      </p:sp>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88303" cy="365125"/>
          </a:xfrm>
        </p:spPr>
        <p:txBody>
          <a:bodyPr/>
          <a:lstStyle/>
          <a:p>
            <a:endParaRPr lang="en-US"/>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9EF7FFA-B04E-C541-A81B-39886A3ECF51}"/>
              </a:ext>
            </a:extLst>
          </p:cNvPr>
          <p:cNvSpPr/>
          <p:nvPr userDrawn="1"/>
        </p:nvSpPr>
        <p:spPr>
          <a:xfrm>
            <a:off x="7464425" y="1196976"/>
            <a:ext cx="4727575" cy="49689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7" name="Text Placeholder 6">
            <a:extLst>
              <a:ext uri="{FF2B5EF4-FFF2-40B4-BE49-F238E27FC236}">
                <a16:creationId xmlns:a16="http://schemas.microsoft.com/office/drawing/2014/main" id="{204EFEAB-5229-BC4B-901B-5A2A517F5510}"/>
              </a:ext>
            </a:extLst>
          </p:cNvPr>
          <p:cNvSpPr>
            <a:spLocks noGrp="1"/>
          </p:cNvSpPr>
          <p:nvPr>
            <p:ph type="body" sz="quarter" idx="18" hasCustomPrompt="1"/>
          </p:nvPr>
        </p:nvSpPr>
        <p:spPr>
          <a:xfrm>
            <a:off x="7906871" y="1400175"/>
            <a:ext cx="3795771" cy="2173288"/>
          </a:xfrm>
          <a:prstGeom prst="callout1">
            <a:avLst>
              <a:gd name="adj1" fmla="val 99688"/>
              <a:gd name="adj2" fmla="val 118"/>
              <a:gd name="adj3" fmla="val 99626"/>
              <a:gd name="adj4" fmla="val 99603"/>
            </a:avLst>
          </a:prstGeom>
          <a:ln w="12700">
            <a:solidFill>
              <a:schemeClr val="bg1"/>
            </a:solidFill>
          </a:ln>
        </p:spPr>
        <p:txBody>
          <a:bodyPr bIns="180000" anchor="b">
            <a:noAutofit/>
          </a:bodyPr>
          <a:lstStyle>
            <a:lvl1pPr>
              <a:defRPr sz="2800" b="1" i="0">
                <a:solidFill>
                  <a:schemeClr val="bg1"/>
                </a:solidFill>
                <a:latin typeface="IBM Plex Sans SmBld" panose="020B0503050203000203" pitchFamily="34" charset="0"/>
              </a:defRPr>
            </a:lvl1pPr>
            <a:lvl2pPr>
              <a:defRPr sz="2000" b="1" i="0">
                <a:solidFill>
                  <a:schemeClr val="bg1"/>
                </a:solidFill>
                <a:latin typeface="IBM Plex Sans SmBld" panose="020B0503050203000203" pitchFamily="34" charset="0"/>
              </a:defRPr>
            </a:lvl2pPr>
            <a:lvl3pPr>
              <a:defRPr sz="20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XX% </a:t>
            </a:r>
          </a:p>
          <a:p>
            <a:pPr lvl="0"/>
            <a:r>
              <a:rPr lang="en-US"/>
              <a:t>Key takeaway here</a:t>
            </a:r>
          </a:p>
        </p:txBody>
      </p:sp>
      <p:sp>
        <p:nvSpPr>
          <p:cNvPr id="13" name="Text Placeholder 12">
            <a:extLst>
              <a:ext uri="{FF2B5EF4-FFF2-40B4-BE49-F238E27FC236}">
                <a16:creationId xmlns:a16="http://schemas.microsoft.com/office/drawing/2014/main" id="{BD292504-3200-184C-B462-F52FB17C00F5}"/>
              </a:ext>
            </a:extLst>
          </p:cNvPr>
          <p:cNvSpPr>
            <a:spLocks noGrp="1"/>
          </p:cNvSpPr>
          <p:nvPr>
            <p:ph type="body" sz="quarter" idx="19" hasCustomPrompt="1"/>
          </p:nvPr>
        </p:nvSpPr>
        <p:spPr>
          <a:xfrm>
            <a:off x="7904938" y="3789363"/>
            <a:ext cx="3775886" cy="2200376"/>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add supporting text</a:t>
            </a:r>
          </a:p>
        </p:txBody>
      </p:sp>
      <p:sp>
        <p:nvSpPr>
          <p:cNvPr id="15" name="Content Placeholder 7">
            <a:extLst>
              <a:ext uri="{FF2B5EF4-FFF2-40B4-BE49-F238E27FC236}">
                <a16:creationId xmlns:a16="http://schemas.microsoft.com/office/drawing/2014/main" id="{5B00F938-8D68-9B4D-9BF9-D2B9ADDA7056}"/>
              </a:ext>
            </a:extLst>
          </p:cNvPr>
          <p:cNvSpPr>
            <a:spLocks noGrp="1"/>
          </p:cNvSpPr>
          <p:nvPr>
            <p:ph sz="quarter" idx="13"/>
          </p:nvPr>
        </p:nvSpPr>
        <p:spPr>
          <a:xfrm>
            <a:off x="519197" y="1196975"/>
            <a:ext cx="6773796" cy="2377498"/>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7">
            <a:extLst>
              <a:ext uri="{FF2B5EF4-FFF2-40B4-BE49-F238E27FC236}">
                <a16:creationId xmlns:a16="http://schemas.microsoft.com/office/drawing/2014/main" id="{1AB37550-8A87-7441-9466-8056CD272C07}"/>
              </a:ext>
            </a:extLst>
          </p:cNvPr>
          <p:cNvSpPr>
            <a:spLocks noGrp="1"/>
          </p:cNvSpPr>
          <p:nvPr>
            <p:ph sz="quarter" idx="20"/>
          </p:nvPr>
        </p:nvSpPr>
        <p:spPr>
          <a:xfrm>
            <a:off x="519197" y="3789040"/>
            <a:ext cx="6773796" cy="237749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descr="Glendon | York University Logo">
            <a:extLst>
              <a:ext uri="{FF2B5EF4-FFF2-40B4-BE49-F238E27FC236}">
                <a16:creationId xmlns:a16="http://schemas.microsoft.com/office/drawing/2014/main" id="{B5D50486-E88A-B642-AF49-C7F3D3606ADA}"/>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2217318530"/>
      </p:ext>
    </p:extLst>
  </p:cSld>
  <p:clrMapOvr>
    <a:masterClrMapping/>
  </p:clrMapOvr>
  <p:extLst>
    <p:ext uri="{DCECCB84-F9BA-43D5-87BE-67443E8EF086}">
      <p15:sldGuideLst xmlns:p15="http://schemas.microsoft.com/office/powerpoint/2012/main">
        <p15:guide id="3" pos="316" userDrawn="1">
          <p15:clr>
            <a:srgbClr val="FBAE40"/>
          </p15:clr>
        </p15:guide>
        <p15:guide id="5" pos="4702" userDrawn="1">
          <p15:clr>
            <a:srgbClr val="FBAE40"/>
          </p15:clr>
        </p15:guide>
        <p15:guide id="6" pos="7363" userDrawn="1">
          <p15:clr>
            <a:srgbClr val="FBAE40"/>
          </p15:clr>
        </p15:guide>
        <p15:guide id="9" orient="horz" pos="2251" userDrawn="1">
          <p15:clr>
            <a:srgbClr val="FBAE40"/>
          </p15:clr>
        </p15:guide>
        <p15:guide id="10" orient="horz" pos="2387" userDrawn="1">
          <p15:clr>
            <a:srgbClr val="FBAE40"/>
          </p15:clr>
        </p15:guide>
        <p15:guide id="11" orient="horz" pos="754" userDrawn="1">
          <p15:clr>
            <a:srgbClr val="FBAE40"/>
          </p15:clr>
        </p15:guide>
        <p15:guide id="12" orient="horz" pos="388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eft Panel Key Mess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82438-6E57-9647-843B-BA5F13D0AA18}"/>
              </a:ext>
            </a:extLst>
          </p:cNvPr>
          <p:cNvSpPr>
            <a:spLocks noGrp="1"/>
          </p:cNvSpPr>
          <p:nvPr>
            <p:ph type="title"/>
          </p:nvPr>
        </p:nvSpPr>
        <p:spPr>
          <a:xfrm>
            <a:off x="515380" y="241403"/>
            <a:ext cx="11161240" cy="720000"/>
          </a:xfrm>
        </p:spPr>
        <p:txBody>
          <a:bodyPr/>
          <a:lstStyle/>
          <a:p>
            <a:r>
              <a:rPr lang="en-US"/>
              <a:t>Click to edit Master title style</a:t>
            </a:r>
          </a:p>
        </p:txBody>
      </p:sp>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02959" cy="365125"/>
          </a:xfrm>
        </p:spPr>
        <p:txBody>
          <a:bodyPr/>
          <a:lstStyle/>
          <a:p>
            <a:endParaRPr lang="en-US"/>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9EF7FFA-B04E-C541-A81B-39886A3ECF51}"/>
              </a:ext>
            </a:extLst>
          </p:cNvPr>
          <p:cNvSpPr/>
          <p:nvPr userDrawn="1"/>
        </p:nvSpPr>
        <p:spPr>
          <a:xfrm>
            <a:off x="0" y="1196975"/>
            <a:ext cx="4709020" cy="49752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7" name="Text Placeholder 6">
            <a:extLst>
              <a:ext uri="{FF2B5EF4-FFF2-40B4-BE49-F238E27FC236}">
                <a16:creationId xmlns:a16="http://schemas.microsoft.com/office/drawing/2014/main" id="{204EFEAB-5229-BC4B-901B-5A2A517F5510}"/>
              </a:ext>
            </a:extLst>
          </p:cNvPr>
          <p:cNvSpPr>
            <a:spLocks noGrp="1"/>
          </p:cNvSpPr>
          <p:nvPr>
            <p:ph type="body" sz="quarter" idx="18" hasCustomPrompt="1"/>
          </p:nvPr>
        </p:nvSpPr>
        <p:spPr>
          <a:xfrm>
            <a:off x="511175" y="1400175"/>
            <a:ext cx="3708487" cy="2215480"/>
          </a:xfrm>
          <a:prstGeom prst="callout1">
            <a:avLst>
              <a:gd name="adj1" fmla="val 99688"/>
              <a:gd name="adj2" fmla="val 118"/>
              <a:gd name="adj3" fmla="val 99626"/>
              <a:gd name="adj4" fmla="val 99603"/>
            </a:avLst>
          </a:prstGeom>
          <a:ln w="12700">
            <a:solidFill>
              <a:schemeClr val="bg1"/>
            </a:solidFill>
          </a:ln>
        </p:spPr>
        <p:txBody>
          <a:bodyPr bIns="0" anchor="b">
            <a:noAutofit/>
          </a:bodyPr>
          <a:lstStyle>
            <a:lvl1pPr>
              <a:defRPr sz="2800" b="1" i="0">
                <a:solidFill>
                  <a:schemeClr val="bg1"/>
                </a:solidFill>
                <a:latin typeface="IBM Plex Sans SmBld" panose="020B0503050203000203" pitchFamily="34" charset="0"/>
              </a:defRPr>
            </a:lvl1pPr>
            <a:lvl2pPr>
              <a:defRPr sz="2000" b="1" i="0">
                <a:solidFill>
                  <a:schemeClr val="bg1"/>
                </a:solidFill>
                <a:latin typeface="IBM Plex Sans SmBld" panose="020B0503050203000203" pitchFamily="34" charset="0"/>
              </a:defRPr>
            </a:lvl2pPr>
            <a:lvl3pPr>
              <a:defRPr sz="20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XX% </a:t>
            </a:r>
          </a:p>
          <a:p>
            <a:pPr lvl="0"/>
            <a:r>
              <a:rPr lang="en-US"/>
              <a:t>Key takeaway here</a:t>
            </a:r>
          </a:p>
        </p:txBody>
      </p:sp>
      <p:sp>
        <p:nvSpPr>
          <p:cNvPr id="13" name="Text Placeholder 12">
            <a:extLst>
              <a:ext uri="{FF2B5EF4-FFF2-40B4-BE49-F238E27FC236}">
                <a16:creationId xmlns:a16="http://schemas.microsoft.com/office/drawing/2014/main" id="{BD292504-3200-184C-B462-F52FB17C00F5}"/>
              </a:ext>
            </a:extLst>
          </p:cNvPr>
          <p:cNvSpPr>
            <a:spLocks noGrp="1"/>
          </p:cNvSpPr>
          <p:nvPr>
            <p:ph type="body" sz="quarter" idx="19" hasCustomPrompt="1"/>
          </p:nvPr>
        </p:nvSpPr>
        <p:spPr>
          <a:xfrm>
            <a:off x="508784" y="3741738"/>
            <a:ext cx="3689059" cy="2248001"/>
          </a:xfrm>
        </p:spPr>
        <p:txBody>
          <a:bodyPr bIns="0">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add supporting text</a:t>
            </a:r>
          </a:p>
        </p:txBody>
      </p:sp>
      <p:sp>
        <p:nvSpPr>
          <p:cNvPr id="12" name="Content Placeholder 7">
            <a:extLst>
              <a:ext uri="{FF2B5EF4-FFF2-40B4-BE49-F238E27FC236}">
                <a16:creationId xmlns:a16="http://schemas.microsoft.com/office/drawing/2014/main" id="{3C53C104-C340-4445-B597-ADA10F229264}"/>
              </a:ext>
            </a:extLst>
          </p:cNvPr>
          <p:cNvSpPr>
            <a:spLocks noGrp="1"/>
          </p:cNvSpPr>
          <p:nvPr>
            <p:ph sz="quarter" idx="13"/>
          </p:nvPr>
        </p:nvSpPr>
        <p:spPr>
          <a:xfrm>
            <a:off x="4907029" y="1196975"/>
            <a:ext cx="6773796" cy="2377498"/>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7">
            <a:extLst>
              <a:ext uri="{FF2B5EF4-FFF2-40B4-BE49-F238E27FC236}">
                <a16:creationId xmlns:a16="http://schemas.microsoft.com/office/drawing/2014/main" id="{627D0DAE-E129-5445-8C07-39C5633DAD93}"/>
              </a:ext>
            </a:extLst>
          </p:cNvPr>
          <p:cNvSpPr>
            <a:spLocks noGrp="1"/>
          </p:cNvSpPr>
          <p:nvPr>
            <p:ph sz="quarter" idx="20"/>
          </p:nvPr>
        </p:nvSpPr>
        <p:spPr>
          <a:xfrm>
            <a:off x="4907029" y="3789040"/>
            <a:ext cx="6773796" cy="237749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5" name="Picture 14" descr="Glendon | York University Logo">
            <a:extLst>
              <a:ext uri="{FF2B5EF4-FFF2-40B4-BE49-F238E27FC236}">
                <a16:creationId xmlns:a16="http://schemas.microsoft.com/office/drawing/2014/main" id="{AE6859E8-2DF7-A941-8059-ABF7ED024B3C}"/>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987327247"/>
      </p:ext>
    </p:extLst>
  </p:cSld>
  <p:clrMapOvr>
    <a:masterClrMapping/>
  </p:clrMapOvr>
  <p:extLst>
    <p:ext uri="{DCECCB84-F9BA-43D5-87BE-67443E8EF086}">
      <p15:sldGuideLst xmlns:p15="http://schemas.microsoft.com/office/powerpoint/2012/main">
        <p15:guide id="3" pos="316" userDrawn="1">
          <p15:clr>
            <a:srgbClr val="FBAE40"/>
          </p15:clr>
        </p15:guide>
        <p15:guide id="7" orient="horz" pos="754" userDrawn="1">
          <p15:clr>
            <a:srgbClr val="FBAE40"/>
          </p15:clr>
        </p15:guide>
        <p15:guide id="8" orient="horz" pos="2251" userDrawn="1">
          <p15:clr>
            <a:srgbClr val="FBAE40"/>
          </p15:clr>
        </p15:guide>
        <p15:guide id="9" orient="horz" pos="2387" userDrawn="1">
          <p15:clr>
            <a:srgbClr val="FBAE40"/>
          </p15:clr>
        </p15:guide>
        <p15:guide id="10" orient="horz" pos="3888"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eft Photo + Conten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D2718D5-9D0C-8349-B83F-55829CC37D41}"/>
              </a:ext>
            </a:extLst>
          </p:cNvPr>
          <p:cNvSpPr>
            <a:spLocks noGrp="1"/>
          </p:cNvSpPr>
          <p:nvPr>
            <p:ph type="ftr" sz="quarter" idx="10"/>
          </p:nvPr>
        </p:nvSpPr>
        <p:spPr>
          <a:xfrm>
            <a:off x="4472940" y="6304235"/>
            <a:ext cx="4805172" cy="365125"/>
          </a:xfrm>
        </p:spPr>
        <p:txBody>
          <a:bodyPr/>
          <a:lstStyle/>
          <a:p>
            <a:endParaRPr lang="en-US"/>
          </a:p>
        </p:txBody>
      </p:sp>
      <p:sp>
        <p:nvSpPr>
          <p:cNvPr id="23" name="Picture Placeholder 22">
            <a:extLst>
              <a:ext uri="{FF2B5EF4-FFF2-40B4-BE49-F238E27FC236}">
                <a16:creationId xmlns:a16="http://schemas.microsoft.com/office/drawing/2014/main" id="{10960A72-CFDD-F747-A1D3-7264486AF543}"/>
              </a:ext>
            </a:extLst>
          </p:cNvPr>
          <p:cNvSpPr>
            <a:spLocks noGrp="1"/>
          </p:cNvSpPr>
          <p:nvPr>
            <p:ph type="pic" sz="quarter" idx="18" hasCustomPrompt="1"/>
          </p:nvPr>
        </p:nvSpPr>
        <p:spPr>
          <a:xfrm>
            <a:off x="0" y="1738"/>
            <a:ext cx="4258733" cy="6856262"/>
          </a:xfrm>
          <a:custGeom>
            <a:avLst/>
            <a:gdLst>
              <a:gd name="connsiteX0" fmla="*/ 362982 w 4258733"/>
              <a:gd name="connsiteY0" fmla="*/ 357707 h 6856262"/>
              <a:gd name="connsiteX1" fmla="*/ 3914316 w 4258733"/>
              <a:gd name="connsiteY1" fmla="*/ 357707 h 6856262"/>
              <a:gd name="connsiteX2" fmla="*/ 3914316 w 4258733"/>
              <a:gd name="connsiteY2" fmla="*/ 6496176 h 6856262"/>
              <a:gd name="connsiteX3" fmla="*/ 362982 w 4258733"/>
              <a:gd name="connsiteY3" fmla="*/ 6496176 h 6856262"/>
              <a:gd name="connsiteX4" fmla="*/ 182982 w 4258733"/>
              <a:gd name="connsiteY4" fmla="*/ 177707 h 6856262"/>
              <a:gd name="connsiteX5" fmla="*/ 182982 w 4258733"/>
              <a:gd name="connsiteY5" fmla="*/ 357707 h 6856262"/>
              <a:gd name="connsiteX6" fmla="*/ 182982 w 4258733"/>
              <a:gd name="connsiteY6" fmla="*/ 6496176 h 6856262"/>
              <a:gd name="connsiteX7" fmla="*/ 182982 w 4258733"/>
              <a:gd name="connsiteY7" fmla="*/ 6676176 h 6856262"/>
              <a:gd name="connsiteX8" fmla="*/ 182982 w 4258733"/>
              <a:gd name="connsiteY8" fmla="*/ 6677040 h 6856262"/>
              <a:gd name="connsiteX9" fmla="*/ 362982 w 4258733"/>
              <a:gd name="connsiteY9" fmla="*/ 6677040 h 6856262"/>
              <a:gd name="connsiteX10" fmla="*/ 362982 w 4258733"/>
              <a:gd name="connsiteY10" fmla="*/ 6676176 h 6856262"/>
              <a:gd name="connsiteX11" fmla="*/ 3914316 w 4258733"/>
              <a:gd name="connsiteY11" fmla="*/ 6676176 h 6856262"/>
              <a:gd name="connsiteX12" fmla="*/ 3914316 w 4258733"/>
              <a:gd name="connsiteY12" fmla="*/ 6677040 h 6856262"/>
              <a:gd name="connsiteX13" fmla="*/ 4094316 w 4258733"/>
              <a:gd name="connsiteY13" fmla="*/ 6677040 h 6856262"/>
              <a:gd name="connsiteX14" fmla="*/ 4094316 w 4258733"/>
              <a:gd name="connsiteY14" fmla="*/ 6676176 h 6856262"/>
              <a:gd name="connsiteX15" fmla="*/ 4096011 w 4258733"/>
              <a:gd name="connsiteY15" fmla="*/ 6676176 h 6856262"/>
              <a:gd name="connsiteX16" fmla="*/ 4096011 w 4258733"/>
              <a:gd name="connsiteY16" fmla="*/ 6496176 h 6856262"/>
              <a:gd name="connsiteX17" fmla="*/ 4094316 w 4258733"/>
              <a:gd name="connsiteY17" fmla="*/ 6496176 h 6856262"/>
              <a:gd name="connsiteX18" fmla="*/ 4094316 w 4258733"/>
              <a:gd name="connsiteY18" fmla="*/ 357707 h 6856262"/>
              <a:gd name="connsiteX19" fmla="*/ 4096011 w 4258733"/>
              <a:gd name="connsiteY19" fmla="*/ 357707 h 6856262"/>
              <a:gd name="connsiteX20" fmla="*/ 4096011 w 4258733"/>
              <a:gd name="connsiteY20" fmla="*/ 177707 h 6856262"/>
              <a:gd name="connsiteX21" fmla="*/ 0 w 4258733"/>
              <a:gd name="connsiteY21" fmla="*/ 0 h 6856262"/>
              <a:gd name="connsiteX22" fmla="*/ 4258733 w 4258733"/>
              <a:gd name="connsiteY22" fmla="*/ 0 h 6856262"/>
              <a:gd name="connsiteX23" fmla="*/ 4258733 w 4258733"/>
              <a:gd name="connsiteY23" fmla="*/ 6856262 h 6856262"/>
              <a:gd name="connsiteX24" fmla="*/ 0 w 4258733"/>
              <a:gd name="connsiteY24" fmla="*/ 6856262 h 6856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258733" h="6856262">
                <a:moveTo>
                  <a:pt x="362982" y="357707"/>
                </a:moveTo>
                <a:lnTo>
                  <a:pt x="3914316" y="357707"/>
                </a:lnTo>
                <a:lnTo>
                  <a:pt x="3914316" y="6496176"/>
                </a:lnTo>
                <a:lnTo>
                  <a:pt x="362982" y="6496176"/>
                </a:lnTo>
                <a:close/>
                <a:moveTo>
                  <a:pt x="182982" y="177707"/>
                </a:moveTo>
                <a:lnTo>
                  <a:pt x="182982" y="357707"/>
                </a:lnTo>
                <a:lnTo>
                  <a:pt x="182982" y="6496176"/>
                </a:lnTo>
                <a:lnTo>
                  <a:pt x="182982" y="6676176"/>
                </a:lnTo>
                <a:lnTo>
                  <a:pt x="182982" y="6677040"/>
                </a:lnTo>
                <a:lnTo>
                  <a:pt x="362982" y="6677040"/>
                </a:lnTo>
                <a:lnTo>
                  <a:pt x="362982" y="6676176"/>
                </a:lnTo>
                <a:lnTo>
                  <a:pt x="3914316" y="6676176"/>
                </a:lnTo>
                <a:lnTo>
                  <a:pt x="3914316" y="6677040"/>
                </a:lnTo>
                <a:lnTo>
                  <a:pt x="4094316" y="6677040"/>
                </a:lnTo>
                <a:lnTo>
                  <a:pt x="4094316" y="6676176"/>
                </a:lnTo>
                <a:lnTo>
                  <a:pt x="4096011" y="6676176"/>
                </a:lnTo>
                <a:lnTo>
                  <a:pt x="4096011" y="6496176"/>
                </a:lnTo>
                <a:lnTo>
                  <a:pt x="4094316" y="6496176"/>
                </a:lnTo>
                <a:lnTo>
                  <a:pt x="4094316" y="357707"/>
                </a:lnTo>
                <a:lnTo>
                  <a:pt x="4096011" y="357707"/>
                </a:lnTo>
                <a:lnTo>
                  <a:pt x="4096011" y="177707"/>
                </a:lnTo>
                <a:close/>
                <a:moveTo>
                  <a:pt x="0" y="0"/>
                </a:moveTo>
                <a:lnTo>
                  <a:pt x="4258733" y="0"/>
                </a:lnTo>
                <a:lnTo>
                  <a:pt x="4258733" y="6856262"/>
                </a:lnTo>
                <a:lnTo>
                  <a:pt x="0" y="6856262"/>
                </a:lnTo>
                <a:close/>
              </a:path>
            </a:pathLst>
          </a:custGeom>
        </p:spPr>
        <p:txBody>
          <a:bodyPr wrap="square" bIns="180000" anchor="ctr">
            <a:noAutofit/>
          </a:bodyPr>
          <a:lstStyle>
            <a:lvl1pPr algn="ctr">
              <a:defRPr sz="1600" b="0" i="0">
                <a:solidFill>
                  <a:schemeClr val="tx1"/>
                </a:solidFill>
                <a:latin typeface="IBM Plex Sans" panose="020B0503050203000203" pitchFamily="34" charset="0"/>
              </a:defRPr>
            </a:lvl1pPr>
          </a:lstStyle>
          <a:p>
            <a:r>
              <a:rPr lang="en-US"/>
              <a:t>Drag and drop photo onto slide</a:t>
            </a:r>
            <a:br>
              <a:rPr lang="en-US"/>
            </a:br>
            <a:r>
              <a:rPr lang="en-US"/>
              <a:t>to add image here</a:t>
            </a:r>
          </a:p>
        </p:txBody>
      </p:sp>
      <p:sp>
        <p:nvSpPr>
          <p:cNvPr id="2" name="Title 1">
            <a:extLst>
              <a:ext uri="{FF2B5EF4-FFF2-40B4-BE49-F238E27FC236}">
                <a16:creationId xmlns:a16="http://schemas.microsoft.com/office/drawing/2014/main" id="{3D33E130-96B9-2A4D-8ECC-62AAABB506C6}"/>
              </a:ext>
            </a:extLst>
          </p:cNvPr>
          <p:cNvSpPr>
            <a:spLocks noGrp="1"/>
          </p:cNvSpPr>
          <p:nvPr>
            <p:ph type="title"/>
          </p:nvPr>
        </p:nvSpPr>
        <p:spPr>
          <a:xfrm>
            <a:off x="4478866" y="225425"/>
            <a:ext cx="7197753" cy="720000"/>
          </a:xfrm>
        </p:spPr>
        <p:txBody>
          <a:bodyPr/>
          <a:lstStyle/>
          <a:p>
            <a:r>
              <a:rPr lang="en-US"/>
              <a:t>Click to edit Master title style</a:t>
            </a:r>
          </a:p>
        </p:txBody>
      </p:sp>
      <p:sp>
        <p:nvSpPr>
          <p:cNvPr id="7" name="Content Placeholder 7">
            <a:extLst>
              <a:ext uri="{FF2B5EF4-FFF2-40B4-BE49-F238E27FC236}">
                <a16:creationId xmlns:a16="http://schemas.microsoft.com/office/drawing/2014/main" id="{9D18FA23-2CD1-AD41-99C8-1AC86935DDEF}"/>
              </a:ext>
            </a:extLst>
          </p:cNvPr>
          <p:cNvSpPr>
            <a:spLocks noGrp="1"/>
          </p:cNvSpPr>
          <p:nvPr>
            <p:ph sz="quarter" idx="13"/>
          </p:nvPr>
        </p:nvSpPr>
        <p:spPr>
          <a:xfrm>
            <a:off x="4478866" y="1268412"/>
            <a:ext cx="7201959" cy="489743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Freeform 18">
            <a:extLst>
              <a:ext uri="{FF2B5EF4-FFF2-40B4-BE49-F238E27FC236}">
                <a16:creationId xmlns:a16="http://schemas.microsoft.com/office/drawing/2014/main" id="{43A43FB6-03C7-CC41-BCE9-0DF5F24BF3CB}"/>
              </a:ext>
            </a:extLst>
          </p:cNvPr>
          <p:cNvSpPr/>
          <p:nvPr userDrawn="1"/>
        </p:nvSpPr>
        <p:spPr>
          <a:xfrm>
            <a:off x="182982" y="179445"/>
            <a:ext cx="3913029" cy="6499333"/>
          </a:xfrm>
          <a:custGeom>
            <a:avLst/>
            <a:gdLst>
              <a:gd name="connsiteX0" fmla="*/ 180000 w 3913029"/>
              <a:gd name="connsiteY0" fmla="*/ 180000 h 6499333"/>
              <a:gd name="connsiteX1" fmla="*/ 180000 w 3913029"/>
              <a:gd name="connsiteY1" fmla="*/ 6318469 h 6499333"/>
              <a:gd name="connsiteX2" fmla="*/ 3731334 w 3913029"/>
              <a:gd name="connsiteY2" fmla="*/ 6318469 h 6499333"/>
              <a:gd name="connsiteX3" fmla="*/ 3731334 w 3913029"/>
              <a:gd name="connsiteY3" fmla="*/ 180000 h 6499333"/>
              <a:gd name="connsiteX4" fmla="*/ 0 w 3913029"/>
              <a:gd name="connsiteY4" fmla="*/ 0 h 6499333"/>
              <a:gd name="connsiteX5" fmla="*/ 3913029 w 3913029"/>
              <a:gd name="connsiteY5" fmla="*/ 0 h 6499333"/>
              <a:gd name="connsiteX6" fmla="*/ 3913029 w 3913029"/>
              <a:gd name="connsiteY6" fmla="*/ 180000 h 6499333"/>
              <a:gd name="connsiteX7" fmla="*/ 3911334 w 3913029"/>
              <a:gd name="connsiteY7" fmla="*/ 180000 h 6499333"/>
              <a:gd name="connsiteX8" fmla="*/ 3911334 w 3913029"/>
              <a:gd name="connsiteY8" fmla="*/ 6318469 h 6499333"/>
              <a:gd name="connsiteX9" fmla="*/ 3913029 w 3913029"/>
              <a:gd name="connsiteY9" fmla="*/ 6318469 h 6499333"/>
              <a:gd name="connsiteX10" fmla="*/ 3913029 w 3913029"/>
              <a:gd name="connsiteY10" fmla="*/ 6498469 h 6499333"/>
              <a:gd name="connsiteX11" fmla="*/ 3911334 w 3913029"/>
              <a:gd name="connsiteY11" fmla="*/ 6498469 h 6499333"/>
              <a:gd name="connsiteX12" fmla="*/ 3911334 w 3913029"/>
              <a:gd name="connsiteY12" fmla="*/ 6499333 h 6499333"/>
              <a:gd name="connsiteX13" fmla="*/ 3731334 w 3913029"/>
              <a:gd name="connsiteY13" fmla="*/ 6499333 h 6499333"/>
              <a:gd name="connsiteX14" fmla="*/ 3731334 w 3913029"/>
              <a:gd name="connsiteY14" fmla="*/ 6498469 h 6499333"/>
              <a:gd name="connsiteX15" fmla="*/ 180000 w 3913029"/>
              <a:gd name="connsiteY15" fmla="*/ 6498469 h 6499333"/>
              <a:gd name="connsiteX16" fmla="*/ 180000 w 3913029"/>
              <a:gd name="connsiteY16" fmla="*/ 6499333 h 6499333"/>
              <a:gd name="connsiteX17" fmla="*/ 0 w 3913029"/>
              <a:gd name="connsiteY17" fmla="*/ 6499333 h 6499333"/>
              <a:gd name="connsiteX18" fmla="*/ 0 w 3913029"/>
              <a:gd name="connsiteY18" fmla="*/ 6498469 h 6499333"/>
              <a:gd name="connsiteX19" fmla="*/ 0 w 3913029"/>
              <a:gd name="connsiteY19" fmla="*/ 6318469 h 6499333"/>
              <a:gd name="connsiteX20" fmla="*/ 0 w 3913029"/>
              <a:gd name="connsiteY20" fmla="*/ 180000 h 6499333"/>
              <a:gd name="connsiteX21" fmla="*/ 0 w 3913029"/>
              <a:gd name="connsiteY21" fmla="*/ 180000 h 649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13029" h="6499333">
                <a:moveTo>
                  <a:pt x="180000" y="180000"/>
                </a:moveTo>
                <a:lnTo>
                  <a:pt x="180000" y="6318469"/>
                </a:lnTo>
                <a:lnTo>
                  <a:pt x="3731334" y="6318469"/>
                </a:lnTo>
                <a:lnTo>
                  <a:pt x="3731334" y="180000"/>
                </a:lnTo>
                <a:close/>
                <a:moveTo>
                  <a:pt x="0" y="0"/>
                </a:moveTo>
                <a:lnTo>
                  <a:pt x="3913029" y="0"/>
                </a:lnTo>
                <a:lnTo>
                  <a:pt x="3913029" y="180000"/>
                </a:lnTo>
                <a:lnTo>
                  <a:pt x="3911334" y="180000"/>
                </a:lnTo>
                <a:lnTo>
                  <a:pt x="3911334" y="6318469"/>
                </a:lnTo>
                <a:lnTo>
                  <a:pt x="3913029" y="6318469"/>
                </a:lnTo>
                <a:lnTo>
                  <a:pt x="3913029" y="6498469"/>
                </a:lnTo>
                <a:lnTo>
                  <a:pt x="3911334" y="6498469"/>
                </a:lnTo>
                <a:lnTo>
                  <a:pt x="3911334" y="6499333"/>
                </a:lnTo>
                <a:lnTo>
                  <a:pt x="3731334" y="6499333"/>
                </a:lnTo>
                <a:lnTo>
                  <a:pt x="3731334" y="6498469"/>
                </a:lnTo>
                <a:lnTo>
                  <a:pt x="180000" y="6498469"/>
                </a:lnTo>
                <a:lnTo>
                  <a:pt x="180000" y="6499333"/>
                </a:lnTo>
                <a:lnTo>
                  <a:pt x="0" y="6499333"/>
                </a:lnTo>
                <a:lnTo>
                  <a:pt x="0" y="6498469"/>
                </a:lnTo>
                <a:lnTo>
                  <a:pt x="0" y="6318469"/>
                </a:lnTo>
                <a:lnTo>
                  <a:pt x="0" y="180000"/>
                </a:lnTo>
                <a:lnTo>
                  <a:pt x="0" y="180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0" name="Group 19">
            <a:extLst>
              <a:ext uri="{FF2B5EF4-FFF2-40B4-BE49-F238E27FC236}">
                <a16:creationId xmlns:a16="http://schemas.microsoft.com/office/drawing/2014/main" id="{FD4B6989-F90F-3540-B459-E0BE32A07163}"/>
              </a:ext>
            </a:extLst>
          </p:cNvPr>
          <p:cNvGrpSpPr/>
          <p:nvPr userDrawn="1"/>
        </p:nvGrpSpPr>
        <p:grpSpPr>
          <a:xfrm>
            <a:off x="12087188" y="-254000"/>
            <a:ext cx="2167267" cy="2173235"/>
            <a:chOff x="12087188" y="-254000"/>
            <a:chExt cx="2167267" cy="2173235"/>
          </a:xfrm>
        </p:grpSpPr>
        <p:sp>
          <p:nvSpPr>
            <p:cNvPr id="21" name="Rectangle 20">
              <a:extLst>
                <a:ext uri="{FF2B5EF4-FFF2-40B4-BE49-F238E27FC236}">
                  <a16:creationId xmlns:a16="http://schemas.microsoft.com/office/drawing/2014/main" id="{37D2173E-D878-4740-90EB-CA07169DA88F}"/>
                </a:ext>
              </a:extLst>
            </p:cNvPr>
            <p:cNvSpPr/>
            <p:nvPr userDrawn="1"/>
          </p:nvSpPr>
          <p:spPr>
            <a:xfrm>
              <a:off x="12254204" y="199076"/>
              <a:ext cx="2000251" cy="17201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2" name="Rectangle 21">
              <a:extLst>
                <a:ext uri="{FF2B5EF4-FFF2-40B4-BE49-F238E27FC236}">
                  <a16:creationId xmlns:a16="http://schemas.microsoft.com/office/drawing/2014/main" id="{4CED0850-027D-4E45-B12D-7FB26A0F98AC}"/>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4" name="Right Triangle 23">
              <a:extLst>
                <a:ext uri="{FF2B5EF4-FFF2-40B4-BE49-F238E27FC236}">
                  <a16:creationId xmlns:a16="http://schemas.microsoft.com/office/drawing/2014/main" id="{CD2A2308-A29F-F24B-9343-825F7C12ECFF}"/>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5" name="TextBox 24">
              <a:extLst>
                <a:ext uri="{FF2B5EF4-FFF2-40B4-BE49-F238E27FC236}">
                  <a16:creationId xmlns:a16="http://schemas.microsoft.com/office/drawing/2014/main" id="{3816774A-34AD-5B46-885F-33D516C7EEBA}"/>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26" name="TextBox 25">
              <a:extLst>
                <a:ext uri="{FF2B5EF4-FFF2-40B4-BE49-F238E27FC236}">
                  <a16:creationId xmlns:a16="http://schemas.microsoft.com/office/drawing/2014/main" id="{5996C894-1126-CC4E-B48F-FABE58430EC9}"/>
                </a:ext>
              </a:extLst>
            </p:cNvPr>
            <p:cNvSpPr txBox="1"/>
            <p:nvPr userDrawn="1"/>
          </p:nvSpPr>
          <p:spPr>
            <a:xfrm>
              <a:off x="12335975" y="461901"/>
              <a:ext cx="1797275" cy="1417141"/>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p:txBody>
        </p:sp>
      </p:grpSp>
      <p:grpSp>
        <p:nvGrpSpPr>
          <p:cNvPr id="27" name="Group 26">
            <a:extLst>
              <a:ext uri="{FF2B5EF4-FFF2-40B4-BE49-F238E27FC236}">
                <a16:creationId xmlns:a16="http://schemas.microsoft.com/office/drawing/2014/main" id="{D42DE9D7-90CC-8047-8F7B-835D25D3B0E1}"/>
              </a:ext>
            </a:extLst>
          </p:cNvPr>
          <p:cNvGrpSpPr/>
          <p:nvPr userDrawn="1"/>
        </p:nvGrpSpPr>
        <p:grpSpPr>
          <a:xfrm>
            <a:off x="12192000" y="-947342"/>
            <a:ext cx="2427514" cy="605550"/>
            <a:chOff x="12192000" y="-947342"/>
            <a:chExt cx="2427514" cy="605550"/>
          </a:xfrm>
        </p:grpSpPr>
        <p:sp>
          <p:nvSpPr>
            <p:cNvPr id="28" name="TextBox 27">
              <a:extLst>
                <a:ext uri="{FF2B5EF4-FFF2-40B4-BE49-F238E27FC236}">
                  <a16:creationId xmlns:a16="http://schemas.microsoft.com/office/drawing/2014/main" id="{1DC16862-5469-E448-AEB8-7C21763B1CF5}"/>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9" name="Picture 28">
              <a:extLst>
                <a:ext uri="{FF2B5EF4-FFF2-40B4-BE49-F238E27FC236}">
                  <a16:creationId xmlns:a16="http://schemas.microsoft.com/office/drawing/2014/main" id="{2F7B01E6-D212-7445-9084-4B465A1B82B3}"/>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17" name="Colour Pillar">
            <a:extLst>
              <a:ext uri="{FF2B5EF4-FFF2-40B4-BE49-F238E27FC236}">
                <a16:creationId xmlns:a16="http://schemas.microsoft.com/office/drawing/2014/main" id="{0FBB6323-1821-3B4F-9A28-841F944296D5}"/>
              </a:ext>
            </a:extLst>
          </p:cNvPr>
          <p:cNvSpPr/>
          <p:nvPr userDrawn="1"/>
        </p:nvSpPr>
        <p:spPr>
          <a:xfrm>
            <a:off x="180000" y="360000"/>
            <a:ext cx="183600" cy="61380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30" name="Picture 29" descr="Glendon | York University Logo">
            <a:extLst>
              <a:ext uri="{FF2B5EF4-FFF2-40B4-BE49-F238E27FC236}">
                <a16:creationId xmlns:a16="http://schemas.microsoft.com/office/drawing/2014/main" id="{0394C79F-F12F-0645-AB17-CA6C189254C9}"/>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293609511"/>
      </p:ext>
    </p:extLst>
  </p:cSld>
  <p:clrMapOvr>
    <a:masterClrMapping/>
  </p:clrMapOvr>
  <p:extLst>
    <p:ext uri="{DCECCB84-F9BA-43D5-87BE-67443E8EF086}">
      <p15:sldGuideLst xmlns:p15="http://schemas.microsoft.com/office/powerpoint/2012/main">
        <p15:guide id="3" pos="2819" userDrawn="1">
          <p15:clr>
            <a:srgbClr val="FBAE40"/>
          </p15:clr>
        </p15:guide>
        <p15:guide id="4" pos="7363" userDrawn="1">
          <p15:clr>
            <a:srgbClr val="FBAE40"/>
          </p15:clr>
        </p15:guide>
        <p15:guide id="8" orient="horz" pos="3888"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ight Photo + Conten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D2718D5-9D0C-8349-B83F-55829CC37D41}"/>
              </a:ext>
            </a:extLst>
          </p:cNvPr>
          <p:cNvSpPr>
            <a:spLocks noGrp="1"/>
          </p:cNvSpPr>
          <p:nvPr>
            <p:ph type="ftr" sz="quarter" idx="10"/>
          </p:nvPr>
        </p:nvSpPr>
        <p:spPr>
          <a:xfrm>
            <a:off x="1004465" y="6304235"/>
            <a:ext cx="6722215" cy="365125"/>
          </a:xfrm>
        </p:spPr>
        <p:txBody>
          <a:bodyPr/>
          <a:lstStyle/>
          <a:p>
            <a:endParaRPr lang="en-US"/>
          </a:p>
        </p:txBody>
      </p:sp>
      <p:sp>
        <p:nvSpPr>
          <p:cNvPr id="4" name="Slide Number Placeholder 3">
            <a:extLst>
              <a:ext uri="{FF2B5EF4-FFF2-40B4-BE49-F238E27FC236}">
                <a16:creationId xmlns:a16="http://schemas.microsoft.com/office/drawing/2014/main" id="{936E8C51-D1B6-3643-AD72-C9F9FFBE28EB}"/>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2" name="Title 1">
            <a:extLst>
              <a:ext uri="{FF2B5EF4-FFF2-40B4-BE49-F238E27FC236}">
                <a16:creationId xmlns:a16="http://schemas.microsoft.com/office/drawing/2014/main" id="{3D33E130-96B9-2A4D-8ECC-62AAABB506C6}"/>
              </a:ext>
            </a:extLst>
          </p:cNvPr>
          <p:cNvSpPr>
            <a:spLocks noGrp="1"/>
          </p:cNvSpPr>
          <p:nvPr>
            <p:ph type="title"/>
          </p:nvPr>
        </p:nvSpPr>
        <p:spPr>
          <a:xfrm>
            <a:off x="519641" y="225425"/>
            <a:ext cx="7197753" cy="720000"/>
          </a:xfrm>
        </p:spPr>
        <p:txBody>
          <a:bodyPr/>
          <a:lstStyle/>
          <a:p>
            <a:r>
              <a:rPr lang="en-US"/>
              <a:t>Click to edit Master title style</a:t>
            </a:r>
          </a:p>
        </p:txBody>
      </p:sp>
      <p:sp>
        <p:nvSpPr>
          <p:cNvPr id="9" name="Picture Placeholder 8">
            <a:extLst>
              <a:ext uri="{FF2B5EF4-FFF2-40B4-BE49-F238E27FC236}">
                <a16:creationId xmlns:a16="http://schemas.microsoft.com/office/drawing/2014/main" id="{18B73989-1E96-2A4E-8D17-EFA6D8591E1A}"/>
              </a:ext>
            </a:extLst>
          </p:cNvPr>
          <p:cNvSpPr>
            <a:spLocks noGrp="1"/>
          </p:cNvSpPr>
          <p:nvPr>
            <p:ph type="pic" sz="quarter" idx="18" hasCustomPrompt="1"/>
          </p:nvPr>
        </p:nvSpPr>
        <p:spPr>
          <a:xfrm>
            <a:off x="7933267" y="1738"/>
            <a:ext cx="4258733" cy="6856262"/>
          </a:xfrm>
          <a:custGeom>
            <a:avLst/>
            <a:gdLst>
              <a:gd name="connsiteX0" fmla="*/ 362982 w 4258733"/>
              <a:gd name="connsiteY0" fmla="*/ 357707 h 6856262"/>
              <a:gd name="connsiteX1" fmla="*/ 3914316 w 4258733"/>
              <a:gd name="connsiteY1" fmla="*/ 357707 h 6856262"/>
              <a:gd name="connsiteX2" fmla="*/ 3914316 w 4258733"/>
              <a:gd name="connsiteY2" fmla="*/ 6496176 h 6856262"/>
              <a:gd name="connsiteX3" fmla="*/ 362982 w 4258733"/>
              <a:gd name="connsiteY3" fmla="*/ 6496176 h 6856262"/>
              <a:gd name="connsiteX4" fmla="*/ 182982 w 4258733"/>
              <a:gd name="connsiteY4" fmla="*/ 177707 h 6856262"/>
              <a:gd name="connsiteX5" fmla="*/ 182982 w 4258733"/>
              <a:gd name="connsiteY5" fmla="*/ 357707 h 6856262"/>
              <a:gd name="connsiteX6" fmla="*/ 182982 w 4258733"/>
              <a:gd name="connsiteY6" fmla="*/ 6496176 h 6856262"/>
              <a:gd name="connsiteX7" fmla="*/ 182982 w 4258733"/>
              <a:gd name="connsiteY7" fmla="*/ 6676176 h 6856262"/>
              <a:gd name="connsiteX8" fmla="*/ 182982 w 4258733"/>
              <a:gd name="connsiteY8" fmla="*/ 6677040 h 6856262"/>
              <a:gd name="connsiteX9" fmla="*/ 362982 w 4258733"/>
              <a:gd name="connsiteY9" fmla="*/ 6677040 h 6856262"/>
              <a:gd name="connsiteX10" fmla="*/ 362982 w 4258733"/>
              <a:gd name="connsiteY10" fmla="*/ 6676176 h 6856262"/>
              <a:gd name="connsiteX11" fmla="*/ 3914316 w 4258733"/>
              <a:gd name="connsiteY11" fmla="*/ 6676176 h 6856262"/>
              <a:gd name="connsiteX12" fmla="*/ 3914316 w 4258733"/>
              <a:gd name="connsiteY12" fmla="*/ 6677040 h 6856262"/>
              <a:gd name="connsiteX13" fmla="*/ 4094316 w 4258733"/>
              <a:gd name="connsiteY13" fmla="*/ 6677040 h 6856262"/>
              <a:gd name="connsiteX14" fmla="*/ 4094316 w 4258733"/>
              <a:gd name="connsiteY14" fmla="*/ 6676176 h 6856262"/>
              <a:gd name="connsiteX15" fmla="*/ 4096011 w 4258733"/>
              <a:gd name="connsiteY15" fmla="*/ 6676176 h 6856262"/>
              <a:gd name="connsiteX16" fmla="*/ 4096011 w 4258733"/>
              <a:gd name="connsiteY16" fmla="*/ 6496176 h 6856262"/>
              <a:gd name="connsiteX17" fmla="*/ 4094316 w 4258733"/>
              <a:gd name="connsiteY17" fmla="*/ 6496176 h 6856262"/>
              <a:gd name="connsiteX18" fmla="*/ 4094316 w 4258733"/>
              <a:gd name="connsiteY18" fmla="*/ 357707 h 6856262"/>
              <a:gd name="connsiteX19" fmla="*/ 4096011 w 4258733"/>
              <a:gd name="connsiteY19" fmla="*/ 357707 h 6856262"/>
              <a:gd name="connsiteX20" fmla="*/ 4096011 w 4258733"/>
              <a:gd name="connsiteY20" fmla="*/ 177707 h 6856262"/>
              <a:gd name="connsiteX21" fmla="*/ 0 w 4258733"/>
              <a:gd name="connsiteY21" fmla="*/ 0 h 6856262"/>
              <a:gd name="connsiteX22" fmla="*/ 4258733 w 4258733"/>
              <a:gd name="connsiteY22" fmla="*/ 0 h 6856262"/>
              <a:gd name="connsiteX23" fmla="*/ 4258733 w 4258733"/>
              <a:gd name="connsiteY23" fmla="*/ 6856262 h 6856262"/>
              <a:gd name="connsiteX24" fmla="*/ 0 w 4258733"/>
              <a:gd name="connsiteY24" fmla="*/ 6856262 h 6856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258733" h="6856262">
                <a:moveTo>
                  <a:pt x="362982" y="357707"/>
                </a:moveTo>
                <a:lnTo>
                  <a:pt x="3914316" y="357707"/>
                </a:lnTo>
                <a:lnTo>
                  <a:pt x="3914316" y="6496176"/>
                </a:lnTo>
                <a:lnTo>
                  <a:pt x="362982" y="6496176"/>
                </a:lnTo>
                <a:close/>
                <a:moveTo>
                  <a:pt x="182982" y="177707"/>
                </a:moveTo>
                <a:lnTo>
                  <a:pt x="182982" y="357707"/>
                </a:lnTo>
                <a:lnTo>
                  <a:pt x="182982" y="6496176"/>
                </a:lnTo>
                <a:lnTo>
                  <a:pt x="182982" y="6676176"/>
                </a:lnTo>
                <a:lnTo>
                  <a:pt x="182982" y="6677040"/>
                </a:lnTo>
                <a:lnTo>
                  <a:pt x="362982" y="6677040"/>
                </a:lnTo>
                <a:lnTo>
                  <a:pt x="362982" y="6676176"/>
                </a:lnTo>
                <a:lnTo>
                  <a:pt x="3914316" y="6676176"/>
                </a:lnTo>
                <a:lnTo>
                  <a:pt x="3914316" y="6677040"/>
                </a:lnTo>
                <a:lnTo>
                  <a:pt x="4094316" y="6677040"/>
                </a:lnTo>
                <a:lnTo>
                  <a:pt x="4094316" y="6676176"/>
                </a:lnTo>
                <a:lnTo>
                  <a:pt x="4096011" y="6676176"/>
                </a:lnTo>
                <a:lnTo>
                  <a:pt x="4096011" y="6496176"/>
                </a:lnTo>
                <a:lnTo>
                  <a:pt x="4094316" y="6496176"/>
                </a:lnTo>
                <a:lnTo>
                  <a:pt x="4094316" y="357707"/>
                </a:lnTo>
                <a:lnTo>
                  <a:pt x="4096011" y="357707"/>
                </a:lnTo>
                <a:lnTo>
                  <a:pt x="4096011" y="177707"/>
                </a:lnTo>
                <a:close/>
                <a:moveTo>
                  <a:pt x="0" y="0"/>
                </a:moveTo>
                <a:lnTo>
                  <a:pt x="4258733" y="0"/>
                </a:lnTo>
                <a:lnTo>
                  <a:pt x="4258733" y="6856262"/>
                </a:lnTo>
                <a:lnTo>
                  <a:pt x="0" y="6856262"/>
                </a:lnTo>
                <a:close/>
              </a:path>
            </a:pathLst>
          </a:custGeom>
        </p:spPr>
        <p:txBody>
          <a:bodyPr wrap="square" bIns="180000" anchor="ctr">
            <a:noAutofit/>
          </a:bodyPr>
          <a:lstStyle>
            <a:lvl1pPr algn="ctr">
              <a:defRPr sz="1600" b="0" i="0">
                <a:solidFill>
                  <a:schemeClr val="tx1"/>
                </a:solidFill>
                <a:latin typeface="IBM Plex Sans" panose="020B0503050203000203" pitchFamily="34" charset="0"/>
              </a:defRPr>
            </a:lvl1pPr>
          </a:lstStyle>
          <a:p>
            <a:r>
              <a:rPr lang="en-US"/>
              <a:t>Drag and drop photo onto slide</a:t>
            </a:r>
            <a:br>
              <a:rPr lang="en-US"/>
            </a:br>
            <a:r>
              <a:rPr lang="en-US"/>
              <a:t>to add image here</a:t>
            </a:r>
          </a:p>
        </p:txBody>
      </p:sp>
      <p:sp>
        <p:nvSpPr>
          <p:cNvPr id="13" name="Freeform 12">
            <a:extLst>
              <a:ext uri="{FF2B5EF4-FFF2-40B4-BE49-F238E27FC236}">
                <a16:creationId xmlns:a16="http://schemas.microsoft.com/office/drawing/2014/main" id="{3F8F1147-DAD1-334F-B034-7921149D6AFE}"/>
              </a:ext>
            </a:extLst>
          </p:cNvPr>
          <p:cNvSpPr/>
          <p:nvPr userDrawn="1"/>
        </p:nvSpPr>
        <p:spPr>
          <a:xfrm>
            <a:off x="8116249" y="179445"/>
            <a:ext cx="3913029" cy="6499333"/>
          </a:xfrm>
          <a:custGeom>
            <a:avLst/>
            <a:gdLst>
              <a:gd name="connsiteX0" fmla="*/ 180000 w 3913029"/>
              <a:gd name="connsiteY0" fmla="*/ 180000 h 6499333"/>
              <a:gd name="connsiteX1" fmla="*/ 180000 w 3913029"/>
              <a:gd name="connsiteY1" fmla="*/ 6318469 h 6499333"/>
              <a:gd name="connsiteX2" fmla="*/ 3731334 w 3913029"/>
              <a:gd name="connsiteY2" fmla="*/ 6318469 h 6499333"/>
              <a:gd name="connsiteX3" fmla="*/ 3731334 w 3913029"/>
              <a:gd name="connsiteY3" fmla="*/ 180000 h 6499333"/>
              <a:gd name="connsiteX4" fmla="*/ 0 w 3913029"/>
              <a:gd name="connsiteY4" fmla="*/ 0 h 6499333"/>
              <a:gd name="connsiteX5" fmla="*/ 3913029 w 3913029"/>
              <a:gd name="connsiteY5" fmla="*/ 0 h 6499333"/>
              <a:gd name="connsiteX6" fmla="*/ 3913029 w 3913029"/>
              <a:gd name="connsiteY6" fmla="*/ 180000 h 6499333"/>
              <a:gd name="connsiteX7" fmla="*/ 3911334 w 3913029"/>
              <a:gd name="connsiteY7" fmla="*/ 180000 h 6499333"/>
              <a:gd name="connsiteX8" fmla="*/ 3911334 w 3913029"/>
              <a:gd name="connsiteY8" fmla="*/ 6318469 h 6499333"/>
              <a:gd name="connsiteX9" fmla="*/ 3913029 w 3913029"/>
              <a:gd name="connsiteY9" fmla="*/ 6318469 h 6499333"/>
              <a:gd name="connsiteX10" fmla="*/ 3913029 w 3913029"/>
              <a:gd name="connsiteY10" fmla="*/ 6498469 h 6499333"/>
              <a:gd name="connsiteX11" fmla="*/ 3911334 w 3913029"/>
              <a:gd name="connsiteY11" fmla="*/ 6498469 h 6499333"/>
              <a:gd name="connsiteX12" fmla="*/ 3911334 w 3913029"/>
              <a:gd name="connsiteY12" fmla="*/ 6499333 h 6499333"/>
              <a:gd name="connsiteX13" fmla="*/ 3731334 w 3913029"/>
              <a:gd name="connsiteY13" fmla="*/ 6499333 h 6499333"/>
              <a:gd name="connsiteX14" fmla="*/ 3731334 w 3913029"/>
              <a:gd name="connsiteY14" fmla="*/ 6498469 h 6499333"/>
              <a:gd name="connsiteX15" fmla="*/ 180000 w 3913029"/>
              <a:gd name="connsiteY15" fmla="*/ 6498469 h 6499333"/>
              <a:gd name="connsiteX16" fmla="*/ 180000 w 3913029"/>
              <a:gd name="connsiteY16" fmla="*/ 6499333 h 6499333"/>
              <a:gd name="connsiteX17" fmla="*/ 0 w 3913029"/>
              <a:gd name="connsiteY17" fmla="*/ 6499333 h 6499333"/>
              <a:gd name="connsiteX18" fmla="*/ 0 w 3913029"/>
              <a:gd name="connsiteY18" fmla="*/ 6498469 h 6499333"/>
              <a:gd name="connsiteX19" fmla="*/ 0 w 3913029"/>
              <a:gd name="connsiteY19" fmla="*/ 6318469 h 6499333"/>
              <a:gd name="connsiteX20" fmla="*/ 0 w 3913029"/>
              <a:gd name="connsiteY20" fmla="*/ 180000 h 6499333"/>
              <a:gd name="connsiteX21" fmla="*/ 0 w 3913029"/>
              <a:gd name="connsiteY21" fmla="*/ 180000 h 649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13029" h="6499333">
                <a:moveTo>
                  <a:pt x="180000" y="180000"/>
                </a:moveTo>
                <a:lnTo>
                  <a:pt x="180000" y="6318469"/>
                </a:lnTo>
                <a:lnTo>
                  <a:pt x="3731334" y="6318469"/>
                </a:lnTo>
                <a:lnTo>
                  <a:pt x="3731334" y="180000"/>
                </a:lnTo>
                <a:close/>
                <a:moveTo>
                  <a:pt x="0" y="0"/>
                </a:moveTo>
                <a:lnTo>
                  <a:pt x="3913029" y="0"/>
                </a:lnTo>
                <a:lnTo>
                  <a:pt x="3913029" y="180000"/>
                </a:lnTo>
                <a:lnTo>
                  <a:pt x="3911334" y="180000"/>
                </a:lnTo>
                <a:lnTo>
                  <a:pt x="3911334" y="6318469"/>
                </a:lnTo>
                <a:lnTo>
                  <a:pt x="3913029" y="6318469"/>
                </a:lnTo>
                <a:lnTo>
                  <a:pt x="3913029" y="6498469"/>
                </a:lnTo>
                <a:lnTo>
                  <a:pt x="3911334" y="6498469"/>
                </a:lnTo>
                <a:lnTo>
                  <a:pt x="3911334" y="6499333"/>
                </a:lnTo>
                <a:lnTo>
                  <a:pt x="3731334" y="6499333"/>
                </a:lnTo>
                <a:lnTo>
                  <a:pt x="3731334" y="6498469"/>
                </a:lnTo>
                <a:lnTo>
                  <a:pt x="180000" y="6498469"/>
                </a:lnTo>
                <a:lnTo>
                  <a:pt x="180000" y="6499333"/>
                </a:lnTo>
                <a:lnTo>
                  <a:pt x="0" y="6499333"/>
                </a:lnTo>
                <a:lnTo>
                  <a:pt x="0" y="6498469"/>
                </a:lnTo>
                <a:lnTo>
                  <a:pt x="0" y="6318469"/>
                </a:lnTo>
                <a:lnTo>
                  <a:pt x="0" y="180000"/>
                </a:lnTo>
                <a:lnTo>
                  <a:pt x="0" y="180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Content Placeholder 7">
            <a:extLst>
              <a:ext uri="{FF2B5EF4-FFF2-40B4-BE49-F238E27FC236}">
                <a16:creationId xmlns:a16="http://schemas.microsoft.com/office/drawing/2014/main" id="{68046148-C3C4-4143-90BF-3DA8EB1FD094}"/>
              </a:ext>
            </a:extLst>
          </p:cNvPr>
          <p:cNvSpPr>
            <a:spLocks noGrp="1"/>
          </p:cNvSpPr>
          <p:nvPr>
            <p:ph sz="quarter" idx="13"/>
          </p:nvPr>
        </p:nvSpPr>
        <p:spPr>
          <a:xfrm>
            <a:off x="511176" y="1268412"/>
            <a:ext cx="7197753" cy="489743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1" name="Group 20">
            <a:extLst>
              <a:ext uri="{FF2B5EF4-FFF2-40B4-BE49-F238E27FC236}">
                <a16:creationId xmlns:a16="http://schemas.microsoft.com/office/drawing/2014/main" id="{049B0C24-814C-1040-908B-A0A3895EA50D}"/>
              </a:ext>
            </a:extLst>
          </p:cNvPr>
          <p:cNvGrpSpPr/>
          <p:nvPr userDrawn="1"/>
        </p:nvGrpSpPr>
        <p:grpSpPr>
          <a:xfrm>
            <a:off x="12087188" y="-254000"/>
            <a:ext cx="2167267" cy="2173235"/>
            <a:chOff x="12087188" y="-254000"/>
            <a:chExt cx="2167267" cy="2173235"/>
          </a:xfrm>
        </p:grpSpPr>
        <p:sp>
          <p:nvSpPr>
            <p:cNvPr id="22" name="Rectangle 21">
              <a:extLst>
                <a:ext uri="{FF2B5EF4-FFF2-40B4-BE49-F238E27FC236}">
                  <a16:creationId xmlns:a16="http://schemas.microsoft.com/office/drawing/2014/main" id="{9B8AA228-1239-7F4A-87A7-406D7279A98A}"/>
                </a:ext>
              </a:extLst>
            </p:cNvPr>
            <p:cNvSpPr/>
            <p:nvPr userDrawn="1"/>
          </p:nvSpPr>
          <p:spPr>
            <a:xfrm>
              <a:off x="12254204" y="199076"/>
              <a:ext cx="2000251" cy="17201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3" name="Rectangle 22">
              <a:extLst>
                <a:ext uri="{FF2B5EF4-FFF2-40B4-BE49-F238E27FC236}">
                  <a16:creationId xmlns:a16="http://schemas.microsoft.com/office/drawing/2014/main" id="{82E753BE-14D9-9841-9B8E-842B2AEA9B98}"/>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4" name="Right Triangle 23">
              <a:extLst>
                <a:ext uri="{FF2B5EF4-FFF2-40B4-BE49-F238E27FC236}">
                  <a16:creationId xmlns:a16="http://schemas.microsoft.com/office/drawing/2014/main" id="{EEB03640-B3DC-6141-8963-CA85ADD62A55}"/>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5" name="TextBox 24">
              <a:extLst>
                <a:ext uri="{FF2B5EF4-FFF2-40B4-BE49-F238E27FC236}">
                  <a16:creationId xmlns:a16="http://schemas.microsoft.com/office/drawing/2014/main" id="{CD041DCC-2730-F94F-8430-ACB27754D8DA}"/>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26" name="TextBox 25">
              <a:extLst>
                <a:ext uri="{FF2B5EF4-FFF2-40B4-BE49-F238E27FC236}">
                  <a16:creationId xmlns:a16="http://schemas.microsoft.com/office/drawing/2014/main" id="{FE3F4016-C4AF-3243-BCD6-E609952A7EF9}"/>
                </a:ext>
              </a:extLst>
            </p:cNvPr>
            <p:cNvSpPr txBox="1"/>
            <p:nvPr userDrawn="1"/>
          </p:nvSpPr>
          <p:spPr>
            <a:xfrm>
              <a:off x="12335975" y="461901"/>
              <a:ext cx="1797275" cy="1417141"/>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p:txBody>
        </p:sp>
      </p:grpSp>
      <p:grpSp>
        <p:nvGrpSpPr>
          <p:cNvPr id="27" name="Group 26">
            <a:extLst>
              <a:ext uri="{FF2B5EF4-FFF2-40B4-BE49-F238E27FC236}">
                <a16:creationId xmlns:a16="http://schemas.microsoft.com/office/drawing/2014/main" id="{D235C1CE-EAE6-9C42-B8C0-6592D849FE6E}"/>
              </a:ext>
            </a:extLst>
          </p:cNvPr>
          <p:cNvGrpSpPr/>
          <p:nvPr userDrawn="1"/>
        </p:nvGrpSpPr>
        <p:grpSpPr>
          <a:xfrm>
            <a:off x="12192000" y="-947342"/>
            <a:ext cx="2427514" cy="605550"/>
            <a:chOff x="12192000" y="-947342"/>
            <a:chExt cx="2427514" cy="605550"/>
          </a:xfrm>
        </p:grpSpPr>
        <p:sp>
          <p:nvSpPr>
            <p:cNvPr id="28" name="TextBox 27">
              <a:extLst>
                <a:ext uri="{FF2B5EF4-FFF2-40B4-BE49-F238E27FC236}">
                  <a16:creationId xmlns:a16="http://schemas.microsoft.com/office/drawing/2014/main" id="{AD5BAD28-2BC6-E645-AAF7-DE9E1B4E4F97}"/>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9" name="Picture 28">
              <a:extLst>
                <a:ext uri="{FF2B5EF4-FFF2-40B4-BE49-F238E27FC236}">
                  <a16:creationId xmlns:a16="http://schemas.microsoft.com/office/drawing/2014/main" id="{B9E4F316-DB5E-534E-8678-2B126D6FA5B2}"/>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19" name="Colour Pillar">
            <a:extLst>
              <a:ext uri="{FF2B5EF4-FFF2-40B4-BE49-F238E27FC236}">
                <a16:creationId xmlns:a16="http://schemas.microsoft.com/office/drawing/2014/main" id="{1865E192-50E8-734E-AF8D-EE5B38F32B69}"/>
              </a:ext>
            </a:extLst>
          </p:cNvPr>
          <p:cNvSpPr/>
          <p:nvPr userDrawn="1"/>
        </p:nvSpPr>
        <p:spPr>
          <a:xfrm>
            <a:off x="11845042" y="360000"/>
            <a:ext cx="183600" cy="61380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48001355"/>
      </p:ext>
    </p:extLst>
  </p:cSld>
  <p:clrMapOvr>
    <a:masterClrMapping/>
  </p:clrMapOvr>
  <p:extLst>
    <p:ext uri="{DCECCB84-F9BA-43D5-87BE-67443E8EF086}">
      <p15:sldGuideLst xmlns:p15="http://schemas.microsoft.com/office/powerpoint/2012/main">
        <p15:guide id="3" pos="316" userDrawn="1">
          <p15:clr>
            <a:srgbClr val="FBAE40"/>
          </p15:clr>
        </p15:guide>
        <p15:guide id="4" pos="4861" userDrawn="1">
          <p15:clr>
            <a:srgbClr val="FBAE40"/>
          </p15:clr>
        </p15:guide>
        <p15:guide id="8" orient="horz" pos="388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05A40D6-3962-3843-866A-C5845A9048E3}"/>
              </a:ext>
            </a:extLst>
          </p:cNvPr>
          <p:cNvSpPr>
            <a:spLocks noGrp="1"/>
          </p:cNvSpPr>
          <p:nvPr>
            <p:ph type="ftr" sz="quarter" idx="10"/>
          </p:nvPr>
        </p:nvSpPr>
        <p:spPr>
          <a:xfrm>
            <a:off x="1004465" y="6304235"/>
            <a:ext cx="8156316" cy="365125"/>
          </a:xfrm>
        </p:spPr>
        <p:txBody>
          <a:bodyPr/>
          <a:lstStyle/>
          <a:p>
            <a:endParaRPr lang="en-US"/>
          </a:p>
        </p:txBody>
      </p:sp>
      <p:sp>
        <p:nvSpPr>
          <p:cNvPr id="4" name="Slide Number Placeholder 3">
            <a:extLst>
              <a:ext uri="{FF2B5EF4-FFF2-40B4-BE49-F238E27FC236}">
                <a16:creationId xmlns:a16="http://schemas.microsoft.com/office/drawing/2014/main" id="{018AC99A-40A8-394A-8D4C-61EB6EC27A16}"/>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30" name="Rectangle 29">
            <a:extLst>
              <a:ext uri="{FF2B5EF4-FFF2-40B4-BE49-F238E27FC236}">
                <a16:creationId xmlns:a16="http://schemas.microsoft.com/office/drawing/2014/main" id="{D5941B86-A173-6A4C-B2F0-E5F8F8FAB03D}"/>
              </a:ext>
            </a:extLst>
          </p:cNvPr>
          <p:cNvSpPr/>
          <p:nvPr userDrawn="1"/>
        </p:nvSpPr>
        <p:spPr>
          <a:xfrm>
            <a:off x="-1914524" y="1940613"/>
            <a:ext cx="1585730"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Quote area</a:t>
            </a:r>
          </a:p>
          <a:p>
            <a:pPr algn="r"/>
            <a:r>
              <a:rPr lang="en-US" sz="1100" b="1" i="0" kern="1200">
                <a:solidFill>
                  <a:schemeClr val="tx1"/>
                </a:solidFill>
                <a:latin typeface="IBM Plex Sans SmBld" panose="020B0503050203000203" pitchFamily="34" charset="0"/>
                <a:ea typeface="+mn-ea"/>
                <a:cs typeface="+mn-cs"/>
              </a:rPr>
              <a:t>4 lines max</a:t>
            </a:r>
          </a:p>
        </p:txBody>
      </p:sp>
      <p:sp>
        <p:nvSpPr>
          <p:cNvPr id="33" name="Freeform 32">
            <a:extLst>
              <a:ext uri="{FF2B5EF4-FFF2-40B4-BE49-F238E27FC236}">
                <a16:creationId xmlns:a16="http://schemas.microsoft.com/office/drawing/2014/main" id="{FE461102-160B-E941-BE9A-9457FD743B27}"/>
              </a:ext>
            </a:extLst>
          </p:cNvPr>
          <p:cNvSpPr/>
          <p:nvPr userDrawn="1"/>
        </p:nvSpPr>
        <p:spPr>
          <a:xfrm>
            <a:off x="-279399" y="1463675"/>
            <a:ext cx="120650" cy="3149600"/>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64C0373C-6C5D-1F40-86FF-5BD9724B620D}"/>
              </a:ext>
            </a:extLst>
          </p:cNvPr>
          <p:cNvSpPr>
            <a:spLocks noGrp="1"/>
          </p:cNvSpPr>
          <p:nvPr>
            <p:ph type="body" sz="quarter" idx="13" hasCustomPrompt="1"/>
          </p:nvPr>
        </p:nvSpPr>
        <p:spPr>
          <a:xfrm>
            <a:off x="847344" y="1390650"/>
            <a:ext cx="10497312" cy="3443288"/>
          </a:xfrm>
          <a:solidFill>
            <a:schemeClr val="bg1"/>
          </a:solidFill>
        </p:spPr>
        <p:txBody>
          <a:bodyPr anchor="ctr"/>
          <a:lstStyle>
            <a:lvl1pPr algn="ctr">
              <a:defRPr sz="3600" b="0" i="0">
                <a:latin typeface="IBM Plex Serif Medm" panose="02060503050406000203" pitchFamily="18" charset="77"/>
              </a:defRPr>
            </a:lvl1pPr>
          </a:lstStyle>
          <a:p>
            <a:pPr lvl="0"/>
            <a:r>
              <a:rPr lang="en-US"/>
              <a:t>Click to add quote</a:t>
            </a:r>
          </a:p>
        </p:txBody>
      </p:sp>
      <p:sp>
        <p:nvSpPr>
          <p:cNvPr id="16" name="Text Placeholder 7">
            <a:extLst>
              <a:ext uri="{FF2B5EF4-FFF2-40B4-BE49-F238E27FC236}">
                <a16:creationId xmlns:a16="http://schemas.microsoft.com/office/drawing/2014/main" id="{4A35A8FC-F629-EA4D-B295-B916CFA54C35}"/>
              </a:ext>
            </a:extLst>
          </p:cNvPr>
          <p:cNvSpPr>
            <a:spLocks noGrp="1"/>
          </p:cNvSpPr>
          <p:nvPr>
            <p:ph type="body" sz="quarter" idx="14" hasCustomPrompt="1"/>
          </p:nvPr>
        </p:nvSpPr>
        <p:spPr>
          <a:xfrm>
            <a:off x="511175" y="5719865"/>
            <a:ext cx="11169650" cy="338036"/>
          </a:xfrm>
          <a:solidFill>
            <a:schemeClr val="bg1"/>
          </a:solidFill>
        </p:spPr>
        <p:txBody>
          <a:bodyPr anchor="ctr"/>
          <a:lstStyle>
            <a:lvl1pPr algn="r">
              <a:defRPr sz="1600" b="0" i="0">
                <a:latin typeface="IBM Plex Serif ExtLt" panose="02060303050406000203" pitchFamily="18" charset="77"/>
              </a:defRPr>
            </a:lvl1pPr>
          </a:lstStyle>
          <a:p>
            <a:pPr lvl="0"/>
            <a:r>
              <a:rPr lang="en-US"/>
              <a:t>- Click to add name</a:t>
            </a:r>
          </a:p>
        </p:txBody>
      </p:sp>
      <p:sp>
        <p:nvSpPr>
          <p:cNvPr id="5" name="Freeform 4">
            <a:extLst>
              <a:ext uri="{FF2B5EF4-FFF2-40B4-BE49-F238E27FC236}">
                <a16:creationId xmlns:a16="http://schemas.microsoft.com/office/drawing/2014/main" id="{BB48568B-1C7F-1043-8FB4-C34722649442}"/>
              </a:ext>
            </a:extLst>
          </p:cNvPr>
          <p:cNvSpPr/>
          <p:nvPr userDrawn="1"/>
        </p:nvSpPr>
        <p:spPr>
          <a:xfrm>
            <a:off x="603504" y="877824"/>
            <a:ext cx="10991088" cy="548640"/>
          </a:xfrm>
          <a:custGeom>
            <a:avLst/>
            <a:gdLst>
              <a:gd name="connsiteX0" fmla="*/ 0 w 10991088"/>
              <a:gd name="connsiteY0" fmla="*/ 493776 h 530352"/>
              <a:gd name="connsiteX1" fmla="*/ 0 w 10991088"/>
              <a:gd name="connsiteY1" fmla="*/ 0 h 530352"/>
              <a:gd name="connsiteX2" fmla="*/ 10991088 w 10991088"/>
              <a:gd name="connsiteY2" fmla="*/ 0 h 530352"/>
              <a:gd name="connsiteX3" fmla="*/ 10991088 w 10991088"/>
              <a:gd name="connsiteY3" fmla="*/ 530352 h 530352"/>
            </a:gdLst>
            <a:ahLst/>
            <a:cxnLst>
              <a:cxn ang="0">
                <a:pos x="connsiteX0" y="connsiteY0"/>
              </a:cxn>
              <a:cxn ang="0">
                <a:pos x="connsiteX1" y="connsiteY1"/>
              </a:cxn>
              <a:cxn ang="0">
                <a:pos x="connsiteX2" y="connsiteY2"/>
              </a:cxn>
              <a:cxn ang="0">
                <a:pos x="connsiteX3" y="connsiteY3"/>
              </a:cxn>
            </a:cxnLst>
            <a:rect l="l" t="t" r="r" b="b"/>
            <a:pathLst>
              <a:path w="10991088" h="530352">
                <a:moveTo>
                  <a:pt x="0" y="493776"/>
                </a:moveTo>
                <a:lnTo>
                  <a:pt x="0" y="0"/>
                </a:lnTo>
                <a:lnTo>
                  <a:pt x="10991088" y="0"/>
                </a:lnTo>
                <a:lnTo>
                  <a:pt x="10991088" y="530352"/>
                </a:lnTo>
              </a:path>
            </a:pathLst>
          </a:custGeom>
          <a:noFill/>
          <a:ln w="152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a:extLst>
              <a:ext uri="{FF2B5EF4-FFF2-40B4-BE49-F238E27FC236}">
                <a16:creationId xmlns:a16="http://schemas.microsoft.com/office/drawing/2014/main" id="{D0FD2320-9916-B945-8520-A2418121744A}"/>
              </a:ext>
            </a:extLst>
          </p:cNvPr>
          <p:cNvSpPr/>
          <p:nvPr userDrawn="1"/>
        </p:nvSpPr>
        <p:spPr>
          <a:xfrm flipV="1">
            <a:off x="603504" y="4642485"/>
            <a:ext cx="10991088" cy="548640"/>
          </a:xfrm>
          <a:custGeom>
            <a:avLst/>
            <a:gdLst>
              <a:gd name="connsiteX0" fmla="*/ 0 w 10991088"/>
              <a:gd name="connsiteY0" fmla="*/ 493776 h 530352"/>
              <a:gd name="connsiteX1" fmla="*/ 0 w 10991088"/>
              <a:gd name="connsiteY1" fmla="*/ 0 h 530352"/>
              <a:gd name="connsiteX2" fmla="*/ 10991088 w 10991088"/>
              <a:gd name="connsiteY2" fmla="*/ 0 h 530352"/>
              <a:gd name="connsiteX3" fmla="*/ 10991088 w 10991088"/>
              <a:gd name="connsiteY3" fmla="*/ 530352 h 530352"/>
            </a:gdLst>
            <a:ahLst/>
            <a:cxnLst>
              <a:cxn ang="0">
                <a:pos x="connsiteX0" y="connsiteY0"/>
              </a:cxn>
              <a:cxn ang="0">
                <a:pos x="connsiteX1" y="connsiteY1"/>
              </a:cxn>
              <a:cxn ang="0">
                <a:pos x="connsiteX2" y="connsiteY2"/>
              </a:cxn>
              <a:cxn ang="0">
                <a:pos x="connsiteX3" y="connsiteY3"/>
              </a:cxn>
            </a:cxnLst>
            <a:rect l="l" t="t" r="r" b="b"/>
            <a:pathLst>
              <a:path w="10991088" h="530352">
                <a:moveTo>
                  <a:pt x="0" y="493776"/>
                </a:moveTo>
                <a:lnTo>
                  <a:pt x="0" y="0"/>
                </a:lnTo>
                <a:lnTo>
                  <a:pt x="10991088" y="0"/>
                </a:lnTo>
                <a:lnTo>
                  <a:pt x="10991088" y="530352"/>
                </a:lnTo>
              </a:path>
            </a:pathLst>
          </a:custGeom>
          <a:noFill/>
          <a:ln w="152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F410E56-EAA4-184C-A88F-39DBFF3B3134}"/>
              </a:ext>
            </a:extLst>
          </p:cNvPr>
          <p:cNvSpPr/>
          <p:nvPr userDrawn="1"/>
        </p:nvSpPr>
        <p:spPr>
          <a:xfrm>
            <a:off x="688881" y="0"/>
            <a:ext cx="1285929" cy="2646878"/>
          </a:xfrm>
          <a:prstGeom prst="rect">
            <a:avLst/>
          </a:prstGeom>
        </p:spPr>
        <p:txBody>
          <a:bodyPr wrap="none">
            <a:spAutoFit/>
          </a:bodyPr>
          <a:lstStyle/>
          <a:p>
            <a:r>
              <a:rPr lang="en-US" sz="16600" b="1" i="0">
                <a:solidFill>
                  <a:schemeClr val="accent3"/>
                </a:solidFill>
                <a:latin typeface="IBM Plex Serif" panose="02060503050406000203" pitchFamily="18" charset="77"/>
              </a:rPr>
              <a:t>“</a:t>
            </a:r>
          </a:p>
        </p:txBody>
      </p:sp>
      <p:sp>
        <p:nvSpPr>
          <p:cNvPr id="24" name="Rectangle 23">
            <a:extLst>
              <a:ext uri="{FF2B5EF4-FFF2-40B4-BE49-F238E27FC236}">
                <a16:creationId xmlns:a16="http://schemas.microsoft.com/office/drawing/2014/main" id="{01CCB49D-21BD-7E44-AE19-8BE23A6D654A}"/>
              </a:ext>
            </a:extLst>
          </p:cNvPr>
          <p:cNvSpPr/>
          <p:nvPr userDrawn="1"/>
        </p:nvSpPr>
        <p:spPr>
          <a:xfrm>
            <a:off x="10308452" y="4533255"/>
            <a:ext cx="1285929" cy="2646878"/>
          </a:xfrm>
          <a:prstGeom prst="rect">
            <a:avLst/>
          </a:prstGeom>
        </p:spPr>
        <p:txBody>
          <a:bodyPr wrap="none">
            <a:spAutoFit/>
          </a:bodyPr>
          <a:lstStyle/>
          <a:p>
            <a:r>
              <a:rPr lang="en-US" sz="16600" b="1" i="0">
                <a:solidFill>
                  <a:schemeClr val="accent3"/>
                </a:solidFill>
                <a:latin typeface="IBM Plex Serif" panose="02060503050406000203" pitchFamily="18" charset="77"/>
              </a:rPr>
              <a:t>”</a:t>
            </a:r>
          </a:p>
        </p:txBody>
      </p:sp>
      <p:pic>
        <p:nvPicPr>
          <p:cNvPr id="13" name="Picture 12" descr="Glendon | York University Logo">
            <a:extLst>
              <a:ext uri="{FF2B5EF4-FFF2-40B4-BE49-F238E27FC236}">
                <a16:creationId xmlns:a16="http://schemas.microsoft.com/office/drawing/2014/main" id="{0452ECE0-DA0D-A946-BB81-C8F34296C6C7}"/>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2840046305"/>
      </p:ext>
    </p:extLst>
  </p:cSld>
  <p:clrMapOvr>
    <a:masterClrMapping/>
  </p:clrMapOvr>
  <p:extLst>
    <p:ext uri="{DCECCB84-F9BA-43D5-87BE-67443E8EF086}">
      <p15:sldGuideLst xmlns:p15="http://schemas.microsoft.com/office/powerpoint/2012/main">
        <p15:guide id="3" pos="325" userDrawn="1">
          <p15:clr>
            <a:srgbClr val="FBAE40"/>
          </p15:clr>
        </p15:guide>
        <p15:guide id="4" pos="7355" userDrawn="1">
          <p15:clr>
            <a:srgbClr val="FBAE40"/>
          </p15:clr>
        </p15:guide>
        <p15:guide id="7" orient="horz" pos="867" userDrawn="1">
          <p15:clr>
            <a:srgbClr val="FBAE40"/>
          </p15:clr>
        </p15:guide>
        <p15:guide id="8" orient="horz" pos="3612" userDrawn="1">
          <p15:clr>
            <a:srgbClr val="FBAE40"/>
          </p15:clr>
        </p15:guide>
        <p15:guide id="9" orient="horz" pos="3045" userDrawn="1">
          <p15:clr>
            <a:srgbClr val="FBAE40"/>
          </p15:clr>
        </p15:guide>
        <p15:guide id="10" orient="horz" pos="3816"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Layout 2">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64C0373C-6C5D-1F40-86FF-5BD9724B620D}"/>
              </a:ext>
            </a:extLst>
          </p:cNvPr>
          <p:cNvSpPr>
            <a:spLocks noGrp="1"/>
          </p:cNvSpPr>
          <p:nvPr>
            <p:ph type="body" sz="quarter" idx="13" hasCustomPrompt="1"/>
          </p:nvPr>
        </p:nvSpPr>
        <p:spPr>
          <a:xfrm>
            <a:off x="6727443" y="768858"/>
            <a:ext cx="4953381" cy="4589526"/>
          </a:xfrm>
          <a:noFill/>
        </p:spPr>
        <p:txBody>
          <a:bodyPr anchor="ctr"/>
          <a:lstStyle>
            <a:lvl1pPr algn="ctr">
              <a:defRPr sz="3600" b="0" i="0">
                <a:latin typeface="IBM Plex Serif Medm" panose="02060503050406000203" pitchFamily="18" charset="77"/>
              </a:defRPr>
            </a:lvl1pPr>
          </a:lstStyle>
          <a:p>
            <a:pPr lvl="0"/>
            <a:r>
              <a:rPr lang="en-US"/>
              <a:t>Click to add quote</a:t>
            </a:r>
          </a:p>
        </p:txBody>
      </p:sp>
      <p:sp>
        <p:nvSpPr>
          <p:cNvPr id="16" name="Text Placeholder 7">
            <a:extLst>
              <a:ext uri="{FF2B5EF4-FFF2-40B4-BE49-F238E27FC236}">
                <a16:creationId xmlns:a16="http://schemas.microsoft.com/office/drawing/2014/main" id="{4A35A8FC-F629-EA4D-B295-B916CFA54C35}"/>
              </a:ext>
            </a:extLst>
          </p:cNvPr>
          <p:cNvSpPr>
            <a:spLocks noGrp="1"/>
          </p:cNvSpPr>
          <p:nvPr>
            <p:ph type="body" sz="quarter" idx="14" hasCustomPrompt="1"/>
          </p:nvPr>
        </p:nvSpPr>
        <p:spPr>
          <a:xfrm>
            <a:off x="6727444" y="5734050"/>
            <a:ext cx="4953382" cy="326765"/>
          </a:xfrm>
          <a:solidFill>
            <a:schemeClr val="bg1"/>
          </a:solidFill>
        </p:spPr>
        <p:txBody>
          <a:bodyPr anchor="ctr"/>
          <a:lstStyle>
            <a:lvl1pPr algn="r">
              <a:defRPr sz="1600" b="0" i="0">
                <a:latin typeface="IBM Plex Serif ExtLt" panose="02060303050406000203" pitchFamily="18" charset="77"/>
              </a:defRPr>
            </a:lvl1pPr>
          </a:lstStyle>
          <a:p>
            <a:pPr lvl="0"/>
            <a:r>
              <a:rPr lang="en-US"/>
              <a:t>- Click to add name</a:t>
            </a:r>
          </a:p>
        </p:txBody>
      </p:sp>
      <p:sp>
        <p:nvSpPr>
          <p:cNvPr id="23" name="Rectangle 22">
            <a:extLst>
              <a:ext uri="{FF2B5EF4-FFF2-40B4-BE49-F238E27FC236}">
                <a16:creationId xmlns:a16="http://schemas.microsoft.com/office/drawing/2014/main" id="{1F410E56-EAA4-184C-A88F-39DBFF3B3134}"/>
              </a:ext>
            </a:extLst>
          </p:cNvPr>
          <p:cNvSpPr/>
          <p:nvPr userDrawn="1"/>
        </p:nvSpPr>
        <p:spPr>
          <a:xfrm>
            <a:off x="6096000" y="0"/>
            <a:ext cx="1285929" cy="2646878"/>
          </a:xfrm>
          <a:prstGeom prst="rect">
            <a:avLst/>
          </a:prstGeom>
        </p:spPr>
        <p:txBody>
          <a:bodyPr wrap="none">
            <a:spAutoFit/>
          </a:bodyPr>
          <a:lstStyle/>
          <a:p>
            <a:r>
              <a:rPr lang="en-US" sz="16600" b="1" i="0">
                <a:solidFill>
                  <a:schemeClr val="tx2"/>
                </a:solidFill>
                <a:latin typeface="IBM Plex Serif" panose="02060503050406000203" pitchFamily="18" charset="77"/>
              </a:rPr>
              <a:t>“</a:t>
            </a:r>
          </a:p>
        </p:txBody>
      </p:sp>
      <p:sp>
        <p:nvSpPr>
          <p:cNvPr id="19" name="Freeform 18">
            <a:extLst>
              <a:ext uri="{FF2B5EF4-FFF2-40B4-BE49-F238E27FC236}">
                <a16:creationId xmlns:a16="http://schemas.microsoft.com/office/drawing/2014/main" id="{73AC0119-2425-DB42-917D-CE92E1BED7B2}"/>
              </a:ext>
            </a:extLst>
          </p:cNvPr>
          <p:cNvSpPr/>
          <p:nvPr userDrawn="1"/>
        </p:nvSpPr>
        <p:spPr>
          <a:xfrm>
            <a:off x="0" y="0"/>
            <a:ext cx="6096000" cy="6866389"/>
          </a:xfrm>
          <a:custGeom>
            <a:avLst/>
            <a:gdLst>
              <a:gd name="connsiteX0" fmla="*/ 180000 w 6096000"/>
              <a:gd name="connsiteY0" fmla="*/ 180001 h 6866389"/>
              <a:gd name="connsiteX1" fmla="*/ 180000 w 6096000"/>
              <a:gd name="connsiteY1" fmla="*/ 6686389 h 6866389"/>
              <a:gd name="connsiteX2" fmla="*/ 5916000 w 6096000"/>
              <a:gd name="connsiteY2" fmla="*/ 6686389 h 6866389"/>
              <a:gd name="connsiteX3" fmla="*/ 5916000 w 6096000"/>
              <a:gd name="connsiteY3" fmla="*/ 180001 h 6866389"/>
              <a:gd name="connsiteX4" fmla="*/ 0 w 6096000"/>
              <a:gd name="connsiteY4" fmla="*/ 0 h 6866389"/>
              <a:gd name="connsiteX5" fmla="*/ 180000 w 6096000"/>
              <a:gd name="connsiteY5" fmla="*/ 0 h 6866389"/>
              <a:gd name="connsiteX6" fmla="*/ 180000 w 6096000"/>
              <a:gd name="connsiteY6" fmla="*/ 1 h 6866389"/>
              <a:gd name="connsiteX7" fmla="*/ 5916000 w 6096000"/>
              <a:gd name="connsiteY7" fmla="*/ 1 h 6866389"/>
              <a:gd name="connsiteX8" fmla="*/ 5916000 w 6096000"/>
              <a:gd name="connsiteY8" fmla="*/ 0 h 6866389"/>
              <a:gd name="connsiteX9" fmla="*/ 6096000 w 6096000"/>
              <a:gd name="connsiteY9" fmla="*/ 0 h 6866389"/>
              <a:gd name="connsiteX10" fmla="*/ 6096000 w 6096000"/>
              <a:gd name="connsiteY10" fmla="*/ 6858000 h 6866389"/>
              <a:gd name="connsiteX11" fmla="*/ 6006096 w 6096000"/>
              <a:gd name="connsiteY11" fmla="*/ 6858000 h 6866389"/>
              <a:gd name="connsiteX12" fmla="*/ 6006096 w 6096000"/>
              <a:gd name="connsiteY12" fmla="*/ 6866389 h 6866389"/>
              <a:gd name="connsiteX13" fmla="*/ 1 w 6096000"/>
              <a:gd name="connsiteY13" fmla="*/ 6866389 h 6866389"/>
              <a:gd name="connsiteX14" fmla="*/ 1 w 6096000"/>
              <a:gd name="connsiteY14" fmla="*/ 6858000 h 6866389"/>
              <a:gd name="connsiteX15" fmla="*/ 0 w 6096000"/>
              <a:gd name="connsiteY15" fmla="*/ 6858000 h 6866389"/>
              <a:gd name="connsiteX0" fmla="*/ 180000 w 6096000"/>
              <a:gd name="connsiteY0" fmla="*/ 180001 h 6866389"/>
              <a:gd name="connsiteX1" fmla="*/ 180000 w 6096000"/>
              <a:gd name="connsiteY1" fmla="*/ 6686389 h 6866389"/>
              <a:gd name="connsiteX2" fmla="*/ 5916000 w 6096000"/>
              <a:gd name="connsiteY2" fmla="*/ 6686389 h 6866389"/>
              <a:gd name="connsiteX3" fmla="*/ 5916000 w 6096000"/>
              <a:gd name="connsiteY3" fmla="*/ 180001 h 6866389"/>
              <a:gd name="connsiteX4" fmla="*/ 180000 w 6096000"/>
              <a:gd name="connsiteY4" fmla="*/ 180001 h 6866389"/>
              <a:gd name="connsiteX5" fmla="*/ 0 w 6096000"/>
              <a:gd name="connsiteY5" fmla="*/ 0 h 6866389"/>
              <a:gd name="connsiteX6" fmla="*/ 180000 w 6096000"/>
              <a:gd name="connsiteY6" fmla="*/ 0 h 6866389"/>
              <a:gd name="connsiteX7" fmla="*/ 180000 w 6096000"/>
              <a:gd name="connsiteY7" fmla="*/ 1 h 6866389"/>
              <a:gd name="connsiteX8" fmla="*/ 5916000 w 6096000"/>
              <a:gd name="connsiteY8" fmla="*/ 1 h 6866389"/>
              <a:gd name="connsiteX9" fmla="*/ 5916000 w 6096000"/>
              <a:gd name="connsiteY9" fmla="*/ 0 h 6866389"/>
              <a:gd name="connsiteX10" fmla="*/ 6096000 w 6096000"/>
              <a:gd name="connsiteY10" fmla="*/ 0 h 6866389"/>
              <a:gd name="connsiteX11" fmla="*/ 6096000 w 6096000"/>
              <a:gd name="connsiteY11" fmla="*/ 6858000 h 6866389"/>
              <a:gd name="connsiteX12" fmla="*/ 6006096 w 6096000"/>
              <a:gd name="connsiteY12" fmla="*/ 6858000 h 6866389"/>
              <a:gd name="connsiteX13" fmla="*/ 1 w 6096000"/>
              <a:gd name="connsiteY13" fmla="*/ 6866389 h 6866389"/>
              <a:gd name="connsiteX14" fmla="*/ 1 w 6096000"/>
              <a:gd name="connsiteY14" fmla="*/ 6858000 h 6866389"/>
              <a:gd name="connsiteX15" fmla="*/ 0 w 6096000"/>
              <a:gd name="connsiteY15" fmla="*/ 6858000 h 6866389"/>
              <a:gd name="connsiteX16" fmla="*/ 0 w 6096000"/>
              <a:gd name="connsiteY16" fmla="*/ 0 h 6866389"/>
              <a:gd name="connsiteX0" fmla="*/ 180000 w 6096000"/>
              <a:gd name="connsiteY0" fmla="*/ 180001 h 6866389"/>
              <a:gd name="connsiteX1" fmla="*/ 180000 w 6096000"/>
              <a:gd name="connsiteY1" fmla="*/ 6686389 h 6866389"/>
              <a:gd name="connsiteX2" fmla="*/ 5916000 w 6096000"/>
              <a:gd name="connsiteY2" fmla="*/ 6686389 h 6866389"/>
              <a:gd name="connsiteX3" fmla="*/ 5916000 w 6096000"/>
              <a:gd name="connsiteY3" fmla="*/ 180001 h 6866389"/>
              <a:gd name="connsiteX4" fmla="*/ 180000 w 6096000"/>
              <a:gd name="connsiteY4" fmla="*/ 180001 h 6866389"/>
              <a:gd name="connsiteX5" fmla="*/ 0 w 6096000"/>
              <a:gd name="connsiteY5" fmla="*/ 0 h 6866389"/>
              <a:gd name="connsiteX6" fmla="*/ 180000 w 6096000"/>
              <a:gd name="connsiteY6" fmla="*/ 0 h 6866389"/>
              <a:gd name="connsiteX7" fmla="*/ 180000 w 6096000"/>
              <a:gd name="connsiteY7" fmla="*/ 1 h 6866389"/>
              <a:gd name="connsiteX8" fmla="*/ 5916000 w 6096000"/>
              <a:gd name="connsiteY8" fmla="*/ 1 h 6866389"/>
              <a:gd name="connsiteX9" fmla="*/ 5916000 w 6096000"/>
              <a:gd name="connsiteY9" fmla="*/ 0 h 6866389"/>
              <a:gd name="connsiteX10" fmla="*/ 6096000 w 6096000"/>
              <a:gd name="connsiteY10" fmla="*/ 0 h 6866389"/>
              <a:gd name="connsiteX11" fmla="*/ 6096000 w 6096000"/>
              <a:gd name="connsiteY11" fmla="*/ 6858000 h 6866389"/>
              <a:gd name="connsiteX12" fmla="*/ 1 w 6096000"/>
              <a:gd name="connsiteY12" fmla="*/ 6866389 h 6866389"/>
              <a:gd name="connsiteX13" fmla="*/ 1 w 6096000"/>
              <a:gd name="connsiteY13" fmla="*/ 6858000 h 6866389"/>
              <a:gd name="connsiteX14" fmla="*/ 0 w 6096000"/>
              <a:gd name="connsiteY14" fmla="*/ 6858000 h 6866389"/>
              <a:gd name="connsiteX15" fmla="*/ 0 w 6096000"/>
              <a:gd name="connsiteY15" fmla="*/ 0 h 6866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096000" h="6866389">
                <a:moveTo>
                  <a:pt x="180000" y="180001"/>
                </a:moveTo>
                <a:lnTo>
                  <a:pt x="180000" y="6686389"/>
                </a:lnTo>
                <a:lnTo>
                  <a:pt x="5916000" y="6686389"/>
                </a:lnTo>
                <a:lnTo>
                  <a:pt x="5916000" y="180001"/>
                </a:lnTo>
                <a:lnTo>
                  <a:pt x="180000" y="180001"/>
                </a:lnTo>
                <a:close/>
                <a:moveTo>
                  <a:pt x="0" y="0"/>
                </a:moveTo>
                <a:lnTo>
                  <a:pt x="180000" y="0"/>
                </a:lnTo>
                <a:lnTo>
                  <a:pt x="180000" y="1"/>
                </a:lnTo>
                <a:lnTo>
                  <a:pt x="5916000" y="1"/>
                </a:lnTo>
                <a:lnTo>
                  <a:pt x="5916000" y="0"/>
                </a:lnTo>
                <a:lnTo>
                  <a:pt x="6096000" y="0"/>
                </a:lnTo>
                <a:lnTo>
                  <a:pt x="6096000" y="6858000"/>
                </a:lnTo>
                <a:lnTo>
                  <a:pt x="1" y="6866389"/>
                </a:lnTo>
                <a:lnTo>
                  <a:pt x="1" y="6858000"/>
                </a:lnTo>
                <a:lnTo>
                  <a:pt x="0" y="6858000"/>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Picture Placeholder 7">
            <a:extLst>
              <a:ext uri="{FF2B5EF4-FFF2-40B4-BE49-F238E27FC236}">
                <a16:creationId xmlns:a16="http://schemas.microsoft.com/office/drawing/2014/main" id="{73AF9339-E113-EA49-B120-160ADDC548F9}"/>
              </a:ext>
            </a:extLst>
          </p:cNvPr>
          <p:cNvSpPr>
            <a:spLocks noGrp="1"/>
          </p:cNvSpPr>
          <p:nvPr>
            <p:ph type="pic" sz="quarter" idx="15" hasCustomPrompt="1"/>
          </p:nvPr>
        </p:nvSpPr>
        <p:spPr>
          <a:xfrm>
            <a:off x="177799" y="178129"/>
            <a:ext cx="5740401" cy="6511595"/>
          </a:xfrm>
          <a:prstGeom prst="rect">
            <a:avLst/>
          </a:prstGeom>
          <a:solidFill>
            <a:schemeClr val="bg1"/>
          </a:solidFill>
        </p:spPr>
        <p:txBody>
          <a:bodyPr wrap="square" rIns="36000" anchor="ctr">
            <a:noAutofit/>
          </a:bodyPr>
          <a:lstStyle>
            <a:lvl1pPr algn="ctr">
              <a:defRPr/>
            </a:lvl1pPr>
          </a:lstStyle>
          <a:p>
            <a:r>
              <a:rPr lang="en-US"/>
              <a:t>Drop photo here</a:t>
            </a:r>
            <a:br>
              <a:rPr lang="en-US"/>
            </a:br>
            <a:r>
              <a:rPr lang="en-US"/>
              <a:t>to add background photo</a:t>
            </a:r>
          </a:p>
        </p:txBody>
      </p:sp>
      <p:sp>
        <p:nvSpPr>
          <p:cNvPr id="24" name="Rectangle 23">
            <a:extLst>
              <a:ext uri="{FF2B5EF4-FFF2-40B4-BE49-F238E27FC236}">
                <a16:creationId xmlns:a16="http://schemas.microsoft.com/office/drawing/2014/main" id="{01CCB49D-21BD-7E44-AE19-8BE23A6D654A}"/>
              </a:ext>
            </a:extLst>
          </p:cNvPr>
          <p:cNvSpPr/>
          <p:nvPr userDrawn="1"/>
        </p:nvSpPr>
        <p:spPr>
          <a:xfrm>
            <a:off x="10760656" y="4450959"/>
            <a:ext cx="1285929" cy="2646878"/>
          </a:xfrm>
          <a:prstGeom prst="rect">
            <a:avLst/>
          </a:prstGeom>
        </p:spPr>
        <p:txBody>
          <a:bodyPr wrap="none">
            <a:spAutoFit/>
          </a:bodyPr>
          <a:lstStyle/>
          <a:p>
            <a:r>
              <a:rPr lang="en-US" sz="16600" b="1" i="0">
                <a:solidFill>
                  <a:schemeClr val="tx2"/>
                </a:solidFill>
                <a:latin typeface="IBM Plex Serif" panose="02060503050406000203" pitchFamily="18" charset="77"/>
              </a:rPr>
              <a:t>”</a:t>
            </a:r>
          </a:p>
        </p:txBody>
      </p:sp>
      <p:grpSp>
        <p:nvGrpSpPr>
          <p:cNvPr id="12" name="Group 11">
            <a:extLst>
              <a:ext uri="{FF2B5EF4-FFF2-40B4-BE49-F238E27FC236}">
                <a16:creationId xmlns:a16="http://schemas.microsoft.com/office/drawing/2014/main" id="{C9F41714-F924-A244-BE72-B26C0FF4E3AF}"/>
              </a:ext>
            </a:extLst>
          </p:cNvPr>
          <p:cNvGrpSpPr/>
          <p:nvPr userDrawn="1"/>
        </p:nvGrpSpPr>
        <p:grpSpPr>
          <a:xfrm>
            <a:off x="12087188" y="-254000"/>
            <a:ext cx="2167267" cy="2173235"/>
            <a:chOff x="12087188" y="-254000"/>
            <a:chExt cx="2167267" cy="2173235"/>
          </a:xfrm>
        </p:grpSpPr>
        <p:sp>
          <p:nvSpPr>
            <p:cNvPr id="13" name="Rectangle 12">
              <a:extLst>
                <a:ext uri="{FF2B5EF4-FFF2-40B4-BE49-F238E27FC236}">
                  <a16:creationId xmlns:a16="http://schemas.microsoft.com/office/drawing/2014/main" id="{CCE7BC2F-831C-944A-8470-701424192F58}"/>
                </a:ext>
              </a:extLst>
            </p:cNvPr>
            <p:cNvSpPr/>
            <p:nvPr userDrawn="1"/>
          </p:nvSpPr>
          <p:spPr>
            <a:xfrm>
              <a:off x="12254204" y="199076"/>
              <a:ext cx="2000251" cy="17201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4" name="Rectangle 13">
              <a:extLst>
                <a:ext uri="{FF2B5EF4-FFF2-40B4-BE49-F238E27FC236}">
                  <a16:creationId xmlns:a16="http://schemas.microsoft.com/office/drawing/2014/main" id="{EC01ED7C-4A2C-4B4D-9216-D8952D75E436}"/>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5" name="Right Triangle 14">
              <a:extLst>
                <a:ext uri="{FF2B5EF4-FFF2-40B4-BE49-F238E27FC236}">
                  <a16:creationId xmlns:a16="http://schemas.microsoft.com/office/drawing/2014/main" id="{B6A7134A-CEF3-FE4F-8F91-9A5C7405DA0B}"/>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7" name="TextBox 16">
              <a:extLst>
                <a:ext uri="{FF2B5EF4-FFF2-40B4-BE49-F238E27FC236}">
                  <a16:creationId xmlns:a16="http://schemas.microsoft.com/office/drawing/2014/main" id="{F6E54909-2FBE-1442-ADE2-383CA8D7C399}"/>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20" name="TextBox 19">
              <a:extLst>
                <a:ext uri="{FF2B5EF4-FFF2-40B4-BE49-F238E27FC236}">
                  <a16:creationId xmlns:a16="http://schemas.microsoft.com/office/drawing/2014/main" id="{4519FFAA-9F8D-794C-AE44-2E1CAF20267D}"/>
                </a:ext>
              </a:extLst>
            </p:cNvPr>
            <p:cNvSpPr txBox="1"/>
            <p:nvPr userDrawn="1"/>
          </p:nvSpPr>
          <p:spPr>
            <a:xfrm>
              <a:off x="12335975" y="461901"/>
              <a:ext cx="1797275" cy="1417141"/>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p:txBody>
        </p:sp>
      </p:grpSp>
      <p:grpSp>
        <p:nvGrpSpPr>
          <p:cNvPr id="22" name="Group 21">
            <a:extLst>
              <a:ext uri="{FF2B5EF4-FFF2-40B4-BE49-F238E27FC236}">
                <a16:creationId xmlns:a16="http://schemas.microsoft.com/office/drawing/2014/main" id="{73217B99-8742-3E46-B2BF-71FB0F5C24BD}"/>
              </a:ext>
            </a:extLst>
          </p:cNvPr>
          <p:cNvGrpSpPr/>
          <p:nvPr userDrawn="1"/>
        </p:nvGrpSpPr>
        <p:grpSpPr>
          <a:xfrm>
            <a:off x="12192000" y="-947342"/>
            <a:ext cx="2427514" cy="605550"/>
            <a:chOff x="12192000" y="-947342"/>
            <a:chExt cx="2427514" cy="605550"/>
          </a:xfrm>
        </p:grpSpPr>
        <p:sp>
          <p:nvSpPr>
            <p:cNvPr id="25" name="TextBox 24">
              <a:extLst>
                <a:ext uri="{FF2B5EF4-FFF2-40B4-BE49-F238E27FC236}">
                  <a16:creationId xmlns:a16="http://schemas.microsoft.com/office/drawing/2014/main" id="{6DDA80C0-2944-9A4D-BA36-E44D2CA0422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6" name="Picture 25">
              <a:extLst>
                <a:ext uri="{FF2B5EF4-FFF2-40B4-BE49-F238E27FC236}">
                  <a16:creationId xmlns:a16="http://schemas.microsoft.com/office/drawing/2014/main" id="{5587CC0E-8820-D748-832A-58923F3A353E}"/>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21" name="Colour Pillar">
            <a:extLst>
              <a:ext uri="{FF2B5EF4-FFF2-40B4-BE49-F238E27FC236}">
                <a16:creationId xmlns:a16="http://schemas.microsoft.com/office/drawing/2014/main" id="{8B73D891-1430-FA47-8D6F-29D23FE013FE}"/>
              </a:ext>
            </a:extLst>
          </p:cNvPr>
          <p:cNvSpPr/>
          <p:nvPr userDrawn="1"/>
        </p:nvSpPr>
        <p:spPr>
          <a:xfrm>
            <a:off x="5918200" y="178128"/>
            <a:ext cx="176400" cy="651159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27" name="Picture 26" descr="Glendon | York University Logo">
            <a:extLst>
              <a:ext uri="{FF2B5EF4-FFF2-40B4-BE49-F238E27FC236}">
                <a16:creationId xmlns:a16="http://schemas.microsoft.com/office/drawing/2014/main" id="{D108BE56-CEB7-2F42-A5B2-1C36CF32764A}"/>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3884057878"/>
      </p:ext>
    </p:extLst>
  </p:cSld>
  <p:clrMapOvr>
    <a:masterClrMapping/>
  </p:clrMapOvr>
  <p:extLst>
    <p:ext uri="{DCECCB84-F9BA-43D5-87BE-67443E8EF086}">
      <p15:sldGuideLst xmlns:p15="http://schemas.microsoft.com/office/powerpoint/2012/main">
        <p15:guide id="4" pos="7363" userDrawn="1">
          <p15:clr>
            <a:srgbClr val="FBAE40"/>
          </p15:clr>
        </p15:guide>
        <p15:guide id="7" orient="horz" pos="3612" userDrawn="1">
          <p15:clr>
            <a:srgbClr val="FBAE40"/>
          </p15:clr>
        </p15:guide>
        <p15:guide id="8" orient="horz" pos="3816" userDrawn="1">
          <p15:clr>
            <a:srgbClr val="FBAE40"/>
          </p15:clr>
        </p15:guide>
        <p15:guide id="9" orient="horz" pos="482" userDrawn="1">
          <p15:clr>
            <a:srgbClr val="FBAE40"/>
          </p15:clr>
        </p15:guide>
        <p15:guide id="10" pos="4226"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tyle 2">
    <p:bg>
      <p:bgPr>
        <a:solidFill>
          <a:schemeClr val="accent1"/>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027E5C04-A6BF-204B-B6E3-68227002AE82}"/>
              </a:ext>
            </a:extLst>
          </p:cNvPr>
          <p:cNvSpPr/>
          <p:nvPr userDrawn="1"/>
        </p:nvSpPr>
        <p:spPr>
          <a:xfrm>
            <a:off x="-1" y="1"/>
            <a:ext cx="12192002" cy="6858000"/>
          </a:xfrm>
          <a:custGeom>
            <a:avLst/>
            <a:gdLst>
              <a:gd name="connsiteX0" fmla="*/ 360001 w 12192002"/>
              <a:gd name="connsiteY0" fmla="*/ 360000 h 6858000"/>
              <a:gd name="connsiteX1" fmla="*/ 360001 w 12192002"/>
              <a:gd name="connsiteY1" fmla="*/ 6497999 h 6858000"/>
              <a:gd name="connsiteX2" fmla="*/ 11832001 w 12192002"/>
              <a:gd name="connsiteY2" fmla="*/ 6497999 h 6858000"/>
              <a:gd name="connsiteX3" fmla="*/ 11832001 w 12192002"/>
              <a:gd name="connsiteY3" fmla="*/ 360000 h 6858000"/>
              <a:gd name="connsiteX4" fmla="*/ 1 w 12192002"/>
              <a:gd name="connsiteY4" fmla="*/ 0 h 6858000"/>
              <a:gd name="connsiteX5" fmla="*/ 360001 w 12192002"/>
              <a:gd name="connsiteY5" fmla="*/ 0 h 6858000"/>
              <a:gd name="connsiteX6" fmla="*/ 360001 w 12192002"/>
              <a:gd name="connsiteY6" fmla="*/ 0 h 6858000"/>
              <a:gd name="connsiteX7" fmla="*/ 11832001 w 12192002"/>
              <a:gd name="connsiteY7" fmla="*/ 0 h 6858000"/>
              <a:gd name="connsiteX8" fmla="*/ 12192001 w 12192002"/>
              <a:gd name="connsiteY8" fmla="*/ 0 h 6858000"/>
              <a:gd name="connsiteX9" fmla="*/ 12192002 w 12192002"/>
              <a:gd name="connsiteY9" fmla="*/ 0 h 6858000"/>
              <a:gd name="connsiteX10" fmla="*/ 12192002 w 12192002"/>
              <a:gd name="connsiteY10" fmla="*/ 360000 h 6858000"/>
              <a:gd name="connsiteX11" fmla="*/ 12192001 w 12192002"/>
              <a:gd name="connsiteY11" fmla="*/ 360000 h 6858000"/>
              <a:gd name="connsiteX12" fmla="*/ 12192001 w 12192002"/>
              <a:gd name="connsiteY12" fmla="*/ 6497999 h 6858000"/>
              <a:gd name="connsiteX13" fmla="*/ 12192002 w 12192002"/>
              <a:gd name="connsiteY13" fmla="*/ 6497999 h 6858000"/>
              <a:gd name="connsiteX14" fmla="*/ 12192002 w 12192002"/>
              <a:gd name="connsiteY14" fmla="*/ 6857999 h 6858000"/>
              <a:gd name="connsiteX15" fmla="*/ 12192001 w 12192002"/>
              <a:gd name="connsiteY15" fmla="*/ 6857999 h 6858000"/>
              <a:gd name="connsiteX16" fmla="*/ 12192001 w 12192002"/>
              <a:gd name="connsiteY16" fmla="*/ 6858000 h 6858000"/>
              <a:gd name="connsiteX17" fmla="*/ 11832001 w 12192002"/>
              <a:gd name="connsiteY17" fmla="*/ 6858000 h 6858000"/>
              <a:gd name="connsiteX18" fmla="*/ 11832001 w 12192002"/>
              <a:gd name="connsiteY18" fmla="*/ 6857999 h 6858000"/>
              <a:gd name="connsiteX19" fmla="*/ 360001 w 12192002"/>
              <a:gd name="connsiteY19" fmla="*/ 6857999 h 6858000"/>
              <a:gd name="connsiteX20" fmla="*/ 360001 w 12192002"/>
              <a:gd name="connsiteY20" fmla="*/ 6858000 h 6858000"/>
              <a:gd name="connsiteX21" fmla="*/ 1 w 12192002"/>
              <a:gd name="connsiteY21" fmla="*/ 6858000 h 6858000"/>
              <a:gd name="connsiteX22" fmla="*/ 1 w 12192002"/>
              <a:gd name="connsiteY22" fmla="*/ 6857999 h 6858000"/>
              <a:gd name="connsiteX23" fmla="*/ 0 w 12192002"/>
              <a:gd name="connsiteY23" fmla="*/ 6857999 h 6858000"/>
              <a:gd name="connsiteX24" fmla="*/ 0 w 12192002"/>
              <a:gd name="connsiteY24" fmla="*/ 6497999 h 6858000"/>
              <a:gd name="connsiteX25" fmla="*/ 1 w 12192002"/>
              <a:gd name="connsiteY25" fmla="*/ 6497999 h 6858000"/>
              <a:gd name="connsiteX26" fmla="*/ 1 w 12192002"/>
              <a:gd name="connsiteY26" fmla="*/ 360000 h 6858000"/>
              <a:gd name="connsiteX27" fmla="*/ 0 w 12192002"/>
              <a:gd name="connsiteY27" fmla="*/ 360000 h 6858000"/>
              <a:gd name="connsiteX28" fmla="*/ 0 w 12192002"/>
              <a:gd name="connsiteY28" fmla="*/ 0 h 6858000"/>
              <a:gd name="connsiteX29" fmla="*/ 1 w 12192002"/>
              <a:gd name="connsiteY2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192002" h="6858000">
                <a:moveTo>
                  <a:pt x="360001" y="360000"/>
                </a:moveTo>
                <a:lnTo>
                  <a:pt x="360001" y="6497999"/>
                </a:lnTo>
                <a:lnTo>
                  <a:pt x="11832001" y="6497999"/>
                </a:lnTo>
                <a:lnTo>
                  <a:pt x="11832001" y="360000"/>
                </a:lnTo>
                <a:close/>
                <a:moveTo>
                  <a:pt x="1" y="0"/>
                </a:moveTo>
                <a:lnTo>
                  <a:pt x="360001" y="0"/>
                </a:lnTo>
                <a:lnTo>
                  <a:pt x="360001" y="0"/>
                </a:lnTo>
                <a:lnTo>
                  <a:pt x="11832001" y="0"/>
                </a:lnTo>
                <a:lnTo>
                  <a:pt x="12192001" y="0"/>
                </a:lnTo>
                <a:lnTo>
                  <a:pt x="12192002" y="0"/>
                </a:lnTo>
                <a:lnTo>
                  <a:pt x="12192002" y="360000"/>
                </a:lnTo>
                <a:lnTo>
                  <a:pt x="12192001" y="360000"/>
                </a:lnTo>
                <a:lnTo>
                  <a:pt x="12192001" y="6497999"/>
                </a:lnTo>
                <a:lnTo>
                  <a:pt x="12192002" y="6497999"/>
                </a:lnTo>
                <a:lnTo>
                  <a:pt x="12192002" y="6857999"/>
                </a:lnTo>
                <a:lnTo>
                  <a:pt x="12192001" y="6857999"/>
                </a:lnTo>
                <a:lnTo>
                  <a:pt x="12192001" y="6858000"/>
                </a:lnTo>
                <a:lnTo>
                  <a:pt x="11832001" y="6858000"/>
                </a:lnTo>
                <a:lnTo>
                  <a:pt x="11832001" y="6857999"/>
                </a:lnTo>
                <a:lnTo>
                  <a:pt x="360001" y="6857999"/>
                </a:lnTo>
                <a:lnTo>
                  <a:pt x="360001" y="6858000"/>
                </a:lnTo>
                <a:lnTo>
                  <a:pt x="1" y="6858000"/>
                </a:lnTo>
                <a:lnTo>
                  <a:pt x="1" y="6857999"/>
                </a:lnTo>
                <a:lnTo>
                  <a:pt x="0" y="6857999"/>
                </a:lnTo>
                <a:lnTo>
                  <a:pt x="0" y="6497999"/>
                </a:lnTo>
                <a:lnTo>
                  <a:pt x="1" y="6497999"/>
                </a:lnTo>
                <a:lnTo>
                  <a:pt x="1" y="360000"/>
                </a:lnTo>
                <a:lnTo>
                  <a:pt x="0" y="360000"/>
                </a:lnTo>
                <a:lnTo>
                  <a:pt x="0" y="0"/>
                </a:lnTo>
                <a:lnTo>
                  <a:pt x="1"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Rectangle 6">
            <a:extLst>
              <a:ext uri="{FF2B5EF4-FFF2-40B4-BE49-F238E27FC236}">
                <a16:creationId xmlns:a16="http://schemas.microsoft.com/office/drawing/2014/main" id="{475EFF4A-70A8-9248-B4BA-E3DED7A31700}"/>
              </a:ext>
            </a:extLst>
          </p:cNvPr>
          <p:cNvSpPr/>
          <p:nvPr userDrawn="1"/>
        </p:nvSpPr>
        <p:spPr>
          <a:xfrm>
            <a:off x="-1607336"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mBld" panose="020B0503050203000203" pitchFamily="34" charset="0"/>
                <a:ea typeface="+mn-ea"/>
                <a:cs typeface="+mn-cs"/>
              </a:rPr>
              <a:t>4 lines max</a:t>
            </a:r>
          </a:p>
        </p:txBody>
      </p:sp>
      <p:sp>
        <p:nvSpPr>
          <p:cNvPr id="16" name="Rectangle 15">
            <a:extLst>
              <a:ext uri="{FF2B5EF4-FFF2-40B4-BE49-F238E27FC236}">
                <a16:creationId xmlns:a16="http://schemas.microsoft.com/office/drawing/2014/main" id="{DB5AEFE7-B037-6846-9200-FA1D40FA2490}"/>
              </a:ext>
            </a:extLst>
          </p:cNvPr>
          <p:cNvSpPr/>
          <p:nvPr userDrawn="1"/>
        </p:nvSpPr>
        <p:spPr>
          <a:xfrm>
            <a:off x="-1607336" y="3654952"/>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mBld" panose="020B0503050203000203" pitchFamily="34" charset="0"/>
              </a:rPr>
              <a:t>2 lines max</a:t>
            </a:r>
          </a:p>
        </p:txBody>
      </p:sp>
      <p:sp>
        <p:nvSpPr>
          <p:cNvPr id="9" name="Left Bracket 8">
            <a:extLst>
              <a:ext uri="{FF2B5EF4-FFF2-40B4-BE49-F238E27FC236}">
                <a16:creationId xmlns:a16="http://schemas.microsoft.com/office/drawing/2014/main" id="{120EEB4F-ABEE-814D-8EF3-50DC5B4DAC66}"/>
              </a:ext>
            </a:extLst>
          </p:cNvPr>
          <p:cNvSpPr/>
          <p:nvPr userDrawn="1"/>
        </p:nvSpPr>
        <p:spPr>
          <a:xfrm>
            <a:off x="-282633" y="1463040"/>
            <a:ext cx="133004" cy="2194560"/>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Left Bracket 18">
            <a:extLst>
              <a:ext uri="{FF2B5EF4-FFF2-40B4-BE49-F238E27FC236}">
                <a16:creationId xmlns:a16="http://schemas.microsoft.com/office/drawing/2014/main" id="{E87ECFFE-7F36-694E-8F11-4253B1666900}"/>
              </a:ext>
            </a:extLst>
          </p:cNvPr>
          <p:cNvSpPr/>
          <p:nvPr userDrawn="1"/>
        </p:nvSpPr>
        <p:spPr>
          <a:xfrm>
            <a:off x="-282633" y="3684494"/>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Picture Placeholder 44">
            <a:extLst>
              <a:ext uri="{FF2B5EF4-FFF2-40B4-BE49-F238E27FC236}">
                <a16:creationId xmlns:a16="http://schemas.microsoft.com/office/drawing/2014/main" id="{F5BD97B7-13A7-B84E-93C8-BAEDDB323CA9}"/>
              </a:ext>
            </a:extLst>
          </p:cNvPr>
          <p:cNvSpPr>
            <a:spLocks noGrp="1"/>
          </p:cNvSpPr>
          <p:nvPr>
            <p:ph type="pic" sz="quarter" idx="15" hasCustomPrompt="1"/>
          </p:nvPr>
        </p:nvSpPr>
        <p:spPr>
          <a:xfrm>
            <a:off x="355599" y="355922"/>
            <a:ext cx="11485301" cy="6146157"/>
          </a:xfrm>
          <a:custGeom>
            <a:avLst/>
            <a:gdLst>
              <a:gd name="connsiteX0" fmla="*/ 0 w 11485301"/>
              <a:gd name="connsiteY0" fmla="*/ 0 h 6146157"/>
              <a:gd name="connsiteX1" fmla="*/ 11485301 w 11485301"/>
              <a:gd name="connsiteY1" fmla="*/ 0 h 6146157"/>
              <a:gd name="connsiteX2" fmla="*/ 11485301 w 11485301"/>
              <a:gd name="connsiteY2" fmla="*/ 733078 h 6146157"/>
              <a:gd name="connsiteX3" fmla="*/ 6816166 w 11485301"/>
              <a:gd name="connsiteY3" fmla="*/ 733078 h 6146157"/>
              <a:gd name="connsiteX4" fmla="*/ 6816166 w 11485301"/>
              <a:gd name="connsiteY4" fmla="*/ 5413078 h 6146157"/>
              <a:gd name="connsiteX5" fmla="*/ 11485301 w 11485301"/>
              <a:gd name="connsiteY5" fmla="*/ 5413078 h 6146157"/>
              <a:gd name="connsiteX6" fmla="*/ 11485301 w 11485301"/>
              <a:gd name="connsiteY6" fmla="*/ 6146157 h 6146157"/>
              <a:gd name="connsiteX7" fmla="*/ 0 w 11485301"/>
              <a:gd name="connsiteY7" fmla="*/ 6146157 h 6146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85301" h="6146157">
                <a:moveTo>
                  <a:pt x="0" y="0"/>
                </a:moveTo>
                <a:lnTo>
                  <a:pt x="11485301" y="0"/>
                </a:lnTo>
                <a:lnTo>
                  <a:pt x="11485301" y="733078"/>
                </a:lnTo>
                <a:lnTo>
                  <a:pt x="6816166" y="733078"/>
                </a:lnTo>
                <a:lnTo>
                  <a:pt x="6816166" y="5413078"/>
                </a:lnTo>
                <a:lnTo>
                  <a:pt x="11485301" y="5413078"/>
                </a:lnTo>
                <a:lnTo>
                  <a:pt x="11485301" y="6146157"/>
                </a:lnTo>
                <a:lnTo>
                  <a:pt x="0" y="6146157"/>
                </a:lnTo>
                <a:close/>
              </a:path>
            </a:pathLst>
          </a:custGeom>
          <a:solidFill>
            <a:schemeClr val="bg1"/>
          </a:solidFill>
        </p:spPr>
        <p:txBody>
          <a:bodyPr wrap="square" lIns="288000" rIns="288000" anchor="ctr">
            <a:noAutofit/>
          </a:bodyPr>
          <a:lstStyle>
            <a:lvl1pPr algn="l">
              <a:defRPr/>
            </a:lvl1pPr>
          </a:lstStyle>
          <a:p>
            <a:r>
              <a:rPr lang="en-US"/>
              <a:t>Drop photo here to add background photo</a:t>
            </a:r>
          </a:p>
        </p:txBody>
      </p:sp>
      <p:sp>
        <p:nvSpPr>
          <p:cNvPr id="40" name="Text Placeholder 12">
            <a:extLst>
              <a:ext uri="{FF2B5EF4-FFF2-40B4-BE49-F238E27FC236}">
                <a16:creationId xmlns:a16="http://schemas.microsoft.com/office/drawing/2014/main" id="{7B592B49-0EC0-A743-96BA-8989B7B85375}"/>
              </a:ext>
            </a:extLst>
          </p:cNvPr>
          <p:cNvSpPr>
            <a:spLocks noGrp="1"/>
          </p:cNvSpPr>
          <p:nvPr>
            <p:ph type="body" sz="quarter" idx="10" hasCustomPrompt="1"/>
          </p:nvPr>
        </p:nvSpPr>
        <p:spPr>
          <a:xfrm>
            <a:off x="7534759" y="1470660"/>
            <a:ext cx="4301133" cy="2186940"/>
          </a:xfrm>
          <a:solidFill>
            <a:schemeClr val="accent1"/>
          </a:solidFill>
          <a:ln>
            <a:noFill/>
          </a:ln>
        </p:spPr>
        <p:txBody>
          <a:bodyPr lIns="0" tIns="36000" rIns="72000" bIns="0" anchor="b">
            <a:noAutofit/>
          </a:bodyPr>
          <a:lstStyle>
            <a:lvl1pPr>
              <a:lnSpc>
                <a:spcPct val="90000"/>
              </a:lnSpc>
              <a:spcBef>
                <a:spcPts val="0"/>
              </a:spcBef>
              <a:defRPr sz="4000" b="1" i="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Click to Add Presentation Title</a:t>
            </a:r>
          </a:p>
        </p:txBody>
      </p:sp>
      <p:cxnSp>
        <p:nvCxnSpPr>
          <p:cNvPr id="42" name="Straight Connector 41">
            <a:extLst>
              <a:ext uri="{FF2B5EF4-FFF2-40B4-BE49-F238E27FC236}">
                <a16:creationId xmlns:a16="http://schemas.microsoft.com/office/drawing/2014/main" id="{3A2D2F57-8905-8542-879D-5BEC70B9E59B}"/>
              </a:ext>
            </a:extLst>
          </p:cNvPr>
          <p:cNvCxnSpPr>
            <a:cxnSpLocks/>
          </p:cNvCxnSpPr>
          <p:nvPr userDrawn="1"/>
        </p:nvCxnSpPr>
        <p:spPr>
          <a:xfrm>
            <a:off x="7524313" y="4804806"/>
            <a:ext cx="431716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Text Placeholder 12">
            <a:extLst>
              <a:ext uri="{FF2B5EF4-FFF2-40B4-BE49-F238E27FC236}">
                <a16:creationId xmlns:a16="http://schemas.microsoft.com/office/drawing/2014/main" id="{63748CCE-26B5-5D41-89FB-59B42FBB7DB2}"/>
              </a:ext>
            </a:extLst>
          </p:cNvPr>
          <p:cNvSpPr>
            <a:spLocks noGrp="1"/>
          </p:cNvSpPr>
          <p:nvPr>
            <p:ph type="body" sz="quarter" idx="13" hasCustomPrompt="1"/>
          </p:nvPr>
        </p:nvSpPr>
        <p:spPr>
          <a:xfrm>
            <a:off x="7534759" y="4301625"/>
            <a:ext cx="4301133" cy="315212"/>
          </a:xfrm>
          <a:solidFill>
            <a:schemeClr val="accent1"/>
          </a:solidFill>
          <a:ln>
            <a:noFill/>
          </a:ln>
        </p:spPr>
        <p:txBody>
          <a:bodyPr lIns="0" tIns="0" rIns="180000" bIns="0" anchor="b">
            <a:noAutofit/>
          </a:bodyPr>
          <a:lstStyle>
            <a:lvl1pPr>
              <a:defRPr sz="1200" b="1" i="0" cap="all" baseline="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Presenter name</a:t>
            </a:r>
          </a:p>
        </p:txBody>
      </p:sp>
      <p:sp>
        <p:nvSpPr>
          <p:cNvPr id="44" name="Text Placeholder 12">
            <a:extLst>
              <a:ext uri="{FF2B5EF4-FFF2-40B4-BE49-F238E27FC236}">
                <a16:creationId xmlns:a16="http://schemas.microsoft.com/office/drawing/2014/main" id="{67A70469-0018-424E-A184-7DA2CDC0F6CF}"/>
              </a:ext>
            </a:extLst>
          </p:cNvPr>
          <p:cNvSpPr>
            <a:spLocks noGrp="1"/>
          </p:cNvSpPr>
          <p:nvPr>
            <p:ph type="body" sz="quarter" idx="14" hasCustomPrompt="1"/>
          </p:nvPr>
        </p:nvSpPr>
        <p:spPr>
          <a:xfrm>
            <a:off x="7534759" y="3665115"/>
            <a:ext cx="4301133" cy="631755"/>
          </a:xfrm>
          <a:solidFill>
            <a:schemeClr val="accent1"/>
          </a:solidFill>
          <a:ln>
            <a:noFill/>
          </a:ln>
        </p:spPr>
        <p:txBody>
          <a:bodyPr lIns="0" tIns="72000" rIns="180000" bIns="0" anchor="t">
            <a:noAutofit/>
          </a:bodyPr>
          <a:lstStyle>
            <a:lvl1pPr>
              <a:lnSpc>
                <a:spcPct val="100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Presentation subtitle</a:t>
            </a:r>
          </a:p>
        </p:txBody>
      </p:sp>
      <p:pic>
        <p:nvPicPr>
          <p:cNvPr id="46" name="Picture Placeholder 9" descr="Glendon | York University Logo">
            <a:extLst>
              <a:ext uri="{FF2B5EF4-FFF2-40B4-BE49-F238E27FC236}">
                <a16:creationId xmlns:a16="http://schemas.microsoft.com/office/drawing/2014/main" id="{EAFBF119-0909-5F4E-9C66-1F58D0992556}"/>
              </a:ext>
            </a:extLst>
          </p:cNvPr>
          <p:cNvPicPr>
            <a:picLocks noChangeAspect="1"/>
          </p:cNvPicPr>
          <p:nvPr userDrawn="1"/>
        </p:nvPicPr>
        <p:blipFill>
          <a:blip r:embed="rId2"/>
          <a:srcRect/>
          <a:stretch/>
        </p:blipFill>
        <p:spPr>
          <a:xfrm>
            <a:off x="7524313" y="5072371"/>
            <a:ext cx="3200000" cy="348299"/>
          </a:xfrm>
          <a:prstGeom prst="rect">
            <a:avLst/>
          </a:prstGeom>
        </p:spPr>
      </p:pic>
      <p:grpSp>
        <p:nvGrpSpPr>
          <p:cNvPr id="47" name="Group 46">
            <a:extLst>
              <a:ext uri="{FF2B5EF4-FFF2-40B4-BE49-F238E27FC236}">
                <a16:creationId xmlns:a16="http://schemas.microsoft.com/office/drawing/2014/main" id="{2C59785A-1C5B-764B-93A8-66D735988470}"/>
              </a:ext>
            </a:extLst>
          </p:cNvPr>
          <p:cNvGrpSpPr/>
          <p:nvPr userDrawn="1"/>
        </p:nvGrpSpPr>
        <p:grpSpPr>
          <a:xfrm>
            <a:off x="12065000" y="-947342"/>
            <a:ext cx="2554514" cy="8075345"/>
            <a:chOff x="12065000" y="-947342"/>
            <a:chExt cx="2554514" cy="8075345"/>
          </a:xfrm>
        </p:grpSpPr>
        <p:grpSp>
          <p:nvGrpSpPr>
            <p:cNvPr id="48" name="Group 47">
              <a:extLst>
                <a:ext uri="{FF2B5EF4-FFF2-40B4-BE49-F238E27FC236}">
                  <a16:creationId xmlns:a16="http://schemas.microsoft.com/office/drawing/2014/main" id="{2F629B9F-C43A-5647-9209-DD7D8BD59E95}"/>
                </a:ext>
              </a:extLst>
            </p:cNvPr>
            <p:cNvGrpSpPr/>
            <p:nvPr userDrawn="1"/>
          </p:nvGrpSpPr>
          <p:grpSpPr>
            <a:xfrm>
              <a:off x="12192000" y="-947342"/>
              <a:ext cx="2427514" cy="605550"/>
              <a:chOff x="12192000" y="-947342"/>
              <a:chExt cx="2427514" cy="605550"/>
            </a:xfrm>
          </p:grpSpPr>
          <p:sp>
            <p:nvSpPr>
              <p:cNvPr id="95" name="TextBox 94">
                <a:extLst>
                  <a:ext uri="{FF2B5EF4-FFF2-40B4-BE49-F238E27FC236}">
                    <a16:creationId xmlns:a16="http://schemas.microsoft.com/office/drawing/2014/main" id="{C7533273-0AA0-464F-A55E-0338B5F7E6C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96" name="Picture 95">
                <a:extLst>
                  <a:ext uri="{FF2B5EF4-FFF2-40B4-BE49-F238E27FC236}">
                    <a16:creationId xmlns:a16="http://schemas.microsoft.com/office/drawing/2014/main" id="{DE6702FB-8ECF-D04C-BACA-6D312950589F}"/>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49" name="Group 48">
              <a:extLst>
                <a:ext uri="{FF2B5EF4-FFF2-40B4-BE49-F238E27FC236}">
                  <a16:creationId xmlns:a16="http://schemas.microsoft.com/office/drawing/2014/main" id="{74B5BA0F-BDF2-914C-9D85-BA2C1EC53C7F}"/>
                </a:ext>
              </a:extLst>
            </p:cNvPr>
            <p:cNvGrpSpPr/>
            <p:nvPr userDrawn="1"/>
          </p:nvGrpSpPr>
          <p:grpSpPr>
            <a:xfrm>
              <a:off x="12065000" y="-254000"/>
              <a:ext cx="2171700" cy="3007249"/>
              <a:chOff x="12115800" y="0"/>
              <a:chExt cx="2171700" cy="3007249"/>
            </a:xfrm>
          </p:grpSpPr>
          <p:sp>
            <p:nvSpPr>
              <p:cNvPr id="61" name="Rectangle 60">
                <a:extLst>
                  <a:ext uri="{FF2B5EF4-FFF2-40B4-BE49-F238E27FC236}">
                    <a16:creationId xmlns:a16="http://schemas.microsoft.com/office/drawing/2014/main" id="{81E36A2B-5807-844B-8A14-CEC40A0B8CBC}"/>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2" name="Rectangle 61">
                <a:extLst>
                  <a:ext uri="{FF2B5EF4-FFF2-40B4-BE49-F238E27FC236}">
                    <a16:creationId xmlns:a16="http://schemas.microsoft.com/office/drawing/2014/main" id="{E190AD73-9D71-9B40-8E02-8678C77ACDCE}"/>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3" name="Right Triangle 62">
                <a:extLst>
                  <a:ext uri="{FF2B5EF4-FFF2-40B4-BE49-F238E27FC236}">
                    <a16:creationId xmlns:a16="http://schemas.microsoft.com/office/drawing/2014/main" id="{C25DC632-F831-B648-8B9C-859172693E55}"/>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4" name="TextBox 63">
                <a:extLst>
                  <a:ext uri="{FF2B5EF4-FFF2-40B4-BE49-F238E27FC236}">
                    <a16:creationId xmlns:a16="http://schemas.microsoft.com/office/drawing/2014/main" id="{7463FEAB-B334-C747-9F4D-5FCC7F4FD2B4}"/>
                  </a:ext>
                </a:extLst>
              </p:cNvPr>
              <p:cNvSpPr txBox="1"/>
              <p:nvPr userDrawn="1"/>
            </p:nvSpPr>
            <p:spPr>
              <a:xfrm>
                <a:off x="12516910" y="90429"/>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91" name="TextBox 90">
                <a:extLst>
                  <a:ext uri="{FF2B5EF4-FFF2-40B4-BE49-F238E27FC236}">
                    <a16:creationId xmlns:a16="http://schemas.microsoft.com/office/drawing/2014/main" id="{39A86E7D-AB89-9045-97EF-5D9F61689895}"/>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50" name="Group 49">
              <a:extLst>
                <a:ext uri="{FF2B5EF4-FFF2-40B4-BE49-F238E27FC236}">
                  <a16:creationId xmlns:a16="http://schemas.microsoft.com/office/drawing/2014/main" id="{6FEA8D75-9A80-9D4C-93AF-CCB77A431A8D}"/>
                </a:ext>
              </a:extLst>
            </p:cNvPr>
            <p:cNvGrpSpPr/>
            <p:nvPr userDrawn="1"/>
          </p:nvGrpSpPr>
          <p:grpSpPr>
            <a:xfrm>
              <a:off x="12237133" y="2882622"/>
              <a:ext cx="2011532" cy="985422"/>
              <a:chOff x="12272640" y="6571606"/>
              <a:chExt cx="1538402" cy="985422"/>
            </a:xfrm>
          </p:grpSpPr>
          <p:sp>
            <p:nvSpPr>
              <p:cNvPr id="58" name="Rectangle 57">
                <a:extLst>
                  <a:ext uri="{FF2B5EF4-FFF2-40B4-BE49-F238E27FC236}">
                    <a16:creationId xmlns:a16="http://schemas.microsoft.com/office/drawing/2014/main" id="{46789E6C-260D-E145-AB15-89AEB3610962}"/>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59" name="TextBox 58">
                <a:extLst>
                  <a:ext uri="{FF2B5EF4-FFF2-40B4-BE49-F238E27FC236}">
                    <a16:creationId xmlns:a16="http://schemas.microsoft.com/office/drawing/2014/main" id="{EAA2B3F3-136C-9C46-A45E-9F239F283C92}"/>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60" name="Picture 59">
                <a:extLst>
                  <a:ext uri="{FF2B5EF4-FFF2-40B4-BE49-F238E27FC236}">
                    <a16:creationId xmlns:a16="http://schemas.microsoft.com/office/drawing/2014/main" id="{D1E0634A-4A87-EA4C-8096-5B7DACD169C9}"/>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51" name="Group 50">
              <a:extLst>
                <a:ext uri="{FF2B5EF4-FFF2-40B4-BE49-F238E27FC236}">
                  <a16:creationId xmlns:a16="http://schemas.microsoft.com/office/drawing/2014/main" id="{26B4BD53-C6A8-E841-ACEE-76BB55F3401A}"/>
                </a:ext>
              </a:extLst>
            </p:cNvPr>
            <p:cNvGrpSpPr/>
            <p:nvPr userDrawn="1"/>
          </p:nvGrpSpPr>
          <p:grpSpPr>
            <a:xfrm>
              <a:off x="12236449" y="4009675"/>
              <a:ext cx="2147063" cy="3118328"/>
              <a:chOff x="12236449" y="4803495"/>
              <a:chExt cx="2147063" cy="3118328"/>
            </a:xfrm>
          </p:grpSpPr>
          <p:grpSp>
            <p:nvGrpSpPr>
              <p:cNvPr id="52" name="Group 51">
                <a:extLst>
                  <a:ext uri="{FF2B5EF4-FFF2-40B4-BE49-F238E27FC236}">
                    <a16:creationId xmlns:a16="http://schemas.microsoft.com/office/drawing/2014/main" id="{C2030B0B-E41D-9B44-98EF-E7EC0AECFEE1}"/>
                  </a:ext>
                </a:extLst>
              </p:cNvPr>
              <p:cNvGrpSpPr/>
              <p:nvPr userDrawn="1"/>
            </p:nvGrpSpPr>
            <p:grpSpPr>
              <a:xfrm>
                <a:off x="12236449" y="4803495"/>
                <a:ext cx="2147063" cy="2485366"/>
                <a:chOff x="12287249" y="1112812"/>
                <a:chExt cx="2147063" cy="3086847"/>
              </a:xfrm>
            </p:grpSpPr>
            <p:sp>
              <p:nvSpPr>
                <p:cNvPr id="54" name="Rectangle 53">
                  <a:extLst>
                    <a:ext uri="{FF2B5EF4-FFF2-40B4-BE49-F238E27FC236}">
                      <a16:creationId xmlns:a16="http://schemas.microsoft.com/office/drawing/2014/main" id="{7132D2F4-70B4-8C44-A83B-986D74015DA9}"/>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5" name="Rectangle 54">
                  <a:extLst>
                    <a:ext uri="{FF2B5EF4-FFF2-40B4-BE49-F238E27FC236}">
                      <a16:creationId xmlns:a16="http://schemas.microsoft.com/office/drawing/2014/main" id="{C8BE4998-98EC-6240-9EB9-C0EF343C6FC7}"/>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6" name="TextBox 55">
                  <a:extLst>
                    <a:ext uri="{FF2B5EF4-FFF2-40B4-BE49-F238E27FC236}">
                      <a16:creationId xmlns:a16="http://schemas.microsoft.com/office/drawing/2014/main" id="{47F8DD46-23B8-F743-AAF7-FDC423D5F432}"/>
                    </a:ext>
                  </a:extLst>
                </p:cNvPr>
                <p:cNvSpPr txBox="1"/>
                <p:nvPr userDrawn="1"/>
              </p:nvSpPr>
              <p:spPr>
                <a:xfrm>
                  <a:off x="12516910" y="1189721"/>
                  <a:ext cx="1917402" cy="382262"/>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GUIDELINES</a:t>
                  </a:r>
                </a:p>
              </p:txBody>
            </p:sp>
            <p:sp>
              <p:nvSpPr>
                <p:cNvPr id="57" name="TextBox 56">
                  <a:extLst>
                    <a:ext uri="{FF2B5EF4-FFF2-40B4-BE49-F238E27FC236}">
                      <a16:creationId xmlns:a16="http://schemas.microsoft.com/office/drawing/2014/main" id="{A2A99359-DC31-144D-A7E6-2367C2BB1656}"/>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53" name="Picture 52" descr="A screenshot of a cell phone&#10;&#10;Description automatically generated">
                <a:extLst>
                  <a:ext uri="{FF2B5EF4-FFF2-40B4-BE49-F238E27FC236}">
                    <a16:creationId xmlns:a16="http://schemas.microsoft.com/office/drawing/2014/main" id="{0D61F967-130F-EA4D-B608-A4B20EAE23A7}"/>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34" name="Colour Pillar">
            <a:extLst>
              <a:ext uri="{FF2B5EF4-FFF2-40B4-BE49-F238E27FC236}">
                <a16:creationId xmlns:a16="http://schemas.microsoft.com/office/drawing/2014/main" id="{C9C1709C-6208-5C49-AC7B-17BFD48BCC7D}"/>
              </a:ext>
            </a:extLst>
          </p:cNvPr>
          <p:cNvSpPr/>
          <p:nvPr userDrawn="1"/>
        </p:nvSpPr>
        <p:spPr>
          <a:xfrm>
            <a:off x="-2772" y="356400"/>
            <a:ext cx="353292"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528291"/>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518859" y="225425"/>
            <a:ext cx="11161240" cy="720000"/>
          </a:xfrm>
        </p:spPr>
        <p:txBody>
          <a:bodyPr>
            <a:noAutofit/>
          </a:bodyPr>
          <a:lstStyle>
            <a:lvl1pPr>
              <a:defRPr b="1" i="0">
                <a:latin typeface="IBM Plex Sans SmBld" panose="020B0503050203000203" pitchFamily="34" charset="0"/>
              </a:defRPr>
            </a:lvl1pPr>
          </a:lstStyle>
          <a:p>
            <a:r>
              <a:rPr lang="en-US"/>
              <a:t>Click to edit Master title style</a:t>
            </a:r>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7676239" cy="365125"/>
          </a:xfrm>
        </p:spPr>
        <p:txBody>
          <a:bodyPr/>
          <a:lstStyle/>
          <a:p>
            <a:endParaRPr lang="en-US"/>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61" name="Rectangle 60">
            <a:extLst>
              <a:ext uri="{FF2B5EF4-FFF2-40B4-BE49-F238E27FC236}">
                <a16:creationId xmlns:a16="http://schemas.microsoft.com/office/drawing/2014/main" id="{E2808EE8-9812-924F-92E0-A705FC0A1140}"/>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ext Placeholder 53">
            <a:extLst>
              <a:ext uri="{FF2B5EF4-FFF2-40B4-BE49-F238E27FC236}">
                <a16:creationId xmlns:a16="http://schemas.microsoft.com/office/drawing/2014/main" id="{A0672088-1724-3342-BFB3-A9C3D78E98EA}"/>
              </a:ext>
            </a:extLst>
          </p:cNvPr>
          <p:cNvSpPr>
            <a:spLocks noGrp="1"/>
          </p:cNvSpPr>
          <p:nvPr>
            <p:ph type="body" sz="quarter" idx="12" hasCustomPrompt="1"/>
          </p:nvPr>
        </p:nvSpPr>
        <p:spPr>
          <a:xfrm>
            <a:off x="518431" y="1196975"/>
            <a:ext cx="5420895"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63" name="Text Placeholder 53">
            <a:extLst>
              <a:ext uri="{FF2B5EF4-FFF2-40B4-BE49-F238E27FC236}">
                <a16:creationId xmlns:a16="http://schemas.microsoft.com/office/drawing/2014/main" id="{A88E9F13-81DC-8F4C-8230-3311B1E57DD9}"/>
              </a:ext>
            </a:extLst>
          </p:cNvPr>
          <p:cNvSpPr>
            <a:spLocks noGrp="1"/>
          </p:cNvSpPr>
          <p:nvPr>
            <p:ph type="body" sz="quarter" idx="13" hasCustomPrompt="1"/>
          </p:nvPr>
        </p:nvSpPr>
        <p:spPr>
          <a:xfrm>
            <a:off x="6254750" y="1196975"/>
            <a:ext cx="5430910" cy="522097"/>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10" name="Text Placeholder 57">
            <a:extLst>
              <a:ext uri="{FF2B5EF4-FFF2-40B4-BE49-F238E27FC236}">
                <a16:creationId xmlns:a16="http://schemas.microsoft.com/office/drawing/2014/main" id="{76B0A7DC-3DDF-4F4C-9115-94893364EA17}"/>
              </a:ext>
            </a:extLst>
          </p:cNvPr>
          <p:cNvSpPr>
            <a:spLocks noGrp="1"/>
          </p:cNvSpPr>
          <p:nvPr>
            <p:ph type="body" sz="quarter" idx="15"/>
          </p:nvPr>
        </p:nvSpPr>
        <p:spPr>
          <a:xfrm>
            <a:off x="518859" y="1773239"/>
            <a:ext cx="5420468" cy="4451938"/>
          </a:xfrm>
        </p:spPr>
        <p:txBody>
          <a:bodyPr lIns="0">
            <a:no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57">
            <a:extLst>
              <a:ext uri="{FF2B5EF4-FFF2-40B4-BE49-F238E27FC236}">
                <a16:creationId xmlns:a16="http://schemas.microsoft.com/office/drawing/2014/main" id="{FBDE887A-1A03-0340-A830-921CEFD49730}"/>
              </a:ext>
            </a:extLst>
          </p:cNvPr>
          <p:cNvSpPr>
            <a:spLocks noGrp="1"/>
          </p:cNvSpPr>
          <p:nvPr>
            <p:ph type="body" sz="quarter" idx="16"/>
          </p:nvPr>
        </p:nvSpPr>
        <p:spPr>
          <a:xfrm>
            <a:off x="6254634" y="1773238"/>
            <a:ext cx="5434130" cy="4451939"/>
          </a:xfrm>
        </p:spPr>
        <p:txBody>
          <a:bodyPr lIns="0">
            <a:no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3" name="Picture 12" descr="Glendon | York University Logo">
            <a:extLst>
              <a:ext uri="{FF2B5EF4-FFF2-40B4-BE49-F238E27FC236}">
                <a16:creationId xmlns:a16="http://schemas.microsoft.com/office/drawing/2014/main" id="{78044BE8-7483-4C40-82CD-54CAF24B613B}"/>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409851222"/>
      </p:ext>
    </p:extLst>
  </p:cSld>
  <p:clrMapOvr>
    <a:masterClrMapping/>
  </p:clrMapOvr>
  <p:extLst>
    <p:ext uri="{DCECCB84-F9BA-43D5-87BE-67443E8EF086}">
      <p15:sldGuideLst xmlns:p15="http://schemas.microsoft.com/office/powerpoint/2012/main">
        <p15:guide id="3" pos="316" userDrawn="1">
          <p15:clr>
            <a:srgbClr val="FBAE40"/>
          </p15:clr>
        </p15:guide>
        <p15:guide id="4" pos="3739" userDrawn="1">
          <p15:clr>
            <a:srgbClr val="FBAE40"/>
          </p15:clr>
        </p15:guide>
        <p15:guide id="5" pos="3940" userDrawn="1">
          <p15:clr>
            <a:srgbClr val="FBAE40"/>
          </p15:clr>
        </p15:guide>
        <p15:guide id="6" pos="7363" userDrawn="1">
          <p15:clr>
            <a:srgbClr val="FBAE40"/>
          </p15:clr>
        </p15:guide>
        <p15:guide id="9" orient="horz" pos="754" userDrawn="1">
          <p15:clr>
            <a:srgbClr val="FBAE40"/>
          </p15:clr>
        </p15:guide>
        <p15:guide id="10" orient="horz" pos="1117" userDrawn="1">
          <p15:clr>
            <a:srgbClr val="FBAE40"/>
          </p15:clr>
        </p15:guide>
        <p15:guide id="12" orient="horz" pos="3884" userDrawn="1">
          <p15:clr>
            <a:srgbClr val="FBAE40"/>
          </p15:clr>
        </p15:guide>
        <p15:guide id="13" orient="horz" pos="4269"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518859" y="225425"/>
            <a:ext cx="11161240" cy="720000"/>
          </a:xfrm>
        </p:spPr>
        <p:txBody>
          <a:bodyPr>
            <a:noAutofit/>
          </a:bodyPr>
          <a:lstStyle>
            <a:lvl1pPr>
              <a:defRPr b="1" i="0">
                <a:latin typeface="IBM Plex Sans SmBld" panose="020B0503050203000203" pitchFamily="34" charset="0"/>
              </a:defRPr>
            </a:lvl1pPr>
          </a:lstStyle>
          <a:p>
            <a:r>
              <a:rPr lang="en-US"/>
              <a:t>Click to edit Master title style</a:t>
            </a:r>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127343" cy="365125"/>
          </a:xfrm>
        </p:spPr>
        <p:txBody>
          <a:bodyPr/>
          <a:lstStyle/>
          <a:p>
            <a:endParaRPr lang="en-US"/>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61" name="Rectangle 60">
            <a:extLst>
              <a:ext uri="{FF2B5EF4-FFF2-40B4-BE49-F238E27FC236}">
                <a16:creationId xmlns:a16="http://schemas.microsoft.com/office/drawing/2014/main" id="{E2808EE8-9812-924F-92E0-A705FC0A1140}"/>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57">
            <a:extLst>
              <a:ext uri="{FF2B5EF4-FFF2-40B4-BE49-F238E27FC236}">
                <a16:creationId xmlns:a16="http://schemas.microsoft.com/office/drawing/2014/main" id="{8FDBC224-29B7-D94D-A917-7189CF9D8DFF}"/>
              </a:ext>
            </a:extLst>
          </p:cNvPr>
          <p:cNvSpPr>
            <a:spLocks noGrp="1"/>
          </p:cNvSpPr>
          <p:nvPr>
            <p:ph type="body" sz="quarter" idx="15"/>
          </p:nvPr>
        </p:nvSpPr>
        <p:spPr>
          <a:xfrm>
            <a:off x="518859" y="1773238"/>
            <a:ext cx="3523302" cy="4392612"/>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57">
            <a:extLst>
              <a:ext uri="{FF2B5EF4-FFF2-40B4-BE49-F238E27FC236}">
                <a16:creationId xmlns:a16="http://schemas.microsoft.com/office/drawing/2014/main" id="{1ED52BD2-E8AE-D447-A7FC-9FAAD041AC09}"/>
              </a:ext>
            </a:extLst>
          </p:cNvPr>
          <p:cNvSpPr>
            <a:spLocks noGrp="1"/>
          </p:cNvSpPr>
          <p:nvPr>
            <p:ph type="body" sz="quarter" idx="19"/>
          </p:nvPr>
        </p:nvSpPr>
        <p:spPr>
          <a:xfrm>
            <a:off x="4338637" y="1773238"/>
            <a:ext cx="3510000" cy="4392612"/>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57">
            <a:extLst>
              <a:ext uri="{FF2B5EF4-FFF2-40B4-BE49-F238E27FC236}">
                <a16:creationId xmlns:a16="http://schemas.microsoft.com/office/drawing/2014/main" id="{70C5ADD5-F228-C64F-9A1A-553837A1E712}"/>
              </a:ext>
            </a:extLst>
          </p:cNvPr>
          <p:cNvSpPr>
            <a:spLocks noGrp="1"/>
          </p:cNvSpPr>
          <p:nvPr>
            <p:ph type="body" sz="quarter" idx="20"/>
          </p:nvPr>
        </p:nvSpPr>
        <p:spPr>
          <a:xfrm>
            <a:off x="8183540" y="1773238"/>
            <a:ext cx="3492560" cy="4392612"/>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53">
            <a:extLst>
              <a:ext uri="{FF2B5EF4-FFF2-40B4-BE49-F238E27FC236}">
                <a16:creationId xmlns:a16="http://schemas.microsoft.com/office/drawing/2014/main" id="{413C845C-EAE6-AF41-B604-B795A78D3EE5}"/>
              </a:ext>
            </a:extLst>
          </p:cNvPr>
          <p:cNvSpPr>
            <a:spLocks noGrp="1"/>
          </p:cNvSpPr>
          <p:nvPr>
            <p:ph type="body" sz="quarter" idx="12" hasCustomPrompt="1"/>
          </p:nvPr>
        </p:nvSpPr>
        <p:spPr>
          <a:xfrm>
            <a:off x="518432" y="1196975"/>
            <a:ext cx="3524932"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20" name="Text Placeholder 53">
            <a:extLst>
              <a:ext uri="{FF2B5EF4-FFF2-40B4-BE49-F238E27FC236}">
                <a16:creationId xmlns:a16="http://schemas.microsoft.com/office/drawing/2014/main" id="{231CCB01-79F2-F34F-BC4D-1031450FD5BD}"/>
              </a:ext>
            </a:extLst>
          </p:cNvPr>
          <p:cNvSpPr>
            <a:spLocks noGrp="1"/>
          </p:cNvSpPr>
          <p:nvPr>
            <p:ph type="body" sz="quarter" idx="21" hasCustomPrompt="1"/>
          </p:nvPr>
        </p:nvSpPr>
        <p:spPr>
          <a:xfrm>
            <a:off x="4332288" y="1196975"/>
            <a:ext cx="3524932"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21" name="Text Placeholder 53">
            <a:extLst>
              <a:ext uri="{FF2B5EF4-FFF2-40B4-BE49-F238E27FC236}">
                <a16:creationId xmlns:a16="http://schemas.microsoft.com/office/drawing/2014/main" id="{CF16F710-257F-5041-8125-90E471B9BAE2}"/>
              </a:ext>
            </a:extLst>
          </p:cNvPr>
          <p:cNvSpPr>
            <a:spLocks noGrp="1"/>
          </p:cNvSpPr>
          <p:nvPr>
            <p:ph type="body" sz="quarter" idx="22" hasCustomPrompt="1"/>
          </p:nvPr>
        </p:nvSpPr>
        <p:spPr>
          <a:xfrm>
            <a:off x="8184232" y="1196975"/>
            <a:ext cx="3504531"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pic>
        <p:nvPicPr>
          <p:cNvPr id="13" name="Picture 12" descr="Glendon | York University Logo">
            <a:extLst>
              <a:ext uri="{FF2B5EF4-FFF2-40B4-BE49-F238E27FC236}">
                <a16:creationId xmlns:a16="http://schemas.microsoft.com/office/drawing/2014/main" id="{BBA10C88-CD6B-234F-862F-3FCB78C33E5E}"/>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302873717"/>
      </p:ext>
    </p:extLst>
  </p:cSld>
  <p:clrMapOvr>
    <a:masterClrMapping/>
  </p:clrMapOvr>
  <p:extLst>
    <p:ext uri="{DCECCB84-F9BA-43D5-87BE-67443E8EF086}">
      <p15:sldGuideLst xmlns:p15="http://schemas.microsoft.com/office/powerpoint/2012/main">
        <p15:guide id="3" pos="316" userDrawn="1">
          <p15:clr>
            <a:srgbClr val="FBAE40"/>
          </p15:clr>
        </p15:guide>
        <p15:guide id="6" pos="7363" userDrawn="1">
          <p15:clr>
            <a:srgbClr val="FBAE40"/>
          </p15:clr>
        </p15:guide>
        <p15:guide id="9" orient="horz" pos="1117" userDrawn="1">
          <p15:clr>
            <a:srgbClr val="FBAE40"/>
          </p15:clr>
        </p15:guide>
        <p15:guide id="12" orient="horz" pos="3888" userDrawn="1">
          <p15:clr>
            <a:srgbClr val="FBAE40"/>
          </p15:clr>
        </p15:guide>
        <p15:guide id="13" orient="horz" pos="754" userDrawn="1">
          <p15:clr>
            <a:srgbClr val="FBAE40"/>
          </p15:clr>
        </p15:guide>
        <p15:guide id="14" pos="2729" userDrawn="1">
          <p15:clr>
            <a:srgbClr val="FBAE40"/>
          </p15:clr>
        </p15:guide>
        <p15:guide id="15" pos="2547" userDrawn="1">
          <p15:clr>
            <a:srgbClr val="FBAE40"/>
          </p15:clr>
        </p15:guide>
        <p15:guide id="16" pos="4951" userDrawn="1">
          <p15:clr>
            <a:srgbClr val="FBAE40"/>
          </p15:clr>
        </p15:guide>
        <p15:guide id="17" pos="5155"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518859" y="225425"/>
            <a:ext cx="11161240" cy="720000"/>
          </a:xfrm>
        </p:spPr>
        <p:txBody>
          <a:bodyPr>
            <a:noAutofit/>
          </a:bodyPr>
          <a:lstStyle>
            <a:lvl1pPr>
              <a:defRPr b="1" i="0">
                <a:latin typeface="IBM Plex Sans SmBld" panose="020B0503050203000203" pitchFamily="34" charset="0"/>
              </a:defRPr>
            </a:lvl1pPr>
          </a:lstStyle>
          <a:p>
            <a:r>
              <a:rPr lang="en-US"/>
              <a:t>Click to edit Master title style</a:t>
            </a:r>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322415" cy="365125"/>
          </a:xfrm>
        </p:spPr>
        <p:txBody>
          <a:bodyPr/>
          <a:lstStyle/>
          <a:p>
            <a:endParaRPr lang="en-US"/>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5" name="Rectangle 4">
            <a:extLst>
              <a:ext uri="{FF2B5EF4-FFF2-40B4-BE49-F238E27FC236}">
                <a16:creationId xmlns:a16="http://schemas.microsoft.com/office/drawing/2014/main" id="{55ACEF09-F0CD-7449-9B9E-747B150BFF64}"/>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57">
            <a:extLst>
              <a:ext uri="{FF2B5EF4-FFF2-40B4-BE49-F238E27FC236}">
                <a16:creationId xmlns:a16="http://schemas.microsoft.com/office/drawing/2014/main" id="{E695CA26-1919-114C-BC11-38C996B851DE}"/>
              </a:ext>
            </a:extLst>
          </p:cNvPr>
          <p:cNvSpPr>
            <a:spLocks noGrp="1"/>
          </p:cNvSpPr>
          <p:nvPr>
            <p:ph type="body" sz="quarter" idx="15"/>
          </p:nvPr>
        </p:nvSpPr>
        <p:spPr>
          <a:xfrm>
            <a:off x="518859" y="1773238"/>
            <a:ext cx="2540528"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57">
            <a:extLst>
              <a:ext uri="{FF2B5EF4-FFF2-40B4-BE49-F238E27FC236}">
                <a16:creationId xmlns:a16="http://schemas.microsoft.com/office/drawing/2014/main" id="{E13C6EED-B55A-9647-A753-CA6B53800D1E}"/>
              </a:ext>
            </a:extLst>
          </p:cNvPr>
          <p:cNvSpPr>
            <a:spLocks noGrp="1"/>
          </p:cNvSpPr>
          <p:nvPr>
            <p:ph type="body" sz="quarter" idx="23"/>
          </p:nvPr>
        </p:nvSpPr>
        <p:spPr>
          <a:xfrm>
            <a:off x="3378200" y="1773238"/>
            <a:ext cx="2553131"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57">
            <a:extLst>
              <a:ext uri="{FF2B5EF4-FFF2-40B4-BE49-F238E27FC236}">
                <a16:creationId xmlns:a16="http://schemas.microsoft.com/office/drawing/2014/main" id="{F78578F5-EFC6-BC40-9724-A634789392C1}"/>
              </a:ext>
            </a:extLst>
          </p:cNvPr>
          <p:cNvSpPr>
            <a:spLocks noGrp="1"/>
          </p:cNvSpPr>
          <p:nvPr>
            <p:ph type="body" sz="quarter" idx="24"/>
          </p:nvPr>
        </p:nvSpPr>
        <p:spPr>
          <a:xfrm>
            <a:off x="6254750" y="1773238"/>
            <a:ext cx="2547914"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57">
            <a:extLst>
              <a:ext uri="{FF2B5EF4-FFF2-40B4-BE49-F238E27FC236}">
                <a16:creationId xmlns:a16="http://schemas.microsoft.com/office/drawing/2014/main" id="{F63C3783-BFD5-CE47-813A-DDB4E37BAA61}"/>
              </a:ext>
            </a:extLst>
          </p:cNvPr>
          <p:cNvSpPr>
            <a:spLocks noGrp="1"/>
          </p:cNvSpPr>
          <p:nvPr>
            <p:ph type="body" sz="quarter" idx="25"/>
          </p:nvPr>
        </p:nvSpPr>
        <p:spPr>
          <a:xfrm>
            <a:off x="9114518" y="1773238"/>
            <a:ext cx="2549800"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53">
            <a:extLst>
              <a:ext uri="{FF2B5EF4-FFF2-40B4-BE49-F238E27FC236}">
                <a16:creationId xmlns:a16="http://schemas.microsoft.com/office/drawing/2014/main" id="{214B3C36-FAD2-2946-B5D2-577C63AC0194}"/>
              </a:ext>
            </a:extLst>
          </p:cNvPr>
          <p:cNvSpPr>
            <a:spLocks noGrp="1"/>
          </p:cNvSpPr>
          <p:nvPr>
            <p:ph type="body" sz="quarter" idx="12" hasCustomPrompt="1"/>
          </p:nvPr>
        </p:nvSpPr>
        <p:spPr>
          <a:xfrm>
            <a:off x="518432" y="1196975"/>
            <a:ext cx="2540681"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24" name="Text Placeholder 53">
            <a:extLst>
              <a:ext uri="{FF2B5EF4-FFF2-40B4-BE49-F238E27FC236}">
                <a16:creationId xmlns:a16="http://schemas.microsoft.com/office/drawing/2014/main" id="{364A19A7-DFB3-7E45-9878-76EAFAAC7717}"/>
              </a:ext>
            </a:extLst>
          </p:cNvPr>
          <p:cNvSpPr>
            <a:spLocks noGrp="1"/>
          </p:cNvSpPr>
          <p:nvPr>
            <p:ph type="body" sz="quarter" idx="26" hasCustomPrompt="1"/>
          </p:nvPr>
        </p:nvSpPr>
        <p:spPr>
          <a:xfrm>
            <a:off x="3378200" y="1196975"/>
            <a:ext cx="2540681"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26" name="Text Placeholder 53">
            <a:extLst>
              <a:ext uri="{FF2B5EF4-FFF2-40B4-BE49-F238E27FC236}">
                <a16:creationId xmlns:a16="http://schemas.microsoft.com/office/drawing/2014/main" id="{D881590F-FC81-0046-A179-47970EA06CB7}"/>
              </a:ext>
            </a:extLst>
          </p:cNvPr>
          <p:cNvSpPr>
            <a:spLocks noGrp="1"/>
          </p:cNvSpPr>
          <p:nvPr>
            <p:ph type="body" sz="quarter" idx="27" hasCustomPrompt="1"/>
          </p:nvPr>
        </p:nvSpPr>
        <p:spPr>
          <a:xfrm>
            <a:off x="6254750" y="1196975"/>
            <a:ext cx="2540681"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27" name="Text Placeholder 53">
            <a:extLst>
              <a:ext uri="{FF2B5EF4-FFF2-40B4-BE49-F238E27FC236}">
                <a16:creationId xmlns:a16="http://schemas.microsoft.com/office/drawing/2014/main" id="{EE21CEE7-7C87-8948-B4EA-C94A78749244}"/>
              </a:ext>
            </a:extLst>
          </p:cNvPr>
          <p:cNvSpPr>
            <a:spLocks noGrp="1"/>
          </p:cNvSpPr>
          <p:nvPr>
            <p:ph type="body" sz="quarter" idx="28" hasCustomPrompt="1"/>
          </p:nvPr>
        </p:nvSpPr>
        <p:spPr>
          <a:xfrm>
            <a:off x="9114518" y="1196975"/>
            <a:ext cx="2540681"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pic>
        <p:nvPicPr>
          <p:cNvPr id="15" name="Picture 14" descr="Glendon | York University Logo">
            <a:extLst>
              <a:ext uri="{FF2B5EF4-FFF2-40B4-BE49-F238E27FC236}">
                <a16:creationId xmlns:a16="http://schemas.microsoft.com/office/drawing/2014/main" id="{067A07E9-D84C-1A46-8C87-7FC1D5E10A26}"/>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3981500791"/>
      </p:ext>
    </p:extLst>
  </p:cSld>
  <p:clrMapOvr>
    <a:masterClrMapping/>
  </p:clrMapOvr>
  <p:extLst>
    <p:ext uri="{DCECCB84-F9BA-43D5-87BE-67443E8EF086}">
      <p15:sldGuideLst xmlns:p15="http://schemas.microsoft.com/office/powerpoint/2012/main">
        <p15:guide id="3" pos="316" userDrawn="1">
          <p15:clr>
            <a:srgbClr val="FBAE40"/>
          </p15:clr>
        </p15:guide>
        <p15:guide id="4" pos="1927" userDrawn="1">
          <p15:clr>
            <a:srgbClr val="FBAE40"/>
          </p15:clr>
        </p15:guide>
        <p15:guide id="5" pos="2128" userDrawn="1">
          <p15:clr>
            <a:srgbClr val="FBAE40"/>
          </p15:clr>
        </p15:guide>
        <p15:guide id="6" pos="3739" userDrawn="1">
          <p15:clr>
            <a:srgbClr val="FBAE40"/>
          </p15:clr>
        </p15:guide>
        <p15:guide id="7" pos="3940" userDrawn="1">
          <p15:clr>
            <a:srgbClr val="FBAE40"/>
          </p15:clr>
        </p15:guide>
        <p15:guide id="8" pos="5551" userDrawn="1">
          <p15:clr>
            <a:srgbClr val="FBAE40"/>
          </p15:clr>
        </p15:guide>
        <p15:guide id="9" pos="5752" userDrawn="1">
          <p15:clr>
            <a:srgbClr val="FBAE40"/>
          </p15:clr>
        </p15:guide>
        <p15:guide id="10" pos="7363" userDrawn="1">
          <p15:clr>
            <a:srgbClr val="FBAE40"/>
          </p15:clr>
        </p15:guide>
        <p15:guide id="14" orient="horz" pos="1117" userDrawn="1">
          <p15:clr>
            <a:srgbClr val="FBAE40"/>
          </p15:clr>
        </p15:guide>
        <p15:guide id="15" orient="horz" pos="754" userDrawn="1">
          <p15:clr>
            <a:srgbClr val="FBAE40"/>
          </p15:clr>
        </p15:guide>
        <p15:guide id="16" orient="horz" pos="3888"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our Team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E9F8830-8DE6-E743-9B67-82BF481503F0}"/>
              </a:ext>
            </a:extLst>
          </p:cNvPr>
          <p:cNvSpPr>
            <a:spLocks noGrp="1"/>
          </p:cNvSpPr>
          <p:nvPr>
            <p:ph type="ftr" sz="quarter" idx="10"/>
          </p:nvPr>
        </p:nvSpPr>
        <p:spPr>
          <a:xfrm>
            <a:off x="1004465" y="6304235"/>
            <a:ext cx="8126835" cy="365125"/>
          </a:xfrm>
        </p:spPr>
        <p:txBody>
          <a:bodyPr/>
          <a:lstStyle/>
          <a:p>
            <a:endParaRPr lang="en-US"/>
          </a:p>
        </p:txBody>
      </p:sp>
      <p:sp>
        <p:nvSpPr>
          <p:cNvPr id="4" name="Slide Number Placeholder 3">
            <a:extLst>
              <a:ext uri="{FF2B5EF4-FFF2-40B4-BE49-F238E27FC236}">
                <a16:creationId xmlns:a16="http://schemas.microsoft.com/office/drawing/2014/main" id="{FFADF6FD-C686-2643-ADA9-64A255B0A6C2}"/>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43" name="Text Placeholder 53">
            <a:extLst>
              <a:ext uri="{FF2B5EF4-FFF2-40B4-BE49-F238E27FC236}">
                <a16:creationId xmlns:a16="http://schemas.microsoft.com/office/drawing/2014/main" id="{CB29EAEC-ED52-734C-A9C2-9238F3800E39}"/>
              </a:ext>
            </a:extLst>
          </p:cNvPr>
          <p:cNvSpPr>
            <a:spLocks noGrp="1"/>
          </p:cNvSpPr>
          <p:nvPr>
            <p:ph type="body" sz="quarter" idx="12" hasCustomPrompt="1"/>
          </p:nvPr>
        </p:nvSpPr>
        <p:spPr>
          <a:xfrm>
            <a:off x="518860" y="2986560"/>
            <a:ext cx="2535912"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 ADD NAME</a:t>
            </a:r>
          </a:p>
        </p:txBody>
      </p:sp>
      <p:sp>
        <p:nvSpPr>
          <p:cNvPr id="44" name="Text Placeholder 57">
            <a:extLst>
              <a:ext uri="{FF2B5EF4-FFF2-40B4-BE49-F238E27FC236}">
                <a16:creationId xmlns:a16="http://schemas.microsoft.com/office/drawing/2014/main" id="{CE216B64-AA64-524F-9D96-7653A498F70A}"/>
              </a:ext>
            </a:extLst>
          </p:cNvPr>
          <p:cNvSpPr>
            <a:spLocks noGrp="1"/>
          </p:cNvSpPr>
          <p:nvPr>
            <p:ph type="body" sz="quarter" idx="15" hasCustomPrompt="1"/>
          </p:nvPr>
        </p:nvSpPr>
        <p:spPr>
          <a:xfrm>
            <a:off x="518860" y="4100286"/>
            <a:ext cx="2530185"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lvl="0"/>
            <a:r>
              <a:rPr lang="en-US"/>
              <a:t>Click to add bio</a:t>
            </a:r>
          </a:p>
        </p:txBody>
      </p:sp>
      <p:sp>
        <p:nvSpPr>
          <p:cNvPr id="52" name="Picture Placeholder 51">
            <a:extLst>
              <a:ext uri="{FF2B5EF4-FFF2-40B4-BE49-F238E27FC236}">
                <a16:creationId xmlns:a16="http://schemas.microsoft.com/office/drawing/2014/main" id="{D45634A0-916A-374A-AECC-DB9660BE4A89}"/>
              </a:ext>
            </a:extLst>
          </p:cNvPr>
          <p:cNvSpPr>
            <a:spLocks noGrp="1"/>
          </p:cNvSpPr>
          <p:nvPr>
            <p:ph type="pic" sz="quarter" idx="22" hasCustomPrompt="1"/>
          </p:nvPr>
        </p:nvSpPr>
        <p:spPr>
          <a:xfrm>
            <a:off x="1069470"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p>
        </p:txBody>
      </p:sp>
      <p:sp>
        <p:nvSpPr>
          <p:cNvPr id="54" name="Text Placeholder 53">
            <a:extLst>
              <a:ext uri="{FF2B5EF4-FFF2-40B4-BE49-F238E27FC236}">
                <a16:creationId xmlns:a16="http://schemas.microsoft.com/office/drawing/2014/main" id="{D2EF84AE-0FCA-C143-B4C1-5475E6B0CFAC}"/>
              </a:ext>
            </a:extLst>
          </p:cNvPr>
          <p:cNvSpPr>
            <a:spLocks noGrp="1"/>
          </p:cNvSpPr>
          <p:nvPr>
            <p:ph type="body" sz="quarter" idx="24" hasCustomPrompt="1"/>
          </p:nvPr>
        </p:nvSpPr>
        <p:spPr>
          <a:xfrm>
            <a:off x="518860"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a:t>Click to  add role or title</a:t>
            </a:r>
          </a:p>
        </p:txBody>
      </p:sp>
      <p:sp>
        <p:nvSpPr>
          <p:cNvPr id="57" name="Text Placeholder 53">
            <a:extLst>
              <a:ext uri="{FF2B5EF4-FFF2-40B4-BE49-F238E27FC236}">
                <a16:creationId xmlns:a16="http://schemas.microsoft.com/office/drawing/2014/main" id="{4D67E01E-ABB3-D343-838B-79B17CFC4EB6}"/>
              </a:ext>
            </a:extLst>
          </p:cNvPr>
          <p:cNvSpPr>
            <a:spLocks noGrp="1"/>
          </p:cNvSpPr>
          <p:nvPr>
            <p:ph type="body" sz="quarter" idx="25" hasCustomPrompt="1"/>
          </p:nvPr>
        </p:nvSpPr>
        <p:spPr>
          <a:xfrm>
            <a:off x="3378200" y="2986560"/>
            <a:ext cx="2557595"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 ADD NAME</a:t>
            </a:r>
          </a:p>
        </p:txBody>
      </p:sp>
      <p:sp>
        <p:nvSpPr>
          <p:cNvPr id="59" name="Picture Placeholder 51">
            <a:extLst>
              <a:ext uri="{FF2B5EF4-FFF2-40B4-BE49-F238E27FC236}">
                <a16:creationId xmlns:a16="http://schemas.microsoft.com/office/drawing/2014/main" id="{ED70D57D-04C2-8342-83BC-C6EEBFEF8485}"/>
              </a:ext>
            </a:extLst>
          </p:cNvPr>
          <p:cNvSpPr>
            <a:spLocks noGrp="1"/>
          </p:cNvSpPr>
          <p:nvPr>
            <p:ph type="pic" sz="quarter" idx="27" hasCustomPrompt="1"/>
          </p:nvPr>
        </p:nvSpPr>
        <p:spPr>
          <a:xfrm>
            <a:off x="3918853"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p>
        </p:txBody>
      </p:sp>
      <p:sp>
        <p:nvSpPr>
          <p:cNvPr id="61" name="Text Placeholder 53">
            <a:extLst>
              <a:ext uri="{FF2B5EF4-FFF2-40B4-BE49-F238E27FC236}">
                <a16:creationId xmlns:a16="http://schemas.microsoft.com/office/drawing/2014/main" id="{12CD07E1-6CC0-AA46-91C2-A71FBE067900}"/>
              </a:ext>
            </a:extLst>
          </p:cNvPr>
          <p:cNvSpPr>
            <a:spLocks noGrp="1"/>
          </p:cNvSpPr>
          <p:nvPr>
            <p:ph type="body" sz="quarter" idx="29" hasCustomPrompt="1"/>
          </p:nvPr>
        </p:nvSpPr>
        <p:spPr>
          <a:xfrm>
            <a:off x="6270326" y="2986560"/>
            <a:ext cx="2541888"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 ADD NAME</a:t>
            </a:r>
          </a:p>
        </p:txBody>
      </p:sp>
      <p:sp>
        <p:nvSpPr>
          <p:cNvPr id="63" name="Picture Placeholder 51">
            <a:extLst>
              <a:ext uri="{FF2B5EF4-FFF2-40B4-BE49-F238E27FC236}">
                <a16:creationId xmlns:a16="http://schemas.microsoft.com/office/drawing/2014/main" id="{EC3C3F17-35BA-9F44-8BC1-0F7A808E730E}"/>
              </a:ext>
            </a:extLst>
          </p:cNvPr>
          <p:cNvSpPr>
            <a:spLocks noGrp="1"/>
          </p:cNvSpPr>
          <p:nvPr>
            <p:ph type="pic" sz="quarter" idx="31" hasCustomPrompt="1"/>
          </p:nvPr>
        </p:nvSpPr>
        <p:spPr>
          <a:xfrm>
            <a:off x="6846665"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p>
        </p:txBody>
      </p:sp>
      <p:sp>
        <p:nvSpPr>
          <p:cNvPr id="65" name="Text Placeholder 53">
            <a:extLst>
              <a:ext uri="{FF2B5EF4-FFF2-40B4-BE49-F238E27FC236}">
                <a16:creationId xmlns:a16="http://schemas.microsoft.com/office/drawing/2014/main" id="{A9826A4D-4FF0-C741-B6E8-3C5612F35DB3}"/>
              </a:ext>
            </a:extLst>
          </p:cNvPr>
          <p:cNvSpPr>
            <a:spLocks noGrp="1"/>
          </p:cNvSpPr>
          <p:nvPr>
            <p:ph type="body" sz="quarter" idx="33" hasCustomPrompt="1"/>
          </p:nvPr>
        </p:nvSpPr>
        <p:spPr>
          <a:xfrm>
            <a:off x="9123114" y="2986560"/>
            <a:ext cx="2570123"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 ADD NAME</a:t>
            </a:r>
          </a:p>
        </p:txBody>
      </p:sp>
      <p:sp>
        <p:nvSpPr>
          <p:cNvPr id="67" name="Picture Placeholder 51">
            <a:extLst>
              <a:ext uri="{FF2B5EF4-FFF2-40B4-BE49-F238E27FC236}">
                <a16:creationId xmlns:a16="http://schemas.microsoft.com/office/drawing/2014/main" id="{CC8ADDD2-BB68-E040-8A63-24C2E6F0F0F1}"/>
              </a:ext>
            </a:extLst>
          </p:cNvPr>
          <p:cNvSpPr>
            <a:spLocks noGrp="1"/>
          </p:cNvSpPr>
          <p:nvPr>
            <p:ph type="pic" sz="quarter" idx="35" hasCustomPrompt="1"/>
          </p:nvPr>
        </p:nvSpPr>
        <p:spPr>
          <a:xfrm>
            <a:off x="9696048"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p>
        </p:txBody>
      </p:sp>
      <p:sp>
        <p:nvSpPr>
          <p:cNvPr id="69" name="Rectangle 68">
            <a:extLst>
              <a:ext uri="{FF2B5EF4-FFF2-40B4-BE49-F238E27FC236}">
                <a16:creationId xmlns:a16="http://schemas.microsoft.com/office/drawing/2014/main" id="{77054129-068B-B64A-9610-DFCA5A05A8E9}"/>
              </a:ext>
            </a:extLst>
          </p:cNvPr>
          <p:cNvSpPr/>
          <p:nvPr userDrawn="1"/>
        </p:nvSpPr>
        <p:spPr>
          <a:xfrm>
            <a:off x="-1607336" y="3031767"/>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Name</a:t>
            </a:r>
          </a:p>
          <a:p>
            <a:pPr algn="r"/>
            <a:r>
              <a:rPr lang="en-US" sz="1100" b="1" i="0" kern="1200">
                <a:solidFill>
                  <a:schemeClr val="tx1"/>
                </a:solidFill>
                <a:latin typeface="IBM Plex Sans SmBld" panose="020B0503050203000203" pitchFamily="34" charset="0"/>
                <a:ea typeface="+mn-ea"/>
                <a:cs typeface="+mn-cs"/>
              </a:rPr>
              <a:t>2 lines max</a:t>
            </a:r>
          </a:p>
        </p:txBody>
      </p:sp>
      <p:sp>
        <p:nvSpPr>
          <p:cNvPr id="70" name="Freeform 69">
            <a:extLst>
              <a:ext uri="{FF2B5EF4-FFF2-40B4-BE49-F238E27FC236}">
                <a16:creationId xmlns:a16="http://schemas.microsoft.com/office/drawing/2014/main" id="{F249D7DA-19EC-0346-83DB-15F20B047E46}"/>
              </a:ext>
            </a:extLst>
          </p:cNvPr>
          <p:cNvSpPr/>
          <p:nvPr userDrawn="1"/>
        </p:nvSpPr>
        <p:spPr>
          <a:xfrm>
            <a:off x="-279399" y="3001069"/>
            <a:ext cx="120650" cy="446837"/>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cap="all" baseline="0"/>
          </a:p>
        </p:txBody>
      </p:sp>
      <p:sp>
        <p:nvSpPr>
          <p:cNvPr id="71" name="Rectangle 70">
            <a:extLst>
              <a:ext uri="{FF2B5EF4-FFF2-40B4-BE49-F238E27FC236}">
                <a16:creationId xmlns:a16="http://schemas.microsoft.com/office/drawing/2014/main" id="{573E399E-C323-5743-A1D2-2EB70C5A6D2E}"/>
              </a:ext>
            </a:extLst>
          </p:cNvPr>
          <p:cNvSpPr/>
          <p:nvPr userDrawn="1"/>
        </p:nvSpPr>
        <p:spPr>
          <a:xfrm>
            <a:off x="-1607336" y="3558743"/>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Role or title</a:t>
            </a:r>
          </a:p>
          <a:p>
            <a:pPr algn="r"/>
            <a:r>
              <a:rPr lang="en-US" sz="1100" b="1" i="0" kern="1200">
                <a:solidFill>
                  <a:schemeClr val="tx1"/>
                </a:solidFill>
                <a:latin typeface="IBM Plex Sans SmBld" panose="020B0503050203000203" pitchFamily="34" charset="0"/>
                <a:ea typeface="+mn-ea"/>
                <a:cs typeface="+mn-cs"/>
              </a:rPr>
              <a:t>2 lines max</a:t>
            </a:r>
          </a:p>
        </p:txBody>
      </p:sp>
      <p:sp>
        <p:nvSpPr>
          <p:cNvPr id="72" name="Freeform 71">
            <a:extLst>
              <a:ext uri="{FF2B5EF4-FFF2-40B4-BE49-F238E27FC236}">
                <a16:creationId xmlns:a16="http://schemas.microsoft.com/office/drawing/2014/main" id="{34909290-5599-4443-9F34-5778A1B1FEAE}"/>
              </a:ext>
            </a:extLst>
          </p:cNvPr>
          <p:cNvSpPr/>
          <p:nvPr userDrawn="1"/>
        </p:nvSpPr>
        <p:spPr>
          <a:xfrm>
            <a:off x="-279399" y="3554279"/>
            <a:ext cx="120650" cy="395630"/>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08C51042-5426-6840-9776-176F18AE763C}"/>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7">
            <a:extLst>
              <a:ext uri="{FF2B5EF4-FFF2-40B4-BE49-F238E27FC236}">
                <a16:creationId xmlns:a16="http://schemas.microsoft.com/office/drawing/2014/main" id="{0A0C6D09-59C1-3E46-829F-A0F092E7382E}"/>
              </a:ext>
            </a:extLst>
          </p:cNvPr>
          <p:cNvSpPr>
            <a:spLocks noGrp="1"/>
          </p:cNvSpPr>
          <p:nvPr>
            <p:ph type="body" sz="quarter" idx="37" hasCustomPrompt="1"/>
          </p:nvPr>
        </p:nvSpPr>
        <p:spPr>
          <a:xfrm>
            <a:off x="3383976" y="4100286"/>
            <a:ext cx="2551819"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lang="en-US"/>
              <a:t>Click to add bio</a:t>
            </a:r>
          </a:p>
        </p:txBody>
      </p:sp>
      <p:sp>
        <p:nvSpPr>
          <p:cNvPr id="30" name="Text Placeholder 57">
            <a:extLst>
              <a:ext uri="{FF2B5EF4-FFF2-40B4-BE49-F238E27FC236}">
                <a16:creationId xmlns:a16="http://schemas.microsoft.com/office/drawing/2014/main" id="{F9010CEB-567B-504A-B18C-A4831904CF1B}"/>
              </a:ext>
            </a:extLst>
          </p:cNvPr>
          <p:cNvSpPr>
            <a:spLocks noGrp="1"/>
          </p:cNvSpPr>
          <p:nvPr>
            <p:ph type="body" sz="quarter" idx="38" hasCustomPrompt="1"/>
          </p:nvPr>
        </p:nvSpPr>
        <p:spPr>
          <a:xfrm>
            <a:off x="6276130" y="4100286"/>
            <a:ext cx="2536148"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lvl="0"/>
            <a:r>
              <a:rPr lang="en-US"/>
              <a:t>Click to add bio</a:t>
            </a:r>
          </a:p>
        </p:txBody>
      </p:sp>
      <p:sp>
        <p:nvSpPr>
          <p:cNvPr id="31" name="Text Placeholder 57">
            <a:extLst>
              <a:ext uri="{FF2B5EF4-FFF2-40B4-BE49-F238E27FC236}">
                <a16:creationId xmlns:a16="http://schemas.microsoft.com/office/drawing/2014/main" id="{0DD6DE0E-D360-EA4A-8410-36D2A64AD916}"/>
              </a:ext>
            </a:extLst>
          </p:cNvPr>
          <p:cNvSpPr>
            <a:spLocks noGrp="1"/>
          </p:cNvSpPr>
          <p:nvPr>
            <p:ph type="body" sz="quarter" idx="39" hasCustomPrompt="1"/>
          </p:nvPr>
        </p:nvSpPr>
        <p:spPr>
          <a:xfrm>
            <a:off x="9123114" y="4100286"/>
            <a:ext cx="2564319"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lvl="0"/>
            <a:r>
              <a:rPr lang="en-US"/>
              <a:t>Click to add bio</a:t>
            </a:r>
          </a:p>
        </p:txBody>
      </p:sp>
      <p:grpSp>
        <p:nvGrpSpPr>
          <p:cNvPr id="21" name="Group 20">
            <a:extLst>
              <a:ext uri="{FF2B5EF4-FFF2-40B4-BE49-F238E27FC236}">
                <a16:creationId xmlns:a16="http://schemas.microsoft.com/office/drawing/2014/main" id="{D7CD537F-2C2A-4545-8055-1CA5AAC9921A}"/>
              </a:ext>
            </a:extLst>
          </p:cNvPr>
          <p:cNvGrpSpPr/>
          <p:nvPr userDrawn="1"/>
        </p:nvGrpSpPr>
        <p:grpSpPr>
          <a:xfrm>
            <a:off x="12065000" y="-254000"/>
            <a:ext cx="2405602" cy="3262377"/>
            <a:chOff x="12065000" y="-254000"/>
            <a:chExt cx="2405602" cy="3262377"/>
          </a:xfrm>
        </p:grpSpPr>
        <p:sp>
          <p:nvSpPr>
            <p:cNvPr id="27" name="Rectangle 26">
              <a:extLst>
                <a:ext uri="{FF2B5EF4-FFF2-40B4-BE49-F238E27FC236}">
                  <a16:creationId xmlns:a16="http://schemas.microsoft.com/office/drawing/2014/main" id="{28031130-C249-1746-834C-EDC3C8A96FB1}"/>
                </a:ext>
              </a:extLst>
            </p:cNvPr>
            <p:cNvSpPr/>
            <p:nvPr userDrawn="1"/>
          </p:nvSpPr>
          <p:spPr>
            <a:xfrm>
              <a:off x="12236449" y="199077"/>
              <a:ext cx="2000251" cy="28093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8" name="Rectangle 27">
              <a:extLst>
                <a:ext uri="{FF2B5EF4-FFF2-40B4-BE49-F238E27FC236}">
                  <a16:creationId xmlns:a16="http://schemas.microsoft.com/office/drawing/2014/main" id="{D6C16B82-78DE-8048-B823-C08F79348C86}"/>
                </a:ext>
              </a:extLst>
            </p:cNvPr>
            <p:cNvSpPr/>
            <p:nvPr userDrawn="1"/>
          </p:nvSpPr>
          <p:spPr>
            <a:xfrm>
              <a:off x="12236449"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2" name="Right Triangle 31">
              <a:extLst>
                <a:ext uri="{FF2B5EF4-FFF2-40B4-BE49-F238E27FC236}">
                  <a16:creationId xmlns:a16="http://schemas.microsoft.com/office/drawing/2014/main" id="{7F562556-E27E-264E-99C0-D1C63D75E375}"/>
                </a:ext>
              </a:extLst>
            </p:cNvPr>
            <p:cNvSpPr/>
            <p:nvPr userDrawn="1"/>
          </p:nvSpPr>
          <p:spPr>
            <a:xfrm flipH="1">
              <a:off x="12065000"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3" name="TextBox 32">
              <a:extLst>
                <a:ext uri="{FF2B5EF4-FFF2-40B4-BE49-F238E27FC236}">
                  <a16:creationId xmlns:a16="http://schemas.microsoft.com/office/drawing/2014/main" id="{D208AE33-3367-1343-A4A0-5F83F47BE3EF}"/>
                </a:ext>
              </a:extLst>
            </p:cNvPr>
            <p:cNvSpPr txBox="1"/>
            <p:nvPr userDrawn="1"/>
          </p:nvSpPr>
          <p:spPr>
            <a:xfrm>
              <a:off x="12466110"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34" name="TextBox 33">
              <a:extLst>
                <a:ext uri="{FF2B5EF4-FFF2-40B4-BE49-F238E27FC236}">
                  <a16:creationId xmlns:a16="http://schemas.microsoft.com/office/drawing/2014/main" id="{4E9B2F54-ABA6-894C-BC43-0C34C2F3316E}"/>
                </a:ext>
              </a:extLst>
            </p:cNvPr>
            <p:cNvSpPr txBox="1"/>
            <p:nvPr userDrawn="1"/>
          </p:nvSpPr>
          <p:spPr>
            <a:xfrm>
              <a:off x="12318220" y="429245"/>
              <a:ext cx="1796791" cy="2443633"/>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 Images will fill left to right. </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Right-click on the image. Choose ‘Crop’ from the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menu. Adjust the size &amp; position to your preference. Press ‘esc’ or click outside image area to exit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cropping mode.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your image doesn’t fully fill the box:</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Click the arrow beside ‘Crop’</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Select ‘Fill’</a:t>
              </a:r>
            </a:p>
          </p:txBody>
        </p:sp>
        <p:pic>
          <p:nvPicPr>
            <p:cNvPr id="39" name="Picture 38">
              <a:extLst>
                <a:ext uri="{FF2B5EF4-FFF2-40B4-BE49-F238E27FC236}">
                  <a16:creationId xmlns:a16="http://schemas.microsoft.com/office/drawing/2014/main" id="{B85F7CEC-08AE-3344-BA91-D2AE197E42F5}"/>
                </a:ext>
              </a:extLst>
            </p:cNvPr>
            <p:cNvPicPr>
              <a:picLocks noChangeAspect="1"/>
            </p:cNvPicPr>
            <p:nvPr userDrawn="1"/>
          </p:nvPicPr>
          <p:blipFill rotWithShape="1">
            <a:blip r:embed="rId2"/>
            <a:srcRect l="33684" t="12097" r="43371" b="20368"/>
            <a:stretch/>
          </p:blipFill>
          <p:spPr>
            <a:xfrm>
              <a:off x="14061142" y="1344710"/>
              <a:ext cx="228679" cy="356879"/>
            </a:xfrm>
            <a:prstGeom prst="rect">
              <a:avLst/>
            </a:prstGeom>
            <a:ln w="19050">
              <a:solidFill>
                <a:schemeClr val="accent3">
                  <a:lumMod val="60000"/>
                  <a:lumOff val="40000"/>
                </a:schemeClr>
              </a:solidFill>
            </a:ln>
          </p:spPr>
        </p:pic>
        <p:pic>
          <p:nvPicPr>
            <p:cNvPr id="7" name="Picture 6">
              <a:extLst>
                <a:ext uri="{FF2B5EF4-FFF2-40B4-BE49-F238E27FC236}">
                  <a16:creationId xmlns:a16="http://schemas.microsoft.com/office/drawing/2014/main" id="{B256C73F-8090-0044-8E83-F95C9D9DA876}"/>
                </a:ext>
              </a:extLst>
            </p:cNvPr>
            <p:cNvPicPr>
              <a:picLocks noChangeAspect="1"/>
            </p:cNvPicPr>
            <p:nvPr userDrawn="1"/>
          </p:nvPicPr>
          <p:blipFill rotWithShape="1">
            <a:blip r:embed="rId3"/>
            <a:srcRect l="9626" t="9096" r="59420" b="9075"/>
            <a:stretch/>
          </p:blipFill>
          <p:spPr>
            <a:xfrm>
              <a:off x="14047433" y="2596811"/>
              <a:ext cx="423169" cy="320454"/>
            </a:xfrm>
            <a:prstGeom prst="rect">
              <a:avLst/>
            </a:prstGeom>
            <a:ln w="19050">
              <a:solidFill>
                <a:schemeClr val="accent3">
                  <a:lumMod val="60000"/>
                  <a:lumOff val="40000"/>
                </a:schemeClr>
              </a:solidFill>
            </a:ln>
          </p:spPr>
        </p:pic>
      </p:grpSp>
      <p:grpSp>
        <p:nvGrpSpPr>
          <p:cNvPr id="20" name="Group 19">
            <a:extLst>
              <a:ext uri="{FF2B5EF4-FFF2-40B4-BE49-F238E27FC236}">
                <a16:creationId xmlns:a16="http://schemas.microsoft.com/office/drawing/2014/main" id="{9458F036-9685-8C4F-82BC-3B6F801B664F}"/>
              </a:ext>
            </a:extLst>
          </p:cNvPr>
          <p:cNvGrpSpPr/>
          <p:nvPr userDrawn="1"/>
        </p:nvGrpSpPr>
        <p:grpSpPr>
          <a:xfrm>
            <a:off x="12236449" y="3186320"/>
            <a:ext cx="2000251" cy="2958448"/>
            <a:chOff x="12236449" y="3360056"/>
            <a:chExt cx="2000251" cy="2958448"/>
          </a:xfrm>
        </p:grpSpPr>
        <p:sp>
          <p:nvSpPr>
            <p:cNvPr id="45" name="Rectangle 44">
              <a:extLst>
                <a:ext uri="{FF2B5EF4-FFF2-40B4-BE49-F238E27FC236}">
                  <a16:creationId xmlns:a16="http://schemas.microsoft.com/office/drawing/2014/main" id="{D173A873-10DD-8A4D-9887-2B3DDE038277}"/>
                </a:ext>
              </a:extLst>
            </p:cNvPr>
            <p:cNvSpPr/>
            <p:nvPr userDrawn="1"/>
          </p:nvSpPr>
          <p:spPr>
            <a:xfrm>
              <a:off x="12236449" y="3813133"/>
              <a:ext cx="2000251" cy="25053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6" name="Rectangle 45">
              <a:extLst>
                <a:ext uri="{FF2B5EF4-FFF2-40B4-BE49-F238E27FC236}">
                  <a16:creationId xmlns:a16="http://schemas.microsoft.com/office/drawing/2014/main" id="{E6AF1BE5-D210-3146-8D96-BEE6EB11EFC8}"/>
                </a:ext>
              </a:extLst>
            </p:cNvPr>
            <p:cNvSpPr/>
            <p:nvPr userDrawn="1"/>
          </p:nvSpPr>
          <p:spPr>
            <a:xfrm>
              <a:off x="12236449" y="3360056"/>
              <a:ext cx="2000251" cy="5914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8" name="TextBox 47">
              <a:extLst>
                <a:ext uri="{FF2B5EF4-FFF2-40B4-BE49-F238E27FC236}">
                  <a16:creationId xmlns:a16="http://schemas.microsoft.com/office/drawing/2014/main" id="{773F170C-277D-954A-ABAA-EDF5AA994B7A}"/>
                </a:ext>
              </a:extLst>
            </p:cNvPr>
            <p:cNvSpPr txBox="1"/>
            <p:nvPr userDrawn="1"/>
          </p:nvSpPr>
          <p:spPr>
            <a:xfrm>
              <a:off x="12466109" y="3417829"/>
              <a:ext cx="1663547" cy="523220"/>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HEADSHOTS: CROPPING</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49" name="TextBox 48">
              <a:extLst>
                <a:ext uri="{FF2B5EF4-FFF2-40B4-BE49-F238E27FC236}">
                  <a16:creationId xmlns:a16="http://schemas.microsoft.com/office/drawing/2014/main" id="{80F81BD9-B2FB-A74B-A7A3-BFE3CA73B553}"/>
                </a:ext>
              </a:extLst>
            </p:cNvPr>
            <p:cNvSpPr txBox="1"/>
            <p:nvPr userDrawn="1"/>
          </p:nvSpPr>
          <p:spPr>
            <a:xfrm>
              <a:off x="12318220" y="4096342"/>
              <a:ext cx="1693055" cy="1024298"/>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When resizing headshots, maintain the same amount of white space around each person. If possible, align the top of each person’s head and adjust them to be the same size.</a:t>
              </a:r>
            </a:p>
          </p:txBody>
        </p:sp>
        <p:grpSp>
          <p:nvGrpSpPr>
            <p:cNvPr id="19" name="Group 18">
              <a:extLst>
                <a:ext uri="{FF2B5EF4-FFF2-40B4-BE49-F238E27FC236}">
                  <a16:creationId xmlns:a16="http://schemas.microsoft.com/office/drawing/2014/main" id="{16E39219-D9D2-604C-B964-CE1DE3755DC5}"/>
                </a:ext>
              </a:extLst>
            </p:cNvPr>
            <p:cNvGrpSpPr/>
            <p:nvPr userDrawn="1"/>
          </p:nvGrpSpPr>
          <p:grpSpPr>
            <a:xfrm>
              <a:off x="12455525" y="5714968"/>
              <a:ext cx="1597025" cy="438944"/>
              <a:chOff x="12455525" y="5733256"/>
              <a:chExt cx="1597025" cy="438944"/>
            </a:xfrm>
          </p:grpSpPr>
          <p:grpSp>
            <p:nvGrpSpPr>
              <p:cNvPr id="10" name="Group 9">
                <a:extLst>
                  <a:ext uri="{FF2B5EF4-FFF2-40B4-BE49-F238E27FC236}">
                    <a16:creationId xmlns:a16="http://schemas.microsoft.com/office/drawing/2014/main" id="{D9AECD0E-D0DC-B846-AFC7-8EB3FD29148B}"/>
                  </a:ext>
                </a:extLst>
              </p:cNvPr>
              <p:cNvGrpSpPr/>
              <p:nvPr userDrawn="1"/>
            </p:nvGrpSpPr>
            <p:grpSpPr>
              <a:xfrm>
                <a:off x="12518315" y="5792785"/>
                <a:ext cx="283285" cy="282575"/>
                <a:chOff x="12518315" y="5406742"/>
                <a:chExt cx="283285" cy="282575"/>
              </a:xfrm>
            </p:grpSpPr>
            <p:pic>
              <p:nvPicPr>
                <p:cNvPr id="6" name="Graphic 5">
                  <a:extLst>
                    <a:ext uri="{FF2B5EF4-FFF2-40B4-BE49-F238E27FC236}">
                      <a16:creationId xmlns:a16="http://schemas.microsoft.com/office/drawing/2014/main" id="{15E05C98-E599-DA41-A9D4-C8E65D4054E3}"/>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2730"/>
                <a:stretch/>
              </p:blipFill>
              <p:spPr>
                <a:xfrm>
                  <a:off x="12518315" y="5439331"/>
                  <a:ext cx="283285" cy="249986"/>
                </a:xfrm>
                <a:prstGeom prst="rect">
                  <a:avLst/>
                </a:prstGeom>
              </p:spPr>
            </p:pic>
            <p:sp>
              <p:nvSpPr>
                <p:cNvPr id="55" name="Rectangle 54">
                  <a:extLst>
                    <a:ext uri="{FF2B5EF4-FFF2-40B4-BE49-F238E27FC236}">
                      <a16:creationId xmlns:a16="http://schemas.microsoft.com/office/drawing/2014/main" id="{EF272C75-FC1A-1043-8DC4-B72713FD77B8}"/>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75">
                <a:extLst>
                  <a:ext uri="{FF2B5EF4-FFF2-40B4-BE49-F238E27FC236}">
                    <a16:creationId xmlns:a16="http://schemas.microsoft.com/office/drawing/2014/main" id="{79679A78-1706-AA47-819F-89B16333C96F}"/>
                  </a:ext>
                </a:extLst>
              </p:cNvPr>
              <p:cNvGrpSpPr/>
              <p:nvPr userDrawn="1"/>
            </p:nvGrpSpPr>
            <p:grpSpPr>
              <a:xfrm>
                <a:off x="12872679" y="5792785"/>
                <a:ext cx="283285" cy="282575"/>
                <a:chOff x="12518315" y="5406742"/>
                <a:chExt cx="283285" cy="282575"/>
              </a:xfrm>
            </p:grpSpPr>
            <p:pic>
              <p:nvPicPr>
                <p:cNvPr id="77" name="Graphic 76">
                  <a:extLst>
                    <a:ext uri="{FF2B5EF4-FFF2-40B4-BE49-F238E27FC236}">
                      <a16:creationId xmlns:a16="http://schemas.microsoft.com/office/drawing/2014/main" id="{28F5CF5C-490F-5348-93B5-EDB1B57FDF67}"/>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2730"/>
                <a:stretch/>
              </p:blipFill>
              <p:spPr>
                <a:xfrm>
                  <a:off x="12518315" y="5439331"/>
                  <a:ext cx="283285" cy="249986"/>
                </a:xfrm>
                <a:prstGeom prst="rect">
                  <a:avLst/>
                </a:prstGeom>
              </p:spPr>
            </p:pic>
            <p:sp>
              <p:nvSpPr>
                <p:cNvPr id="78" name="Rectangle 77">
                  <a:extLst>
                    <a:ext uri="{FF2B5EF4-FFF2-40B4-BE49-F238E27FC236}">
                      <a16:creationId xmlns:a16="http://schemas.microsoft.com/office/drawing/2014/main" id="{AD017EFA-8353-634B-9923-771C47807566}"/>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9" name="Group 78">
                <a:extLst>
                  <a:ext uri="{FF2B5EF4-FFF2-40B4-BE49-F238E27FC236}">
                    <a16:creationId xmlns:a16="http://schemas.microsoft.com/office/drawing/2014/main" id="{4124EDD7-5A48-DF48-BC5E-F8C59BC9D076}"/>
                  </a:ext>
                </a:extLst>
              </p:cNvPr>
              <p:cNvGrpSpPr/>
              <p:nvPr userDrawn="1"/>
            </p:nvGrpSpPr>
            <p:grpSpPr>
              <a:xfrm>
                <a:off x="13227043" y="5792785"/>
                <a:ext cx="283285" cy="282575"/>
                <a:chOff x="12518315" y="5406742"/>
                <a:chExt cx="283285" cy="282575"/>
              </a:xfrm>
            </p:grpSpPr>
            <p:pic>
              <p:nvPicPr>
                <p:cNvPr id="80" name="Graphic 79">
                  <a:extLst>
                    <a:ext uri="{FF2B5EF4-FFF2-40B4-BE49-F238E27FC236}">
                      <a16:creationId xmlns:a16="http://schemas.microsoft.com/office/drawing/2014/main" id="{C2FB88DE-8515-3443-9D4E-C0C0F1480B6E}"/>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2730"/>
                <a:stretch/>
              </p:blipFill>
              <p:spPr>
                <a:xfrm>
                  <a:off x="12518315" y="5439331"/>
                  <a:ext cx="283285" cy="249986"/>
                </a:xfrm>
                <a:prstGeom prst="rect">
                  <a:avLst/>
                </a:prstGeom>
              </p:spPr>
            </p:pic>
            <p:sp>
              <p:nvSpPr>
                <p:cNvPr id="81" name="Rectangle 80">
                  <a:extLst>
                    <a:ext uri="{FF2B5EF4-FFF2-40B4-BE49-F238E27FC236}">
                      <a16:creationId xmlns:a16="http://schemas.microsoft.com/office/drawing/2014/main" id="{23B09CFF-8074-4C4F-9B18-63E3646174FE}"/>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2" name="Group 81">
                <a:extLst>
                  <a:ext uri="{FF2B5EF4-FFF2-40B4-BE49-F238E27FC236}">
                    <a16:creationId xmlns:a16="http://schemas.microsoft.com/office/drawing/2014/main" id="{6672421C-D6EE-0441-97C2-BABC1C35B2B1}"/>
                  </a:ext>
                </a:extLst>
              </p:cNvPr>
              <p:cNvGrpSpPr/>
              <p:nvPr userDrawn="1"/>
            </p:nvGrpSpPr>
            <p:grpSpPr>
              <a:xfrm>
                <a:off x="13581406" y="5792785"/>
                <a:ext cx="283285" cy="282575"/>
                <a:chOff x="12518315" y="5406742"/>
                <a:chExt cx="283285" cy="282575"/>
              </a:xfrm>
            </p:grpSpPr>
            <p:pic>
              <p:nvPicPr>
                <p:cNvPr id="83" name="Graphic 82">
                  <a:extLst>
                    <a:ext uri="{FF2B5EF4-FFF2-40B4-BE49-F238E27FC236}">
                      <a16:creationId xmlns:a16="http://schemas.microsoft.com/office/drawing/2014/main" id="{3F529CAD-6F24-6745-91A5-63FEE7BB4FFC}"/>
                    </a:ext>
                  </a:extLst>
                </p:cNvPr>
                <p:cNvPicPr>
                  <a:picLocks noChangeAspect="1"/>
                </p:cNvPicPr>
                <p:nvPr userDrawn="1"/>
              </p:nvPicPr>
              <p:blipFill rotWithShape="1">
                <a:blip r:embed="rId4">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84" name="Rectangle 83">
                  <a:extLst>
                    <a:ext uri="{FF2B5EF4-FFF2-40B4-BE49-F238E27FC236}">
                      <a16:creationId xmlns:a16="http://schemas.microsoft.com/office/drawing/2014/main" id="{91535187-B13A-E64E-A8B4-DA3E6BAB34CB}"/>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8" name="Rounded Rectangle 97">
                <a:extLst>
                  <a:ext uri="{FF2B5EF4-FFF2-40B4-BE49-F238E27FC236}">
                    <a16:creationId xmlns:a16="http://schemas.microsoft.com/office/drawing/2014/main" id="{ADF3EE22-A317-C34E-B1C5-45F13115A0AF}"/>
                  </a:ext>
                </a:extLst>
              </p:cNvPr>
              <p:cNvSpPr/>
              <p:nvPr userDrawn="1"/>
            </p:nvSpPr>
            <p:spPr>
              <a:xfrm>
                <a:off x="12455525" y="5733256"/>
                <a:ext cx="1489075" cy="390525"/>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a:extLst>
                  <a:ext uri="{FF2B5EF4-FFF2-40B4-BE49-F238E27FC236}">
                    <a16:creationId xmlns:a16="http://schemas.microsoft.com/office/drawing/2014/main" id="{820A1A98-04BB-B142-BC0C-76CE4F11DBDE}"/>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3893800" y="6013450"/>
                <a:ext cx="158750" cy="158750"/>
              </a:xfrm>
              <a:prstGeom prst="rect">
                <a:avLst/>
              </a:prstGeom>
            </p:spPr>
          </p:pic>
        </p:grpSp>
        <p:grpSp>
          <p:nvGrpSpPr>
            <p:cNvPr id="18" name="Group 17">
              <a:extLst>
                <a:ext uri="{FF2B5EF4-FFF2-40B4-BE49-F238E27FC236}">
                  <a16:creationId xmlns:a16="http://schemas.microsoft.com/office/drawing/2014/main" id="{BAABEC2F-3FCB-ED4A-A3AB-89D9DCEDBFF3}"/>
                </a:ext>
              </a:extLst>
            </p:cNvPr>
            <p:cNvGrpSpPr/>
            <p:nvPr userDrawn="1"/>
          </p:nvGrpSpPr>
          <p:grpSpPr>
            <a:xfrm>
              <a:off x="12455525" y="5229987"/>
              <a:ext cx="1597025" cy="431800"/>
              <a:chOff x="12455525" y="5248275"/>
              <a:chExt cx="1597025" cy="431800"/>
            </a:xfrm>
          </p:grpSpPr>
          <p:grpSp>
            <p:nvGrpSpPr>
              <p:cNvPr id="86" name="Group 85">
                <a:extLst>
                  <a:ext uri="{FF2B5EF4-FFF2-40B4-BE49-F238E27FC236}">
                    <a16:creationId xmlns:a16="http://schemas.microsoft.com/office/drawing/2014/main" id="{6198A7D5-B941-1346-9E26-41C79270CD1A}"/>
                  </a:ext>
                </a:extLst>
              </p:cNvPr>
              <p:cNvGrpSpPr/>
              <p:nvPr userDrawn="1"/>
            </p:nvGrpSpPr>
            <p:grpSpPr>
              <a:xfrm>
                <a:off x="12518315" y="5302400"/>
                <a:ext cx="283285" cy="282575"/>
                <a:chOff x="12518315" y="5406742"/>
                <a:chExt cx="283285" cy="282575"/>
              </a:xfrm>
            </p:grpSpPr>
            <p:pic>
              <p:nvPicPr>
                <p:cNvPr id="87" name="Graphic 86">
                  <a:extLst>
                    <a:ext uri="{FF2B5EF4-FFF2-40B4-BE49-F238E27FC236}">
                      <a16:creationId xmlns:a16="http://schemas.microsoft.com/office/drawing/2014/main" id="{7BBD8531-3FAC-C04D-B79F-7B16B2A917FA}"/>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19045" t="-2291" r="20594" b="49026"/>
                <a:stretch/>
              </p:blipFill>
              <p:spPr>
                <a:xfrm>
                  <a:off x="12518315" y="5439331"/>
                  <a:ext cx="283285" cy="249986"/>
                </a:xfrm>
                <a:prstGeom prst="rect">
                  <a:avLst/>
                </a:prstGeom>
              </p:spPr>
            </p:pic>
            <p:sp>
              <p:nvSpPr>
                <p:cNvPr id="88" name="Rectangle 87">
                  <a:extLst>
                    <a:ext uri="{FF2B5EF4-FFF2-40B4-BE49-F238E27FC236}">
                      <a16:creationId xmlns:a16="http://schemas.microsoft.com/office/drawing/2014/main" id="{A05322F6-E29B-3948-AADC-7043106F260E}"/>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9" name="Group 88">
                <a:extLst>
                  <a:ext uri="{FF2B5EF4-FFF2-40B4-BE49-F238E27FC236}">
                    <a16:creationId xmlns:a16="http://schemas.microsoft.com/office/drawing/2014/main" id="{865E01D8-F5E5-7E4F-9539-65C2911130DF}"/>
                  </a:ext>
                </a:extLst>
              </p:cNvPr>
              <p:cNvGrpSpPr/>
              <p:nvPr userDrawn="1"/>
            </p:nvGrpSpPr>
            <p:grpSpPr>
              <a:xfrm>
                <a:off x="12843992" y="5290124"/>
                <a:ext cx="334126" cy="294851"/>
                <a:chOff x="12489628" y="5394466"/>
                <a:chExt cx="334126" cy="294851"/>
              </a:xfrm>
            </p:grpSpPr>
            <p:pic>
              <p:nvPicPr>
                <p:cNvPr id="90" name="Graphic 89">
                  <a:extLst>
                    <a:ext uri="{FF2B5EF4-FFF2-40B4-BE49-F238E27FC236}">
                      <a16:creationId xmlns:a16="http://schemas.microsoft.com/office/drawing/2014/main" id="{94443BB8-83CA-E640-A68C-79948441AF06}"/>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2730"/>
                <a:stretch/>
              </p:blipFill>
              <p:spPr>
                <a:xfrm>
                  <a:off x="12489628" y="5394466"/>
                  <a:ext cx="334126" cy="294851"/>
                </a:xfrm>
                <a:prstGeom prst="rect">
                  <a:avLst/>
                </a:prstGeom>
              </p:spPr>
            </p:pic>
            <p:sp>
              <p:nvSpPr>
                <p:cNvPr id="91" name="Rectangle 90">
                  <a:extLst>
                    <a:ext uri="{FF2B5EF4-FFF2-40B4-BE49-F238E27FC236}">
                      <a16:creationId xmlns:a16="http://schemas.microsoft.com/office/drawing/2014/main" id="{940B5F43-28EE-7241-8A12-90831744FACC}"/>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2" name="Group 91">
                <a:extLst>
                  <a:ext uri="{FF2B5EF4-FFF2-40B4-BE49-F238E27FC236}">
                    <a16:creationId xmlns:a16="http://schemas.microsoft.com/office/drawing/2014/main" id="{2FE00A1C-A059-394A-9B71-52DAD00D86E3}"/>
                  </a:ext>
                </a:extLst>
              </p:cNvPr>
              <p:cNvGrpSpPr/>
              <p:nvPr userDrawn="1"/>
            </p:nvGrpSpPr>
            <p:grpSpPr>
              <a:xfrm>
                <a:off x="13194770" y="5302400"/>
                <a:ext cx="334764" cy="283172"/>
                <a:chOff x="12486042" y="5406742"/>
                <a:chExt cx="334764" cy="283172"/>
              </a:xfrm>
            </p:grpSpPr>
            <p:pic>
              <p:nvPicPr>
                <p:cNvPr id="93" name="Graphic 92">
                  <a:extLst>
                    <a:ext uri="{FF2B5EF4-FFF2-40B4-BE49-F238E27FC236}">
                      <a16:creationId xmlns:a16="http://schemas.microsoft.com/office/drawing/2014/main" id="{47FDF333-60E2-4F46-8070-391A9948ECB5}"/>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9441"/>
                <a:stretch/>
              </p:blipFill>
              <p:spPr>
                <a:xfrm>
                  <a:off x="12486042" y="5447692"/>
                  <a:ext cx="334764" cy="242222"/>
                </a:xfrm>
                <a:prstGeom prst="rect">
                  <a:avLst/>
                </a:prstGeom>
              </p:spPr>
            </p:pic>
            <p:sp>
              <p:nvSpPr>
                <p:cNvPr id="94" name="Rectangle 93">
                  <a:extLst>
                    <a:ext uri="{FF2B5EF4-FFF2-40B4-BE49-F238E27FC236}">
                      <a16:creationId xmlns:a16="http://schemas.microsoft.com/office/drawing/2014/main" id="{509B3085-E7F8-AF48-B9FE-91E73E017EB6}"/>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5" name="Group 94">
                <a:extLst>
                  <a:ext uri="{FF2B5EF4-FFF2-40B4-BE49-F238E27FC236}">
                    <a16:creationId xmlns:a16="http://schemas.microsoft.com/office/drawing/2014/main" id="{B70C983C-AAB1-C242-A881-D852981C1A2D}"/>
                  </a:ext>
                </a:extLst>
              </p:cNvPr>
              <p:cNvGrpSpPr/>
              <p:nvPr userDrawn="1"/>
            </p:nvGrpSpPr>
            <p:grpSpPr>
              <a:xfrm>
                <a:off x="13581406" y="5302400"/>
                <a:ext cx="283285" cy="282575"/>
                <a:chOff x="12518315" y="5406742"/>
                <a:chExt cx="283285" cy="282575"/>
              </a:xfrm>
            </p:grpSpPr>
            <p:pic>
              <p:nvPicPr>
                <p:cNvPr id="96" name="Graphic 95">
                  <a:extLst>
                    <a:ext uri="{FF2B5EF4-FFF2-40B4-BE49-F238E27FC236}">
                      <a16:creationId xmlns:a16="http://schemas.microsoft.com/office/drawing/2014/main" id="{5A1F7849-60D2-FB42-95FF-D2733BB4ACCD}"/>
                    </a:ext>
                  </a:extLst>
                </p:cNvPr>
                <p:cNvPicPr>
                  <a:picLocks noChangeAspect="1"/>
                </p:cNvPicPr>
                <p:nvPr userDrawn="1"/>
              </p:nvPicPr>
              <p:blipFill rotWithShape="1">
                <a:blip r:embed="rId4">
                  <a:extLst>
                    <a:ext uri="{96DAC541-7B7A-43D3-8B79-37D633B846F1}">
                      <asvg:svgBlip xmlns:asvg="http://schemas.microsoft.com/office/drawing/2016/SVG/main" r:embed="rId6"/>
                    </a:ext>
                  </a:extLst>
                </a:blip>
                <a:srcRect l="9333" t="-984" r="12772" b="32248"/>
                <a:stretch/>
              </p:blipFill>
              <p:spPr>
                <a:xfrm>
                  <a:off x="12518315" y="5439331"/>
                  <a:ext cx="283285" cy="249986"/>
                </a:xfrm>
                <a:prstGeom prst="rect">
                  <a:avLst/>
                </a:prstGeom>
              </p:spPr>
            </p:pic>
            <p:sp>
              <p:nvSpPr>
                <p:cNvPr id="97" name="Rectangle 96">
                  <a:extLst>
                    <a:ext uri="{FF2B5EF4-FFF2-40B4-BE49-F238E27FC236}">
                      <a16:creationId xmlns:a16="http://schemas.microsoft.com/office/drawing/2014/main" id="{E831ED36-DC9A-F148-BF1D-396A2295B413}"/>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Rounded Rectangle 10">
                <a:extLst>
                  <a:ext uri="{FF2B5EF4-FFF2-40B4-BE49-F238E27FC236}">
                    <a16:creationId xmlns:a16="http://schemas.microsoft.com/office/drawing/2014/main" id="{0AE5C59A-E79A-C345-AE89-38388F37C4BA}"/>
                  </a:ext>
                </a:extLst>
              </p:cNvPr>
              <p:cNvSpPr/>
              <p:nvPr userDrawn="1"/>
            </p:nvSpPr>
            <p:spPr>
              <a:xfrm>
                <a:off x="12455525" y="5248275"/>
                <a:ext cx="1489075" cy="39052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E396BE36-6A47-5248-A759-56E70A96166E}"/>
                  </a:ext>
                </a:extLst>
              </p:cNvPr>
              <p:cNvGrpSpPr/>
              <p:nvPr userDrawn="1"/>
            </p:nvGrpSpPr>
            <p:grpSpPr>
              <a:xfrm>
                <a:off x="13898562" y="5526087"/>
                <a:ext cx="153988" cy="153988"/>
                <a:chOff x="13949362" y="5565775"/>
                <a:chExt cx="120650" cy="120650"/>
              </a:xfrm>
            </p:grpSpPr>
            <p:sp>
              <p:nvSpPr>
                <p:cNvPr id="16" name="Oval 15">
                  <a:extLst>
                    <a:ext uri="{FF2B5EF4-FFF2-40B4-BE49-F238E27FC236}">
                      <a16:creationId xmlns:a16="http://schemas.microsoft.com/office/drawing/2014/main" id="{12E049D4-D6D5-604E-9DE0-8C2B8478A2BE}"/>
                    </a:ext>
                  </a:extLst>
                </p:cNvPr>
                <p:cNvSpPr/>
                <p:nvPr userDrawn="1"/>
              </p:nvSpPr>
              <p:spPr>
                <a:xfrm>
                  <a:off x="13955712" y="5572125"/>
                  <a:ext cx="107950" cy="10795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600"/>
                </a:p>
              </p:txBody>
            </p:sp>
            <p:pic>
              <p:nvPicPr>
                <p:cNvPr id="15" name="Graphic 14">
                  <a:extLst>
                    <a:ext uri="{FF2B5EF4-FFF2-40B4-BE49-F238E27FC236}">
                      <a16:creationId xmlns:a16="http://schemas.microsoft.com/office/drawing/2014/main" id="{4CE49B2D-AF95-0644-A288-2C74EB8DD69D}"/>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3949362" y="5565775"/>
                  <a:ext cx="120650" cy="120650"/>
                </a:xfrm>
                <a:prstGeom prst="rect">
                  <a:avLst/>
                </a:prstGeom>
              </p:spPr>
            </p:pic>
          </p:grpSp>
        </p:grpSp>
      </p:grpSp>
      <p:sp>
        <p:nvSpPr>
          <p:cNvPr id="74" name="Text Placeholder 53">
            <a:extLst>
              <a:ext uri="{FF2B5EF4-FFF2-40B4-BE49-F238E27FC236}">
                <a16:creationId xmlns:a16="http://schemas.microsoft.com/office/drawing/2014/main" id="{F201B278-13BC-D14B-B7C9-B7A3219F1726}"/>
              </a:ext>
            </a:extLst>
          </p:cNvPr>
          <p:cNvSpPr>
            <a:spLocks noGrp="1"/>
          </p:cNvSpPr>
          <p:nvPr>
            <p:ph type="body" sz="quarter" idx="40" hasCustomPrompt="1"/>
          </p:nvPr>
        </p:nvSpPr>
        <p:spPr>
          <a:xfrm>
            <a:off x="3378200"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a:t>Click to  add role or title</a:t>
            </a:r>
          </a:p>
        </p:txBody>
      </p:sp>
      <p:sp>
        <p:nvSpPr>
          <p:cNvPr id="75" name="Text Placeholder 53">
            <a:extLst>
              <a:ext uri="{FF2B5EF4-FFF2-40B4-BE49-F238E27FC236}">
                <a16:creationId xmlns:a16="http://schemas.microsoft.com/office/drawing/2014/main" id="{66A7B0E5-DAB0-5348-8990-BC0887040BDA}"/>
              </a:ext>
            </a:extLst>
          </p:cNvPr>
          <p:cNvSpPr>
            <a:spLocks noGrp="1"/>
          </p:cNvSpPr>
          <p:nvPr>
            <p:ph type="body" sz="quarter" idx="41" hasCustomPrompt="1"/>
          </p:nvPr>
        </p:nvSpPr>
        <p:spPr>
          <a:xfrm>
            <a:off x="6270326"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a:t>Click to  add role or title</a:t>
            </a:r>
          </a:p>
        </p:txBody>
      </p:sp>
      <p:sp>
        <p:nvSpPr>
          <p:cNvPr id="85" name="Text Placeholder 53">
            <a:extLst>
              <a:ext uri="{FF2B5EF4-FFF2-40B4-BE49-F238E27FC236}">
                <a16:creationId xmlns:a16="http://schemas.microsoft.com/office/drawing/2014/main" id="{408B7542-48A6-B14C-A817-B961F060DEDA}"/>
              </a:ext>
            </a:extLst>
          </p:cNvPr>
          <p:cNvSpPr>
            <a:spLocks noGrp="1"/>
          </p:cNvSpPr>
          <p:nvPr>
            <p:ph type="body" sz="quarter" idx="42" hasCustomPrompt="1"/>
          </p:nvPr>
        </p:nvSpPr>
        <p:spPr>
          <a:xfrm>
            <a:off x="9123114"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a:t>Click to  add role or title</a:t>
            </a:r>
          </a:p>
        </p:txBody>
      </p:sp>
      <p:sp>
        <p:nvSpPr>
          <p:cNvPr id="99" name="Title 1">
            <a:extLst>
              <a:ext uri="{FF2B5EF4-FFF2-40B4-BE49-F238E27FC236}">
                <a16:creationId xmlns:a16="http://schemas.microsoft.com/office/drawing/2014/main" id="{8F57AE45-33D9-C440-9135-ACD7B9712159}"/>
              </a:ext>
            </a:extLst>
          </p:cNvPr>
          <p:cNvSpPr>
            <a:spLocks noGrp="1"/>
          </p:cNvSpPr>
          <p:nvPr>
            <p:ph type="title"/>
          </p:nvPr>
        </p:nvSpPr>
        <p:spPr>
          <a:xfrm>
            <a:off x="518859" y="225425"/>
            <a:ext cx="11161240" cy="720000"/>
          </a:xfrm>
        </p:spPr>
        <p:txBody>
          <a:bodyPr/>
          <a:lstStyle>
            <a:lvl1pPr>
              <a:defRPr b="1" i="0">
                <a:latin typeface="IBM Plex Sans SmBld" panose="020B0503050203000203" pitchFamily="34" charset="0"/>
              </a:defRPr>
            </a:lvl1pPr>
          </a:lstStyle>
          <a:p>
            <a:r>
              <a:rPr lang="en-US"/>
              <a:t>Click to edit Master title style</a:t>
            </a:r>
          </a:p>
        </p:txBody>
      </p:sp>
      <p:grpSp>
        <p:nvGrpSpPr>
          <p:cNvPr id="100" name="Group 99">
            <a:extLst>
              <a:ext uri="{FF2B5EF4-FFF2-40B4-BE49-F238E27FC236}">
                <a16:creationId xmlns:a16="http://schemas.microsoft.com/office/drawing/2014/main" id="{072ED127-4BC0-EB4B-9A56-7F0D38A9A10A}"/>
              </a:ext>
            </a:extLst>
          </p:cNvPr>
          <p:cNvGrpSpPr/>
          <p:nvPr userDrawn="1"/>
        </p:nvGrpSpPr>
        <p:grpSpPr>
          <a:xfrm>
            <a:off x="12192000" y="-947342"/>
            <a:ext cx="2427514" cy="605550"/>
            <a:chOff x="12192000" y="-947342"/>
            <a:chExt cx="2427514" cy="605550"/>
          </a:xfrm>
        </p:grpSpPr>
        <p:sp>
          <p:nvSpPr>
            <p:cNvPr id="101" name="TextBox 100">
              <a:extLst>
                <a:ext uri="{FF2B5EF4-FFF2-40B4-BE49-F238E27FC236}">
                  <a16:creationId xmlns:a16="http://schemas.microsoft.com/office/drawing/2014/main" id="{D635F6A5-5BE4-CC42-8EAF-5D27A136987E}"/>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102" name="Picture 101">
              <a:extLst>
                <a:ext uri="{FF2B5EF4-FFF2-40B4-BE49-F238E27FC236}">
                  <a16:creationId xmlns:a16="http://schemas.microsoft.com/office/drawing/2014/main" id="{1D26444B-1D65-E146-B587-93BA7E4BCA6F}"/>
                </a:ext>
              </a:extLst>
            </p:cNvPr>
            <p:cNvPicPr>
              <a:picLocks noChangeAspect="1"/>
            </p:cNvPicPr>
            <p:nvPr userDrawn="1"/>
          </p:nvPicPr>
          <p:blipFill>
            <a:blip r:embed="rId11"/>
            <a:stretch>
              <a:fillRect/>
            </a:stretch>
          </p:blipFill>
          <p:spPr>
            <a:xfrm>
              <a:off x="14291128" y="-853006"/>
              <a:ext cx="328386" cy="446605"/>
            </a:xfrm>
            <a:prstGeom prst="rect">
              <a:avLst/>
            </a:prstGeom>
            <a:ln>
              <a:solidFill>
                <a:schemeClr val="accent6"/>
              </a:solidFill>
            </a:ln>
          </p:spPr>
        </p:pic>
      </p:grpSp>
      <p:pic>
        <p:nvPicPr>
          <p:cNvPr id="103" name="Picture 102" descr="Glendon | York University Logo">
            <a:extLst>
              <a:ext uri="{FF2B5EF4-FFF2-40B4-BE49-F238E27FC236}">
                <a16:creationId xmlns:a16="http://schemas.microsoft.com/office/drawing/2014/main" id="{49512105-BB19-9047-BE79-680DF1BF8EDB}"/>
              </a:ext>
            </a:extLst>
          </p:cNvPr>
          <p:cNvPicPr>
            <a:picLocks noChangeAspect="1"/>
          </p:cNvPicPr>
          <p:nvPr userDrawn="1"/>
        </p:nvPicPr>
        <p:blipFill>
          <a:blip r:embed="rId12"/>
          <a:srcRect/>
          <a:stretch/>
        </p:blipFill>
        <p:spPr>
          <a:xfrm>
            <a:off x="9531740" y="6376449"/>
            <a:ext cx="2433600" cy="264881"/>
          </a:xfrm>
          <a:prstGeom prst="rect">
            <a:avLst/>
          </a:prstGeom>
        </p:spPr>
      </p:pic>
    </p:spTree>
    <p:extLst>
      <p:ext uri="{BB962C8B-B14F-4D97-AF65-F5344CB8AC3E}">
        <p14:creationId xmlns:p14="http://schemas.microsoft.com/office/powerpoint/2010/main" val="1098583010"/>
      </p:ext>
    </p:extLst>
  </p:cSld>
  <p:clrMapOvr>
    <a:masterClrMapping/>
  </p:clrMapOvr>
  <p:extLst>
    <p:ext uri="{DCECCB84-F9BA-43D5-87BE-67443E8EF086}">
      <p15:sldGuideLst xmlns:p15="http://schemas.microsoft.com/office/powerpoint/2012/main">
        <p15:guide id="3" pos="325" userDrawn="1">
          <p15:clr>
            <a:srgbClr val="FBAE40"/>
          </p15:clr>
        </p15:guide>
        <p15:guide id="4" pos="1927" userDrawn="1">
          <p15:clr>
            <a:srgbClr val="FBAE40"/>
          </p15:clr>
        </p15:guide>
        <p15:guide id="5" pos="2128" userDrawn="1">
          <p15:clr>
            <a:srgbClr val="FBAE40"/>
          </p15:clr>
        </p15:guide>
        <p15:guide id="6" pos="3739" userDrawn="1">
          <p15:clr>
            <a:srgbClr val="FBAE40"/>
          </p15:clr>
        </p15:guide>
        <p15:guide id="7" pos="3940" userDrawn="1">
          <p15:clr>
            <a:srgbClr val="FBAE40"/>
          </p15:clr>
        </p15:guide>
        <p15:guide id="8" pos="5551" userDrawn="1">
          <p15:clr>
            <a:srgbClr val="FBAE40"/>
          </p15:clr>
        </p15:guide>
        <p15:guide id="9" pos="5752" userDrawn="1">
          <p15:clr>
            <a:srgbClr val="FBAE40"/>
          </p15:clr>
        </p15:guide>
        <p15:guide id="10" pos="7363" userDrawn="1">
          <p15:clr>
            <a:srgbClr val="FBAE40"/>
          </p15:clr>
        </p15:guide>
        <p15:guide id="13" orient="horz" pos="1933" userDrawn="1">
          <p15:clr>
            <a:srgbClr val="FBAE40"/>
          </p15:clr>
        </p15:guide>
        <p15:guide id="14" orient="horz" pos="2505" userDrawn="1">
          <p15:clr>
            <a:srgbClr val="FBAE40"/>
          </p15:clr>
        </p15:guide>
        <p15:guide id="16" orient="horz" pos="3888"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ix Team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E9F8830-8DE6-E743-9B67-82BF481503F0}"/>
              </a:ext>
            </a:extLst>
          </p:cNvPr>
          <p:cNvSpPr>
            <a:spLocks noGrp="1"/>
          </p:cNvSpPr>
          <p:nvPr>
            <p:ph type="ftr" sz="quarter" idx="10"/>
          </p:nvPr>
        </p:nvSpPr>
        <p:spPr>
          <a:xfrm>
            <a:off x="1004465" y="6304235"/>
            <a:ext cx="8115151" cy="365125"/>
          </a:xfrm>
        </p:spPr>
        <p:txBody>
          <a:bodyPr/>
          <a:lstStyle/>
          <a:p>
            <a:endParaRPr lang="en-US"/>
          </a:p>
        </p:txBody>
      </p:sp>
      <p:sp>
        <p:nvSpPr>
          <p:cNvPr id="4" name="Slide Number Placeholder 3">
            <a:extLst>
              <a:ext uri="{FF2B5EF4-FFF2-40B4-BE49-F238E27FC236}">
                <a16:creationId xmlns:a16="http://schemas.microsoft.com/office/drawing/2014/main" id="{FFADF6FD-C686-2643-ADA9-64A255B0A6C2}"/>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43" name="Text Placeholder 53">
            <a:extLst>
              <a:ext uri="{FF2B5EF4-FFF2-40B4-BE49-F238E27FC236}">
                <a16:creationId xmlns:a16="http://schemas.microsoft.com/office/drawing/2014/main" id="{CB29EAEC-ED52-734C-A9C2-9238F3800E39}"/>
              </a:ext>
            </a:extLst>
          </p:cNvPr>
          <p:cNvSpPr>
            <a:spLocks noGrp="1"/>
          </p:cNvSpPr>
          <p:nvPr>
            <p:ph type="body" sz="quarter" idx="12" hasCustomPrompt="1"/>
          </p:nvPr>
        </p:nvSpPr>
        <p:spPr>
          <a:xfrm>
            <a:off x="518860" y="2683883"/>
            <a:ext cx="1581403"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a:t>
            </a:r>
            <a:br>
              <a:rPr lang="en-US"/>
            </a:br>
            <a:r>
              <a:rPr lang="en-US"/>
              <a:t>ADD NAME</a:t>
            </a:r>
          </a:p>
        </p:txBody>
      </p:sp>
      <p:sp>
        <p:nvSpPr>
          <p:cNvPr id="44" name="Text Placeholder 57">
            <a:extLst>
              <a:ext uri="{FF2B5EF4-FFF2-40B4-BE49-F238E27FC236}">
                <a16:creationId xmlns:a16="http://schemas.microsoft.com/office/drawing/2014/main" id="{CE216B64-AA64-524F-9D96-7653A498F70A}"/>
              </a:ext>
            </a:extLst>
          </p:cNvPr>
          <p:cNvSpPr>
            <a:spLocks noGrp="1"/>
          </p:cNvSpPr>
          <p:nvPr>
            <p:ph type="body" sz="quarter" idx="15" hasCustomPrompt="1"/>
          </p:nvPr>
        </p:nvSpPr>
        <p:spPr>
          <a:xfrm>
            <a:off x="518860" y="3941379"/>
            <a:ext cx="1577832"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52" name="Picture Placeholder 51">
            <a:extLst>
              <a:ext uri="{FF2B5EF4-FFF2-40B4-BE49-F238E27FC236}">
                <a16:creationId xmlns:a16="http://schemas.microsoft.com/office/drawing/2014/main" id="{D45634A0-916A-374A-AECC-DB9660BE4A89}"/>
              </a:ext>
            </a:extLst>
          </p:cNvPr>
          <p:cNvSpPr>
            <a:spLocks noGrp="1"/>
          </p:cNvSpPr>
          <p:nvPr>
            <p:ph type="pic" sz="quarter" idx="22" hasCustomPrompt="1"/>
          </p:nvPr>
        </p:nvSpPr>
        <p:spPr>
          <a:xfrm>
            <a:off x="753112"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69" name="Rectangle 68">
            <a:extLst>
              <a:ext uri="{FF2B5EF4-FFF2-40B4-BE49-F238E27FC236}">
                <a16:creationId xmlns:a16="http://schemas.microsoft.com/office/drawing/2014/main" id="{77054129-068B-B64A-9610-DFCA5A05A8E9}"/>
              </a:ext>
            </a:extLst>
          </p:cNvPr>
          <p:cNvSpPr/>
          <p:nvPr userDrawn="1"/>
        </p:nvSpPr>
        <p:spPr>
          <a:xfrm>
            <a:off x="-1607336" y="2740747"/>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Name</a:t>
            </a:r>
          </a:p>
          <a:p>
            <a:pPr algn="r"/>
            <a:r>
              <a:rPr lang="en-US" sz="1100" b="1" i="0" kern="1200">
                <a:solidFill>
                  <a:schemeClr val="tx1"/>
                </a:solidFill>
                <a:latin typeface="IBM Plex Sans SmBld" panose="020B0503050203000203" pitchFamily="34" charset="0"/>
                <a:ea typeface="+mn-ea"/>
                <a:cs typeface="+mn-cs"/>
              </a:rPr>
              <a:t>2 lines max</a:t>
            </a:r>
          </a:p>
        </p:txBody>
      </p:sp>
      <p:sp>
        <p:nvSpPr>
          <p:cNvPr id="70" name="Freeform 69">
            <a:extLst>
              <a:ext uri="{FF2B5EF4-FFF2-40B4-BE49-F238E27FC236}">
                <a16:creationId xmlns:a16="http://schemas.microsoft.com/office/drawing/2014/main" id="{F249D7DA-19EC-0346-83DB-15F20B047E46}"/>
              </a:ext>
            </a:extLst>
          </p:cNvPr>
          <p:cNvSpPr/>
          <p:nvPr userDrawn="1"/>
        </p:nvSpPr>
        <p:spPr>
          <a:xfrm>
            <a:off x="-279399" y="2710049"/>
            <a:ext cx="120650" cy="446837"/>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573E399E-C323-5743-A1D2-2EB70C5A6D2E}"/>
              </a:ext>
            </a:extLst>
          </p:cNvPr>
          <p:cNvSpPr/>
          <p:nvPr userDrawn="1"/>
        </p:nvSpPr>
        <p:spPr>
          <a:xfrm>
            <a:off x="-1607336" y="3342613"/>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Role or title</a:t>
            </a:r>
          </a:p>
          <a:p>
            <a:pPr algn="r"/>
            <a:r>
              <a:rPr lang="en-US" sz="1100" b="1" i="0" kern="1200">
                <a:solidFill>
                  <a:schemeClr val="tx1"/>
                </a:solidFill>
                <a:latin typeface="IBM Plex Sans SmBld" panose="020B0503050203000203" pitchFamily="34" charset="0"/>
                <a:ea typeface="+mn-ea"/>
                <a:cs typeface="+mn-cs"/>
              </a:rPr>
              <a:t>2 lines max</a:t>
            </a:r>
          </a:p>
        </p:txBody>
      </p:sp>
      <p:sp>
        <p:nvSpPr>
          <p:cNvPr id="72" name="Freeform 71">
            <a:extLst>
              <a:ext uri="{FF2B5EF4-FFF2-40B4-BE49-F238E27FC236}">
                <a16:creationId xmlns:a16="http://schemas.microsoft.com/office/drawing/2014/main" id="{34909290-5599-4443-9F34-5778A1B1FEAE}"/>
              </a:ext>
            </a:extLst>
          </p:cNvPr>
          <p:cNvSpPr/>
          <p:nvPr userDrawn="1"/>
        </p:nvSpPr>
        <p:spPr>
          <a:xfrm>
            <a:off x="-279399" y="3338149"/>
            <a:ext cx="120650" cy="395630"/>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08C51042-5426-6840-9776-176F18AE763C}"/>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 Placeholder 53">
            <a:extLst>
              <a:ext uri="{FF2B5EF4-FFF2-40B4-BE49-F238E27FC236}">
                <a16:creationId xmlns:a16="http://schemas.microsoft.com/office/drawing/2014/main" id="{06CAEA96-2878-B245-955A-C064999E857F}"/>
              </a:ext>
            </a:extLst>
          </p:cNvPr>
          <p:cNvSpPr>
            <a:spLocks noGrp="1"/>
          </p:cNvSpPr>
          <p:nvPr>
            <p:ph type="body" sz="quarter" idx="25" hasCustomPrompt="1"/>
          </p:nvPr>
        </p:nvSpPr>
        <p:spPr>
          <a:xfrm>
            <a:off x="2426376" y="2683883"/>
            <a:ext cx="1591587"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a:t>
            </a:r>
            <a:br>
              <a:rPr lang="en-US"/>
            </a:br>
            <a:r>
              <a:rPr lang="en-US"/>
              <a:t>ADD NAME</a:t>
            </a:r>
          </a:p>
        </p:txBody>
      </p:sp>
      <p:sp>
        <p:nvSpPr>
          <p:cNvPr id="53" name="Text Placeholder 57">
            <a:extLst>
              <a:ext uri="{FF2B5EF4-FFF2-40B4-BE49-F238E27FC236}">
                <a16:creationId xmlns:a16="http://schemas.microsoft.com/office/drawing/2014/main" id="{4CD8161C-F44E-9747-B2F5-E5F3BF12299C}"/>
              </a:ext>
            </a:extLst>
          </p:cNvPr>
          <p:cNvSpPr>
            <a:spLocks noGrp="1"/>
          </p:cNvSpPr>
          <p:nvPr>
            <p:ph type="body" sz="quarter" idx="26" hasCustomPrompt="1"/>
          </p:nvPr>
        </p:nvSpPr>
        <p:spPr>
          <a:xfrm>
            <a:off x="2426376" y="3941379"/>
            <a:ext cx="1587993"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55" name="Picture Placeholder 51">
            <a:extLst>
              <a:ext uri="{FF2B5EF4-FFF2-40B4-BE49-F238E27FC236}">
                <a16:creationId xmlns:a16="http://schemas.microsoft.com/office/drawing/2014/main" id="{C3F8A6EA-78B6-BA43-865C-3168695EDF76}"/>
              </a:ext>
            </a:extLst>
          </p:cNvPr>
          <p:cNvSpPr>
            <a:spLocks noGrp="1"/>
          </p:cNvSpPr>
          <p:nvPr>
            <p:ph type="pic" sz="quarter" idx="27" hasCustomPrompt="1"/>
          </p:nvPr>
        </p:nvSpPr>
        <p:spPr>
          <a:xfrm>
            <a:off x="2677436"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58" name="Text Placeholder 53">
            <a:extLst>
              <a:ext uri="{FF2B5EF4-FFF2-40B4-BE49-F238E27FC236}">
                <a16:creationId xmlns:a16="http://schemas.microsoft.com/office/drawing/2014/main" id="{6ADC9296-D983-A440-8899-67951C7DB3FC}"/>
              </a:ext>
            </a:extLst>
          </p:cNvPr>
          <p:cNvSpPr>
            <a:spLocks noGrp="1"/>
          </p:cNvSpPr>
          <p:nvPr>
            <p:ph type="body" sz="quarter" idx="29" hasCustomPrompt="1"/>
          </p:nvPr>
        </p:nvSpPr>
        <p:spPr>
          <a:xfrm>
            <a:off x="4333892" y="2683883"/>
            <a:ext cx="1604945"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a:t>
            </a:r>
            <a:br>
              <a:rPr lang="en-US"/>
            </a:br>
            <a:r>
              <a:rPr lang="en-US"/>
              <a:t>ADD NAME</a:t>
            </a:r>
          </a:p>
        </p:txBody>
      </p:sp>
      <p:sp>
        <p:nvSpPr>
          <p:cNvPr id="62" name="Text Placeholder 57">
            <a:extLst>
              <a:ext uri="{FF2B5EF4-FFF2-40B4-BE49-F238E27FC236}">
                <a16:creationId xmlns:a16="http://schemas.microsoft.com/office/drawing/2014/main" id="{52BC0239-2F6E-8842-99B6-AE6544885122}"/>
              </a:ext>
            </a:extLst>
          </p:cNvPr>
          <p:cNvSpPr>
            <a:spLocks noGrp="1"/>
          </p:cNvSpPr>
          <p:nvPr>
            <p:ph type="body" sz="quarter" idx="30" hasCustomPrompt="1"/>
          </p:nvPr>
        </p:nvSpPr>
        <p:spPr>
          <a:xfrm>
            <a:off x="4333892" y="3941379"/>
            <a:ext cx="1601321"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66" name="Picture Placeholder 51">
            <a:extLst>
              <a:ext uri="{FF2B5EF4-FFF2-40B4-BE49-F238E27FC236}">
                <a16:creationId xmlns:a16="http://schemas.microsoft.com/office/drawing/2014/main" id="{93F41111-0F44-DC42-B5BE-8909EF9C5AD1}"/>
              </a:ext>
            </a:extLst>
          </p:cNvPr>
          <p:cNvSpPr>
            <a:spLocks noGrp="1"/>
          </p:cNvSpPr>
          <p:nvPr>
            <p:ph type="pic" sz="quarter" idx="31" hasCustomPrompt="1"/>
          </p:nvPr>
        </p:nvSpPr>
        <p:spPr>
          <a:xfrm>
            <a:off x="4593704"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75" name="Text Placeholder 53">
            <a:extLst>
              <a:ext uri="{FF2B5EF4-FFF2-40B4-BE49-F238E27FC236}">
                <a16:creationId xmlns:a16="http://schemas.microsoft.com/office/drawing/2014/main" id="{3B4D9B3E-D53C-AC48-85E4-875FED9FB6CA}"/>
              </a:ext>
            </a:extLst>
          </p:cNvPr>
          <p:cNvSpPr>
            <a:spLocks noGrp="1"/>
          </p:cNvSpPr>
          <p:nvPr>
            <p:ph type="body" sz="quarter" idx="33" hasCustomPrompt="1"/>
          </p:nvPr>
        </p:nvSpPr>
        <p:spPr>
          <a:xfrm>
            <a:off x="6267434" y="2683883"/>
            <a:ext cx="1585930"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a:t>
            </a:r>
            <a:br>
              <a:rPr lang="en-US"/>
            </a:br>
            <a:r>
              <a:rPr lang="en-US"/>
              <a:t>ADD NAME</a:t>
            </a:r>
          </a:p>
        </p:txBody>
      </p:sp>
      <p:sp>
        <p:nvSpPr>
          <p:cNvPr id="76" name="Text Placeholder 57">
            <a:extLst>
              <a:ext uri="{FF2B5EF4-FFF2-40B4-BE49-F238E27FC236}">
                <a16:creationId xmlns:a16="http://schemas.microsoft.com/office/drawing/2014/main" id="{7806A4E7-B327-0046-8314-CAFD62446B5D}"/>
              </a:ext>
            </a:extLst>
          </p:cNvPr>
          <p:cNvSpPr>
            <a:spLocks noGrp="1"/>
          </p:cNvSpPr>
          <p:nvPr>
            <p:ph type="body" sz="quarter" idx="34" hasCustomPrompt="1"/>
          </p:nvPr>
        </p:nvSpPr>
        <p:spPr>
          <a:xfrm>
            <a:off x="6267357" y="3941379"/>
            <a:ext cx="1582349"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77" name="Picture Placeholder 51">
            <a:extLst>
              <a:ext uri="{FF2B5EF4-FFF2-40B4-BE49-F238E27FC236}">
                <a16:creationId xmlns:a16="http://schemas.microsoft.com/office/drawing/2014/main" id="{5B013573-0C79-9F41-AA00-3F7FB91E8311}"/>
              </a:ext>
            </a:extLst>
          </p:cNvPr>
          <p:cNvSpPr>
            <a:spLocks noGrp="1"/>
          </p:cNvSpPr>
          <p:nvPr>
            <p:ph type="pic" sz="quarter" idx="35" hasCustomPrompt="1"/>
          </p:nvPr>
        </p:nvSpPr>
        <p:spPr>
          <a:xfrm>
            <a:off x="6512081"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79" name="Text Placeholder 53">
            <a:extLst>
              <a:ext uri="{FF2B5EF4-FFF2-40B4-BE49-F238E27FC236}">
                <a16:creationId xmlns:a16="http://schemas.microsoft.com/office/drawing/2014/main" id="{2C1B9669-1232-1241-BC3E-CCAB215E7F86}"/>
              </a:ext>
            </a:extLst>
          </p:cNvPr>
          <p:cNvSpPr>
            <a:spLocks noGrp="1"/>
          </p:cNvSpPr>
          <p:nvPr>
            <p:ph type="body" sz="quarter" idx="37" hasCustomPrompt="1"/>
          </p:nvPr>
        </p:nvSpPr>
        <p:spPr>
          <a:xfrm>
            <a:off x="8174950" y="2683883"/>
            <a:ext cx="1596114"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a:t>
            </a:r>
            <a:br>
              <a:rPr lang="en-US"/>
            </a:br>
            <a:r>
              <a:rPr lang="en-US"/>
              <a:t>ADD NAME</a:t>
            </a:r>
          </a:p>
        </p:txBody>
      </p:sp>
      <p:sp>
        <p:nvSpPr>
          <p:cNvPr id="80" name="Text Placeholder 57">
            <a:extLst>
              <a:ext uri="{FF2B5EF4-FFF2-40B4-BE49-F238E27FC236}">
                <a16:creationId xmlns:a16="http://schemas.microsoft.com/office/drawing/2014/main" id="{295CEA97-A4AD-5045-8868-68FBFF6BCEC8}"/>
              </a:ext>
            </a:extLst>
          </p:cNvPr>
          <p:cNvSpPr>
            <a:spLocks noGrp="1"/>
          </p:cNvSpPr>
          <p:nvPr>
            <p:ph type="body" sz="quarter" idx="38" hasCustomPrompt="1"/>
          </p:nvPr>
        </p:nvSpPr>
        <p:spPr>
          <a:xfrm>
            <a:off x="8174873" y="3941379"/>
            <a:ext cx="1592510"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81" name="Picture Placeholder 51">
            <a:extLst>
              <a:ext uri="{FF2B5EF4-FFF2-40B4-BE49-F238E27FC236}">
                <a16:creationId xmlns:a16="http://schemas.microsoft.com/office/drawing/2014/main" id="{FBB025E6-F57E-5B4A-98CF-3628C5CC3147}"/>
              </a:ext>
            </a:extLst>
          </p:cNvPr>
          <p:cNvSpPr>
            <a:spLocks noGrp="1"/>
          </p:cNvSpPr>
          <p:nvPr>
            <p:ph type="pic" sz="quarter" idx="39" hasCustomPrompt="1"/>
          </p:nvPr>
        </p:nvSpPr>
        <p:spPr>
          <a:xfrm>
            <a:off x="8428348"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83" name="Text Placeholder 53">
            <a:extLst>
              <a:ext uri="{FF2B5EF4-FFF2-40B4-BE49-F238E27FC236}">
                <a16:creationId xmlns:a16="http://schemas.microsoft.com/office/drawing/2014/main" id="{D910779B-D90D-C04A-9119-D80FAB77652C}"/>
              </a:ext>
            </a:extLst>
          </p:cNvPr>
          <p:cNvSpPr>
            <a:spLocks noGrp="1"/>
          </p:cNvSpPr>
          <p:nvPr>
            <p:ph type="body" sz="quarter" idx="41" hasCustomPrompt="1"/>
          </p:nvPr>
        </p:nvSpPr>
        <p:spPr>
          <a:xfrm>
            <a:off x="10090150" y="2683883"/>
            <a:ext cx="1597243"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a:t>
            </a:r>
            <a:br>
              <a:rPr lang="en-US"/>
            </a:br>
            <a:r>
              <a:rPr lang="en-US"/>
              <a:t>ADD NAME</a:t>
            </a:r>
          </a:p>
        </p:txBody>
      </p:sp>
      <p:sp>
        <p:nvSpPr>
          <p:cNvPr id="84" name="Text Placeholder 57">
            <a:extLst>
              <a:ext uri="{FF2B5EF4-FFF2-40B4-BE49-F238E27FC236}">
                <a16:creationId xmlns:a16="http://schemas.microsoft.com/office/drawing/2014/main" id="{9E02C987-7A42-024C-8B45-909B6D51F059}"/>
              </a:ext>
            </a:extLst>
          </p:cNvPr>
          <p:cNvSpPr>
            <a:spLocks noGrp="1"/>
          </p:cNvSpPr>
          <p:nvPr>
            <p:ph type="body" sz="quarter" idx="42" hasCustomPrompt="1"/>
          </p:nvPr>
        </p:nvSpPr>
        <p:spPr>
          <a:xfrm>
            <a:off x="10090074" y="3931920"/>
            <a:ext cx="1593636" cy="2233930"/>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85" name="Picture Placeholder 51">
            <a:extLst>
              <a:ext uri="{FF2B5EF4-FFF2-40B4-BE49-F238E27FC236}">
                <a16:creationId xmlns:a16="http://schemas.microsoft.com/office/drawing/2014/main" id="{FF4EAC8B-F283-6449-851F-E4346DC117B3}"/>
              </a:ext>
            </a:extLst>
          </p:cNvPr>
          <p:cNvSpPr>
            <a:spLocks noGrp="1"/>
          </p:cNvSpPr>
          <p:nvPr>
            <p:ph type="pic" sz="quarter" idx="43" hasCustomPrompt="1"/>
          </p:nvPr>
        </p:nvSpPr>
        <p:spPr>
          <a:xfrm>
            <a:off x="10343784"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91" name="Text Placeholder 53">
            <a:extLst>
              <a:ext uri="{FF2B5EF4-FFF2-40B4-BE49-F238E27FC236}">
                <a16:creationId xmlns:a16="http://schemas.microsoft.com/office/drawing/2014/main" id="{D2327015-1342-7E4C-8742-B28789BD7E01}"/>
              </a:ext>
            </a:extLst>
          </p:cNvPr>
          <p:cNvSpPr>
            <a:spLocks noGrp="1"/>
          </p:cNvSpPr>
          <p:nvPr>
            <p:ph type="body" sz="quarter" idx="24" hasCustomPrompt="1"/>
          </p:nvPr>
        </p:nvSpPr>
        <p:spPr>
          <a:xfrm>
            <a:off x="518860"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sp>
        <p:nvSpPr>
          <p:cNvPr id="92" name="Text Placeholder 53">
            <a:extLst>
              <a:ext uri="{FF2B5EF4-FFF2-40B4-BE49-F238E27FC236}">
                <a16:creationId xmlns:a16="http://schemas.microsoft.com/office/drawing/2014/main" id="{58F7DAC5-0332-5249-81AC-331B18B63C80}"/>
              </a:ext>
            </a:extLst>
          </p:cNvPr>
          <p:cNvSpPr>
            <a:spLocks noGrp="1"/>
          </p:cNvSpPr>
          <p:nvPr>
            <p:ph type="body" sz="quarter" idx="44" hasCustomPrompt="1"/>
          </p:nvPr>
        </p:nvSpPr>
        <p:spPr>
          <a:xfrm>
            <a:off x="2426376"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sp>
        <p:nvSpPr>
          <p:cNvPr id="93" name="Text Placeholder 53">
            <a:extLst>
              <a:ext uri="{FF2B5EF4-FFF2-40B4-BE49-F238E27FC236}">
                <a16:creationId xmlns:a16="http://schemas.microsoft.com/office/drawing/2014/main" id="{AEEC703D-B097-6C4A-BFAC-AD6663F38FED}"/>
              </a:ext>
            </a:extLst>
          </p:cNvPr>
          <p:cNvSpPr>
            <a:spLocks noGrp="1"/>
          </p:cNvSpPr>
          <p:nvPr>
            <p:ph type="body" sz="quarter" idx="45" hasCustomPrompt="1"/>
          </p:nvPr>
        </p:nvSpPr>
        <p:spPr>
          <a:xfrm>
            <a:off x="4333892"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sp>
        <p:nvSpPr>
          <p:cNvPr id="94" name="Text Placeholder 53">
            <a:extLst>
              <a:ext uri="{FF2B5EF4-FFF2-40B4-BE49-F238E27FC236}">
                <a16:creationId xmlns:a16="http://schemas.microsoft.com/office/drawing/2014/main" id="{96271100-947F-944C-B637-3389D4A53334}"/>
              </a:ext>
            </a:extLst>
          </p:cNvPr>
          <p:cNvSpPr>
            <a:spLocks noGrp="1"/>
          </p:cNvSpPr>
          <p:nvPr>
            <p:ph type="body" sz="quarter" idx="46" hasCustomPrompt="1"/>
          </p:nvPr>
        </p:nvSpPr>
        <p:spPr>
          <a:xfrm>
            <a:off x="6267434"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sp>
        <p:nvSpPr>
          <p:cNvPr id="95" name="Text Placeholder 53">
            <a:extLst>
              <a:ext uri="{FF2B5EF4-FFF2-40B4-BE49-F238E27FC236}">
                <a16:creationId xmlns:a16="http://schemas.microsoft.com/office/drawing/2014/main" id="{FD54AC4C-B9D4-5A4B-AF6D-3104EBA2D016}"/>
              </a:ext>
            </a:extLst>
          </p:cNvPr>
          <p:cNvSpPr>
            <a:spLocks noGrp="1"/>
          </p:cNvSpPr>
          <p:nvPr>
            <p:ph type="body" sz="quarter" idx="47" hasCustomPrompt="1"/>
          </p:nvPr>
        </p:nvSpPr>
        <p:spPr>
          <a:xfrm>
            <a:off x="8174950"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sp>
        <p:nvSpPr>
          <p:cNvPr id="96" name="Text Placeholder 53">
            <a:extLst>
              <a:ext uri="{FF2B5EF4-FFF2-40B4-BE49-F238E27FC236}">
                <a16:creationId xmlns:a16="http://schemas.microsoft.com/office/drawing/2014/main" id="{E0DB9001-F12D-074A-9638-8D44C4BDD832}"/>
              </a:ext>
            </a:extLst>
          </p:cNvPr>
          <p:cNvSpPr>
            <a:spLocks noGrp="1"/>
          </p:cNvSpPr>
          <p:nvPr>
            <p:ph type="body" sz="quarter" idx="48" hasCustomPrompt="1"/>
          </p:nvPr>
        </p:nvSpPr>
        <p:spPr>
          <a:xfrm>
            <a:off x="10090150"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grpSp>
        <p:nvGrpSpPr>
          <p:cNvPr id="97" name="Group 96">
            <a:extLst>
              <a:ext uri="{FF2B5EF4-FFF2-40B4-BE49-F238E27FC236}">
                <a16:creationId xmlns:a16="http://schemas.microsoft.com/office/drawing/2014/main" id="{E4A02773-01CC-D64B-B9AC-A6930FCF84E4}"/>
              </a:ext>
            </a:extLst>
          </p:cNvPr>
          <p:cNvGrpSpPr/>
          <p:nvPr userDrawn="1"/>
        </p:nvGrpSpPr>
        <p:grpSpPr>
          <a:xfrm>
            <a:off x="12065000" y="-254000"/>
            <a:ext cx="2405602" cy="3262377"/>
            <a:chOff x="12065000" y="-254000"/>
            <a:chExt cx="2405602" cy="3262377"/>
          </a:xfrm>
        </p:grpSpPr>
        <p:sp>
          <p:nvSpPr>
            <p:cNvPr id="98" name="Rectangle 97">
              <a:extLst>
                <a:ext uri="{FF2B5EF4-FFF2-40B4-BE49-F238E27FC236}">
                  <a16:creationId xmlns:a16="http://schemas.microsoft.com/office/drawing/2014/main" id="{0BE2975E-BFCC-B04B-A3C4-22F8CC4D73C5}"/>
                </a:ext>
              </a:extLst>
            </p:cNvPr>
            <p:cNvSpPr/>
            <p:nvPr userDrawn="1"/>
          </p:nvSpPr>
          <p:spPr>
            <a:xfrm>
              <a:off x="12236449" y="199077"/>
              <a:ext cx="2000251" cy="28093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9" name="Rectangle 98">
              <a:extLst>
                <a:ext uri="{FF2B5EF4-FFF2-40B4-BE49-F238E27FC236}">
                  <a16:creationId xmlns:a16="http://schemas.microsoft.com/office/drawing/2014/main" id="{3F7EEFE5-0536-EB4D-82E7-7499D4C1B436}"/>
                </a:ext>
              </a:extLst>
            </p:cNvPr>
            <p:cNvSpPr/>
            <p:nvPr userDrawn="1"/>
          </p:nvSpPr>
          <p:spPr>
            <a:xfrm>
              <a:off x="12236449"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00" name="Right Triangle 99">
              <a:extLst>
                <a:ext uri="{FF2B5EF4-FFF2-40B4-BE49-F238E27FC236}">
                  <a16:creationId xmlns:a16="http://schemas.microsoft.com/office/drawing/2014/main" id="{BB6A6CD0-31A2-E24E-BCBE-5527273729D7}"/>
                </a:ext>
              </a:extLst>
            </p:cNvPr>
            <p:cNvSpPr/>
            <p:nvPr userDrawn="1"/>
          </p:nvSpPr>
          <p:spPr>
            <a:xfrm flipH="1">
              <a:off x="12065000"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01" name="TextBox 100">
              <a:extLst>
                <a:ext uri="{FF2B5EF4-FFF2-40B4-BE49-F238E27FC236}">
                  <a16:creationId xmlns:a16="http://schemas.microsoft.com/office/drawing/2014/main" id="{5153E950-D6F3-FC47-A9A1-E573C11C3EB0}"/>
                </a:ext>
              </a:extLst>
            </p:cNvPr>
            <p:cNvSpPr txBox="1"/>
            <p:nvPr userDrawn="1"/>
          </p:nvSpPr>
          <p:spPr>
            <a:xfrm>
              <a:off x="12466110"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102" name="TextBox 101">
              <a:extLst>
                <a:ext uri="{FF2B5EF4-FFF2-40B4-BE49-F238E27FC236}">
                  <a16:creationId xmlns:a16="http://schemas.microsoft.com/office/drawing/2014/main" id="{C3BE3E69-AD14-A24B-96EF-714EA6F1A7B7}"/>
                </a:ext>
              </a:extLst>
            </p:cNvPr>
            <p:cNvSpPr txBox="1"/>
            <p:nvPr userDrawn="1"/>
          </p:nvSpPr>
          <p:spPr>
            <a:xfrm>
              <a:off x="12318220" y="429245"/>
              <a:ext cx="1796791" cy="2443633"/>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 Images will fill left to right. </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Right-click on the image. Choose ‘Crop’ from the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menu. Adjust the size &amp; position to your preference. Press ‘esc’ or click outside image area to exit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cropping mode.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your image doesn’t fully fill the box:</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Click the arrow beside ‘Crop’</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Select ‘Fill’</a:t>
              </a:r>
            </a:p>
          </p:txBody>
        </p:sp>
        <p:pic>
          <p:nvPicPr>
            <p:cNvPr id="103" name="Picture 102">
              <a:extLst>
                <a:ext uri="{FF2B5EF4-FFF2-40B4-BE49-F238E27FC236}">
                  <a16:creationId xmlns:a16="http://schemas.microsoft.com/office/drawing/2014/main" id="{630612A7-4561-2D4C-AFC7-1C44F6A7E51C}"/>
                </a:ext>
              </a:extLst>
            </p:cNvPr>
            <p:cNvPicPr>
              <a:picLocks noChangeAspect="1"/>
            </p:cNvPicPr>
            <p:nvPr userDrawn="1"/>
          </p:nvPicPr>
          <p:blipFill rotWithShape="1">
            <a:blip r:embed="rId2"/>
            <a:srcRect l="33684" t="12097" r="43371" b="20368"/>
            <a:stretch/>
          </p:blipFill>
          <p:spPr>
            <a:xfrm>
              <a:off x="14061142" y="1344710"/>
              <a:ext cx="228679" cy="356879"/>
            </a:xfrm>
            <a:prstGeom prst="rect">
              <a:avLst/>
            </a:prstGeom>
            <a:ln w="19050">
              <a:solidFill>
                <a:schemeClr val="accent3">
                  <a:lumMod val="60000"/>
                  <a:lumOff val="40000"/>
                </a:schemeClr>
              </a:solidFill>
            </a:ln>
          </p:spPr>
        </p:pic>
        <p:pic>
          <p:nvPicPr>
            <p:cNvPr id="104" name="Picture 103">
              <a:extLst>
                <a:ext uri="{FF2B5EF4-FFF2-40B4-BE49-F238E27FC236}">
                  <a16:creationId xmlns:a16="http://schemas.microsoft.com/office/drawing/2014/main" id="{841B8593-D052-6248-AAD7-A60142A45382}"/>
                </a:ext>
              </a:extLst>
            </p:cNvPr>
            <p:cNvPicPr>
              <a:picLocks noChangeAspect="1"/>
            </p:cNvPicPr>
            <p:nvPr userDrawn="1"/>
          </p:nvPicPr>
          <p:blipFill rotWithShape="1">
            <a:blip r:embed="rId3"/>
            <a:srcRect l="9626" t="9096" r="59420" b="9075"/>
            <a:stretch/>
          </p:blipFill>
          <p:spPr>
            <a:xfrm>
              <a:off x="14047433" y="2596811"/>
              <a:ext cx="423169" cy="320454"/>
            </a:xfrm>
            <a:prstGeom prst="rect">
              <a:avLst/>
            </a:prstGeom>
            <a:ln w="19050">
              <a:solidFill>
                <a:schemeClr val="accent3">
                  <a:lumMod val="60000"/>
                  <a:lumOff val="40000"/>
                </a:schemeClr>
              </a:solidFill>
            </a:ln>
          </p:spPr>
        </p:pic>
      </p:grpSp>
      <p:sp>
        <p:nvSpPr>
          <p:cNvPr id="82" name="Title 1">
            <a:extLst>
              <a:ext uri="{FF2B5EF4-FFF2-40B4-BE49-F238E27FC236}">
                <a16:creationId xmlns:a16="http://schemas.microsoft.com/office/drawing/2014/main" id="{6E2A8AFB-F209-8C42-ACBB-8E2C934266B5}"/>
              </a:ext>
            </a:extLst>
          </p:cNvPr>
          <p:cNvSpPr>
            <a:spLocks noGrp="1"/>
          </p:cNvSpPr>
          <p:nvPr>
            <p:ph type="title"/>
          </p:nvPr>
        </p:nvSpPr>
        <p:spPr>
          <a:xfrm>
            <a:off x="518859" y="225425"/>
            <a:ext cx="11161240" cy="720000"/>
          </a:xfrm>
        </p:spPr>
        <p:txBody>
          <a:bodyPr/>
          <a:lstStyle>
            <a:lvl1pPr>
              <a:defRPr b="1" i="0">
                <a:latin typeface="IBM Plex Sans SmBld" panose="020B0503050203000203" pitchFamily="34" charset="0"/>
              </a:defRPr>
            </a:lvl1pPr>
          </a:lstStyle>
          <a:p>
            <a:r>
              <a:rPr lang="en-US"/>
              <a:t>Click to edit Master title style</a:t>
            </a:r>
          </a:p>
        </p:txBody>
      </p:sp>
      <p:grpSp>
        <p:nvGrpSpPr>
          <p:cNvPr id="86" name="Group 85">
            <a:extLst>
              <a:ext uri="{FF2B5EF4-FFF2-40B4-BE49-F238E27FC236}">
                <a16:creationId xmlns:a16="http://schemas.microsoft.com/office/drawing/2014/main" id="{84AECDF4-070C-B84E-B79D-44DA0BB4C134}"/>
              </a:ext>
            </a:extLst>
          </p:cNvPr>
          <p:cNvGrpSpPr/>
          <p:nvPr userDrawn="1"/>
        </p:nvGrpSpPr>
        <p:grpSpPr>
          <a:xfrm>
            <a:off x="12192000" y="-947342"/>
            <a:ext cx="2427514" cy="605550"/>
            <a:chOff x="12192000" y="-947342"/>
            <a:chExt cx="2427514" cy="605550"/>
          </a:xfrm>
        </p:grpSpPr>
        <p:sp>
          <p:nvSpPr>
            <p:cNvPr id="87" name="TextBox 86">
              <a:extLst>
                <a:ext uri="{FF2B5EF4-FFF2-40B4-BE49-F238E27FC236}">
                  <a16:creationId xmlns:a16="http://schemas.microsoft.com/office/drawing/2014/main" id="{AB3F16A9-707D-084E-B842-A7BF1754DC4B}"/>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88" name="Picture 87">
              <a:extLst>
                <a:ext uri="{FF2B5EF4-FFF2-40B4-BE49-F238E27FC236}">
                  <a16:creationId xmlns:a16="http://schemas.microsoft.com/office/drawing/2014/main" id="{9BDB8535-F2F4-174C-A07C-97E7AB7C25B5}"/>
                </a:ext>
              </a:extLst>
            </p:cNvPr>
            <p:cNvPicPr>
              <a:picLocks noChangeAspect="1"/>
            </p:cNvPicPr>
            <p:nvPr userDrawn="1"/>
          </p:nvPicPr>
          <p:blipFill>
            <a:blip r:embed="rId4"/>
            <a:stretch>
              <a:fillRect/>
            </a:stretch>
          </p:blipFill>
          <p:spPr>
            <a:xfrm>
              <a:off x="14291128" y="-853006"/>
              <a:ext cx="328386" cy="446605"/>
            </a:xfrm>
            <a:prstGeom prst="rect">
              <a:avLst/>
            </a:prstGeom>
            <a:ln>
              <a:solidFill>
                <a:schemeClr val="accent6"/>
              </a:solidFill>
            </a:ln>
          </p:spPr>
        </p:pic>
      </p:grpSp>
      <p:grpSp>
        <p:nvGrpSpPr>
          <p:cNvPr id="90" name="Group 89">
            <a:extLst>
              <a:ext uri="{FF2B5EF4-FFF2-40B4-BE49-F238E27FC236}">
                <a16:creationId xmlns:a16="http://schemas.microsoft.com/office/drawing/2014/main" id="{74045F6F-13D9-5A4A-985C-1AD4041F4933}"/>
              </a:ext>
            </a:extLst>
          </p:cNvPr>
          <p:cNvGrpSpPr/>
          <p:nvPr userDrawn="1"/>
        </p:nvGrpSpPr>
        <p:grpSpPr>
          <a:xfrm>
            <a:off x="12236449" y="3186320"/>
            <a:ext cx="2000251" cy="2958448"/>
            <a:chOff x="12236449" y="3360056"/>
            <a:chExt cx="2000251" cy="2958448"/>
          </a:xfrm>
        </p:grpSpPr>
        <p:sp>
          <p:nvSpPr>
            <p:cNvPr id="105" name="Rectangle 104">
              <a:extLst>
                <a:ext uri="{FF2B5EF4-FFF2-40B4-BE49-F238E27FC236}">
                  <a16:creationId xmlns:a16="http://schemas.microsoft.com/office/drawing/2014/main" id="{4D869570-1F20-284F-BBA2-1FD290A0F228}"/>
                </a:ext>
              </a:extLst>
            </p:cNvPr>
            <p:cNvSpPr/>
            <p:nvPr userDrawn="1"/>
          </p:nvSpPr>
          <p:spPr>
            <a:xfrm>
              <a:off x="12236449" y="3813133"/>
              <a:ext cx="2000251" cy="25053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06" name="Rectangle 105">
              <a:extLst>
                <a:ext uri="{FF2B5EF4-FFF2-40B4-BE49-F238E27FC236}">
                  <a16:creationId xmlns:a16="http://schemas.microsoft.com/office/drawing/2014/main" id="{A458544E-BC44-BD44-874C-3C06A06FC58D}"/>
                </a:ext>
              </a:extLst>
            </p:cNvPr>
            <p:cNvSpPr/>
            <p:nvPr userDrawn="1"/>
          </p:nvSpPr>
          <p:spPr>
            <a:xfrm>
              <a:off x="12236449" y="3360056"/>
              <a:ext cx="2000251" cy="5914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07" name="TextBox 106">
              <a:extLst>
                <a:ext uri="{FF2B5EF4-FFF2-40B4-BE49-F238E27FC236}">
                  <a16:creationId xmlns:a16="http://schemas.microsoft.com/office/drawing/2014/main" id="{DCF4D731-4A70-B64D-BF46-3FFED79DB712}"/>
                </a:ext>
              </a:extLst>
            </p:cNvPr>
            <p:cNvSpPr txBox="1"/>
            <p:nvPr userDrawn="1"/>
          </p:nvSpPr>
          <p:spPr>
            <a:xfrm>
              <a:off x="12466109" y="3417829"/>
              <a:ext cx="1663547" cy="523220"/>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HEADSHOTS: CROPPING</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108" name="TextBox 107">
              <a:extLst>
                <a:ext uri="{FF2B5EF4-FFF2-40B4-BE49-F238E27FC236}">
                  <a16:creationId xmlns:a16="http://schemas.microsoft.com/office/drawing/2014/main" id="{90C27151-A189-4243-9646-8C2B57D4EF41}"/>
                </a:ext>
              </a:extLst>
            </p:cNvPr>
            <p:cNvSpPr txBox="1"/>
            <p:nvPr userDrawn="1"/>
          </p:nvSpPr>
          <p:spPr>
            <a:xfrm>
              <a:off x="12318220" y="4096342"/>
              <a:ext cx="1693055" cy="1024298"/>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When resizing headshots, maintain the same amount of white space around each person. If possible, align the top of each person’s head and adjust them to be the same size.</a:t>
              </a:r>
            </a:p>
          </p:txBody>
        </p:sp>
        <p:grpSp>
          <p:nvGrpSpPr>
            <p:cNvPr id="109" name="Group 108">
              <a:extLst>
                <a:ext uri="{FF2B5EF4-FFF2-40B4-BE49-F238E27FC236}">
                  <a16:creationId xmlns:a16="http://schemas.microsoft.com/office/drawing/2014/main" id="{5F918CD6-719D-1646-BE7C-9BBBB6D32A10}"/>
                </a:ext>
              </a:extLst>
            </p:cNvPr>
            <p:cNvGrpSpPr/>
            <p:nvPr userDrawn="1"/>
          </p:nvGrpSpPr>
          <p:grpSpPr>
            <a:xfrm>
              <a:off x="12455525" y="5714968"/>
              <a:ext cx="1597025" cy="438944"/>
              <a:chOff x="12455525" y="5733256"/>
              <a:chExt cx="1597025" cy="438944"/>
            </a:xfrm>
          </p:grpSpPr>
          <p:grpSp>
            <p:nvGrpSpPr>
              <p:cNvPr id="164" name="Group 163">
                <a:extLst>
                  <a:ext uri="{FF2B5EF4-FFF2-40B4-BE49-F238E27FC236}">
                    <a16:creationId xmlns:a16="http://schemas.microsoft.com/office/drawing/2014/main" id="{9DBE7EEF-8B94-644D-91F4-F0022B5CD894}"/>
                  </a:ext>
                </a:extLst>
              </p:cNvPr>
              <p:cNvGrpSpPr/>
              <p:nvPr userDrawn="1"/>
            </p:nvGrpSpPr>
            <p:grpSpPr>
              <a:xfrm>
                <a:off x="12518315" y="5792785"/>
                <a:ext cx="283285" cy="282575"/>
                <a:chOff x="12518315" y="5406742"/>
                <a:chExt cx="283285" cy="282575"/>
              </a:xfrm>
            </p:grpSpPr>
            <p:pic>
              <p:nvPicPr>
                <p:cNvPr id="176" name="Graphic 175">
                  <a:extLst>
                    <a:ext uri="{FF2B5EF4-FFF2-40B4-BE49-F238E27FC236}">
                      <a16:creationId xmlns:a16="http://schemas.microsoft.com/office/drawing/2014/main" id="{3E4697DC-66D7-6A4E-9F8B-011E764E88A5}"/>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177" name="Rectangle 176">
                  <a:extLst>
                    <a:ext uri="{FF2B5EF4-FFF2-40B4-BE49-F238E27FC236}">
                      <a16:creationId xmlns:a16="http://schemas.microsoft.com/office/drawing/2014/main" id="{0A432778-1DE6-B04E-9062-428FEF7B5F9C}"/>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5" name="Group 164">
                <a:extLst>
                  <a:ext uri="{FF2B5EF4-FFF2-40B4-BE49-F238E27FC236}">
                    <a16:creationId xmlns:a16="http://schemas.microsoft.com/office/drawing/2014/main" id="{74F450D2-C154-194D-8B30-6095B43726D0}"/>
                  </a:ext>
                </a:extLst>
              </p:cNvPr>
              <p:cNvGrpSpPr/>
              <p:nvPr userDrawn="1"/>
            </p:nvGrpSpPr>
            <p:grpSpPr>
              <a:xfrm>
                <a:off x="12872679" y="5792785"/>
                <a:ext cx="283285" cy="282575"/>
                <a:chOff x="12518315" y="5406742"/>
                <a:chExt cx="283285" cy="282575"/>
              </a:xfrm>
            </p:grpSpPr>
            <p:pic>
              <p:nvPicPr>
                <p:cNvPr id="174" name="Graphic 173">
                  <a:extLst>
                    <a:ext uri="{FF2B5EF4-FFF2-40B4-BE49-F238E27FC236}">
                      <a16:creationId xmlns:a16="http://schemas.microsoft.com/office/drawing/2014/main" id="{06743E87-CCDC-DC4F-9F4F-69BDD7972619}"/>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175" name="Rectangle 174">
                  <a:extLst>
                    <a:ext uri="{FF2B5EF4-FFF2-40B4-BE49-F238E27FC236}">
                      <a16:creationId xmlns:a16="http://schemas.microsoft.com/office/drawing/2014/main" id="{9A1FA1BD-3982-7947-85EA-C90055A14695}"/>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6" name="Group 165">
                <a:extLst>
                  <a:ext uri="{FF2B5EF4-FFF2-40B4-BE49-F238E27FC236}">
                    <a16:creationId xmlns:a16="http://schemas.microsoft.com/office/drawing/2014/main" id="{A27585DB-AA11-2C48-A075-28DAF0A85FAA}"/>
                  </a:ext>
                </a:extLst>
              </p:cNvPr>
              <p:cNvGrpSpPr/>
              <p:nvPr userDrawn="1"/>
            </p:nvGrpSpPr>
            <p:grpSpPr>
              <a:xfrm>
                <a:off x="13227043" y="5792785"/>
                <a:ext cx="283285" cy="282575"/>
                <a:chOff x="12518315" y="5406742"/>
                <a:chExt cx="283285" cy="282575"/>
              </a:xfrm>
            </p:grpSpPr>
            <p:pic>
              <p:nvPicPr>
                <p:cNvPr id="172" name="Graphic 171">
                  <a:extLst>
                    <a:ext uri="{FF2B5EF4-FFF2-40B4-BE49-F238E27FC236}">
                      <a16:creationId xmlns:a16="http://schemas.microsoft.com/office/drawing/2014/main" id="{1B2BBB97-5D28-7B40-8904-4105F5C39DBF}"/>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173" name="Rectangle 172">
                  <a:extLst>
                    <a:ext uri="{FF2B5EF4-FFF2-40B4-BE49-F238E27FC236}">
                      <a16:creationId xmlns:a16="http://schemas.microsoft.com/office/drawing/2014/main" id="{8EFA5E71-FF92-DF45-AE9A-BD7892BBB50F}"/>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7" name="Group 166">
                <a:extLst>
                  <a:ext uri="{FF2B5EF4-FFF2-40B4-BE49-F238E27FC236}">
                    <a16:creationId xmlns:a16="http://schemas.microsoft.com/office/drawing/2014/main" id="{1BB83D9A-1B52-B741-8102-EA9FBAEF7B56}"/>
                  </a:ext>
                </a:extLst>
              </p:cNvPr>
              <p:cNvGrpSpPr/>
              <p:nvPr userDrawn="1"/>
            </p:nvGrpSpPr>
            <p:grpSpPr>
              <a:xfrm>
                <a:off x="13581406" y="5792785"/>
                <a:ext cx="283285" cy="282575"/>
                <a:chOff x="12518315" y="5406742"/>
                <a:chExt cx="283285" cy="282575"/>
              </a:xfrm>
            </p:grpSpPr>
            <p:pic>
              <p:nvPicPr>
                <p:cNvPr id="170" name="Graphic 169">
                  <a:extLst>
                    <a:ext uri="{FF2B5EF4-FFF2-40B4-BE49-F238E27FC236}">
                      <a16:creationId xmlns:a16="http://schemas.microsoft.com/office/drawing/2014/main" id="{944F1BC2-A5FA-6048-94D9-AC9F60777185}"/>
                    </a:ext>
                  </a:extLst>
                </p:cNvPr>
                <p:cNvPicPr>
                  <a:picLocks noChangeAspect="1"/>
                </p:cNvPicPr>
                <p:nvPr userDrawn="1"/>
              </p:nvPicPr>
              <p:blipFill rotWithShape="1">
                <a:blip r:embed="rId5">
                  <a:extLst>
                    <a:ext uri="{96DAC541-7B7A-43D3-8B79-37D633B846F1}">
                      <asvg:svgBlip xmlns:asvg="http://schemas.microsoft.com/office/drawing/2016/SVG/main" r:embed="rId7"/>
                    </a:ext>
                  </a:extLst>
                </a:blip>
                <a:srcRect l="28387" t="1" r="29379" b="62730"/>
                <a:stretch/>
              </p:blipFill>
              <p:spPr>
                <a:xfrm>
                  <a:off x="12518315" y="5439331"/>
                  <a:ext cx="283285" cy="249986"/>
                </a:xfrm>
                <a:prstGeom prst="rect">
                  <a:avLst/>
                </a:prstGeom>
              </p:spPr>
            </p:pic>
            <p:sp>
              <p:nvSpPr>
                <p:cNvPr id="171" name="Rectangle 170">
                  <a:extLst>
                    <a:ext uri="{FF2B5EF4-FFF2-40B4-BE49-F238E27FC236}">
                      <a16:creationId xmlns:a16="http://schemas.microsoft.com/office/drawing/2014/main" id="{0DE7D893-D97C-BD40-853E-01E3B0245832}"/>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8" name="Rounded Rectangle 167">
                <a:extLst>
                  <a:ext uri="{FF2B5EF4-FFF2-40B4-BE49-F238E27FC236}">
                    <a16:creationId xmlns:a16="http://schemas.microsoft.com/office/drawing/2014/main" id="{CECBA6A8-54BB-E544-88C0-7CFBBFC05FE4}"/>
                  </a:ext>
                </a:extLst>
              </p:cNvPr>
              <p:cNvSpPr/>
              <p:nvPr userDrawn="1"/>
            </p:nvSpPr>
            <p:spPr>
              <a:xfrm>
                <a:off x="12455525" y="5733256"/>
                <a:ext cx="1489075" cy="390525"/>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9" name="Graphic 168">
                <a:extLst>
                  <a:ext uri="{FF2B5EF4-FFF2-40B4-BE49-F238E27FC236}">
                    <a16:creationId xmlns:a16="http://schemas.microsoft.com/office/drawing/2014/main" id="{4EB7906A-6EFC-FA4D-9B5E-467A4A4A34B8}"/>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3893800" y="6013450"/>
                <a:ext cx="158750" cy="158750"/>
              </a:xfrm>
              <a:prstGeom prst="rect">
                <a:avLst/>
              </a:prstGeom>
            </p:spPr>
          </p:pic>
        </p:grpSp>
        <p:grpSp>
          <p:nvGrpSpPr>
            <p:cNvPr id="110" name="Group 109">
              <a:extLst>
                <a:ext uri="{FF2B5EF4-FFF2-40B4-BE49-F238E27FC236}">
                  <a16:creationId xmlns:a16="http://schemas.microsoft.com/office/drawing/2014/main" id="{9492F96F-8FFC-2F4B-AAD5-FDBEFE0FA13C}"/>
                </a:ext>
              </a:extLst>
            </p:cNvPr>
            <p:cNvGrpSpPr/>
            <p:nvPr userDrawn="1"/>
          </p:nvGrpSpPr>
          <p:grpSpPr>
            <a:xfrm>
              <a:off x="12455525" y="5229987"/>
              <a:ext cx="1597025" cy="431800"/>
              <a:chOff x="12455525" y="5248275"/>
              <a:chExt cx="1597025" cy="431800"/>
            </a:xfrm>
          </p:grpSpPr>
          <p:grpSp>
            <p:nvGrpSpPr>
              <p:cNvPr id="111" name="Group 110">
                <a:extLst>
                  <a:ext uri="{FF2B5EF4-FFF2-40B4-BE49-F238E27FC236}">
                    <a16:creationId xmlns:a16="http://schemas.microsoft.com/office/drawing/2014/main" id="{8818B4B3-77ED-E04C-9726-BF81640A753A}"/>
                  </a:ext>
                </a:extLst>
              </p:cNvPr>
              <p:cNvGrpSpPr/>
              <p:nvPr userDrawn="1"/>
            </p:nvGrpSpPr>
            <p:grpSpPr>
              <a:xfrm>
                <a:off x="12518315" y="5302400"/>
                <a:ext cx="283285" cy="282575"/>
                <a:chOff x="12518315" y="5406742"/>
                <a:chExt cx="283285" cy="282575"/>
              </a:xfrm>
            </p:grpSpPr>
            <p:pic>
              <p:nvPicPr>
                <p:cNvPr id="162" name="Graphic 161">
                  <a:extLst>
                    <a:ext uri="{FF2B5EF4-FFF2-40B4-BE49-F238E27FC236}">
                      <a16:creationId xmlns:a16="http://schemas.microsoft.com/office/drawing/2014/main" id="{D50ACC86-1EE3-404A-AD4A-518C9D628FFA}"/>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19045" t="-2291" r="20594" b="49026"/>
                <a:stretch/>
              </p:blipFill>
              <p:spPr>
                <a:xfrm>
                  <a:off x="12518315" y="5439331"/>
                  <a:ext cx="283285" cy="249986"/>
                </a:xfrm>
                <a:prstGeom prst="rect">
                  <a:avLst/>
                </a:prstGeom>
              </p:spPr>
            </p:pic>
            <p:sp>
              <p:nvSpPr>
                <p:cNvPr id="163" name="Rectangle 162">
                  <a:extLst>
                    <a:ext uri="{FF2B5EF4-FFF2-40B4-BE49-F238E27FC236}">
                      <a16:creationId xmlns:a16="http://schemas.microsoft.com/office/drawing/2014/main" id="{9094C92C-D87B-964C-93EC-CF28FE742757}"/>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2" name="Group 111">
                <a:extLst>
                  <a:ext uri="{FF2B5EF4-FFF2-40B4-BE49-F238E27FC236}">
                    <a16:creationId xmlns:a16="http://schemas.microsoft.com/office/drawing/2014/main" id="{745E6F33-6EBE-174B-BB1B-3F626D315F6D}"/>
                  </a:ext>
                </a:extLst>
              </p:cNvPr>
              <p:cNvGrpSpPr/>
              <p:nvPr userDrawn="1"/>
            </p:nvGrpSpPr>
            <p:grpSpPr>
              <a:xfrm>
                <a:off x="12843992" y="5290124"/>
                <a:ext cx="334126" cy="294851"/>
                <a:chOff x="12489628" y="5394466"/>
                <a:chExt cx="334126" cy="294851"/>
              </a:xfrm>
            </p:grpSpPr>
            <p:pic>
              <p:nvPicPr>
                <p:cNvPr id="160" name="Graphic 159">
                  <a:extLst>
                    <a:ext uri="{FF2B5EF4-FFF2-40B4-BE49-F238E27FC236}">
                      <a16:creationId xmlns:a16="http://schemas.microsoft.com/office/drawing/2014/main" id="{C9C71DB5-1AC7-B940-B74D-A6DA5AE86723}"/>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489628" y="5394466"/>
                  <a:ext cx="334126" cy="294851"/>
                </a:xfrm>
                <a:prstGeom prst="rect">
                  <a:avLst/>
                </a:prstGeom>
              </p:spPr>
            </p:pic>
            <p:sp>
              <p:nvSpPr>
                <p:cNvPr id="161" name="Rectangle 160">
                  <a:extLst>
                    <a:ext uri="{FF2B5EF4-FFF2-40B4-BE49-F238E27FC236}">
                      <a16:creationId xmlns:a16="http://schemas.microsoft.com/office/drawing/2014/main" id="{D259B0B2-A7FD-C44A-837D-7A6E3A967FB5}"/>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3" name="Group 112">
                <a:extLst>
                  <a:ext uri="{FF2B5EF4-FFF2-40B4-BE49-F238E27FC236}">
                    <a16:creationId xmlns:a16="http://schemas.microsoft.com/office/drawing/2014/main" id="{4D8A11DD-CFE0-1A4B-8235-1A1EC1F642D7}"/>
                  </a:ext>
                </a:extLst>
              </p:cNvPr>
              <p:cNvGrpSpPr/>
              <p:nvPr userDrawn="1"/>
            </p:nvGrpSpPr>
            <p:grpSpPr>
              <a:xfrm>
                <a:off x="13194770" y="5302400"/>
                <a:ext cx="334764" cy="283172"/>
                <a:chOff x="12486042" y="5406742"/>
                <a:chExt cx="334764" cy="283172"/>
              </a:xfrm>
            </p:grpSpPr>
            <p:pic>
              <p:nvPicPr>
                <p:cNvPr id="121" name="Graphic 120">
                  <a:extLst>
                    <a:ext uri="{FF2B5EF4-FFF2-40B4-BE49-F238E27FC236}">
                      <a16:creationId xmlns:a16="http://schemas.microsoft.com/office/drawing/2014/main" id="{14C901B2-FB86-724A-B844-E00FDE152EF8}"/>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9441"/>
                <a:stretch/>
              </p:blipFill>
              <p:spPr>
                <a:xfrm>
                  <a:off x="12486042" y="5447692"/>
                  <a:ext cx="334764" cy="242222"/>
                </a:xfrm>
                <a:prstGeom prst="rect">
                  <a:avLst/>
                </a:prstGeom>
              </p:spPr>
            </p:pic>
            <p:sp>
              <p:nvSpPr>
                <p:cNvPr id="122" name="Rectangle 121">
                  <a:extLst>
                    <a:ext uri="{FF2B5EF4-FFF2-40B4-BE49-F238E27FC236}">
                      <a16:creationId xmlns:a16="http://schemas.microsoft.com/office/drawing/2014/main" id="{C9849945-381C-064D-8F0A-13F531142601}"/>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4" name="Group 113">
                <a:extLst>
                  <a:ext uri="{FF2B5EF4-FFF2-40B4-BE49-F238E27FC236}">
                    <a16:creationId xmlns:a16="http://schemas.microsoft.com/office/drawing/2014/main" id="{EA625E7A-99F8-7644-ABDF-ED8D7C10779B}"/>
                  </a:ext>
                </a:extLst>
              </p:cNvPr>
              <p:cNvGrpSpPr/>
              <p:nvPr userDrawn="1"/>
            </p:nvGrpSpPr>
            <p:grpSpPr>
              <a:xfrm>
                <a:off x="13581406" y="5302400"/>
                <a:ext cx="283285" cy="282575"/>
                <a:chOff x="12518315" y="5406742"/>
                <a:chExt cx="283285" cy="282575"/>
              </a:xfrm>
            </p:grpSpPr>
            <p:pic>
              <p:nvPicPr>
                <p:cNvPr id="119" name="Graphic 118">
                  <a:extLst>
                    <a:ext uri="{FF2B5EF4-FFF2-40B4-BE49-F238E27FC236}">
                      <a16:creationId xmlns:a16="http://schemas.microsoft.com/office/drawing/2014/main" id="{021B87C9-26FA-8944-B789-3AE987C06150}"/>
                    </a:ext>
                  </a:extLst>
                </p:cNvPr>
                <p:cNvPicPr>
                  <a:picLocks noChangeAspect="1"/>
                </p:cNvPicPr>
                <p:nvPr userDrawn="1"/>
              </p:nvPicPr>
              <p:blipFill rotWithShape="1">
                <a:blip r:embed="rId5">
                  <a:extLst>
                    <a:ext uri="{96DAC541-7B7A-43D3-8B79-37D633B846F1}">
                      <asvg:svgBlip xmlns:asvg="http://schemas.microsoft.com/office/drawing/2016/SVG/main" r:embed="rId7"/>
                    </a:ext>
                  </a:extLst>
                </a:blip>
                <a:srcRect l="9333" t="-984" r="12772" b="32248"/>
                <a:stretch/>
              </p:blipFill>
              <p:spPr>
                <a:xfrm>
                  <a:off x="12518315" y="5439331"/>
                  <a:ext cx="283285" cy="249986"/>
                </a:xfrm>
                <a:prstGeom prst="rect">
                  <a:avLst/>
                </a:prstGeom>
              </p:spPr>
            </p:pic>
            <p:sp>
              <p:nvSpPr>
                <p:cNvPr id="120" name="Rectangle 119">
                  <a:extLst>
                    <a:ext uri="{FF2B5EF4-FFF2-40B4-BE49-F238E27FC236}">
                      <a16:creationId xmlns:a16="http://schemas.microsoft.com/office/drawing/2014/main" id="{4FDCCA8D-CED3-C942-8513-4B85E8255750}"/>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5" name="Rounded Rectangle 114">
                <a:extLst>
                  <a:ext uri="{FF2B5EF4-FFF2-40B4-BE49-F238E27FC236}">
                    <a16:creationId xmlns:a16="http://schemas.microsoft.com/office/drawing/2014/main" id="{4483E3E8-23BF-9742-9D43-740A52C0E5CE}"/>
                  </a:ext>
                </a:extLst>
              </p:cNvPr>
              <p:cNvSpPr/>
              <p:nvPr userDrawn="1"/>
            </p:nvSpPr>
            <p:spPr>
              <a:xfrm>
                <a:off x="12455525" y="5248275"/>
                <a:ext cx="1489075" cy="39052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6" name="Group 115">
                <a:extLst>
                  <a:ext uri="{FF2B5EF4-FFF2-40B4-BE49-F238E27FC236}">
                    <a16:creationId xmlns:a16="http://schemas.microsoft.com/office/drawing/2014/main" id="{42B899EE-A633-DA49-86D1-A136BF20CF03}"/>
                  </a:ext>
                </a:extLst>
              </p:cNvPr>
              <p:cNvGrpSpPr/>
              <p:nvPr userDrawn="1"/>
            </p:nvGrpSpPr>
            <p:grpSpPr>
              <a:xfrm>
                <a:off x="13898562" y="5526087"/>
                <a:ext cx="153988" cy="153988"/>
                <a:chOff x="13949362" y="5565775"/>
                <a:chExt cx="120650" cy="120650"/>
              </a:xfrm>
            </p:grpSpPr>
            <p:sp>
              <p:nvSpPr>
                <p:cNvPr id="117" name="Oval 116">
                  <a:extLst>
                    <a:ext uri="{FF2B5EF4-FFF2-40B4-BE49-F238E27FC236}">
                      <a16:creationId xmlns:a16="http://schemas.microsoft.com/office/drawing/2014/main" id="{AEE6354F-E8CE-A546-B682-0116A3C51B35}"/>
                    </a:ext>
                  </a:extLst>
                </p:cNvPr>
                <p:cNvSpPr/>
                <p:nvPr userDrawn="1"/>
              </p:nvSpPr>
              <p:spPr>
                <a:xfrm>
                  <a:off x="13955712" y="5572125"/>
                  <a:ext cx="107950" cy="10795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600"/>
                </a:p>
              </p:txBody>
            </p:sp>
            <p:pic>
              <p:nvPicPr>
                <p:cNvPr id="118" name="Graphic 117">
                  <a:extLst>
                    <a:ext uri="{FF2B5EF4-FFF2-40B4-BE49-F238E27FC236}">
                      <a16:creationId xmlns:a16="http://schemas.microsoft.com/office/drawing/2014/main" id="{4D81D274-AD4C-C64F-8C51-B4D1BD55B889}"/>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3949362" y="5565775"/>
                  <a:ext cx="120650" cy="120650"/>
                </a:xfrm>
                <a:prstGeom prst="rect">
                  <a:avLst/>
                </a:prstGeom>
              </p:spPr>
            </p:pic>
          </p:grpSp>
        </p:grpSp>
      </p:grpSp>
      <p:pic>
        <p:nvPicPr>
          <p:cNvPr id="89" name="Picture 88" descr="Glendon | York University Logo">
            <a:extLst>
              <a:ext uri="{FF2B5EF4-FFF2-40B4-BE49-F238E27FC236}">
                <a16:creationId xmlns:a16="http://schemas.microsoft.com/office/drawing/2014/main" id="{2D91EBAF-8091-8749-912F-1C3436C1908A}"/>
              </a:ext>
            </a:extLst>
          </p:cNvPr>
          <p:cNvPicPr>
            <a:picLocks noChangeAspect="1"/>
          </p:cNvPicPr>
          <p:nvPr userDrawn="1"/>
        </p:nvPicPr>
        <p:blipFill>
          <a:blip r:embed="rId12"/>
          <a:srcRect/>
          <a:stretch/>
        </p:blipFill>
        <p:spPr>
          <a:xfrm>
            <a:off x="9531740" y="6376449"/>
            <a:ext cx="2433600" cy="264881"/>
          </a:xfrm>
          <a:prstGeom prst="rect">
            <a:avLst/>
          </a:prstGeom>
        </p:spPr>
      </p:pic>
    </p:spTree>
    <p:extLst>
      <p:ext uri="{BB962C8B-B14F-4D97-AF65-F5344CB8AC3E}">
        <p14:creationId xmlns:p14="http://schemas.microsoft.com/office/powerpoint/2010/main" val="3214710931"/>
      </p:ext>
    </p:extLst>
  </p:cSld>
  <p:clrMapOvr>
    <a:masterClrMapping/>
  </p:clrMapOvr>
  <p:extLst>
    <p:ext uri="{DCECCB84-F9BA-43D5-87BE-67443E8EF086}">
      <p15:sldGuideLst xmlns:p15="http://schemas.microsoft.com/office/powerpoint/2012/main">
        <p15:guide id="3" pos="316" userDrawn="1">
          <p15:clr>
            <a:srgbClr val="FBAE40"/>
          </p15:clr>
        </p15:guide>
        <p15:guide id="4" pos="1323" userDrawn="1">
          <p15:clr>
            <a:srgbClr val="FBAE40"/>
          </p15:clr>
        </p15:guide>
        <p15:guide id="5" pos="1524" userDrawn="1">
          <p15:clr>
            <a:srgbClr val="FBAE40"/>
          </p15:clr>
        </p15:guide>
        <p15:guide id="6" pos="2525" userDrawn="1">
          <p15:clr>
            <a:srgbClr val="FBAE40"/>
          </p15:clr>
        </p15:guide>
        <p15:guide id="7" pos="2732" userDrawn="1">
          <p15:clr>
            <a:srgbClr val="FBAE40"/>
          </p15:clr>
        </p15:guide>
        <p15:guide id="8" pos="3739" userDrawn="1">
          <p15:clr>
            <a:srgbClr val="FBAE40"/>
          </p15:clr>
        </p15:guide>
        <p15:guide id="9" pos="3940" userDrawn="1">
          <p15:clr>
            <a:srgbClr val="FBAE40"/>
          </p15:clr>
        </p15:guide>
        <p15:guide id="10" pos="4947" userDrawn="1">
          <p15:clr>
            <a:srgbClr val="FBAE40"/>
          </p15:clr>
        </p15:guide>
        <p15:guide id="11" pos="5148" userDrawn="1">
          <p15:clr>
            <a:srgbClr val="FBAE40"/>
          </p15:clr>
        </p15:guide>
        <p15:guide id="12" pos="6155" userDrawn="1">
          <p15:clr>
            <a:srgbClr val="FBAE40"/>
          </p15:clr>
        </p15:guide>
        <p15:guide id="13" pos="6356" userDrawn="1">
          <p15:clr>
            <a:srgbClr val="FBAE40"/>
          </p15:clr>
        </p15:guide>
        <p15:guide id="14" pos="7363" userDrawn="1">
          <p15:clr>
            <a:srgbClr val="FBAE40"/>
          </p15:clr>
        </p15:guide>
        <p15:guide id="17" orient="horz" pos="1933" userDrawn="1">
          <p15:clr>
            <a:srgbClr val="FBAE40"/>
          </p15:clr>
        </p15:guide>
        <p15:guide id="18" orient="horz" pos="2505" userDrawn="1">
          <p15:clr>
            <a:srgbClr val="FBAE40"/>
          </p15:clr>
        </p15:guide>
        <p15:guide id="20" orient="horz" pos="3888"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Multiple Images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51727" cy="365125"/>
          </a:xfrm>
        </p:spPr>
        <p:txBody>
          <a:bodyPr/>
          <a:lstStyle/>
          <a:p>
            <a:endParaRPr lang="en-US"/>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7">
            <a:extLst>
              <a:ext uri="{FF2B5EF4-FFF2-40B4-BE49-F238E27FC236}">
                <a16:creationId xmlns:a16="http://schemas.microsoft.com/office/drawing/2014/main" id="{5B00F938-8D68-9B4D-9BF9-D2B9ADDA7056}"/>
              </a:ext>
            </a:extLst>
          </p:cNvPr>
          <p:cNvSpPr>
            <a:spLocks noGrp="1"/>
          </p:cNvSpPr>
          <p:nvPr>
            <p:ph sz="quarter" idx="13"/>
          </p:nvPr>
        </p:nvSpPr>
        <p:spPr>
          <a:xfrm>
            <a:off x="510615" y="1196975"/>
            <a:ext cx="6791343" cy="2377498"/>
          </a:xfrm>
        </p:spPr>
        <p:txBody>
          <a:bodyPr lIns="0">
            <a:noAutofit/>
          </a:bodyPr>
          <a:lstStyle>
            <a:lvl1pPr>
              <a:defRPr sz="18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7">
            <a:extLst>
              <a:ext uri="{FF2B5EF4-FFF2-40B4-BE49-F238E27FC236}">
                <a16:creationId xmlns:a16="http://schemas.microsoft.com/office/drawing/2014/main" id="{1AB37550-8A87-7441-9466-8056CD272C07}"/>
              </a:ext>
            </a:extLst>
          </p:cNvPr>
          <p:cNvSpPr>
            <a:spLocks noGrp="1"/>
          </p:cNvSpPr>
          <p:nvPr>
            <p:ph sz="quarter" idx="20"/>
          </p:nvPr>
        </p:nvSpPr>
        <p:spPr>
          <a:xfrm>
            <a:off x="510615" y="3796153"/>
            <a:ext cx="6791343" cy="2369698"/>
          </a:xfrm>
        </p:spPr>
        <p:txBody>
          <a:bodyPr lIns="0">
            <a:noAutofit/>
          </a:bodyPr>
          <a:lstStyle>
            <a:lvl1pPr>
              <a:defRPr sz="18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7">
            <a:extLst>
              <a:ext uri="{FF2B5EF4-FFF2-40B4-BE49-F238E27FC236}">
                <a16:creationId xmlns:a16="http://schemas.microsoft.com/office/drawing/2014/main" id="{B4CAAB5D-0925-2346-BEC1-0B343C01636A}"/>
              </a:ext>
            </a:extLst>
          </p:cNvPr>
          <p:cNvSpPr>
            <a:spLocks noGrp="1"/>
          </p:cNvSpPr>
          <p:nvPr>
            <p:ph sz="quarter" idx="21"/>
          </p:nvPr>
        </p:nvSpPr>
        <p:spPr>
          <a:xfrm>
            <a:off x="7464425" y="3796153"/>
            <a:ext cx="4212195" cy="2369698"/>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p:txBody>
      </p:sp>
      <p:sp>
        <p:nvSpPr>
          <p:cNvPr id="9" name="Picture Placeholder 8">
            <a:extLst>
              <a:ext uri="{FF2B5EF4-FFF2-40B4-BE49-F238E27FC236}">
                <a16:creationId xmlns:a16="http://schemas.microsoft.com/office/drawing/2014/main" id="{88EBA71C-0E20-6E4F-B108-F26C9CC9F31B}"/>
              </a:ext>
            </a:extLst>
          </p:cNvPr>
          <p:cNvSpPr>
            <a:spLocks noGrp="1"/>
          </p:cNvSpPr>
          <p:nvPr>
            <p:ph type="pic" sz="quarter" idx="23"/>
          </p:nvPr>
        </p:nvSpPr>
        <p:spPr>
          <a:xfrm>
            <a:off x="7478712" y="1197263"/>
            <a:ext cx="4211638" cy="2377210"/>
          </a:xfrm>
        </p:spPr>
        <p:txBody>
          <a:bodyPr>
            <a:noAutofit/>
          </a:bodyPr>
          <a:lstStyle/>
          <a:p>
            <a:r>
              <a:rPr lang="en-US"/>
              <a:t>Click icon to add picture</a:t>
            </a:r>
          </a:p>
        </p:txBody>
      </p:sp>
      <p:sp>
        <p:nvSpPr>
          <p:cNvPr id="13" name="Title 1">
            <a:extLst>
              <a:ext uri="{FF2B5EF4-FFF2-40B4-BE49-F238E27FC236}">
                <a16:creationId xmlns:a16="http://schemas.microsoft.com/office/drawing/2014/main" id="{C5BEAB38-C748-2248-8770-3109CF347825}"/>
              </a:ext>
            </a:extLst>
          </p:cNvPr>
          <p:cNvSpPr>
            <a:spLocks noGrp="1"/>
          </p:cNvSpPr>
          <p:nvPr>
            <p:ph type="title"/>
          </p:nvPr>
        </p:nvSpPr>
        <p:spPr>
          <a:xfrm>
            <a:off x="518859" y="225425"/>
            <a:ext cx="11161240" cy="720000"/>
          </a:xfrm>
        </p:spPr>
        <p:txBody>
          <a:bodyPr>
            <a:noAutofit/>
          </a:bodyPr>
          <a:lstStyle>
            <a:lvl1pPr>
              <a:defRPr b="1" i="0">
                <a:latin typeface="IBM Plex Sans SmBld" panose="020B0503050203000203" pitchFamily="34" charset="0"/>
              </a:defRPr>
            </a:lvl1pPr>
          </a:lstStyle>
          <a:p>
            <a:r>
              <a:rPr lang="en-US"/>
              <a:t>Click to edit Master title style</a:t>
            </a:r>
          </a:p>
        </p:txBody>
      </p:sp>
      <p:pic>
        <p:nvPicPr>
          <p:cNvPr id="14" name="Picture 13" descr="Glendon | York University Logo">
            <a:extLst>
              <a:ext uri="{FF2B5EF4-FFF2-40B4-BE49-F238E27FC236}">
                <a16:creationId xmlns:a16="http://schemas.microsoft.com/office/drawing/2014/main" id="{59378E92-4889-634F-B378-7DD662127BDA}"/>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838146228"/>
      </p:ext>
    </p:extLst>
  </p:cSld>
  <p:clrMapOvr>
    <a:masterClrMapping/>
  </p:clrMapOvr>
  <p:extLst>
    <p:ext uri="{DCECCB84-F9BA-43D5-87BE-67443E8EF086}">
      <p15:sldGuideLst xmlns:p15="http://schemas.microsoft.com/office/powerpoint/2012/main">
        <p15:guide id="3" pos="316">
          <p15:clr>
            <a:srgbClr val="FBAE40"/>
          </p15:clr>
        </p15:guide>
        <p15:guide id="5" pos="4702">
          <p15:clr>
            <a:srgbClr val="FBAE40"/>
          </p15:clr>
        </p15:guide>
        <p15:guide id="6" pos="7363">
          <p15:clr>
            <a:srgbClr val="FBAE40"/>
          </p15:clr>
        </p15:guide>
        <p15:guide id="9" orient="horz" pos="2251">
          <p15:clr>
            <a:srgbClr val="FBAE40"/>
          </p15:clr>
        </p15:guide>
        <p15:guide id="10" orient="horz" pos="2387">
          <p15:clr>
            <a:srgbClr val="FBAE40"/>
          </p15:clr>
        </p15:guide>
        <p15:guide id="11" orient="horz" pos="754">
          <p15:clr>
            <a:srgbClr val="FBAE40"/>
          </p15:clr>
        </p15:guide>
        <p15:guide id="12" orient="horz" pos="3884">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3C93916-EA4C-D34B-8794-BD8EBAD83D8E}"/>
              </a:ext>
            </a:extLst>
          </p:cNvPr>
          <p:cNvSpPr>
            <a:spLocks noGrp="1"/>
          </p:cNvSpPr>
          <p:nvPr>
            <p:ph type="ftr" sz="quarter" idx="11"/>
          </p:nvPr>
        </p:nvSpPr>
        <p:spPr>
          <a:xfrm>
            <a:off x="-361039" y="6304235"/>
            <a:ext cx="9599621" cy="365125"/>
          </a:xfrm>
        </p:spPr>
        <p:txBody>
          <a:bodyPr/>
          <a:lstStyle/>
          <a:p>
            <a:endParaRPr lang="en-US"/>
          </a:p>
        </p:txBody>
      </p:sp>
      <p:sp>
        <p:nvSpPr>
          <p:cNvPr id="6" name="Slide Number Placeholder 5">
            <a:extLst>
              <a:ext uri="{FF2B5EF4-FFF2-40B4-BE49-F238E27FC236}">
                <a16:creationId xmlns:a16="http://schemas.microsoft.com/office/drawing/2014/main" id="{DC1AFBAB-FE6B-244E-B462-18CE52824C28}"/>
              </a:ext>
            </a:extLst>
          </p:cNvPr>
          <p:cNvSpPr>
            <a:spLocks noGrp="1"/>
          </p:cNvSpPr>
          <p:nvPr>
            <p:ph type="sldNum" sz="quarter" idx="12"/>
          </p:nvPr>
        </p:nvSpPr>
        <p:spPr/>
        <p:txBody>
          <a:bodyPr/>
          <a:lstStyle/>
          <a:p>
            <a:fld id="{5B64C28E-966E-6B4A-816A-311B7D0A2E6D}" type="slidenum">
              <a:rPr lang="en-US" smtClean="0"/>
              <a:t>‹#›</a:t>
            </a:fld>
            <a:endParaRPr lang="en-US"/>
          </a:p>
        </p:txBody>
      </p:sp>
      <p:sp>
        <p:nvSpPr>
          <p:cNvPr id="7" name="Rectangle 6">
            <a:extLst>
              <a:ext uri="{FF2B5EF4-FFF2-40B4-BE49-F238E27FC236}">
                <a16:creationId xmlns:a16="http://schemas.microsoft.com/office/drawing/2014/main" id="{EDDD6444-7929-724E-BB2A-0AFE5BF6CFDF}"/>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792BED61-216A-7F41-90CF-1CE17474566A}"/>
              </a:ext>
            </a:extLst>
          </p:cNvPr>
          <p:cNvSpPr>
            <a:spLocks noGrp="1"/>
          </p:cNvSpPr>
          <p:nvPr>
            <p:ph sz="quarter" idx="13"/>
          </p:nvPr>
        </p:nvSpPr>
        <p:spPr>
          <a:xfrm>
            <a:off x="511175" y="1196975"/>
            <a:ext cx="11169650" cy="4968875"/>
          </a:xfrm>
        </p:spPr>
        <p:txBody>
          <a:bodyPr r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3C008195-F589-284C-88E0-4291E0E17338}"/>
              </a:ext>
            </a:extLst>
          </p:cNvPr>
          <p:cNvSpPr>
            <a:spLocks noGrp="1"/>
          </p:cNvSpPr>
          <p:nvPr>
            <p:ph type="title"/>
          </p:nvPr>
        </p:nvSpPr>
        <p:spPr>
          <a:xfrm>
            <a:off x="518859" y="225425"/>
            <a:ext cx="11161240" cy="720000"/>
          </a:xfrm>
        </p:spPr>
        <p:txBody>
          <a:bodyPr/>
          <a:lstStyle>
            <a:lvl1pPr>
              <a:defRPr b="1" i="0">
                <a:latin typeface="IBM Plex Sans SmBld" panose="020B0503050203000203" pitchFamily="34" charset="0"/>
              </a:defRPr>
            </a:lvl1pPr>
          </a:lstStyle>
          <a:p>
            <a:r>
              <a:rPr lang="en-US"/>
              <a:t>Click to edit Master title style</a:t>
            </a:r>
          </a:p>
        </p:txBody>
      </p:sp>
      <p:pic>
        <p:nvPicPr>
          <p:cNvPr id="11" name="Picture 10" descr="Glendon | York University Logo">
            <a:extLst>
              <a:ext uri="{FF2B5EF4-FFF2-40B4-BE49-F238E27FC236}">
                <a16:creationId xmlns:a16="http://schemas.microsoft.com/office/drawing/2014/main" id="{54E493A4-DD30-7949-B464-60D7F0278DAD}"/>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4246165359"/>
      </p:ext>
    </p:extLst>
  </p:cSld>
  <p:clrMapOvr>
    <a:masterClrMapping/>
  </p:clrMapOvr>
  <p:extLst>
    <p:ext uri="{DCECCB84-F9BA-43D5-87BE-67443E8EF086}">
      <p15:sldGuideLst xmlns:p15="http://schemas.microsoft.com/office/powerpoint/2012/main">
        <p15:guide id="3" pos="316" userDrawn="1">
          <p15:clr>
            <a:srgbClr val="FBAE40"/>
          </p15:clr>
        </p15:guide>
        <p15:guide id="4" pos="7363" userDrawn="1">
          <p15:clr>
            <a:srgbClr val="FBAE40"/>
          </p15:clr>
        </p15:guide>
        <p15:guide id="6" orient="horz" pos="4320" userDrawn="1">
          <p15:clr>
            <a:srgbClr val="FBAE40"/>
          </p15:clr>
        </p15:guide>
        <p15:guide id="7" orient="horz" pos="754" userDrawn="1">
          <p15:clr>
            <a:srgbClr val="FBAE40"/>
          </p15:clr>
        </p15:guide>
        <p15:guide id="10" orient="horz" pos="3888"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_Right Bar">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3C93916-EA4C-D34B-8794-BD8EBAD83D8E}"/>
              </a:ext>
            </a:extLst>
          </p:cNvPr>
          <p:cNvSpPr>
            <a:spLocks noGrp="1"/>
          </p:cNvSpPr>
          <p:nvPr>
            <p:ph type="ftr" sz="quarter" idx="11"/>
          </p:nvPr>
        </p:nvSpPr>
        <p:spPr>
          <a:xfrm>
            <a:off x="1004465" y="6304235"/>
            <a:ext cx="8151727" cy="365125"/>
          </a:xfrm>
        </p:spPr>
        <p:txBody>
          <a:bodyPr/>
          <a:lstStyle/>
          <a:p>
            <a:endParaRPr lang="en-US"/>
          </a:p>
        </p:txBody>
      </p:sp>
      <p:sp>
        <p:nvSpPr>
          <p:cNvPr id="6" name="Slide Number Placeholder 5">
            <a:extLst>
              <a:ext uri="{FF2B5EF4-FFF2-40B4-BE49-F238E27FC236}">
                <a16:creationId xmlns:a16="http://schemas.microsoft.com/office/drawing/2014/main" id="{DC1AFBAB-FE6B-244E-B462-18CE52824C28}"/>
              </a:ext>
            </a:extLst>
          </p:cNvPr>
          <p:cNvSpPr>
            <a:spLocks noGrp="1"/>
          </p:cNvSpPr>
          <p:nvPr>
            <p:ph type="sldNum" sz="quarter" idx="12"/>
          </p:nvPr>
        </p:nvSpPr>
        <p:spPr/>
        <p:txBody>
          <a:bodyPr/>
          <a:lstStyle/>
          <a:p>
            <a:fld id="{5B64C28E-966E-6B4A-816A-311B7D0A2E6D}" type="slidenum">
              <a:rPr lang="en-US" smtClean="0"/>
              <a:t>‹#›</a:t>
            </a:fld>
            <a:endParaRPr lang="en-US"/>
          </a:p>
        </p:txBody>
      </p:sp>
      <p:sp>
        <p:nvSpPr>
          <p:cNvPr id="7" name="Rectangle 6">
            <a:extLst>
              <a:ext uri="{FF2B5EF4-FFF2-40B4-BE49-F238E27FC236}">
                <a16:creationId xmlns:a16="http://schemas.microsoft.com/office/drawing/2014/main" id="{EDDD6444-7929-724E-BB2A-0AFE5BF6CFDF}"/>
              </a:ext>
            </a:extLst>
          </p:cNvPr>
          <p:cNvSpPr/>
          <p:nvPr userDrawn="1"/>
        </p:nvSpPr>
        <p:spPr>
          <a:xfrm rot="5400000">
            <a:off x="8734199" y="3400200"/>
            <a:ext cx="6858000" cy="57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792BED61-216A-7F41-90CF-1CE17474566A}"/>
              </a:ext>
            </a:extLst>
          </p:cNvPr>
          <p:cNvSpPr>
            <a:spLocks noGrp="1"/>
          </p:cNvSpPr>
          <p:nvPr>
            <p:ph sz="quarter" idx="13"/>
          </p:nvPr>
        </p:nvSpPr>
        <p:spPr>
          <a:xfrm>
            <a:off x="511175" y="1196975"/>
            <a:ext cx="11169650" cy="4968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4D6D2240-FA47-0D4F-A2AD-9029D094373B}"/>
              </a:ext>
            </a:extLst>
          </p:cNvPr>
          <p:cNvSpPr>
            <a:spLocks noGrp="1"/>
          </p:cNvSpPr>
          <p:nvPr>
            <p:ph type="title"/>
          </p:nvPr>
        </p:nvSpPr>
        <p:spPr>
          <a:xfrm>
            <a:off x="518859" y="225425"/>
            <a:ext cx="11161240" cy="720000"/>
          </a:xfrm>
        </p:spPr>
        <p:txBody>
          <a:bodyPr/>
          <a:lstStyle>
            <a:lvl1pPr>
              <a:defRPr b="1" i="0">
                <a:latin typeface="IBM Plex Sans SmBld" panose="020B0503050203000203" pitchFamily="34" charset="0"/>
              </a:defRPr>
            </a:lvl1pPr>
          </a:lstStyle>
          <a:p>
            <a:r>
              <a:rPr lang="en-US"/>
              <a:t>Click to edit Master title style</a:t>
            </a:r>
          </a:p>
        </p:txBody>
      </p:sp>
      <p:pic>
        <p:nvPicPr>
          <p:cNvPr id="11" name="Picture 10" descr="Glendon | York University Logo">
            <a:extLst>
              <a:ext uri="{FF2B5EF4-FFF2-40B4-BE49-F238E27FC236}">
                <a16:creationId xmlns:a16="http://schemas.microsoft.com/office/drawing/2014/main" id="{F5D9059C-D7BA-BB4D-848A-D03220823A2C}"/>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514207300"/>
      </p:ext>
    </p:extLst>
  </p:cSld>
  <p:clrMapOvr>
    <a:masterClrMapping/>
  </p:clrMapOvr>
  <p:extLst>
    <p:ext uri="{DCECCB84-F9BA-43D5-87BE-67443E8EF086}">
      <p15:sldGuideLst xmlns:p15="http://schemas.microsoft.com/office/powerpoint/2012/main">
        <p15:guide id="3" pos="316">
          <p15:clr>
            <a:srgbClr val="FBAE40"/>
          </p15:clr>
        </p15:guide>
        <p15:guide id="4" pos="7363">
          <p15:clr>
            <a:srgbClr val="FBAE40"/>
          </p15:clr>
        </p15:guide>
        <p15:guide id="6" orient="horz" pos="4320">
          <p15:clr>
            <a:srgbClr val="FBAE40"/>
          </p15:clr>
        </p15:guide>
        <p15:guide id="7" orient="horz" pos="754">
          <p15:clr>
            <a:srgbClr val="FBAE40"/>
          </p15:clr>
        </p15:guide>
        <p15:guide id="10" orient="horz" pos="3888">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CE2D209-A393-9C4C-ADA3-22DEC2BB1BD4}"/>
              </a:ext>
            </a:extLst>
          </p:cNvPr>
          <p:cNvSpPr>
            <a:spLocks noGrp="1"/>
          </p:cNvSpPr>
          <p:nvPr>
            <p:ph type="ftr" sz="quarter" idx="11"/>
          </p:nvPr>
        </p:nvSpPr>
        <p:spPr>
          <a:xfrm>
            <a:off x="1004465" y="6304235"/>
            <a:ext cx="8066383" cy="365125"/>
          </a:xfrm>
        </p:spPr>
        <p:txBody>
          <a:bodyPr/>
          <a:lstStyle/>
          <a:p>
            <a:endParaRPr lang="en-US"/>
          </a:p>
        </p:txBody>
      </p:sp>
      <p:sp>
        <p:nvSpPr>
          <p:cNvPr id="5" name="Slide Number Placeholder 4">
            <a:extLst>
              <a:ext uri="{FF2B5EF4-FFF2-40B4-BE49-F238E27FC236}">
                <a16:creationId xmlns:a16="http://schemas.microsoft.com/office/drawing/2014/main" id="{A313E068-BDC1-CD48-959B-6E94C600D00A}"/>
              </a:ext>
            </a:extLst>
          </p:cNvPr>
          <p:cNvSpPr>
            <a:spLocks noGrp="1"/>
          </p:cNvSpPr>
          <p:nvPr>
            <p:ph type="sldNum" sz="quarter" idx="12"/>
          </p:nvPr>
        </p:nvSpPr>
        <p:spPr/>
        <p:txBody>
          <a:bodyPr lIns="0" tIns="0" rIns="0" bIns="0"/>
          <a:lstStyle/>
          <a:p>
            <a:fld id="{5B64C28E-966E-6B4A-816A-311B7D0A2E6D}" type="slidenum">
              <a:rPr lang="en-US" smtClean="0"/>
              <a:t>‹#›</a:t>
            </a:fld>
            <a:endParaRPr lang="en-US"/>
          </a:p>
        </p:txBody>
      </p:sp>
      <p:sp>
        <p:nvSpPr>
          <p:cNvPr id="6" name="Rectangle 5">
            <a:extLst>
              <a:ext uri="{FF2B5EF4-FFF2-40B4-BE49-F238E27FC236}">
                <a16:creationId xmlns:a16="http://schemas.microsoft.com/office/drawing/2014/main" id="{F28626B5-9424-544A-997E-D29151C33BF4}"/>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6C53F225-B7C0-C74B-A467-EE9BF5427E7D}"/>
              </a:ext>
            </a:extLst>
          </p:cNvPr>
          <p:cNvSpPr>
            <a:spLocks noGrp="1"/>
          </p:cNvSpPr>
          <p:nvPr>
            <p:ph type="title"/>
          </p:nvPr>
        </p:nvSpPr>
        <p:spPr>
          <a:xfrm>
            <a:off x="518859" y="225425"/>
            <a:ext cx="11161240" cy="720000"/>
          </a:xfrm>
        </p:spPr>
        <p:txBody>
          <a:bodyPr/>
          <a:lstStyle>
            <a:lvl1pPr>
              <a:defRPr b="1" i="0">
                <a:latin typeface="IBM Plex Sans SmBld" panose="020B0503050203000203" pitchFamily="34" charset="0"/>
              </a:defRPr>
            </a:lvl1pPr>
          </a:lstStyle>
          <a:p>
            <a:r>
              <a:rPr lang="en-US"/>
              <a:t>Click to edit Master title style</a:t>
            </a:r>
          </a:p>
        </p:txBody>
      </p:sp>
      <p:pic>
        <p:nvPicPr>
          <p:cNvPr id="9" name="Picture 8" descr="Glendon | York University Logo">
            <a:extLst>
              <a:ext uri="{FF2B5EF4-FFF2-40B4-BE49-F238E27FC236}">
                <a16:creationId xmlns:a16="http://schemas.microsoft.com/office/drawing/2014/main" id="{B6D04916-E19D-0842-A9A9-B67266951075}"/>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194862217"/>
      </p:ext>
    </p:extLst>
  </p:cSld>
  <p:clrMapOvr>
    <a:masterClrMapping/>
  </p:clrMapOvr>
  <p:extLst>
    <p:ext uri="{DCECCB84-F9BA-43D5-87BE-67443E8EF086}">
      <p15:sldGuideLst xmlns:p15="http://schemas.microsoft.com/office/powerpoint/2012/main">
        <p15:guide id="3" pos="316" userDrawn="1">
          <p15:clr>
            <a:srgbClr val="FBAE40"/>
          </p15:clr>
        </p15:guide>
        <p15:guide id="4" pos="7363" userDrawn="1">
          <p15:clr>
            <a:srgbClr val="FBAE40"/>
          </p15:clr>
        </p15:guide>
        <p15:guide id="8" orient="horz" pos="3884"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tyle 1">
    <p:bg>
      <p:bgPr>
        <a:solidFill>
          <a:schemeClr val="accent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03924A13-79EE-1D47-B49D-1565C986DA27}"/>
              </a:ext>
            </a:extLst>
          </p:cNvPr>
          <p:cNvSpPr>
            <a:spLocks noGrp="1"/>
          </p:cNvSpPr>
          <p:nvPr>
            <p:ph type="pic" sz="quarter" idx="11" hasCustomPrompt="1"/>
          </p:nvPr>
        </p:nvSpPr>
        <p:spPr>
          <a:xfrm>
            <a:off x="355599" y="358815"/>
            <a:ext cx="11485301" cy="6146157"/>
          </a:xfrm>
          <a:custGeom>
            <a:avLst/>
            <a:gdLst>
              <a:gd name="connsiteX0" fmla="*/ 0 w 11485301"/>
              <a:gd name="connsiteY0" fmla="*/ 0 h 6146157"/>
              <a:gd name="connsiteX1" fmla="*/ 11485301 w 11485301"/>
              <a:gd name="connsiteY1" fmla="*/ 0 h 6146157"/>
              <a:gd name="connsiteX2" fmla="*/ 11485301 w 11485301"/>
              <a:gd name="connsiteY2" fmla="*/ 6146157 h 6146157"/>
              <a:gd name="connsiteX3" fmla="*/ 0 w 11485301"/>
              <a:gd name="connsiteY3" fmla="*/ 6146157 h 6146157"/>
              <a:gd name="connsiteX4" fmla="*/ 0 w 11485301"/>
              <a:gd name="connsiteY4" fmla="*/ 5413033 h 6146157"/>
              <a:gd name="connsiteX5" fmla="*/ 510420 w 11485301"/>
              <a:gd name="connsiteY5" fmla="*/ 5413033 h 6146157"/>
              <a:gd name="connsiteX6" fmla="*/ 510420 w 11485301"/>
              <a:gd name="connsiteY6" fmla="*/ 5411487 h 6146157"/>
              <a:gd name="connsiteX7" fmla="*/ 4702893 w 11485301"/>
              <a:gd name="connsiteY7" fmla="*/ 5411487 h 6146157"/>
              <a:gd name="connsiteX8" fmla="*/ 4702893 w 11485301"/>
              <a:gd name="connsiteY8" fmla="*/ 753630 h 6146157"/>
              <a:gd name="connsiteX9" fmla="*/ 8075 w 11485301"/>
              <a:gd name="connsiteY9" fmla="*/ 753630 h 6146157"/>
              <a:gd name="connsiteX10" fmla="*/ 8075 w 11485301"/>
              <a:gd name="connsiteY10" fmla="*/ 758785 h 6146157"/>
              <a:gd name="connsiteX11" fmla="*/ 0 w 11485301"/>
              <a:gd name="connsiteY11" fmla="*/ 758785 h 6146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85301" h="6146157">
                <a:moveTo>
                  <a:pt x="0" y="0"/>
                </a:moveTo>
                <a:lnTo>
                  <a:pt x="11485301" y="0"/>
                </a:lnTo>
                <a:lnTo>
                  <a:pt x="11485301" y="6146157"/>
                </a:lnTo>
                <a:lnTo>
                  <a:pt x="0" y="6146157"/>
                </a:lnTo>
                <a:lnTo>
                  <a:pt x="0" y="5413033"/>
                </a:lnTo>
                <a:lnTo>
                  <a:pt x="510420" y="5413033"/>
                </a:lnTo>
                <a:lnTo>
                  <a:pt x="510420" y="5411487"/>
                </a:lnTo>
                <a:lnTo>
                  <a:pt x="4702893" y="5411487"/>
                </a:lnTo>
                <a:lnTo>
                  <a:pt x="4702893" y="753630"/>
                </a:lnTo>
                <a:lnTo>
                  <a:pt x="8075" y="753630"/>
                </a:lnTo>
                <a:lnTo>
                  <a:pt x="8075" y="758785"/>
                </a:lnTo>
                <a:lnTo>
                  <a:pt x="0" y="758785"/>
                </a:lnTo>
                <a:close/>
              </a:path>
            </a:pathLst>
          </a:custGeom>
          <a:solidFill>
            <a:schemeClr val="bg1"/>
          </a:solidFill>
        </p:spPr>
        <p:txBody>
          <a:bodyPr wrap="square" rIns="288000" anchor="ctr">
            <a:noAutofit/>
          </a:bodyPr>
          <a:lstStyle>
            <a:lvl1pPr algn="r">
              <a:defRPr/>
            </a:lvl1pPr>
          </a:lstStyle>
          <a:p>
            <a:r>
              <a:rPr lang="en-US"/>
              <a:t>Drop photo here to add background photo</a:t>
            </a:r>
          </a:p>
        </p:txBody>
      </p:sp>
      <p:sp>
        <p:nvSpPr>
          <p:cNvPr id="11" name="Freeform 10">
            <a:extLst>
              <a:ext uri="{FF2B5EF4-FFF2-40B4-BE49-F238E27FC236}">
                <a16:creationId xmlns:a16="http://schemas.microsoft.com/office/drawing/2014/main" id="{027E5C04-A6BF-204B-B6E3-68227002AE82}"/>
              </a:ext>
            </a:extLst>
          </p:cNvPr>
          <p:cNvSpPr/>
          <p:nvPr userDrawn="1"/>
        </p:nvSpPr>
        <p:spPr>
          <a:xfrm>
            <a:off x="-1" y="1"/>
            <a:ext cx="12192002" cy="6858000"/>
          </a:xfrm>
          <a:custGeom>
            <a:avLst/>
            <a:gdLst>
              <a:gd name="connsiteX0" fmla="*/ 360001 w 12192002"/>
              <a:gd name="connsiteY0" fmla="*/ 360000 h 6858000"/>
              <a:gd name="connsiteX1" fmla="*/ 360001 w 12192002"/>
              <a:gd name="connsiteY1" fmla="*/ 6497999 h 6858000"/>
              <a:gd name="connsiteX2" fmla="*/ 11832001 w 12192002"/>
              <a:gd name="connsiteY2" fmla="*/ 6497999 h 6858000"/>
              <a:gd name="connsiteX3" fmla="*/ 11832001 w 12192002"/>
              <a:gd name="connsiteY3" fmla="*/ 360000 h 6858000"/>
              <a:gd name="connsiteX4" fmla="*/ 1 w 12192002"/>
              <a:gd name="connsiteY4" fmla="*/ 0 h 6858000"/>
              <a:gd name="connsiteX5" fmla="*/ 360001 w 12192002"/>
              <a:gd name="connsiteY5" fmla="*/ 0 h 6858000"/>
              <a:gd name="connsiteX6" fmla="*/ 360001 w 12192002"/>
              <a:gd name="connsiteY6" fmla="*/ 0 h 6858000"/>
              <a:gd name="connsiteX7" fmla="*/ 11832001 w 12192002"/>
              <a:gd name="connsiteY7" fmla="*/ 0 h 6858000"/>
              <a:gd name="connsiteX8" fmla="*/ 12192001 w 12192002"/>
              <a:gd name="connsiteY8" fmla="*/ 0 h 6858000"/>
              <a:gd name="connsiteX9" fmla="*/ 12192002 w 12192002"/>
              <a:gd name="connsiteY9" fmla="*/ 0 h 6858000"/>
              <a:gd name="connsiteX10" fmla="*/ 12192002 w 12192002"/>
              <a:gd name="connsiteY10" fmla="*/ 360000 h 6858000"/>
              <a:gd name="connsiteX11" fmla="*/ 12192001 w 12192002"/>
              <a:gd name="connsiteY11" fmla="*/ 360000 h 6858000"/>
              <a:gd name="connsiteX12" fmla="*/ 12192001 w 12192002"/>
              <a:gd name="connsiteY12" fmla="*/ 6497999 h 6858000"/>
              <a:gd name="connsiteX13" fmla="*/ 12192002 w 12192002"/>
              <a:gd name="connsiteY13" fmla="*/ 6497999 h 6858000"/>
              <a:gd name="connsiteX14" fmla="*/ 12192002 w 12192002"/>
              <a:gd name="connsiteY14" fmla="*/ 6857999 h 6858000"/>
              <a:gd name="connsiteX15" fmla="*/ 12192001 w 12192002"/>
              <a:gd name="connsiteY15" fmla="*/ 6857999 h 6858000"/>
              <a:gd name="connsiteX16" fmla="*/ 12192001 w 12192002"/>
              <a:gd name="connsiteY16" fmla="*/ 6858000 h 6858000"/>
              <a:gd name="connsiteX17" fmla="*/ 11832001 w 12192002"/>
              <a:gd name="connsiteY17" fmla="*/ 6858000 h 6858000"/>
              <a:gd name="connsiteX18" fmla="*/ 11832001 w 12192002"/>
              <a:gd name="connsiteY18" fmla="*/ 6857999 h 6858000"/>
              <a:gd name="connsiteX19" fmla="*/ 360001 w 12192002"/>
              <a:gd name="connsiteY19" fmla="*/ 6857999 h 6858000"/>
              <a:gd name="connsiteX20" fmla="*/ 360001 w 12192002"/>
              <a:gd name="connsiteY20" fmla="*/ 6858000 h 6858000"/>
              <a:gd name="connsiteX21" fmla="*/ 1 w 12192002"/>
              <a:gd name="connsiteY21" fmla="*/ 6858000 h 6858000"/>
              <a:gd name="connsiteX22" fmla="*/ 1 w 12192002"/>
              <a:gd name="connsiteY22" fmla="*/ 6857999 h 6858000"/>
              <a:gd name="connsiteX23" fmla="*/ 0 w 12192002"/>
              <a:gd name="connsiteY23" fmla="*/ 6857999 h 6858000"/>
              <a:gd name="connsiteX24" fmla="*/ 0 w 12192002"/>
              <a:gd name="connsiteY24" fmla="*/ 6497999 h 6858000"/>
              <a:gd name="connsiteX25" fmla="*/ 1 w 12192002"/>
              <a:gd name="connsiteY25" fmla="*/ 6497999 h 6858000"/>
              <a:gd name="connsiteX26" fmla="*/ 1 w 12192002"/>
              <a:gd name="connsiteY26" fmla="*/ 360000 h 6858000"/>
              <a:gd name="connsiteX27" fmla="*/ 0 w 12192002"/>
              <a:gd name="connsiteY27" fmla="*/ 360000 h 6858000"/>
              <a:gd name="connsiteX28" fmla="*/ 0 w 12192002"/>
              <a:gd name="connsiteY28" fmla="*/ 0 h 6858000"/>
              <a:gd name="connsiteX29" fmla="*/ 1 w 12192002"/>
              <a:gd name="connsiteY2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192002" h="6858000">
                <a:moveTo>
                  <a:pt x="360001" y="360000"/>
                </a:moveTo>
                <a:lnTo>
                  <a:pt x="360001" y="6497999"/>
                </a:lnTo>
                <a:lnTo>
                  <a:pt x="11832001" y="6497999"/>
                </a:lnTo>
                <a:lnTo>
                  <a:pt x="11832001" y="360000"/>
                </a:lnTo>
                <a:close/>
                <a:moveTo>
                  <a:pt x="1" y="0"/>
                </a:moveTo>
                <a:lnTo>
                  <a:pt x="360001" y="0"/>
                </a:lnTo>
                <a:lnTo>
                  <a:pt x="360001" y="0"/>
                </a:lnTo>
                <a:lnTo>
                  <a:pt x="11832001" y="0"/>
                </a:lnTo>
                <a:lnTo>
                  <a:pt x="12192001" y="0"/>
                </a:lnTo>
                <a:lnTo>
                  <a:pt x="12192002" y="0"/>
                </a:lnTo>
                <a:lnTo>
                  <a:pt x="12192002" y="360000"/>
                </a:lnTo>
                <a:lnTo>
                  <a:pt x="12192001" y="360000"/>
                </a:lnTo>
                <a:lnTo>
                  <a:pt x="12192001" y="6497999"/>
                </a:lnTo>
                <a:lnTo>
                  <a:pt x="12192002" y="6497999"/>
                </a:lnTo>
                <a:lnTo>
                  <a:pt x="12192002" y="6857999"/>
                </a:lnTo>
                <a:lnTo>
                  <a:pt x="12192001" y="6857999"/>
                </a:lnTo>
                <a:lnTo>
                  <a:pt x="12192001" y="6858000"/>
                </a:lnTo>
                <a:lnTo>
                  <a:pt x="11832001" y="6858000"/>
                </a:lnTo>
                <a:lnTo>
                  <a:pt x="11832001" y="6857999"/>
                </a:lnTo>
                <a:lnTo>
                  <a:pt x="360001" y="6857999"/>
                </a:lnTo>
                <a:lnTo>
                  <a:pt x="360001" y="6858000"/>
                </a:lnTo>
                <a:lnTo>
                  <a:pt x="1" y="6858000"/>
                </a:lnTo>
                <a:lnTo>
                  <a:pt x="1" y="6857999"/>
                </a:lnTo>
                <a:lnTo>
                  <a:pt x="0" y="6857999"/>
                </a:lnTo>
                <a:lnTo>
                  <a:pt x="0" y="6497999"/>
                </a:lnTo>
                <a:lnTo>
                  <a:pt x="1" y="6497999"/>
                </a:lnTo>
                <a:lnTo>
                  <a:pt x="1" y="360000"/>
                </a:lnTo>
                <a:lnTo>
                  <a:pt x="0" y="360000"/>
                </a:lnTo>
                <a:lnTo>
                  <a:pt x="0" y="0"/>
                </a:lnTo>
                <a:lnTo>
                  <a:pt x="1"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 Placeholder 12">
            <a:extLst>
              <a:ext uri="{FF2B5EF4-FFF2-40B4-BE49-F238E27FC236}">
                <a16:creationId xmlns:a16="http://schemas.microsoft.com/office/drawing/2014/main" id="{45662960-ECF9-544A-B3EA-4102BD62AF1E}"/>
              </a:ext>
            </a:extLst>
          </p:cNvPr>
          <p:cNvSpPr>
            <a:spLocks noGrp="1"/>
          </p:cNvSpPr>
          <p:nvPr>
            <p:ph type="body" sz="quarter" idx="10" hasCustomPrompt="1"/>
          </p:nvPr>
        </p:nvSpPr>
        <p:spPr>
          <a:xfrm>
            <a:off x="371959" y="1470660"/>
            <a:ext cx="4301133" cy="2186940"/>
          </a:xfrm>
          <a:solidFill>
            <a:schemeClr val="accent1"/>
          </a:solidFill>
          <a:ln>
            <a:noFill/>
          </a:ln>
        </p:spPr>
        <p:txBody>
          <a:bodyPr wrap="square" lIns="0" tIns="0" rIns="0" bIns="0" anchor="b">
            <a:noAutofit/>
          </a:bodyPr>
          <a:lstStyle>
            <a:lvl1pPr>
              <a:lnSpc>
                <a:spcPct val="90000"/>
              </a:lnSpc>
              <a:spcBef>
                <a:spcPts val="0"/>
              </a:spcBef>
              <a:defRPr sz="4000" b="1" i="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Click to Add Presentation Title</a:t>
            </a:r>
          </a:p>
        </p:txBody>
      </p:sp>
      <p:cxnSp>
        <p:nvCxnSpPr>
          <p:cNvPr id="5" name="Straight Connector 4">
            <a:extLst>
              <a:ext uri="{FF2B5EF4-FFF2-40B4-BE49-F238E27FC236}">
                <a16:creationId xmlns:a16="http://schemas.microsoft.com/office/drawing/2014/main" id="{F2D8F8C9-F49E-3048-826A-0937FBC04EBF}"/>
              </a:ext>
            </a:extLst>
          </p:cNvPr>
          <p:cNvCxnSpPr>
            <a:cxnSpLocks/>
          </p:cNvCxnSpPr>
          <p:nvPr userDrawn="1"/>
        </p:nvCxnSpPr>
        <p:spPr>
          <a:xfrm>
            <a:off x="361513" y="4804806"/>
            <a:ext cx="431716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12">
            <a:extLst>
              <a:ext uri="{FF2B5EF4-FFF2-40B4-BE49-F238E27FC236}">
                <a16:creationId xmlns:a16="http://schemas.microsoft.com/office/drawing/2014/main" id="{9E978879-4384-7944-8E60-E6FEF4E21A9D}"/>
              </a:ext>
            </a:extLst>
          </p:cNvPr>
          <p:cNvSpPr>
            <a:spLocks noGrp="1"/>
          </p:cNvSpPr>
          <p:nvPr>
            <p:ph type="body" sz="quarter" idx="13" hasCustomPrompt="1"/>
          </p:nvPr>
        </p:nvSpPr>
        <p:spPr>
          <a:xfrm>
            <a:off x="371959" y="4301625"/>
            <a:ext cx="4301133" cy="315212"/>
          </a:xfrm>
          <a:solidFill>
            <a:schemeClr val="accent1"/>
          </a:solidFill>
          <a:ln>
            <a:noFill/>
          </a:ln>
        </p:spPr>
        <p:txBody>
          <a:bodyPr wrap="none" lIns="0" tIns="0" rIns="0" bIns="0" anchor="b">
            <a:noAutofit/>
          </a:bodyPr>
          <a:lstStyle>
            <a:lvl1pPr>
              <a:defRPr sz="1200" b="1" i="0" cap="all" baseline="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Presenter name</a:t>
            </a:r>
          </a:p>
        </p:txBody>
      </p:sp>
      <p:sp>
        <p:nvSpPr>
          <p:cNvPr id="14" name="Text Placeholder 12">
            <a:extLst>
              <a:ext uri="{FF2B5EF4-FFF2-40B4-BE49-F238E27FC236}">
                <a16:creationId xmlns:a16="http://schemas.microsoft.com/office/drawing/2014/main" id="{0C179A9A-C7C8-7C48-A97C-FBC66812BEE9}"/>
              </a:ext>
            </a:extLst>
          </p:cNvPr>
          <p:cNvSpPr>
            <a:spLocks noGrp="1"/>
          </p:cNvSpPr>
          <p:nvPr>
            <p:ph type="body" sz="quarter" idx="14" hasCustomPrompt="1"/>
          </p:nvPr>
        </p:nvSpPr>
        <p:spPr>
          <a:xfrm>
            <a:off x="371959" y="3665115"/>
            <a:ext cx="4301133" cy="631755"/>
          </a:xfrm>
          <a:solidFill>
            <a:schemeClr val="accent1"/>
          </a:solidFill>
          <a:ln>
            <a:noFill/>
          </a:ln>
        </p:spPr>
        <p:txBody>
          <a:bodyPr wrap="square" lIns="0" tIns="0" rIns="0" bIns="0" anchor="t">
            <a:noAutofit/>
          </a:bodyPr>
          <a:lstStyle>
            <a:lvl1pPr>
              <a:lnSpc>
                <a:spcPct val="100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Presentation subtitle</a:t>
            </a:r>
          </a:p>
        </p:txBody>
      </p:sp>
      <p:sp>
        <p:nvSpPr>
          <p:cNvPr id="7" name="Rectangle 6">
            <a:extLst>
              <a:ext uri="{FF2B5EF4-FFF2-40B4-BE49-F238E27FC236}">
                <a16:creationId xmlns:a16="http://schemas.microsoft.com/office/drawing/2014/main" id="{475EFF4A-70A8-9248-B4BA-E3DED7A31700}"/>
              </a:ext>
            </a:extLst>
          </p:cNvPr>
          <p:cNvSpPr/>
          <p:nvPr userDrawn="1"/>
        </p:nvSpPr>
        <p:spPr>
          <a:xfrm>
            <a:off x="-1607336"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mBld" panose="020B0503050203000203" pitchFamily="34" charset="0"/>
                <a:ea typeface="+mn-ea"/>
                <a:cs typeface="+mn-cs"/>
              </a:rPr>
              <a:t>4 lines max</a:t>
            </a:r>
          </a:p>
        </p:txBody>
      </p:sp>
      <p:sp>
        <p:nvSpPr>
          <p:cNvPr id="16" name="Rectangle 15">
            <a:extLst>
              <a:ext uri="{FF2B5EF4-FFF2-40B4-BE49-F238E27FC236}">
                <a16:creationId xmlns:a16="http://schemas.microsoft.com/office/drawing/2014/main" id="{DB5AEFE7-B037-6846-9200-FA1D40FA2490}"/>
              </a:ext>
            </a:extLst>
          </p:cNvPr>
          <p:cNvSpPr/>
          <p:nvPr userDrawn="1"/>
        </p:nvSpPr>
        <p:spPr>
          <a:xfrm>
            <a:off x="-1607336" y="3654952"/>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mBld" panose="020B0503050203000203" pitchFamily="34" charset="0"/>
              </a:rPr>
              <a:t>2 lines max</a:t>
            </a:r>
          </a:p>
        </p:txBody>
      </p:sp>
      <p:sp>
        <p:nvSpPr>
          <p:cNvPr id="9" name="Left Bracket 8">
            <a:extLst>
              <a:ext uri="{FF2B5EF4-FFF2-40B4-BE49-F238E27FC236}">
                <a16:creationId xmlns:a16="http://schemas.microsoft.com/office/drawing/2014/main" id="{120EEB4F-ABEE-814D-8EF3-50DC5B4DAC66}"/>
              </a:ext>
            </a:extLst>
          </p:cNvPr>
          <p:cNvSpPr/>
          <p:nvPr userDrawn="1"/>
        </p:nvSpPr>
        <p:spPr>
          <a:xfrm>
            <a:off x="-282633" y="1463040"/>
            <a:ext cx="133004" cy="2194560"/>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wrap="none" rtlCol="0" anchor="ctr">
            <a:noAutofit/>
          </a:bodyPr>
          <a:lstStyle/>
          <a:p>
            <a:pPr algn="ctr"/>
            <a:endParaRPr lang="en-US"/>
          </a:p>
        </p:txBody>
      </p:sp>
      <p:sp>
        <p:nvSpPr>
          <p:cNvPr id="19" name="Left Bracket 18">
            <a:extLst>
              <a:ext uri="{FF2B5EF4-FFF2-40B4-BE49-F238E27FC236}">
                <a16:creationId xmlns:a16="http://schemas.microsoft.com/office/drawing/2014/main" id="{E87ECFFE-7F36-694E-8F11-4253B1666900}"/>
              </a:ext>
            </a:extLst>
          </p:cNvPr>
          <p:cNvSpPr/>
          <p:nvPr userDrawn="1"/>
        </p:nvSpPr>
        <p:spPr>
          <a:xfrm>
            <a:off x="-282633" y="3684494"/>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wrap="none" rtlCol="0" anchor="ctr">
            <a:noAutofit/>
          </a:bodyPr>
          <a:lstStyle/>
          <a:p>
            <a:pPr algn="ctr"/>
            <a:endParaRPr lang="en-US"/>
          </a:p>
        </p:txBody>
      </p:sp>
      <p:pic>
        <p:nvPicPr>
          <p:cNvPr id="42" name="Picture Placeholder 9" descr="Glendon | York University Logo">
            <a:extLst>
              <a:ext uri="{FF2B5EF4-FFF2-40B4-BE49-F238E27FC236}">
                <a16:creationId xmlns:a16="http://schemas.microsoft.com/office/drawing/2014/main" id="{40BEB9EB-86F7-BB40-904C-4805395531C7}"/>
              </a:ext>
            </a:extLst>
          </p:cNvPr>
          <p:cNvPicPr>
            <a:picLocks noChangeAspect="1"/>
          </p:cNvPicPr>
          <p:nvPr userDrawn="1"/>
        </p:nvPicPr>
        <p:blipFill>
          <a:blip r:embed="rId2"/>
          <a:srcRect/>
          <a:stretch/>
        </p:blipFill>
        <p:spPr>
          <a:xfrm>
            <a:off x="1473092" y="5072371"/>
            <a:ext cx="3200000" cy="348299"/>
          </a:xfrm>
          <a:prstGeom prst="rect">
            <a:avLst/>
          </a:prstGeom>
        </p:spPr>
      </p:pic>
      <p:grpSp>
        <p:nvGrpSpPr>
          <p:cNvPr id="43" name="Group 42">
            <a:extLst>
              <a:ext uri="{FF2B5EF4-FFF2-40B4-BE49-F238E27FC236}">
                <a16:creationId xmlns:a16="http://schemas.microsoft.com/office/drawing/2014/main" id="{934669B8-28A0-884F-800C-3C31305B192F}"/>
              </a:ext>
            </a:extLst>
          </p:cNvPr>
          <p:cNvGrpSpPr/>
          <p:nvPr userDrawn="1"/>
        </p:nvGrpSpPr>
        <p:grpSpPr>
          <a:xfrm>
            <a:off x="12065000" y="-947342"/>
            <a:ext cx="2554514" cy="8075345"/>
            <a:chOff x="12065000" y="-947342"/>
            <a:chExt cx="2554514" cy="8075345"/>
          </a:xfrm>
        </p:grpSpPr>
        <p:grpSp>
          <p:nvGrpSpPr>
            <p:cNvPr id="47" name="Group 46">
              <a:extLst>
                <a:ext uri="{FF2B5EF4-FFF2-40B4-BE49-F238E27FC236}">
                  <a16:creationId xmlns:a16="http://schemas.microsoft.com/office/drawing/2014/main" id="{1E70B5D7-8566-AC4C-BE2D-D7E348E24FF8}"/>
                </a:ext>
              </a:extLst>
            </p:cNvPr>
            <p:cNvGrpSpPr/>
            <p:nvPr userDrawn="1"/>
          </p:nvGrpSpPr>
          <p:grpSpPr>
            <a:xfrm>
              <a:off x="12192000" y="-947342"/>
              <a:ext cx="2427514" cy="605550"/>
              <a:chOff x="12192000" y="-947342"/>
              <a:chExt cx="2427514" cy="605550"/>
            </a:xfrm>
          </p:grpSpPr>
          <p:sp>
            <p:nvSpPr>
              <p:cNvPr id="65" name="TextBox 64">
                <a:extLst>
                  <a:ext uri="{FF2B5EF4-FFF2-40B4-BE49-F238E27FC236}">
                    <a16:creationId xmlns:a16="http://schemas.microsoft.com/office/drawing/2014/main" id="{699DB458-C9CC-0040-8B4C-B07D91595971}"/>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66" name="Picture 65">
                <a:extLst>
                  <a:ext uri="{FF2B5EF4-FFF2-40B4-BE49-F238E27FC236}">
                    <a16:creationId xmlns:a16="http://schemas.microsoft.com/office/drawing/2014/main" id="{2E4CC2ED-E325-D04E-B4E1-378C47296FFA}"/>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48" name="Group 47">
              <a:extLst>
                <a:ext uri="{FF2B5EF4-FFF2-40B4-BE49-F238E27FC236}">
                  <a16:creationId xmlns:a16="http://schemas.microsoft.com/office/drawing/2014/main" id="{B2CC37F5-6AE0-0C49-AEDD-60D94AF76C03}"/>
                </a:ext>
              </a:extLst>
            </p:cNvPr>
            <p:cNvGrpSpPr/>
            <p:nvPr userDrawn="1"/>
          </p:nvGrpSpPr>
          <p:grpSpPr>
            <a:xfrm>
              <a:off x="12065000" y="-254000"/>
              <a:ext cx="2171700" cy="3007249"/>
              <a:chOff x="12115800" y="0"/>
              <a:chExt cx="2171700" cy="3007249"/>
            </a:xfrm>
          </p:grpSpPr>
          <p:sp>
            <p:nvSpPr>
              <p:cNvPr id="60" name="Rectangle 59">
                <a:extLst>
                  <a:ext uri="{FF2B5EF4-FFF2-40B4-BE49-F238E27FC236}">
                    <a16:creationId xmlns:a16="http://schemas.microsoft.com/office/drawing/2014/main" id="{09387838-3974-D94C-AE5D-FE93EE549874}"/>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1" name="Rectangle 60">
                <a:extLst>
                  <a:ext uri="{FF2B5EF4-FFF2-40B4-BE49-F238E27FC236}">
                    <a16:creationId xmlns:a16="http://schemas.microsoft.com/office/drawing/2014/main" id="{301D4EEC-C424-0046-A589-37C88E646F60}"/>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2" name="Right Triangle 61">
                <a:extLst>
                  <a:ext uri="{FF2B5EF4-FFF2-40B4-BE49-F238E27FC236}">
                    <a16:creationId xmlns:a16="http://schemas.microsoft.com/office/drawing/2014/main" id="{25EC7FD3-BF04-1145-A2BF-9735F95288FC}"/>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3" name="TextBox 62">
                <a:extLst>
                  <a:ext uri="{FF2B5EF4-FFF2-40B4-BE49-F238E27FC236}">
                    <a16:creationId xmlns:a16="http://schemas.microsoft.com/office/drawing/2014/main" id="{551BF1E3-FAAF-734A-8A80-C9F6A601C80E}"/>
                  </a:ext>
                </a:extLst>
              </p:cNvPr>
              <p:cNvSpPr txBox="1"/>
              <p:nvPr userDrawn="1"/>
            </p:nvSpPr>
            <p:spPr>
              <a:xfrm>
                <a:off x="12516910" y="90429"/>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64" name="TextBox 63">
                <a:extLst>
                  <a:ext uri="{FF2B5EF4-FFF2-40B4-BE49-F238E27FC236}">
                    <a16:creationId xmlns:a16="http://schemas.microsoft.com/office/drawing/2014/main" id="{280DD76C-0FA4-8847-A3BA-FF1192A8D9CF}"/>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49" name="Group 48">
              <a:extLst>
                <a:ext uri="{FF2B5EF4-FFF2-40B4-BE49-F238E27FC236}">
                  <a16:creationId xmlns:a16="http://schemas.microsoft.com/office/drawing/2014/main" id="{03212B0D-F902-FB4F-9FCB-0D924EBA421C}"/>
                </a:ext>
              </a:extLst>
            </p:cNvPr>
            <p:cNvGrpSpPr/>
            <p:nvPr userDrawn="1"/>
          </p:nvGrpSpPr>
          <p:grpSpPr>
            <a:xfrm>
              <a:off x="12237133" y="2882622"/>
              <a:ext cx="2011532" cy="985422"/>
              <a:chOff x="12272640" y="6571606"/>
              <a:chExt cx="1538402" cy="985422"/>
            </a:xfrm>
          </p:grpSpPr>
          <p:sp>
            <p:nvSpPr>
              <p:cNvPr id="57" name="Rectangle 56">
                <a:extLst>
                  <a:ext uri="{FF2B5EF4-FFF2-40B4-BE49-F238E27FC236}">
                    <a16:creationId xmlns:a16="http://schemas.microsoft.com/office/drawing/2014/main" id="{CE36F5D1-6F16-2746-B960-8787282B7949}"/>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58" name="TextBox 57">
                <a:extLst>
                  <a:ext uri="{FF2B5EF4-FFF2-40B4-BE49-F238E27FC236}">
                    <a16:creationId xmlns:a16="http://schemas.microsoft.com/office/drawing/2014/main" id="{B57A443D-4AE0-0F44-91CA-C70D8A772447}"/>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59" name="Picture 58">
                <a:extLst>
                  <a:ext uri="{FF2B5EF4-FFF2-40B4-BE49-F238E27FC236}">
                    <a16:creationId xmlns:a16="http://schemas.microsoft.com/office/drawing/2014/main" id="{8C3D0B27-17F1-204F-A745-29829B1F077E}"/>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50" name="Group 49">
              <a:extLst>
                <a:ext uri="{FF2B5EF4-FFF2-40B4-BE49-F238E27FC236}">
                  <a16:creationId xmlns:a16="http://schemas.microsoft.com/office/drawing/2014/main" id="{51B4322B-0724-7F43-8778-5AEEB8D4E87B}"/>
                </a:ext>
              </a:extLst>
            </p:cNvPr>
            <p:cNvGrpSpPr/>
            <p:nvPr userDrawn="1"/>
          </p:nvGrpSpPr>
          <p:grpSpPr>
            <a:xfrm>
              <a:off x="12236449" y="4009675"/>
              <a:ext cx="2147063" cy="3118328"/>
              <a:chOff x="12236449" y="4803495"/>
              <a:chExt cx="2147063" cy="3118328"/>
            </a:xfrm>
          </p:grpSpPr>
          <p:grpSp>
            <p:nvGrpSpPr>
              <p:cNvPr id="51" name="Group 50">
                <a:extLst>
                  <a:ext uri="{FF2B5EF4-FFF2-40B4-BE49-F238E27FC236}">
                    <a16:creationId xmlns:a16="http://schemas.microsoft.com/office/drawing/2014/main" id="{BDE743E2-E192-9D49-B53D-E98931BBC3D3}"/>
                  </a:ext>
                </a:extLst>
              </p:cNvPr>
              <p:cNvGrpSpPr/>
              <p:nvPr userDrawn="1"/>
            </p:nvGrpSpPr>
            <p:grpSpPr>
              <a:xfrm>
                <a:off x="12236449" y="4803495"/>
                <a:ext cx="2147063" cy="2485366"/>
                <a:chOff x="12287249" y="1112812"/>
                <a:chExt cx="2147063" cy="3086847"/>
              </a:xfrm>
            </p:grpSpPr>
            <p:sp>
              <p:nvSpPr>
                <p:cNvPr id="53" name="Rectangle 52">
                  <a:extLst>
                    <a:ext uri="{FF2B5EF4-FFF2-40B4-BE49-F238E27FC236}">
                      <a16:creationId xmlns:a16="http://schemas.microsoft.com/office/drawing/2014/main" id="{53150926-F17A-C34D-B323-64EE62F19BFE}"/>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4" name="Rectangle 53">
                  <a:extLst>
                    <a:ext uri="{FF2B5EF4-FFF2-40B4-BE49-F238E27FC236}">
                      <a16:creationId xmlns:a16="http://schemas.microsoft.com/office/drawing/2014/main" id="{60E32BE7-484C-9E4D-8152-778D646AE8B0}"/>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5" name="TextBox 54">
                  <a:extLst>
                    <a:ext uri="{FF2B5EF4-FFF2-40B4-BE49-F238E27FC236}">
                      <a16:creationId xmlns:a16="http://schemas.microsoft.com/office/drawing/2014/main" id="{762016E6-1B6F-924B-A395-AB9A95E5ACD3}"/>
                    </a:ext>
                  </a:extLst>
                </p:cNvPr>
                <p:cNvSpPr txBox="1"/>
                <p:nvPr userDrawn="1"/>
              </p:nvSpPr>
              <p:spPr>
                <a:xfrm>
                  <a:off x="12516910" y="1189721"/>
                  <a:ext cx="1917402" cy="382262"/>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GUIDELINES</a:t>
                  </a:r>
                </a:p>
              </p:txBody>
            </p:sp>
            <p:sp>
              <p:nvSpPr>
                <p:cNvPr id="56" name="TextBox 55">
                  <a:extLst>
                    <a:ext uri="{FF2B5EF4-FFF2-40B4-BE49-F238E27FC236}">
                      <a16:creationId xmlns:a16="http://schemas.microsoft.com/office/drawing/2014/main" id="{A32C8921-39AF-3445-9EC6-3605D045475B}"/>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52" name="Picture 51" descr="A screenshot of a cell phone&#10;&#10;Description automatically generated">
                <a:extLst>
                  <a:ext uri="{FF2B5EF4-FFF2-40B4-BE49-F238E27FC236}">
                    <a16:creationId xmlns:a16="http://schemas.microsoft.com/office/drawing/2014/main" id="{F255BC04-2982-4948-8034-080DB7CDEB6A}"/>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34" name="Colour Pillar">
            <a:extLst>
              <a:ext uri="{FF2B5EF4-FFF2-40B4-BE49-F238E27FC236}">
                <a16:creationId xmlns:a16="http://schemas.microsoft.com/office/drawing/2014/main" id="{E2696C85-9A3B-4042-B038-9F1C3792EE34}"/>
              </a:ext>
            </a:extLst>
          </p:cNvPr>
          <p:cNvSpPr/>
          <p:nvPr userDrawn="1"/>
        </p:nvSpPr>
        <p:spPr>
          <a:xfrm>
            <a:off x="11820040" y="356400"/>
            <a:ext cx="371959"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30100192"/>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tyle 3">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82B35-F4CA-DE48-914A-B88E50670ED1}"/>
              </a:ext>
            </a:extLst>
          </p:cNvPr>
          <p:cNvSpPr>
            <a:spLocks noGrp="1"/>
          </p:cNvSpPr>
          <p:nvPr>
            <p:ph type="title"/>
          </p:nvPr>
        </p:nvSpPr>
        <p:spPr>
          <a:xfrm>
            <a:off x="854982" y="981075"/>
            <a:ext cx="4694238" cy="3071018"/>
          </a:xfrm>
        </p:spPr>
        <p:txBody>
          <a:bodyPr/>
          <a:lstStyle>
            <a:lvl1pPr>
              <a:defRPr sz="4000">
                <a:solidFill>
                  <a:schemeClr val="bg1"/>
                </a:solidFill>
              </a:defRPr>
            </a:lvl1pPr>
          </a:lstStyle>
          <a:p>
            <a:r>
              <a:rPr lang="en-US"/>
              <a:t>Click to edit Master title style</a:t>
            </a:r>
          </a:p>
        </p:txBody>
      </p:sp>
      <p:cxnSp>
        <p:nvCxnSpPr>
          <p:cNvPr id="18" name="Straight Connector 17">
            <a:extLst>
              <a:ext uri="{FF2B5EF4-FFF2-40B4-BE49-F238E27FC236}">
                <a16:creationId xmlns:a16="http://schemas.microsoft.com/office/drawing/2014/main" id="{5D769A60-1E88-804F-A912-2CBC69B8429D}"/>
              </a:ext>
            </a:extLst>
          </p:cNvPr>
          <p:cNvCxnSpPr>
            <a:cxnSpLocks/>
          </p:cNvCxnSpPr>
          <p:nvPr userDrawn="1"/>
        </p:nvCxnSpPr>
        <p:spPr>
          <a:xfrm>
            <a:off x="874698" y="5433456"/>
            <a:ext cx="46780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 Placeholder 12">
            <a:extLst>
              <a:ext uri="{FF2B5EF4-FFF2-40B4-BE49-F238E27FC236}">
                <a16:creationId xmlns:a16="http://schemas.microsoft.com/office/drawing/2014/main" id="{2960A480-D3F7-A841-9ED5-0C19AF80E3BC}"/>
              </a:ext>
            </a:extLst>
          </p:cNvPr>
          <p:cNvSpPr>
            <a:spLocks noGrp="1"/>
          </p:cNvSpPr>
          <p:nvPr>
            <p:ph type="body" sz="quarter" idx="13" hasCustomPrompt="1"/>
          </p:nvPr>
        </p:nvSpPr>
        <p:spPr>
          <a:xfrm>
            <a:off x="854959" y="4930275"/>
            <a:ext cx="4697775" cy="315212"/>
          </a:xfrm>
          <a:noFill/>
          <a:ln>
            <a:noFill/>
          </a:ln>
        </p:spPr>
        <p:txBody>
          <a:bodyPr lIns="0" tIns="0" rIns="180000" bIns="0" anchor="b">
            <a:noAutofit/>
          </a:bodyPr>
          <a:lstStyle>
            <a:lvl1pPr>
              <a:defRPr sz="1200" b="1" i="0" cap="all" baseline="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Presenter name</a:t>
            </a:r>
          </a:p>
        </p:txBody>
      </p:sp>
      <p:sp>
        <p:nvSpPr>
          <p:cNvPr id="20" name="Text Placeholder 12">
            <a:extLst>
              <a:ext uri="{FF2B5EF4-FFF2-40B4-BE49-F238E27FC236}">
                <a16:creationId xmlns:a16="http://schemas.microsoft.com/office/drawing/2014/main" id="{A0C7D67F-0EF8-B94F-8A1D-26E39847D4F7}"/>
              </a:ext>
            </a:extLst>
          </p:cNvPr>
          <p:cNvSpPr>
            <a:spLocks noGrp="1"/>
          </p:cNvSpPr>
          <p:nvPr>
            <p:ph type="body" sz="quarter" idx="14" hasCustomPrompt="1"/>
          </p:nvPr>
        </p:nvSpPr>
        <p:spPr>
          <a:xfrm>
            <a:off x="854959" y="4293765"/>
            <a:ext cx="4697775" cy="631755"/>
          </a:xfrm>
          <a:noFill/>
          <a:ln>
            <a:noFill/>
          </a:ln>
        </p:spPr>
        <p:txBody>
          <a:bodyPr lIns="0" tIns="72000" rIns="180000" bIns="0" anchor="t">
            <a:noAutofit/>
          </a:bodyPr>
          <a:lstStyle>
            <a:lvl1pPr>
              <a:lnSpc>
                <a:spcPct val="95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Presentation subtitle</a:t>
            </a:r>
          </a:p>
        </p:txBody>
      </p:sp>
      <p:sp>
        <p:nvSpPr>
          <p:cNvPr id="26" name="Freeform 25">
            <a:extLst>
              <a:ext uri="{FF2B5EF4-FFF2-40B4-BE49-F238E27FC236}">
                <a16:creationId xmlns:a16="http://schemas.microsoft.com/office/drawing/2014/main" id="{10F37B83-DB99-014C-A42F-9DA46E46F394}"/>
              </a:ext>
            </a:extLst>
          </p:cNvPr>
          <p:cNvSpPr/>
          <p:nvPr userDrawn="1"/>
        </p:nvSpPr>
        <p:spPr>
          <a:xfrm rot="5400000">
            <a:off x="5714999" y="381000"/>
            <a:ext cx="6858001" cy="6096001"/>
          </a:xfrm>
          <a:custGeom>
            <a:avLst/>
            <a:gdLst>
              <a:gd name="connsiteX0" fmla="*/ 360000 w 6858001"/>
              <a:gd name="connsiteY0" fmla="*/ 5736001 h 6096001"/>
              <a:gd name="connsiteX1" fmla="*/ 6498001 w 6858001"/>
              <a:gd name="connsiteY1" fmla="*/ 5736001 h 6096001"/>
              <a:gd name="connsiteX2" fmla="*/ 6498001 w 6858001"/>
              <a:gd name="connsiteY2" fmla="*/ 360001 h 6096001"/>
              <a:gd name="connsiteX3" fmla="*/ 360000 w 6858001"/>
              <a:gd name="connsiteY3" fmla="*/ 360001 h 6096001"/>
              <a:gd name="connsiteX4" fmla="*/ 0 w 6858001"/>
              <a:gd name="connsiteY4" fmla="*/ 6096000 h 6096001"/>
              <a:gd name="connsiteX5" fmla="*/ 0 w 6858001"/>
              <a:gd name="connsiteY5" fmla="*/ 0 h 6096001"/>
              <a:gd name="connsiteX6" fmla="*/ 360000 w 6858001"/>
              <a:gd name="connsiteY6" fmla="*/ 0 h 6096001"/>
              <a:gd name="connsiteX7" fmla="*/ 360000 w 6858001"/>
              <a:gd name="connsiteY7" fmla="*/ 1 h 6096001"/>
              <a:gd name="connsiteX8" fmla="*/ 6498001 w 6858001"/>
              <a:gd name="connsiteY8" fmla="*/ 1 h 6096001"/>
              <a:gd name="connsiteX9" fmla="*/ 6498001 w 6858001"/>
              <a:gd name="connsiteY9" fmla="*/ 0 h 6096001"/>
              <a:gd name="connsiteX10" fmla="*/ 6858001 w 6858001"/>
              <a:gd name="connsiteY10" fmla="*/ 0 h 6096001"/>
              <a:gd name="connsiteX11" fmla="*/ 6858001 w 6858001"/>
              <a:gd name="connsiteY11" fmla="*/ 6096000 h 6096001"/>
              <a:gd name="connsiteX12" fmla="*/ 6679406 w 6858001"/>
              <a:gd name="connsiteY12" fmla="*/ 6096000 h 6096001"/>
              <a:gd name="connsiteX13" fmla="*/ 6679406 w 6858001"/>
              <a:gd name="connsiteY13" fmla="*/ 6096001 h 6096001"/>
              <a:gd name="connsiteX14" fmla="*/ 212725 w 6858001"/>
              <a:gd name="connsiteY14" fmla="*/ 6096001 h 6096001"/>
              <a:gd name="connsiteX15" fmla="*/ 212725 w 6858001"/>
              <a:gd name="connsiteY15" fmla="*/ 6096000 h 609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58001" h="6096001">
                <a:moveTo>
                  <a:pt x="360000" y="5736001"/>
                </a:moveTo>
                <a:lnTo>
                  <a:pt x="6498001" y="5736001"/>
                </a:lnTo>
                <a:lnTo>
                  <a:pt x="6498001" y="360001"/>
                </a:lnTo>
                <a:lnTo>
                  <a:pt x="360000" y="360001"/>
                </a:lnTo>
                <a:close/>
                <a:moveTo>
                  <a:pt x="0" y="6096000"/>
                </a:moveTo>
                <a:lnTo>
                  <a:pt x="0" y="0"/>
                </a:lnTo>
                <a:lnTo>
                  <a:pt x="360000" y="0"/>
                </a:lnTo>
                <a:lnTo>
                  <a:pt x="360000" y="1"/>
                </a:lnTo>
                <a:lnTo>
                  <a:pt x="6498001" y="1"/>
                </a:lnTo>
                <a:lnTo>
                  <a:pt x="6498001" y="0"/>
                </a:lnTo>
                <a:lnTo>
                  <a:pt x="6858001" y="0"/>
                </a:lnTo>
                <a:lnTo>
                  <a:pt x="6858001" y="6096000"/>
                </a:lnTo>
                <a:lnTo>
                  <a:pt x="6679406" y="6096000"/>
                </a:lnTo>
                <a:lnTo>
                  <a:pt x="6679406" y="6096001"/>
                </a:lnTo>
                <a:lnTo>
                  <a:pt x="212725" y="6096001"/>
                </a:lnTo>
                <a:lnTo>
                  <a:pt x="212725" y="6096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Rectangle 8">
            <a:extLst>
              <a:ext uri="{FF2B5EF4-FFF2-40B4-BE49-F238E27FC236}">
                <a16:creationId xmlns:a16="http://schemas.microsoft.com/office/drawing/2014/main" id="{B0B1EAC9-1FCA-2C4D-A185-714EE93FBB45}"/>
              </a:ext>
            </a:extLst>
          </p:cNvPr>
          <p:cNvSpPr/>
          <p:nvPr userDrawn="1"/>
        </p:nvSpPr>
        <p:spPr>
          <a:xfrm>
            <a:off x="-1606668"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mBld" panose="020B0503050203000203" pitchFamily="34" charset="0"/>
                <a:ea typeface="+mn-ea"/>
                <a:cs typeface="+mn-cs"/>
              </a:rPr>
              <a:t>6 lines max</a:t>
            </a:r>
          </a:p>
        </p:txBody>
      </p:sp>
      <p:sp>
        <p:nvSpPr>
          <p:cNvPr id="10" name="Rectangle 9">
            <a:extLst>
              <a:ext uri="{FF2B5EF4-FFF2-40B4-BE49-F238E27FC236}">
                <a16:creationId xmlns:a16="http://schemas.microsoft.com/office/drawing/2014/main" id="{E42682E5-E9C1-8146-92D6-DB31EA0606CD}"/>
              </a:ext>
            </a:extLst>
          </p:cNvPr>
          <p:cNvSpPr/>
          <p:nvPr userDrawn="1"/>
        </p:nvSpPr>
        <p:spPr>
          <a:xfrm>
            <a:off x="-1606668" y="4229718"/>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mBld" panose="020B0503050203000203" pitchFamily="34" charset="0"/>
              </a:rPr>
              <a:t>2 lines max</a:t>
            </a:r>
          </a:p>
        </p:txBody>
      </p:sp>
      <p:sp>
        <p:nvSpPr>
          <p:cNvPr id="12" name="Left Bracket 11">
            <a:extLst>
              <a:ext uri="{FF2B5EF4-FFF2-40B4-BE49-F238E27FC236}">
                <a16:creationId xmlns:a16="http://schemas.microsoft.com/office/drawing/2014/main" id="{B4771D4B-AA8E-A947-AD83-8B98FA5E1EAA}"/>
              </a:ext>
            </a:extLst>
          </p:cNvPr>
          <p:cNvSpPr/>
          <p:nvPr userDrawn="1"/>
        </p:nvSpPr>
        <p:spPr>
          <a:xfrm>
            <a:off x="-273423" y="4276676"/>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l"/>
            <a:endParaRPr lang="en-US"/>
          </a:p>
        </p:txBody>
      </p:sp>
      <p:sp>
        <p:nvSpPr>
          <p:cNvPr id="3" name="Freeform 2">
            <a:extLst>
              <a:ext uri="{FF2B5EF4-FFF2-40B4-BE49-F238E27FC236}">
                <a16:creationId xmlns:a16="http://schemas.microsoft.com/office/drawing/2014/main" id="{B370C7B5-FFE5-AD4C-B708-FFAD845BB3ED}"/>
              </a:ext>
            </a:extLst>
          </p:cNvPr>
          <p:cNvSpPr/>
          <p:nvPr userDrawn="1"/>
        </p:nvSpPr>
        <p:spPr>
          <a:xfrm flipH="1">
            <a:off x="-276510" y="960634"/>
            <a:ext cx="133564" cy="3102795"/>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a:solidFill>
                <a:schemeClr val="tx1"/>
              </a:solidFill>
            </a:endParaRPr>
          </a:p>
        </p:txBody>
      </p:sp>
      <p:sp>
        <p:nvSpPr>
          <p:cNvPr id="6" name="Picture Placeholder 5">
            <a:extLst>
              <a:ext uri="{FF2B5EF4-FFF2-40B4-BE49-F238E27FC236}">
                <a16:creationId xmlns:a16="http://schemas.microsoft.com/office/drawing/2014/main" id="{3F2924C3-2BEC-7C49-B3BE-B8B622BB3D2C}"/>
              </a:ext>
            </a:extLst>
          </p:cNvPr>
          <p:cNvSpPr>
            <a:spLocks noGrp="1"/>
          </p:cNvSpPr>
          <p:nvPr>
            <p:ph type="pic" sz="quarter" idx="15" hasCustomPrompt="1"/>
          </p:nvPr>
        </p:nvSpPr>
        <p:spPr>
          <a:xfrm>
            <a:off x="6456044" y="356400"/>
            <a:ext cx="5374800" cy="6145200"/>
          </a:xfrm>
          <a:solidFill>
            <a:schemeClr val="bg1"/>
          </a:solidFill>
        </p:spPr>
        <p:txBody>
          <a:bodyPr anchor="ctr"/>
          <a:lstStyle>
            <a:lvl1pPr algn="ctr">
              <a:defRPr/>
            </a:lvl1pPr>
          </a:lstStyle>
          <a:p>
            <a:r>
              <a:rPr lang="en-US"/>
              <a:t>Drop photo here to add background photo</a:t>
            </a:r>
          </a:p>
        </p:txBody>
      </p:sp>
      <p:pic>
        <p:nvPicPr>
          <p:cNvPr id="51" name="Picture Placeholder 9" descr="Glendon | York University Logo">
            <a:extLst>
              <a:ext uri="{FF2B5EF4-FFF2-40B4-BE49-F238E27FC236}">
                <a16:creationId xmlns:a16="http://schemas.microsoft.com/office/drawing/2014/main" id="{2ED20F88-F063-1C44-B6C6-FB730D81F623}"/>
              </a:ext>
            </a:extLst>
          </p:cNvPr>
          <p:cNvPicPr>
            <a:picLocks noChangeAspect="1"/>
          </p:cNvPicPr>
          <p:nvPr userDrawn="1"/>
        </p:nvPicPr>
        <p:blipFill>
          <a:blip r:embed="rId2"/>
          <a:srcRect/>
          <a:stretch/>
        </p:blipFill>
        <p:spPr>
          <a:xfrm>
            <a:off x="2349220" y="5794747"/>
            <a:ext cx="3200000" cy="348299"/>
          </a:xfrm>
          <a:prstGeom prst="rect">
            <a:avLst/>
          </a:prstGeom>
        </p:spPr>
      </p:pic>
      <p:grpSp>
        <p:nvGrpSpPr>
          <p:cNvPr id="72" name="Group 71">
            <a:extLst>
              <a:ext uri="{FF2B5EF4-FFF2-40B4-BE49-F238E27FC236}">
                <a16:creationId xmlns:a16="http://schemas.microsoft.com/office/drawing/2014/main" id="{2F386F9E-0351-A244-86B4-187CD1904C41}"/>
              </a:ext>
            </a:extLst>
          </p:cNvPr>
          <p:cNvGrpSpPr/>
          <p:nvPr userDrawn="1"/>
        </p:nvGrpSpPr>
        <p:grpSpPr>
          <a:xfrm>
            <a:off x="12065000" y="-947342"/>
            <a:ext cx="2554514" cy="8075345"/>
            <a:chOff x="12065000" y="-947342"/>
            <a:chExt cx="2554514" cy="8075345"/>
          </a:xfrm>
        </p:grpSpPr>
        <p:grpSp>
          <p:nvGrpSpPr>
            <p:cNvPr id="73" name="Group 72">
              <a:extLst>
                <a:ext uri="{FF2B5EF4-FFF2-40B4-BE49-F238E27FC236}">
                  <a16:creationId xmlns:a16="http://schemas.microsoft.com/office/drawing/2014/main" id="{791AC152-ACFF-9440-8359-A23A141728B0}"/>
                </a:ext>
              </a:extLst>
            </p:cNvPr>
            <p:cNvGrpSpPr/>
            <p:nvPr userDrawn="1"/>
          </p:nvGrpSpPr>
          <p:grpSpPr>
            <a:xfrm>
              <a:off x="12192000" y="-947342"/>
              <a:ext cx="2427514" cy="605550"/>
              <a:chOff x="12192000" y="-947342"/>
              <a:chExt cx="2427514" cy="605550"/>
            </a:xfrm>
          </p:grpSpPr>
          <p:sp>
            <p:nvSpPr>
              <p:cNvPr id="91" name="TextBox 90">
                <a:extLst>
                  <a:ext uri="{FF2B5EF4-FFF2-40B4-BE49-F238E27FC236}">
                    <a16:creationId xmlns:a16="http://schemas.microsoft.com/office/drawing/2014/main" id="{8CCD7EE7-FBA7-0742-83D5-DB1438166ADA}"/>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92" name="Picture 91">
                <a:extLst>
                  <a:ext uri="{FF2B5EF4-FFF2-40B4-BE49-F238E27FC236}">
                    <a16:creationId xmlns:a16="http://schemas.microsoft.com/office/drawing/2014/main" id="{46E6FAC1-565A-4345-B9D8-5E4B9BE8432B}"/>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74" name="Group 73">
              <a:extLst>
                <a:ext uri="{FF2B5EF4-FFF2-40B4-BE49-F238E27FC236}">
                  <a16:creationId xmlns:a16="http://schemas.microsoft.com/office/drawing/2014/main" id="{5AFB5B04-540A-4E45-BBA0-025C7621B3B6}"/>
                </a:ext>
              </a:extLst>
            </p:cNvPr>
            <p:cNvGrpSpPr/>
            <p:nvPr userDrawn="1"/>
          </p:nvGrpSpPr>
          <p:grpSpPr>
            <a:xfrm>
              <a:off x="12065000" y="-254000"/>
              <a:ext cx="2171700" cy="3007249"/>
              <a:chOff x="12115800" y="0"/>
              <a:chExt cx="2171700" cy="3007249"/>
            </a:xfrm>
          </p:grpSpPr>
          <p:sp>
            <p:nvSpPr>
              <p:cNvPr id="86" name="Rectangle 85">
                <a:extLst>
                  <a:ext uri="{FF2B5EF4-FFF2-40B4-BE49-F238E27FC236}">
                    <a16:creationId xmlns:a16="http://schemas.microsoft.com/office/drawing/2014/main" id="{E8F5D376-4743-7C42-A4C1-85048EB271FF}"/>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7" name="Rectangle 86">
                <a:extLst>
                  <a:ext uri="{FF2B5EF4-FFF2-40B4-BE49-F238E27FC236}">
                    <a16:creationId xmlns:a16="http://schemas.microsoft.com/office/drawing/2014/main" id="{AA10C77A-7716-E54A-B71B-65D64BC0E7AE}"/>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8" name="Right Triangle 87">
                <a:extLst>
                  <a:ext uri="{FF2B5EF4-FFF2-40B4-BE49-F238E27FC236}">
                    <a16:creationId xmlns:a16="http://schemas.microsoft.com/office/drawing/2014/main" id="{4EF1D256-242B-4D4F-8A93-B9D7F7E4CB89}"/>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9" name="TextBox 88">
                <a:extLst>
                  <a:ext uri="{FF2B5EF4-FFF2-40B4-BE49-F238E27FC236}">
                    <a16:creationId xmlns:a16="http://schemas.microsoft.com/office/drawing/2014/main" id="{BBDC8405-4389-B34B-B083-63465468A6BB}"/>
                  </a:ext>
                </a:extLst>
              </p:cNvPr>
              <p:cNvSpPr txBox="1"/>
              <p:nvPr userDrawn="1"/>
            </p:nvSpPr>
            <p:spPr>
              <a:xfrm>
                <a:off x="12516910" y="90429"/>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90" name="TextBox 89">
                <a:extLst>
                  <a:ext uri="{FF2B5EF4-FFF2-40B4-BE49-F238E27FC236}">
                    <a16:creationId xmlns:a16="http://schemas.microsoft.com/office/drawing/2014/main" id="{0B1BE78A-6AE4-344B-88B8-5CFA621650BA}"/>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75" name="Group 74">
              <a:extLst>
                <a:ext uri="{FF2B5EF4-FFF2-40B4-BE49-F238E27FC236}">
                  <a16:creationId xmlns:a16="http://schemas.microsoft.com/office/drawing/2014/main" id="{A82EEB2D-003A-C044-B2BF-0603E253B481}"/>
                </a:ext>
              </a:extLst>
            </p:cNvPr>
            <p:cNvGrpSpPr/>
            <p:nvPr userDrawn="1"/>
          </p:nvGrpSpPr>
          <p:grpSpPr>
            <a:xfrm>
              <a:off x="12237133" y="2882622"/>
              <a:ext cx="2011532" cy="985422"/>
              <a:chOff x="12272640" y="6571606"/>
              <a:chExt cx="1538402" cy="985422"/>
            </a:xfrm>
          </p:grpSpPr>
          <p:sp>
            <p:nvSpPr>
              <p:cNvPr id="83" name="Rectangle 82">
                <a:extLst>
                  <a:ext uri="{FF2B5EF4-FFF2-40B4-BE49-F238E27FC236}">
                    <a16:creationId xmlns:a16="http://schemas.microsoft.com/office/drawing/2014/main" id="{E8E19EB7-DBEF-2F4C-A3C9-BE2D2907884F}"/>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84" name="TextBox 83">
                <a:extLst>
                  <a:ext uri="{FF2B5EF4-FFF2-40B4-BE49-F238E27FC236}">
                    <a16:creationId xmlns:a16="http://schemas.microsoft.com/office/drawing/2014/main" id="{092FEE31-9402-3641-8E13-A1DC09FFF216}"/>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85" name="Picture 84">
                <a:extLst>
                  <a:ext uri="{FF2B5EF4-FFF2-40B4-BE49-F238E27FC236}">
                    <a16:creationId xmlns:a16="http://schemas.microsoft.com/office/drawing/2014/main" id="{C43048D5-A7A2-8D41-BF60-AA36EF7D553E}"/>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76" name="Group 75">
              <a:extLst>
                <a:ext uri="{FF2B5EF4-FFF2-40B4-BE49-F238E27FC236}">
                  <a16:creationId xmlns:a16="http://schemas.microsoft.com/office/drawing/2014/main" id="{2A09D0C0-E76A-FE4E-89D3-B4C1E4D9F2B8}"/>
                </a:ext>
              </a:extLst>
            </p:cNvPr>
            <p:cNvGrpSpPr/>
            <p:nvPr userDrawn="1"/>
          </p:nvGrpSpPr>
          <p:grpSpPr>
            <a:xfrm>
              <a:off x="12236449" y="4009675"/>
              <a:ext cx="2147063" cy="3118328"/>
              <a:chOff x="12236449" y="4803495"/>
              <a:chExt cx="2147063" cy="3118328"/>
            </a:xfrm>
          </p:grpSpPr>
          <p:grpSp>
            <p:nvGrpSpPr>
              <p:cNvPr id="77" name="Group 76">
                <a:extLst>
                  <a:ext uri="{FF2B5EF4-FFF2-40B4-BE49-F238E27FC236}">
                    <a16:creationId xmlns:a16="http://schemas.microsoft.com/office/drawing/2014/main" id="{7D643199-832B-4E45-BC80-3D20C1502357}"/>
                  </a:ext>
                </a:extLst>
              </p:cNvPr>
              <p:cNvGrpSpPr/>
              <p:nvPr userDrawn="1"/>
            </p:nvGrpSpPr>
            <p:grpSpPr>
              <a:xfrm>
                <a:off x="12236449" y="4803495"/>
                <a:ext cx="2147063" cy="2485366"/>
                <a:chOff x="12287249" y="1112812"/>
                <a:chExt cx="2147063" cy="3086847"/>
              </a:xfrm>
            </p:grpSpPr>
            <p:sp>
              <p:nvSpPr>
                <p:cNvPr id="79" name="Rectangle 78">
                  <a:extLst>
                    <a:ext uri="{FF2B5EF4-FFF2-40B4-BE49-F238E27FC236}">
                      <a16:creationId xmlns:a16="http://schemas.microsoft.com/office/drawing/2014/main" id="{7F34D033-1819-4A4E-A421-29286A39B8E4}"/>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0" name="Rectangle 79">
                  <a:extLst>
                    <a:ext uri="{FF2B5EF4-FFF2-40B4-BE49-F238E27FC236}">
                      <a16:creationId xmlns:a16="http://schemas.microsoft.com/office/drawing/2014/main" id="{424543DC-6DB0-D74D-8680-6B9EC0BFAC9E}"/>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1" name="TextBox 80">
                  <a:extLst>
                    <a:ext uri="{FF2B5EF4-FFF2-40B4-BE49-F238E27FC236}">
                      <a16:creationId xmlns:a16="http://schemas.microsoft.com/office/drawing/2014/main" id="{F6E36498-BB5A-094F-9813-895D4144F98D}"/>
                    </a:ext>
                  </a:extLst>
                </p:cNvPr>
                <p:cNvSpPr txBox="1"/>
                <p:nvPr userDrawn="1"/>
              </p:nvSpPr>
              <p:spPr>
                <a:xfrm>
                  <a:off x="12516910" y="1189721"/>
                  <a:ext cx="1917402" cy="382262"/>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GUIDELINES</a:t>
                  </a:r>
                </a:p>
              </p:txBody>
            </p:sp>
            <p:sp>
              <p:nvSpPr>
                <p:cNvPr id="82" name="TextBox 81">
                  <a:extLst>
                    <a:ext uri="{FF2B5EF4-FFF2-40B4-BE49-F238E27FC236}">
                      <a16:creationId xmlns:a16="http://schemas.microsoft.com/office/drawing/2014/main" id="{E0AB33B9-1B32-3B48-8B27-F90679BA840E}"/>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78" name="Picture 77" descr="A screenshot of a cell phone&#10;&#10;Description automatically generated">
                <a:extLst>
                  <a:ext uri="{FF2B5EF4-FFF2-40B4-BE49-F238E27FC236}">
                    <a16:creationId xmlns:a16="http://schemas.microsoft.com/office/drawing/2014/main" id="{6202A2E7-09D5-8B49-AACE-4354C4E49968}"/>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35" name="Colour Pillar">
            <a:extLst>
              <a:ext uri="{FF2B5EF4-FFF2-40B4-BE49-F238E27FC236}">
                <a16:creationId xmlns:a16="http://schemas.microsoft.com/office/drawing/2014/main" id="{96009629-3C99-4A45-ACEC-2362663E1C64}"/>
              </a:ext>
            </a:extLst>
          </p:cNvPr>
          <p:cNvSpPr/>
          <p:nvPr userDrawn="1"/>
        </p:nvSpPr>
        <p:spPr>
          <a:xfrm>
            <a:off x="11830843" y="356400"/>
            <a:ext cx="360045"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5675129"/>
      </p:ext>
    </p:extLst>
  </p:cSld>
  <p:clrMapOvr>
    <a:masterClrMapping/>
  </p:clrMapOvr>
  <p:extLst>
    <p:ext uri="{DCECCB84-F9BA-43D5-87BE-67443E8EF086}">
      <p15:sldGuideLst xmlns:p15="http://schemas.microsoft.com/office/powerpoint/2012/main">
        <p15:guide id="2" pos="529" userDrawn="1">
          <p15:clr>
            <a:srgbClr val="FBAE40"/>
          </p15:clr>
        </p15:guide>
        <p15:guide id="3" pos="350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tyle 2">
    <p:bg>
      <p:bgPr>
        <a:solidFill>
          <a:schemeClr val="accent1"/>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027E5C04-A6BF-204B-B6E3-68227002AE82}"/>
              </a:ext>
            </a:extLst>
          </p:cNvPr>
          <p:cNvSpPr/>
          <p:nvPr userDrawn="1"/>
        </p:nvSpPr>
        <p:spPr>
          <a:xfrm>
            <a:off x="-1" y="1"/>
            <a:ext cx="12192002" cy="6858000"/>
          </a:xfrm>
          <a:custGeom>
            <a:avLst/>
            <a:gdLst>
              <a:gd name="connsiteX0" fmla="*/ 360001 w 12192002"/>
              <a:gd name="connsiteY0" fmla="*/ 360000 h 6858000"/>
              <a:gd name="connsiteX1" fmla="*/ 360001 w 12192002"/>
              <a:gd name="connsiteY1" fmla="*/ 6497999 h 6858000"/>
              <a:gd name="connsiteX2" fmla="*/ 11832001 w 12192002"/>
              <a:gd name="connsiteY2" fmla="*/ 6497999 h 6858000"/>
              <a:gd name="connsiteX3" fmla="*/ 11832001 w 12192002"/>
              <a:gd name="connsiteY3" fmla="*/ 360000 h 6858000"/>
              <a:gd name="connsiteX4" fmla="*/ 1 w 12192002"/>
              <a:gd name="connsiteY4" fmla="*/ 0 h 6858000"/>
              <a:gd name="connsiteX5" fmla="*/ 360001 w 12192002"/>
              <a:gd name="connsiteY5" fmla="*/ 0 h 6858000"/>
              <a:gd name="connsiteX6" fmla="*/ 360001 w 12192002"/>
              <a:gd name="connsiteY6" fmla="*/ 0 h 6858000"/>
              <a:gd name="connsiteX7" fmla="*/ 11832001 w 12192002"/>
              <a:gd name="connsiteY7" fmla="*/ 0 h 6858000"/>
              <a:gd name="connsiteX8" fmla="*/ 12192001 w 12192002"/>
              <a:gd name="connsiteY8" fmla="*/ 0 h 6858000"/>
              <a:gd name="connsiteX9" fmla="*/ 12192002 w 12192002"/>
              <a:gd name="connsiteY9" fmla="*/ 0 h 6858000"/>
              <a:gd name="connsiteX10" fmla="*/ 12192002 w 12192002"/>
              <a:gd name="connsiteY10" fmla="*/ 360000 h 6858000"/>
              <a:gd name="connsiteX11" fmla="*/ 12192001 w 12192002"/>
              <a:gd name="connsiteY11" fmla="*/ 360000 h 6858000"/>
              <a:gd name="connsiteX12" fmla="*/ 12192001 w 12192002"/>
              <a:gd name="connsiteY12" fmla="*/ 6497999 h 6858000"/>
              <a:gd name="connsiteX13" fmla="*/ 12192002 w 12192002"/>
              <a:gd name="connsiteY13" fmla="*/ 6497999 h 6858000"/>
              <a:gd name="connsiteX14" fmla="*/ 12192002 w 12192002"/>
              <a:gd name="connsiteY14" fmla="*/ 6857999 h 6858000"/>
              <a:gd name="connsiteX15" fmla="*/ 12192001 w 12192002"/>
              <a:gd name="connsiteY15" fmla="*/ 6857999 h 6858000"/>
              <a:gd name="connsiteX16" fmla="*/ 12192001 w 12192002"/>
              <a:gd name="connsiteY16" fmla="*/ 6858000 h 6858000"/>
              <a:gd name="connsiteX17" fmla="*/ 11832001 w 12192002"/>
              <a:gd name="connsiteY17" fmla="*/ 6858000 h 6858000"/>
              <a:gd name="connsiteX18" fmla="*/ 11832001 w 12192002"/>
              <a:gd name="connsiteY18" fmla="*/ 6857999 h 6858000"/>
              <a:gd name="connsiteX19" fmla="*/ 360001 w 12192002"/>
              <a:gd name="connsiteY19" fmla="*/ 6857999 h 6858000"/>
              <a:gd name="connsiteX20" fmla="*/ 360001 w 12192002"/>
              <a:gd name="connsiteY20" fmla="*/ 6858000 h 6858000"/>
              <a:gd name="connsiteX21" fmla="*/ 1 w 12192002"/>
              <a:gd name="connsiteY21" fmla="*/ 6858000 h 6858000"/>
              <a:gd name="connsiteX22" fmla="*/ 1 w 12192002"/>
              <a:gd name="connsiteY22" fmla="*/ 6857999 h 6858000"/>
              <a:gd name="connsiteX23" fmla="*/ 0 w 12192002"/>
              <a:gd name="connsiteY23" fmla="*/ 6857999 h 6858000"/>
              <a:gd name="connsiteX24" fmla="*/ 0 w 12192002"/>
              <a:gd name="connsiteY24" fmla="*/ 6497999 h 6858000"/>
              <a:gd name="connsiteX25" fmla="*/ 1 w 12192002"/>
              <a:gd name="connsiteY25" fmla="*/ 6497999 h 6858000"/>
              <a:gd name="connsiteX26" fmla="*/ 1 w 12192002"/>
              <a:gd name="connsiteY26" fmla="*/ 360000 h 6858000"/>
              <a:gd name="connsiteX27" fmla="*/ 0 w 12192002"/>
              <a:gd name="connsiteY27" fmla="*/ 360000 h 6858000"/>
              <a:gd name="connsiteX28" fmla="*/ 0 w 12192002"/>
              <a:gd name="connsiteY28" fmla="*/ 0 h 6858000"/>
              <a:gd name="connsiteX29" fmla="*/ 1 w 12192002"/>
              <a:gd name="connsiteY2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192002" h="6858000">
                <a:moveTo>
                  <a:pt x="360001" y="360000"/>
                </a:moveTo>
                <a:lnTo>
                  <a:pt x="360001" y="6497999"/>
                </a:lnTo>
                <a:lnTo>
                  <a:pt x="11832001" y="6497999"/>
                </a:lnTo>
                <a:lnTo>
                  <a:pt x="11832001" y="360000"/>
                </a:lnTo>
                <a:close/>
                <a:moveTo>
                  <a:pt x="1" y="0"/>
                </a:moveTo>
                <a:lnTo>
                  <a:pt x="360001" y="0"/>
                </a:lnTo>
                <a:lnTo>
                  <a:pt x="360001" y="0"/>
                </a:lnTo>
                <a:lnTo>
                  <a:pt x="11832001" y="0"/>
                </a:lnTo>
                <a:lnTo>
                  <a:pt x="12192001" y="0"/>
                </a:lnTo>
                <a:lnTo>
                  <a:pt x="12192002" y="0"/>
                </a:lnTo>
                <a:lnTo>
                  <a:pt x="12192002" y="360000"/>
                </a:lnTo>
                <a:lnTo>
                  <a:pt x="12192001" y="360000"/>
                </a:lnTo>
                <a:lnTo>
                  <a:pt x="12192001" y="6497999"/>
                </a:lnTo>
                <a:lnTo>
                  <a:pt x="12192002" y="6497999"/>
                </a:lnTo>
                <a:lnTo>
                  <a:pt x="12192002" y="6857999"/>
                </a:lnTo>
                <a:lnTo>
                  <a:pt x="12192001" y="6857999"/>
                </a:lnTo>
                <a:lnTo>
                  <a:pt x="12192001" y="6858000"/>
                </a:lnTo>
                <a:lnTo>
                  <a:pt x="11832001" y="6858000"/>
                </a:lnTo>
                <a:lnTo>
                  <a:pt x="11832001" y="6857999"/>
                </a:lnTo>
                <a:lnTo>
                  <a:pt x="360001" y="6857999"/>
                </a:lnTo>
                <a:lnTo>
                  <a:pt x="360001" y="6858000"/>
                </a:lnTo>
                <a:lnTo>
                  <a:pt x="1" y="6858000"/>
                </a:lnTo>
                <a:lnTo>
                  <a:pt x="1" y="6857999"/>
                </a:lnTo>
                <a:lnTo>
                  <a:pt x="0" y="6857999"/>
                </a:lnTo>
                <a:lnTo>
                  <a:pt x="0" y="6497999"/>
                </a:lnTo>
                <a:lnTo>
                  <a:pt x="1" y="6497999"/>
                </a:lnTo>
                <a:lnTo>
                  <a:pt x="1" y="360000"/>
                </a:lnTo>
                <a:lnTo>
                  <a:pt x="0" y="360000"/>
                </a:lnTo>
                <a:lnTo>
                  <a:pt x="0" y="0"/>
                </a:lnTo>
                <a:lnTo>
                  <a:pt x="1"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Rectangle 6">
            <a:extLst>
              <a:ext uri="{FF2B5EF4-FFF2-40B4-BE49-F238E27FC236}">
                <a16:creationId xmlns:a16="http://schemas.microsoft.com/office/drawing/2014/main" id="{475EFF4A-70A8-9248-B4BA-E3DED7A31700}"/>
              </a:ext>
            </a:extLst>
          </p:cNvPr>
          <p:cNvSpPr/>
          <p:nvPr userDrawn="1"/>
        </p:nvSpPr>
        <p:spPr>
          <a:xfrm>
            <a:off x="-1607336"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mBld" panose="020B0503050203000203" pitchFamily="34" charset="0"/>
                <a:ea typeface="+mn-ea"/>
                <a:cs typeface="+mn-cs"/>
              </a:rPr>
              <a:t>4 lines max</a:t>
            </a:r>
          </a:p>
        </p:txBody>
      </p:sp>
      <p:sp>
        <p:nvSpPr>
          <p:cNvPr id="16" name="Rectangle 15">
            <a:extLst>
              <a:ext uri="{FF2B5EF4-FFF2-40B4-BE49-F238E27FC236}">
                <a16:creationId xmlns:a16="http://schemas.microsoft.com/office/drawing/2014/main" id="{DB5AEFE7-B037-6846-9200-FA1D40FA2490}"/>
              </a:ext>
            </a:extLst>
          </p:cNvPr>
          <p:cNvSpPr/>
          <p:nvPr userDrawn="1"/>
        </p:nvSpPr>
        <p:spPr>
          <a:xfrm>
            <a:off x="-1607336" y="3654952"/>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mBld" panose="020B0503050203000203" pitchFamily="34" charset="0"/>
              </a:rPr>
              <a:t>2 lines max</a:t>
            </a:r>
          </a:p>
        </p:txBody>
      </p:sp>
      <p:sp>
        <p:nvSpPr>
          <p:cNvPr id="9" name="Left Bracket 8">
            <a:extLst>
              <a:ext uri="{FF2B5EF4-FFF2-40B4-BE49-F238E27FC236}">
                <a16:creationId xmlns:a16="http://schemas.microsoft.com/office/drawing/2014/main" id="{120EEB4F-ABEE-814D-8EF3-50DC5B4DAC66}"/>
              </a:ext>
            </a:extLst>
          </p:cNvPr>
          <p:cNvSpPr/>
          <p:nvPr userDrawn="1"/>
        </p:nvSpPr>
        <p:spPr>
          <a:xfrm>
            <a:off x="-282633" y="1463040"/>
            <a:ext cx="133004" cy="2194560"/>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Left Bracket 18">
            <a:extLst>
              <a:ext uri="{FF2B5EF4-FFF2-40B4-BE49-F238E27FC236}">
                <a16:creationId xmlns:a16="http://schemas.microsoft.com/office/drawing/2014/main" id="{E87ECFFE-7F36-694E-8F11-4253B1666900}"/>
              </a:ext>
            </a:extLst>
          </p:cNvPr>
          <p:cNvSpPr/>
          <p:nvPr userDrawn="1"/>
        </p:nvSpPr>
        <p:spPr>
          <a:xfrm>
            <a:off x="-282633" y="3684494"/>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Picture Placeholder 44">
            <a:extLst>
              <a:ext uri="{FF2B5EF4-FFF2-40B4-BE49-F238E27FC236}">
                <a16:creationId xmlns:a16="http://schemas.microsoft.com/office/drawing/2014/main" id="{F5BD97B7-13A7-B84E-93C8-BAEDDB323CA9}"/>
              </a:ext>
            </a:extLst>
          </p:cNvPr>
          <p:cNvSpPr>
            <a:spLocks noGrp="1"/>
          </p:cNvSpPr>
          <p:nvPr>
            <p:ph type="pic" sz="quarter" idx="15" hasCustomPrompt="1"/>
          </p:nvPr>
        </p:nvSpPr>
        <p:spPr>
          <a:xfrm>
            <a:off x="355599" y="355922"/>
            <a:ext cx="11485301" cy="6146157"/>
          </a:xfrm>
          <a:custGeom>
            <a:avLst/>
            <a:gdLst>
              <a:gd name="connsiteX0" fmla="*/ 0 w 11485301"/>
              <a:gd name="connsiteY0" fmla="*/ 0 h 6146157"/>
              <a:gd name="connsiteX1" fmla="*/ 11485301 w 11485301"/>
              <a:gd name="connsiteY1" fmla="*/ 0 h 6146157"/>
              <a:gd name="connsiteX2" fmla="*/ 11485301 w 11485301"/>
              <a:gd name="connsiteY2" fmla="*/ 733078 h 6146157"/>
              <a:gd name="connsiteX3" fmla="*/ 6816166 w 11485301"/>
              <a:gd name="connsiteY3" fmla="*/ 733078 h 6146157"/>
              <a:gd name="connsiteX4" fmla="*/ 6816166 w 11485301"/>
              <a:gd name="connsiteY4" fmla="*/ 5413078 h 6146157"/>
              <a:gd name="connsiteX5" fmla="*/ 11485301 w 11485301"/>
              <a:gd name="connsiteY5" fmla="*/ 5413078 h 6146157"/>
              <a:gd name="connsiteX6" fmla="*/ 11485301 w 11485301"/>
              <a:gd name="connsiteY6" fmla="*/ 6146157 h 6146157"/>
              <a:gd name="connsiteX7" fmla="*/ 0 w 11485301"/>
              <a:gd name="connsiteY7" fmla="*/ 6146157 h 6146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85301" h="6146157">
                <a:moveTo>
                  <a:pt x="0" y="0"/>
                </a:moveTo>
                <a:lnTo>
                  <a:pt x="11485301" y="0"/>
                </a:lnTo>
                <a:lnTo>
                  <a:pt x="11485301" y="733078"/>
                </a:lnTo>
                <a:lnTo>
                  <a:pt x="6816166" y="733078"/>
                </a:lnTo>
                <a:lnTo>
                  <a:pt x="6816166" y="5413078"/>
                </a:lnTo>
                <a:lnTo>
                  <a:pt x="11485301" y="5413078"/>
                </a:lnTo>
                <a:lnTo>
                  <a:pt x="11485301" y="6146157"/>
                </a:lnTo>
                <a:lnTo>
                  <a:pt x="0" y="6146157"/>
                </a:lnTo>
                <a:close/>
              </a:path>
            </a:pathLst>
          </a:custGeom>
          <a:solidFill>
            <a:schemeClr val="bg1"/>
          </a:solidFill>
        </p:spPr>
        <p:txBody>
          <a:bodyPr wrap="square" lIns="288000" rIns="288000" anchor="ctr">
            <a:noAutofit/>
          </a:bodyPr>
          <a:lstStyle>
            <a:lvl1pPr algn="l">
              <a:defRPr/>
            </a:lvl1pPr>
          </a:lstStyle>
          <a:p>
            <a:r>
              <a:rPr lang="en-US"/>
              <a:t>Drop photo here to add background photo</a:t>
            </a:r>
          </a:p>
        </p:txBody>
      </p:sp>
      <p:sp>
        <p:nvSpPr>
          <p:cNvPr id="40" name="Text Placeholder 12">
            <a:extLst>
              <a:ext uri="{FF2B5EF4-FFF2-40B4-BE49-F238E27FC236}">
                <a16:creationId xmlns:a16="http://schemas.microsoft.com/office/drawing/2014/main" id="{7B592B49-0EC0-A743-96BA-8989B7B85375}"/>
              </a:ext>
            </a:extLst>
          </p:cNvPr>
          <p:cNvSpPr>
            <a:spLocks noGrp="1"/>
          </p:cNvSpPr>
          <p:nvPr>
            <p:ph type="body" sz="quarter" idx="10" hasCustomPrompt="1"/>
          </p:nvPr>
        </p:nvSpPr>
        <p:spPr>
          <a:xfrm>
            <a:off x="7534759" y="1470660"/>
            <a:ext cx="4301133" cy="2186940"/>
          </a:xfrm>
          <a:solidFill>
            <a:schemeClr val="accent1"/>
          </a:solidFill>
          <a:ln>
            <a:noFill/>
          </a:ln>
        </p:spPr>
        <p:txBody>
          <a:bodyPr lIns="0" tIns="36000" rIns="72000" bIns="0" anchor="b">
            <a:noAutofit/>
          </a:bodyPr>
          <a:lstStyle>
            <a:lvl1pPr>
              <a:lnSpc>
                <a:spcPct val="90000"/>
              </a:lnSpc>
              <a:spcBef>
                <a:spcPts val="0"/>
              </a:spcBef>
              <a:defRPr sz="4000" b="1" i="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Click to Add Presentation Title</a:t>
            </a:r>
          </a:p>
        </p:txBody>
      </p:sp>
      <p:cxnSp>
        <p:nvCxnSpPr>
          <p:cNvPr id="42" name="Straight Connector 41">
            <a:extLst>
              <a:ext uri="{FF2B5EF4-FFF2-40B4-BE49-F238E27FC236}">
                <a16:creationId xmlns:a16="http://schemas.microsoft.com/office/drawing/2014/main" id="{3A2D2F57-8905-8542-879D-5BEC70B9E59B}"/>
              </a:ext>
            </a:extLst>
          </p:cNvPr>
          <p:cNvCxnSpPr>
            <a:cxnSpLocks/>
          </p:cNvCxnSpPr>
          <p:nvPr userDrawn="1"/>
        </p:nvCxnSpPr>
        <p:spPr>
          <a:xfrm>
            <a:off x="7524313" y="4804806"/>
            <a:ext cx="431716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Text Placeholder 12">
            <a:extLst>
              <a:ext uri="{FF2B5EF4-FFF2-40B4-BE49-F238E27FC236}">
                <a16:creationId xmlns:a16="http://schemas.microsoft.com/office/drawing/2014/main" id="{63748CCE-26B5-5D41-89FB-59B42FBB7DB2}"/>
              </a:ext>
            </a:extLst>
          </p:cNvPr>
          <p:cNvSpPr>
            <a:spLocks noGrp="1"/>
          </p:cNvSpPr>
          <p:nvPr>
            <p:ph type="body" sz="quarter" idx="13" hasCustomPrompt="1"/>
          </p:nvPr>
        </p:nvSpPr>
        <p:spPr>
          <a:xfrm>
            <a:off x="7534759" y="4301625"/>
            <a:ext cx="4301133" cy="315212"/>
          </a:xfrm>
          <a:solidFill>
            <a:schemeClr val="accent1"/>
          </a:solidFill>
          <a:ln>
            <a:noFill/>
          </a:ln>
        </p:spPr>
        <p:txBody>
          <a:bodyPr lIns="0" tIns="0" rIns="180000" bIns="0" anchor="b">
            <a:noAutofit/>
          </a:bodyPr>
          <a:lstStyle>
            <a:lvl1pPr>
              <a:defRPr sz="1200" b="1" i="0" cap="all" baseline="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Presenter name</a:t>
            </a:r>
          </a:p>
        </p:txBody>
      </p:sp>
      <p:sp>
        <p:nvSpPr>
          <p:cNvPr id="44" name="Text Placeholder 12">
            <a:extLst>
              <a:ext uri="{FF2B5EF4-FFF2-40B4-BE49-F238E27FC236}">
                <a16:creationId xmlns:a16="http://schemas.microsoft.com/office/drawing/2014/main" id="{67A70469-0018-424E-A184-7DA2CDC0F6CF}"/>
              </a:ext>
            </a:extLst>
          </p:cNvPr>
          <p:cNvSpPr>
            <a:spLocks noGrp="1"/>
          </p:cNvSpPr>
          <p:nvPr>
            <p:ph type="body" sz="quarter" idx="14" hasCustomPrompt="1"/>
          </p:nvPr>
        </p:nvSpPr>
        <p:spPr>
          <a:xfrm>
            <a:off x="7534759" y="3665115"/>
            <a:ext cx="4301133" cy="631755"/>
          </a:xfrm>
          <a:solidFill>
            <a:schemeClr val="accent1"/>
          </a:solidFill>
          <a:ln>
            <a:noFill/>
          </a:ln>
        </p:spPr>
        <p:txBody>
          <a:bodyPr lIns="0" tIns="72000" rIns="180000" bIns="0" anchor="t">
            <a:noAutofit/>
          </a:bodyPr>
          <a:lstStyle>
            <a:lvl1pPr>
              <a:lnSpc>
                <a:spcPct val="100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Presentation subtitle</a:t>
            </a:r>
          </a:p>
        </p:txBody>
      </p:sp>
      <p:pic>
        <p:nvPicPr>
          <p:cNvPr id="46" name="Picture Placeholder 9" descr="Glendon | York University Logo">
            <a:extLst>
              <a:ext uri="{FF2B5EF4-FFF2-40B4-BE49-F238E27FC236}">
                <a16:creationId xmlns:a16="http://schemas.microsoft.com/office/drawing/2014/main" id="{EAFBF119-0909-5F4E-9C66-1F58D0992556}"/>
              </a:ext>
            </a:extLst>
          </p:cNvPr>
          <p:cNvPicPr>
            <a:picLocks noChangeAspect="1"/>
          </p:cNvPicPr>
          <p:nvPr userDrawn="1"/>
        </p:nvPicPr>
        <p:blipFill>
          <a:blip r:embed="rId2"/>
          <a:srcRect/>
          <a:stretch/>
        </p:blipFill>
        <p:spPr>
          <a:xfrm>
            <a:off x="7524313" y="5072371"/>
            <a:ext cx="3200000" cy="348299"/>
          </a:xfrm>
          <a:prstGeom prst="rect">
            <a:avLst/>
          </a:prstGeom>
        </p:spPr>
      </p:pic>
      <p:grpSp>
        <p:nvGrpSpPr>
          <p:cNvPr id="47" name="Group 46">
            <a:extLst>
              <a:ext uri="{FF2B5EF4-FFF2-40B4-BE49-F238E27FC236}">
                <a16:creationId xmlns:a16="http://schemas.microsoft.com/office/drawing/2014/main" id="{2C59785A-1C5B-764B-93A8-66D735988470}"/>
              </a:ext>
            </a:extLst>
          </p:cNvPr>
          <p:cNvGrpSpPr/>
          <p:nvPr userDrawn="1"/>
        </p:nvGrpSpPr>
        <p:grpSpPr>
          <a:xfrm>
            <a:off x="12065000" y="-947342"/>
            <a:ext cx="2554514" cy="8075345"/>
            <a:chOff x="12065000" y="-947342"/>
            <a:chExt cx="2554514" cy="8075345"/>
          </a:xfrm>
        </p:grpSpPr>
        <p:grpSp>
          <p:nvGrpSpPr>
            <p:cNvPr id="48" name="Group 47">
              <a:extLst>
                <a:ext uri="{FF2B5EF4-FFF2-40B4-BE49-F238E27FC236}">
                  <a16:creationId xmlns:a16="http://schemas.microsoft.com/office/drawing/2014/main" id="{2F629B9F-C43A-5647-9209-DD7D8BD59E95}"/>
                </a:ext>
              </a:extLst>
            </p:cNvPr>
            <p:cNvGrpSpPr/>
            <p:nvPr userDrawn="1"/>
          </p:nvGrpSpPr>
          <p:grpSpPr>
            <a:xfrm>
              <a:off x="12192000" y="-947342"/>
              <a:ext cx="2427514" cy="605550"/>
              <a:chOff x="12192000" y="-947342"/>
              <a:chExt cx="2427514" cy="605550"/>
            </a:xfrm>
          </p:grpSpPr>
          <p:sp>
            <p:nvSpPr>
              <p:cNvPr id="95" name="TextBox 94">
                <a:extLst>
                  <a:ext uri="{FF2B5EF4-FFF2-40B4-BE49-F238E27FC236}">
                    <a16:creationId xmlns:a16="http://schemas.microsoft.com/office/drawing/2014/main" id="{C7533273-0AA0-464F-A55E-0338B5F7E6C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96" name="Picture 95">
                <a:extLst>
                  <a:ext uri="{FF2B5EF4-FFF2-40B4-BE49-F238E27FC236}">
                    <a16:creationId xmlns:a16="http://schemas.microsoft.com/office/drawing/2014/main" id="{DE6702FB-8ECF-D04C-BACA-6D312950589F}"/>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49" name="Group 48">
              <a:extLst>
                <a:ext uri="{FF2B5EF4-FFF2-40B4-BE49-F238E27FC236}">
                  <a16:creationId xmlns:a16="http://schemas.microsoft.com/office/drawing/2014/main" id="{74B5BA0F-BDF2-914C-9D85-BA2C1EC53C7F}"/>
                </a:ext>
              </a:extLst>
            </p:cNvPr>
            <p:cNvGrpSpPr/>
            <p:nvPr userDrawn="1"/>
          </p:nvGrpSpPr>
          <p:grpSpPr>
            <a:xfrm>
              <a:off x="12065000" y="-254000"/>
              <a:ext cx="2171700" cy="3007249"/>
              <a:chOff x="12115800" y="0"/>
              <a:chExt cx="2171700" cy="3007249"/>
            </a:xfrm>
          </p:grpSpPr>
          <p:sp>
            <p:nvSpPr>
              <p:cNvPr id="61" name="Rectangle 60">
                <a:extLst>
                  <a:ext uri="{FF2B5EF4-FFF2-40B4-BE49-F238E27FC236}">
                    <a16:creationId xmlns:a16="http://schemas.microsoft.com/office/drawing/2014/main" id="{81E36A2B-5807-844B-8A14-CEC40A0B8CBC}"/>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2" name="Rectangle 61">
                <a:extLst>
                  <a:ext uri="{FF2B5EF4-FFF2-40B4-BE49-F238E27FC236}">
                    <a16:creationId xmlns:a16="http://schemas.microsoft.com/office/drawing/2014/main" id="{E190AD73-9D71-9B40-8E02-8678C77ACDCE}"/>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3" name="Right Triangle 62">
                <a:extLst>
                  <a:ext uri="{FF2B5EF4-FFF2-40B4-BE49-F238E27FC236}">
                    <a16:creationId xmlns:a16="http://schemas.microsoft.com/office/drawing/2014/main" id="{C25DC632-F831-B648-8B9C-859172693E55}"/>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4" name="TextBox 63">
                <a:extLst>
                  <a:ext uri="{FF2B5EF4-FFF2-40B4-BE49-F238E27FC236}">
                    <a16:creationId xmlns:a16="http://schemas.microsoft.com/office/drawing/2014/main" id="{7463FEAB-B334-C747-9F4D-5FCC7F4FD2B4}"/>
                  </a:ext>
                </a:extLst>
              </p:cNvPr>
              <p:cNvSpPr txBox="1"/>
              <p:nvPr userDrawn="1"/>
            </p:nvSpPr>
            <p:spPr>
              <a:xfrm>
                <a:off x="12516910" y="90429"/>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91" name="TextBox 90">
                <a:extLst>
                  <a:ext uri="{FF2B5EF4-FFF2-40B4-BE49-F238E27FC236}">
                    <a16:creationId xmlns:a16="http://schemas.microsoft.com/office/drawing/2014/main" id="{39A86E7D-AB89-9045-97EF-5D9F61689895}"/>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50" name="Group 49">
              <a:extLst>
                <a:ext uri="{FF2B5EF4-FFF2-40B4-BE49-F238E27FC236}">
                  <a16:creationId xmlns:a16="http://schemas.microsoft.com/office/drawing/2014/main" id="{6FEA8D75-9A80-9D4C-93AF-CCB77A431A8D}"/>
                </a:ext>
              </a:extLst>
            </p:cNvPr>
            <p:cNvGrpSpPr/>
            <p:nvPr userDrawn="1"/>
          </p:nvGrpSpPr>
          <p:grpSpPr>
            <a:xfrm>
              <a:off x="12237133" y="2882622"/>
              <a:ext cx="2011532" cy="985422"/>
              <a:chOff x="12272640" y="6571606"/>
              <a:chExt cx="1538402" cy="985422"/>
            </a:xfrm>
          </p:grpSpPr>
          <p:sp>
            <p:nvSpPr>
              <p:cNvPr id="58" name="Rectangle 57">
                <a:extLst>
                  <a:ext uri="{FF2B5EF4-FFF2-40B4-BE49-F238E27FC236}">
                    <a16:creationId xmlns:a16="http://schemas.microsoft.com/office/drawing/2014/main" id="{46789E6C-260D-E145-AB15-89AEB3610962}"/>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59" name="TextBox 58">
                <a:extLst>
                  <a:ext uri="{FF2B5EF4-FFF2-40B4-BE49-F238E27FC236}">
                    <a16:creationId xmlns:a16="http://schemas.microsoft.com/office/drawing/2014/main" id="{EAA2B3F3-136C-9C46-A45E-9F239F283C92}"/>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60" name="Picture 59">
                <a:extLst>
                  <a:ext uri="{FF2B5EF4-FFF2-40B4-BE49-F238E27FC236}">
                    <a16:creationId xmlns:a16="http://schemas.microsoft.com/office/drawing/2014/main" id="{D1E0634A-4A87-EA4C-8096-5B7DACD169C9}"/>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51" name="Group 50">
              <a:extLst>
                <a:ext uri="{FF2B5EF4-FFF2-40B4-BE49-F238E27FC236}">
                  <a16:creationId xmlns:a16="http://schemas.microsoft.com/office/drawing/2014/main" id="{26B4BD53-C6A8-E841-ACEE-76BB55F3401A}"/>
                </a:ext>
              </a:extLst>
            </p:cNvPr>
            <p:cNvGrpSpPr/>
            <p:nvPr userDrawn="1"/>
          </p:nvGrpSpPr>
          <p:grpSpPr>
            <a:xfrm>
              <a:off x="12236449" y="4009675"/>
              <a:ext cx="2147063" cy="3118328"/>
              <a:chOff x="12236449" y="4803495"/>
              <a:chExt cx="2147063" cy="3118328"/>
            </a:xfrm>
          </p:grpSpPr>
          <p:grpSp>
            <p:nvGrpSpPr>
              <p:cNvPr id="52" name="Group 51">
                <a:extLst>
                  <a:ext uri="{FF2B5EF4-FFF2-40B4-BE49-F238E27FC236}">
                    <a16:creationId xmlns:a16="http://schemas.microsoft.com/office/drawing/2014/main" id="{C2030B0B-E41D-9B44-98EF-E7EC0AECFEE1}"/>
                  </a:ext>
                </a:extLst>
              </p:cNvPr>
              <p:cNvGrpSpPr/>
              <p:nvPr userDrawn="1"/>
            </p:nvGrpSpPr>
            <p:grpSpPr>
              <a:xfrm>
                <a:off x="12236449" y="4803495"/>
                <a:ext cx="2147063" cy="2485366"/>
                <a:chOff x="12287249" y="1112812"/>
                <a:chExt cx="2147063" cy="3086847"/>
              </a:xfrm>
            </p:grpSpPr>
            <p:sp>
              <p:nvSpPr>
                <p:cNvPr id="54" name="Rectangle 53">
                  <a:extLst>
                    <a:ext uri="{FF2B5EF4-FFF2-40B4-BE49-F238E27FC236}">
                      <a16:creationId xmlns:a16="http://schemas.microsoft.com/office/drawing/2014/main" id="{7132D2F4-70B4-8C44-A83B-986D74015DA9}"/>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5" name="Rectangle 54">
                  <a:extLst>
                    <a:ext uri="{FF2B5EF4-FFF2-40B4-BE49-F238E27FC236}">
                      <a16:creationId xmlns:a16="http://schemas.microsoft.com/office/drawing/2014/main" id="{C8BE4998-98EC-6240-9EB9-C0EF343C6FC7}"/>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6" name="TextBox 55">
                  <a:extLst>
                    <a:ext uri="{FF2B5EF4-FFF2-40B4-BE49-F238E27FC236}">
                      <a16:creationId xmlns:a16="http://schemas.microsoft.com/office/drawing/2014/main" id="{47F8DD46-23B8-F743-AAF7-FDC423D5F432}"/>
                    </a:ext>
                  </a:extLst>
                </p:cNvPr>
                <p:cNvSpPr txBox="1"/>
                <p:nvPr userDrawn="1"/>
              </p:nvSpPr>
              <p:spPr>
                <a:xfrm>
                  <a:off x="12516910" y="1189721"/>
                  <a:ext cx="1917402" cy="382262"/>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GUIDELINES</a:t>
                  </a:r>
                </a:p>
              </p:txBody>
            </p:sp>
            <p:sp>
              <p:nvSpPr>
                <p:cNvPr id="57" name="TextBox 56">
                  <a:extLst>
                    <a:ext uri="{FF2B5EF4-FFF2-40B4-BE49-F238E27FC236}">
                      <a16:creationId xmlns:a16="http://schemas.microsoft.com/office/drawing/2014/main" id="{A2A99359-DC31-144D-A7E6-2367C2BB1656}"/>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53" name="Picture 52" descr="A screenshot of a cell phone&#10;&#10;Description automatically generated">
                <a:extLst>
                  <a:ext uri="{FF2B5EF4-FFF2-40B4-BE49-F238E27FC236}">
                    <a16:creationId xmlns:a16="http://schemas.microsoft.com/office/drawing/2014/main" id="{0D61F967-130F-EA4D-B608-A4B20EAE23A7}"/>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34" name="Colour Pillar">
            <a:extLst>
              <a:ext uri="{FF2B5EF4-FFF2-40B4-BE49-F238E27FC236}">
                <a16:creationId xmlns:a16="http://schemas.microsoft.com/office/drawing/2014/main" id="{C9C1709C-6208-5C49-AC7B-17BFD48BCC7D}"/>
              </a:ext>
            </a:extLst>
          </p:cNvPr>
          <p:cNvSpPr/>
          <p:nvPr userDrawn="1"/>
        </p:nvSpPr>
        <p:spPr>
          <a:xfrm>
            <a:off x="-2772" y="356400"/>
            <a:ext cx="353292"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528291"/>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tyle 3">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82B35-F4CA-DE48-914A-B88E50670ED1}"/>
              </a:ext>
            </a:extLst>
          </p:cNvPr>
          <p:cNvSpPr>
            <a:spLocks noGrp="1"/>
          </p:cNvSpPr>
          <p:nvPr>
            <p:ph type="title"/>
          </p:nvPr>
        </p:nvSpPr>
        <p:spPr>
          <a:xfrm>
            <a:off x="854982" y="981075"/>
            <a:ext cx="4694238" cy="3071018"/>
          </a:xfrm>
        </p:spPr>
        <p:txBody>
          <a:bodyPr/>
          <a:lstStyle>
            <a:lvl1pPr>
              <a:defRPr sz="4000">
                <a:solidFill>
                  <a:schemeClr val="bg1"/>
                </a:solidFill>
              </a:defRPr>
            </a:lvl1pPr>
          </a:lstStyle>
          <a:p>
            <a:r>
              <a:rPr lang="en-US"/>
              <a:t>Click to edit Master title style</a:t>
            </a:r>
          </a:p>
        </p:txBody>
      </p:sp>
      <p:cxnSp>
        <p:nvCxnSpPr>
          <p:cNvPr id="18" name="Straight Connector 17">
            <a:extLst>
              <a:ext uri="{FF2B5EF4-FFF2-40B4-BE49-F238E27FC236}">
                <a16:creationId xmlns:a16="http://schemas.microsoft.com/office/drawing/2014/main" id="{5D769A60-1E88-804F-A912-2CBC69B8429D}"/>
              </a:ext>
            </a:extLst>
          </p:cNvPr>
          <p:cNvCxnSpPr>
            <a:cxnSpLocks/>
          </p:cNvCxnSpPr>
          <p:nvPr userDrawn="1"/>
        </p:nvCxnSpPr>
        <p:spPr>
          <a:xfrm>
            <a:off x="874698" y="5433456"/>
            <a:ext cx="46780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 Placeholder 12">
            <a:extLst>
              <a:ext uri="{FF2B5EF4-FFF2-40B4-BE49-F238E27FC236}">
                <a16:creationId xmlns:a16="http://schemas.microsoft.com/office/drawing/2014/main" id="{2960A480-D3F7-A841-9ED5-0C19AF80E3BC}"/>
              </a:ext>
            </a:extLst>
          </p:cNvPr>
          <p:cNvSpPr>
            <a:spLocks noGrp="1"/>
          </p:cNvSpPr>
          <p:nvPr>
            <p:ph type="body" sz="quarter" idx="13" hasCustomPrompt="1"/>
          </p:nvPr>
        </p:nvSpPr>
        <p:spPr>
          <a:xfrm>
            <a:off x="854959" y="4930275"/>
            <a:ext cx="4697775" cy="315212"/>
          </a:xfrm>
          <a:noFill/>
          <a:ln>
            <a:noFill/>
          </a:ln>
        </p:spPr>
        <p:txBody>
          <a:bodyPr lIns="0" tIns="0" rIns="180000" bIns="0" anchor="b">
            <a:noAutofit/>
          </a:bodyPr>
          <a:lstStyle>
            <a:lvl1pPr>
              <a:defRPr sz="1200" b="1" i="0" cap="all" baseline="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Presenter name</a:t>
            </a:r>
          </a:p>
        </p:txBody>
      </p:sp>
      <p:sp>
        <p:nvSpPr>
          <p:cNvPr id="20" name="Text Placeholder 12">
            <a:extLst>
              <a:ext uri="{FF2B5EF4-FFF2-40B4-BE49-F238E27FC236}">
                <a16:creationId xmlns:a16="http://schemas.microsoft.com/office/drawing/2014/main" id="{A0C7D67F-0EF8-B94F-8A1D-26E39847D4F7}"/>
              </a:ext>
            </a:extLst>
          </p:cNvPr>
          <p:cNvSpPr>
            <a:spLocks noGrp="1"/>
          </p:cNvSpPr>
          <p:nvPr>
            <p:ph type="body" sz="quarter" idx="14" hasCustomPrompt="1"/>
          </p:nvPr>
        </p:nvSpPr>
        <p:spPr>
          <a:xfrm>
            <a:off x="854959" y="4293765"/>
            <a:ext cx="4697775" cy="631755"/>
          </a:xfrm>
          <a:noFill/>
          <a:ln>
            <a:noFill/>
          </a:ln>
        </p:spPr>
        <p:txBody>
          <a:bodyPr lIns="0" tIns="72000" rIns="180000" bIns="0" anchor="t">
            <a:noAutofit/>
          </a:bodyPr>
          <a:lstStyle>
            <a:lvl1pPr>
              <a:lnSpc>
                <a:spcPct val="95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Presentation subtitle</a:t>
            </a:r>
          </a:p>
        </p:txBody>
      </p:sp>
      <p:sp>
        <p:nvSpPr>
          <p:cNvPr id="26" name="Freeform 25">
            <a:extLst>
              <a:ext uri="{FF2B5EF4-FFF2-40B4-BE49-F238E27FC236}">
                <a16:creationId xmlns:a16="http://schemas.microsoft.com/office/drawing/2014/main" id="{10F37B83-DB99-014C-A42F-9DA46E46F394}"/>
              </a:ext>
            </a:extLst>
          </p:cNvPr>
          <p:cNvSpPr/>
          <p:nvPr userDrawn="1"/>
        </p:nvSpPr>
        <p:spPr>
          <a:xfrm rot="5400000">
            <a:off x="5714999" y="381000"/>
            <a:ext cx="6858001" cy="6096001"/>
          </a:xfrm>
          <a:custGeom>
            <a:avLst/>
            <a:gdLst>
              <a:gd name="connsiteX0" fmla="*/ 360000 w 6858001"/>
              <a:gd name="connsiteY0" fmla="*/ 5736001 h 6096001"/>
              <a:gd name="connsiteX1" fmla="*/ 6498001 w 6858001"/>
              <a:gd name="connsiteY1" fmla="*/ 5736001 h 6096001"/>
              <a:gd name="connsiteX2" fmla="*/ 6498001 w 6858001"/>
              <a:gd name="connsiteY2" fmla="*/ 360001 h 6096001"/>
              <a:gd name="connsiteX3" fmla="*/ 360000 w 6858001"/>
              <a:gd name="connsiteY3" fmla="*/ 360001 h 6096001"/>
              <a:gd name="connsiteX4" fmla="*/ 0 w 6858001"/>
              <a:gd name="connsiteY4" fmla="*/ 6096000 h 6096001"/>
              <a:gd name="connsiteX5" fmla="*/ 0 w 6858001"/>
              <a:gd name="connsiteY5" fmla="*/ 0 h 6096001"/>
              <a:gd name="connsiteX6" fmla="*/ 360000 w 6858001"/>
              <a:gd name="connsiteY6" fmla="*/ 0 h 6096001"/>
              <a:gd name="connsiteX7" fmla="*/ 360000 w 6858001"/>
              <a:gd name="connsiteY7" fmla="*/ 1 h 6096001"/>
              <a:gd name="connsiteX8" fmla="*/ 6498001 w 6858001"/>
              <a:gd name="connsiteY8" fmla="*/ 1 h 6096001"/>
              <a:gd name="connsiteX9" fmla="*/ 6498001 w 6858001"/>
              <a:gd name="connsiteY9" fmla="*/ 0 h 6096001"/>
              <a:gd name="connsiteX10" fmla="*/ 6858001 w 6858001"/>
              <a:gd name="connsiteY10" fmla="*/ 0 h 6096001"/>
              <a:gd name="connsiteX11" fmla="*/ 6858001 w 6858001"/>
              <a:gd name="connsiteY11" fmla="*/ 6096000 h 6096001"/>
              <a:gd name="connsiteX12" fmla="*/ 6679406 w 6858001"/>
              <a:gd name="connsiteY12" fmla="*/ 6096000 h 6096001"/>
              <a:gd name="connsiteX13" fmla="*/ 6679406 w 6858001"/>
              <a:gd name="connsiteY13" fmla="*/ 6096001 h 6096001"/>
              <a:gd name="connsiteX14" fmla="*/ 212725 w 6858001"/>
              <a:gd name="connsiteY14" fmla="*/ 6096001 h 6096001"/>
              <a:gd name="connsiteX15" fmla="*/ 212725 w 6858001"/>
              <a:gd name="connsiteY15" fmla="*/ 6096000 h 609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58001" h="6096001">
                <a:moveTo>
                  <a:pt x="360000" y="5736001"/>
                </a:moveTo>
                <a:lnTo>
                  <a:pt x="6498001" y="5736001"/>
                </a:lnTo>
                <a:lnTo>
                  <a:pt x="6498001" y="360001"/>
                </a:lnTo>
                <a:lnTo>
                  <a:pt x="360000" y="360001"/>
                </a:lnTo>
                <a:close/>
                <a:moveTo>
                  <a:pt x="0" y="6096000"/>
                </a:moveTo>
                <a:lnTo>
                  <a:pt x="0" y="0"/>
                </a:lnTo>
                <a:lnTo>
                  <a:pt x="360000" y="0"/>
                </a:lnTo>
                <a:lnTo>
                  <a:pt x="360000" y="1"/>
                </a:lnTo>
                <a:lnTo>
                  <a:pt x="6498001" y="1"/>
                </a:lnTo>
                <a:lnTo>
                  <a:pt x="6498001" y="0"/>
                </a:lnTo>
                <a:lnTo>
                  <a:pt x="6858001" y="0"/>
                </a:lnTo>
                <a:lnTo>
                  <a:pt x="6858001" y="6096000"/>
                </a:lnTo>
                <a:lnTo>
                  <a:pt x="6679406" y="6096000"/>
                </a:lnTo>
                <a:lnTo>
                  <a:pt x="6679406" y="6096001"/>
                </a:lnTo>
                <a:lnTo>
                  <a:pt x="212725" y="6096001"/>
                </a:lnTo>
                <a:lnTo>
                  <a:pt x="212725" y="6096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Rectangle 8">
            <a:extLst>
              <a:ext uri="{FF2B5EF4-FFF2-40B4-BE49-F238E27FC236}">
                <a16:creationId xmlns:a16="http://schemas.microsoft.com/office/drawing/2014/main" id="{B0B1EAC9-1FCA-2C4D-A185-714EE93FBB45}"/>
              </a:ext>
            </a:extLst>
          </p:cNvPr>
          <p:cNvSpPr/>
          <p:nvPr userDrawn="1"/>
        </p:nvSpPr>
        <p:spPr>
          <a:xfrm>
            <a:off x="-1606668"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mBld" panose="020B0503050203000203" pitchFamily="34" charset="0"/>
                <a:ea typeface="+mn-ea"/>
                <a:cs typeface="+mn-cs"/>
              </a:rPr>
              <a:t>6 lines max</a:t>
            </a:r>
          </a:p>
        </p:txBody>
      </p:sp>
      <p:sp>
        <p:nvSpPr>
          <p:cNvPr id="10" name="Rectangle 9">
            <a:extLst>
              <a:ext uri="{FF2B5EF4-FFF2-40B4-BE49-F238E27FC236}">
                <a16:creationId xmlns:a16="http://schemas.microsoft.com/office/drawing/2014/main" id="{E42682E5-E9C1-8146-92D6-DB31EA0606CD}"/>
              </a:ext>
            </a:extLst>
          </p:cNvPr>
          <p:cNvSpPr/>
          <p:nvPr userDrawn="1"/>
        </p:nvSpPr>
        <p:spPr>
          <a:xfrm>
            <a:off x="-1606668" y="4229718"/>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mBld" panose="020B0503050203000203" pitchFamily="34" charset="0"/>
              </a:rPr>
              <a:t>2 lines max</a:t>
            </a:r>
          </a:p>
        </p:txBody>
      </p:sp>
      <p:sp>
        <p:nvSpPr>
          <p:cNvPr id="12" name="Left Bracket 11">
            <a:extLst>
              <a:ext uri="{FF2B5EF4-FFF2-40B4-BE49-F238E27FC236}">
                <a16:creationId xmlns:a16="http://schemas.microsoft.com/office/drawing/2014/main" id="{B4771D4B-AA8E-A947-AD83-8B98FA5E1EAA}"/>
              </a:ext>
            </a:extLst>
          </p:cNvPr>
          <p:cNvSpPr/>
          <p:nvPr userDrawn="1"/>
        </p:nvSpPr>
        <p:spPr>
          <a:xfrm>
            <a:off x="-273423" y="4276676"/>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l"/>
            <a:endParaRPr lang="en-US"/>
          </a:p>
        </p:txBody>
      </p:sp>
      <p:sp>
        <p:nvSpPr>
          <p:cNvPr id="3" name="Freeform 2">
            <a:extLst>
              <a:ext uri="{FF2B5EF4-FFF2-40B4-BE49-F238E27FC236}">
                <a16:creationId xmlns:a16="http://schemas.microsoft.com/office/drawing/2014/main" id="{B370C7B5-FFE5-AD4C-B708-FFAD845BB3ED}"/>
              </a:ext>
            </a:extLst>
          </p:cNvPr>
          <p:cNvSpPr/>
          <p:nvPr userDrawn="1"/>
        </p:nvSpPr>
        <p:spPr>
          <a:xfrm flipH="1">
            <a:off x="-276510" y="960634"/>
            <a:ext cx="133564" cy="3102795"/>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a:solidFill>
                <a:schemeClr val="tx1"/>
              </a:solidFill>
            </a:endParaRPr>
          </a:p>
        </p:txBody>
      </p:sp>
      <p:sp>
        <p:nvSpPr>
          <p:cNvPr id="6" name="Picture Placeholder 5">
            <a:extLst>
              <a:ext uri="{FF2B5EF4-FFF2-40B4-BE49-F238E27FC236}">
                <a16:creationId xmlns:a16="http://schemas.microsoft.com/office/drawing/2014/main" id="{3F2924C3-2BEC-7C49-B3BE-B8B622BB3D2C}"/>
              </a:ext>
            </a:extLst>
          </p:cNvPr>
          <p:cNvSpPr>
            <a:spLocks noGrp="1"/>
          </p:cNvSpPr>
          <p:nvPr>
            <p:ph type="pic" sz="quarter" idx="15" hasCustomPrompt="1"/>
          </p:nvPr>
        </p:nvSpPr>
        <p:spPr>
          <a:xfrm>
            <a:off x="6456044" y="356400"/>
            <a:ext cx="5374800" cy="6145200"/>
          </a:xfrm>
          <a:solidFill>
            <a:schemeClr val="bg1"/>
          </a:solidFill>
        </p:spPr>
        <p:txBody>
          <a:bodyPr anchor="ctr"/>
          <a:lstStyle>
            <a:lvl1pPr algn="ctr">
              <a:defRPr/>
            </a:lvl1pPr>
          </a:lstStyle>
          <a:p>
            <a:r>
              <a:rPr lang="en-US"/>
              <a:t>Drop photo here to add background photo</a:t>
            </a:r>
          </a:p>
        </p:txBody>
      </p:sp>
      <p:pic>
        <p:nvPicPr>
          <p:cNvPr id="51" name="Picture Placeholder 9" descr="Glendon | York University Logo">
            <a:extLst>
              <a:ext uri="{FF2B5EF4-FFF2-40B4-BE49-F238E27FC236}">
                <a16:creationId xmlns:a16="http://schemas.microsoft.com/office/drawing/2014/main" id="{2ED20F88-F063-1C44-B6C6-FB730D81F623}"/>
              </a:ext>
            </a:extLst>
          </p:cNvPr>
          <p:cNvPicPr>
            <a:picLocks noChangeAspect="1"/>
          </p:cNvPicPr>
          <p:nvPr userDrawn="1"/>
        </p:nvPicPr>
        <p:blipFill>
          <a:blip r:embed="rId2"/>
          <a:srcRect/>
          <a:stretch/>
        </p:blipFill>
        <p:spPr>
          <a:xfrm>
            <a:off x="2349220" y="5794747"/>
            <a:ext cx="3200000" cy="348299"/>
          </a:xfrm>
          <a:prstGeom prst="rect">
            <a:avLst/>
          </a:prstGeom>
        </p:spPr>
      </p:pic>
      <p:grpSp>
        <p:nvGrpSpPr>
          <p:cNvPr id="72" name="Group 71">
            <a:extLst>
              <a:ext uri="{FF2B5EF4-FFF2-40B4-BE49-F238E27FC236}">
                <a16:creationId xmlns:a16="http://schemas.microsoft.com/office/drawing/2014/main" id="{2F386F9E-0351-A244-86B4-187CD1904C41}"/>
              </a:ext>
            </a:extLst>
          </p:cNvPr>
          <p:cNvGrpSpPr/>
          <p:nvPr userDrawn="1"/>
        </p:nvGrpSpPr>
        <p:grpSpPr>
          <a:xfrm>
            <a:off x="12065000" y="-947342"/>
            <a:ext cx="2554514" cy="8075345"/>
            <a:chOff x="12065000" y="-947342"/>
            <a:chExt cx="2554514" cy="8075345"/>
          </a:xfrm>
        </p:grpSpPr>
        <p:grpSp>
          <p:nvGrpSpPr>
            <p:cNvPr id="73" name="Group 72">
              <a:extLst>
                <a:ext uri="{FF2B5EF4-FFF2-40B4-BE49-F238E27FC236}">
                  <a16:creationId xmlns:a16="http://schemas.microsoft.com/office/drawing/2014/main" id="{791AC152-ACFF-9440-8359-A23A141728B0}"/>
                </a:ext>
              </a:extLst>
            </p:cNvPr>
            <p:cNvGrpSpPr/>
            <p:nvPr userDrawn="1"/>
          </p:nvGrpSpPr>
          <p:grpSpPr>
            <a:xfrm>
              <a:off x="12192000" y="-947342"/>
              <a:ext cx="2427514" cy="605550"/>
              <a:chOff x="12192000" y="-947342"/>
              <a:chExt cx="2427514" cy="605550"/>
            </a:xfrm>
          </p:grpSpPr>
          <p:sp>
            <p:nvSpPr>
              <p:cNvPr id="91" name="TextBox 90">
                <a:extLst>
                  <a:ext uri="{FF2B5EF4-FFF2-40B4-BE49-F238E27FC236}">
                    <a16:creationId xmlns:a16="http://schemas.microsoft.com/office/drawing/2014/main" id="{8CCD7EE7-FBA7-0742-83D5-DB1438166ADA}"/>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92" name="Picture 91">
                <a:extLst>
                  <a:ext uri="{FF2B5EF4-FFF2-40B4-BE49-F238E27FC236}">
                    <a16:creationId xmlns:a16="http://schemas.microsoft.com/office/drawing/2014/main" id="{46E6FAC1-565A-4345-B9D8-5E4B9BE8432B}"/>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74" name="Group 73">
              <a:extLst>
                <a:ext uri="{FF2B5EF4-FFF2-40B4-BE49-F238E27FC236}">
                  <a16:creationId xmlns:a16="http://schemas.microsoft.com/office/drawing/2014/main" id="{5AFB5B04-540A-4E45-BBA0-025C7621B3B6}"/>
                </a:ext>
              </a:extLst>
            </p:cNvPr>
            <p:cNvGrpSpPr/>
            <p:nvPr userDrawn="1"/>
          </p:nvGrpSpPr>
          <p:grpSpPr>
            <a:xfrm>
              <a:off x="12065000" y="-254000"/>
              <a:ext cx="2171700" cy="3007249"/>
              <a:chOff x="12115800" y="0"/>
              <a:chExt cx="2171700" cy="3007249"/>
            </a:xfrm>
          </p:grpSpPr>
          <p:sp>
            <p:nvSpPr>
              <p:cNvPr id="86" name="Rectangle 85">
                <a:extLst>
                  <a:ext uri="{FF2B5EF4-FFF2-40B4-BE49-F238E27FC236}">
                    <a16:creationId xmlns:a16="http://schemas.microsoft.com/office/drawing/2014/main" id="{E8F5D376-4743-7C42-A4C1-85048EB271FF}"/>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7" name="Rectangle 86">
                <a:extLst>
                  <a:ext uri="{FF2B5EF4-FFF2-40B4-BE49-F238E27FC236}">
                    <a16:creationId xmlns:a16="http://schemas.microsoft.com/office/drawing/2014/main" id="{AA10C77A-7716-E54A-B71B-65D64BC0E7AE}"/>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8" name="Right Triangle 87">
                <a:extLst>
                  <a:ext uri="{FF2B5EF4-FFF2-40B4-BE49-F238E27FC236}">
                    <a16:creationId xmlns:a16="http://schemas.microsoft.com/office/drawing/2014/main" id="{4EF1D256-242B-4D4F-8A93-B9D7F7E4CB89}"/>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9" name="TextBox 88">
                <a:extLst>
                  <a:ext uri="{FF2B5EF4-FFF2-40B4-BE49-F238E27FC236}">
                    <a16:creationId xmlns:a16="http://schemas.microsoft.com/office/drawing/2014/main" id="{BBDC8405-4389-B34B-B083-63465468A6BB}"/>
                  </a:ext>
                </a:extLst>
              </p:cNvPr>
              <p:cNvSpPr txBox="1"/>
              <p:nvPr userDrawn="1"/>
            </p:nvSpPr>
            <p:spPr>
              <a:xfrm>
                <a:off x="12516910" y="90429"/>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90" name="TextBox 89">
                <a:extLst>
                  <a:ext uri="{FF2B5EF4-FFF2-40B4-BE49-F238E27FC236}">
                    <a16:creationId xmlns:a16="http://schemas.microsoft.com/office/drawing/2014/main" id="{0B1BE78A-6AE4-344B-88B8-5CFA621650BA}"/>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75" name="Group 74">
              <a:extLst>
                <a:ext uri="{FF2B5EF4-FFF2-40B4-BE49-F238E27FC236}">
                  <a16:creationId xmlns:a16="http://schemas.microsoft.com/office/drawing/2014/main" id="{A82EEB2D-003A-C044-B2BF-0603E253B481}"/>
                </a:ext>
              </a:extLst>
            </p:cNvPr>
            <p:cNvGrpSpPr/>
            <p:nvPr userDrawn="1"/>
          </p:nvGrpSpPr>
          <p:grpSpPr>
            <a:xfrm>
              <a:off x="12237133" y="2882622"/>
              <a:ext cx="2011532" cy="985422"/>
              <a:chOff x="12272640" y="6571606"/>
              <a:chExt cx="1538402" cy="985422"/>
            </a:xfrm>
          </p:grpSpPr>
          <p:sp>
            <p:nvSpPr>
              <p:cNvPr id="83" name="Rectangle 82">
                <a:extLst>
                  <a:ext uri="{FF2B5EF4-FFF2-40B4-BE49-F238E27FC236}">
                    <a16:creationId xmlns:a16="http://schemas.microsoft.com/office/drawing/2014/main" id="{E8E19EB7-DBEF-2F4C-A3C9-BE2D2907884F}"/>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84" name="TextBox 83">
                <a:extLst>
                  <a:ext uri="{FF2B5EF4-FFF2-40B4-BE49-F238E27FC236}">
                    <a16:creationId xmlns:a16="http://schemas.microsoft.com/office/drawing/2014/main" id="{092FEE31-9402-3641-8E13-A1DC09FFF216}"/>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85" name="Picture 84">
                <a:extLst>
                  <a:ext uri="{FF2B5EF4-FFF2-40B4-BE49-F238E27FC236}">
                    <a16:creationId xmlns:a16="http://schemas.microsoft.com/office/drawing/2014/main" id="{C43048D5-A7A2-8D41-BF60-AA36EF7D553E}"/>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76" name="Group 75">
              <a:extLst>
                <a:ext uri="{FF2B5EF4-FFF2-40B4-BE49-F238E27FC236}">
                  <a16:creationId xmlns:a16="http://schemas.microsoft.com/office/drawing/2014/main" id="{2A09D0C0-E76A-FE4E-89D3-B4C1E4D9F2B8}"/>
                </a:ext>
              </a:extLst>
            </p:cNvPr>
            <p:cNvGrpSpPr/>
            <p:nvPr userDrawn="1"/>
          </p:nvGrpSpPr>
          <p:grpSpPr>
            <a:xfrm>
              <a:off x="12236449" y="4009675"/>
              <a:ext cx="2147063" cy="3118328"/>
              <a:chOff x="12236449" y="4803495"/>
              <a:chExt cx="2147063" cy="3118328"/>
            </a:xfrm>
          </p:grpSpPr>
          <p:grpSp>
            <p:nvGrpSpPr>
              <p:cNvPr id="77" name="Group 76">
                <a:extLst>
                  <a:ext uri="{FF2B5EF4-FFF2-40B4-BE49-F238E27FC236}">
                    <a16:creationId xmlns:a16="http://schemas.microsoft.com/office/drawing/2014/main" id="{7D643199-832B-4E45-BC80-3D20C1502357}"/>
                  </a:ext>
                </a:extLst>
              </p:cNvPr>
              <p:cNvGrpSpPr/>
              <p:nvPr userDrawn="1"/>
            </p:nvGrpSpPr>
            <p:grpSpPr>
              <a:xfrm>
                <a:off x="12236449" y="4803495"/>
                <a:ext cx="2147063" cy="2485366"/>
                <a:chOff x="12287249" y="1112812"/>
                <a:chExt cx="2147063" cy="3086847"/>
              </a:xfrm>
            </p:grpSpPr>
            <p:sp>
              <p:nvSpPr>
                <p:cNvPr id="79" name="Rectangle 78">
                  <a:extLst>
                    <a:ext uri="{FF2B5EF4-FFF2-40B4-BE49-F238E27FC236}">
                      <a16:creationId xmlns:a16="http://schemas.microsoft.com/office/drawing/2014/main" id="{7F34D033-1819-4A4E-A421-29286A39B8E4}"/>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0" name="Rectangle 79">
                  <a:extLst>
                    <a:ext uri="{FF2B5EF4-FFF2-40B4-BE49-F238E27FC236}">
                      <a16:creationId xmlns:a16="http://schemas.microsoft.com/office/drawing/2014/main" id="{424543DC-6DB0-D74D-8680-6B9EC0BFAC9E}"/>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1" name="TextBox 80">
                  <a:extLst>
                    <a:ext uri="{FF2B5EF4-FFF2-40B4-BE49-F238E27FC236}">
                      <a16:creationId xmlns:a16="http://schemas.microsoft.com/office/drawing/2014/main" id="{F6E36498-BB5A-094F-9813-895D4144F98D}"/>
                    </a:ext>
                  </a:extLst>
                </p:cNvPr>
                <p:cNvSpPr txBox="1"/>
                <p:nvPr userDrawn="1"/>
              </p:nvSpPr>
              <p:spPr>
                <a:xfrm>
                  <a:off x="12516910" y="1189721"/>
                  <a:ext cx="1917402" cy="382262"/>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GUIDELINES</a:t>
                  </a:r>
                </a:p>
              </p:txBody>
            </p:sp>
            <p:sp>
              <p:nvSpPr>
                <p:cNvPr id="82" name="TextBox 81">
                  <a:extLst>
                    <a:ext uri="{FF2B5EF4-FFF2-40B4-BE49-F238E27FC236}">
                      <a16:creationId xmlns:a16="http://schemas.microsoft.com/office/drawing/2014/main" id="{E0AB33B9-1B32-3B48-8B27-F90679BA840E}"/>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78" name="Picture 77" descr="A screenshot of a cell phone&#10;&#10;Description automatically generated">
                <a:extLst>
                  <a:ext uri="{FF2B5EF4-FFF2-40B4-BE49-F238E27FC236}">
                    <a16:creationId xmlns:a16="http://schemas.microsoft.com/office/drawing/2014/main" id="{6202A2E7-09D5-8B49-AACE-4354C4E49968}"/>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35" name="Colour Pillar">
            <a:extLst>
              <a:ext uri="{FF2B5EF4-FFF2-40B4-BE49-F238E27FC236}">
                <a16:creationId xmlns:a16="http://schemas.microsoft.com/office/drawing/2014/main" id="{96009629-3C99-4A45-ACEC-2362663E1C64}"/>
              </a:ext>
            </a:extLst>
          </p:cNvPr>
          <p:cNvSpPr/>
          <p:nvPr userDrawn="1"/>
        </p:nvSpPr>
        <p:spPr>
          <a:xfrm>
            <a:off x="11830843" y="356400"/>
            <a:ext cx="360045"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5675129"/>
      </p:ext>
    </p:extLst>
  </p:cSld>
  <p:clrMapOvr>
    <a:masterClrMapping/>
  </p:clrMapOvr>
  <p:extLst>
    <p:ext uri="{DCECCB84-F9BA-43D5-87BE-67443E8EF086}">
      <p15:sldGuideLst xmlns:p15="http://schemas.microsoft.com/office/powerpoint/2012/main">
        <p15:guide id="2" pos="529" userDrawn="1">
          <p15:clr>
            <a:srgbClr val="FBAE40"/>
          </p15:clr>
        </p15:guide>
        <p15:guide id="3" pos="350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Style 4">
    <p:spTree>
      <p:nvGrpSpPr>
        <p:cNvPr id="1" name=""/>
        <p:cNvGrpSpPr/>
        <p:nvPr/>
      </p:nvGrpSpPr>
      <p:grpSpPr>
        <a:xfrm>
          <a:off x="0" y="0"/>
          <a:ext cx="0" cy="0"/>
          <a:chOff x="0" y="0"/>
          <a:chExt cx="0" cy="0"/>
        </a:xfrm>
      </p:grpSpPr>
      <p:pic>
        <p:nvPicPr>
          <p:cNvPr id="82" name="Picture 81" descr="Glendon | York University Logo">
            <a:extLst>
              <a:ext uri="{FF2B5EF4-FFF2-40B4-BE49-F238E27FC236}">
                <a16:creationId xmlns:a16="http://schemas.microsoft.com/office/drawing/2014/main" id="{58C577D5-343B-6C45-A119-B6AEA16834CB}"/>
              </a:ext>
            </a:extLst>
          </p:cNvPr>
          <p:cNvPicPr>
            <a:picLocks noChangeAspect="1"/>
          </p:cNvPicPr>
          <p:nvPr userDrawn="1"/>
        </p:nvPicPr>
        <p:blipFill>
          <a:blip r:embed="rId2"/>
          <a:srcRect/>
          <a:stretch/>
        </p:blipFill>
        <p:spPr>
          <a:xfrm>
            <a:off x="2125219" y="5880718"/>
            <a:ext cx="3424001" cy="372680"/>
          </a:xfrm>
          <a:prstGeom prst="rect">
            <a:avLst/>
          </a:prstGeom>
        </p:spPr>
      </p:pic>
      <p:sp>
        <p:nvSpPr>
          <p:cNvPr id="2" name="Title 1">
            <a:extLst>
              <a:ext uri="{FF2B5EF4-FFF2-40B4-BE49-F238E27FC236}">
                <a16:creationId xmlns:a16="http://schemas.microsoft.com/office/drawing/2014/main" id="{F1F82B35-F4CA-DE48-914A-B88E50670ED1}"/>
              </a:ext>
            </a:extLst>
          </p:cNvPr>
          <p:cNvSpPr>
            <a:spLocks noGrp="1"/>
          </p:cNvSpPr>
          <p:nvPr>
            <p:ph type="title"/>
          </p:nvPr>
        </p:nvSpPr>
        <p:spPr>
          <a:xfrm>
            <a:off x="854982" y="981075"/>
            <a:ext cx="4694238" cy="3071018"/>
          </a:xfrm>
        </p:spPr>
        <p:txBody>
          <a:bodyPr/>
          <a:lstStyle>
            <a:lvl1pPr>
              <a:defRPr sz="4000"/>
            </a:lvl1pPr>
          </a:lstStyle>
          <a:p>
            <a:r>
              <a:rPr lang="en-US"/>
              <a:t>Click to edit Master title style</a:t>
            </a:r>
          </a:p>
        </p:txBody>
      </p:sp>
      <p:cxnSp>
        <p:nvCxnSpPr>
          <p:cNvPr id="18" name="Straight Connector 17">
            <a:extLst>
              <a:ext uri="{FF2B5EF4-FFF2-40B4-BE49-F238E27FC236}">
                <a16:creationId xmlns:a16="http://schemas.microsoft.com/office/drawing/2014/main" id="{5D769A60-1E88-804F-A912-2CBC69B8429D}"/>
              </a:ext>
            </a:extLst>
          </p:cNvPr>
          <p:cNvCxnSpPr>
            <a:cxnSpLocks/>
          </p:cNvCxnSpPr>
          <p:nvPr userDrawn="1"/>
        </p:nvCxnSpPr>
        <p:spPr>
          <a:xfrm>
            <a:off x="874698" y="5433456"/>
            <a:ext cx="467803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 Placeholder 12">
            <a:extLst>
              <a:ext uri="{FF2B5EF4-FFF2-40B4-BE49-F238E27FC236}">
                <a16:creationId xmlns:a16="http://schemas.microsoft.com/office/drawing/2014/main" id="{2960A480-D3F7-A841-9ED5-0C19AF80E3BC}"/>
              </a:ext>
            </a:extLst>
          </p:cNvPr>
          <p:cNvSpPr>
            <a:spLocks noGrp="1"/>
          </p:cNvSpPr>
          <p:nvPr>
            <p:ph type="body" sz="quarter" idx="13" hasCustomPrompt="1"/>
          </p:nvPr>
        </p:nvSpPr>
        <p:spPr>
          <a:xfrm>
            <a:off x="854959" y="4930275"/>
            <a:ext cx="4697775" cy="315212"/>
          </a:xfrm>
          <a:noFill/>
          <a:ln>
            <a:noFill/>
          </a:ln>
        </p:spPr>
        <p:txBody>
          <a:bodyPr lIns="0" tIns="0" rIns="180000" bIns="0" anchor="b">
            <a:noAutofit/>
          </a:bodyPr>
          <a:lstStyle>
            <a:lvl1pPr>
              <a:defRPr sz="1200" b="1" i="0" cap="all" baseline="0">
                <a:solidFill>
                  <a:schemeClr val="tx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Presenter name</a:t>
            </a:r>
          </a:p>
        </p:txBody>
      </p:sp>
      <p:sp>
        <p:nvSpPr>
          <p:cNvPr id="20" name="Text Placeholder 12">
            <a:extLst>
              <a:ext uri="{FF2B5EF4-FFF2-40B4-BE49-F238E27FC236}">
                <a16:creationId xmlns:a16="http://schemas.microsoft.com/office/drawing/2014/main" id="{A0C7D67F-0EF8-B94F-8A1D-26E39847D4F7}"/>
              </a:ext>
            </a:extLst>
          </p:cNvPr>
          <p:cNvSpPr>
            <a:spLocks noGrp="1"/>
          </p:cNvSpPr>
          <p:nvPr>
            <p:ph type="body" sz="quarter" idx="14" hasCustomPrompt="1"/>
          </p:nvPr>
        </p:nvSpPr>
        <p:spPr>
          <a:xfrm>
            <a:off x="854959" y="4293765"/>
            <a:ext cx="4697775" cy="631755"/>
          </a:xfrm>
          <a:noFill/>
          <a:ln>
            <a:noFill/>
          </a:ln>
        </p:spPr>
        <p:txBody>
          <a:bodyPr lIns="0" tIns="72000" rIns="180000" bIns="0" anchor="t">
            <a:noAutofit/>
          </a:bodyPr>
          <a:lstStyle>
            <a:lvl1pPr>
              <a:lnSpc>
                <a:spcPct val="95000"/>
              </a:lnSpc>
              <a:spcBef>
                <a:spcPts val="0"/>
              </a:spcBef>
              <a:defRPr sz="1600" b="0" i="0" cap="none" baseline="0">
                <a:solidFill>
                  <a:schemeClr val="tx1"/>
                </a:solidFill>
                <a:latin typeface="IBM Plex Sans Light" panose="020B04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Presentation subtitle</a:t>
            </a:r>
          </a:p>
        </p:txBody>
      </p:sp>
      <p:sp>
        <p:nvSpPr>
          <p:cNvPr id="26" name="Freeform 25">
            <a:extLst>
              <a:ext uri="{FF2B5EF4-FFF2-40B4-BE49-F238E27FC236}">
                <a16:creationId xmlns:a16="http://schemas.microsoft.com/office/drawing/2014/main" id="{10F37B83-DB99-014C-A42F-9DA46E46F394}"/>
              </a:ext>
            </a:extLst>
          </p:cNvPr>
          <p:cNvSpPr/>
          <p:nvPr userDrawn="1"/>
        </p:nvSpPr>
        <p:spPr>
          <a:xfrm rot="5400000">
            <a:off x="5714999" y="381000"/>
            <a:ext cx="6858001" cy="6096001"/>
          </a:xfrm>
          <a:custGeom>
            <a:avLst/>
            <a:gdLst>
              <a:gd name="connsiteX0" fmla="*/ 360000 w 6858001"/>
              <a:gd name="connsiteY0" fmla="*/ 5736001 h 6096001"/>
              <a:gd name="connsiteX1" fmla="*/ 6498001 w 6858001"/>
              <a:gd name="connsiteY1" fmla="*/ 5736001 h 6096001"/>
              <a:gd name="connsiteX2" fmla="*/ 6498001 w 6858001"/>
              <a:gd name="connsiteY2" fmla="*/ 360001 h 6096001"/>
              <a:gd name="connsiteX3" fmla="*/ 360000 w 6858001"/>
              <a:gd name="connsiteY3" fmla="*/ 360001 h 6096001"/>
              <a:gd name="connsiteX4" fmla="*/ 0 w 6858001"/>
              <a:gd name="connsiteY4" fmla="*/ 6096000 h 6096001"/>
              <a:gd name="connsiteX5" fmla="*/ 0 w 6858001"/>
              <a:gd name="connsiteY5" fmla="*/ 0 h 6096001"/>
              <a:gd name="connsiteX6" fmla="*/ 360000 w 6858001"/>
              <a:gd name="connsiteY6" fmla="*/ 0 h 6096001"/>
              <a:gd name="connsiteX7" fmla="*/ 360000 w 6858001"/>
              <a:gd name="connsiteY7" fmla="*/ 1 h 6096001"/>
              <a:gd name="connsiteX8" fmla="*/ 6498001 w 6858001"/>
              <a:gd name="connsiteY8" fmla="*/ 1 h 6096001"/>
              <a:gd name="connsiteX9" fmla="*/ 6498001 w 6858001"/>
              <a:gd name="connsiteY9" fmla="*/ 0 h 6096001"/>
              <a:gd name="connsiteX10" fmla="*/ 6858001 w 6858001"/>
              <a:gd name="connsiteY10" fmla="*/ 0 h 6096001"/>
              <a:gd name="connsiteX11" fmla="*/ 6858001 w 6858001"/>
              <a:gd name="connsiteY11" fmla="*/ 6096000 h 6096001"/>
              <a:gd name="connsiteX12" fmla="*/ 6679406 w 6858001"/>
              <a:gd name="connsiteY12" fmla="*/ 6096000 h 6096001"/>
              <a:gd name="connsiteX13" fmla="*/ 6679406 w 6858001"/>
              <a:gd name="connsiteY13" fmla="*/ 6096001 h 6096001"/>
              <a:gd name="connsiteX14" fmla="*/ 212725 w 6858001"/>
              <a:gd name="connsiteY14" fmla="*/ 6096001 h 6096001"/>
              <a:gd name="connsiteX15" fmla="*/ 212725 w 6858001"/>
              <a:gd name="connsiteY15" fmla="*/ 6096000 h 609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58001" h="6096001">
                <a:moveTo>
                  <a:pt x="360000" y="5736001"/>
                </a:moveTo>
                <a:lnTo>
                  <a:pt x="6498001" y="5736001"/>
                </a:lnTo>
                <a:lnTo>
                  <a:pt x="6498001" y="360001"/>
                </a:lnTo>
                <a:lnTo>
                  <a:pt x="360000" y="360001"/>
                </a:lnTo>
                <a:close/>
                <a:moveTo>
                  <a:pt x="0" y="6096000"/>
                </a:moveTo>
                <a:lnTo>
                  <a:pt x="0" y="0"/>
                </a:lnTo>
                <a:lnTo>
                  <a:pt x="360000" y="0"/>
                </a:lnTo>
                <a:lnTo>
                  <a:pt x="360000" y="1"/>
                </a:lnTo>
                <a:lnTo>
                  <a:pt x="6498001" y="1"/>
                </a:lnTo>
                <a:lnTo>
                  <a:pt x="6498001" y="0"/>
                </a:lnTo>
                <a:lnTo>
                  <a:pt x="6858001" y="0"/>
                </a:lnTo>
                <a:lnTo>
                  <a:pt x="6858001" y="6096000"/>
                </a:lnTo>
                <a:lnTo>
                  <a:pt x="6679406" y="6096000"/>
                </a:lnTo>
                <a:lnTo>
                  <a:pt x="6679406" y="6096001"/>
                </a:lnTo>
                <a:lnTo>
                  <a:pt x="212725" y="6096001"/>
                </a:lnTo>
                <a:lnTo>
                  <a:pt x="212725" y="609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Left Bracket 49">
            <a:extLst>
              <a:ext uri="{FF2B5EF4-FFF2-40B4-BE49-F238E27FC236}">
                <a16:creationId xmlns:a16="http://schemas.microsoft.com/office/drawing/2014/main" id="{8E5E8E52-358B-FD42-93B7-0D1FE5C58028}"/>
              </a:ext>
            </a:extLst>
          </p:cNvPr>
          <p:cNvSpPr/>
          <p:nvPr userDrawn="1"/>
        </p:nvSpPr>
        <p:spPr>
          <a:xfrm>
            <a:off x="-273423" y="4276676"/>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l"/>
            <a:endParaRPr lang="en-US"/>
          </a:p>
        </p:txBody>
      </p:sp>
      <p:sp>
        <p:nvSpPr>
          <p:cNvPr id="51" name="Freeform 50">
            <a:extLst>
              <a:ext uri="{FF2B5EF4-FFF2-40B4-BE49-F238E27FC236}">
                <a16:creationId xmlns:a16="http://schemas.microsoft.com/office/drawing/2014/main" id="{BD05D62C-299F-8F4A-ADC5-A5B240E4E89A}"/>
              </a:ext>
            </a:extLst>
          </p:cNvPr>
          <p:cNvSpPr/>
          <p:nvPr userDrawn="1"/>
        </p:nvSpPr>
        <p:spPr>
          <a:xfrm flipH="1">
            <a:off x="-276510" y="960634"/>
            <a:ext cx="133564" cy="3102795"/>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a:solidFill>
                <a:schemeClr val="tx1"/>
              </a:solidFill>
            </a:endParaRPr>
          </a:p>
        </p:txBody>
      </p:sp>
      <p:sp>
        <p:nvSpPr>
          <p:cNvPr id="70" name="Picture Placeholder 5">
            <a:extLst>
              <a:ext uri="{FF2B5EF4-FFF2-40B4-BE49-F238E27FC236}">
                <a16:creationId xmlns:a16="http://schemas.microsoft.com/office/drawing/2014/main" id="{20CEDC29-5AA0-A644-B60C-D80C69C12B49}"/>
              </a:ext>
            </a:extLst>
          </p:cNvPr>
          <p:cNvSpPr>
            <a:spLocks noGrp="1"/>
          </p:cNvSpPr>
          <p:nvPr>
            <p:ph type="pic" sz="quarter" idx="15" hasCustomPrompt="1"/>
          </p:nvPr>
        </p:nvSpPr>
        <p:spPr>
          <a:xfrm>
            <a:off x="6456044" y="356400"/>
            <a:ext cx="5364481" cy="6145200"/>
          </a:xfrm>
          <a:solidFill>
            <a:schemeClr val="bg1"/>
          </a:solidFill>
          <a:ln>
            <a:noFill/>
          </a:ln>
        </p:spPr>
        <p:txBody>
          <a:bodyPr anchor="ctr"/>
          <a:lstStyle>
            <a:lvl1pPr algn="ctr">
              <a:defRPr/>
            </a:lvl1pPr>
          </a:lstStyle>
          <a:p>
            <a:r>
              <a:rPr lang="en-US"/>
              <a:t>Drop photo here to add background photo</a:t>
            </a:r>
          </a:p>
        </p:txBody>
      </p:sp>
      <p:grpSp>
        <p:nvGrpSpPr>
          <p:cNvPr id="44" name="Group 43">
            <a:extLst>
              <a:ext uri="{FF2B5EF4-FFF2-40B4-BE49-F238E27FC236}">
                <a16:creationId xmlns:a16="http://schemas.microsoft.com/office/drawing/2014/main" id="{84996675-1CA6-5B4C-95CC-C958A36E4AEA}"/>
              </a:ext>
            </a:extLst>
          </p:cNvPr>
          <p:cNvGrpSpPr/>
          <p:nvPr userDrawn="1"/>
        </p:nvGrpSpPr>
        <p:grpSpPr>
          <a:xfrm>
            <a:off x="12065000" y="-947342"/>
            <a:ext cx="2554514" cy="8075345"/>
            <a:chOff x="12065000" y="-947342"/>
            <a:chExt cx="2554514" cy="8075345"/>
          </a:xfrm>
        </p:grpSpPr>
        <p:grpSp>
          <p:nvGrpSpPr>
            <p:cNvPr id="45" name="Group 44">
              <a:extLst>
                <a:ext uri="{FF2B5EF4-FFF2-40B4-BE49-F238E27FC236}">
                  <a16:creationId xmlns:a16="http://schemas.microsoft.com/office/drawing/2014/main" id="{16D18AE4-4FE2-BA4B-BE2C-79298D8F7DF7}"/>
                </a:ext>
              </a:extLst>
            </p:cNvPr>
            <p:cNvGrpSpPr/>
            <p:nvPr userDrawn="1"/>
          </p:nvGrpSpPr>
          <p:grpSpPr>
            <a:xfrm>
              <a:off x="12192000" y="-947342"/>
              <a:ext cx="2427514" cy="605550"/>
              <a:chOff x="12192000" y="-947342"/>
              <a:chExt cx="2427514" cy="605550"/>
            </a:xfrm>
          </p:grpSpPr>
          <p:sp>
            <p:nvSpPr>
              <p:cNvPr id="98" name="TextBox 97">
                <a:extLst>
                  <a:ext uri="{FF2B5EF4-FFF2-40B4-BE49-F238E27FC236}">
                    <a16:creationId xmlns:a16="http://schemas.microsoft.com/office/drawing/2014/main" id="{3A418B17-B6D9-C948-A4CA-39BA0BF2AAD0}"/>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99" name="Picture 98">
                <a:extLst>
                  <a:ext uri="{FF2B5EF4-FFF2-40B4-BE49-F238E27FC236}">
                    <a16:creationId xmlns:a16="http://schemas.microsoft.com/office/drawing/2014/main" id="{160A8CA0-0DA8-C649-93CF-7EE9AE058187}"/>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46" name="Group 45">
              <a:extLst>
                <a:ext uri="{FF2B5EF4-FFF2-40B4-BE49-F238E27FC236}">
                  <a16:creationId xmlns:a16="http://schemas.microsoft.com/office/drawing/2014/main" id="{C951661F-2C3A-8E43-9EF6-278867F13B7E}"/>
                </a:ext>
              </a:extLst>
            </p:cNvPr>
            <p:cNvGrpSpPr/>
            <p:nvPr userDrawn="1"/>
          </p:nvGrpSpPr>
          <p:grpSpPr>
            <a:xfrm>
              <a:off x="12065000" y="-254000"/>
              <a:ext cx="2171700" cy="3007249"/>
              <a:chOff x="12115800" y="0"/>
              <a:chExt cx="2171700" cy="3007249"/>
            </a:xfrm>
          </p:grpSpPr>
          <p:sp>
            <p:nvSpPr>
              <p:cNvPr id="93" name="Rectangle 92">
                <a:extLst>
                  <a:ext uri="{FF2B5EF4-FFF2-40B4-BE49-F238E27FC236}">
                    <a16:creationId xmlns:a16="http://schemas.microsoft.com/office/drawing/2014/main" id="{A09E6200-3B4D-B945-B27E-F0F91A456CEC}"/>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4" name="Rectangle 93">
                <a:extLst>
                  <a:ext uri="{FF2B5EF4-FFF2-40B4-BE49-F238E27FC236}">
                    <a16:creationId xmlns:a16="http://schemas.microsoft.com/office/drawing/2014/main" id="{F90FF5DD-1834-A44E-A2E2-EF8D09964715}"/>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5" name="Right Triangle 94">
                <a:extLst>
                  <a:ext uri="{FF2B5EF4-FFF2-40B4-BE49-F238E27FC236}">
                    <a16:creationId xmlns:a16="http://schemas.microsoft.com/office/drawing/2014/main" id="{97D90916-53A2-5145-BB6D-F7C0A118CA7D}"/>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6" name="TextBox 95">
                <a:extLst>
                  <a:ext uri="{FF2B5EF4-FFF2-40B4-BE49-F238E27FC236}">
                    <a16:creationId xmlns:a16="http://schemas.microsoft.com/office/drawing/2014/main" id="{D6AB4E01-41FE-054C-B4F1-43AAFC89A949}"/>
                  </a:ext>
                </a:extLst>
              </p:cNvPr>
              <p:cNvSpPr txBox="1"/>
              <p:nvPr userDrawn="1"/>
            </p:nvSpPr>
            <p:spPr>
              <a:xfrm>
                <a:off x="12516910" y="90429"/>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97" name="TextBox 96">
                <a:extLst>
                  <a:ext uri="{FF2B5EF4-FFF2-40B4-BE49-F238E27FC236}">
                    <a16:creationId xmlns:a16="http://schemas.microsoft.com/office/drawing/2014/main" id="{B59FA107-1773-164A-9967-2A541775DF5F}"/>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47" name="Group 46">
              <a:extLst>
                <a:ext uri="{FF2B5EF4-FFF2-40B4-BE49-F238E27FC236}">
                  <a16:creationId xmlns:a16="http://schemas.microsoft.com/office/drawing/2014/main" id="{1FB90258-5776-FC4D-A656-A223C9C821DB}"/>
                </a:ext>
              </a:extLst>
            </p:cNvPr>
            <p:cNvGrpSpPr/>
            <p:nvPr userDrawn="1"/>
          </p:nvGrpSpPr>
          <p:grpSpPr>
            <a:xfrm>
              <a:off x="12237133" y="2882622"/>
              <a:ext cx="2011532" cy="985422"/>
              <a:chOff x="12272640" y="6571606"/>
              <a:chExt cx="1538402" cy="985422"/>
            </a:xfrm>
          </p:grpSpPr>
          <p:sp>
            <p:nvSpPr>
              <p:cNvPr id="90" name="Rectangle 89">
                <a:extLst>
                  <a:ext uri="{FF2B5EF4-FFF2-40B4-BE49-F238E27FC236}">
                    <a16:creationId xmlns:a16="http://schemas.microsoft.com/office/drawing/2014/main" id="{376D3EA6-AA03-A84E-AAC1-BA88F9049FB0}"/>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91" name="TextBox 90">
                <a:extLst>
                  <a:ext uri="{FF2B5EF4-FFF2-40B4-BE49-F238E27FC236}">
                    <a16:creationId xmlns:a16="http://schemas.microsoft.com/office/drawing/2014/main" id="{54E431D4-31A9-8542-905F-B452EA7B2EBD}"/>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92" name="Picture 91">
                <a:extLst>
                  <a:ext uri="{FF2B5EF4-FFF2-40B4-BE49-F238E27FC236}">
                    <a16:creationId xmlns:a16="http://schemas.microsoft.com/office/drawing/2014/main" id="{1E2F0FC3-5AA8-1F44-AB86-0D37542D9CF9}"/>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83" name="Group 82">
              <a:extLst>
                <a:ext uri="{FF2B5EF4-FFF2-40B4-BE49-F238E27FC236}">
                  <a16:creationId xmlns:a16="http://schemas.microsoft.com/office/drawing/2014/main" id="{6EA36200-0A37-7245-9185-9E629ED69999}"/>
                </a:ext>
              </a:extLst>
            </p:cNvPr>
            <p:cNvGrpSpPr/>
            <p:nvPr userDrawn="1"/>
          </p:nvGrpSpPr>
          <p:grpSpPr>
            <a:xfrm>
              <a:off x="12236449" y="4009675"/>
              <a:ext cx="2147063" cy="3118328"/>
              <a:chOff x="12236449" y="4803495"/>
              <a:chExt cx="2147063" cy="3118328"/>
            </a:xfrm>
          </p:grpSpPr>
          <p:grpSp>
            <p:nvGrpSpPr>
              <p:cNvPr id="84" name="Group 83">
                <a:extLst>
                  <a:ext uri="{FF2B5EF4-FFF2-40B4-BE49-F238E27FC236}">
                    <a16:creationId xmlns:a16="http://schemas.microsoft.com/office/drawing/2014/main" id="{B412A0CE-A92D-DF42-B87F-D64BCEC5A094}"/>
                  </a:ext>
                </a:extLst>
              </p:cNvPr>
              <p:cNvGrpSpPr/>
              <p:nvPr userDrawn="1"/>
            </p:nvGrpSpPr>
            <p:grpSpPr>
              <a:xfrm>
                <a:off x="12236449" y="4803495"/>
                <a:ext cx="2147063" cy="2485366"/>
                <a:chOff x="12287249" y="1112812"/>
                <a:chExt cx="2147063" cy="3086847"/>
              </a:xfrm>
            </p:grpSpPr>
            <p:sp>
              <p:nvSpPr>
                <p:cNvPr id="86" name="Rectangle 85">
                  <a:extLst>
                    <a:ext uri="{FF2B5EF4-FFF2-40B4-BE49-F238E27FC236}">
                      <a16:creationId xmlns:a16="http://schemas.microsoft.com/office/drawing/2014/main" id="{88DFBAC4-3E5A-844D-9FF0-3A6546D2BBCA}"/>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7" name="Rectangle 86">
                  <a:extLst>
                    <a:ext uri="{FF2B5EF4-FFF2-40B4-BE49-F238E27FC236}">
                      <a16:creationId xmlns:a16="http://schemas.microsoft.com/office/drawing/2014/main" id="{BC61A75C-74F2-B24E-ADFA-6B76D9607CF7}"/>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8" name="TextBox 87">
                  <a:extLst>
                    <a:ext uri="{FF2B5EF4-FFF2-40B4-BE49-F238E27FC236}">
                      <a16:creationId xmlns:a16="http://schemas.microsoft.com/office/drawing/2014/main" id="{329D18AE-93B8-0348-8C35-9693A151B1BC}"/>
                    </a:ext>
                  </a:extLst>
                </p:cNvPr>
                <p:cNvSpPr txBox="1"/>
                <p:nvPr userDrawn="1"/>
              </p:nvSpPr>
              <p:spPr>
                <a:xfrm>
                  <a:off x="12516910" y="1189721"/>
                  <a:ext cx="1917402" cy="382262"/>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GUIDELINES</a:t>
                  </a:r>
                </a:p>
              </p:txBody>
            </p:sp>
            <p:sp>
              <p:nvSpPr>
                <p:cNvPr id="89" name="TextBox 88">
                  <a:extLst>
                    <a:ext uri="{FF2B5EF4-FFF2-40B4-BE49-F238E27FC236}">
                      <a16:creationId xmlns:a16="http://schemas.microsoft.com/office/drawing/2014/main" id="{BE14E0F2-0CC8-4943-BDEE-BAF3A3945AA3}"/>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85" name="Picture 84" descr="A screenshot of a cell phone&#10;&#10;Description automatically generated">
                <a:extLst>
                  <a:ext uri="{FF2B5EF4-FFF2-40B4-BE49-F238E27FC236}">
                    <a16:creationId xmlns:a16="http://schemas.microsoft.com/office/drawing/2014/main" id="{BC6B5C1E-F6E3-8A41-A345-E6115B5A4BAF}"/>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100" name="Rectangle 99">
            <a:extLst>
              <a:ext uri="{FF2B5EF4-FFF2-40B4-BE49-F238E27FC236}">
                <a16:creationId xmlns:a16="http://schemas.microsoft.com/office/drawing/2014/main" id="{F32233DF-79EA-BB48-AA9D-097EA2F4D528}"/>
              </a:ext>
            </a:extLst>
          </p:cNvPr>
          <p:cNvSpPr/>
          <p:nvPr userDrawn="1"/>
        </p:nvSpPr>
        <p:spPr>
          <a:xfrm>
            <a:off x="-1606668"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mBld" panose="020B0503050203000203" pitchFamily="34" charset="0"/>
                <a:ea typeface="+mn-ea"/>
                <a:cs typeface="+mn-cs"/>
              </a:rPr>
              <a:t>6 lines max</a:t>
            </a:r>
          </a:p>
        </p:txBody>
      </p:sp>
      <p:sp>
        <p:nvSpPr>
          <p:cNvPr id="101" name="Rectangle 100">
            <a:extLst>
              <a:ext uri="{FF2B5EF4-FFF2-40B4-BE49-F238E27FC236}">
                <a16:creationId xmlns:a16="http://schemas.microsoft.com/office/drawing/2014/main" id="{FC615163-8B7A-5848-904C-544A6FB4FB4F}"/>
              </a:ext>
            </a:extLst>
          </p:cNvPr>
          <p:cNvSpPr/>
          <p:nvPr userDrawn="1"/>
        </p:nvSpPr>
        <p:spPr>
          <a:xfrm>
            <a:off x="-1606668" y="4229718"/>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mBld" panose="020B0503050203000203" pitchFamily="34" charset="0"/>
              </a:rPr>
              <a:t>2 lines max</a:t>
            </a:r>
          </a:p>
        </p:txBody>
      </p:sp>
      <p:sp>
        <p:nvSpPr>
          <p:cNvPr id="35" name="Colour Pillar">
            <a:extLst>
              <a:ext uri="{FF2B5EF4-FFF2-40B4-BE49-F238E27FC236}">
                <a16:creationId xmlns:a16="http://schemas.microsoft.com/office/drawing/2014/main" id="{DE82F32C-6C9F-C349-945E-A0A9E8DB5FF6}"/>
              </a:ext>
            </a:extLst>
          </p:cNvPr>
          <p:cNvSpPr/>
          <p:nvPr userDrawn="1"/>
        </p:nvSpPr>
        <p:spPr>
          <a:xfrm>
            <a:off x="11820525" y="356400"/>
            <a:ext cx="370363"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21412751"/>
      </p:ext>
    </p:extLst>
  </p:cSld>
  <p:clrMapOvr>
    <a:masterClrMapping/>
  </p:clrMapOvr>
  <p:extLst>
    <p:ext uri="{DCECCB84-F9BA-43D5-87BE-67443E8EF086}">
      <p15:sldGuideLst xmlns:p15="http://schemas.microsoft.com/office/powerpoint/2012/main">
        <p15:guide id="2" pos="529" userDrawn="1">
          <p15:clr>
            <a:srgbClr val="FBAE40"/>
          </p15:clr>
        </p15:guide>
        <p15:guide id="3" pos="3500" userDrawn="1">
          <p15:clr>
            <a:srgbClr val="FBAE40"/>
          </p15:clr>
        </p15:guide>
        <p15:guide id="4" pos="7446"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ivider Style 1_Thin">
    <p:bg>
      <p:bgPr>
        <a:solidFill>
          <a:schemeClr val="accent1"/>
        </a:solidFill>
        <a:effectLst/>
      </p:bgPr>
    </p:bg>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BE0C7251-CD37-454F-9097-5A53D2472D7D}"/>
              </a:ext>
            </a:extLst>
          </p:cNvPr>
          <p:cNvSpPr/>
          <p:nvPr userDrawn="1"/>
        </p:nvSpPr>
        <p:spPr>
          <a:xfrm>
            <a:off x="12236449" y="199076"/>
            <a:ext cx="2000251" cy="450355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 name="Picture Placeholder 7">
            <a:extLst>
              <a:ext uri="{FF2B5EF4-FFF2-40B4-BE49-F238E27FC236}">
                <a16:creationId xmlns:a16="http://schemas.microsoft.com/office/drawing/2014/main" id="{03924A13-79EE-1D47-B49D-1565C986DA27}"/>
              </a:ext>
            </a:extLst>
          </p:cNvPr>
          <p:cNvSpPr>
            <a:spLocks noGrp="1"/>
          </p:cNvSpPr>
          <p:nvPr>
            <p:ph type="pic" sz="quarter" idx="11" hasCustomPrompt="1"/>
          </p:nvPr>
        </p:nvSpPr>
        <p:spPr>
          <a:xfrm>
            <a:off x="355599" y="358815"/>
            <a:ext cx="11485301" cy="6146157"/>
          </a:xfrm>
          <a:prstGeom prst="rect">
            <a:avLst/>
          </a:prstGeom>
          <a:solidFill>
            <a:schemeClr val="bg1"/>
          </a:solidFill>
        </p:spPr>
        <p:txBody>
          <a:bodyPr wrap="square" rIns="288000" anchor="ctr">
            <a:noAutofit/>
          </a:bodyPr>
          <a:lstStyle>
            <a:lvl1pPr algn="ctr">
              <a:defRPr/>
            </a:lvl1pPr>
          </a:lstStyle>
          <a:p>
            <a:r>
              <a:rPr lang="en-US"/>
              <a:t>Drop photo here to add background photo</a:t>
            </a:r>
          </a:p>
        </p:txBody>
      </p:sp>
      <p:sp>
        <p:nvSpPr>
          <p:cNvPr id="11" name="Freeform 10">
            <a:extLst>
              <a:ext uri="{FF2B5EF4-FFF2-40B4-BE49-F238E27FC236}">
                <a16:creationId xmlns:a16="http://schemas.microsoft.com/office/drawing/2014/main" id="{027E5C04-A6BF-204B-B6E3-68227002AE82}"/>
              </a:ext>
            </a:extLst>
          </p:cNvPr>
          <p:cNvSpPr/>
          <p:nvPr userDrawn="1"/>
        </p:nvSpPr>
        <p:spPr>
          <a:xfrm>
            <a:off x="-1" y="1"/>
            <a:ext cx="12192002" cy="6858000"/>
          </a:xfrm>
          <a:custGeom>
            <a:avLst/>
            <a:gdLst>
              <a:gd name="connsiteX0" fmla="*/ 360001 w 12192002"/>
              <a:gd name="connsiteY0" fmla="*/ 360000 h 6858000"/>
              <a:gd name="connsiteX1" fmla="*/ 360001 w 12192002"/>
              <a:gd name="connsiteY1" fmla="*/ 6497999 h 6858000"/>
              <a:gd name="connsiteX2" fmla="*/ 11832001 w 12192002"/>
              <a:gd name="connsiteY2" fmla="*/ 6497999 h 6858000"/>
              <a:gd name="connsiteX3" fmla="*/ 11832001 w 12192002"/>
              <a:gd name="connsiteY3" fmla="*/ 360000 h 6858000"/>
              <a:gd name="connsiteX4" fmla="*/ 1 w 12192002"/>
              <a:gd name="connsiteY4" fmla="*/ 0 h 6858000"/>
              <a:gd name="connsiteX5" fmla="*/ 360001 w 12192002"/>
              <a:gd name="connsiteY5" fmla="*/ 0 h 6858000"/>
              <a:gd name="connsiteX6" fmla="*/ 360001 w 12192002"/>
              <a:gd name="connsiteY6" fmla="*/ 0 h 6858000"/>
              <a:gd name="connsiteX7" fmla="*/ 11832001 w 12192002"/>
              <a:gd name="connsiteY7" fmla="*/ 0 h 6858000"/>
              <a:gd name="connsiteX8" fmla="*/ 12192001 w 12192002"/>
              <a:gd name="connsiteY8" fmla="*/ 0 h 6858000"/>
              <a:gd name="connsiteX9" fmla="*/ 12192002 w 12192002"/>
              <a:gd name="connsiteY9" fmla="*/ 0 h 6858000"/>
              <a:gd name="connsiteX10" fmla="*/ 12192002 w 12192002"/>
              <a:gd name="connsiteY10" fmla="*/ 360000 h 6858000"/>
              <a:gd name="connsiteX11" fmla="*/ 12192001 w 12192002"/>
              <a:gd name="connsiteY11" fmla="*/ 360000 h 6858000"/>
              <a:gd name="connsiteX12" fmla="*/ 12192001 w 12192002"/>
              <a:gd name="connsiteY12" fmla="*/ 6497999 h 6858000"/>
              <a:gd name="connsiteX13" fmla="*/ 12192002 w 12192002"/>
              <a:gd name="connsiteY13" fmla="*/ 6497999 h 6858000"/>
              <a:gd name="connsiteX14" fmla="*/ 12192002 w 12192002"/>
              <a:gd name="connsiteY14" fmla="*/ 6857999 h 6858000"/>
              <a:gd name="connsiteX15" fmla="*/ 12192001 w 12192002"/>
              <a:gd name="connsiteY15" fmla="*/ 6857999 h 6858000"/>
              <a:gd name="connsiteX16" fmla="*/ 12192001 w 12192002"/>
              <a:gd name="connsiteY16" fmla="*/ 6858000 h 6858000"/>
              <a:gd name="connsiteX17" fmla="*/ 11832001 w 12192002"/>
              <a:gd name="connsiteY17" fmla="*/ 6858000 h 6858000"/>
              <a:gd name="connsiteX18" fmla="*/ 11832001 w 12192002"/>
              <a:gd name="connsiteY18" fmla="*/ 6857999 h 6858000"/>
              <a:gd name="connsiteX19" fmla="*/ 360001 w 12192002"/>
              <a:gd name="connsiteY19" fmla="*/ 6857999 h 6858000"/>
              <a:gd name="connsiteX20" fmla="*/ 360001 w 12192002"/>
              <a:gd name="connsiteY20" fmla="*/ 6858000 h 6858000"/>
              <a:gd name="connsiteX21" fmla="*/ 1 w 12192002"/>
              <a:gd name="connsiteY21" fmla="*/ 6858000 h 6858000"/>
              <a:gd name="connsiteX22" fmla="*/ 1 w 12192002"/>
              <a:gd name="connsiteY22" fmla="*/ 6857999 h 6858000"/>
              <a:gd name="connsiteX23" fmla="*/ 0 w 12192002"/>
              <a:gd name="connsiteY23" fmla="*/ 6857999 h 6858000"/>
              <a:gd name="connsiteX24" fmla="*/ 0 w 12192002"/>
              <a:gd name="connsiteY24" fmla="*/ 6497999 h 6858000"/>
              <a:gd name="connsiteX25" fmla="*/ 1 w 12192002"/>
              <a:gd name="connsiteY25" fmla="*/ 6497999 h 6858000"/>
              <a:gd name="connsiteX26" fmla="*/ 1 w 12192002"/>
              <a:gd name="connsiteY26" fmla="*/ 360000 h 6858000"/>
              <a:gd name="connsiteX27" fmla="*/ 0 w 12192002"/>
              <a:gd name="connsiteY27" fmla="*/ 360000 h 6858000"/>
              <a:gd name="connsiteX28" fmla="*/ 0 w 12192002"/>
              <a:gd name="connsiteY28" fmla="*/ 0 h 6858000"/>
              <a:gd name="connsiteX29" fmla="*/ 1 w 12192002"/>
              <a:gd name="connsiteY2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192002" h="6858000">
                <a:moveTo>
                  <a:pt x="360001" y="360000"/>
                </a:moveTo>
                <a:lnTo>
                  <a:pt x="360001" y="6497999"/>
                </a:lnTo>
                <a:lnTo>
                  <a:pt x="11832001" y="6497999"/>
                </a:lnTo>
                <a:lnTo>
                  <a:pt x="11832001" y="360000"/>
                </a:lnTo>
                <a:close/>
                <a:moveTo>
                  <a:pt x="1" y="0"/>
                </a:moveTo>
                <a:lnTo>
                  <a:pt x="360001" y="0"/>
                </a:lnTo>
                <a:lnTo>
                  <a:pt x="360001" y="0"/>
                </a:lnTo>
                <a:lnTo>
                  <a:pt x="11832001" y="0"/>
                </a:lnTo>
                <a:lnTo>
                  <a:pt x="12192001" y="0"/>
                </a:lnTo>
                <a:lnTo>
                  <a:pt x="12192002" y="0"/>
                </a:lnTo>
                <a:lnTo>
                  <a:pt x="12192002" y="360000"/>
                </a:lnTo>
                <a:lnTo>
                  <a:pt x="12192001" y="360000"/>
                </a:lnTo>
                <a:lnTo>
                  <a:pt x="12192001" y="6497999"/>
                </a:lnTo>
                <a:lnTo>
                  <a:pt x="12192002" y="6497999"/>
                </a:lnTo>
                <a:lnTo>
                  <a:pt x="12192002" y="6857999"/>
                </a:lnTo>
                <a:lnTo>
                  <a:pt x="12192001" y="6857999"/>
                </a:lnTo>
                <a:lnTo>
                  <a:pt x="12192001" y="6858000"/>
                </a:lnTo>
                <a:lnTo>
                  <a:pt x="11832001" y="6858000"/>
                </a:lnTo>
                <a:lnTo>
                  <a:pt x="11832001" y="6857999"/>
                </a:lnTo>
                <a:lnTo>
                  <a:pt x="360001" y="6857999"/>
                </a:lnTo>
                <a:lnTo>
                  <a:pt x="360001" y="6858000"/>
                </a:lnTo>
                <a:lnTo>
                  <a:pt x="1" y="6858000"/>
                </a:lnTo>
                <a:lnTo>
                  <a:pt x="1" y="6857999"/>
                </a:lnTo>
                <a:lnTo>
                  <a:pt x="0" y="6857999"/>
                </a:lnTo>
                <a:lnTo>
                  <a:pt x="0" y="6497999"/>
                </a:lnTo>
                <a:lnTo>
                  <a:pt x="1" y="6497999"/>
                </a:lnTo>
                <a:lnTo>
                  <a:pt x="1" y="360000"/>
                </a:lnTo>
                <a:lnTo>
                  <a:pt x="0" y="360000"/>
                </a:lnTo>
                <a:lnTo>
                  <a:pt x="0" y="0"/>
                </a:lnTo>
                <a:lnTo>
                  <a:pt x="1"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Rectangle 6">
            <a:extLst>
              <a:ext uri="{FF2B5EF4-FFF2-40B4-BE49-F238E27FC236}">
                <a16:creationId xmlns:a16="http://schemas.microsoft.com/office/drawing/2014/main" id="{475EFF4A-70A8-9248-B4BA-E3DED7A31700}"/>
              </a:ext>
            </a:extLst>
          </p:cNvPr>
          <p:cNvSpPr/>
          <p:nvPr userDrawn="1"/>
        </p:nvSpPr>
        <p:spPr>
          <a:xfrm>
            <a:off x="-1607336"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mBld" panose="020B0503050203000203" pitchFamily="34" charset="0"/>
                <a:ea typeface="+mn-ea"/>
                <a:cs typeface="+mn-cs"/>
              </a:rPr>
              <a:t>4 lines max</a:t>
            </a:r>
          </a:p>
        </p:txBody>
      </p:sp>
      <p:sp>
        <p:nvSpPr>
          <p:cNvPr id="16" name="Rectangle 15">
            <a:extLst>
              <a:ext uri="{FF2B5EF4-FFF2-40B4-BE49-F238E27FC236}">
                <a16:creationId xmlns:a16="http://schemas.microsoft.com/office/drawing/2014/main" id="{DB5AEFE7-B037-6846-9200-FA1D40FA2490}"/>
              </a:ext>
            </a:extLst>
          </p:cNvPr>
          <p:cNvSpPr/>
          <p:nvPr userDrawn="1"/>
        </p:nvSpPr>
        <p:spPr>
          <a:xfrm>
            <a:off x="-1607336" y="3654952"/>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mBld" panose="020B0503050203000203" pitchFamily="34" charset="0"/>
              </a:rPr>
              <a:t>2 lines max</a:t>
            </a:r>
          </a:p>
        </p:txBody>
      </p:sp>
      <p:sp>
        <p:nvSpPr>
          <p:cNvPr id="9" name="Left Bracket 8">
            <a:extLst>
              <a:ext uri="{FF2B5EF4-FFF2-40B4-BE49-F238E27FC236}">
                <a16:creationId xmlns:a16="http://schemas.microsoft.com/office/drawing/2014/main" id="{120EEB4F-ABEE-814D-8EF3-50DC5B4DAC66}"/>
              </a:ext>
            </a:extLst>
          </p:cNvPr>
          <p:cNvSpPr/>
          <p:nvPr userDrawn="1"/>
        </p:nvSpPr>
        <p:spPr>
          <a:xfrm>
            <a:off x="-282633" y="1463040"/>
            <a:ext cx="133004" cy="2194560"/>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Left Bracket 18">
            <a:extLst>
              <a:ext uri="{FF2B5EF4-FFF2-40B4-BE49-F238E27FC236}">
                <a16:creationId xmlns:a16="http://schemas.microsoft.com/office/drawing/2014/main" id="{E87ECFFE-7F36-694E-8F11-4253B1666900}"/>
              </a:ext>
            </a:extLst>
          </p:cNvPr>
          <p:cNvSpPr/>
          <p:nvPr userDrawn="1"/>
        </p:nvSpPr>
        <p:spPr>
          <a:xfrm>
            <a:off x="-282633" y="3684494"/>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7" name="Text Placeholder 2">
            <a:extLst>
              <a:ext uri="{FF2B5EF4-FFF2-40B4-BE49-F238E27FC236}">
                <a16:creationId xmlns:a16="http://schemas.microsoft.com/office/drawing/2014/main" id="{5B0AA002-EEF2-0444-877C-29A9E5603201}"/>
              </a:ext>
            </a:extLst>
          </p:cNvPr>
          <p:cNvSpPr>
            <a:spLocks noGrp="1"/>
          </p:cNvSpPr>
          <p:nvPr userDrawn="1">
            <p:ph type="body" sz="quarter" idx="15" hasCustomPrompt="1"/>
          </p:nvPr>
        </p:nvSpPr>
        <p:spPr>
          <a:xfrm>
            <a:off x="359230" y="1439185"/>
            <a:ext cx="11470500" cy="5066972"/>
          </a:xfrm>
          <a:gradFill flip="none" rotWithShape="1">
            <a:gsLst>
              <a:gs pos="32000">
                <a:srgbClr val="000000">
                  <a:alpha val="51000"/>
                </a:srgbClr>
              </a:gs>
              <a:gs pos="100000">
                <a:schemeClr val="tx1">
                  <a:alpha val="0"/>
                </a:schemeClr>
              </a:gs>
            </a:gsLst>
            <a:lin ang="16200000" scaled="1"/>
            <a:tileRect/>
          </a:gradFill>
        </p:spPr>
        <p:txBody>
          <a:bodyPr vert="horz" wrap="square" lIns="0" tIns="0" rIns="0" bIns="0" rtlCol="0">
            <a:noAutofit/>
          </a:bodyPr>
          <a:lstStyle>
            <a:lvl1pPr>
              <a:defRPr lang="en-US" dirty="0">
                <a:solidFill>
                  <a:schemeClr val="tx1">
                    <a:alpha val="0"/>
                  </a:schemeClr>
                </a:solidFill>
              </a:defRPr>
            </a:lvl1pPr>
          </a:lstStyle>
          <a:p>
            <a:pPr lvl="0"/>
            <a:r>
              <a:rPr lang="en-US"/>
              <a:t> </a:t>
            </a:r>
          </a:p>
        </p:txBody>
      </p:sp>
      <p:sp>
        <p:nvSpPr>
          <p:cNvPr id="13" name="Text Placeholder 12">
            <a:extLst>
              <a:ext uri="{FF2B5EF4-FFF2-40B4-BE49-F238E27FC236}">
                <a16:creationId xmlns:a16="http://schemas.microsoft.com/office/drawing/2014/main" id="{45662960-ECF9-544A-B3EA-4102BD62AF1E}"/>
              </a:ext>
            </a:extLst>
          </p:cNvPr>
          <p:cNvSpPr>
            <a:spLocks noGrp="1"/>
          </p:cNvSpPr>
          <p:nvPr userDrawn="1">
            <p:ph type="body" sz="quarter" idx="10" hasCustomPrompt="1"/>
          </p:nvPr>
        </p:nvSpPr>
        <p:spPr>
          <a:xfrm>
            <a:off x="704469" y="2216276"/>
            <a:ext cx="10496932" cy="2186940"/>
          </a:xfrm>
          <a:noFill/>
          <a:ln>
            <a:noFill/>
          </a:ln>
        </p:spPr>
        <p:txBody>
          <a:bodyPr lIns="0" tIns="0" rIns="0" bIns="0" anchor="b">
            <a:noAutofit/>
          </a:bodyPr>
          <a:lstStyle>
            <a:lvl1pPr>
              <a:lnSpc>
                <a:spcPct val="90000"/>
              </a:lnSpc>
              <a:spcBef>
                <a:spcPts val="0"/>
              </a:spcBef>
              <a:defRPr sz="4000" b="1" i="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Click to Add Presentation Title</a:t>
            </a:r>
          </a:p>
        </p:txBody>
      </p:sp>
      <p:sp>
        <p:nvSpPr>
          <p:cNvPr id="12" name="Text Placeholder 12">
            <a:extLst>
              <a:ext uri="{FF2B5EF4-FFF2-40B4-BE49-F238E27FC236}">
                <a16:creationId xmlns:a16="http://schemas.microsoft.com/office/drawing/2014/main" id="{9E978879-4384-7944-8E60-E6FEF4E21A9D}"/>
              </a:ext>
            </a:extLst>
          </p:cNvPr>
          <p:cNvSpPr>
            <a:spLocks noGrp="1"/>
          </p:cNvSpPr>
          <p:nvPr userDrawn="1">
            <p:ph type="body" sz="quarter" idx="13" hasCustomPrompt="1"/>
          </p:nvPr>
        </p:nvSpPr>
        <p:spPr>
          <a:xfrm>
            <a:off x="704469" y="5047241"/>
            <a:ext cx="10496932" cy="315212"/>
          </a:xfrm>
          <a:noFill/>
          <a:ln>
            <a:noFill/>
          </a:ln>
        </p:spPr>
        <p:txBody>
          <a:bodyPr lIns="0" tIns="0" rIns="0" bIns="0" anchor="b">
            <a:noAutofit/>
          </a:bodyPr>
          <a:lstStyle>
            <a:lvl1pPr>
              <a:defRPr sz="1200" b="1" i="0" cap="all" baseline="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Presenter name</a:t>
            </a:r>
          </a:p>
        </p:txBody>
      </p:sp>
      <p:sp>
        <p:nvSpPr>
          <p:cNvPr id="14" name="Text Placeholder 12">
            <a:extLst>
              <a:ext uri="{FF2B5EF4-FFF2-40B4-BE49-F238E27FC236}">
                <a16:creationId xmlns:a16="http://schemas.microsoft.com/office/drawing/2014/main" id="{0C179A9A-C7C8-7C48-A97C-FBC66812BEE9}"/>
              </a:ext>
            </a:extLst>
          </p:cNvPr>
          <p:cNvSpPr>
            <a:spLocks noGrp="1"/>
          </p:cNvSpPr>
          <p:nvPr userDrawn="1">
            <p:ph type="body" sz="quarter" idx="14" hasCustomPrompt="1"/>
          </p:nvPr>
        </p:nvSpPr>
        <p:spPr>
          <a:xfrm>
            <a:off x="704469" y="4410731"/>
            <a:ext cx="10496932" cy="631755"/>
          </a:xfrm>
          <a:noFill/>
          <a:ln>
            <a:noFill/>
          </a:ln>
        </p:spPr>
        <p:txBody>
          <a:bodyPr lIns="0" tIns="0" rIns="0" bIns="0" anchor="t">
            <a:noAutofit/>
          </a:bodyPr>
          <a:lstStyle>
            <a:lvl1pPr algn="l">
              <a:lnSpc>
                <a:spcPct val="100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Presentation subtitle</a:t>
            </a:r>
          </a:p>
        </p:txBody>
      </p:sp>
      <p:sp>
        <p:nvSpPr>
          <p:cNvPr id="53" name="TextBox 52">
            <a:extLst>
              <a:ext uri="{FF2B5EF4-FFF2-40B4-BE49-F238E27FC236}">
                <a16:creationId xmlns:a16="http://schemas.microsoft.com/office/drawing/2014/main" id="{E8B3B9C6-6CD9-D946-B1D5-9EF281530014}"/>
              </a:ext>
            </a:extLst>
          </p:cNvPr>
          <p:cNvSpPr txBox="1"/>
          <p:nvPr userDrawn="1"/>
        </p:nvSpPr>
        <p:spPr>
          <a:xfrm>
            <a:off x="12335975" y="2621005"/>
            <a:ext cx="1797275" cy="1208838"/>
          </a:xfrm>
          <a:prstGeom prst="rect">
            <a:avLst/>
          </a:prstGeom>
          <a:noFill/>
        </p:spPr>
        <p:txBody>
          <a:bodyPr wrap="square" rtlCol="0">
            <a:noAutofit/>
          </a:bodyPr>
          <a:lstStyle/>
          <a:p>
            <a:pPr marL="171450" indent="-171450">
              <a:spcAft>
                <a:spcPts val="600"/>
              </a:spcAft>
              <a:buClr>
                <a:schemeClr val="accent1"/>
              </a:buClr>
              <a:buFont typeface="Wingdings" pitchFamily="2"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54" name="Picture 53">
            <a:extLst>
              <a:ext uri="{FF2B5EF4-FFF2-40B4-BE49-F238E27FC236}">
                <a16:creationId xmlns:a16="http://schemas.microsoft.com/office/drawing/2014/main" id="{5E390240-9847-7A43-BCA8-8C0F50915B6F}"/>
              </a:ext>
            </a:extLst>
          </p:cNvPr>
          <p:cNvPicPr>
            <a:picLocks noChangeAspect="1"/>
          </p:cNvPicPr>
          <p:nvPr userDrawn="1"/>
        </p:nvPicPr>
        <p:blipFill>
          <a:blip r:embed="rId2"/>
          <a:stretch>
            <a:fillRect/>
          </a:stretch>
        </p:blipFill>
        <p:spPr>
          <a:xfrm>
            <a:off x="12520676" y="3926381"/>
            <a:ext cx="1369060" cy="571228"/>
          </a:xfrm>
          <a:prstGeom prst="rect">
            <a:avLst/>
          </a:prstGeom>
          <a:ln>
            <a:solidFill>
              <a:schemeClr val="accent1"/>
            </a:solidFill>
          </a:ln>
        </p:spPr>
      </p:pic>
      <p:grpSp>
        <p:nvGrpSpPr>
          <p:cNvPr id="38" name="Group 37">
            <a:extLst>
              <a:ext uri="{FF2B5EF4-FFF2-40B4-BE49-F238E27FC236}">
                <a16:creationId xmlns:a16="http://schemas.microsoft.com/office/drawing/2014/main" id="{0A3EEEC6-4401-1743-AAC6-68892666C16A}"/>
              </a:ext>
            </a:extLst>
          </p:cNvPr>
          <p:cNvGrpSpPr/>
          <p:nvPr userDrawn="1"/>
        </p:nvGrpSpPr>
        <p:grpSpPr>
          <a:xfrm>
            <a:off x="12192000" y="-947342"/>
            <a:ext cx="2427514" cy="605550"/>
            <a:chOff x="12192000" y="-947342"/>
            <a:chExt cx="2427514" cy="605550"/>
          </a:xfrm>
        </p:grpSpPr>
        <p:sp>
          <p:nvSpPr>
            <p:cNvPr id="48" name="TextBox 47">
              <a:extLst>
                <a:ext uri="{FF2B5EF4-FFF2-40B4-BE49-F238E27FC236}">
                  <a16:creationId xmlns:a16="http://schemas.microsoft.com/office/drawing/2014/main" id="{AF15734D-3D4F-794C-B7BE-A3B9327C002E}"/>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49" name="Picture 48">
              <a:extLst>
                <a:ext uri="{FF2B5EF4-FFF2-40B4-BE49-F238E27FC236}">
                  <a16:creationId xmlns:a16="http://schemas.microsoft.com/office/drawing/2014/main" id="{286D0E82-123E-B545-9DF7-622DBE8A2C82}"/>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65" name="Rectangle 64">
            <a:extLst>
              <a:ext uri="{FF2B5EF4-FFF2-40B4-BE49-F238E27FC236}">
                <a16:creationId xmlns:a16="http://schemas.microsoft.com/office/drawing/2014/main" id="{388E1658-E3F5-EB45-A3B5-B82A50EEB121}"/>
              </a:ext>
            </a:extLst>
          </p:cNvPr>
          <p:cNvSpPr/>
          <p:nvPr userDrawn="1"/>
        </p:nvSpPr>
        <p:spPr>
          <a:xfrm>
            <a:off x="12236449"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6" name="Right Triangle 65">
            <a:extLst>
              <a:ext uri="{FF2B5EF4-FFF2-40B4-BE49-F238E27FC236}">
                <a16:creationId xmlns:a16="http://schemas.microsoft.com/office/drawing/2014/main" id="{F8510B44-9E89-044B-95E4-414B7C382350}"/>
              </a:ext>
            </a:extLst>
          </p:cNvPr>
          <p:cNvSpPr/>
          <p:nvPr userDrawn="1"/>
        </p:nvSpPr>
        <p:spPr>
          <a:xfrm flipH="1">
            <a:off x="12065000"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7" name="TextBox 66">
            <a:extLst>
              <a:ext uri="{FF2B5EF4-FFF2-40B4-BE49-F238E27FC236}">
                <a16:creationId xmlns:a16="http://schemas.microsoft.com/office/drawing/2014/main" id="{2D6FEADA-EC5A-3740-B89D-7ADE2FA19F0E}"/>
              </a:ext>
            </a:extLst>
          </p:cNvPr>
          <p:cNvSpPr txBox="1"/>
          <p:nvPr userDrawn="1"/>
        </p:nvSpPr>
        <p:spPr>
          <a:xfrm>
            <a:off x="12466110"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68" name="TextBox 67">
            <a:extLst>
              <a:ext uri="{FF2B5EF4-FFF2-40B4-BE49-F238E27FC236}">
                <a16:creationId xmlns:a16="http://schemas.microsoft.com/office/drawing/2014/main" id="{898EF550-E9C7-B541-AD3A-730CDCCB5F0B}"/>
              </a:ext>
            </a:extLst>
          </p:cNvPr>
          <p:cNvSpPr txBox="1"/>
          <p:nvPr userDrawn="1"/>
        </p:nvSpPr>
        <p:spPr>
          <a:xfrm>
            <a:off x="12318220" y="402836"/>
            <a:ext cx="1854980" cy="2275050"/>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nvGrpSpPr>
          <p:cNvPr id="52" name="Group 51">
            <a:extLst>
              <a:ext uri="{FF2B5EF4-FFF2-40B4-BE49-F238E27FC236}">
                <a16:creationId xmlns:a16="http://schemas.microsoft.com/office/drawing/2014/main" id="{AD126B4E-8341-F94A-867E-3248EFD26CFB}"/>
              </a:ext>
            </a:extLst>
          </p:cNvPr>
          <p:cNvGrpSpPr/>
          <p:nvPr userDrawn="1"/>
        </p:nvGrpSpPr>
        <p:grpSpPr>
          <a:xfrm>
            <a:off x="12237133" y="4775327"/>
            <a:ext cx="2011532" cy="985422"/>
            <a:chOff x="12272640" y="6571606"/>
            <a:chExt cx="1538402" cy="985422"/>
          </a:xfrm>
        </p:grpSpPr>
        <p:sp>
          <p:nvSpPr>
            <p:cNvPr id="61" name="Rectangle 60">
              <a:extLst>
                <a:ext uri="{FF2B5EF4-FFF2-40B4-BE49-F238E27FC236}">
                  <a16:creationId xmlns:a16="http://schemas.microsoft.com/office/drawing/2014/main" id="{186FC8C6-6A82-2C4E-B4D7-FC2BD26DADDD}"/>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62" name="TextBox 61">
              <a:extLst>
                <a:ext uri="{FF2B5EF4-FFF2-40B4-BE49-F238E27FC236}">
                  <a16:creationId xmlns:a16="http://schemas.microsoft.com/office/drawing/2014/main" id="{C8A629F7-7A9C-9A44-B02C-71D0D5CBD2DC}"/>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63" name="Picture 62">
              <a:extLst>
                <a:ext uri="{FF2B5EF4-FFF2-40B4-BE49-F238E27FC236}">
                  <a16:creationId xmlns:a16="http://schemas.microsoft.com/office/drawing/2014/main" id="{12CC3522-7234-7843-BB65-0F5570211E19}"/>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55" name="Group 54">
            <a:extLst>
              <a:ext uri="{FF2B5EF4-FFF2-40B4-BE49-F238E27FC236}">
                <a16:creationId xmlns:a16="http://schemas.microsoft.com/office/drawing/2014/main" id="{F1AF4B8E-40E1-D34B-B754-D39A53353AA3}"/>
              </a:ext>
            </a:extLst>
          </p:cNvPr>
          <p:cNvGrpSpPr/>
          <p:nvPr userDrawn="1"/>
        </p:nvGrpSpPr>
        <p:grpSpPr>
          <a:xfrm>
            <a:off x="12236449" y="5846397"/>
            <a:ext cx="2147063" cy="2485366"/>
            <a:chOff x="12287249" y="1112812"/>
            <a:chExt cx="2147063" cy="3086847"/>
          </a:xfrm>
        </p:grpSpPr>
        <p:sp>
          <p:nvSpPr>
            <p:cNvPr id="57" name="Rectangle 56">
              <a:extLst>
                <a:ext uri="{FF2B5EF4-FFF2-40B4-BE49-F238E27FC236}">
                  <a16:creationId xmlns:a16="http://schemas.microsoft.com/office/drawing/2014/main" id="{45B08DC7-4FAB-4C4E-BCD0-84A9F6A2630F}"/>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8" name="Rectangle 57">
              <a:extLst>
                <a:ext uri="{FF2B5EF4-FFF2-40B4-BE49-F238E27FC236}">
                  <a16:creationId xmlns:a16="http://schemas.microsoft.com/office/drawing/2014/main" id="{A3F955E2-7AEC-3349-BDB7-6F41362F2FE1}"/>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9" name="TextBox 58">
              <a:extLst>
                <a:ext uri="{FF2B5EF4-FFF2-40B4-BE49-F238E27FC236}">
                  <a16:creationId xmlns:a16="http://schemas.microsoft.com/office/drawing/2014/main" id="{F0005B94-8246-F548-8FDE-453C27212A8D}"/>
                </a:ext>
              </a:extLst>
            </p:cNvPr>
            <p:cNvSpPr txBox="1"/>
            <p:nvPr userDrawn="1"/>
          </p:nvSpPr>
          <p:spPr>
            <a:xfrm>
              <a:off x="12516910" y="1189721"/>
              <a:ext cx="1917402" cy="382262"/>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GUIDELINES</a:t>
              </a:r>
            </a:p>
          </p:txBody>
        </p:sp>
        <p:sp>
          <p:nvSpPr>
            <p:cNvPr id="60" name="TextBox 59">
              <a:extLst>
                <a:ext uri="{FF2B5EF4-FFF2-40B4-BE49-F238E27FC236}">
                  <a16:creationId xmlns:a16="http://schemas.microsoft.com/office/drawing/2014/main" id="{B316A304-EA78-C348-B1FC-9F5EC649EE88}"/>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56" name="Picture 55" descr="A screenshot of a cell phone&#10;&#10;Description automatically generated">
            <a:extLst>
              <a:ext uri="{FF2B5EF4-FFF2-40B4-BE49-F238E27FC236}">
                <a16:creationId xmlns:a16="http://schemas.microsoft.com/office/drawing/2014/main" id="{3CF0250C-B7D9-3146-A826-407B5DE3B7F1}"/>
              </a:ext>
            </a:extLst>
          </p:cNvPr>
          <p:cNvPicPr>
            <a:picLocks noChangeAspect="1"/>
          </p:cNvPicPr>
          <p:nvPr userDrawn="1"/>
        </p:nvPicPr>
        <p:blipFill rotWithShape="1">
          <a:blip r:embed="rId5"/>
          <a:srcRect l="29724" t="14641" r="46863" b="57996"/>
          <a:stretch/>
        </p:blipFill>
        <p:spPr>
          <a:xfrm>
            <a:off x="12520795" y="7956885"/>
            <a:ext cx="1365354" cy="1063823"/>
          </a:xfrm>
          <a:prstGeom prst="rect">
            <a:avLst/>
          </a:prstGeom>
          <a:ln>
            <a:solidFill>
              <a:schemeClr val="accent1"/>
            </a:solidFill>
          </a:ln>
        </p:spPr>
      </p:pic>
      <p:cxnSp>
        <p:nvCxnSpPr>
          <p:cNvPr id="5" name="Straight Connector 4">
            <a:extLst>
              <a:ext uri="{FF2B5EF4-FFF2-40B4-BE49-F238E27FC236}">
                <a16:creationId xmlns:a16="http://schemas.microsoft.com/office/drawing/2014/main" id="{F2D8F8C9-F49E-3048-826A-0937FBC04EBF}"/>
              </a:ext>
            </a:extLst>
          </p:cNvPr>
          <p:cNvCxnSpPr>
            <a:cxnSpLocks/>
          </p:cNvCxnSpPr>
          <p:nvPr userDrawn="1"/>
        </p:nvCxnSpPr>
        <p:spPr>
          <a:xfrm>
            <a:off x="694023" y="5586047"/>
            <a:ext cx="470529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descr="Glendon | York University Logo">
            <a:extLst>
              <a:ext uri="{FF2B5EF4-FFF2-40B4-BE49-F238E27FC236}">
                <a16:creationId xmlns:a16="http://schemas.microsoft.com/office/drawing/2014/main" id="{E7792306-5A27-4A48-893D-C35D2FF52AEA}"/>
              </a:ext>
            </a:extLst>
          </p:cNvPr>
          <p:cNvPicPr>
            <a:picLocks noChangeAspect="1"/>
          </p:cNvPicPr>
          <p:nvPr userDrawn="1"/>
        </p:nvPicPr>
        <p:blipFill>
          <a:blip r:embed="rId6"/>
          <a:srcRect/>
          <a:stretch/>
        </p:blipFill>
        <p:spPr>
          <a:xfrm>
            <a:off x="704469" y="5857565"/>
            <a:ext cx="3424005" cy="372680"/>
          </a:xfrm>
          <a:prstGeom prst="rect">
            <a:avLst/>
          </a:prstGeom>
        </p:spPr>
      </p:pic>
      <p:sp>
        <p:nvSpPr>
          <p:cNvPr id="35" name="Colour Pillar">
            <a:extLst>
              <a:ext uri="{FF2B5EF4-FFF2-40B4-BE49-F238E27FC236}">
                <a16:creationId xmlns:a16="http://schemas.microsoft.com/office/drawing/2014/main" id="{70B62D3F-128B-B745-A802-092EB8053FB2}"/>
              </a:ext>
            </a:extLst>
          </p:cNvPr>
          <p:cNvSpPr/>
          <p:nvPr userDrawn="1"/>
        </p:nvSpPr>
        <p:spPr>
          <a:xfrm>
            <a:off x="11830843" y="360000"/>
            <a:ext cx="360045" cy="613918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867133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19512E45-9B20-744C-82C6-01AAA946D70E}"/>
              </a:ext>
            </a:extLst>
          </p:cNvPr>
          <p:cNvSpPr>
            <a:spLocks noGrp="1"/>
          </p:cNvSpPr>
          <p:nvPr>
            <p:ph type="pic" sz="quarter" idx="12" hasCustomPrompt="1"/>
          </p:nvPr>
        </p:nvSpPr>
        <p:spPr>
          <a:xfrm>
            <a:off x="360001" y="360002"/>
            <a:ext cx="5376000" cy="6137999"/>
          </a:xfrm>
          <a:custGeom>
            <a:avLst/>
            <a:gdLst>
              <a:gd name="connsiteX0" fmla="*/ 0 w 5376000"/>
              <a:gd name="connsiteY0" fmla="*/ 0 h 6137999"/>
              <a:gd name="connsiteX1" fmla="*/ 5376000 w 5376000"/>
              <a:gd name="connsiteY1" fmla="*/ 0 h 6137999"/>
              <a:gd name="connsiteX2" fmla="*/ 5376000 w 5376000"/>
              <a:gd name="connsiteY2" fmla="*/ 3634098 h 6137999"/>
              <a:gd name="connsiteX3" fmla="*/ 2875021 w 5376000"/>
              <a:gd name="connsiteY3" fmla="*/ 3634098 h 6137999"/>
              <a:gd name="connsiteX4" fmla="*/ 2875021 w 5376000"/>
              <a:gd name="connsiteY4" fmla="*/ 6137999 h 6137999"/>
              <a:gd name="connsiteX5" fmla="*/ 0 w 5376000"/>
              <a:gd name="connsiteY5" fmla="*/ 6137999 h 613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76000" h="6137999">
                <a:moveTo>
                  <a:pt x="0" y="0"/>
                </a:moveTo>
                <a:lnTo>
                  <a:pt x="5376000" y="0"/>
                </a:lnTo>
                <a:lnTo>
                  <a:pt x="5376000" y="3634098"/>
                </a:lnTo>
                <a:lnTo>
                  <a:pt x="2875021" y="3634098"/>
                </a:lnTo>
                <a:lnTo>
                  <a:pt x="2875021" y="6137999"/>
                </a:lnTo>
                <a:lnTo>
                  <a:pt x="0" y="6137999"/>
                </a:lnTo>
                <a:close/>
              </a:path>
            </a:pathLst>
          </a:custGeom>
          <a:solidFill>
            <a:schemeClr val="bg1"/>
          </a:solidFill>
          <a:ln>
            <a:noFill/>
          </a:ln>
        </p:spPr>
        <p:txBody>
          <a:bodyPr wrap="square" lIns="180000" rIns="36000" bIns="1080000" anchor="ctr">
            <a:noAutofit/>
          </a:bodyPr>
          <a:lstStyle>
            <a:lvl1pPr algn="l">
              <a:defRPr/>
            </a:lvl1pPr>
          </a:lstStyle>
          <a:p>
            <a:r>
              <a:rPr lang="en-US"/>
              <a:t>Drop photo here</a:t>
            </a:r>
            <a:br>
              <a:rPr lang="en-US"/>
            </a:br>
            <a:r>
              <a:rPr lang="en-US"/>
              <a:t>to add background photo</a:t>
            </a:r>
          </a:p>
        </p:txBody>
      </p:sp>
      <p:sp>
        <p:nvSpPr>
          <p:cNvPr id="10" name="Rectangle 9">
            <a:extLst>
              <a:ext uri="{FF2B5EF4-FFF2-40B4-BE49-F238E27FC236}">
                <a16:creationId xmlns:a16="http://schemas.microsoft.com/office/drawing/2014/main" id="{17E04B78-677A-6B46-914C-0B0515F95B2D}"/>
              </a:ext>
            </a:extLst>
          </p:cNvPr>
          <p:cNvSpPr/>
          <p:nvPr userDrawn="1"/>
        </p:nvSpPr>
        <p:spPr>
          <a:xfrm rot="5400000">
            <a:off x="2991208" y="3814165"/>
            <a:ext cx="175565" cy="59121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DE83E69-D9AC-584D-8346-2152F0FC075C}"/>
              </a:ext>
            </a:extLst>
          </p:cNvPr>
          <p:cNvSpPr/>
          <p:nvPr userDrawn="1"/>
        </p:nvSpPr>
        <p:spPr>
          <a:xfrm>
            <a:off x="3226003" y="3994099"/>
            <a:ext cx="2691994" cy="26919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9B170CB6-9138-0745-9CD9-E339F3DB91E2}"/>
              </a:ext>
            </a:extLst>
          </p:cNvPr>
          <p:cNvSpPr txBox="1"/>
          <p:nvPr userDrawn="1"/>
        </p:nvSpPr>
        <p:spPr>
          <a:xfrm>
            <a:off x="3724664" y="5053507"/>
            <a:ext cx="1811714" cy="646331"/>
          </a:xfrm>
          <a:prstGeom prst="rect">
            <a:avLst/>
          </a:prstGeom>
          <a:noFill/>
        </p:spPr>
        <p:txBody>
          <a:bodyPr wrap="none" rtlCol="0" anchor="ctr">
            <a:spAutoFit/>
          </a:bodyPr>
          <a:lstStyle/>
          <a:p>
            <a:pPr algn="ctr"/>
            <a:r>
              <a:rPr lang="en-US" sz="3600" b="1" i="0" kern="1200">
                <a:solidFill>
                  <a:schemeClr val="bg1"/>
                </a:solidFill>
                <a:latin typeface="IBM Plex Sans SmBld" panose="020B0503050203000203" pitchFamily="34" charset="0"/>
                <a:ea typeface="Roboto Thin" pitchFamily="2" charset="0"/>
                <a:cs typeface="+mj-cs"/>
              </a:rPr>
              <a:t>Agenda</a:t>
            </a:r>
          </a:p>
        </p:txBody>
      </p:sp>
      <p:sp>
        <p:nvSpPr>
          <p:cNvPr id="20" name="Freeform 19">
            <a:extLst>
              <a:ext uri="{FF2B5EF4-FFF2-40B4-BE49-F238E27FC236}">
                <a16:creationId xmlns:a16="http://schemas.microsoft.com/office/drawing/2014/main" id="{94AC1224-3BA0-134E-BC2C-FA6E6F4DBC3F}"/>
              </a:ext>
            </a:extLst>
          </p:cNvPr>
          <p:cNvSpPr/>
          <p:nvPr userDrawn="1"/>
        </p:nvSpPr>
        <p:spPr>
          <a:xfrm rot="5400000">
            <a:off x="-380999" y="381000"/>
            <a:ext cx="6858000" cy="6096001"/>
          </a:xfrm>
          <a:custGeom>
            <a:avLst/>
            <a:gdLst>
              <a:gd name="connsiteX0" fmla="*/ 360000 w 6858000"/>
              <a:gd name="connsiteY0" fmla="*/ 5736001 h 6096001"/>
              <a:gd name="connsiteX1" fmla="*/ 6497999 w 6858000"/>
              <a:gd name="connsiteY1" fmla="*/ 5736001 h 6096001"/>
              <a:gd name="connsiteX2" fmla="*/ 6497999 w 6858000"/>
              <a:gd name="connsiteY2" fmla="*/ 360001 h 6096001"/>
              <a:gd name="connsiteX3" fmla="*/ 360000 w 6858000"/>
              <a:gd name="connsiteY3" fmla="*/ 360001 h 6096001"/>
              <a:gd name="connsiteX4" fmla="*/ 0 w 6858000"/>
              <a:gd name="connsiteY4" fmla="*/ 360001 h 6096001"/>
              <a:gd name="connsiteX5" fmla="*/ 0 w 6858000"/>
              <a:gd name="connsiteY5" fmla="*/ 1 h 6096001"/>
              <a:gd name="connsiteX6" fmla="*/ 6497999 w 6858000"/>
              <a:gd name="connsiteY6" fmla="*/ 1 h 6096001"/>
              <a:gd name="connsiteX7" fmla="*/ 6497999 w 6858000"/>
              <a:gd name="connsiteY7" fmla="*/ 0 h 6096001"/>
              <a:gd name="connsiteX8" fmla="*/ 6857999 w 6858000"/>
              <a:gd name="connsiteY8" fmla="*/ 0 h 6096001"/>
              <a:gd name="connsiteX9" fmla="*/ 6857999 w 6858000"/>
              <a:gd name="connsiteY9" fmla="*/ 1 h 6096001"/>
              <a:gd name="connsiteX10" fmla="*/ 6858000 w 6858000"/>
              <a:gd name="connsiteY10" fmla="*/ 1 h 6096001"/>
              <a:gd name="connsiteX11" fmla="*/ 6858000 w 6858000"/>
              <a:gd name="connsiteY11" fmla="*/ 360001 h 6096001"/>
              <a:gd name="connsiteX12" fmla="*/ 6857999 w 6858000"/>
              <a:gd name="connsiteY12" fmla="*/ 360001 h 6096001"/>
              <a:gd name="connsiteX13" fmla="*/ 6857999 w 6858000"/>
              <a:gd name="connsiteY13" fmla="*/ 5736001 h 6096001"/>
              <a:gd name="connsiteX14" fmla="*/ 6858000 w 6858000"/>
              <a:gd name="connsiteY14" fmla="*/ 5736001 h 6096001"/>
              <a:gd name="connsiteX15" fmla="*/ 6858000 w 6858000"/>
              <a:gd name="connsiteY15" fmla="*/ 6096001 h 6096001"/>
              <a:gd name="connsiteX16" fmla="*/ 0 w 6858000"/>
              <a:gd name="connsiteY16" fmla="*/ 6096001 h 6096001"/>
              <a:gd name="connsiteX17" fmla="*/ 0 w 6858000"/>
              <a:gd name="connsiteY17" fmla="*/ 5736001 h 6096001"/>
              <a:gd name="connsiteX18" fmla="*/ 0 w 6858000"/>
              <a:gd name="connsiteY18" fmla="*/ 5736001 h 6096001"/>
              <a:gd name="connsiteX19" fmla="*/ 0 w 6858000"/>
              <a:gd name="connsiteY19" fmla="*/ 360001 h 609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58000" h="6096001">
                <a:moveTo>
                  <a:pt x="360000" y="5736001"/>
                </a:moveTo>
                <a:lnTo>
                  <a:pt x="6497999" y="5736001"/>
                </a:lnTo>
                <a:lnTo>
                  <a:pt x="6497999" y="360001"/>
                </a:lnTo>
                <a:lnTo>
                  <a:pt x="360000" y="360001"/>
                </a:lnTo>
                <a:close/>
                <a:moveTo>
                  <a:pt x="0" y="360001"/>
                </a:moveTo>
                <a:lnTo>
                  <a:pt x="0" y="1"/>
                </a:lnTo>
                <a:lnTo>
                  <a:pt x="6497999" y="1"/>
                </a:lnTo>
                <a:lnTo>
                  <a:pt x="6497999" y="0"/>
                </a:lnTo>
                <a:lnTo>
                  <a:pt x="6857999" y="0"/>
                </a:lnTo>
                <a:lnTo>
                  <a:pt x="6857999" y="1"/>
                </a:lnTo>
                <a:lnTo>
                  <a:pt x="6858000" y="1"/>
                </a:lnTo>
                <a:lnTo>
                  <a:pt x="6858000" y="360001"/>
                </a:lnTo>
                <a:lnTo>
                  <a:pt x="6857999" y="360001"/>
                </a:lnTo>
                <a:lnTo>
                  <a:pt x="6857999" y="5736001"/>
                </a:lnTo>
                <a:lnTo>
                  <a:pt x="6858000" y="5736001"/>
                </a:lnTo>
                <a:lnTo>
                  <a:pt x="6858000" y="6096001"/>
                </a:lnTo>
                <a:lnTo>
                  <a:pt x="0" y="6096001"/>
                </a:lnTo>
                <a:lnTo>
                  <a:pt x="0" y="5736001"/>
                </a:lnTo>
                <a:lnTo>
                  <a:pt x="0" y="5736001"/>
                </a:lnTo>
                <a:lnTo>
                  <a:pt x="0" y="360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1" name="Group 10">
            <a:extLst>
              <a:ext uri="{FF2B5EF4-FFF2-40B4-BE49-F238E27FC236}">
                <a16:creationId xmlns:a16="http://schemas.microsoft.com/office/drawing/2014/main" id="{FA462FD6-DA7F-E841-80C1-0DC1593E8B87}"/>
              </a:ext>
            </a:extLst>
          </p:cNvPr>
          <p:cNvGrpSpPr/>
          <p:nvPr userDrawn="1"/>
        </p:nvGrpSpPr>
        <p:grpSpPr>
          <a:xfrm>
            <a:off x="-2038845" y="-254000"/>
            <a:ext cx="2177691" cy="2304743"/>
            <a:chOff x="12287249" y="0"/>
            <a:chExt cx="2177691" cy="2304743"/>
          </a:xfrm>
        </p:grpSpPr>
        <p:sp>
          <p:nvSpPr>
            <p:cNvPr id="12" name="Rectangle 11">
              <a:extLst>
                <a:ext uri="{FF2B5EF4-FFF2-40B4-BE49-F238E27FC236}">
                  <a16:creationId xmlns:a16="http://schemas.microsoft.com/office/drawing/2014/main" id="{9BA94468-A2BB-F441-AD0D-A90037823960}"/>
                </a:ext>
              </a:extLst>
            </p:cNvPr>
            <p:cNvSpPr/>
            <p:nvPr userDrawn="1"/>
          </p:nvSpPr>
          <p:spPr>
            <a:xfrm>
              <a:off x="12287249" y="453077"/>
              <a:ext cx="2000251" cy="185166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3" name="Rectangle 12">
              <a:extLst>
                <a:ext uri="{FF2B5EF4-FFF2-40B4-BE49-F238E27FC236}">
                  <a16:creationId xmlns:a16="http://schemas.microsoft.com/office/drawing/2014/main" id="{EF74113C-DF41-4B41-808A-0065015BB352}"/>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6" name="Right Triangle 15">
              <a:extLst>
                <a:ext uri="{FF2B5EF4-FFF2-40B4-BE49-F238E27FC236}">
                  <a16:creationId xmlns:a16="http://schemas.microsoft.com/office/drawing/2014/main" id="{61F99654-2C4D-BE4A-B0BE-3BFEFB1995E9}"/>
                </a:ext>
              </a:extLst>
            </p:cNvPr>
            <p:cNvSpPr/>
            <p:nvPr userDrawn="1"/>
          </p:nvSpPr>
          <p:spPr>
            <a:xfrm>
              <a:off x="14290829"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7" name="TextBox 16">
              <a:extLst>
                <a:ext uri="{FF2B5EF4-FFF2-40B4-BE49-F238E27FC236}">
                  <a16:creationId xmlns:a16="http://schemas.microsoft.com/office/drawing/2014/main" id="{F2DE8FF7-D256-FC4B-A9F8-77042FCED6E6}"/>
                </a:ext>
              </a:extLst>
            </p:cNvPr>
            <p:cNvSpPr txBox="1"/>
            <p:nvPr userDrawn="1"/>
          </p:nvSpPr>
          <p:spPr>
            <a:xfrm>
              <a:off x="12516910" y="90429"/>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18" name="TextBox 17">
              <a:extLst>
                <a:ext uri="{FF2B5EF4-FFF2-40B4-BE49-F238E27FC236}">
                  <a16:creationId xmlns:a16="http://schemas.microsoft.com/office/drawing/2014/main" id="{2810034E-E1F7-6547-BF42-50ED98B718BD}"/>
                </a:ext>
              </a:extLst>
            </p:cNvPr>
            <p:cNvSpPr txBox="1"/>
            <p:nvPr userDrawn="1"/>
          </p:nvSpPr>
          <p:spPr>
            <a:xfrm>
              <a:off x="12369020" y="725950"/>
              <a:ext cx="1797275" cy="1360557"/>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endParaRPr lang="en-US" sz="900" b="0" i="0" kern="1200">
                <a:solidFill>
                  <a:schemeClr val="tx1">
                    <a:lumMod val="75000"/>
                    <a:lumOff val="25000"/>
                  </a:schemeClr>
                </a:solidFill>
                <a:latin typeface="IBM Plex Sans" panose="020B0503050203000203" pitchFamily="34" charset="77"/>
                <a:ea typeface="Roboto" charset="0"/>
                <a:cs typeface="Roboto" charset="0"/>
              </a:endParaRPr>
            </a:p>
          </p:txBody>
        </p:sp>
      </p:grpSp>
      <p:pic>
        <p:nvPicPr>
          <p:cNvPr id="19" name="Picture 18" descr="Glendon | York University Logo">
            <a:extLst>
              <a:ext uri="{FF2B5EF4-FFF2-40B4-BE49-F238E27FC236}">
                <a16:creationId xmlns:a16="http://schemas.microsoft.com/office/drawing/2014/main" id="{061155A8-A422-D24B-AE05-1D037E8CBFA4}"/>
              </a:ext>
            </a:extLst>
          </p:cNvPr>
          <p:cNvPicPr>
            <a:picLocks noChangeAspect="1"/>
          </p:cNvPicPr>
          <p:nvPr userDrawn="1"/>
        </p:nvPicPr>
        <p:blipFill>
          <a:blip r:embed="rId2"/>
          <a:srcRect/>
          <a:stretch/>
        </p:blipFill>
        <p:spPr>
          <a:xfrm>
            <a:off x="9229504" y="6376445"/>
            <a:ext cx="2432017" cy="264709"/>
          </a:xfrm>
          <a:prstGeom prst="rect">
            <a:avLst/>
          </a:prstGeom>
        </p:spPr>
      </p:pic>
      <p:grpSp>
        <p:nvGrpSpPr>
          <p:cNvPr id="25" name="Group 24">
            <a:extLst>
              <a:ext uri="{FF2B5EF4-FFF2-40B4-BE49-F238E27FC236}">
                <a16:creationId xmlns:a16="http://schemas.microsoft.com/office/drawing/2014/main" id="{C9FAC432-66BF-9E40-9581-4AA35B2AE70A}"/>
              </a:ext>
            </a:extLst>
          </p:cNvPr>
          <p:cNvGrpSpPr/>
          <p:nvPr userDrawn="1"/>
        </p:nvGrpSpPr>
        <p:grpSpPr>
          <a:xfrm>
            <a:off x="-2318657" y="-1023543"/>
            <a:ext cx="2318657" cy="584775"/>
            <a:chOff x="12192000" y="-947343"/>
            <a:chExt cx="2318657" cy="584775"/>
          </a:xfrm>
        </p:grpSpPr>
        <p:sp>
          <p:nvSpPr>
            <p:cNvPr id="26" name="TextBox 25">
              <a:extLst>
                <a:ext uri="{FF2B5EF4-FFF2-40B4-BE49-F238E27FC236}">
                  <a16:creationId xmlns:a16="http://schemas.microsoft.com/office/drawing/2014/main" id="{83ED565F-760D-2A4D-84E6-C9C27DD1F6C9}"/>
                </a:ext>
              </a:extLst>
            </p:cNvPr>
            <p:cNvSpPr txBox="1"/>
            <p:nvPr userDrawn="1"/>
          </p:nvSpPr>
          <p:spPr>
            <a:xfrm>
              <a:off x="12192000" y="-947343"/>
              <a:ext cx="2057400" cy="584775"/>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7" name="Picture 26">
              <a:extLst>
                <a:ext uri="{FF2B5EF4-FFF2-40B4-BE49-F238E27FC236}">
                  <a16:creationId xmlns:a16="http://schemas.microsoft.com/office/drawing/2014/main" id="{C95563FD-F5DA-E14E-82A7-0355410309F6}"/>
                </a:ext>
              </a:extLst>
            </p:cNvPr>
            <p:cNvPicPr>
              <a:picLocks noChangeAspect="1"/>
            </p:cNvPicPr>
            <p:nvPr userDrawn="1"/>
          </p:nvPicPr>
          <p:blipFill>
            <a:blip r:embed="rId3"/>
            <a:stretch>
              <a:fillRect/>
            </a:stretch>
          </p:blipFill>
          <p:spPr>
            <a:xfrm>
              <a:off x="14182271" y="-874778"/>
              <a:ext cx="328386" cy="446605"/>
            </a:xfrm>
            <a:prstGeom prst="rect">
              <a:avLst/>
            </a:prstGeom>
            <a:ln>
              <a:solidFill>
                <a:schemeClr val="accent6"/>
              </a:solidFill>
            </a:ln>
          </p:spPr>
        </p:pic>
      </p:grpSp>
      <p:sp>
        <p:nvSpPr>
          <p:cNvPr id="24" name="Content Placeholder 7">
            <a:extLst>
              <a:ext uri="{FF2B5EF4-FFF2-40B4-BE49-F238E27FC236}">
                <a16:creationId xmlns:a16="http://schemas.microsoft.com/office/drawing/2014/main" id="{428611D5-FB4F-8B43-84A5-66355A2D6AE4}"/>
              </a:ext>
            </a:extLst>
          </p:cNvPr>
          <p:cNvSpPr>
            <a:spLocks noGrp="1"/>
          </p:cNvSpPr>
          <p:nvPr>
            <p:ph sz="quarter" idx="13" hasCustomPrompt="1"/>
          </p:nvPr>
        </p:nvSpPr>
        <p:spPr>
          <a:xfrm>
            <a:off x="6527800" y="512763"/>
            <a:ext cx="5133721" cy="5659437"/>
          </a:xfrm>
        </p:spPr>
        <p:txBody>
          <a:bodyPr>
            <a:noAutofit/>
          </a:bodyPr>
          <a:lstStyle>
            <a:lvl1pPr marL="285750" indent="-285750">
              <a:buFontTx/>
              <a:buBlip>
                <a:blip r:embed="rId4"/>
              </a:buBlip>
              <a:defRPr sz="20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add agenda items</a:t>
            </a:r>
          </a:p>
        </p:txBody>
      </p:sp>
      <p:sp>
        <p:nvSpPr>
          <p:cNvPr id="21" name="Colour Pillar">
            <a:extLst>
              <a:ext uri="{FF2B5EF4-FFF2-40B4-BE49-F238E27FC236}">
                <a16:creationId xmlns:a16="http://schemas.microsoft.com/office/drawing/2014/main" id="{BE2BE3C3-C810-5241-986B-88BC2119A0C2}"/>
              </a:ext>
            </a:extLst>
          </p:cNvPr>
          <p:cNvSpPr/>
          <p:nvPr userDrawn="1"/>
        </p:nvSpPr>
        <p:spPr>
          <a:xfrm>
            <a:off x="-1" y="360000"/>
            <a:ext cx="370800" cy="61380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1750659"/>
      </p:ext>
    </p:extLst>
  </p:cSld>
  <p:clrMapOvr>
    <a:masterClrMapping/>
  </p:clrMapOvr>
  <p:extLst>
    <p:ext uri="{DCECCB84-F9BA-43D5-87BE-67443E8EF086}">
      <p15:sldGuideLst xmlns:p15="http://schemas.microsoft.com/office/powerpoint/2012/main">
        <p15:guide id="3" pos="4112" userDrawn="1">
          <p15:clr>
            <a:srgbClr val="FBAE40"/>
          </p15:clr>
        </p15:guide>
        <p15:guide id="4" pos="7363" userDrawn="1">
          <p15:clr>
            <a:srgbClr val="FBAE40"/>
          </p15:clr>
        </p15:guide>
        <p15:guide id="7" orient="horz" pos="323" userDrawn="1">
          <p15:clr>
            <a:srgbClr val="FBAE40"/>
          </p15:clr>
        </p15:guide>
        <p15:guide id="8" orient="horz" pos="3888"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ivider Style 1">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D7AB16D9-F5FC-9B4C-860C-800B521B7B78}"/>
              </a:ext>
            </a:extLst>
          </p:cNvPr>
          <p:cNvSpPr/>
          <p:nvPr userDrawn="1"/>
        </p:nvSpPr>
        <p:spPr>
          <a:xfrm rot="16200000">
            <a:off x="2667000" y="-2667001"/>
            <a:ext cx="6858000" cy="12192002"/>
          </a:xfrm>
          <a:custGeom>
            <a:avLst/>
            <a:gdLst>
              <a:gd name="connsiteX0" fmla="*/ 5418000 w 6858000"/>
              <a:gd name="connsiteY0" fmla="*/ 1440001 h 12192002"/>
              <a:gd name="connsiteX1" fmla="*/ 1440000 w 6858000"/>
              <a:gd name="connsiteY1" fmla="*/ 1440001 h 12192002"/>
              <a:gd name="connsiteX2" fmla="*/ 1440000 w 6858000"/>
              <a:gd name="connsiteY2" fmla="*/ 10752001 h 12192002"/>
              <a:gd name="connsiteX3" fmla="*/ 5418000 w 6858000"/>
              <a:gd name="connsiteY3" fmla="*/ 10752001 h 12192002"/>
              <a:gd name="connsiteX4" fmla="*/ 6858000 w 6858000"/>
              <a:gd name="connsiteY4" fmla="*/ 1 h 12192002"/>
              <a:gd name="connsiteX5" fmla="*/ 6858000 w 6858000"/>
              <a:gd name="connsiteY5" fmla="*/ 1440001 h 12192002"/>
              <a:gd name="connsiteX6" fmla="*/ 6858000 w 6858000"/>
              <a:gd name="connsiteY6" fmla="*/ 1440001 h 12192002"/>
              <a:gd name="connsiteX7" fmla="*/ 6858000 w 6858000"/>
              <a:gd name="connsiteY7" fmla="*/ 10752001 h 12192002"/>
              <a:gd name="connsiteX8" fmla="*/ 6858000 w 6858000"/>
              <a:gd name="connsiteY8" fmla="*/ 10752001 h 12192002"/>
              <a:gd name="connsiteX9" fmla="*/ 6858000 w 6858000"/>
              <a:gd name="connsiteY9" fmla="*/ 12192001 h 12192002"/>
              <a:gd name="connsiteX10" fmla="*/ 6858000 w 6858000"/>
              <a:gd name="connsiteY10" fmla="*/ 12192001 h 12192002"/>
              <a:gd name="connsiteX11" fmla="*/ 6858000 w 6858000"/>
              <a:gd name="connsiteY11" fmla="*/ 12192002 h 12192002"/>
              <a:gd name="connsiteX12" fmla="*/ 5418000 w 6858000"/>
              <a:gd name="connsiteY12" fmla="*/ 12192002 h 12192002"/>
              <a:gd name="connsiteX13" fmla="*/ 5418000 w 6858000"/>
              <a:gd name="connsiteY13" fmla="*/ 12192001 h 12192002"/>
              <a:gd name="connsiteX14" fmla="*/ 1440000 w 6858000"/>
              <a:gd name="connsiteY14" fmla="*/ 12192001 h 12192002"/>
              <a:gd name="connsiteX15" fmla="*/ 1440000 w 6858000"/>
              <a:gd name="connsiteY15" fmla="*/ 12192002 h 12192002"/>
              <a:gd name="connsiteX16" fmla="*/ 0 w 6858000"/>
              <a:gd name="connsiteY16" fmla="*/ 12192002 h 12192002"/>
              <a:gd name="connsiteX17" fmla="*/ 0 w 6858000"/>
              <a:gd name="connsiteY17" fmla="*/ 12192001 h 12192002"/>
              <a:gd name="connsiteX18" fmla="*/ 0 w 6858000"/>
              <a:gd name="connsiteY18" fmla="*/ 10752001 h 12192002"/>
              <a:gd name="connsiteX19" fmla="*/ 0 w 6858000"/>
              <a:gd name="connsiteY19" fmla="*/ 1440001 h 12192002"/>
              <a:gd name="connsiteX20" fmla="*/ 0 w 6858000"/>
              <a:gd name="connsiteY20" fmla="*/ 1 h 12192002"/>
              <a:gd name="connsiteX21" fmla="*/ 0 w 6858000"/>
              <a:gd name="connsiteY21" fmla="*/ 0 h 12192002"/>
              <a:gd name="connsiteX22" fmla="*/ 1440000 w 6858000"/>
              <a:gd name="connsiteY22" fmla="*/ 0 h 12192002"/>
              <a:gd name="connsiteX23" fmla="*/ 1440000 w 6858000"/>
              <a:gd name="connsiteY23" fmla="*/ 1 h 12192002"/>
              <a:gd name="connsiteX24" fmla="*/ 5418000 w 6858000"/>
              <a:gd name="connsiteY24" fmla="*/ 1 h 12192002"/>
              <a:gd name="connsiteX25" fmla="*/ 5418000 w 6858000"/>
              <a:gd name="connsiteY25" fmla="*/ 0 h 12192002"/>
              <a:gd name="connsiteX26" fmla="*/ 6858000 w 6858000"/>
              <a:gd name="connsiteY26" fmla="*/ 0 h 12192002"/>
              <a:gd name="connsiteX27" fmla="*/ 6858000 w 6858000"/>
              <a:gd name="connsiteY27" fmla="*/ 1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858000" h="12192002">
                <a:moveTo>
                  <a:pt x="5418000" y="1440001"/>
                </a:moveTo>
                <a:lnTo>
                  <a:pt x="1440000" y="1440001"/>
                </a:lnTo>
                <a:lnTo>
                  <a:pt x="1440000" y="10752001"/>
                </a:lnTo>
                <a:lnTo>
                  <a:pt x="5418000" y="10752001"/>
                </a:lnTo>
                <a:close/>
                <a:moveTo>
                  <a:pt x="6858000" y="1"/>
                </a:moveTo>
                <a:lnTo>
                  <a:pt x="6858000" y="1440001"/>
                </a:lnTo>
                <a:lnTo>
                  <a:pt x="6858000" y="1440001"/>
                </a:lnTo>
                <a:lnTo>
                  <a:pt x="6858000" y="10752001"/>
                </a:lnTo>
                <a:lnTo>
                  <a:pt x="6858000" y="10752001"/>
                </a:lnTo>
                <a:lnTo>
                  <a:pt x="6858000" y="12192001"/>
                </a:lnTo>
                <a:lnTo>
                  <a:pt x="6858000" y="12192001"/>
                </a:lnTo>
                <a:lnTo>
                  <a:pt x="6858000" y="12192002"/>
                </a:lnTo>
                <a:lnTo>
                  <a:pt x="5418000" y="12192002"/>
                </a:lnTo>
                <a:lnTo>
                  <a:pt x="5418000" y="12192001"/>
                </a:lnTo>
                <a:lnTo>
                  <a:pt x="1440000" y="12192001"/>
                </a:lnTo>
                <a:lnTo>
                  <a:pt x="1440000" y="12192002"/>
                </a:lnTo>
                <a:lnTo>
                  <a:pt x="0" y="12192002"/>
                </a:lnTo>
                <a:lnTo>
                  <a:pt x="0" y="12192001"/>
                </a:lnTo>
                <a:lnTo>
                  <a:pt x="0" y="10752001"/>
                </a:lnTo>
                <a:lnTo>
                  <a:pt x="0" y="1440001"/>
                </a:lnTo>
                <a:lnTo>
                  <a:pt x="0" y="1"/>
                </a:lnTo>
                <a:lnTo>
                  <a:pt x="0" y="0"/>
                </a:lnTo>
                <a:lnTo>
                  <a:pt x="1440000" y="0"/>
                </a:lnTo>
                <a:lnTo>
                  <a:pt x="1440000" y="1"/>
                </a:lnTo>
                <a:lnTo>
                  <a:pt x="5418000" y="1"/>
                </a:lnTo>
                <a:lnTo>
                  <a:pt x="5418000" y="0"/>
                </a:lnTo>
                <a:lnTo>
                  <a:pt x="6858000" y="0"/>
                </a:lnTo>
                <a:lnTo>
                  <a:pt x="6858000" y="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Picture Placeholder 9">
            <a:extLst>
              <a:ext uri="{FF2B5EF4-FFF2-40B4-BE49-F238E27FC236}">
                <a16:creationId xmlns:a16="http://schemas.microsoft.com/office/drawing/2014/main" id="{75B15DF3-21ED-6E41-B51C-925362B13EFE}"/>
              </a:ext>
            </a:extLst>
          </p:cNvPr>
          <p:cNvSpPr>
            <a:spLocks noGrp="1"/>
          </p:cNvSpPr>
          <p:nvPr>
            <p:ph type="pic" sz="quarter" idx="11" hasCustomPrompt="1"/>
          </p:nvPr>
        </p:nvSpPr>
        <p:spPr>
          <a:xfrm>
            <a:off x="1436914" y="1438680"/>
            <a:ext cx="9305486" cy="3980134"/>
          </a:xfrm>
          <a:prstGeom prst="rect">
            <a:avLst/>
          </a:prstGeom>
          <a:noFill/>
        </p:spPr>
        <p:txBody>
          <a:bodyPr wrap="square" rIns="288000" anchor="ctr">
            <a:noAutofit/>
          </a:bodyPr>
          <a:lstStyle>
            <a:lvl1pPr algn="r">
              <a:defRPr/>
            </a:lvl1pPr>
          </a:lstStyle>
          <a:p>
            <a:r>
              <a:rPr lang="en-US"/>
              <a:t>Drop photo here to add</a:t>
            </a:r>
            <a:br>
              <a:rPr lang="en-US"/>
            </a:br>
            <a:r>
              <a:rPr lang="en-US"/>
              <a:t>background photo. </a:t>
            </a:r>
          </a:p>
          <a:p>
            <a:r>
              <a:rPr lang="en-US"/>
              <a:t>This layout works best</a:t>
            </a:r>
            <a:br>
              <a:rPr lang="en-US"/>
            </a:br>
            <a:r>
              <a:rPr lang="en-US"/>
              <a:t>with dark photos.</a:t>
            </a:r>
          </a:p>
        </p:txBody>
      </p:sp>
      <p:sp>
        <p:nvSpPr>
          <p:cNvPr id="7" name="Freeform 6">
            <a:extLst>
              <a:ext uri="{FF2B5EF4-FFF2-40B4-BE49-F238E27FC236}">
                <a16:creationId xmlns:a16="http://schemas.microsoft.com/office/drawing/2014/main" id="{7DE443D4-724C-5D4E-9520-760A3A8238B2}"/>
              </a:ext>
            </a:extLst>
          </p:cNvPr>
          <p:cNvSpPr/>
          <p:nvPr userDrawn="1"/>
        </p:nvSpPr>
        <p:spPr>
          <a:xfrm rot="16200000">
            <a:off x="2667001" y="-2667001"/>
            <a:ext cx="6858000" cy="12192002"/>
          </a:xfrm>
          <a:custGeom>
            <a:avLst/>
            <a:gdLst>
              <a:gd name="connsiteX0" fmla="*/ 5418000 w 6858000"/>
              <a:gd name="connsiteY0" fmla="*/ 1440001 h 12192002"/>
              <a:gd name="connsiteX1" fmla="*/ 1440000 w 6858000"/>
              <a:gd name="connsiteY1" fmla="*/ 1440001 h 12192002"/>
              <a:gd name="connsiteX2" fmla="*/ 1440000 w 6858000"/>
              <a:gd name="connsiteY2" fmla="*/ 10752001 h 12192002"/>
              <a:gd name="connsiteX3" fmla="*/ 5418000 w 6858000"/>
              <a:gd name="connsiteY3" fmla="*/ 10752001 h 12192002"/>
              <a:gd name="connsiteX4" fmla="*/ 6858000 w 6858000"/>
              <a:gd name="connsiteY4" fmla="*/ 1 h 12192002"/>
              <a:gd name="connsiteX5" fmla="*/ 6858000 w 6858000"/>
              <a:gd name="connsiteY5" fmla="*/ 1440001 h 12192002"/>
              <a:gd name="connsiteX6" fmla="*/ 6858000 w 6858000"/>
              <a:gd name="connsiteY6" fmla="*/ 1440001 h 12192002"/>
              <a:gd name="connsiteX7" fmla="*/ 6858000 w 6858000"/>
              <a:gd name="connsiteY7" fmla="*/ 10752001 h 12192002"/>
              <a:gd name="connsiteX8" fmla="*/ 6858000 w 6858000"/>
              <a:gd name="connsiteY8" fmla="*/ 10752001 h 12192002"/>
              <a:gd name="connsiteX9" fmla="*/ 6858000 w 6858000"/>
              <a:gd name="connsiteY9" fmla="*/ 12192001 h 12192002"/>
              <a:gd name="connsiteX10" fmla="*/ 6858000 w 6858000"/>
              <a:gd name="connsiteY10" fmla="*/ 12192001 h 12192002"/>
              <a:gd name="connsiteX11" fmla="*/ 6858000 w 6858000"/>
              <a:gd name="connsiteY11" fmla="*/ 12192002 h 12192002"/>
              <a:gd name="connsiteX12" fmla="*/ 5418000 w 6858000"/>
              <a:gd name="connsiteY12" fmla="*/ 12192002 h 12192002"/>
              <a:gd name="connsiteX13" fmla="*/ 5418000 w 6858000"/>
              <a:gd name="connsiteY13" fmla="*/ 12192001 h 12192002"/>
              <a:gd name="connsiteX14" fmla="*/ 1440000 w 6858000"/>
              <a:gd name="connsiteY14" fmla="*/ 12192001 h 12192002"/>
              <a:gd name="connsiteX15" fmla="*/ 1440000 w 6858000"/>
              <a:gd name="connsiteY15" fmla="*/ 12192002 h 12192002"/>
              <a:gd name="connsiteX16" fmla="*/ 0 w 6858000"/>
              <a:gd name="connsiteY16" fmla="*/ 12192002 h 12192002"/>
              <a:gd name="connsiteX17" fmla="*/ 0 w 6858000"/>
              <a:gd name="connsiteY17" fmla="*/ 12192001 h 12192002"/>
              <a:gd name="connsiteX18" fmla="*/ 0 w 6858000"/>
              <a:gd name="connsiteY18" fmla="*/ 10752001 h 12192002"/>
              <a:gd name="connsiteX19" fmla="*/ 0 w 6858000"/>
              <a:gd name="connsiteY19" fmla="*/ 1440001 h 12192002"/>
              <a:gd name="connsiteX20" fmla="*/ 0 w 6858000"/>
              <a:gd name="connsiteY20" fmla="*/ 1 h 12192002"/>
              <a:gd name="connsiteX21" fmla="*/ 0 w 6858000"/>
              <a:gd name="connsiteY21" fmla="*/ 0 h 12192002"/>
              <a:gd name="connsiteX22" fmla="*/ 1440000 w 6858000"/>
              <a:gd name="connsiteY22" fmla="*/ 0 h 12192002"/>
              <a:gd name="connsiteX23" fmla="*/ 1440000 w 6858000"/>
              <a:gd name="connsiteY23" fmla="*/ 1 h 12192002"/>
              <a:gd name="connsiteX24" fmla="*/ 5418000 w 6858000"/>
              <a:gd name="connsiteY24" fmla="*/ 1 h 12192002"/>
              <a:gd name="connsiteX25" fmla="*/ 5418000 w 6858000"/>
              <a:gd name="connsiteY25" fmla="*/ 0 h 12192002"/>
              <a:gd name="connsiteX26" fmla="*/ 6858000 w 6858000"/>
              <a:gd name="connsiteY26" fmla="*/ 0 h 12192002"/>
              <a:gd name="connsiteX27" fmla="*/ 6858000 w 6858000"/>
              <a:gd name="connsiteY27" fmla="*/ 1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858000" h="12192002">
                <a:moveTo>
                  <a:pt x="5418000" y="1440001"/>
                </a:moveTo>
                <a:lnTo>
                  <a:pt x="1440000" y="1440001"/>
                </a:lnTo>
                <a:lnTo>
                  <a:pt x="1440000" y="10752001"/>
                </a:lnTo>
                <a:lnTo>
                  <a:pt x="5418000" y="10752001"/>
                </a:lnTo>
                <a:close/>
                <a:moveTo>
                  <a:pt x="6858000" y="1"/>
                </a:moveTo>
                <a:lnTo>
                  <a:pt x="6858000" y="1440001"/>
                </a:lnTo>
                <a:lnTo>
                  <a:pt x="6858000" y="1440001"/>
                </a:lnTo>
                <a:lnTo>
                  <a:pt x="6858000" y="10752001"/>
                </a:lnTo>
                <a:lnTo>
                  <a:pt x="6858000" y="10752001"/>
                </a:lnTo>
                <a:lnTo>
                  <a:pt x="6858000" y="12192001"/>
                </a:lnTo>
                <a:lnTo>
                  <a:pt x="6858000" y="12192001"/>
                </a:lnTo>
                <a:lnTo>
                  <a:pt x="6858000" y="12192002"/>
                </a:lnTo>
                <a:lnTo>
                  <a:pt x="5418000" y="12192002"/>
                </a:lnTo>
                <a:lnTo>
                  <a:pt x="5418000" y="12192001"/>
                </a:lnTo>
                <a:lnTo>
                  <a:pt x="1440000" y="12192001"/>
                </a:lnTo>
                <a:lnTo>
                  <a:pt x="1440000" y="12192002"/>
                </a:lnTo>
                <a:lnTo>
                  <a:pt x="0" y="12192002"/>
                </a:lnTo>
                <a:lnTo>
                  <a:pt x="0" y="12192001"/>
                </a:lnTo>
                <a:lnTo>
                  <a:pt x="0" y="10752001"/>
                </a:lnTo>
                <a:lnTo>
                  <a:pt x="0" y="1440001"/>
                </a:lnTo>
                <a:lnTo>
                  <a:pt x="0" y="1"/>
                </a:lnTo>
                <a:lnTo>
                  <a:pt x="0" y="0"/>
                </a:lnTo>
                <a:lnTo>
                  <a:pt x="1440000" y="0"/>
                </a:lnTo>
                <a:lnTo>
                  <a:pt x="1440000" y="1"/>
                </a:lnTo>
                <a:lnTo>
                  <a:pt x="5418000" y="1"/>
                </a:lnTo>
                <a:lnTo>
                  <a:pt x="5418000" y="0"/>
                </a:lnTo>
                <a:lnTo>
                  <a:pt x="6858000" y="0"/>
                </a:lnTo>
                <a:lnTo>
                  <a:pt x="6858000" y="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
            <a:extLst>
              <a:ext uri="{FF2B5EF4-FFF2-40B4-BE49-F238E27FC236}">
                <a16:creationId xmlns:a16="http://schemas.microsoft.com/office/drawing/2014/main" id="{3724931A-81CD-7C42-B650-1CE7B7075C55}"/>
              </a:ext>
            </a:extLst>
          </p:cNvPr>
          <p:cNvSpPr>
            <a:spLocks noGrp="1"/>
          </p:cNvSpPr>
          <p:nvPr>
            <p:ph type="body" sz="quarter" idx="12" hasCustomPrompt="1"/>
          </p:nvPr>
        </p:nvSpPr>
        <p:spPr>
          <a:xfrm>
            <a:off x="1440181" y="1439186"/>
            <a:ext cx="9293406" cy="3969427"/>
          </a:xfrm>
          <a:gradFill flip="none" rotWithShape="1">
            <a:gsLst>
              <a:gs pos="41000">
                <a:srgbClr val="000000">
                  <a:alpha val="45000"/>
                </a:srgbClr>
              </a:gs>
              <a:gs pos="12000">
                <a:schemeClr val="tx1">
                  <a:alpha val="55000"/>
                </a:schemeClr>
              </a:gs>
              <a:gs pos="75000">
                <a:schemeClr val="tx1">
                  <a:alpha val="0"/>
                </a:schemeClr>
              </a:gs>
            </a:gsLst>
            <a:lin ang="0" scaled="1"/>
            <a:tileRect/>
          </a:gradFill>
        </p:spPr>
        <p:txBody>
          <a:bodyPr vert="horz" wrap="square" lIns="0" tIns="0" rIns="0" bIns="0" rtlCol="0">
            <a:noAutofit/>
          </a:bodyPr>
          <a:lstStyle>
            <a:lvl1pPr>
              <a:defRPr lang="en-US" dirty="0">
                <a:solidFill>
                  <a:schemeClr val="tx1">
                    <a:alpha val="0"/>
                  </a:schemeClr>
                </a:solidFill>
              </a:defRPr>
            </a:lvl1pPr>
          </a:lstStyle>
          <a:p>
            <a:pPr lvl="0"/>
            <a:r>
              <a:rPr lang="en-US"/>
              <a:t> </a:t>
            </a:r>
          </a:p>
        </p:txBody>
      </p:sp>
      <p:sp>
        <p:nvSpPr>
          <p:cNvPr id="11" name="Text Placeholder 12">
            <a:extLst>
              <a:ext uri="{FF2B5EF4-FFF2-40B4-BE49-F238E27FC236}">
                <a16:creationId xmlns:a16="http://schemas.microsoft.com/office/drawing/2014/main" id="{182C19CA-5429-ED46-80CD-8B93DBDD0825}"/>
              </a:ext>
            </a:extLst>
          </p:cNvPr>
          <p:cNvSpPr>
            <a:spLocks noGrp="1"/>
          </p:cNvSpPr>
          <p:nvPr>
            <p:ph type="body" sz="quarter" idx="10" hasCustomPrompt="1"/>
          </p:nvPr>
        </p:nvSpPr>
        <p:spPr>
          <a:xfrm>
            <a:off x="511175" y="1622515"/>
            <a:ext cx="5136590" cy="3612970"/>
          </a:xfrm>
          <a:noFill/>
          <a:ln>
            <a:noFill/>
          </a:ln>
        </p:spPr>
        <p:txBody>
          <a:bodyPr lIns="0" tIns="0" rIns="0" bIns="0" anchor="ctr">
            <a:noAutofit/>
          </a:bodyPr>
          <a:lstStyle>
            <a:lvl1pPr>
              <a:lnSpc>
                <a:spcPct val="90000"/>
              </a:lnSpc>
              <a:spcBef>
                <a:spcPts val="0"/>
              </a:spcBef>
              <a:defRPr sz="4000" b="1" i="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Click to add text</a:t>
            </a:r>
            <a:br>
              <a:rPr lang="en-US"/>
            </a:br>
            <a:r>
              <a:rPr lang="en-US"/>
              <a:t>to your divider slide</a:t>
            </a:r>
          </a:p>
        </p:txBody>
      </p:sp>
      <p:grpSp>
        <p:nvGrpSpPr>
          <p:cNvPr id="15" name="Group 14">
            <a:extLst>
              <a:ext uri="{FF2B5EF4-FFF2-40B4-BE49-F238E27FC236}">
                <a16:creationId xmlns:a16="http://schemas.microsoft.com/office/drawing/2014/main" id="{3F6FE8D3-5020-FA4A-93A6-A924E6842031}"/>
              </a:ext>
            </a:extLst>
          </p:cNvPr>
          <p:cNvGrpSpPr/>
          <p:nvPr userDrawn="1"/>
        </p:nvGrpSpPr>
        <p:grpSpPr>
          <a:xfrm>
            <a:off x="12087188" y="-254000"/>
            <a:ext cx="2167267" cy="4655178"/>
            <a:chOff x="12087188" y="-254000"/>
            <a:chExt cx="2167267" cy="4655178"/>
          </a:xfrm>
        </p:grpSpPr>
        <p:sp>
          <p:nvSpPr>
            <p:cNvPr id="16" name="Rectangle 15">
              <a:extLst>
                <a:ext uri="{FF2B5EF4-FFF2-40B4-BE49-F238E27FC236}">
                  <a16:creationId xmlns:a16="http://schemas.microsoft.com/office/drawing/2014/main" id="{DEFF0402-B084-3140-9474-17B688567F1A}"/>
                </a:ext>
              </a:extLst>
            </p:cNvPr>
            <p:cNvSpPr/>
            <p:nvPr userDrawn="1"/>
          </p:nvSpPr>
          <p:spPr>
            <a:xfrm>
              <a:off x="12254204" y="199076"/>
              <a:ext cx="2000251" cy="42021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7" name="Rectangle 16">
              <a:extLst>
                <a:ext uri="{FF2B5EF4-FFF2-40B4-BE49-F238E27FC236}">
                  <a16:creationId xmlns:a16="http://schemas.microsoft.com/office/drawing/2014/main" id="{547E5553-42E8-214B-8692-AFA89A60C62C}"/>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4" name="Right Triangle 23">
              <a:extLst>
                <a:ext uri="{FF2B5EF4-FFF2-40B4-BE49-F238E27FC236}">
                  <a16:creationId xmlns:a16="http://schemas.microsoft.com/office/drawing/2014/main" id="{851112D0-A102-B94E-9E6E-F98D4703FFB3}"/>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5" name="TextBox 24">
              <a:extLst>
                <a:ext uri="{FF2B5EF4-FFF2-40B4-BE49-F238E27FC236}">
                  <a16:creationId xmlns:a16="http://schemas.microsoft.com/office/drawing/2014/main" id="{4ECDDC64-EAE4-D244-911F-5B8ED585D270}"/>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26" name="TextBox 25">
              <a:extLst>
                <a:ext uri="{FF2B5EF4-FFF2-40B4-BE49-F238E27FC236}">
                  <a16:creationId xmlns:a16="http://schemas.microsoft.com/office/drawing/2014/main" id="{F9279FFC-66C3-B042-B96B-BF6CB40B2BD6}"/>
                </a:ext>
              </a:extLst>
            </p:cNvPr>
            <p:cNvSpPr txBox="1"/>
            <p:nvPr userDrawn="1"/>
          </p:nvSpPr>
          <p:spPr>
            <a:xfrm>
              <a:off x="12335975" y="461901"/>
              <a:ext cx="1797275" cy="303492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27" name="Picture 26">
              <a:extLst>
                <a:ext uri="{FF2B5EF4-FFF2-40B4-BE49-F238E27FC236}">
                  <a16:creationId xmlns:a16="http://schemas.microsoft.com/office/drawing/2014/main" id="{9442E593-F1B4-124F-8AC6-A6699C6A6E99}"/>
                </a:ext>
              </a:extLst>
            </p:cNvPr>
            <p:cNvPicPr>
              <a:picLocks noChangeAspect="1"/>
            </p:cNvPicPr>
            <p:nvPr userDrawn="1"/>
          </p:nvPicPr>
          <p:blipFill>
            <a:blip r:embed="rId2"/>
            <a:stretch>
              <a:fillRect/>
            </a:stretch>
          </p:blipFill>
          <p:spPr>
            <a:xfrm>
              <a:off x="12520676" y="3588842"/>
              <a:ext cx="1369060" cy="571228"/>
            </a:xfrm>
            <a:prstGeom prst="rect">
              <a:avLst/>
            </a:prstGeom>
            <a:ln>
              <a:solidFill>
                <a:schemeClr val="accent1"/>
              </a:solidFill>
            </a:ln>
          </p:spPr>
        </p:pic>
      </p:grpSp>
      <p:sp>
        <p:nvSpPr>
          <p:cNvPr id="20" name="Rectangle 19">
            <a:extLst>
              <a:ext uri="{FF2B5EF4-FFF2-40B4-BE49-F238E27FC236}">
                <a16:creationId xmlns:a16="http://schemas.microsoft.com/office/drawing/2014/main" id="{FECB44D9-EE80-9C43-A9E0-9662CA5B261E}"/>
              </a:ext>
            </a:extLst>
          </p:cNvPr>
          <p:cNvSpPr/>
          <p:nvPr userDrawn="1"/>
        </p:nvSpPr>
        <p:spPr>
          <a:xfrm>
            <a:off x="-1722055" y="235581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Divider title</a:t>
            </a:r>
          </a:p>
          <a:p>
            <a:pPr algn="r"/>
            <a:r>
              <a:rPr lang="en-US" sz="1100" b="1" i="0" kern="1200">
                <a:solidFill>
                  <a:schemeClr val="tx1"/>
                </a:solidFill>
                <a:latin typeface="IBM Plex Sans SmBld" panose="020B0503050203000203" pitchFamily="34" charset="0"/>
                <a:ea typeface="+mn-ea"/>
                <a:cs typeface="+mn-cs"/>
              </a:rPr>
              <a:t>6 lines max</a:t>
            </a:r>
          </a:p>
        </p:txBody>
      </p:sp>
      <p:sp>
        <p:nvSpPr>
          <p:cNvPr id="21" name="Freeform 20">
            <a:extLst>
              <a:ext uri="{FF2B5EF4-FFF2-40B4-BE49-F238E27FC236}">
                <a16:creationId xmlns:a16="http://schemas.microsoft.com/office/drawing/2014/main" id="{EF20F1F1-3723-C14E-B0BB-E0F140543767}"/>
              </a:ext>
            </a:extLst>
          </p:cNvPr>
          <p:cNvSpPr/>
          <p:nvPr userDrawn="1"/>
        </p:nvSpPr>
        <p:spPr>
          <a:xfrm flipH="1">
            <a:off x="-330334" y="1527423"/>
            <a:ext cx="106172" cy="3852506"/>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a:solidFill>
                <a:schemeClr val="tx1"/>
              </a:solidFill>
            </a:endParaRPr>
          </a:p>
        </p:txBody>
      </p:sp>
      <p:grpSp>
        <p:nvGrpSpPr>
          <p:cNvPr id="18" name="Group 17">
            <a:extLst>
              <a:ext uri="{FF2B5EF4-FFF2-40B4-BE49-F238E27FC236}">
                <a16:creationId xmlns:a16="http://schemas.microsoft.com/office/drawing/2014/main" id="{E6771EF3-297D-8D43-A376-6AE328A5FB92}"/>
              </a:ext>
            </a:extLst>
          </p:cNvPr>
          <p:cNvGrpSpPr/>
          <p:nvPr userDrawn="1"/>
        </p:nvGrpSpPr>
        <p:grpSpPr>
          <a:xfrm>
            <a:off x="12192000" y="-947342"/>
            <a:ext cx="2427514" cy="605550"/>
            <a:chOff x="12192000" y="-947342"/>
            <a:chExt cx="2427514" cy="605550"/>
          </a:xfrm>
        </p:grpSpPr>
        <p:sp>
          <p:nvSpPr>
            <p:cNvPr id="19" name="TextBox 18">
              <a:extLst>
                <a:ext uri="{FF2B5EF4-FFF2-40B4-BE49-F238E27FC236}">
                  <a16:creationId xmlns:a16="http://schemas.microsoft.com/office/drawing/2014/main" id="{E37C44F7-FFF6-184B-A502-159F3C31EF31}"/>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2" name="Picture 21">
              <a:extLst>
                <a:ext uri="{FF2B5EF4-FFF2-40B4-BE49-F238E27FC236}">
                  <a16:creationId xmlns:a16="http://schemas.microsoft.com/office/drawing/2014/main" id="{AF1D56EC-AC82-8149-A725-DF50B51AE9B6}"/>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23" name="Colour Pillar">
            <a:extLst>
              <a:ext uri="{FF2B5EF4-FFF2-40B4-BE49-F238E27FC236}">
                <a16:creationId xmlns:a16="http://schemas.microsoft.com/office/drawing/2014/main" id="{ACB84B2D-350F-054B-AADF-7A4D914E439E}"/>
              </a:ext>
            </a:extLst>
          </p:cNvPr>
          <p:cNvSpPr/>
          <p:nvPr userDrawn="1"/>
        </p:nvSpPr>
        <p:spPr>
          <a:xfrm>
            <a:off x="10742400" y="1438679"/>
            <a:ext cx="1458416" cy="3969934"/>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2422681"/>
      </p:ext>
    </p:extLst>
  </p:cSld>
  <p:clrMapOvr>
    <a:masterClrMapping/>
  </p:clrMapOvr>
  <p:extLst>
    <p:ext uri="{DCECCB84-F9BA-43D5-87BE-67443E8EF086}">
      <p15:sldGuideLst xmlns:p15="http://schemas.microsoft.com/office/powerpoint/2012/main">
        <p15:guide id="3" pos="316" userDrawn="1">
          <p15:clr>
            <a:srgbClr val="FBAE40"/>
          </p15:clr>
        </p15:guide>
        <p15:guide id="4" pos="6766" userDrawn="1">
          <p15:clr>
            <a:srgbClr val="FBAE40"/>
          </p15:clr>
        </p15:guide>
        <p15:guide id="5" orient="horz" pos="3407"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ivider Style 2_Thick">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D51DD35D-8795-6E48-9089-530B53B7B853}"/>
              </a:ext>
            </a:extLst>
          </p:cNvPr>
          <p:cNvSpPr>
            <a:spLocks noGrp="1"/>
          </p:cNvSpPr>
          <p:nvPr>
            <p:ph type="pic" sz="quarter" idx="11" hasCustomPrompt="1"/>
          </p:nvPr>
        </p:nvSpPr>
        <p:spPr>
          <a:xfrm>
            <a:off x="0" y="0"/>
            <a:ext cx="12192000" cy="6858000"/>
          </a:xfrm>
          <a:custGeom>
            <a:avLst/>
            <a:gdLst>
              <a:gd name="connsiteX0" fmla="*/ 857729 w 12192000"/>
              <a:gd name="connsiteY0" fmla="*/ 1085850 h 6858000"/>
              <a:gd name="connsiteX1" fmla="*/ 11359044 w 12192000"/>
              <a:gd name="connsiteY1" fmla="*/ 1085850 h 6858000"/>
              <a:gd name="connsiteX2" fmla="*/ 11359044 w 12192000"/>
              <a:gd name="connsiteY2" fmla="*/ 5815013 h 6858000"/>
              <a:gd name="connsiteX3" fmla="*/ 857729 w 12192000"/>
              <a:gd name="connsiteY3" fmla="*/ 5815013 h 6858000"/>
              <a:gd name="connsiteX4" fmla="*/ 500542 w 12192000"/>
              <a:gd name="connsiteY4" fmla="*/ 728663 h 6858000"/>
              <a:gd name="connsiteX5" fmla="*/ 500542 w 12192000"/>
              <a:gd name="connsiteY5" fmla="*/ 6129339 h 6858000"/>
              <a:gd name="connsiteX6" fmla="*/ 500543 w 12192000"/>
              <a:gd name="connsiteY6" fmla="*/ 6129339 h 6858000"/>
              <a:gd name="connsiteX7" fmla="*/ 500543 w 12192000"/>
              <a:gd name="connsiteY7" fmla="*/ 6172200 h 6858000"/>
              <a:gd name="connsiteX8" fmla="*/ 11712576 w 12192000"/>
              <a:gd name="connsiteY8" fmla="*/ 6172200 h 6858000"/>
              <a:gd name="connsiteX9" fmla="*/ 11712576 w 12192000"/>
              <a:gd name="connsiteY9" fmla="*/ 6129340 h 6858000"/>
              <a:gd name="connsiteX10" fmla="*/ 11716230 w 12192000"/>
              <a:gd name="connsiteY10" fmla="*/ 6129340 h 6858000"/>
              <a:gd name="connsiteX11" fmla="*/ 11716230 w 12192000"/>
              <a:gd name="connsiteY11" fmla="*/ 728664 h 6858000"/>
              <a:gd name="connsiteX12" fmla="*/ 11712576 w 12192000"/>
              <a:gd name="connsiteY12" fmla="*/ 728664 h 6858000"/>
              <a:gd name="connsiteX13" fmla="*/ 11712576 w 12192000"/>
              <a:gd name="connsiteY13" fmla="*/ 728663 h 6858000"/>
              <a:gd name="connsiteX14" fmla="*/ 857729 w 12192000"/>
              <a:gd name="connsiteY14" fmla="*/ 728663 h 6858000"/>
              <a:gd name="connsiteX15" fmla="*/ 0 w 12192000"/>
              <a:gd name="connsiteY15" fmla="*/ 0 h 6858000"/>
              <a:gd name="connsiteX16" fmla="*/ 12192000 w 12192000"/>
              <a:gd name="connsiteY16" fmla="*/ 0 h 6858000"/>
              <a:gd name="connsiteX17" fmla="*/ 12192000 w 12192000"/>
              <a:gd name="connsiteY17" fmla="*/ 6858000 h 6858000"/>
              <a:gd name="connsiteX18" fmla="*/ 0 w 12192000"/>
              <a:gd name="connsiteY1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0" h="6858000">
                <a:moveTo>
                  <a:pt x="857729" y="1085850"/>
                </a:moveTo>
                <a:lnTo>
                  <a:pt x="11359044" y="1085850"/>
                </a:lnTo>
                <a:lnTo>
                  <a:pt x="11359044" y="5815013"/>
                </a:lnTo>
                <a:lnTo>
                  <a:pt x="857729" y="5815013"/>
                </a:lnTo>
                <a:close/>
                <a:moveTo>
                  <a:pt x="500542" y="728663"/>
                </a:moveTo>
                <a:lnTo>
                  <a:pt x="500542" y="6129339"/>
                </a:lnTo>
                <a:lnTo>
                  <a:pt x="500543" y="6129339"/>
                </a:lnTo>
                <a:lnTo>
                  <a:pt x="500543" y="6172200"/>
                </a:lnTo>
                <a:lnTo>
                  <a:pt x="11712576" y="6172200"/>
                </a:lnTo>
                <a:lnTo>
                  <a:pt x="11712576" y="6129340"/>
                </a:lnTo>
                <a:lnTo>
                  <a:pt x="11716230" y="6129340"/>
                </a:lnTo>
                <a:lnTo>
                  <a:pt x="11716230" y="728664"/>
                </a:lnTo>
                <a:lnTo>
                  <a:pt x="11712576" y="728664"/>
                </a:lnTo>
                <a:lnTo>
                  <a:pt x="11712576" y="728663"/>
                </a:lnTo>
                <a:lnTo>
                  <a:pt x="857729" y="728663"/>
                </a:lnTo>
                <a:close/>
                <a:moveTo>
                  <a:pt x="0" y="0"/>
                </a:moveTo>
                <a:lnTo>
                  <a:pt x="12192000" y="0"/>
                </a:lnTo>
                <a:lnTo>
                  <a:pt x="12192000" y="6858000"/>
                </a:lnTo>
                <a:lnTo>
                  <a:pt x="0" y="6858000"/>
                </a:lnTo>
                <a:close/>
              </a:path>
            </a:pathLst>
          </a:custGeom>
          <a:solidFill>
            <a:schemeClr val="bg1"/>
          </a:solidFill>
        </p:spPr>
        <p:txBody>
          <a:bodyPr wrap="square" rIns="1188000" anchor="ctr" anchorCtr="0">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Drop photo here to add</a:t>
            </a:r>
            <a:br>
              <a:rPr lang="en-US"/>
            </a:br>
            <a:r>
              <a:rPr lang="en-US"/>
              <a:t>background photo.</a:t>
            </a:r>
          </a:p>
        </p:txBody>
      </p:sp>
      <p:sp>
        <p:nvSpPr>
          <p:cNvPr id="42" name="Text Placeholder 41">
            <a:extLst>
              <a:ext uri="{FF2B5EF4-FFF2-40B4-BE49-F238E27FC236}">
                <a16:creationId xmlns:a16="http://schemas.microsoft.com/office/drawing/2014/main" id="{90D4015A-9A81-034F-AC64-D2D5054A732A}"/>
              </a:ext>
            </a:extLst>
          </p:cNvPr>
          <p:cNvSpPr>
            <a:spLocks noGrp="1"/>
          </p:cNvSpPr>
          <p:nvPr>
            <p:ph type="body" sz="quarter" idx="12"/>
          </p:nvPr>
        </p:nvSpPr>
        <p:spPr>
          <a:xfrm>
            <a:off x="0" y="0"/>
            <a:ext cx="12192000" cy="6858000"/>
          </a:xfrm>
          <a:custGeom>
            <a:avLst/>
            <a:gdLst>
              <a:gd name="connsiteX0" fmla="*/ 857729 w 12192000"/>
              <a:gd name="connsiteY0" fmla="*/ 1085850 h 6858000"/>
              <a:gd name="connsiteX1" fmla="*/ 11359044 w 12192000"/>
              <a:gd name="connsiteY1" fmla="*/ 1085850 h 6858000"/>
              <a:gd name="connsiteX2" fmla="*/ 11359044 w 12192000"/>
              <a:gd name="connsiteY2" fmla="*/ 5815013 h 6858000"/>
              <a:gd name="connsiteX3" fmla="*/ 857729 w 12192000"/>
              <a:gd name="connsiteY3" fmla="*/ 5815012 h 6858000"/>
              <a:gd name="connsiteX4" fmla="*/ 500542 w 12192000"/>
              <a:gd name="connsiteY4" fmla="*/ 728662 h 6858000"/>
              <a:gd name="connsiteX5" fmla="*/ 500542 w 12192000"/>
              <a:gd name="connsiteY5" fmla="*/ 6129338 h 6858000"/>
              <a:gd name="connsiteX6" fmla="*/ 500543 w 12192000"/>
              <a:gd name="connsiteY6" fmla="*/ 6129338 h 6858000"/>
              <a:gd name="connsiteX7" fmla="*/ 500543 w 12192000"/>
              <a:gd name="connsiteY7" fmla="*/ 6172199 h 6858000"/>
              <a:gd name="connsiteX8" fmla="*/ 11712576 w 12192000"/>
              <a:gd name="connsiteY8" fmla="*/ 6172200 h 6858000"/>
              <a:gd name="connsiteX9" fmla="*/ 11712576 w 12192000"/>
              <a:gd name="connsiteY9" fmla="*/ 6129339 h 6858000"/>
              <a:gd name="connsiteX10" fmla="*/ 11716230 w 12192000"/>
              <a:gd name="connsiteY10" fmla="*/ 6129339 h 6858000"/>
              <a:gd name="connsiteX11" fmla="*/ 11716230 w 12192000"/>
              <a:gd name="connsiteY11" fmla="*/ 728663 h 6858000"/>
              <a:gd name="connsiteX12" fmla="*/ 11712576 w 12192000"/>
              <a:gd name="connsiteY12" fmla="*/ 728663 h 6858000"/>
              <a:gd name="connsiteX13" fmla="*/ 857729 w 12192000"/>
              <a:gd name="connsiteY13" fmla="*/ 728663 h 6858000"/>
              <a:gd name="connsiteX14" fmla="*/ 857729 w 12192000"/>
              <a:gd name="connsiteY14" fmla="*/ 728662 h 6858000"/>
              <a:gd name="connsiteX15" fmla="*/ 0 w 12192000"/>
              <a:gd name="connsiteY15" fmla="*/ 0 h 6858000"/>
              <a:gd name="connsiteX16" fmla="*/ 12192000 w 12192000"/>
              <a:gd name="connsiteY16" fmla="*/ 0 h 6858000"/>
              <a:gd name="connsiteX17" fmla="*/ 12192000 w 12192000"/>
              <a:gd name="connsiteY17" fmla="*/ 6858000 h 6858000"/>
              <a:gd name="connsiteX18" fmla="*/ 0 w 12192000"/>
              <a:gd name="connsiteY1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0" h="6858000">
                <a:moveTo>
                  <a:pt x="857729" y="1085850"/>
                </a:moveTo>
                <a:lnTo>
                  <a:pt x="11359044" y="1085850"/>
                </a:lnTo>
                <a:lnTo>
                  <a:pt x="11359044" y="5815013"/>
                </a:lnTo>
                <a:lnTo>
                  <a:pt x="857729" y="5815012"/>
                </a:lnTo>
                <a:close/>
                <a:moveTo>
                  <a:pt x="500542" y="728662"/>
                </a:moveTo>
                <a:lnTo>
                  <a:pt x="500542" y="6129338"/>
                </a:lnTo>
                <a:lnTo>
                  <a:pt x="500543" y="6129338"/>
                </a:lnTo>
                <a:lnTo>
                  <a:pt x="500543" y="6172199"/>
                </a:lnTo>
                <a:lnTo>
                  <a:pt x="11712576" y="6172200"/>
                </a:lnTo>
                <a:lnTo>
                  <a:pt x="11712576" y="6129339"/>
                </a:lnTo>
                <a:lnTo>
                  <a:pt x="11716230" y="6129339"/>
                </a:lnTo>
                <a:lnTo>
                  <a:pt x="11716230" y="728663"/>
                </a:lnTo>
                <a:lnTo>
                  <a:pt x="11712576" y="728663"/>
                </a:lnTo>
                <a:lnTo>
                  <a:pt x="857729" y="728663"/>
                </a:lnTo>
                <a:lnTo>
                  <a:pt x="857729" y="728662"/>
                </a:lnTo>
                <a:close/>
                <a:moveTo>
                  <a:pt x="0" y="0"/>
                </a:moveTo>
                <a:lnTo>
                  <a:pt x="12192000" y="0"/>
                </a:lnTo>
                <a:lnTo>
                  <a:pt x="12192000" y="6858000"/>
                </a:lnTo>
                <a:lnTo>
                  <a:pt x="0" y="6858000"/>
                </a:lnTo>
                <a:close/>
              </a:path>
            </a:pathLst>
          </a:custGeom>
          <a:gradFill flip="none" rotWithShape="1">
            <a:gsLst>
              <a:gs pos="41000">
                <a:srgbClr val="000000">
                  <a:alpha val="45000"/>
                </a:srgbClr>
              </a:gs>
              <a:gs pos="12000">
                <a:schemeClr val="tx1">
                  <a:alpha val="55000"/>
                </a:schemeClr>
              </a:gs>
              <a:gs pos="82000">
                <a:schemeClr val="tx1">
                  <a:alpha val="0"/>
                </a:schemeClr>
              </a:gs>
            </a:gsLst>
            <a:lin ang="0" scaled="1"/>
            <a:tileRect/>
          </a:gradFill>
        </p:spPr>
        <p:txBody>
          <a:bodyPr wrap="square">
            <a:noAutofit/>
          </a:bodyPr>
          <a:lstStyle>
            <a:lvl1pPr>
              <a:defRPr>
                <a:solidFill>
                  <a:schemeClr val="tx1">
                    <a:alpha val="0"/>
                  </a:schemeClr>
                </a:solidFill>
              </a:defRPr>
            </a:lvl1pPr>
          </a:lstStyle>
          <a:p>
            <a:pPr lvl="0"/>
            <a:r>
              <a:rPr lang="en-US"/>
              <a:t>Click to edit Master text styles</a:t>
            </a:r>
          </a:p>
        </p:txBody>
      </p:sp>
      <p:sp>
        <p:nvSpPr>
          <p:cNvPr id="11" name="Text Placeholder 12">
            <a:extLst>
              <a:ext uri="{FF2B5EF4-FFF2-40B4-BE49-F238E27FC236}">
                <a16:creationId xmlns:a16="http://schemas.microsoft.com/office/drawing/2014/main" id="{182C19CA-5429-ED46-80CD-8B93DBDD0825}"/>
              </a:ext>
            </a:extLst>
          </p:cNvPr>
          <p:cNvSpPr>
            <a:spLocks noGrp="1"/>
          </p:cNvSpPr>
          <p:nvPr userDrawn="1">
            <p:ph type="body" sz="quarter" idx="10" hasCustomPrompt="1"/>
          </p:nvPr>
        </p:nvSpPr>
        <p:spPr>
          <a:xfrm>
            <a:off x="1228954" y="1453020"/>
            <a:ext cx="6044301" cy="3951962"/>
          </a:xfrm>
          <a:noFill/>
          <a:ln>
            <a:noFill/>
          </a:ln>
        </p:spPr>
        <p:txBody>
          <a:bodyPr wrap="square" lIns="0" tIns="360000" rIns="180000" bIns="0" anchor="ctr">
            <a:noAutofit/>
          </a:bodyPr>
          <a:lstStyle>
            <a:lvl1pPr algn="l">
              <a:lnSpc>
                <a:spcPct val="90000"/>
              </a:lnSpc>
              <a:spcBef>
                <a:spcPts val="0"/>
              </a:spcBef>
              <a:defRPr sz="4800" b="1" i="0" baseline="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Click to add text</a:t>
            </a:r>
            <a:br>
              <a:rPr lang="en-US"/>
            </a:br>
            <a:r>
              <a:rPr lang="en-US"/>
              <a:t>to your divider slide</a:t>
            </a:r>
          </a:p>
        </p:txBody>
      </p:sp>
      <p:sp>
        <p:nvSpPr>
          <p:cNvPr id="43" name="Freeform 42">
            <a:extLst>
              <a:ext uri="{FF2B5EF4-FFF2-40B4-BE49-F238E27FC236}">
                <a16:creationId xmlns:a16="http://schemas.microsoft.com/office/drawing/2014/main" id="{84B4DA2E-2D00-194E-8177-1800958BB9EF}"/>
              </a:ext>
            </a:extLst>
          </p:cNvPr>
          <p:cNvSpPr/>
          <p:nvPr userDrawn="1"/>
        </p:nvSpPr>
        <p:spPr>
          <a:xfrm rot="5400000">
            <a:off x="3386617" y="-2157413"/>
            <a:ext cx="5443538" cy="11215688"/>
          </a:xfrm>
          <a:custGeom>
            <a:avLst/>
            <a:gdLst>
              <a:gd name="connsiteX0" fmla="*/ 357188 w 5443538"/>
              <a:gd name="connsiteY0" fmla="*/ 10858501 h 11215688"/>
              <a:gd name="connsiteX1" fmla="*/ 5086350 w 5443538"/>
              <a:gd name="connsiteY1" fmla="*/ 10858501 h 11215688"/>
              <a:gd name="connsiteX2" fmla="*/ 5086351 w 5443538"/>
              <a:gd name="connsiteY2" fmla="*/ 357186 h 11215688"/>
              <a:gd name="connsiteX3" fmla="*/ 357188 w 5443538"/>
              <a:gd name="connsiteY3" fmla="*/ 357186 h 11215688"/>
              <a:gd name="connsiteX4" fmla="*/ 0 w 5443538"/>
              <a:gd name="connsiteY4" fmla="*/ 11215688 h 11215688"/>
              <a:gd name="connsiteX5" fmla="*/ 0 w 5443538"/>
              <a:gd name="connsiteY5" fmla="*/ 10858501 h 11215688"/>
              <a:gd name="connsiteX6" fmla="*/ 1 w 5443538"/>
              <a:gd name="connsiteY6" fmla="*/ 10858501 h 11215688"/>
              <a:gd name="connsiteX7" fmla="*/ 1 w 5443538"/>
              <a:gd name="connsiteY7" fmla="*/ 3654 h 11215688"/>
              <a:gd name="connsiteX8" fmla="*/ 1 w 5443538"/>
              <a:gd name="connsiteY8" fmla="*/ 3654 h 11215688"/>
              <a:gd name="connsiteX9" fmla="*/ 1 w 5443538"/>
              <a:gd name="connsiteY9" fmla="*/ 0 h 11215688"/>
              <a:gd name="connsiteX10" fmla="*/ 5400677 w 5443538"/>
              <a:gd name="connsiteY10" fmla="*/ 0 h 11215688"/>
              <a:gd name="connsiteX11" fmla="*/ 5400677 w 5443538"/>
              <a:gd name="connsiteY11" fmla="*/ 3654 h 11215688"/>
              <a:gd name="connsiteX12" fmla="*/ 5443538 w 5443538"/>
              <a:gd name="connsiteY12" fmla="*/ 3654 h 11215688"/>
              <a:gd name="connsiteX13" fmla="*/ 5443537 w 5443538"/>
              <a:gd name="connsiteY13" fmla="*/ 11215687 h 11215688"/>
              <a:gd name="connsiteX14" fmla="*/ 5400676 w 5443538"/>
              <a:gd name="connsiteY14" fmla="*/ 11215687 h 11215688"/>
              <a:gd name="connsiteX15" fmla="*/ 5400676 w 5443538"/>
              <a:gd name="connsiteY15" fmla="*/ 11215688 h 1121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443538" h="11215688">
                <a:moveTo>
                  <a:pt x="357188" y="10858501"/>
                </a:moveTo>
                <a:lnTo>
                  <a:pt x="5086350" y="10858501"/>
                </a:lnTo>
                <a:lnTo>
                  <a:pt x="5086351" y="357186"/>
                </a:lnTo>
                <a:lnTo>
                  <a:pt x="357188" y="357186"/>
                </a:lnTo>
                <a:close/>
                <a:moveTo>
                  <a:pt x="0" y="11215688"/>
                </a:moveTo>
                <a:lnTo>
                  <a:pt x="0" y="10858501"/>
                </a:lnTo>
                <a:lnTo>
                  <a:pt x="1" y="10858501"/>
                </a:lnTo>
                <a:lnTo>
                  <a:pt x="1" y="3654"/>
                </a:lnTo>
                <a:lnTo>
                  <a:pt x="1" y="3654"/>
                </a:lnTo>
                <a:lnTo>
                  <a:pt x="1" y="0"/>
                </a:lnTo>
                <a:lnTo>
                  <a:pt x="5400677" y="0"/>
                </a:lnTo>
                <a:lnTo>
                  <a:pt x="5400677" y="3654"/>
                </a:lnTo>
                <a:lnTo>
                  <a:pt x="5443538" y="3654"/>
                </a:lnTo>
                <a:lnTo>
                  <a:pt x="5443537" y="11215687"/>
                </a:lnTo>
                <a:lnTo>
                  <a:pt x="5400676" y="11215687"/>
                </a:lnTo>
                <a:lnTo>
                  <a:pt x="5400676" y="11215688"/>
                </a:lnTo>
                <a:close/>
              </a:path>
            </a:pathLst>
          </a:cu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4" name="Group 23">
            <a:extLst>
              <a:ext uri="{FF2B5EF4-FFF2-40B4-BE49-F238E27FC236}">
                <a16:creationId xmlns:a16="http://schemas.microsoft.com/office/drawing/2014/main" id="{D645C9CA-D96A-1849-B7FE-BD95C3C81402}"/>
              </a:ext>
            </a:extLst>
          </p:cNvPr>
          <p:cNvGrpSpPr/>
          <p:nvPr userDrawn="1"/>
        </p:nvGrpSpPr>
        <p:grpSpPr>
          <a:xfrm>
            <a:off x="12087188" y="-254000"/>
            <a:ext cx="2167267" cy="4655178"/>
            <a:chOff x="12087188" y="-254000"/>
            <a:chExt cx="2167267" cy="4655178"/>
          </a:xfrm>
        </p:grpSpPr>
        <p:sp>
          <p:nvSpPr>
            <p:cNvPr id="25" name="Rectangle 24">
              <a:extLst>
                <a:ext uri="{FF2B5EF4-FFF2-40B4-BE49-F238E27FC236}">
                  <a16:creationId xmlns:a16="http://schemas.microsoft.com/office/drawing/2014/main" id="{DF11E215-87B6-984C-8BFD-4FCD677A158A}"/>
                </a:ext>
              </a:extLst>
            </p:cNvPr>
            <p:cNvSpPr/>
            <p:nvPr userDrawn="1"/>
          </p:nvSpPr>
          <p:spPr>
            <a:xfrm>
              <a:off x="12254204" y="199076"/>
              <a:ext cx="2000251" cy="42021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6" name="Rectangle 25">
              <a:extLst>
                <a:ext uri="{FF2B5EF4-FFF2-40B4-BE49-F238E27FC236}">
                  <a16:creationId xmlns:a16="http://schemas.microsoft.com/office/drawing/2014/main" id="{0CF8C5AC-89CA-C846-9CED-D11C62FE8E1E}"/>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7" name="Right Triangle 26">
              <a:extLst>
                <a:ext uri="{FF2B5EF4-FFF2-40B4-BE49-F238E27FC236}">
                  <a16:creationId xmlns:a16="http://schemas.microsoft.com/office/drawing/2014/main" id="{552457E2-D461-BA4B-A211-40B35D8B8CC5}"/>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8" name="TextBox 27">
              <a:extLst>
                <a:ext uri="{FF2B5EF4-FFF2-40B4-BE49-F238E27FC236}">
                  <a16:creationId xmlns:a16="http://schemas.microsoft.com/office/drawing/2014/main" id="{AD80C2DD-052A-2F4F-A501-1FE2CF95DD7E}"/>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29" name="TextBox 28">
              <a:extLst>
                <a:ext uri="{FF2B5EF4-FFF2-40B4-BE49-F238E27FC236}">
                  <a16:creationId xmlns:a16="http://schemas.microsoft.com/office/drawing/2014/main" id="{AE2240F4-AA30-CA45-BAF5-6F2E199D5CDA}"/>
                </a:ext>
              </a:extLst>
            </p:cNvPr>
            <p:cNvSpPr txBox="1"/>
            <p:nvPr userDrawn="1"/>
          </p:nvSpPr>
          <p:spPr>
            <a:xfrm>
              <a:off x="12335975" y="461901"/>
              <a:ext cx="1797275" cy="303492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30" name="Picture 29">
              <a:extLst>
                <a:ext uri="{FF2B5EF4-FFF2-40B4-BE49-F238E27FC236}">
                  <a16:creationId xmlns:a16="http://schemas.microsoft.com/office/drawing/2014/main" id="{7CEBAD05-0A27-F141-8F86-F6E424563036}"/>
                </a:ext>
              </a:extLst>
            </p:cNvPr>
            <p:cNvPicPr>
              <a:picLocks noChangeAspect="1"/>
            </p:cNvPicPr>
            <p:nvPr userDrawn="1"/>
          </p:nvPicPr>
          <p:blipFill>
            <a:blip r:embed="rId2"/>
            <a:stretch>
              <a:fillRect/>
            </a:stretch>
          </p:blipFill>
          <p:spPr>
            <a:xfrm>
              <a:off x="12520676" y="3588842"/>
              <a:ext cx="1369060" cy="571228"/>
            </a:xfrm>
            <a:prstGeom prst="rect">
              <a:avLst/>
            </a:prstGeom>
            <a:ln>
              <a:solidFill>
                <a:schemeClr val="accent1"/>
              </a:solidFill>
            </a:ln>
          </p:spPr>
        </p:pic>
      </p:grpSp>
      <p:grpSp>
        <p:nvGrpSpPr>
          <p:cNvPr id="31" name="Group 30">
            <a:extLst>
              <a:ext uri="{FF2B5EF4-FFF2-40B4-BE49-F238E27FC236}">
                <a16:creationId xmlns:a16="http://schemas.microsoft.com/office/drawing/2014/main" id="{EFF65664-0508-004A-B25A-16A5C8EB84F3}"/>
              </a:ext>
            </a:extLst>
          </p:cNvPr>
          <p:cNvGrpSpPr/>
          <p:nvPr userDrawn="1"/>
        </p:nvGrpSpPr>
        <p:grpSpPr>
          <a:xfrm>
            <a:off x="12192000" y="-947342"/>
            <a:ext cx="2427514" cy="605550"/>
            <a:chOff x="12192000" y="-947342"/>
            <a:chExt cx="2427514" cy="605550"/>
          </a:xfrm>
        </p:grpSpPr>
        <p:sp>
          <p:nvSpPr>
            <p:cNvPr id="32" name="TextBox 31">
              <a:extLst>
                <a:ext uri="{FF2B5EF4-FFF2-40B4-BE49-F238E27FC236}">
                  <a16:creationId xmlns:a16="http://schemas.microsoft.com/office/drawing/2014/main" id="{815D9F76-FD2A-324F-B420-284508869BE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33" name="Picture 32">
              <a:extLst>
                <a:ext uri="{FF2B5EF4-FFF2-40B4-BE49-F238E27FC236}">
                  <a16:creationId xmlns:a16="http://schemas.microsoft.com/office/drawing/2014/main" id="{996F0F22-650E-2047-8A1C-BD89AB85ED8C}"/>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34" name="Rectangle 33">
            <a:extLst>
              <a:ext uri="{FF2B5EF4-FFF2-40B4-BE49-F238E27FC236}">
                <a16:creationId xmlns:a16="http://schemas.microsoft.com/office/drawing/2014/main" id="{47DF64ED-82FC-284E-AD88-58763D6CE8C5}"/>
              </a:ext>
            </a:extLst>
          </p:cNvPr>
          <p:cNvSpPr/>
          <p:nvPr userDrawn="1"/>
        </p:nvSpPr>
        <p:spPr>
          <a:xfrm>
            <a:off x="-1722055" y="235581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Divider title</a:t>
            </a:r>
          </a:p>
          <a:p>
            <a:pPr algn="r"/>
            <a:r>
              <a:rPr lang="en-US" sz="1100" b="1" i="0" kern="1200">
                <a:solidFill>
                  <a:schemeClr val="tx1"/>
                </a:solidFill>
                <a:latin typeface="IBM Plex Sans SmBld" panose="020B0503050203000203" pitchFamily="34" charset="0"/>
                <a:ea typeface="+mn-ea"/>
                <a:cs typeface="+mn-cs"/>
              </a:rPr>
              <a:t>6 lines max</a:t>
            </a:r>
          </a:p>
        </p:txBody>
      </p:sp>
      <p:sp>
        <p:nvSpPr>
          <p:cNvPr id="35" name="Freeform 34">
            <a:extLst>
              <a:ext uri="{FF2B5EF4-FFF2-40B4-BE49-F238E27FC236}">
                <a16:creationId xmlns:a16="http://schemas.microsoft.com/office/drawing/2014/main" id="{F98B3B5D-27E9-BA4B-86BF-A337246C67CE}"/>
              </a:ext>
            </a:extLst>
          </p:cNvPr>
          <p:cNvSpPr/>
          <p:nvPr userDrawn="1"/>
        </p:nvSpPr>
        <p:spPr>
          <a:xfrm flipH="1">
            <a:off x="-330334" y="1527423"/>
            <a:ext cx="106172" cy="3852506"/>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a:solidFill>
                <a:schemeClr val="tx1"/>
              </a:solidFill>
            </a:endParaRPr>
          </a:p>
        </p:txBody>
      </p:sp>
      <p:sp>
        <p:nvSpPr>
          <p:cNvPr id="18" name="Colour Pillar">
            <a:extLst>
              <a:ext uri="{FF2B5EF4-FFF2-40B4-BE49-F238E27FC236}">
                <a16:creationId xmlns:a16="http://schemas.microsoft.com/office/drawing/2014/main" id="{5C530E51-255E-5F41-B4C5-62011B43DD1E}"/>
              </a:ext>
            </a:extLst>
          </p:cNvPr>
          <p:cNvSpPr/>
          <p:nvPr userDrawn="1"/>
        </p:nvSpPr>
        <p:spPr>
          <a:xfrm>
            <a:off x="11347200" y="1090800"/>
            <a:ext cx="374400" cy="47196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886872"/>
      </p:ext>
    </p:extLst>
  </p:cSld>
  <p:clrMapOvr>
    <a:masterClrMapping/>
  </p:clrMapOvr>
  <p:extLst>
    <p:ext uri="{DCECCB84-F9BA-43D5-87BE-67443E8EF086}">
      <p15:sldGuideLst xmlns:p15="http://schemas.microsoft.com/office/powerpoint/2012/main">
        <p15:guide id="3" pos="778">
          <p15:clr>
            <a:srgbClr val="FBAE40"/>
          </p15:clr>
        </p15:guide>
        <p15:guide id="4" orient="horz" pos="3884">
          <p15:clr>
            <a:srgbClr val="FBAE40"/>
          </p15:clr>
        </p15:guide>
        <p15:guide id="5" pos="7378">
          <p15:clr>
            <a:srgbClr val="FBAE40"/>
          </p15:clr>
        </p15:guide>
        <p15:guide id="6" orient="horz" pos="459">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ivider Style 2_Thin">
    <p:spTree>
      <p:nvGrpSpPr>
        <p:cNvPr id="1" name=""/>
        <p:cNvGrpSpPr/>
        <p:nvPr/>
      </p:nvGrpSpPr>
      <p:grpSpPr>
        <a:xfrm>
          <a:off x="0" y="0"/>
          <a:ext cx="0" cy="0"/>
          <a:chOff x="0" y="0"/>
          <a:chExt cx="0" cy="0"/>
        </a:xfrm>
      </p:grpSpPr>
      <p:sp>
        <p:nvSpPr>
          <p:cNvPr id="33" name="Picture Placeholder 32">
            <a:extLst>
              <a:ext uri="{FF2B5EF4-FFF2-40B4-BE49-F238E27FC236}">
                <a16:creationId xmlns:a16="http://schemas.microsoft.com/office/drawing/2014/main" id="{FACCA2D9-CDD7-A74F-9151-CF6D728F3E9E}"/>
              </a:ext>
            </a:extLst>
          </p:cNvPr>
          <p:cNvSpPr>
            <a:spLocks noGrp="1"/>
          </p:cNvSpPr>
          <p:nvPr>
            <p:ph type="pic" sz="quarter" idx="11" hasCustomPrompt="1"/>
          </p:nvPr>
        </p:nvSpPr>
        <p:spPr>
          <a:xfrm>
            <a:off x="0" y="0"/>
            <a:ext cx="12192000" cy="6858000"/>
          </a:xfrm>
          <a:custGeom>
            <a:avLst/>
            <a:gdLst>
              <a:gd name="connsiteX0" fmla="*/ 664511 w 12192000"/>
              <a:gd name="connsiteY0" fmla="*/ 887497 h 6858000"/>
              <a:gd name="connsiteX1" fmla="*/ 11527491 w 12192000"/>
              <a:gd name="connsiteY1" fmla="*/ 887497 h 6858000"/>
              <a:gd name="connsiteX2" fmla="*/ 11527491 w 12192000"/>
              <a:gd name="connsiteY2" fmla="*/ 5967543 h 6858000"/>
              <a:gd name="connsiteX3" fmla="*/ 664511 w 12192000"/>
              <a:gd name="connsiteY3" fmla="*/ 5967543 h 6858000"/>
              <a:gd name="connsiteX4" fmla="*/ 484509 w 12192000"/>
              <a:gd name="connsiteY4" fmla="*/ 707497 h 6858000"/>
              <a:gd name="connsiteX5" fmla="*/ 484509 w 12192000"/>
              <a:gd name="connsiteY5" fmla="*/ 887497 h 6858000"/>
              <a:gd name="connsiteX6" fmla="*/ 484510 w 12192000"/>
              <a:gd name="connsiteY6" fmla="*/ 887497 h 6858000"/>
              <a:gd name="connsiteX7" fmla="*/ 484510 w 12192000"/>
              <a:gd name="connsiteY7" fmla="*/ 5967543 h 6858000"/>
              <a:gd name="connsiteX8" fmla="*/ 484509 w 12192000"/>
              <a:gd name="connsiteY8" fmla="*/ 5967543 h 6858000"/>
              <a:gd name="connsiteX9" fmla="*/ 484509 w 12192000"/>
              <a:gd name="connsiteY9" fmla="*/ 6147543 h 6858000"/>
              <a:gd name="connsiteX10" fmla="*/ 484510 w 12192000"/>
              <a:gd name="connsiteY10" fmla="*/ 6147543 h 6858000"/>
              <a:gd name="connsiteX11" fmla="*/ 484510 w 12192000"/>
              <a:gd name="connsiteY11" fmla="*/ 6150504 h 6858000"/>
              <a:gd name="connsiteX12" fmla="*/ 664511 w 12192000"/>
              <a:gd name="connsiteY12" fmla="*/ 6150504 h 6858000"/>
              <a:gd name="connsiteX13" fmla="*/ 664511 w 12192000"/>
              <a:gd name="connsiteY13" fmla="*/ 6147543 h 6858000"/>
              <a:gd name="connsiteX14" fmla="*/ 11527491 w 12192000"/>
              <a:gd name="connsiteY14" fmla="*/ 6147543 h 6858000"/>
              <a:gd name="connsiteX15" fmla="*/ 11527491 w 12192000"/>
              <a:gd name="connsiteY15" fmla="*/ 6150504 h 6858000"/>
              <a:gd name="connsiteX16" fmla="*/ 11707491 w 12192000"/>
              <a:gd name="connsiteY16" fmla="*/ 6150504 h 6858000"/>
              <a:gd name="connsiteX17" fmla="*/ 11707491 w 12192000"/>
              <a:gd name="connsiteY17" fmla="*/ 6147543 h 6858000"/>
              <a:gd name="connsiteX18" fmla="*/ 11707491 w 12192000"/>
              <a:gd name="connsiteY18" fmla="*/ 5967543 h 6858000"/>
              <a:gd name="connsiteX19" fmla="*/ 11707491 w 12192000"/>
              <a:gd name="connsiteY19" fmla="*/ 887497 h 6858000"/>
              <a:gd name="connsiteX20" fmla="*/ 11707491 w 12192000"/>
              <a:gd name="connsiteY20" fmla="*/ 734964 h 6858000"/>
              <a:gd name="connsiteX21" fmla="*/ 11707491 w 12192000"/>
              <a:gd name="connsiteY21" fmla="*/ 707497 h 6858000"/>
              <a:gd name="connsiteX22" fmla="*/ 0 w 12192000"/>
              <a:gd name="connsiteY22" fmla="*/ 0 h 6858000"/>
              <a:gd name="connsiteX23" fmla="*/ 12192000 w 12192000"/>
              <a:gd name="connsiteY23" fmla="*/ 0 h 6858000"/>
              <a:gd name="connsiteX24" fmla="*/ 12192000 w 12192000"/>
              <a:gd name="connsiteY24" fmla="*/ 6858000 h 6858000"/>
              <a:gd name="connsiteX25" fmla="*/ 0 w 12192000"/>
              <a:gd name="connsiteY2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192000" h="6858000">
                <a:moveTo>
                  <a:pt x="664511" y="887497"/>
                </a:moveTo>
                <a:lnTo>
                  <a:pt x="11527491" y="887497"/>
                </a:lnTo>
                <a:lnTo>
                  <a:pt x="11527491" y="5967543"/>
                </a:lnTo>
                <a:lnTo>
                  <a:pt x="664511" y="5967543"/>
                </a:lnTo>
                <a:close/>
                <a:moveTo>
                  <a:pt x="484509" y="707497"/>
                </a:moveTo>
                <a:lnTo>
                  <a:pt x="484509" y="887497"/>
                </a:lnTo>
                <a:lnTo>
                  <a:pt x="484510" y="887497"/>
                </a:lnTo>
                <a:lnTo>
                  <a:pt x="484510" y="5967543"/>
                </a:lnTo>
                <a:lnTo>
                  <a:pt x="484509" y="5967543"/>
                </a:lnTo>
                <a:lnTo>
                  <a:pt x="484509" y="6147543"/>
                </a:lnTo>
                <a:lnTo>
                  <a:pt x="484510" y="6147543"/>
                </a:lnTo>
                <a:lnTo>
                  <a:pt x="484510" y="6150504"/>
                </a:lnTo>
                <a:lnTo>
                  <a:pt x="664511" y="6150504"/>
                </a:lnTo>
                <a:lnTo>
                  <a:pt x="664511" y="6147543"/>
                </a:lnTo>
                <a:lnTo>
                  <a:pt x="11527491" y="6147543"/>
                </a:lnTo>
                <a:lnTo>
                  <a:pt x="11527491" y="6150504"/>
                </a:lnTo>
                <a:lnTo>
                  <a:pt x="11707491" y="6150504"/>
                </a:lnTo>
                <a:lnTo>
                  <a:pt x="11707491" y="6147543"/>
                </a:lnTo>
                <a:lnTo>
                  <a:pt x="11707491" y="5967543"/>
                </a:lnTo>
                <a:lnTo>
                  <a:pt x="11707491" y="887497"/>
                </a:lnTo>
                <a:lnTo>
                  <a:pt x="11707491" y="734964"/>
                </a:lnTo>
                <a:lnTo>
                  <a:pt x="11707491" y="707497"/>
                </a:lnTo>
                <a:close/>
                <a:moveTo>
                  <a:pt x="0" y="0"/>
                </a:moveTo>
                <a:lnTo>
                  <a:pt x="12192000" y="0"/>
                </a:lnTo>
                <a:lnTo>
                  <a:pt x="12192000" y="6858000"/>
                </a:lnTo>
                <a:lnTo>
                  <a:pt x="0" y="6858000"/>
                </a:lnTo>
                <a:close/>
              </a:path>
            </a:pathLst>
          </a:custGeom>
          <a:solidFill>
            <a:schemeClr val="bg1"/>
          </a:solidFill>
        </p:spPr>
        <p:txBody>
          <a:bodyPr wrap="square" rIns="1188000" anchor="ctr" anchorCtr="0">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Drop photo here to add</a:t>
            </a:r>
            <a:br>
              <a:rPr lang="en-US"/>
            </a:br>
            <a:r>
              <a:rPr lang="en-US"/>
              <a:t>background photo.</a:t>
            </a:r>
          </a:p>
        </p:txBody>
      </p:sp>
      <p:sp>
        <p:nvSpPr>
          <p:cNvPr id="32" name="Text Placeholder 31">
            <a:extLst>
              <a:ext uri="{FF2B5EF4-FFF2-40B4-BE49-F238E27FC236}">
                <a16:creationId xmlns:a16="http://schemas.microsoft.com/office/drawing/2014/main" id="{39316D4C-C12B-3449-B9EE-F7CCDFBAA4FA}"/>
              </a:ext>
            </a:extLst>
          </p:cNvPr>
          <p:cNvSpPr>
            <a:spLocks noGrp="1"/>
          </p:cNvSpPr>
          <p:nvPr>
            <p:ph type="body" sz="quarter" idx="12"/>
          </p:nvPr>
        </p:nvSpPr>
        <p:spPr>
          <a:xfrm>
            <a:off x="0" y="0"/>
            <a:ext cx="12192000" cy="6858000"/>
          </a:xfrm>
          <a:custGeom>
            <a:avLst/>
            <a:gdLst>
              <a:gd name="connsiteX0" fmla="*/ 664511 w 12192000"/>
              <a:gd name="connsiteY0" fmla="*/ 887497 h 6858000"/>
              <a:gd name="connsiteX1" fmla="*/ 11527491 w 12192000"/>
              <a:gd name="connsiteY1" fmla="*/ 887497 h 6858000"/>
              <a:gd name="connsiteX2" fmla="*/ 11527491 w 12192000"/>
              <a:gd name="connsiteY2" fmla="*/ 5967543 h 6858000"/>
              <a:gd name="connsiteX3" fmla="*/ 664511 w 12192000"/>
              <a:gd name="connsiteY3" fmla="*/ 5967543 h 6858000"/>
              <a:gd name="connsiteX4" fmla="*/ 484509 w 12192000"/>
              <a:gd name="connsiteY4" fmla="*/ 707497 h 6858000"/>
              <a:gd name="connsiteX5" fmla="*/ 484509 w 12192000"/>
              <a:gd name="connsiteY5" fmla="*/ 887497 h 6858000"/>
              <a:gd name="connsiteX6" fmla="*/ 484510 w 12192000"/>
              <a:gd name="connsiteY6" fmla="*/ 887497 h 6858000"/>
              <a:gd name="connsiteX7" fmla="*/ 484510 w 12192000"/>
              <a:gd name="connsiteY7" fmla="*/ 5967543 h 6858000"/>
              <a:gd name="connsiteX8" fmla="*/ 484509 w 12192000"/>
              <a:gd name="connsiteY8" fmla="*/ 5967543 h 6858000"/>
              <a:gd name="connsiteX9" fmla="*/ 484509 w 12192000"/>
              <a:gd name="connsiteY9" fmla="*/ 6147543 h 6858000"/>
              <a:gd name="connsiteX10" fmla="*/ 484510 w 12192000"/>
              <a:gd name="connsiteY10" fmla="*/ 6147543 h 6858000"/>
              <a:gd name="connsiteX11" fmla="*/ 484510 w 12192000"/>
              <a:gd name="connsiteY11" fmla="*/ 6150504 h 6858000"/>
              <a:gd name="connsiteX12" fmla="*/ 664511 w 12192000"/>
              <a:gd name="connsiteY12" fmla="*/ 6150504 h 6858000"/>
              <a:gd name="connsiteX13" fmla="*/ 664511 w 12192000"/>
              <a:gd name="connsiteY13" fmla="*/ 6147543 h 6858000"/>
              <a:gd name="connsiteX14" fmla="*/ 11527491 w 12192000"/>
              <a:gd name="connsiteY14" fmla="*/ 6147543 h 6858000"/>
              <a:gd name="connsiteX15" fmla="*/ 11527491 w 12192000"/>
              <a:gd name="connsiteY15" fmla="*/ 6150504 h 6858000"/>
              <a:gd name="connsiteX16" fmla="*/ 11707491 w 12192000"/>
              <a:gd name="connsiteY16" fmla="*/ 6150504 h 6858000"/>
              <a:gd name="connsiteX17" fmla="*/ 11707491 w 12192000"/>
              <a:gd name="connsiteY17" fmla="*/ 6147543 h 6858000"/>
              <a:gd name="connsiteX18" fmla="*/ 11707491 w 12192000"/>
              <a:gd name="connsiteY18" fmla="*/ 5967543 h 6858000"/>
              <a:gd name="connsiteX19" fmla="*/ 11707491 w 12192000"/>
              <a:gd name="connsiteY19" fmla="*/ 887497 h 6858000"/>
              <a:gd name="connsiteX20" fmla="*/ 11707491 w 12192000"/>
              <a:gd name="connsiteY20" fmla="*/ 734964 h 6858000"/>
              <a:gd name="connsiteX21" fmla="*/ 11707491 w 12192000"/>
              <a:gd name="connsiteY21" fmla="*/ 707497 h 6858000"/>
              <a:gd name="connsiteX22" fmla="*/ 0 w 12192000"/>
              <a:gd name="connsiteY22" fmla="*/ 0 h 6858000"/>
              <a:gd name="connsiteX23" fmla="*/ 12192000 w 12192000"/>
              <a:gd name="connsiteY23" fmla="*/ 0 h 6858000"/>
              <a:gd name="connsiteX24" fmla="*/ 12192000 w 12192000"/>
              <a:gd name="connsiteY24" fmla="*/ 6858000 h 6858000"/>
              <a:gd name="connsiteX25" fmla="*/ 0 w 12192000"/>
              <a:gd name="connsiteY2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192000" h="6858000">
                <a:moveTo>
                  <a:pt x="664511" y="887497"/>
                </a:moveTo>
                <a:lnTo>
                  <a:pt x="11527491" y="887497"/>
                </a:lnTo>
                <a:lnTo>
                  <a:pt x="11527491" y="5967543"/>
                </a:lnTo>
                <a:lnTo>
                  <a:pt x="664511" y="5967543"/>
                </a:lnTo>
                <a:close/>
                <a:moveTo>
                  <a:pt x="484509" y="707497"/>
                </a:moveTo>
                <a:lnTo>
                  <a:pt x="484509" y="887497"/>
                </a:lnTo>
                <a:lnTo>
                  <a:pt x="484510" y="887497"/>
                </a:lnTo>
                <a:lnTo>
                  <a:pt x="484510" y="5967543"/>
                </a:lnTo>
                <a:lnTo>
                  <a:pt x="484509" y="5967543"/>
                </a:lnTo>
                <a:lnTo>
                  <a:pt x="484509" y="6147543"/>
                </a:lnTo>
                <a:lnTo>
                  <a:pt x="484510" y="6147543"/>
                </a:lnTo>
                <a:lnTo>
                  <a:pt x="484510" y="6150504"/>
                </a:lnTo>
                <a:lnTo>
                  <a:pt x="664511" y="6150504"/>
                </a:lnTo>
                <a:lnTo>
                  <a:pt x="664511" y="6147543"/>
                </a:lnTo>
                <a:lnTo>
                  <a:pt x="11527491" y="6147543"/>
                </a:lnTo>
                <a:lnTo>
                  <a:pt x="11527491" y="6150504"/>
                </a:lnTo>
                <a:lnTo>
                  <a:pt x="11707491" y="6150504"/>
                </a:lnTo>
                <a:lnTo>
                  <a:pt x="11707491" y="6147543"/>
                </a:lnTo>
                <a:lnTo>
                  <a:pt x="11707491" y="5967543"/>
                </a:lnTo>
                <a:lnTo>
                  <a:pt x="11707491" y="887497"/>
                </a:lnTo>
                <a:lnTo>
                  <a:pt x="11707491" y="734964"/>
                </a:lnTo>
                <a:lnTo>
                  <a:pt x="11707491" y="707497"/>
                </a:lnTo>
                <a:close/>
                <a:moveTo>
                  <a:pt x="0" y="0"/>
                </a:moveTo>
                <a:lnTo>
                  <a:pt x="12192000" y="0"/>
                </a:lnTo>
                <a:lnTo>
                  <a:pt x="12192000" y="6858000"/>
                </a:lnTo>
                <a:lnTo>
                  <a:pt x="0" y="6858000"/>
                </a:lnTo>
                <a:close/>
              </a:path>
            </a:pathLst>
          </a:custGeom>
          <a:gradFill flip="none" rotWithShape="1">
            <a:gsLst>
              <a:gs pos="41000">
                <a:srgbClr val="000000">
                  <a:alpha val="45000"/>
                </a:srgbClr>
              </a:gs>
              <a:gs pos="12000">
                <a:schemeClr val="tx1">
                  <a:alpha val="55000"/>
                </a:schemeClr>
              </a:gs>
              <a:gs pos="82000">
                <a:schemeClr val="tx1">
                  <a:alpha val="0"/>
                </a:schemeClr>
              </a:gs>
            </a:gsLst>
            <a:lin ang="0" scaled="1"/>
            <a:tileRect/>
          </a:gradFill>
        </p:spPr>
        <p:txBody>
          <a:bodyPr wrap="square">
            <a:noAutofit/>
          </a:bodyPr>
          <a:lstStyle>
            <a:lvl1pPr>
              <a:defRPr>
                <a:solidFill>
                  <a:schemeClr val="tx1">
                    <a:alpha val="0"/>
                  </a:schemeClr>
                </a:solidFill>
              </a:defRPr>
            </a:lvl1pPr>
          </a:lstStyle>
          <a:p>
            <a:pPr lvl="0"/>
            <a:r>
              <a:rPr lang="en-US"/>
              <a:t>Click to edit Master text styles</a:t>
            </a:r>
          </a:p>
        </p:txBody>
      </p:sp>
      <p:sp>
        <p:nvSpPr>
          <p:cNvPr id="11" name="Text Placeholder 12">
            <a:extLst>
              <a:ext uri="{FF2B5EF4-FFF2-40B4-BE49-F238E27FC236}">
                <a16:creationId xmlns:a16="http://schemas.microsoft.com/office/drawing/2014/main" id="{182C19CA-5429-ED46-80CD-8B93DBDD0825}"/>
              </a:ext>
            </a:extLst>
          </p:cNvPr>
          <p:cNvSpPr>
            <a:spLocks noGrp="1"/>
          </p:cNvSpPr>
          <p:nvPr userDrawn="1">
            <p:ph type="body" sz="quarter" idx="10" hasCustomPrompt="1"/>
          </p:nvPr>
        </p:nvSpPr>
        <p:spPr>
          <a:xfrm>
            <a:off x="1228954" y="1453020"/>
            <a:ext cx="6044301" cy="3951962"/>
          </a:xfrm>
          <a:noFill/>
          <a:ln>
            <a:noFill/>
          </a:ln>
        </p:spPr>
        <p:txBody>
          <a:bodyPr wrap="square" lIns="0" tIns="360000" rIns="180000" bIns="0" anchor="ctr">
            <a:noAutofit/>
          </a:bodyPr>
          <a:lstStyle>
            <a:lvl1pPr algn="l">
              <a:lnSpc>
                <a:spcPct val="90000"/>
              </a:lnSpc>
              <a:spcBef>
                <a:spcPts val="0"/>
              </a:spcBef>
              <a:defRPr sz="4800" b="1" i="0" baseline="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Click to add text</a:t>
            </a:r>
            <a:br>
              <a:rPr lang="en-US"/>
            </a:br>
            <a:r>
              <a:rPr lang="en-US"/>
              <a:t>to your divider slide</a:t>
            </a:r>
          </a:p>
        </p:txBody>
      </p:sp>
      <p:sp>
        <p:nvSpPr>
          <p:cNvPr id="31" name="Freeform 30">
            <a:extLst>
              <a:ext uri="{FF2B5EF4-FFF2-40B4-BE49-F238E27FC236}">
                <a16:creationId xmlns:a16="http://schemas.microsoft.com/office/drawing/2014/main" id="{2C857AFE-1172-BA41-AF85-C4A51E95B2CA}"/>
              </a:ext>
            </a:extLst>
          </p:cNvPr>
          <p:cNvSpPr>
            <a:spLocks/>
          </p:cNvSpPr>
          <p:nvPr userDrawn="1"/>
        </p:nvSpPr>
        <p:spPr>
          <a:xfrm>
            <a:off x="484509" y="707497"/>
            <a:ext cx="11222982" cy="5443007"/>
          </a:xfrm>
          <a:custGeom>
            <a:avLst/>
            <a:gdLst>
              <a:gd name="connsiteX0" fmla="*/ 180002 w 11222982"/>
              <a:gd name="connsiteY0" fmla="*/ 180000 h 5443007"/>
              <a:gd name="connsiteX1" fmla="*/ 180002 w 11222982"/>
              <a:gd name="connsiteY1" fmla="*/ 5260046 h 5443007"/>
              <a:gd name="connsiteX2" fmla="*/ 11042982 w 11222982"/>
              <a:gd name="connsiteY2" fmla="*/ 5260046 h 5443007"/>
              <a:gd name="connsiteX3" fmla="*/ 11042982 w 11222982"/>
              <a:gd name="connsiteY3" fmla="*/ 180000 h 5443007"/>
              <a:gd name="connsiteX4" fmla="*/ 0 w 11222982"/>
              <a:gd name="connsiteY4" fmla="*/ 0 h 5443007"/>
              <a:gd name="connsiteX5" fmla="*/ 11222982 w 11222982"/>
              <a:gd name="connsiteY5" fmla="*/ 0 h 5443007"/>
              <a:gd name="connsiteX6" fmla="*/ 11222982 w 11222982"/>
              <a:gd name="connsiteY6" fmla="*/ 27467 h 5443007"/>
              <a:gd name="connsiteX7" fmla="*/ 11222982 w 11222982"/>
              <a:gd name="connsiteY7" fmla="*/ 180000 h 5443007"/>
              <a:gd name="connsiteX8" fmla="*/ 11222982 w 11222982"/>
              <a:gd name="connsiteY8" fmla="*/ 5260046 h 5443007"/>
              <a:gd name="connsiteX9" fmla="*/ 11222982 w 11222982"/>
              <a:gd name="connsiteY9" fmla="*/ 5440046 h 5443007"/>
              <a:gd name="connsiteX10" fmla="*/ 11222982 w 11222982"/>
              <a:gd name="connsiteY10" fmla="*/ 5443007 h 5443007"/>
              <a:gd name="connsiteX11" fmla="*/ 11042982 w 11222982"/>
              <a:gd name="connsiteY11" fmla="*/ 5443007 h 5443007"/>
              <a:gd name="connsiteX12" fmla="*/ 11042982 w 11222982"/>
              <a:gd name="connsiteY12" fmla="*/ 5440046 h 5443007"/>
              <a:gd name="connsiteX13" fmla="*/ 180002 w 11222982"/>
              <a:gd name="connsiteY13" fmla="*/ 5440046 h 5443007"/>
              <a:gd name="connsiteX14" fmla="*/ 180002 w 11222982"/>
              <a:gd name="connsiteY14" fmla="*/ 5443007 h 5443007"/>
              <a:gd name="connsiteX15" fmla="*/ 1 w 11222982"/>
              <a:gd name="connsiteY15" fmla="*/ 5443007 h 5443007"/>
              <a:gd name="connsiteX16" fmla="*/ 1 w 11222982"/>
              <a:gd name="connsiteY16" fmla="*/ 5440046 h 5443007"/>
              <a:gd name="connsiteX17" fmla="*/ 0 w 11222982"/>
              <a:gd name="connsiteY17" fmla="*/ 5440046 h 5443007"/>
              <a:gd name="connsiteX18" fmla="*/ 0 w 11222982"/>
              <a:gd name="connsiteY18" fmla="*/ 5260046 h 5443007"/>
              <a:gd name="connsiteX19" fmla="*/ 1 w 11222982"/>
              <a:gd name="connsiteY19" fmla="*/ 5260046 h 5443007"/>
              <a:gd name="connsiteX20" fmla="*/ 1 w 11222982"/>
              <a:gd name="connsiteY20" fmla="*/ 180000 h 5443007"/>
              <a:gd name="connsiteX21" fmla="*/ 0 w 11222982"/>
              <a:gd name="connsiteY21" fmla="*/ 180000 h 5443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222982" h="5443007">
                <a:moveTo>
                  <a:pt x="180002" y="180000"/>
                </a:moveTo>
                <a:lnTo>
                  <a:pt x="180002" y="5260046"/>
                </a:lnTo>
                <a:lnTo>
                  <a:pt x="11042982" y="5260046"/>
                </a:lnTo>
                <a:lnTo>
                  <a:pt x="11042982" y="180000"/>
                </a:lnTo>
                <a:close/>
                <a:moveTo>
                  <a:pt x="0" y="0"/>
                </a:moveTo>
                <a:lnTo>
                  <a:pt x="11222982" y="0"/>
                </a:lnTo>
                <a:lnTo>
                  <a:pt x="11222982" y="27467"/>
                </a:lnTo>
                <a:lnTo>
                  <a:pt x="11222982" y="180000"/>
                </a:lnTo>
                <a:lnTo>
                  <a:pt x="11222982" y="5260046"/>
                </a:lnTo>
                <a:lnTo>
                  <a:pt x="11222982" y="5440046"/>
                </a:lnTo>
                <a:lnTo>
                  <a:pt x="11222982" y="5443007"/>
                </a:lnTo>
                <a:lnTo>
                  <a:pt x="11042982" y="5443007"/>
                </a:lnTo>
                <a:lnTo>
                  <a:pt x="11042982" y="5440046"/>
                </a:lnTo>
                <a:lnTo>
                  <a:pt x="180002" y="5440046"/>
                </a:lnTo>
                <a:lnTo>
                  <a:pt x="180002" y="5443007"/>
                </a:lnTo>
                <a:lnTo>
                  <a:pt x="1" y="5443007"/>
                </a:lnTo>
                <a:lnTo>
                  <a:pt x="1" y="5440046"/>
                </a:lnTo>
                <a:lnTo>
                  <a:pt x="0" y="5440046"/>
                </a:lnTo>
                <a:lnTo>
                  <a:pt x="0" y="5260046"/>
                </a:lnTo>
                <a:lnTo>
                  <a:pt x="1" y="5260046"/>
                </a:lnTo>
                <a:lnTo>
                  <a:pt x="1" y="180000"/>
                </a:lnTo>
                <a:lnTo>
                  <a:pt x="0" y="180000"/>
                </a:lnTo>
                <a:close/>
              </a:path>
            </a:pathLst>
          </a:cu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3" name="Group 22">
            <a:extLst>
              <a:ext uri="{FF2B5EF4-FFF2-40B4-BE49-F238E27FC236}">
                <a16:creationId xmlns:a16="http://schemas.microsoft.com/office/drawing/2014/main" id="{A7576C4F-62D2-A649-89CC-B5F477AF2131}"/>
              </a:ext>
            </a:extLst>
          </p:cNvPr>
          <p:cNvGrpSpPr/>
          <p:nvPr userDrawn="1"/>
        </p:nvGrpSpPr>
        <p:grpSpPr>
          <a:xfrm>
            <a:off x="12087188" y="-254000"/>
            <a:ext cx="2167267" cy="4655178"/>
            <a:chOff x="12087188" y="-254000"/>
            <a:chExt cx="2167267" cy="4655178"/>
          </a:xfrm>
        </p:grpSpPr>
        <p:sp>
          <p:nvSpPr>
            <p:cNvPr id="24" name="Rectangle 23">
              <a:extLst>
                <a:ext uri="{FF2B5EF4-FFF2-40B4-BE49-F238E27FC236}">
                  <a16:creationId xmlns:a16="http://schemas.microsoft.com/office/drawing/2014/main" id="{C132313F-BB60-6541-AA5A-1433E1436693}"/>
                </a:ext>
              </a:extLst>
            </p:cNvPr>
            <p:cNvSpPr/>
            <p:nvPr userDrawn="1"/>
          </p:nvSpPr>
          <p:spPr>
            <a:xfrm>
              <a:off x="12254204" y="199076"/>
              <a:ext cx="2000251" cy="42021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5" name="Rectangle 24">
              <a:extLst>
                <a:ext uri="{FF2B5EF4-FFF2-40B4-BE49-F238E27FC236}">
                  <a16:creationId xmlns:a16="http://schemas.microsoft.com/office/drawing/2014/main" id="{4D69ECF7-1513-C847-A7B4-EAF4D568CACF}"/>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6" name="Right Triangle 25">
              <a:extLst>
                <a:ext uri="{FF2B5EF4-FFF2-40B4-BE49-F238E27FC236}">
                  <a16:creationId xmlns:a16="http://schemas.microsoft.com/office/drawing/2014/main" id="{81CDDA92-D6E0-8644-9E0A-C6E22C3E3646}"/>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7" name="TextBox 26">
              <a:extLst>
                <a:ext uri="{FF2B5EF4-FFF2-40B4-BE49-F238E27FC236}">
                  <a16:creationId xmlns:a16="http://schemas.microsoft.com/office/drawing/2014/main" id="{ACDA2F76-FD30-B54E-A079-2A32C9E74F7D}"/>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28" name="TextBox 27">
              <a:extLst>
                <a:ext uri="{FF2B5EF4-FFF2-40B4-BE49-F238E27FC236}">
                  <a16:creationId xmlns:a16="http://schemas.microsoft.com/office/drawing/2014/main" id="{07AD415A-E36D-0547-98ED-6475692A59BB}"/>
                </a:ext>
              </a:extLst>
            </p:cNvPr>
            <p:cNvSpPr txBox="1"/>
            <p:nvPr userDrawn="1"/>
          </p:nvSpPr>
          <p:spPr>
            <a:xfrm>
              <a:off x="12335975" y="461901"/>
              <a:ext cx="1797275" cy="303492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29" name="Picture 28">
              <a:extLst>
                <a:ext uri="{FF2B5EF4-FFF2-40B4-BE49-F238E27FC236}">
                  <a16:creationId xmlns:a16="http://schemas.microsoft.com/office/drawing/2014/main" id="{87560C23-3BAD-904B-AEB4-F0C7053D54ED}"/>
                </a:ext>
              </a:extLst>
            </p:cNvPr>
            <p:cNvPicPr>
              <a:picLocks noChangeAspect="1"/>
            </p:cNvPicPr>
            <p:nvPr userDrawn="1"/>
          </p:nvPicPr>
          <p:blipFill>
            <a:blip r:embed="rId2"/>
            <a:stretch>
              <a:fillRect/>
            </a:stretch>
          </p:blipFill>
          <p:spPr>
            <a:xfrm>
              <a:off x="12520676" y="3588842"/>
              <a:ext cx="1369060" cy="571228"/>
            </a:xfrm>
            <a:prstGeom prst="rect">
              <a:avLst/>
            </a:prstGeom>
            <a:ln>
              <a:solidFill>
                <a:schemeClr val="accent1"/>
              </a:solidFill>
            </a:ln>
          </p:spPr>
        </p:pic>
      </p:grpSp>
      <p:grpSp>
        <p:nvGrpSpPr>
          <p:cNvPr id="30" name="Group 29">
            <a:extLst>
              <a:ext uri="{FF2B5EF4-FFF2-40B4-BE49-F238E27FC236}">
                <a16:creationId xmlns:a16="http://schemas.microsoft.com/office/drawing/2014/main" id="{D6BA55DB-C16C-8C40-8F00-93A352900FFF}"/>
              </a:ext>
            </a:extLst>
          </p:cNvPr>
          <p:cNvGrpSpPr/>
          <p:nvPr userDrawn="1"/>
        </p:nvGrpSpPr>
        <p:grpSpPr>
          <a:xfrm>
            <a:off x="12192000" y="-947342"/>
            <a:ext cx="2427514" cy="605550"/>
            <a:chOff x="12192000" y="-947342"/>
            <a:chExt cx="2427514" cy="605550"/>
          </a:xfrm>
        </p:grpSpPr>
        <p:sp>
          <p:nvSpPr>
            <p:cNvPr id="34" name="TextBox 33">
              <a:extLst>
                <a:ext uri="{FF2B5EF4-FFF2-40B4-BE49-F238E27FC236}">
                  <a16:creationId xmlns:a16="http://schemas.microsoft.com/office/drawing/2014/main" id="{EDEACC10-B9DA-A44B-9760-F8AEF2BC368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35" name="Picture 34">
              <a:extLst>
                <a:ext uri="{FF2B5EF4-FFF2-40B4-BE49-F238E27FC236}">
                  <a16:creationId xmlns:a16="http://schemas.microsoft.com/office/drawing/2014/main" id="{9E38E325-939A-2F47-99E2-F015D729A753}"/>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36" name="Rectangle 35">
            <a:extLst>
              <a:ext uri="{FF2B5EF4-FFF2-40B4-BE49-F238E27FC236}">
                <a16:creationId xmlns:a16="http://schemas.microsoft.com/office/drawing/2014/main" id="{3A856A60-19A2-5340-8FD1-6F32F3310DE4}"/>
              </a:ext>
            </a:extLst>
          </p:cNvPr>
          <p:cNvSpPr/>
          <p:nvPr userDrawn="1"/>
        </p:nvSpPr>
        <p:spPr>
          <a:xfrm>
            <a:off x="-1722055" y="235581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Divider title</a:t>
            </a:r>
          </a:p>
          <a:p>
            <a:pPr algn="r"/>
            <a:r>
              <a:rPr lang="en-US" sz="1100" b="1" i="0" kern="1200">
                <a:solidFill>
                  <a:schemeClr val="tx1"/>
                </a:solidFill>
                <a:latin typeface="IBM Plex Sans SmBld" panose="020B0503050203000203" pitchFamily="34" charset="0"/>
                <a:ea typeface="+mn-ea"/>
                <a:cs typeface="+mn-cs"/>
              </a:rPr>
              <a:t>6 lines max</a:t>
            </a:r>
          </a:p>
        </p:txBody>
      </p:sp>
      <p:sp>
        <p:nvSpPr>
          <p:cNvPr id="37" name="Freeform 36">
            <a:extLst>
              <a:ext uri="{FF2B5EF4-FFF2-40B4-BE49-F238E27FC236}">
                <a16:creationId xmlns:a16="http://schemas.microsoft.com/office/drawing/2014/main" id="{666FB80D-2180-A048-8E1E-A8E36AFE0B15}"/>
              </a:ext>
            </a:extLst>
          </p:cNvPr>
          <p:cNvSpPr/>
          <p:nvPr userDrawn="1"/>
        </p:nvSpPr>
        <p:spPr>
          <a:xfrm flipH="1">
            <a:off x="-330334" y="1527423"/>
            <a:ext cx="106172" cy="3852506"/>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a:solidFill>
                <a:schemeClr val="tx1"/>
              </a:solidFill>
            </a:endParaRPr>
          </a:p>
        </p:txBody>
      </p:sp>
      <p:sp>
        <p:nvSpPr>
          <p:cNvPr id="19" name="Colour Pillar">
            <a:extLst>
              <a:ext uri="{FF2B5EF4-FFF2-40B4-BE49-F238E27FC236}">
                <a16:creationId xmlns:a16="http://schemas.microsoft.com/office/drawing/2014/main" id="{5A3DEA04-3928-2B45-95F7-A9F44E17C98D}"/>
              </a:ext>
            </a:extLst>
          </p:cNvPr>
          <p:cNvSpPr/>
          <p:nvPr userDrawn="1"/>
        </p:nvSpPr>
        <p:spPr>
          <a:xfrm>
            <a:off x="11513091" y="895350"/>
            <a:ext cx="198000" cy="50673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19385303"/>
      </p:ext>
    </p:extLst>
  </p:cSld>
  <p:clrMapOvr>
    <a:masterClrMapping/>
  </p:clrMapOvr>
  <p:extLst>
    <p:ext uri="{DCECCB84-F9BA-43D5-87BE-67443E8EF086}">
      <p15:sldGuideLst xmlns:p15="http://schemas.microsoft.com/office/powerpoint/2012/main">
        <p15:guide id="3" pos="778" userDrawn="1">
          <p15:clr>
            <a:srgbClr val="FBAE40"/>
          </p15:clr>
        </p15:guide>
        <p15:guide id="4" orient="horz" pos="3884">
          <p15:clr>
            <a:srgbClr val="FBAE40"/>
          </p15:clr>
        </p15:guide>
        <p15:guide id="5" pos="7378">
          <p15:clr>
            <a:srgbClr val="FBAE40"/>
          </p15:clr>
        </p15:guide>
        <p15:guide id="6" orient="horz" pos="459">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wo Column Photo">
    <p:spTree>
      <p:nvGrpSpPr>
        <p:cNvPr id="1" name=""/>
        <p:cNvGrpSpPr/>
        <p:nvPr/>
      </p:nvGrpSpPr>
      <p:grpSpPr>
        <a:xfrm>
          <a:off x="0" y="0"/>
          <a:ext cx="0" cy="0"/>
          <a:chOff x="0" y="0"/>
          <a:chExt cx="0" cy="0"/>
        </a:xfrm>
      </p:grpSpPr>
      <p:pic>
        <p:nvPicPr>
          <p:cNvPr id="28" name="Picture 27" descr="Glendon | York University Logo">
            <a:extLst>
              <a:ext uri="{FF2B5EF4-FFF2-40B4-BE49-F238E27FC236}">
                <a16:creationId xmlns:a16="http://schemas.microsoft.com/office/drawing/2014/main" id="{9C3BBD24-06A8-1A4A-99ED-8A60807077D9}"/>
              </a:ext>
            </a:extLst>
          </p:cNvPr>
          <p:cNvPicPr>
            <a:picLocks noChangeAspect="1"/>
          </p:cNvPicPr>
          <p:nvPr userDrawn="1"/>
        </p:nvPicPr>
        <p:blipFill>
          <a:blip r:embed="rId2"/>
          <a:srcRect/>
          <a:stretch/>
        </p:blipFill>
        <p:spPr>
          <a:xfrm>
            <a:off x="9531740" y="6376449"/>
            <a:ext cx="2433600" cy="264881"/>
          </a:xfrm>
          <a:prstGeom prst="rect">
            <a:avLst/>
          </a:prstGeom>
        </p:spPr>
      </p:pic>
      <p:sp>
        <p:nvSpPr>
          <p:cNvPr id="7" name="Picture Placeholder 6">
            <a:extLst>
              <a:ext uri="{FF2B5EF4-FFF2-40B4-BE49-F238E27FC236}">
                <a16:creationId xmlns:a16="http://schemas.microsoft.com/office/drawing/2014/main" id="{603B2061-D856-4A41-B120-2B85C6C79AAD}"/>
              </a:ext>
            </a:extLst>
          </p:cNvPr>
          <p:cNvSpPr>
            <a:spLocks noGrp="1"/>
          </p:cNvSpPr>
          <p:nvPr>
            <p:ph type="pic" sz="quarter" idx="18" hasCustomPrompt="1"/>
          </p:nvPr>
        </p:nvSpPr>
        <p:spPr>
          <a:xfrm>
            <a:off x="355512" y="358954"/>
            <a:ext cx="11480977" cy="1558925"/>
          </a:xfrm>
        </p:spPr>
        <p:txBody>
          <a:bodyPr bIns="180000" anchor="b">
            <a:normAutofit/>
          </a:bodyPr>
          <a:lstStyle>
            <a:lvl1pPr algn="ctr">
              <a:defRPr sz="1600">
                <a:solidFill>
                  <a:schemeClr val="bg1"/>
                </a:solidFill>
              </a:defRPr>
            </a:lvl1pPr>
          </a:lstStyle>
          <a:p>
            <a:r>
              <a:rPr lang="en-US"/>
              <a:t>Drag and drop photo onto slide to add header image</a:t>
            </a:r>
          </a:p>
        </p:txBody>
      </p:sp>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355800" y="357216"/>
            <a:ext cx="11480400" cy="1562400"/>
          </a:xfrm>
          <a:solidFill>
            <a:schemeClr val="tx1">
              <a:alpha val="35000"/>
            </a:schemeClr>
          </a:solidFill>
        </p:spPr>
        <p:txBody>
          <a:bodyPr anchor="ctr"/>
          <a:lstStyle>
            <a:lvl1pPr algn="ctr">
              <a:defRPr b="1" i="0">
                <a:solidFill>
                  <a:schemeClr val="bg1"/>
                </a:solidFill>
                <a:latin typeface="IBM Plex Sans SmBld" panose="020B0503050203000203" pitchFamily="34" charset="0"/>
              </a:defRPr>
            </a:lvl1pPr>
          </a:lstStyle>
          <a:p>
            <a:r>
              <a:rPr lang="en-US"/>
              <a:t>Click to edit Master title style</a:t>
            </a:r>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146185" cy="365125"/>
          </a:xfrm>
        </p:spPr>
        <p:txBody>
          <a:bodyPr/>
          <a:lstStyle/>
          <a:p>
            <a:endParaRPr lang="en-US"/>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54" name="Text Placeholder 53">
            <a:extLst>
              <a:ext uri="{FF2B5EF4-FFF2-40B4-BE49-F238E27FC236}">
                <a16:creationId xmlns:a16="http://schemas.microsoft.com/office/drawing/2014/main" id="{DDA1CF8A-1741-6B40-A154-613324130EC4}"/>
              </a:ext>
            </a:extLst>
          </p:cNvPr>
          <p:cNvSpPr>
            <a:spLocks noGrp="1"/>
          </p:cNvSpPr>
          <p:nvPr>
            <p:ph type="body" sz="quarter" idx="12" hasCustomPrompt="1"/>
          </p:nvPr>
        </p:nvSpPr>
        <p:spPr>
          <a:xfrm>
            <a:off x="518432" y="2468097"/>
            <a:ext cx="5400000" cy="455613"/>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55" name="Text Placeholder 53">
            <a:extLst>
              <a:ext uri="{FF2B5EF4-FFF2-40B4-BE49-F238E27FC236}">
                <a16:creationId xmlns:a16="http://schemas.microsoft.com/office/drawing/2014/main" id="{85171A1C-33F0-154B-A90A-134189461561}"/>
              </a:ext>
            </a:extLst>
          </p:cNvPr>
          <p:cNvSpPr>
            <a:spLocks noGrp="1"/>
          </p:cNvSpPr>
          <p:nvPr>
            <p:ph type="body" sz="quarter" idx="13" hasCustomPrompt="1"/>
          </p:nvPr>
        </p:nvSpPr>
        <p:spPr>
          <a:xfrm>
            <a:off x="6264399" y="2468097"/>
            <a:ext cx="5412090" cy="455613"/>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15" name="Freeform 14">
            <a:extLst>
              <a:ext uri="{FF2B5EF4-FFF2-40B4-BE49-F238E27FC236}">
                <a16:creationId xmlns:a16="http://schemas.microsoft.com/office/drawing/2014/main" id="{7AA6FF0F-EF68-C34F-8441-557C608E34D2}"/>
              </a:ext>
            </a:extLst>
          </p:cNvPr>
          <p:cNvSpPr/>
          <p:nvPr userDrawn="1"/>
        </p:nvSpPr>
        <p:spPr>
          <a:xfrm rot="5400000">
            <a:off x="4957584" y="-4957585"/>
            <a:ext cx="2276833" cy="12192003"/>
          </a:xfrm>
          <a:custGeom>
            <a:avLst/>
            <a:gdLst>
              <a:gd name="connsiteX0" fmla="*/ 360000 w 2276833"/>
              <a:gd name="connsiteY0" fmla="*/ 11832003 h 12192003"/>
              <a:gd name="connsiteX1" fmla="*/ 1916832 w 2276833"/>
              <a:gd name="connsiteY1" fmla="*/ 11832003 h 12192003"/>
              <a:gd name="connsiteX2" fmla="*/ 1916833 w 2276833"/>
              <a:gd name="connsiteY2" fmla="*/ 360002 h 12192003"/>
              <a:gd name="connsiteX3" fmla="*/ 360000 w 2276833"/>
              <a:gd name="connsiteY3" fmla="*/ 360002 h 12192003"/>
              <a:gd name="connsiteX4" fmla="*/ 0 w 2276833"/>
              <a:gd name="connsiteY4" fmla="*/ 12192000 h 12192003"/>
              <a:gd name="connsiteX5" fmla="*/ 0 w 2276833"/>
              <a:gd name="connsiteY5" fmla="*/ 0 h 12192003"/>
              <a:gd name="connsiteX6" fmla="*/ 360000 w 2276833"/>
              <a:gd name="connsiteY6" fmla="*/ 0 h 12192003"/>
              <a:gd name="connsiteX7" fmla="*/ 360000 w 2276833"/>
              <a:gd name="connsiteY7" fmla="*/ 1 h 12192003"/>
              <a:gd name="connsiteX8" fmla="*/ 1916833 w 2276833"/>
              <a:gd name="connsiteY8" fmla="*/ 1 h 12192003"/>
              <a:gd name="connsiteX9" fmla="*/ 1916833 w 2276833"/>
              <a:gd name="connsiteY9" fmla="*/ 0 h 12192003"/>
              <a:gd name="connsiteX10" fmla="*/ 2276833 w 2276833"/>
              <a:gd name="connsiteY10" fmla="*/ 0 h 12192003"/>
              <a:gd name="connsiteX11" fmla="*/ 2276832 w 2276833"/>
              <a:gd name="connsiteY11" fmla="*/ 12192000 h 12192003"/>
              <a:gd name="connsiteX12" fmla="*/ 2266791 w 2276833"/>
              <a:gd name="connsiteY12" fmla="*/ 12192000 h 12192003"/>
              <a:gd name="connsiteX13" fmla="*/ 2266791 w 2276833"/>
              <a:gd name="connsiteY13" fmla="*/ 12192003 h 12192003"/>
              <a:gd name="connsiteX14" fmla="*/ 0 w 2276833"/>
              <a:gd name="connsiteY14" fmla="*/ 12192003 h 12192003"/>
              <a:gd name="connsiteX15" fmla="*/ 0 w 2276833"/>
              <a:gd name="connsiteY15" fmla="*/ 12192000 h 121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6833" h="12192003">
                <a:moveTo>
                  <a:pt x="360000" y="11832003"/>
                </a:moveTo>
                <a:lnTo>
                  <a:pt x="1916832" y="11832003"/>
                </a:lnTo>
                <a:lnTo>
                  <a:pt x="1916833" y="360002"/>
                </a:lnTo>
                <a:lnTo>
                  <a:pt x="360000" y="360002"/>
                </a:lnTo>
                <a:close/>
                <a:moveTo>
                  <a:pt x="0" y="12192000"/>
                </a:moveTo>
                <a:lnTo>
                  <a:pt x="0" y="0"/>
                </a:lnTo>
                <a:lnTo>
                  <a:pt x="360000" y="0"/>
                </a:lnTo>
                <a:lnTo>
                  <a:pt x="360000" y="1"/>
                </a:lnTo>
                <a:lnTo>
                  <a:pt x="1916833" y="1"/>
                </a:lnTo>
                <a:lnTo>
                  <a:pt x="1916833" y="0"/>
                </a:lnTo>
                <a:lnTo>
                  <a:pt x="2276833" y="0"/>
                </a:lnTo>
                <a:lnTo>
                  <a:pt x="2276832" y="12192000"/>
                </a:lnTo>
                <a:lnTo>
                  <a:pt x="2266791" y="12192000"/>
                </a:lnTo>
                <a:lnTo>
                  <a:pt x="2266791" y="12192003"/>
                </a:lnTo>
                <a:lnTo>
                  <a:pt x="0" y="12192003"/>
                </a:lnTo>
                <a:lnTo>
                  <a:pt x="0" y="12192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Rectangle 17">
            <a:extLst>
              <a:ext uri="{FF2B5EF4-FFF2-40B4-BE49-F238E27FC236}">
                <a16:creationId xmlns:a16="http://schemas.microsoft.com/office/drawing/2014/main" id="{2F9C4D6D-A922-1345-A1A8-1C756DCF58EF}"/>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57">
            <a:extLst>
              <a:ext uri="{FF2B5EF4-FFF2-40B4-BE49-F238E27FC236}">
                <a16:creationId xmlns:a16="http://schemas.microsoft.com/office/drawing/2014/main" id="{1AF0F73F-121B-4645-901F-267B00C591B5}"/>
              </a:ext>
            </a:extLst>
          </p:cNvPr>
          <p:cNvSpPr>
            <a:spLocks noGrp="1"/>
          </p:cNvSpPr>
          <p:nvPr>
            <p:ph type="body" sz="quarter" idx="15"/>
          </p:nvPr>
        </p:nvSpPr>
        <p:spPr>
          <a:xfrm>
            <a:off x="518859" y="3015397"/>
            <a:ext cx="5411922"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57">
            <a:extLst>
              <a:ext uri="{FF2B5EF4-FFF2-40B4-BE49-F238E27FC236}">
                <a16:creationId xmlns:a16="http://schemas.microsoft.com/office/drawing/2014/main" id="{D832DB65-C34A-724C-BC2D-C88133F6D6C0}"/>
              </a:ext>
            </a:extLst>
          </p:cNvPr>
          <p:cNvSpPr>
            <a:spLocks noGrp="1"/>
          </p:cNvSpPr>
          <p:nvPr>
            <p:ph type="body" sz="quarter" idx="19"/>
          </p:nvPr>
        </p:nvSpPr>
        <p:spPr>
          <a:xfrm>
            <a:off x="6264399" y="3015397"/>
            <a:ext cx="5421633"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1" name="Group 20">
            <a:extLst>
              <a:ext uri="{FF2B5EF4-FFF2-40B4-BE49-F238E27FC236}">
                <a16:creationId xmlns:a16="http://schemas.microsoft.com/office/drawing/2014/main" id="{B294C7FA-C886-C644-899E-C57AD06876B3}"/>
              </a:ext>
            </a:extLst>
          </p:cNvPr>
          <p:cNvGrpSpPr/>
          <p:nvPr userDrawn="1"/>
        </p:nvGrpSpPr>
        <p:grpSpPr>
          <a:xfrm>
            <a:off x="12087188" y="-254000"/>
            <a:ext cx="2167267" cy="4917440"/>
            <a:chOff x="12087188" y="-254000"/>
            <a:chExt cx="2167267" cy="4917440"/>
          </a:xfrm>
        </p:grpSpPr>
        <p:sp>
          <p:nvSpPr>
            <p:cNvPr id="22" name="Rectangle 21">
              <a:extLst>
                <a:ext uri="{FF2B5EF4-FFF2-40B4-BE49-F238E27FC236}">
                  <a16:creationId xmlns:a16="http://schemas.microsoft.com/office/drawing/2014/main" id="{9EE00E72-917B-EB4A-B4FA-89040CCDFB2B}"/>
                </a:ext>
              </a:extLst>
            </p:cNvPr>
            <p:cNvSpPr/>
            <p:nvPr userDrawn="1"/>
          </p:nvSpPr>
          <p:spPr>
            <a:xfrm>
              <a:off x="12254204" y="199076"/>
              <a:ext cx="2000251" cy="4464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3" name="Rectangle 22">
              <a:extLst>
                <a:ext uri="{FF2B5EF4-FFF2-40B4-BE49-F238E27FC236}">
                  <a16:creationId xmlns:a16="http://schemas.microsoft.com/office/drawing/2014/main" id="{F97474BE-BD02-DB4E-8593-210D7243723C}"/>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4" name="Right Triangle 23">
              <a:extLst>
                <a:ext uri="{FF2B5EF4-FFF2-40B4-BE49-F238E27FC236}">
                  <a16:creationId xmlns:a16="http://schemas.microsoft.com/office/drawing/2014/main" id="{05E3FCD1-BE72-FF47-A2A4-68B95B0635F4}"/>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1" name="TextBox 30">
              <a:extLst>
                <a:ext uri="{FF2B5EF4-FFF2-40B4-BE49-F238E27FC236}">
                  <a16:creationId xmlns:a16="http://schemas.microsoft.com/office/drawing/2014/main" id="{FE6CCB0E-541E-E547-AA3A-3C3D5FBF9CA6}"/>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32" name="TextBox 31">
              <a:extLst>
                <a:ext uri="{FF2B5EF4-FFF2-40B4-BE49-F238E27FC236}">
                  <a16:creationId xmlns:a16="http://schemas.microsoft.com/office/drawing/2014/main" id="{308C6FF2-2E78-0745-9DEC-69D558B3DE0B}"/>
                </a:ext>
              </a:extLst>
            </p:cNvPr>
            <p:cNvSpPr txBox="1"/>
            <p:nvPr userDrawn="1"/>
          </p:nvSpPr>
          <p:spPr>
            <a:xfrm>
              <a:off x="12335975" y="461900"/>
              <a:ext cx="1797275" cy="3842310"/>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This slide is built with layered placeholders. You will need to move the dark overlay in order to click the photo</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to crop.</a:t>
              </a:r>
              <a:br>
                <a:rPr lang="en-US" sz="900" b="0" i="0">
                  <a:solidFill>
                    <a:schemeClr val="tx1">
                      <a:lumMod val="75000"/>
                      <a:lumOff val="25000"/>
                    </a:schemeClr>
                  </a:solidFill>
                  <a:latin typeface="IBM Plex Sans" panose="020B0503050203000203" pitchFamily="34" charset="77"/>
                  <a:ea typeface="Roboto" charset="0"/>
                  <a:cs typeface="Roboto" charset="0"/>
                </a:rPr>
              </a:b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Once the overlay is moved aside, right-click </a:t>
              </a:r>
              <a:r>
                <a:rPr lang="en-US" sz="900" b="0" i="0">
                  <a:solidFill>
                    <a:schemeClr val="tx1">
                      <a:lumMod val="75000"/>
                      <a:lumOff val="25000"/>
                    </a:schemeClr>
                  </a:solidFill>
                  <a:latin typeface="IBM Plex Sans" panose="020B0503050203000203" pitchFamily="34" charset="77"/>
                  <a:ea typeface="Roboto" charset="0"/>
                  <a:cs typeface="Roboto" charset="0"/>
                </a:rPr>
                <a:t>on the image. Choose ‘Crop’ from the menu. Adjust size &amp; position. Press esc or click outside image area to exit cropping mode</a:t>
              </a:r>
            </a:p>
          </p:txBody>
        </p:sp>
      </p:grpSp>
      <p:grpSp>
        <p:nvGrpSpPr>
          <p:cNvPr id="25" name="Group 24">
            <a:extLst>
              <a:ext uri="{FF2B5EF4-FFF2-40B4-BE49-F238E27FC236}">
                <a16:creationId xmlns:a16="http://schemas.microsoft.com/office/drawing/2014/main" id="{18EAD049-4EF0-C74A-869D-75BA93F08107}"/>
              </a:ext>
            </a:extLst>
          </p:cNvPr>
          <p:cNvGrpSpPr/>
          <p:nvPr userDrawn="1"/>
        </p:nvGrpSpPr>
        <p:grpSpPr>
          <a:xfrm>
            <a:off x="12192000" y="-947342"/>
            <a:ext cx="2427514" cy="605550"/>
            <a:chOff x="12192000" y="-947342"/>
            <a:chExt cx="2427514" cy="605550"/>
          </a:xfrm>
        </p:grpSpPr>
        <p:sp>
          <p:nvSpPr>
            <p:cNvPr id="26" name="TextBox 25">
              <a:extLst>
                <a:ext uri="{FF2B5EF4-FFF2-40B4-BE49-F238E27FC236}">
                  <a16:creationId xmlns:a16="http://schemas.microsoft.com/office/drawing/2014/main" id="{6FDDBC3A-F6EE-A145-BB54-0B5D845DE7C4}"/>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7" name="Picture 26">
              <a:extLst>
                <a:ext uri="{FF2B5EF4-FFF2-40B4-BE49-F238E27FC236}">
                  <a16:creationId xmlns:a16="http://schemas.microsoft.com/office/drawing/2014/main" id="{1563D341-B3BC-2544-AE04-77E07AD48FEC}"/>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30" name="Colour Pillar">
            <a:extLst>
              <a:ext uri="{FF2B5EF4-FFF2-40B4-BE49-F238E27FC236}">
                <a16:creationId xmlns:a16="http://schemas.microsoft.com/office/drawing/2014/main" id="{CD34493C-11C4-0A43-AB93-0E6E8EBA5409}"/>
              </a:ext>
            </a:extLst>
          </p:cNvPr>
          <p:cNvSpPr/>
          <p:nvPr userDrawn="1"/>
        </p:nvSpPr>
        <p:spPr>
          <a:xfrm>
            <a:off x="11822263" y="357216"/>
            <a:ext cx="369737" cy="155892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62963029"/>
      </p:ext>
    </p:extLst>
  </p:cSld>
  <p:clrMapOvr>
    <a:masterClrMapping/>
  </p:clrMapOvr>
  <p:extLst>
    <p:ext uri="{DCECCB84-F9BA-43D5-87BE-67443E8EF086}">
      <p15:sldGuideLst xmlns:p15="http://schemas.microsoft.com/office/powerpoint/2012/main">
        <p15:guide id="3" pos="316" userDrawn="1">
          <p15:clr>
            <a:srgbClr val="FBAE40"/>
          </p15:clr>
        </p15:guide>
        <p15:guide id="4" pos="3739" userDrawn="1">
          <p15:clr>
            <a:srgbClr val="FBAE40"/>
          </p15:clr>
        </p15:guide>
        <p15:guide id="5" pos="3940" userDrawn="1">
          <p15:clr>
            <a:srgbClr val="FBAE40"/>
          </p15:clr>
        </p15:guide>
        <p15:guide id="6" pos="7363" userDrawn="1">
          <p15:clr>
            <a:srgbClr val="FBAE40"/>
          </p15:clr>
        </p15:guide>
        <p15:guide id="9" orient="horz" pos="1842" userDrawn="1">
          <p15:clr>
            <a:srgbClr val="FBAE40"/>
          </p15:clr>
        </p15:guide>
        <p15:guide id="10" orient="horz" pos="3884"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hree Column Photo">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603B2061-D856-4A41-B120-2B85C6C79AAD}"/>
              </a:ext>
            </a:extLst>
          </p:cNvPr>
          <p:cNvSpPr>
            <a:spLocks noGrp="1"/>
          </p:cNvSpPr>
          <p:nvPr>
            <p:ph type="pic" sz="quarter" idx="18" hasCustomPrompt="1"/>
          </p:nvPr>
        </p:nvSpPr>
        <p:spPr>
          <a:xfrm>
            <a:off x="355512" y="358954"/>
            <a:ext cx="11480977" cy="1558925"/>
          </a:xfrm>
        </p:spPr>
        <p:txBody>
          <a:bodyPr bIns="180000" anchor="b">
            <a:normAutofit/>
          </a:bodyPr>
          <a:lstStyle>
            <a:lvl1pPr algn="ctr">
              <a:defRPr sz="1600">
                <a:solidFill>
                  <a:schemeClr val="bg1"/>
                </a:solidFill>
              </a:defRPr>
            </a:lvl1pPr>
          </a:lstStyle>
          <a:p>
            <a:r>
              <a:rPr lang="en-US"/>
              <a:t>Drag and drop photo onto slide to add header image</a:t>
            </a:r>
          </a:p>
        </p:txBody>
      </p:sp>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355800" y="357216"/>
            <a:ext cx="11480400" cy="1562400"/>
          </a:xfrm>
          <a:solidFill>
            <a:schemeClr val="tx1">
              <a:alpha val="35000"/>
            </a:schemeClr>
          </a:solidFill>
        </p:spPr>
        <p:txBody>
          <a:bodyPr anchor="ctr"/>
          <a:lstStyle>
            <a:lvl1pPr algn="ctr">
              <a:defRPr b="1" i="0">
                <a:solidFill>
                  <a:schemeClr val="bg1"/>
                </a:solidFill>
                <a:latin typeface="IBM Plex Sans SmBld" panose="020B0503050203000203" pitchFamily="34" charset="0"/>
              </a:defRPr>
            </a:lvl1pPr>
          </a:lstStyle>
          <a:p>
            <a:r>
              <a:rPr lang="en-US"/>
              <a:t>Click to edit Master title style</a:t>
            </a:r>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249263" cy="365125"/>
          </a:xfrm>
        </p:spPr>
        <p:txBody>
          <a:bodyPr/>
          <a:lstStyle/>
          <a:p>
            <a:endParaRPr lang="en-US"/>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54" name="Text Placeholder 53">
            <a:extLst>
              <a:ext uri="{FF2B5EF4-FFF2-40B4-BE49-F238E27FC236}">
                <a16:creationId xmlns:a16="http://schemas.microsoft.com/office/drawing/2014/main" id="{DDA1CF8A-1741-6B40-A154-613324130EC4}"/>
              </a:ext>
            </a:extLst>
          </p:cNvPr>
          <p:cNvSpPr>
            <a:spLocks noGrp="1"/>
          </p:cNvSpPr>
          <p:nvPr>
            <p:ph type="body" sz="quarter" idx="12" hasCustomPrompt="1"/>
          </p:nvPr>
        </p:nvSpPr>
        <p:spPr>
          <a:xfrm>
            <a:off x="518859" y="2468097"/>
            <a:ext cx="3514725" cy="455613"/>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55" name="Text Placeholder 53">
            <a:extLst>
              <a:ext uri="{FF2B5EF4-FFF2-40B4-BE49-F238E27FC236}">
                <a16:creationId xmlns:a16="http://schemas.microsoft.com/office/drawing/2014/main" id="{85171A1C-33F0-154B-A90A-134189461561}"/>
              </a:ext>
            </a:extLst>
          </p:cNvPr>
          <p:cNvSpPr>
            <a:spLocks noGrp="1"/>
          </p:cNvSpPr>
          <p:nvPr>
            <p:ph type="body" sz="quarter" idx="13" hasCustomPrompt="1"/>
          </p:nvPr>
        </p:nvSpPr>
        <p:spPr>
          <a:xfrm>
            <a:off x="4338637" y="2468097"/>
            <a:ext cx="3514725" cy="455613"/>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56" name="Text Placeholder 53">
            <a:extLst>
              <a:ext uri="{FF2B5EF4-FFF2-40B4-BE49-F238E27FC236}">
                <a16:creationId xmlns:a16="http://schemas.microsoft.com/office/drawing/2014/main" id="{A0CAE2A1-4EB9-AE45-A294-C7AF8E330E2E}"/>
              </a:ext>
            </a:extLst>
          </p:cNvPr>
          <p:cNvSpPr>
            <a:spLocks noGrp="1"/>
          </p:cNvSpPr>
          <p:nvPr>
            <p:ph type="body" sz="quarter" idx="14" hasCustomPrompt="1"/>
          </p:nvPr>
        </p:nvSpPr>
        <p:spPr>
          <a:xfrm>
            <a:off x="8175244" y="2468097"/>
            <a:ext cx="3513519" cy="455613"/>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15" name="Freeform 14">
            <a:extLst>
              <a:ext uri="{FF2B5EF4-FFF2-40B4-BE49-F238E27FC236}">
                <a16:creationId xmlns:a16="http://schemas.microsoft.com/office/drawing/2014/main" id="{7AA6FF0F-EF68-C34F-8441-557C608E34D2}"/>
              </a:ext>
            </a:extLst>
          </p:cNvPr>
          <p:cNvSpPr/>
          <p:nvPr userDrawn="1"/>
        </p:nvSpPr>
        <p:spPr>
          <a:xfrm rot="5400000">
            <a:off x="4957584" y="-4957585"/>
            <a:ext cx="2276833" cy="12192003"/>
          </a:xfrm>
          <a:custGeom>
            <a:avLst/>
            <a:gdLst>
              <a:gd name="connsiteX0" fmla="*/ 360000 w 2276833"/>
              <a:gd name="connsiteY0" fmla="*/ 11832003 h 12192003"/>
              <a:gd name="connsiteX1" fmla="*/ 1916832 w 2276833"/>
              <a:gd name="connsiteY1" fmla="*/ 11832003 h 12192003"/>
              <a:gd name="connsiteX2" fmla="*/ 1916833 w 2276833"/>
              <a:gd name="connsiteY2" fmla="*/ 360002 h 12192003"/>
              <a:gd name="connsiteX3" fmla="*/ 360000 w 2276833"/>
              <a:gd name="connsiteY3" fmla="*/ 360002 h 12192003"/>
              <a:gd name="connsiteX4" fmla="*/ 0 w 2276833"/>
              <a:gd name="connsiteY4" fmla="*/ 12192000 h 12192003"/>
              <a:gd name="connsiteX5" fmla="*/ 0 w 2276833"/>
              <a:gd name="connsiteY5" fmla="*/ 0 h 12192003"/>
              <a:gd name="connsiteX6" fmla="*/ 360000 w 2276833"/>
              <a:gd name="connsiteY6" fmla="*/ 0 h 12192003"/>
              <a:gd name="connsiteX7" fmla="*/ 360000 w 2276833"/>
              <a:gd name="connsiteY7" fmla="*/ 1 h 12192003"/>
              <a:gd name="connsiteX8" fmla="*/ 1916833 w 2276833"/>
              <a:gd name="connsiteY8" fmla="*/ 1 h 12192003"/>
              <a:gd name="connsiteX9" fmla="*/ 1916833 w 2276833"/>
              <a:gd name="connsiteY9" fmla="*/ 0 h 12192003"/>
              <a:gd name="connsiteX10" fmla="*/ 2276833 w 2276833"/>
              <a:gd name="connsiteY10" fmla="*/ 0 h 12192003"/>
              <a:gd name="connsiteX11" fmla="*/ 2276832 w 2276833"/>
              <a:gd name="connsiteY11" fmla="*/ 12192000 h 12192003"/>
              <a:gd name="connsiteX12" fmla="*/ 2266791 w 2276833"/>
              <a:gd name="connsiteY12" fmla="*/ 12192000 h 12192003"/>
              <a:gd name="connsiteX13" fmla="*/ 2266791 w 2276833"/>
              <a:gd name="connsiteY13" fmla="*/ 12192003 h 12192003"/>
              <a:gd name="connsiteX14" fmla="*/ 0 w 2276833"/>
              <a:gd name="connsiteY14" fmla="*/ 12192003 h 12192003"/>
              <a:gd name="connsiteX15" fmla="*/ 0 w 2276833"/>
              <a:gd name="connsiteY15" fmla="*/ 12192000 h 121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6833" h="12192003">
                <a:moveTo>
                  <a:pt x="360000" y="11832003"/>
                </a:moveTo>
                <a:lnTo>
                  <a:pt x="1916832" y="11832003"/>
                </a:lnTo>
                <a:lnTo>
                  <a:pt x="1916833" y="360002"/>
                </a:lnTo>
                <a:lnTo>
                  <a:pt x="360000" y="360002"/>
                </a:lnTo>
                <a:close/>
                <a:moveTo>
                  <a:pt x="0" y="12192000"/>
                </a:moveTo>
                <a:lnTo>
                  <a:pt x="0" y="0"/>
                </a:lnTo>
                <a:lnTo>
                  <a:pt x="360000" y="0"/>
                </a:lnTo>
                <a:lnTo>
                  <a:pt x="360000" y="1"/>
                </a:lnTo>
                <a:lnTo>
                  <a:pt x="1916833" y="1"/>
                </a:lnTo>
                <a:lnTo>
                  <a:pt x="1916833" y="0"/>
                </a:lnTo>
                <a:lnTo>
                  <a:pt x="2276833" y="0"/>
                </a:lnTo>
                <a:lnTo>
                  <a:pt x="2276832" y="12192000"/>
                </a:lnTo>
                <a:lnTo>
                  <a:pt x="2266791" y="12192000"/>
                </a:lnTo>
                <a:lnTo>
                  <a:pt x="2266791" y="12192003"/>
                </a:lnTo>
                <a:lnTo>
                  <a:pt x="0" y="12192003"/>
                </a:lnTo>
                <a:lnTo>
                  <a:pt x="0" y="12192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Rectangle 12">
            <a:extLst>
              <a:ext uri="{FF2B5EF4-FFF2-40B4-BE49-F238E27FC236}">
                <a16:creationId xmlns:a16="http://schemas.microsoft.com/office/drawing/2014/main" id="{BC3A69CB-0B60-2E46-9CE9-075656CED18E}"/>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57">
            <a:extLst>
              <a:ext uri="{FF2B5EF4-FFF2-40B4-BE49-F238E27FC236}">
                <a16:creationId xmlns:a16="http://schemas.microsoft.com/office/drawing/2014/main" id="{A0685936-FD89-8644-B6EC-36AD7532FB26}"/>
              </a:ext>
            </a:extLst>
          </p:cNvPr>
          <p:cNvSpPr>
            <a:spLocks noGrp="1"/>
          </p:cNvSpPr>
          <p:nvPr>
            <p:ph type="body" sz="quarter" idx="15"/>
          </p:nvPr>
        </p:nvSpPr>
        <p:spPr>
          <a:xfrm>
            <a:off x="518859" y="3015397"/>
            <a:ext cx="3523302"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57">
            <a:extLst>
              <a:ext uri="{FF2B5EF4-FFF2-40B4-BE49-F238E27FC236}">
                <a16:creationId xmlns:a16="http://schemas.microsoft.com/office/drawing/2014/main" id="{1490539A-E4E2-DE44-B3A7-F6ADD2E83C64}"/>
              </a:ext>
            </a:extLst>
          </p:cNvPr>
          <p:cNvSpPr>
            <a:spLocks noGrp="1"/>
          </p:cNvSpPr>
          <p:nvPr>
            <p:ph type="body" sz="quarter" idx="19"/>
          </p:nvPr>
        </p:nvSpPr>
        <p:spPr>
          <a:xfrm>
            <a:off x="4338637" y="3015397"/>
            <a:ext cx="3510000"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57">
            <a:extLst>
              <a:ext uri="{FF2B5EF4-FFF2-40B4-BE49-F238E27FC236}">
                <a16:creationId xmlns:a16="http://schemas.microsoft.com/office/drawing/2014/main" id="{6A290EEA-CFEC-614B-B849-D38F318885F1}"/>
              </a:ext>
            </a:extLst>
          </p:cNvPr>
          <p:cNvSpPr>
            <a:spLocks noGrp="1"/>
          </p:cNvSpPr>
          <p:nvPr>
            <p:ph type="body" sz="quarter" idx="20"/>
          </p:nvPr>
        </p:nvSpPr>
        <p:spPr>
          <a:xfrm>
            <a:off x="8175244" y="3015397"/>
            <a:ext cx="3514385" cy="3138341"/>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5" name="Group 24">
            <a:extLst>
              <a:ext uri="{FF2B5EF4-FFF2-40B4-BE49-F238E27FC236}">
                <a16:creationId xmlns:a16="http://schemas.microsoft.com/office/drawing/2014/main" id="{0ABD4336-A394-8946-8261-758F2EC73039}"/>
              </a:ext>
            </a:extLst>
          </p:cNvPr>
          <p:cNvGrpSpPr/>
          <p:nvPr userDrawn="1"/>
        </p:nvGrpSpPr>
        <p:grpSpPr>
          <a:xfrm>
            <a:off x="12087188" y="-254000"/>
            <a:ext cx="2167267" cy="4917440"/>
            <a:chOff x="12087188" y="-254000"/>
            <a:chExt cx="2167267" cy="4917440"/>
          </a:xfrm>
        </p:grpSpPr>
        <p:sp>
          <p:nvSpPr>
            <p:cNvPr id="26" name="Rectangle 25">
              <a:extLst>
                <a:ext uri="{FF2B5EF4-FFF2-40B4-BE49-F238E27FC236}">
                  <a16:creationId xmlns:a16="http://schemas.microsoft.com/office/drawing/2014/main" id="{F678B5D3-5E3C-F746-975F-BDCD08C8F4DC}"/>
                </a:ext>
              </a:extLst>
            </p:cNvPr>
            <p:cNvSpPr/>
            <p:nvPr userDrawn="1"/>
          </p:nvSpPr>
          <p:spPr>
            <a:xfrm>
              <a:off x="12254204" y="199076"/>
              <a:ext cx="2000251" cy="4464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7" name="Rectangle 26">
              <a:extLst>
                <a:ext uri="{FF2B5EF4-FFF2-40B4-BE49-F238E27FC236}">
                  <a16:creationId xmlns:a16="http://schemas.microsoft.com/office/drawing/2014/main" id="{91A4D6CF-AB15-9E40-B8B5-72B13906F0DA}"/>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8" name="Right Triangle 27">
              <a:extLst>
                <a:ext uri="{FF2B5EF4-FFF2-40B4-BE49-F238E27FC236}">
                  <a16:creationId xmlns:a16="http://schemas.microsoft.com/office/drawing/2014/main" id="{37C83726-8860-9C43-9F54-83491053B49C}"/>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9" name="TextBox 28">
              <a:extLst>
                <a:ext uri="{FF2B5EF4-FFF2-40B4-BE49-F238E27FC236}">
                  <a16:creationId xmlns:a16="http://schemas.microsoft.com/office/drawing/2014/main" id="{A37F699A-5DEF-6D4D-B350-C10DFAB8DB40}"/>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grpSp>
      <p:grpSp>
        <p:nvGrpSpPr>
          <p:cNvPr id="21" name="Group 20">
            <a:extLst>
              <a:ext uri="{FF2B5EF4-FFF2-40B4-BE49-F238E27FC236}">
                <a16:creationId xmlns:a16="http://schemas.microsoft.com/office/drawing/2014/main" id="{6D565D00-8523-3A41-AF1A-5EDE41AE8B5E}"/>
              </a:ext>
            </a:extLst>
          </p:cNvPr>
          <p:cNvGrpSpPr/>
          <p:nvPr userDrawn="1"/>
        </p:nvGrpSpPr>
        <p:grpSpPr>
          <a:xfrm>
            <a:off x="12192000" y="-947342"/>
            <a:ext cx="2427514" cy="605550"/>
            <a:chOff x="12192000" y="-947342"/>
            <a:chExt cx="2427514" cy="605550"/>
          </a:xfrm>
        </p:grpSpPr>
        <p:sp>
          <p:nvSpPr>
            <p:cNvPr id="22" name="TextBox 21">
              <a:extLst>
                <a:ext uri="{FF2B5EF4-FFF2-40B4-BE49-F238E27FC236}">
                  <a16:creationId xmlns:a16="http://schemas.microsoft.com/office/drawing/2014/main" id="{C4902E00-9141-2942-BE5E-1EBFADC0CC8C}"/>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3" name="Picture 22">
              <a:extLst>
                <a:ext uri="{FF2B5EF4-FFF2-40B4-BE49-F238E27FC236}">
                  <a16:creationId xmlns:a16="http://schemas.microsoft.com/office/drawing/2014/main" id="{96BB5F2F-F596-C249-8BD4-AC755C6C33E2}"/>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24" name="TextBox 23">
            <a:extLst>
              <a:ext uri="{FF2B5EF4-FFF2-40B4-BE49-F238E27FC236}">
                <a16:creationId xmlns:a16="http://schemas.microsoft.com/office/drawing/2014/main" id="{90B93398-B2F0-0D4B-8824-7FF221E7D0E9}"/>
              </a:ext>
            </a:extLst>
          </p:cNvPr>
          <p:cNvSpPr txBox="1"/>
          <p:nvPr userDrawn="1"/>
        </p:nvSpPr>
        <p:spPr>
          <a:xfrm>
            <a:off x="12335975" y="461900"/>
            <a:ext cx="1797275" cy="3842310"/>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This slide is built with layered placeholders. You will need to move the dark overlay in order to click the photo</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to crop.</a:t>
            </a:r>
            <a:br>
              <a:rPr lang="en-US" sz="900" b="0" i="0">
                <a:solidFill>
                  <a:schemeClr val="tx1">
                    <a:lumMod val="75000"/>
                    <a:lumOff val="25000"/>
                  </a:schemeClr>
                </a:solidFill>
                <a:latin typeface="IBM Plex Sans" panose="020B0503050203000203" pitchFamily="34" charset="77"/>
                <a:ea typeface="Roboto" charset="0"/>
                <a:cs typeface="Roboto" charset="0"/>
              </a:rPr>
            </a:b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Once the overlay is moved aside, right-click </a:t>
            </a:r>
            <a:r>
              <a:rPr lang="en-US" sz="900" b="0" i="0">
                <a:solidFill>
                  <a:schemeClr val="tx1">
                    <a:lumMod val="75000"/>
                    <a:lumOff val="25000"/>
                  </a:schemeClr>
                </a:solidFill>
                <a:latin typeface="IBM Plex Sans" panose="020B0503050203000203" pitchFamily="34" charset="77"/>
                <a:ea typeface="Roboto" charset="0"/>
                <a:cs typeface="Roboto" charset="0"/>
              </a:rPr>
              <a:t>on the image. Choose ‘Crop’ from the menu. Adjust size &amp; position. Press esc or click outside image area to exit cropping mode</a:t>
            </a:r>
          </a:p>
        </p:txBody>
      </p:sp>
      <p:sp>
        <p:nvSpPr>
          <p:cNvPr id="32" name="Colour Pillar">
            <a:extLst>
              <a:ext uri="{FF2B5EF4-FFF2-40B4-BE49-F238E27FC236}">
                <a16:creationId xmlns:a16="http://schemas.microsoft.com/office/drawing/2014/main" id="{36615C5B-A847-1446-B7FE-CC0C4E15CA87}"/>
              </a:ext>
            </a:extLst>
          </p:cNvPr>
          <p:cNvSpPr/>
          <p:nvPr userDrawn="1"/>
        </p:nvSpPr>
        <p:spPr>
          <a:xfrm>
            <a:off x="11822263" y="357216"/>
            <a:ext cx="369737" cy="155892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31" name="Picture 30" descr="Glendon | York University Logo">
            <a:extLst>
              <a:ext uri="{FF2B5EF4-FFF2-40B4-BE49-F238E27FC236}">
                <a16:creationId xmlns:a16="http://schemas.microsoft.com/office/drawing/2014/main" id="{1D9B6D80-5BEE-7646-BD3E-5ECB8C828497}"/>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3624210312"/>
      </p:ext>
    </p:extLst>
  </p:cSld>
  <p:clrMapOvr>
    <a:masterClrMapping/>
  </p:clrMapOvr>
  <p:extLst>
    <p:ext uri="{DCECCB84-F9BA-43D5-87BE-67443E8EF086}">
      <p15:sldGuideLst xmlns:p15="http://schemas.microsoft.com/office/powerpoint/2012/main">
        <p15:guide id="3" pos="316" userDrawn="1">
          <p15:clr>
            <a:srgbClr val="FBAE40"/>
          </p15:clr>
        </p15:guide>
        <p15:guide id="4" pos="2547" userDrawn="1">
          <p15:clr>
            <a:srgbClr val="FBAE40"/>
          </p15:clr>
        </p15:guide>
        <p15:guide id="5" pos="2732" userDrawn="1">
          <p15:clr>
            <a:srgbClr val="FBAE40"/>
          </p15:clr>
        </p15:guide>
        <p15:guide id="6" pos="4947" userDrawn="1">
          <p15:clr>
            <a:srgbClr val="FBAE40"/>
          </p15:clr>
        </p15:guide>
        <p15:guide id="7" pos="5148" userDrawn="1">
          <p15:clr>
            <a:srgbClr val="FBAE40"/>
          </p15:clr>
        </p15:guide>
        <p15:guide id="8" pos="7363" userDrawn="1">
          <p15:clr>
            <a:srgbClr val="FBAE40"/>
          </p15:clr>
        </p15:guide>
        <p15:guide id="11" orient="horz" pos="1843" userDrawn="1">
          <p15:clr>
            <a:srgbClr val="FBAE40"/>
          </p15:clr>
        </p15:guide>
        <p15:guide id="12" orient="horz" pos="388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tyle 4">
    <p:spTree>
      <p:nvGrpSpPr>
        <p:cNvPr id="1" name=""/>
        <p:cNvGrpSpPr/>
        <p:nvPr/>
      </p:nvGrpSpPr>
      <p:grpSpPr>
        <a:xfrm>
          <a:off x="0" y="0"/>
          <a:ext cx="0" cy="0"/>
          <a:chOff x="0" y="0"/>
          <a:chExt cx="0" cy="0"/>
        </a:xfrm>
      </p:grpSpPr>
      <p:pic>
        <p:nvPicPr>
          <p:cNvPr id="82" name="Picture 81" descr="Glendon | York University Logo">
            <a:extLst>
              <a:ext uri="{FF2B5EF4-FFF2-40B4-BE49-F238E27FC236}">
                <a16:creationId xmlns:a16="http://schemas.microsoft.com/office/drawing/2014/main" id="{58C577D5-343B-6C45-A119-B6AEA16834CB}"/>
              </a:ext>
            </a:extLst>
          </p:cNvPr>
          <p:cNvPicPr>
            <a:picLocks noChangeAspect="1"/>
          </p:cNvPicPr>
          <p:nvPr userDrawn="1"/>
        </p:nvPicPr>
        <p:blipFill>
          <a:blip r:embed="rId2"/>
          <a:srcRect/>
          <a:stretch/>
        </p:blipFill>
        <p:spPr>
          <a:xfrm>
            <a:off x="2125219" y="5880718"/>
            <a:ext cx="3424001" cy="372680"/>
          </a:xfrm>
          <a:prstGeom prst="rect">
            <a:avLst/>
          </a:prstGeom>
        </p:spPr>
      </p:pic>
      <p:sp>
        <p:nvSpPr>
          <p:cNvPr id="2" name="Title 1">
            <a:extLst>
              <a:ext uri="{FF2B5EF4-FFF2-40B4-BE49-F238E27FC236}">
                <a16:creationId xmlns:a16="http://schemas.microsoft.com/office/drawing/2014/main" id="{F1F82B35-F4CA-DE48-914A-B88E50670ED1}"/>
              </a:ext>
            </a:extLst>
          </p:cNvPr>
          <p:cNvSpPr>
            <a:spLocks noGrp="1"/>
          </p:cNvSpPr>
          <p:nvPr>
            <p:ph type="title"/>
          </p:nvPr>
        </p:nvSpPr>
        <p:spPr>
          <a:xfrm>
            <a:off x="854982" y="981075"/>
            <a:ext cx="4694238" cy="3071018"/>
          </a:xfrm>
        </p:spPr>
        <p:txBody>
          <a:bodyPr/>
          <a:lstStyle>
            <a:lvl1pPr>
              <a:defRPr sz="4000"/>
            </a:lvl1pPr>
          </a:lstStyle>
          <a:p>
            <a:r>
              <a:rPr lang="en-US"/>
              <a:t>Click to edit Master title style</a:t>
            </a:r>
          </a:p>
        </p:txBody>
      </p:sp>
      <p:cxnSp>
        <p:nvCxnSpPr>
          <p:cNvPr id="18" name="Straight Connector 17">
            <a:extLst>
              <a:ext uri="{FF2B5EF4-FFF2-40B4-BE49-F238E27FC236}">
                <a16:creationId xmlns:a16="http://schemas.microsoft.com/office/drawing/2014/main" id="{5D769A60-1E88-804F-A912-2CBC69B8429D}"/>
              </a:ext>
            </a:extLst>
          </p:cNvPr>
          <p:cNvCxnSpPr>
            <a:cxnSpLocks/>
          </p:cNvCxnSpPr>
          <p:nvPr userDrawn="1"/>
        </p:nvCxnSpPr>
        <p:spPr>
          <a:xfrm>
            <a:off x="874698" y="5433456"/>
            <a:ext cx="467803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 Placeholder 12">
            <a:extLst>
              <a:ext uri="{FF2B5EF4-FFF2-40B4-BE49-F238E27FC236}">
                <a16:creationId xmlns:a16="http://schemas.microsoft.com/office/drawing/2014/main" id="{2960A480-D3F7-A841-9ED5-0C19AF80E3BC}"/>
              </a:ext>
            </a:extLst>
          </p:cNvPr>
          <p:cNvSpPr>
            <a:spLocks noGrp="1"/>
          </p:cNvSpPr>
          <p:nvPr>
            <p:ph type="body" sz="quarter" idx="13" hasCustomPrompt="1"/>
          </p:nvPr>
        </p:nvSpPr>
        <p:spPr>
          <a:xfrm>
            <a:off x="854959" y="4930275"/>
            <a:ext cx="4697775" cy="315212"/>
          </a:xfrm>
          <a:noFill/>
          <a:ln>
            <a:noFill/>
          </a:ln>
        </p:spPr>
        <p:txBody>
          <a:bodyPr lIns="0" tIns="0" rIns="180000" bIns="0" anchor="b">
            <a:noAutofit/>
          </a:bodyPr>
          <a:lstStyle>
            <a:lvl1pPr>
              <a:defRPr sz="1200" b="1" i="0" cap="all" baseline="0">
                <a:solidFill>
                  <a:schemeClr val="tx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Presenter name</a:t>
            </a:r>
          </a:p>
        </p:txBody>
      </p:sp>
      <p:sp>
        <p:nvSpPr>
          <p:cNvPr id="20" name="Text Placeholder 12">
            <a:extLst>
              <a:ext uri="{FF2B5EF4-FFF2-40B4-BE49-F238E27FC236}">
                <a16:creationId xmlns:a16="http://schemas.microsoft.com/office/drawing/2014/main" id="{A0C7D67F-0EF8-B94F-8A1D-26E39847D4F7}"/>
              </a:ext>
            </a:extLst>
          </p:cNvPr>
          <p:cNvSpPr>
            <a:spLocks noGrp="1"/>
          </p:cNvSpPr>
          <p:nvPr>
            <p:ph type="body" sz="quarter" idx="14" hasCustomPrompt="1"/>
          </p:nvPr>
        </p:nvSpPr>
        <p:spPr>
          <a:xfrm>
            <a:off x="854959" y="4293765"/>
            <a:ext cx="4697775" cy="631755"/>
          </a:xfrm>
          <a:noFill/>
          <a:ln>
            <a:noFill/>
          </a:ln>
        </p:spPr>
        <p:txBody>
          <a:bodyPr lIns="0" tIns="72000" rIns="180000" bIns="0" anchor="t">
            <a:noAutofit/>
          </a:bodyPr>
          <a:lstStyle>
            <a:lvl1pPr>
              <a:lnSpc>
                <a:spcPct val="95000"/>
              </a:lnSpc>
              <a:spcBef>
                <a:spcPts val="0"/>
              </a:spcBef>
              <a:defRPr sz="1600" b="0" i="0" cap="none" baseline="0">
                <a:solidFill>
                  <a:schemeClr val="tx1"/>
                </a:solidFill>
                <a:latin typeface="IBM Plex Sans Light" panose="020B04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Presentation subtitle</a:t>
            </a:r>
          </a:p>
        </p:txBody>
      </p:sp>
      <p:sp>
        <p:nvSpPr>
          <p:cNvPr id="26" name="Freeform 25">
            <a:extLst>
              <a:ext uri="{FF2B5EF4-FFF2-40B4-BE49-F238E27FC236}">
                <a16:creationId xmlns:a16="http://schemas.microsoft.com/office/drawing/2014/main" id="{10F37B83-DB99-014C-A42F-9DA46E46F394}"/>
              </a:ext>
            </a:extLst>
          </p:cNvPr>
          <p:cNvSpPr/>
          <p:nvPr userDrawn="1"/>
        </p:nvSpPr>
        <p:spPr>
          <a:xfrm rot="5400000">
            <a:off x="5714999" y="381000"/>
            <a:ext cx="6858001" cy="6096001"/>
          </a:xfrm>
          <a:custGeom>
            <a:avLst/>
            <a:gdLst>
              <a:gd name="connsiteX0" fmla="*/ 360000 w 6858001"/>
              <a:gd name="connsiteY0" fmla="*/ 5736001 h 6096001"/>
              <a:gd name="connsiteX1" fmla="*/ 6498001 w 6858001"/>
              <a:gd name="connsiteY1" fmla="*/ 5736001 h 6096001"/>
              <a:gd name="connsiteX2" fmla="*/ 6498001 w 6858001"/>
              <a:gd name="connsiteY2" fmla="*/ 360001 h 6096001"/>
              <a:gd name="connsiteX3" fmla="*/ 360000 w 6858001"/>
              <a:gd name="connsiteY3" fmla="*/ 360001 h 6096001"/>
              <a:gd name="connsiteX4" fmla="*/ 0 w 6858001"/>
              <a:gd name="connsiteY4" fmla="*/ 6096000 h 6096001"/>
              <a:gd name="connsiteX5" fmla="*/ 0 w 6858001"/>
              <a:gd name="connsiteY5" fmla="*/ 0 h 6096001"/>
              <a:gd name="connsiteX6" fmla="*/ 360000 w 6858001"/>
              <a:gd name="connsiteY6" fmla="*/ 0 h 6096001"/>
              <a:gd name="connsiteX7" fmla="*/ 360000 w 6858001"/>
              <a:gd name="connsiteY7" fmla="*/ 1 h 6096001"/>
              <a:gd name="connsiteX8" fmla="*/ 6498001 w 6858001"/>
              <a:gd name="connsiteY8" fmla="*/ 1 h 6096001"/>
              <a:gd name="connsiteX9" fmla="*/ 6498001 w 6858001"/>
              <a:gd name="connsiteY9" fmla="*/ 0 h 6096001"/>
              <a:gd name="connsiteX10" fmla="*/ 6858001 w 6858001"/>
              <a:gd name="connsiteY10" fmla="*/ 0 h 6096001"/>
              <a:gd name="connsiteX11" fmla="*/ 6858001 w 6858001"/>
              <a:gd name="connsiteY11" fmla="*/ 6096000 h 6096001"/>
              <a:gd name="connsiteX12" fmla="*/ 6679406 w 6858001"/>
              <a:gd name="connsiteY12" fmla="*/ 6096000 h 6096001"/>
              <a:gd name="connsiteX13" fmla="*/ 6679406 w 6858001"/>
              <a:gd name="connsiteY13" fmla="*/ 6096001 h 6096001"/>
              <a:gd name="connsiteX14" fmla="*/ 212725 w 6858001"/>
              <a:gd name="connsiteY14" fmla="*/ 6096001 h 6096001"/>
              <a:gd name="connsiteX15" fmla="*/ 212725 w 6858001"/>
              <a:gd name="connsiteY15" fmla="*/ 6096000 h 609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58001" h="6096001">
                <a:moveTo>
                  <a:pt x="360000" y="5736001"/>
                </a:moveTo>
                <a:lnTo>
                  <a:pt x="6498001" y="5736001"/>
                </a:lnTo>
                <a:lnTo>
                  <a:pt x="6498001" y="360001"/>
                </a:lnTo>
                <a:lnTo>
                  <a:pt x="360000" y="360001"/>
                </a:lnTo>
                <a:close/>
                <a:moveTo>
                  <a:pt x="0" y="6096000"/>
                </a:moveTo>
                <a:lnTo>
                  <a:pt x="0" y="0"/>
                </a:lnTo>
                <a:lnTo>
                  <a:pt x="360000" y="0"/>
                </a:lnTo>
                <a:lnTo>
                  <a:pt x="360000" y="1"/>
                </a:lnTo>
                <a:lnTo>
                  <a:pt x="6498001" y="1"/>
                </a:lnTo>
                <a:lnTo>
                  <a:pt x="6498001" y="0"/>
                </a:lnTo>
                <a:lnTo>
                  <a:pt x="6858001" y="0"/>
                </a:lnTo>
                <a:lnTo>
                  <a:pt x="6858001" y="6096000"/>
                </a:lnTo>
                <a:lnTo>
                  <a:pt x="6679406" y="6096000"/>
                </a:lnTo>
                <a:lnTo>
                  <a:pt x="6679406" y="6096001"/>
                </a:lnTo>
                <a:lnTo>
                  <a:pt x="212725" y="6096001"/>
                </a:lnTo>
                <a:lnTo>
                  <a:pt x="212725" y="6096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Left Bracket 49">
            <a:extLst>
              <a:ext uri="{FF2B5EF4-FFF2-40B4-BE49-F238E27FC236}">
                <a16:creationId xmlns:a16="http://schemas.microsoft.com/office/drawing/2014/main" id="{8E5E8E52-358B-FD42-93B7-0D1FE5C58028}"/>
              </a:ext>
            </a:extLst>
          </p:cNvPr>
          <p:cNvSpPr/>
          <p:nvPr userDrawn="1"/>
        </p:nvSpPr>
        <p:spPr>
          <a:xfrm>
            <a:off x="-273423" y="4276676"/>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l"/>
            <a:endParaRPr lang="en-US"/>
          </a:p>
        </p:txBody>
      </p:sp>
      <p:sp>
        <p:nvSpPr>
          <p:cNvPr id="51" name="Freeform 50">
            <a:extLst>
              <a:ext uri="{FF2B5EF4-FFF2-40B4-BE49-F238E27FC236}">
                <a16:creationId xmlns:a16="http://schemas.microsoft.com/office/drawing/2014/main" id="{BD05D62C-299F-8F4A-ADC5-A5B240E4E89A}"/>
              </a:ext>
            </a:extLst>
          </p:cNvPr>
          <p:cNvSpPr/>
          <p:nvPr userDrawn="1"/>
        </p:nvSpPr>
        <p:spPr>
          <a:xfrm flipH="1">
            <a:off x="-276510" y="960634"/>
            <a:ext cx="133564" cy="3102795"/>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a:solidFill>
                <a:schemeClr val="tx1"/>
              </a:solidFill>
            </a:endParaRPr>
          </a:p>
        </p:txBody>
      </p:sp>
      <p:sp>
        <p:nvSpPr>
          <p:cNvPr id="70" name="Picture Placeholder 5">
            <a:extLst>
              <a:ext uri="{FF2B5EF4-FFF2-40B4-BE49-F238E27FC236}">
                <a16:creationId xmlns:a16="http://schemas.microsoft.com/office/drawing/2014/main" id="{20CEDC29-5AA0-A644-B60C-D80C69C12B49}"/>
              </a:ext>
            </a:extLst>
          </p:cNvPr>
          <p:cNvSpPr>
            <a:spLocks noGrp="1"/>
          </p:cNvSpPr>
          <p:nvPr>
            <p:ph type="pic" sz="quarter" idx="15" hasCustomPrompt="1"/>
          </p:nvPr>
        </p:nvSpPr>
        <p:spPr>
          <a:xfrm>
            <a:off x="6456044" y="356400"/>
            <a:ext cx="5364481" cy="6145200"/>
          </a:xfrm>
          <a:solidFill>
            <a:schemeClr val="bg1"/>
          </a:solidFill>
          <a:ln>
            <a:noFill/>
          </a:ln>
        </p:spPr>
        <p:txBody>
          <a:bodyPr anchor="ctr"/>
          <a:lstStyle>
            <a:lvl1pPr algn="ctr">
              <a:defRPr/>
            </a:lvl1pPr>
          </a:lstStyle>
          <a:p>
            <a:r>
              <a:rPr lang="en-US"/>
              <a:t>Drop photo here to add background photo</a:t>
            </a:r>
          </a:p>
        </p:txBody>
      </p:sp>
      <p:grpSp>
        <p:nvGrpSpPr>
          <p:cNvPr id="44" name="Group 43">
            <a:extLst>
              <a:ext uri="{FF2B5EF4-FFF2-40B4-BE49-F238E27FC236}">
                <a16:creationId xmlns:a16="http://schemas.microsoft.com/office/drawing/2014/main" id="{84996675-1CA6-5B4C-95CC-C958A36E4AEA}"/>
              </a:ext>
            </a:extLst>
          </p:cNvPr>
          <p:cNvGrpSpPr/>
          <p:nvPr userDrawn="1"/>
        </p:nvGrpSpPr>
        <p:grpSpPr>
          <a:xfrm>
            <a:off x="12065000" y="-947342"/>
            <a:ext cx="2554514" cy="8075345"/>
            <a:chOff x="12065000" y="-947342"/>
            <a:chExt cx="2554514" cy="8075345"/>
          </a:xfrm>
        </p:grpSpPr>
        <p:grpSp>
          <p:nvGrpSpPr>
            <p:cNvPr id="45" name="Group 44">
              <a:extLst>
                <a:ext uri="{FF2B5EF4-FFF2-40B4-BE49-F238E27FC236}">
                  <a16:creationId xmlns:a16="http://schemas.microsoft.com/office/drawing/2014/main" id="{16D18AE4-4FE2-BA4B-BE2C-79298D8F7DF7}"/>
                </a:ext>
              </a:extLst>
            </p:cNvPr>
            <p:cNvGrpSpPr/>
            <p:nvPr userDrawn="1"/>
          </p:nvGrpSpPr>
          <p:grpSpPr>
            <a:xfrm>
              <a:off x="12192000" y="-947342"/>
              <a:ext cx="2427514" cy="605550"/>
              <a:chOff x="12192000" y="-947342"/>
              <a:chExt cx="2427514" cy="605550"/>
            </a:xfrm>
          </p:grpSpPr>
          <p:sp>
            <p:nvSpPr>
              <p:cNvPr id="98" name="TextBox 97">
                <a:extLst>
                  <a:ext uri="{FF2B5EF4-FFF2-40B4-BE49-F238E27FC236}">
                    <a16:creationId xmlns:a16="http://schemas.microsoft.com/office/drawing/2014/main" id="{3A418B17-B6D9-C948-A4CA-39BA0BF2AAD0}"/>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99" name="Picture 98">
                <a:extLst>
                  <a:ext uri="{FF2B5EF4-FFF2-40B4-BE49-F238E27FC236}">
                    <a16:creationId xmlns:a16="http://schemas.microsoft.com/office/drawing/2014/main" id="{160A8CA0-0DA8-C649-93CF-7EE9AE058187}"/>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grpSp>
          <p:nvGrpSpPr>
            <p:cNvPr id="46" name="Group 45">
              <a:extLst>
                <a:ext uri="{FF2B5EF4-FFF2-40B4-BE49-F238E27FC236}">
                  <a16:creationId xmlns:a16="http://schemas.microsoft.com/office/drawing/2014/main" id="{C951661F-2C3A-8E43-9EF6-278867F13B7E}"/>
                </a:ext>
              </a:extLst>
            </p:cNvPr>
            <p:cNvGrpSpPr/>
            <p:nvPr userDrawn="1"/>
          </p:nvGrpSpPr>
          <p:grpSpPr>
            <a:xfrm>
              <a:off x="12065000" y="-254000"/>
              <a:ext cx="2171700" cy="3007249"/>
              <a:chOff x="12115800" y="0"/>
              <a:chExt cx="2171700" cy="3007249"/>
            </a:xfrm>
          </p:grpSpPr>
          <p:sp>
            <p:nvSpPr>
              <p:cNvPr id="93" name="Rectangle 92">
                <a:extLst>
                  <a:ext uri="{FF2B5EF4-FFF2-40B4-BE49-F238E27FC236}">
                    <a16:creationId xmlns:a16="http://schemas.microsoft.com/office/drawing/2014/main" id="{A09E6200-3B4D-B945-B27E-F0F91A456CEC}"/>
                  </a:ext>
                </a:extLst>
              </p:cNvPr>
              <p:cNvSpPr/>
              <p:nvPr userDrawn="1"/>
            </p:nvSpPr>
            <p:spPr>
              <a:xfrm>
                <a:off x="12287249" y="453077"/>
                <a:ext cx="2000251" cy="255417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4" name="Rectangle 93">
                <a:extLst>
                  <a:ext uri="{FF2B5EF4-FFF2-40B4-BE49-F238E27FC236}">
                    <a16:creationId xmlns:a16="http://schemas.microsoft.com/office/drawing/2014/main" id="{F90FF5DD-1834-A44E-A2E2-EF8D09964715}"/>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5" name="Right Triangle 94">
                <a:extLst>
                  <a:ext uri="{FF2B5EF4-FFF2-40B4-BE49-F238E27FC236}">
                    <a16:creationId xmlns:a16="http://schemas.microsoft.com/office/drawing/2014/main" id="{97D90916-53A2-5145-BB6D-F7C0A118CA7D}"/>
                  </a:ext>
                </a:extLst>
              </p:cNvPr>
              <p:cNvSpPr/>
              <p:nvPr userDrawn="1"/>
            </p:nvSpPr>
            <p:spPr>
              <a:xfrm flipH="1">
                <a:off x="12115800"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6" name="TextBox 95">
                <a:extLst>
                  <a:ext uri="{FF2B5EF4-FFF2-40B4-BE49-F238E27FC236}">
                    <a16:creationId xmlns:a16="http://schemas.microsoft.com/office/drawing/2014/main" id="{D6AB4E01-41FE-054C-B4F1-43AAFC89A949}"/>
                  </a:ext>
                </a:extLst>
              </p:cNvPr>
              <p:cNvSpPr txBox="1"/>
              <p:nvPr userDrawn="1"/>
            </p:nvSpPr>
            <p:spPr>
              <a:xfrm>
                <a:off x="12516910" y="90429"/>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97" name="TextBox 96">
                <a:extLst>
                  <a:ext uri="{FF2B5EF4-FFF2-40B4-BE49-F238E27FC236}">
                    <a16:creationId xmlns:a16="http://schemas.microsoft.com/office/drawing/2014/main" id="{B59FA107-1773-164A-9967-2A541775DF5F}"/>
                  </a:ext>
                </a:extLst>
              </p:cNvPr>
              <p:cNvSpPr txBox="1"/>
              <p:nvPr userDrawn="1"/>
            </p:nvSpPr>
            <p:spPr>
              <a:xfrm>
                <a:off x="12369020" y="656836"/>
                <a:ext cx="1854980" cy="2259977"/>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grpSp>
          <p:nvGrpSpPr>
            <p:cNvPr id="47" name="Group 46">
              <a:extLst>
                <a:ext uri="{FF2B5EF4-FFF2-40B4-BE49-F238E27FC236}">
                  <a16:creationId xmlns:a16="http://schemas.microsoft.com/office/drawing/2014/main" id="{1FB90258-5776-FC4D-A656-A223C9C821DB}"/>
                </a:ext>
              </a:extLst>
            </p:cNvPr>
            <p:cNvGrpSpPr/>
            <p:nvPr userDrawn="1"/>
          </p:nvGrpSpPr>
          <p:grpSpPr>
            <a:xfrm>
              <a:off x="12237133" y="2882622"/>
              <a:ext cx="2011532" cy="985422"/>
              <a:chOff x="12272640" y="6571606"/>
              <a:chExt cx="1538402" cy="985422"/>
            </a:xfrm>
          </p:grpSpPr>
          <p:sp>
            <p:nvSpPr>
              <p:cNvPr id="90" name="Rectangle 89">
                <a:extLst>
                  <a:ext uri="{FF2B5EF4-FFF2-40B4-BE49-F238E27FC236}">
                    <a16:creationId xmlns:a16="http://schemas.microsoft.com/office/drawing/2014/main" id="{376D3EA6-AA03-A84E-AAC1-BA88F9049FB0}"/>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91" name="TextBox 90">
                <a:extLst>
                  <a:ext uri="{FF2B5EF4-FFF2-40B4-BE49-F238E27FC236}">
                    <a16:creationId xmlns:a16="http://schemas.microsoft.com/office/drawing/2014/main" id="{54E431D4-31A9-8542-905F-B452EA7B2EBD}"/>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92" name="Picture 91">
                <a:extLst>
                  <a:ext uri="{FF2B5EF4-FFF2-40B4-BE49-F238E27FC236}">
                    <a16:creationId xmlns:a16="http://schemas.microsoft.com/office/drawing/2014/main" id="{1E2F0FC3-5AA8-1F44-AB86-0D37542D9CF9}"/>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83" name="Group 82">
              <a:extLst>
                <a:ext uri="{FF2B5EF4-FFF2-40B4-BE49-F238E27FC236}">
                  <a16:creationId xmlns:a16="http://schemas.microsoft.com/office/drawing/2014/main" id="{6EA36200-0A37-7245-9185-9E629ED69999}"/>
                </a:ext>
              </a:extLst>
            </p:cNvPr>
            <p:cNvGrpSpPr/>
            <p:nvPr userDrawn="1"/>
          </p:nvGrpSpPr>
          <p:grpSpPr>
            <a:xfrm>
              <a:off x="12236449" y="4009675"/>
              <a:ext cx="2147063" cy="3118328"/>
              <a:chOff x="12236449" y="4803495"/>
              <a:chExt cx="2147063" cy="3118328"/>
            </a:xfrm>
          </p:grpSpPr>
          <p:grpSp>
            <p:nvGrpSpPr>
              <p:cNvPr id="84" name="Group 83">
                <a:extLst>
                  <a:ext uri="{FF2B5EF4-FFF2-40B4-BE49-F238E27FC236}">
                    <a16:creationId xmlns:a16="http://schemas.microsoft.com/office/drawing/2014/main" id="{B412A0CE-A92D-DF42-B87F-D64BCEC5A094}"/>
                  </a:ext>
                </a:extLst>
              </p:cNvPr>
              <p:cNvGrpSpPr/>
              <p:nvPr userDrawn="1"/>
            </p:nvGrpSpPr>
            <p:grpSpPr>
              <a:xfrm>
                <a:off x="12236449" y="4803495"/>
                <a:ext cx="2147063" cy="2485366"/>
                <a:chOff x="12287249" y="1112812"/>
                <a:chExt cx="2147063" cy="3086847"/>
              </a:xfrm>
            </p:grpSpPr>
            <p:sp>
              <p:nvSpPr>
                <p:cNvPr id="86" name="Rectangle 85">
                  <a:extLst>
                    <a:ext uri="{FF2B5EF4-FFF2-40B4-BE49-F238E27FC236}">
                      <a16:creationId xmlns:a16="http://schemas.microsoft.com/office/drawing/2014/main" id="{88DFBAC4-3E5A-844D-9FF0-3A6546D2BBCA}"/>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7" name="Rectangle 86">
                  <a:extLst>
                    <a:ext uri="{FF2B5EF4-FFF2-40B4-BE49-F238E27FC236}">
                      <a16:creationId xmlns:a16="http://schemas.microsoft.com/office/drawing/2014/main" id="{BC61A75C-74F2-B24E-ADFA-6B76D9607CF7}"/>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8" name="TextBox 87">
                  <a:extLst>
                    <a:ext uri="{FF2B5EF4-FFF2-40B4-BE49-F238E27FC236}">
                      <a16:creationId xmlns:a16="http://schemas.microsoft.com/office/drawing/2014/main" id="{329D18AE-93B8-0348-8C35-9693A151B1BC}"/>
                    </a:ext>
                  </a:extLst>
                </p:cNvPr>
                <p:cNvSpPr txBox="1"/>
                <p:nvPr userDrawn="1"/>
              </p:nvSpPr>
              <p:spPr>
                <a:xfrm>
                  <a:off x="12516910" y="1189721"/>
                  <a:ext cx="1917402" cy="382262"/>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GUIDELINES</a:t>
                  </a:r>
                </a:p>
              </p:txBody>
            </p:sp>
            <p:sp>
              <p:nvSpPr>
                <p:cNvPr id="89" name="TextBox 88">
                  <a:extLst>
                    <a:ext uri="{FF2B5EF4-FFF2-40B4-BE49-F238E27FC236}">
                      <a16:creationId xmlns:a16="http://schemas.microsoft.com/office/drawing/2014/main" id="{BE14E0F2-0CC8-4943-BDEE-BAF3A3945AA3}"/>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85" name="Picture 84" descr="A screenshot of a cell phone&#10;&#10;Description automatically generated">
                <a:extLst>
                  <a:ext uri="{FF2B5EF4-FFF2-40B4-BE49-F238E27FC236}">
                    <a16:creationId xmlns:a16="http://schemas.microsoft.com/office/drawing/2014/main" id="{BC6B5C1E-F6E3-8A41-A345-E6115B5A4BAF}"/>
                  </a:ext>
                </a:extLst>
              </p:cNvPr>
              <p:cNvPicPr>
                <a:picLocks noChangeAspect="1"/>
              </p:cNvPicPr>
              <p:nvPr userDrawn="1"/>
            </p:nvPicPr>
            <p:blipFill rotWithShape="1">
              <a:blip r:embed="rId5"/>
              <a:srcRect l="29724" t="14641" r="46863" b="57996"/>
              <a:stretch/>
            </p:blipFill>
            <p:spPr>
              <a:xfrm>
                <a:off x="12520795" y="6858000"/>
                <a:ext cx="1365354" cy="1063823"/>
              </a:xfrm>
              <a:prstGeom prst="rect">
                <a:avLst/>
              </a:prstGeom>
              <a:ln>
                <a:solidFill>
                  <a:schemeClr val="accent1"/>
                </a:solidFill>
              </a:ln>
            </p:spPr>
          </p:pic>
        </p:grpSp>
      </p:grpSp>
      <p:sp>
        <p:nvSpPr>
          <p:cNvPr id="100" name="Rectangle 99">
            <a:extLst>
              <a:ext uri="{FF2B5EF4-FFF2-40B4-BE49-F238E27FC236}">
                <a16:creationId xmlns:a16="http://schemas.microsoft.com/office/drawing/2014/main" id="{F32233DF-79EA-BB48-AA9D-097EA2F4D528}"/>
              </a:ext>
            </a:extLst>
          </p:cNvPr>
          <p:cNvSpPr/>
          <p:nvPr userDrawn="1"/>
        </p:nvSpPr>
        <p:spPr>
          <a:xfrm>
            <a:off x="-1606668"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mBld" panose="020B0503050203000203" pitchFamily="34" charset="0"/>
                <a:ea typeface="+mn-ea"/>
                <a:cs typeface="+mn-cs"/>
              </a:rPr>
              <a:t>6 lines max</a:t>
            </a:r>
          </a:p>
        </p:txBody>
      </p:sp>
      <p:sp>
        <p:nvSpPr>
          <p:cNvPr id="101" name="Rectangle 100">
            <a:extLst>
              <a:ext uri="{FF2B5EF4-FFF2-40B4-BE49-F238E27FC236}">
                <a16:creationId xmlns:a16="http://schemas.microsoft.com/office/drawing/2014/main" id="{FC615163-8B7A-5848-904C-544A6FB4FB4F}"/>
              </a:ext>
            </a:extLst>
          </p:cNvPr>
          <p:cNvSpPr/>
          <p:nvPr userDrawn="1"/>
        </p:nvSpPr>
        <p:spPr>
          <a:xfrm>
            <a:off x="-1606668" y="4229718"/>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mBld" panose="020B0503050203000203" pitchFamily="34" charset="0"/>
              </a:rPr>
              <a:t>2 lines max</a:t>
            </a:r>
          </a:p>
        </p:txBody>
      </p:sp>
      <p:sp>
        <p:nvSpPr>
          <p:cNvPr id="35" name="Colour Pillar">
            <a:extLst>
              <a:ext uri="{FF2B5EF4-FFF2-40B4-BE49-F238E27FC236}">
                <a16:creationId xmlns:a16="http://schemas.microsoft.com/office/drawing/2014/main" id="{DE82F32C-6C9F-C349-945E-A0A9E8DB5FF6}"/>
              </a:ext>
            </a:extLst>
          </p:cNvPr>
          <p:cNvSpPr/>
          <p:nvPr userDrawn="1"/>
        </p:nvSpPr>
        <p:spPr>
          <a:xfrm>
            <a:off x="11820525" y="356400"/>
            <a:ext cx="370363" cy="61452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21412751"/>
      </p:ext>
    </p:extLst>
  </p:cSld>
  <p:clrMapOvr>
    <a:masterClrMapping/>
  </p:clrMapOvr>
  <p:extLst>
    <p:ext uri="{DCECCB84-F9BA-43D5-87BE-67443E8EF086}">
      <p15:sldGuideLst xmlns:p15="http://schemas.microsoft.com/office/powerpoint/2012/main">
        <p15:guide id="2" pos="529" userDrawn="1">
          <p15:clr>
            <a:srgbClr val="FBAE40"/>
          </p15:clr>
        </p15:guide>
        <p15:guide id="3" pos="3500" userDrawn="1">
          <p15:clr>
            <a:srgbClr val="FBAE40"/>
          </p15:clr>
        </p15:guide>
        <p15:guide id="4" pos="7446"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our Column Photo">
    <p:spTree>
      <p:nvGrpSpPr>
        <p:cNvPr id="1" name=""/>
        <p:cNvGrpSpPr/>
        <p:nvPr/>
      </p:nvGrpSpPr>
      <p:grpSpPr>
        <a:xfrm>
          <a:off x="0" y="0"/>
          <a:ext cx="0" cy="0"/>
          <a:chOff x="0" y="0"/>
          <a:chExt cx="0" cy="0"/>
        </a:xfrm>
      </p:grpSpPr>
      <p:sp>
        <p:nvSpPr>
          <p:cNvPr id="66" name="Picture Placeholder 6">
            <a:extLst>
              <a:ext uri="{FF2B5EF4-FFF2-40B4-BE49-F238E27FC236}">
                <a16:creationId xmlns:a16="http://schemas.microsoft.com/office/drawing/2014/main" id="{E55F0531-8A67-5B46-8504-4E5A79665BC8}"/>
              </a:ext>
            </a:extLst>
          </p:cNvPr>
          <p:cNvSpPr>
            <a:spLocks noGrp="1"/>
          </p:cNvSpPr>
          <p:nvPr>
            <p:ph type="pic" sz="quarter" idx="22" hasCustomPrompt="1"/>
          </p:nvPr>
        </p:nvSpPr>
        <p:spPr>
          <a:xfrm>
            <a:off x="355512" y="358954"/>
            <a:ext cx="11480977" cy="1558925"/>
          </a:xfrm>
        </p:spPr>
        <p:txBody>
          <a:bodyPr bIns="180000" anchor="b">
            <a:normAutofit/>
          </a:bodyPr>
          <a:lstStyle>
            <a:lvl1pPr algn="ctr">
              <a:spcBef>
                <a:spcPts val="0"/>
              </a:spcBef>
              <a:defRPr sz="1800">
                <a:solidFill>
                  <a:schemeClr val="bg1"/>
                </a:solidFill>
              </a:defRPr>
            </a:lvl1pPr>
          </a:lstStyle>
          <a:p>
            <a:r>
              <a:rPr lang="en-US"/>
              <a:t>Drag and drop photo onto slide to add header image</a:t>
            </a:r>
          </a:p>
        </p:txBody>
      </p:sp>
      <p:sp>
        <p:nvSpPr>
          <p:cNvPr id="69" name="Title 1">
            <a:extLst>
              <a:ext uri="{FF2B5EF4-FFF2-40B4-BE49-F238E27FC236}">
                <a16:creationId xmlns:a16="http://schemas.microsoft.com/office/drawing/2014/main" id="{20E1D805-0FBE-4047-AA28-F7B71DA351E3}"/>
              </a:ext>
            </a:extLst>
          </p:cNvPr>
          <p:cNvSpPr>
            <a:spLocks noGrp="1"/>
          </p:cNvSpPr>
          <p:nvPr>
            <p:ph type="title"/>
          </p:nvPr>
        </p:nvSpPr>
        <p:spPr>
          <a:xfrm>
            <a:off x="355800" y="357216"/>
            <a:ext cx="11480400" cy="1562400"/>
          </a:xfrm>
          <a:solidFill>
            <a:schemeClr val="tx1">
              <a:alpha val="35000"/>
            </a:schemeClr>
          </a:solidFill>
        </p:spPr>
        <p:txBody>
          <a:bodyPr anchor="ctr"/>
          <a:lstStyle>
            <a:lvl1pPr algn="ctr">
              <a:defRPr b="1" i="0">
                <a:solidFill>
                  <a:schemeClr val="bg1"/>
                </a:solidFill>
                <a:latin typeface="IBM Plex Sans SmBld" panose="020B0503050203000203" pitchFamily="34" charset="0"/>
              </a:defRPr>
            </a:lvl1pPr>
          </a:lstStyle>
          <a:p>
            <a:r>
              <a:rPr lang="en-US"/>
              <a:t>Click to edit Master title style</a:t>
            </a:r>
          </a:p>
        </p:txBody>
      </p:sp>
      <p:sp>
        <p:nvSpPr>
          <p:cNvPr id="68" name="Freeform 67">
            <a:extLst>
              <a:ext uri="{FF2B5EF4-FFF2-40B4-BE49-F238E27FC236}">
                <a16:creationId xmlns:a16="http://schemas.microsoft.com/office/drawing/2014/main" id="{A81A7D1D-57C2-7F4D-86FF-CCB8244B5FD9}"/>
              </a:ext>
            </a:extLst>
          </p:cNvPr>
          <p:cNvSpPr/>
          <p:nvPr userDrawn="1"/>
        </p:nvSpPr>
        <p:spPr>
          <a:xfrm rot="5400000">
            <a:off x="4957584" y="-4957585"/>
            <a:ext cx="2276833" cy="12192003"/>
          </a:xfrm>
          <a:custGeom>
            <a:avLst/>
            <a:gdLst>
              <a:gd name="connsiteX0" fmla="*/ 360000 w 2276833"/>
              <a:gd name="connsiteY0" fmla="*/ 11832003 h 12192003"/>
              <a:gd name="connsiteX1" fmla="*/ 1916832 w 2276833"/>
              <a:gd name="connsiteY1" fmla="*/ 11832003 h 12192003"/>
              <a:gd name="connsiteX2" fmla="*/ 1916833 w 2276833"/>
              <a:gd name="connsiteY2" fmla="*/ 360002 h 12192003"/>
              <a:gd name="connsiteX3" fmla="*/ 360000 w 2276833"/>
              <a:gd name="connsiteY3" fmla="*/ 360002 h 12192003"/>
              <a:gd name="connsiteX4" fmla="*/ 0 w 2276833"/>
              <a:gd name="connsiteY4" fmla="*/ 12192000 h 12192003"/>
              <a:gd name="connsiteX5" fmla="*/ 0 w 2276833"/>
              <a:gd name="connsiteY5" fmla="*/ 0 h 12192003"/>
              <a:gd name="connsiteX6" fmla="*/ 360000 w 2276833"/>
              <a:gd name="connsiteY6" fmla="*/ 0 h 12192003"/>
              <a:gd name="connsiteX7" fmla="*/ 360000 w 2276833"/>
              <a:gd name="connsiteY7" fmla="*/ 1 h 12192003"/>
              <a:gd name="connsiteX8" fmla="*/ 1916833 w 2276833"/>
              <a:gd name="connsiteY8" fmla="*/ 1 h 12192003"/>
              <a:gd name="connsiteX9" fmla="*/ 1916833 w 2276833"/>
              <a:gd name="connsiteY9" fmla="*/ 0 h 12192003"/>
              <a:gd name="connsiteX10" fmla="*/ 2276833 w 2276833"/>
              <a:gd name="connsiteY10" fmla="*/ 0 h 12192003"/>
              <a:gd name="connsiteX11" fmla="*/ 2276832 w 2276833"/>
              <a:gd name="connsiteY11" fmla="*/ 12192000 h 12192003"/>
              <a:gd name="connsiteX12" fmla="*/ 2266791 w 2276833"/>
              <a:gd name="connsiteY12" fmla="*/ 12192000 h 12192003"/>
              <a:gd name="connsiteX13" fmla="*/ 2266791 w 2276833"/>
              <a:gd name="connsiteY13" fmla="*/ 12192003 h 12192003"/>
              <a:gd name="connsiteX14" fmla="*/ 0 w 2276833"/>
              <a:gd name="connsiteY14" fmla="*/ 12192003 h 12192003"/>
              <a:gd name="connsiteX15" fmla="*/ 0 w 2276833"/>
              <a:gd name="connsiteY15" fmla="*/ 12192000 h 121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6833" h="12192003">
                <a:moveTo>
                  <a:pt x="360000" y="11832003"/>
                </a:moveTo>
                <a:lnTo>
                  <a:pt x="1916832" y="11832003"/>
                </a:lnTo>
                <a:lnTo>
                  <a:pt x="1916833" y="360002"/>
                </a:lnTo>
                <a:lnTo>
                  <a:pt x="360000" y="360002"/>
                </a:lnTo>
                <a:close/>
                <a:moveTo>
                  <a:pt x="0" y="12192000"/>
                </a:moveTo>
                <a:lnTo>
                  <a:pt x="0" y="0"/>
                </a:lnTo>
                <a:lnTo>
                  <a:pt x="360000" y="0"/>
                </a:lnTo>
                <a:lnTo>
                  <a:pt x="360000" y="1"/>
                </a:lnTo>
                <a:lnTo>
                  <a:pt x="1916833" y="1"/>
                </a:lnTo>
                <a:lnTo>
                  <a:pt x="1916833" y="0"/>
                </a:lnTo>
                <a:lnTo>
                  <a:pt x="2276833" y="0"/>
                </a:lnTo>
                <a:lnTo>
                  <a:pt x="2276832" y="12192000"/>
                </a:lnTo>
                <a:lnTo>
                  <a:pt x="2266791" y="12192000"/>
                </a:lnTo>
                <a:lnTo>
                  <a:pt x="2266791" y="12192003"/>
                </a:lnTo>
                <a:lnTo>
                  <a:pt x="0" y="12192003"/>
                </a:lnTo>
                <a:lnTo>
                  <a:pt x="0" y="12192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261455" cy="365125"/>
          </a:xfrm>
        </p:spPr>
        <p:txBody>
          <a:bodyPr/>
          <a:lstStyle/>
          <a:p>
            <a:endParaRPr lang="en-US"/>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54" name="Text Placeholder 53">
            <a:extLst>
              <a:ext uri="{FF2B5EF4-FFF2-40B4-BE49-F238E27FC236}">
                <a16:creationId xmlns:a16="http://schemas.microsoft.com/office/drawing/2014/main" id="{DDA1CF8A-1741-6B40-A154-613324130EC4}"/>
              </a:ext>
            </a:extLst>
          </p:cNvPr>
          <p:cNvSpPr>
            <a:spLocks noGrp="1"/>
          </p:cNvSpPr>
          <p:nvPr>
            <p:ph type="body" sz="quarter" idx="12" hasCustomPrompt="1"/>
          </p:nvPr>
        </p:nvSpPr>
        <p:spPr>
          <a:xfrm>
            <a:off x="518860" y="2467711"/>
            <a:ext cx="2539980" cy="455613"/>
          </a:xfrm>
        </p:spPr>
        <p:txBody>
          <a:bodyPr lIns="0" anchor="b">
            <a:noAutofit/>
          </a:bodyPr>
          <a:lstStyle>
            <a:lvl1pPr>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57" name="Text Placeholder 53">
            <a:extLst>
              <a:ext uri="{FF2B5EF4-FFF2-40B4-BE49-F238E27FC236}">
                <a16:creationId xmlns:a16="http://schemas.microsoft.com/office/drawing/2014/main" id="{05ABEBBB-8B74-7A42-8A9F-A3DDD027B073}"/>
              </a:ext>
            </a:extLst>
          </p:cNvPr>
          <p:cNvSpPr>
            <a:spLocks noGrp="1"/>
          </p:cNvSpPr>
          <p:nvPr>
            <p:ph type="body" sz="quarter" idx="16" hasCustomPrompt="1"/>
          </p:nvPr>
        </p:nvSpPr>
        <p:spPr>
          <a:xfrm>
            <a:off x="3382808" y="2467711"/>
            <a:ext cx="2552855" cy="455613"/>
          </a:xfrm>
        </p:spPr>
        <p:txBody>
          <a:bodyPr lIns="0" anchor="b">
            <a:noAutofit/>
          </a:bodyPr>
          <a:lstStyle>
            <a:lvl1pPr>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62" name="Text Placeholder 53">
            <a:extLst>
              <a:ext uri="{FF2B5EF4-FFF2-40B4-BE49-F238E27FC236}">
                <a16:creationId xmlns:a16="http://schemas.microsoft.com/office/drawing/2014/main" id="{4952AB17-501E-A84A-B8E5-47E1F3E05446}"/>
              </a:ext>
            </a:extLst>
          </p:cNvPr>
          <p:cNvSpPr>
            <a:spLocks noGrp="1"/>
          </p:cNvSpPr>
          <p:nvPr>
            <p:ph type="body" sz="quarter" idx="18" hasCustomPrompt="1"/>
          </p:nvPr>
        </p:nvSpPr>
        <p:spPr>
          <a:xfrm>
            <a:off x="6254750" y="2467711"/>
            <a:ext cx="2562128" cy="455613"/>
          </a:xfrm>
        </p:spPr>
        <p:txBody>
          <a:bodyPr lIns="0" anchor="b">
            <a:noAutofit/>
          </a:bodyPr>
          <a:lstStyle>
            <a:lvl1pPr>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64" name="Text Placeholder 53">
            <a:extLst>
              <a:ext uri="{FF2B5EF4-FFF2-40B4-BE49-F238E27FC236}">
                <a16:creationId xmlns:a16="http://schemas.microsoft.com/office/drawing/2014/main" id="{DF00A96C-E66D-9343-B080-A9DE19366887}"/>
              </a:ext>
            </a:extLst>
          </p:cNvPr>
          <p:cNvSpPr>
            <a:spLocks noGrp="1"/>
          </p:cNvSpPr>
          <p:nvPr>
            <p:ph type="body" sz="quarter" idx="20" hasCustomPrompt="1"/>
          </p:nvPr>
        </p:nvSpPr>
        <p:spPr>
          <a:xfrm>
            <a:off x="9132890" y="2467711"/>
            <a:ext cx="2555873" cy="455613"/>
          </a:xfrm>
        </p:spPr>
        <p:txBody>
          <a:bodyPr lIns="0" anchor="b">
            <a:noAutofit/>
          </a:bodyPr>
          <a:lstStyle>
            <a:lvl1pPr>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70" name="Rectangle 69">
            <a:extLst>
              <a:ext uri="{FF2B5EF4-FFF2-40B4-BE49-F238E27FC236}">
                <a16:creationId xmlns:a16="http://schemas.microsoft.com/office/drawing/2014/main" id="{79E4E51C-FB87-8B4E-8FE3-8608D1425507}"/>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57">
            <a:extLst>
              <a:ext uri="{FF2B5EF4-FFF2-40B4-BE49-F238E27FC236}">
                <a16:creationId xmlns:a16="http://schemas.microsoft.com/office/drawing/2014/main" id="{CD95C082-98A0-6748-A678-AAFE8DE67E8D}"/>
              </a:ext>
            </a:extLst>
          </p:cNvPr>
          <p:cNvSpPr>
            <a:spLocks noGrp="1"/>
          </p:cNvSpPr>
          <p:nvPr>
            <p:ph type="body" sz="quarter" idx="15"/>
          </p:nvPr>
        </p:nvSpPr>
        <p:spPr>
          <a:xfrm>
            <a:off x="518859" y="3015397"/>
            <a:ext cx="2540254"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57">
            <a:extLst>
              <a:ext uri="{FF2B5EF4-FFF2-40B4-BE49-F238E27FC236}">
                <a16:creationId xmlns:a16="http://schemas.microsoft.com/office/drawing/2014/main" id="{D443BBF1-455E-AF49-A986-735889667730}"/>
              </a:ext>
            </a:extLst>
          </p:cNvPr>
          <p:cNvSpPr>
            <a:spLocks noGrp="1"/>
          </p:cNvSpPr>
          <p:nvPr>
            <p:ph type="body" sz="quarter" idx="23"/>
          </p:nvPr>
        </p:nvSpPr>
        <p:spPr>
          <a:xfrm>
            <a:off x="3382530" y="3015397"/>
            <a:ext cx="2553130"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57">
            <a:extLst>
              <a:ext uri="{FF2B5EF4-FFF2-40B4-BE49-F238E27FC236}">
                <a16:creationId xmlns:a16="http://schemas.microsoft.com/office/drawing/2014/main" id="{993B8260-5652-8746-BF74-85470FB85505}"/>
              </a:ext>
            </a:extLst>
          </p:cNvPr>
          <p:cNvSpPr>
            <a:spLocks noGrp="1"/>
          </p:cNvSpPr>
          <p:nvPr>
            <p:ph type="body" sz="quarter" idx="24"/>
          </p:nvPr>
        </p:nvSpPr>
        <p:spPr>
          <a:xfrm>
            <a:off x="6254751" y="3015397"/>
            <a:ext cx="2562404"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57">
            <a:extLst>
              <a:ext uri="{FF2B5EF4-FFF2-40B4-BE49-F238E27FC236}">
                <a16:creationId xmlns:a16="http://schemas.microsoft.com/office/drawing/2014/main" id="{0E4B3554-1F36-134D-A7B1-C7726BF5C8CC}"/>
              </a:ext>
            </a:extLst>
          </p:cNvPr>
          <p:cNvSpPr>
            <a:spLocks noGrp="1"/>
          </p:cNvSpPr>
          <p:nvPr>
            <p:ph type="body" sz="quarter" idx="25"/>
          </p:nvPr>
        </p:nvSpPr>
        <p:spPr>
          <a:xfrm>
            <a:off x="9132890" y="3015397"/>
            <a:ext cx="2556148" cy="3138341"/>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7" name="Group 26">
            <a:extLst>
              <a:ext uri="{FF2B5EF4-FFF2-40B4-BE49-F238E27FC236}">
                <a16:creationId xmlns:a16="http://schemas.microsoft.com/office/drawing/2014/main" id="{00B7A318-AF95-C64A-9742-DB1B6ECAFEC7}"/>
              </a:ext>
            </a:extLst>
          </p:cNvPr>
          <p:cNvGrpSpPr/>
          <p:nvPr userDrawn="1"/>
        </p:nvGrpSpPr>
        <p:grpSpPr>
          <a:xfrm>
            <a:off x="12087188" y="-254000"/>
            <a:ext cx="2167267" cy="4917440"/>
            <a:chOff x="12087188" y="-254000"/>
            <a:chExt cx="2167267" cy="4917440"/>
          </a:xfrm>
        </p:grpSpPr>
        <p:sp>
          <p:nvSpPr>
            <p:cNvPr id="28" name="Rectangle 27">
              <a:extLst>
                <a:ext uri="{FF2B5EF4-FFF2-40B4-BE49-F238E27FC236}">
                  <a16:creationId xmlns:a16="http://schemas.microsoft.com/office/drawing/2014/main" id="{26EAEB48-48CA-924E-80EB-0D1797E4D96E}"/>
                </a:ext>
              </a:extLst>
            </p:cNvPr>
            <p:cNvSpPr/>
            <p:nvPr userDrawn="1"/>
          </p:nvSpPr>
          <p:spPr>
            <a:xfrm>
              <a:off x="12254204" y="199076"/>
              <a:ext cx="2000251" cy="4464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9" name="Rectangle 28">
              <a:extLst>
                <a:ext uri="{FF2B5EF4-FFF2-40B4-BE49-F238E27FC236}">
                  <a16:creationId xmlns:a16="http://schemas.microsoft.com/office/drawing/2014/main" id="{C859D891-5A58-AD47-95FC-E659DE2EB075}"/>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0" name="Right Triangle 29">
              <a:extLst>
                <a:ext uri="{FF2B5EF4-FFF2-40B4-BE49-F238E27FC236}">
                  <a16:creationId xmlns:a16="http://schemas.microsoft.com/office/drawing/2014/main" id="{AEC968F2-950A-BB4A-AE63-A6C35D8C4E2C}"/>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1" name="TextBox 30">
              <a:extLst>
                <a:ext uri="{FF2B5EF4-FFF2-40B4-BE49-F238E27FC236}">
                  <a16:creationId xmlns:a16="http://schemas.microsoft.com/office/drawing/2014/main" id="{5C9B3ED5-A7F5-F04D-B2FF-378CE1BBBA9F}"/>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grpSp>
      <p:grpSp>
        <p:nvGrpSpPr>
          <p:cNvPr id="23" name="Group 22">
            <a:extLst>
              <a:ext uri="{FF2B5EF4-FFF2-40B4-BE49-F238E27FC236}">
                <a16:creationId xmlns:a16="http://schemas.microsoft.com/office/drawing/2014/main" id="{97E0ECFF-121E-054B-8DCF-5C911603445C}"/>
              </a:ext>
            </a:extLst>
          </p:cNvPr>
          <p:cNvGrpSpPr/>
          <p:nvPr userDrawn="1"/>
        </p:nvGrpSpPr>
        <p:grpSpPr>
          <a:xfrm>
            <a:off x="12192000" y="-947342"/>
            <a:ext cx="2427514" cy="605550"/>
            <a:chOff x="12192000" y="-947342"/>
            <a:chExt cx="2427514" cy="605550"/>
          </a:xfrm>
        </p:grpSpPr>
        <p:sp>
          <p:nvSpPr>
            <p:cNvPr id="24" name="TextBox 23">
              <a:extLst>
                <a:ext uri="{FF2B5EF4-FFF2-40B4-BE49-F238E27FC236}">
                  <a16:creationId xmlns:a16="http://schemas.microsoft.com/office/drawing/2014/main" id="{7A22C250-B3C1-6644-99DF-533EEC469E0B}"/>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5" name="Picture 24">
              <a:extLst>
                <a:ext uri="{FF2B5EF4-FFF2-40B4-BE49-F238E27FC236}">
                  <a16:creationId xmlns:a16="http://schemas.microsoft.com/office/drawing/2014/main" id="{FF1A7A67-75D1-B346-90CF-2827CAC82390}"/>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26" name="TextBox 25">
            <a:extLst>
              <a:ext uri="{FF2B5EF4-FFF2-40B4-BE49-F238E27FC236}">
                <a16:creationId xmlns:a16="http://schemas.microsoft.com/office/drawing/2014/main" id="{E4AED740-9869-424A-98FC-8ABAD1295394}"/>
              </a:ext>
            </a:extLst>
          </p:cNvPr>
          <p:cNvSpPr txBox="1"/>
          <p:nvPr userDrawn="1"/>
        </p:nvSpPr>
        <p:spPr>
          <a:xfrm>
            <a:off x="12335975" y="461900"/>
            <a:ext cx="1797275" cy="3842310"/>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This slide is built with layered placeholders. You will need to move the dark overlay in order to click the photo</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to crop.</a:t>
            </a:r>
            <a:br>
              <a:rPr lang="en-US" sz="900" b="0" i="0">
                <a:solidFill>
                  <a:schemeClr val="tx1">
                    <a:lumMod val="75000"/>
                    <a:lumOff val="25000"/>
                  </a:schemeClr>
                </a:solidFill>
                <a:latin typeface="IBM Plex Sans" panose="020B0503050203000203" pitchFamily="34" charset="77"/>
                <a:ea typeface="Roboto" charset="0"/>
                <a:cs typeface="Roboto" charset="0"/>
              </a:rPr>
            </a:b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Once the overlay is moved aside, right-click </a:t>
            </a:r>
            <a:r>
              <a:rPr lang="en-US" sz="900" b="0" i="0">
                <a:solidFill>
                  <a:schemeClr val="tx1">
                    <a:lumMod val="75000"/>
                    <a:lumOff val="25000"/>
                  </a:schemeClr>
                </a:solidFill>
                <a:latin typeface="IBM Plex Sans" panose="020B0503050203000203" pitchFamily="34" charset="77"/>
                <a:ea typeface="Roboto" charset="0"/>
                <a:cs typeface="Roboto" charset="0"/>
              </a:rPr>
              <a:t>on the image. Choose ‘Crop’ from the menu. Adjust size &amp; position. Press esc or click outside image area to exit cropping mode</a:t>
            </a:r>
          </a:p>
        </p:txBody>
      </p:sp>
      <p:sp>
        <p:nvSpPr>
          <p:cNvPr id="34" name="Colour Pillar">
            <a:extLst>
              <a:ext uri="{FF2B5EF4-FFF2-40B4-BE49-F238E27FC236}">
                <a16:creationId xmlns:a16="http://schemas.microsoft.com/office/drawing/2014/main" id="{C90E7454-B991-C647-963E-FFE0FE9DE67A}"/>
              </a:ext>
            </a:extLst>
          </p:cNvPr>
          <p:cNvSpPr/>
          <p:nvPr userDrawn="1"/>
        </p:nvSpPr>
        <p:spPr>
          <a:xfrm>
            <a:off x="11822263" y="357216"/>
            <a:ext cx="369737" cy="155892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33" name="Picture 32" descr="Glendon | York University Logo">
            <a:extLst>
              <a:ext uri="{FF2B5EF4-FFF2-40B4-BE49-F238E27FC236}">
                <a16:creationId xmlns:a16="http://schemas.microsoft.com/office/drawing/2014/main" id="{9474C5C8-375E-064C-B4FE-5A7E3AC3DCE5}"/>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3688430697"/>
      </p:ext>
    </p:extLst>
  </p:cSld>
  <p:clrMapOvr>
    <a:masterClrMapping/>
  </p:clrMapOvr>
  <p:extLst>
    <p:ext uri="{DCECCB84-F9BA-43D5-87BE-67443E8EF086}">
      <p15:sldGuideLst xmlns:p15="http://schemas.microsoft.com/office/powerpoint/2012/main">
        <p15:guide id="1" userDrawn="1">
          <p15:clr>
            <a:srgbClr val="FBAE40"/>
          </p15:clr>
        </p15:guide>
        <p15:guide id="2" pos="7680" userDrawn="1">
          <p15:clr>
            <a:srgbClr val="FBAE40"/>
          </p15:clr>
        </p15:guide>
        <p15:guide id="3" pos="316" userDrawn="1">
          <p15:clr>
            <a:srgbClr val="FBAE40"/>
          </p15:clr>
        </p15:guide>
        <p15:guide id="4" pos="1927" userDrawn="1">
          <p15:clr>
            <a:srgbClr val="FBAE40"/>
          </p15:clr>
        </p15:guide>
        <p15:guide id="5" pos="2128" userDrawn="1">
          <p15:clr>
            <a:srgbClr val="FBAE40"/>
          </p15:clr>
        </p15:guide>
        <p15:guide id="6" pos="3739" userDrawn="1">
          <p15:clr>
            <a:srgbClr val="FBAE40"/>
          </p15:clr>
        </p15:guide>
        <p15:guide id="7" pos="3940" userDrawn="1">
          <p15:clr>
            <a:srgbClr val="FBAE40"/>
          </p15:clr>
        </p15:guide>
        <p15:guide id="8" pos="5551" userDrawn="1">
          <p15:clr>
            <a:srgbClr val="FBAE40"/>
          </p15:clr>
        </p15:guide>
        <p15:guide id="9" pos="5752" userDrawn="1">
          <p15:clr>
            <a:srgbClr val="FBAE40"/>
          </p15:clr>
        </p15:guide>
        <p15:guide id="10" pos="7363" userDrawn="1">
          <p15:clr>
            <a:srgbClr val="FBAE40"/>
          </p15:clr>
        </p15:guide>
        <p15:guide id="11" orient="horz" userDrawn="1">
          <p15:clr>
            <a:srgbClr val="FBAE40"/>
          </p15:clr>
        </p15:guide>
        <p15:guide id="12" orient="horz" pos="4320" userDrawn="1">
          <p15:clr>
            <a:srgbClr val="FBAE40"/>
          </p15:clr>
        </p15:guide>
        <p15:guide id="13" orient="horz" pos="1843" userDrawn="1">
          <p15:clr>
            <a:srgbClr val="FBAE40"/>
          </p15:clr>
        </p15:guide>
        <p15:guide id="14" orient="horz" pos="3888"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Horizontal Key Mess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82438-6E57-9647-843B-BA5F13D0AA18}"/>
              </a:ext>
            </a:extLst>
          </p:cNvPr>
          <p:cNvSpPr>
            <a:spLocks noGrp="1"/>
          </p:cNvSpPr>
          <p:nvPr>
            <p:ph type="title"/>
          </p:nvPr>
        </p:nvSpPr>
        <p:spPr>
          <a:xfrm>
            <a:off x="515380" y="241403"/>
            <a:ext cx="11161240" cy="720000"/>
          </a:xfrm>
        </p:spPr>
        <p:txBody>
          <a:bodyPr>
            <a:noAutofit/>
          </a:bodyPr>
          <a:lstStyle/>
          <a:p>
            <a:r>
              <a:rPr lang="en-US"/>
              <a:t>Click to edit Master title style</a:t>
            </a:r>
          </a:p>
        </p:txBody>
      </p:sp>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15151" cy="365125"/>
          </a:xfrm>
        </p:spPr>
        <p:txBody>
          <a:bodyPr/>
          <a:lstStyle/>
          <a:p>
            <a:endParaRPr lang="en-US"/>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23" name="Text Placeholder 22">
            <a:extLst>
              <a:ext uri="{FF2B5EF4-FFF2-40B4-BE49-F238E27FC236}">
                <a16:creationId xmlns:a16="http://schemas.microsoft.com/office/drawing/2014/main" id="{00C011D8-2A62-E249-872A-5B51381422FD}"/>
              </a:ext>
            </a:extLst>
          </p:cNvPr>
          <p:cNvSpPr>
            <a:spLocks noGrp="1"/>
          </p:cNvSpPr>
          <p:nvPr>
            <p:ph type="body" sz="quarter" idx="16" hasCustomPrompt="1"/>
          </p:nvPr>
        </p:nvSpPr>
        <p:spPr>
          <a:xfrm>
            <a:off x="0" y="4983481"/>
            <a:ext cx="12192000" cy="1182370"/>
          </a:xfrm>
          <a:solidFill>
            <a:schemeClr val="accent1"/>
          </a:solidFill>
        </p:spPr>
        <p:txBody>
          <a:bodyPr lIns="360000" rIns="360000" anchor="ctr">
            <a:noAutofit/>
          </a:bodyPr>
          <a:lstStyle>
            <a:lvl1pPr algn="ctr">
              <a:spcBef>
                <a:spcPts val="0"/>
              </a:spcBef>
              <a:defRPr sz="2500" b="1" i="0">
                <a:solidFill>
                  <a:schemeClr val="bg1"/>
                </a:solidFill>
                <a:latin typeface="IBM Plex Sans SmBld" panose="020B0503050203000203" pitchFamily="34" charset="0"/>
              </a:defRPr>
            </a:lvl1pPr>
            <a:lvl2pPr algn="ctr">
              <a:defRPr/>
            </a:lvl2pPr>
            <a:lvl3pPr algn="ctr">
              <a:defRPr/>
            </a:lvl3pPr>
            <a:lvl4pPr algn="ctr">
              <a:defRPr/>
            </a:lvl4pPr>
            <a:lvl5pPr algn="ctr">
              <a:defRPr/>
            </a:lvl5pPr>
          </a:lstStyle>
          <a:p>
            <a:pPr lvl="0"/>
            <a:r>
              <a:rPr lang="en-US"/>
              <a:t>Click to add key message here</a:t>
            </a:r>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57">
            <a:extLst>
              <a:ext uri="{FF2B5EF4-FFF2-40B4-BE49-F238E27FC236}">
                <a16:creationId xmlns:a16="http://schemas.microsoft.com/office/drawing/2014/main" id="{82A7616C-08E1-5C4A-94C3-59BF9457407A}"/>
              </a:ext>
            </a:extLst>
          </p:cNvPr>
          <p:cNvSpPr>
            <a:spLocks noGrp="1"/>
          </p:cNvSpPr>
          <p:nvPr>
            <p:ph type="body" sz="quarter" idx="15"/>
          </p:nvPr>
        </p:nvSpPr>
        <p:spPr>
          <a:xfrm>
            <a:off x="518859" y="1196975"/>
            <a:ext cx="5469192" cy="3631399"/>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9CF470C1-9891-4042-9E4B-7B72C488D569}"/>
              </a:ext>
            </a:extLst>
          </p:cNvPr>
          <p:cNvSpPr>
            <a:spLocks noGrp="1"/>
          </p:cNvSpPr>
          <p:nvPr>
            <p:ph sz="quarter" idx="17"/>
          </p:nvPr>
        </p:nvSpPr>
        <p:spPr>
          <a:xfrm>
            <a:off x="6199187" y="1196975"/>
            <a:ext cx="5481638" cy="3631963"/>
          </a:xfrm>
        </p:spPr>
        <p:txBody>
          <a:bodyPr>
            <a:noAutofit/>
          </a:bodyPr>
          <a:lstStyle>
            <a:lvl1pPr>
              <a:defRPr sz="1800"/>
            </a:lvl1pPr>
            <a:lvl2pPr>
              <a:defRPr sz="1400"/>
            </a:lvl2pPr>
            <a:lvl3pPr>
              <a:defRPr sz="1400"/>
            </a:lvl3pPr>
            <a:lvl4pPr>
              <a:defRPr sz="1400"/>
            </a:lvl4pPr>
            <a:lvl5pPr>
              <a:defRPr sz="1400"/>
            </a:lvl5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descr="Glendon | York University Logo">
            <a:extLst>
              <a:ext uri="{FF2B5EF4-FFF2-40B4-BE49-F238E27FC236}">
                <a16:creationId xmlns:a16="http://schemas.microsoft.com/office/drawing/2014/main" id="{96B68CE1-D495-EB40-BB58-67C7640CCE87}"/>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1065083164"/>
      </p:ext>
    </p:extLst>
  </p:cSld>
  <p:clrMapOvr>
    <a:masterClrMapping/>
  </p:clrMapOvr>
  <p:extLst>
    <p:ext uri="{DCECCB84-F9BA-43D5-87BE-67443E8EF086}">
      <p15:sldGuideLst xmlns:p15="http://schemas.microsoft.com/office/powerpoint/2012/main">
        <p15:guide id="3" pos="316" userDrawn="1">
          <p15:clr>
            <a:srgbClr val="FBAE40"/>
          </p15:clr>
        </p15:guide>
        <p15:guide id="4" pos="3772" userDrawn="1">
          <p15:clr>
            <a:srgbClr val="FBAE40"/>
          </p15:clr>
        </p15:guide>
        <p15:guide id="5" pos="3908" userDrawn="1">
          <p15:clr>
            <a:srgbClr val="FBAE40"/>
          </p15:clr>
        </p15:guide>
        <p15:guide id="6" pos="7363" userDrawn="1">
          <p15:clr>
            <a:srgbClr val="FBAE40"/>
          </p15:clr>
        </p15:guide>
        <p15:guide id="7" orient="horz" pos="3045" userDrawn="1">
          <p15:clr>
            <a:srgbClr val="FBAE40"/>
          </p15:clr>
        </p15:guide>
        <p15:guide id="9" orient="horz" pos="754" userDrawn="1">
          <p15:clr>
            <a:srgbClr val="FBAE40"/>
          </p15:clr>
        </p15:guide>
        <p15:guide id="10" orient="horz" pos="3888"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Right Panel Key Mess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82438-6E57-9647-843B-BA5F13D0AA18}"/>
              </a:ext>
            </a:extLst>
          </p:cNvPr>
          <p:cNvSpPr>
            <a:spLocks noGrp="1"/>
          </p:cNvSpPr>
          <p:nvPr>
            <p:ph type="title"/>
          </p:nvPr>
        </p:nvSpPr>
        <p:spPr>
          <a:xfrm>
            <a:off x="515380" y="241403"/>
            <a:ext cx="11161240" cy="720000"/>
          </a:xfrm>
        </p:spPr>
        <p:txBody>
          <a:bodyPr/>
          <a:lstStyle/>
          <a:p>
            <a:r>
              <a:rPr lang="en-US"/>
              <a:t>Click to edit Master title style</a:t>
            </a:r>
          </a:p>
        </p:txBody>
      </p:sp>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88303" cy="365125"/>
          </a:xfrm>
        </p:spPr>
        <p:txBody>
          <a:bodyPr/>
          <a:lstStyle/>
          <a:p>
            <a:endParaRPr lang="en-US"/>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9EF7FFA-B04E-C541-A81B-39886A3ECF51}"/>
              </a:ext>
            </a:extLst>
          </p:cNvPr>
          <p:cNvSpPr/>
          <p:nvPr userDrawn="1"/>
        </p:nvSpPr>
        <p:spPr>
          <a:xfrm>
            <a:off x="7464425" y="1196976"/>
            <a:ext cx="4727575" cy="49689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7" name="Text Placeholder 6">
            <a:extLst>
              <a:ext uri="{FF2B5EF4-FFF2-40B4-BE49-F238E27FC236}">
                <a16:creationId xmlns:a16="http://schemas.microsoft.com/office/drawing/2014/main" id="{204EFEAB-5229-BC4B-901B-5A2A517F5510}"/>
              </a:ext>
            </a:extLst>
          </p:cNvPr>
          <p:cNvSpPr>
            <a:spLocks noGrp="1"/>
          </p:cNvSpPr>
          <p:nvPr>
            <p:ph type="body" sz="quarter" idx="18" hasCustomPrompt="1"/>
          </p:nvPr>
        </p:nvSpPr>
        <p:spPr>
          <a:xfrm>
            <a:off x="7906871" y="1400175"/>
            <a:ext cx="3795771" cy="2173288"/>
          </a:xfrm>
          <a:prstGeom prst="callout1">
            <a:avLst>
              <a:gd name="adj1" fmla="val 99688"/>
              <a:gd name="adj2" fmla="val 118"/>
              <a:gd name="adj3" fmla="val 99626"/>
              <a:gd name="adj4" fmla="val 99603"/>
            </a:avLst>
          </a:prstGeom>
          <a:ln w="12700">
            <a:solidFill>
              <a:schemeClr val="bg1"/>
            </a:solidFill>
          </a:ln>
        </p:spPr>
        <p:txBody>
          <a:bodyPr bIns="180000" anchor="b">
            <a:noAutofit/>
          </a:bodyPr>
          <a:lstStyle>
            <a:lvl1pPr>
              <a:defRPr sz="2800" b="1" i="0">
                <a:solidFill>
                  <a:schemeClr val="bg1"/>
                </a:solidFill>
                <a:latin typeface="IBM Plex Sans SmBld" panose="020B0503050203000203" pitchFamily="34" charset="0"/>
              </a:defRPr>
            </a:lvl1pPr>
            <a:lvl2pPr>
              <a:defRPr sz="2000" b="1" i="0">
                <a:solidFill>
                  <a:schemeClr val="bg1"/>
                </a:solidFill>
                <a:latin typeface="IBM Plex Sans SmBld" panose="020B0503050203000203" pitchFamily="34" charset="0"/>
              </a:defRPr>
            </a:lvl2pPr>
            <a:lvl3pPr>
              <a:defRPr sz="20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XX% </a:t>
            </a:r>
          </a:p>
          <a:p>
            <a:pPr lvl="0"/>
            <a:r>
              <a:rPr lang="en-US"/>
              <a:t>Key takeaway here</a:t>
            </a:r>
          </a:p>
        </p:txBody>
      </p:sp>
      <p:sp>
        <p:nvSpPr>
          <p:cNvPr id="13" name="Text Placeholder 12">
            <a:extLst>
              <a:ext uri="{FF2B5EF4-FFF2-40B4-BE49-F238E27FC236}">
                <a16:creationId xmlns:a16="http://schemas.microsoft.com/office/drawing/2014/main" id="{BD292504-3200-184C-B462-F52FB17C00F5}"/>
              </a:ext>
            </a:extLst>
          </p:cNvPr>
          <p:cNvSpPr>
            <a:spLocks noGrp="1"/>
          </p:cNvSpPr>
          <p:nvPr>
            <p:ph type="body" sz="quarter" idx="19" hasCustomPrompt="1"/>
          </p:nvPr>
        </p:nvSpPr>
        <p:spPr>
          <a:xfrm>
            <a:off x="7904938" y="3789363"/>
            <a:ext cx="3775886" cy="2200376"/>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add supporting text</a:t>
            </a:r>
          </a:p>
        </p:txBody>
      </p:sp>
      <p:sp>
        <p:nvSpPr>
          <p:cNvPr id="15" name="Content Placeholder 7">
            <a:extLst>
              <a:ext uri="{FF2B5EF4-FFF2-40B4-BE49-F238E27FC236}">
                <a16:creationId xmlns:a16="http://schemas.microsoft.com/office/drawing/2014/main" id="{5B00F938-8D68-9B4D-9BF9-D2B9ADDA7056}"/>
              </a:ext>
            </a:extLst>
          </p:cNvPr>
          <p:cNvSpPr>
            <a:spLocks noGrp="1"/>
          </p:cNvSpPr>
          <p:nvPr>
            <p:ph sz="quarter" idx="13"/>
          </p:nvPr>
        </p:nvSpPr>
        <p:spPr>
          <a:xfrm>
            <a:off x="519197" y="1196975"/>
            <a:ext cx="6773796" cy="2377498"/>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7">
            <a:extLst>
              <a:ext uri="{FF2B5EF4-FFF2-40B4-BE49-F238E27FC236}">
                <a16:creationId xmlns:a16="http://schemas.microsoft.com/office/drawing/2014/main" id="{1AB37550-8A87-7441-9466-8056CD272C07}"/>
              </a:ext>
            </a:extLst>
          </p:cNvPr>
          <p:cNvSpPr>
            <a:spLocks noGrp="1"/>
          </p:cNvSpPr>
          <p:nvPr>
            <p:ph sz="quarter" idx="20"/>
          </p:nvPr>
        </p:nvSpPr>
        <p:spPr>
          <a:xfrm>
            <a:off x="519197" y="3789040"/>
            <a:ext cx="6773796" cy="237749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descr="Glendon | York University Logo">
            <a:extLst>
              <a:ext uri="{FF2B5EF4-FFF2-40B4-BE49-F238E27FC236}">
                <a16:creationId xmlns:a16="http://schemas.microsoft.com/office/drawing/2014/main" id="{B5D50486-E88A-B642-AF49-C7F3D3606ADA}"/>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2217318530"/>
      </p:ext>
    </p:extLst>
  </p:cSld>
  <p:clrMapOvr>
    <a:masterClrMapping/>
  </p:clrMapOvr>
  <p:extLst>
    <p:ext uri="{DCECCB84-F9BA-43D5-87BE-67443E8EF086}">
      <p15:sldGuideLst xmlns:p15="http://schemas.microsoft.com/office/powerpoint/2012/main">
        <p15:guide id="3" pos="316" userDrawn="1">
          <p15:clr>
            <a:srgbClr val="FBAE40"/>
          </p15:clr>
        </p15:guide>
        <p15:guide id="5" pos="4702" userDrawn="1">
          <p15:clr>
            <a:srgbClr val="FBAE40"/>
          </p15:clr>
        </p15:guide>
        <p15:guide id="6" pos="7363" userDrawn="1">
          <p15:clr>
            <a:srgbClr val="FBAE40"/>
          </p15:clr>
        </p15:guide>
        <p15:guide id="9" orient="horz" pos="2251" userDrawn="1">
          <p15:clr>
            <a:srgbClr val="FBAE40"/>
          </p15:clr>
        </p15:guide>
        <p15:guide id="10" orient="horz" pos="2387" userDrawn="1">
          <p15:clr>
            <a:srgbClr val="FBAE40"/>
          </p15:clr>
        </p15:guide>
        <p15:guide id="11" orient="horz" pos="754" userDrawn="1">
          <p15:clr>
            <a:srgbClr val="FBAE40"/>
          </p15:clr>
        </p15:guide>
        <p15:guide id="12" orient="horz" pos="3884"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Left Panel Key Mess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82438-6E57-9647-843B-BA5F13D0AA18}"/>
              </a:ext>
            </a:extLst>
          </p:cNvPr>
          <p:cNvSpPr>
            <a:spLocks noGrp="1"/>
          </p:cNvSpPr>
          <p:nvPr>
            <p:ph type="title"/>
          </p:nvPr>
        </p:nvSpPr>
        <p:spPr>
          <a:xfrm>
            <a:off x="515380" y="241403"/>
            <a:ext cx="11161240" cy="720000"/>
          </a:xfrm>
        </p:spPr>
        <p:txBody>
          <a:bodyPr/>
          <a:lstStyle/>
          <a:p>
            <a:r>
              <a:rPr lang="en-US"/>
              <a:t>Click to edit Master title style</a:t>
            </a:r>
          </a:p>
        </p:txBody>
      </p:sp>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02959" cy="365125"/>
          </a:xfrm>
        </p:spPr>
        <p:txBody>
          <a:bodyPr/>
          <a:lstStyle/>
          <a:p>
            <a:endParaRPr lang="en-US"/>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9EF7FFA-B04E-C541-A81B-39886A3ECF51}"/>
              </a:ext>
            </a:extLst>
          </p:cNvPr>
          <p:cNvSpPr/>
          <p:nvPr userDrawn="1"/>
        </p:nvSpPr>
        <p:spPr>
          <a:xfrm>
            <a:off x="0" y="1196975"/>
            <a:ext cx="4709020" cy="49752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7" name="Text Placeholder 6">
            <a:extLst>
              <a:ext uri="{FF2B5EF4-FFF2-40B4-BE49-F238E27FC236}">
                <a16:creationId xmlns:a16="http://schemas.microsoft.com/office/drawing/2014/main" id="{204EFEAB-5229-BC4B-901B-5A2A517F5510}"/>
              </a:ext>
            </a:extLst>
          </p:cNvPr>
          <p:cNvSpPr>
            <a:spLocks noGrp="1"/>
          </p:cNvSpPr>
          <p:nvPr>
            <p:ph type="body" sz="quarter" idx="18" hasCustomPrompt="1"/>
          </p:nvPr>
        </p:nvSpPr>
        <p:spPr>
          <a:xfrm>
            <a:off x="511175" y="1400175"/>
            <a:ext cx="3708487" cy="2215480"/>
          </a:xfrm>
          <a:prstGeom prst="callout1">
            <a:avLst>
              <a:gd name="adj1" fmla="val 99688"/>
              <a:gd name="adj2" fmla="val 118"/>
              <a:gd name="adj3" fmla="val 99626"/>
              <a:gd name="adj4" fmla="val 99603"/>
            </a:avLst>
          </a:prstGeom>
          <a:ln w="12700">
            <a:solidFill>
              <a:schemeClr val="bg1"/>
            </a:solidFill>
          </a:ln>
        </p:spPr>
        <p:txBody>
          <a:bodyPr bIns="0" anchor="b">
            <a:noAutofit/>
          </a:bodyPr>
          <a:lstStyle>
            <a:lvl1pPr>
              <a:defRPr sz="2800" b="1" i="0">
                <a:solidFill>
                  <a:schemeClr val="bg1"/>
                </a:solidFill>
                <a:latin typeface="IBM Plex Sans SmBld" panose="020B0503050203000203" pitchFamily="34" charset="0"/>
              </a:defRPr>
            </a:lvl1pPr>
            <a:lvl2pPr>
              <a:defRPr sz="2000" b="1" i="0">
                <a:solidFill>
                  <a:schemeClr val="bg1"/>
                </a:solidFill>
                <a:latin typeface="IBM Plex Sans SmBld" panose="020B0503050203000203" pitchFamily="34" charset="0"/>
              </a:defRPr>
            </a:lvl2pPr>
            <a:lvl3pPr>
              <a:defRPr sz="20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XX% </a:t>
            </a:r>
          </a:p>
          <a:p>
            <a:pPr lvl="0"/>
            <a:r>
              <a:rPr lang="en-US"/>
              <a:t>Key takeaway here</a:t>
            </a:r>
          </a:p>
        </p:txBody>
      </p:sp>
      <p:sp>
        <p:nvSpPr>
          <p:cNvPr id="13" name="Text Placeholder 12">
            <a:extLst>
              <a:ext uri="{FF2B5EF4-FFF2-40B4-BE49-F238E27FC236}">
                <a16:creationId xmlns:a16="http://schemas.microsoft.com/office/drawing/2014/main" id="{BD292504-3200-184C-B462-F52FB17C00F5}"/>
              </a:ext>
            </a:extLst>
          </p:cNvPr>
          <p:cNvSpPr>
            <a:spLocks noGrp="1"/>
          </p:cNvSpPr>
          <p:nvPr>
            <p:ph type="body" sz="quarter" idx="19" hasCustomPrompt="1"/>
          </p:nvPr>
        </p:nvSpPr>
        <p:spPr>
          <a:xfrm>
            <a:off x="508784" y="3741738"/>
            <a:ext cx="3689059" cy="2248001"/>
          </a:xfrm>
        </p:spPr>
        <p:txBody>
          <a:bodyPr bIns="0">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add supporting text</a:t>
            </a:r>
          </a:p>
        </p:txBody>
      </p:sp>
      <p:sp>
        <p:nvSpPr>
          <p:cNvPr id="12" name="Content Placeholder 7">
            <a:extLst>
              <a:ext uri="{FF2B5EF4-FFF2-40B4-BE49-F238E27FC236}">
                <a16:creationId xmlns:a16="http://schemas.microsoft.com/office/drawing/2014/main" id="{3C53C104-C340-4445-B597-ADA10F229264}"/>
              </a:ext>
            </a:extLst>
          </p:cNvPr>
          <p:cNvSpPr>
            <a:spLocks noGrp="1"/>
          </p:cNvSpPr>
          <p:nvPr>
            <p:ph sz="quarter" idx="13"/>
          </p:nvPr>
        </p:nvSpPr>
        <p:spPr>
          <a:xfrm>
            <a:off x="4907029" y="1196975"/>
            <a:ext cx="6773796" cy="2377498"/>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7">
            <a:extLst>
              <a:ext uri="{FF2B5EF4-FFF2-40B4-BE49-F238E27FC236}">
                <a16:creationId xmlns:a16="http://schemas.microsoft.com/office/drawing/2014/main" id="{627D0DAE-E129-5445-8C07-39C5633DAD93}"/>
              </a:ext>
            </a:extLst>
          </p:cNvPr>
          <p:cNvSpPr>
            <a:spLocks noGrp="1"/>
          </p:cNvSpPr>
          <p:nvPr>
            <p:ph sz="quarter" idx="20"/>
          </p:nvPr>
        </p:nvSpPr>
        <p:spPr>
          <a:xfrm>
            <a:off x="4907029" y="3789040"/>
            <a:ext cx="6773796" cy="237749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5" name="Picture 14" descr="Glendon | York University Logo">
            <a:extLst>
              <a:ext uri="{FF2B5EF4-FFF2-40B4-BE49-F238E27FC236}">
                <a16:creationId xmlns:a16="http://schemas.microsoft.com/office/drawing/2014/main" id="{AE6859E8-2DF7-A941-8059-ABF7ED024B3C}"/>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987327247"/>
      </p:ext>
    </p:extLst>
  </p:cSld>
  <p:clrMapOvr>
    <a:masterClrMapping/>
  </p:clrMapOvr>
  <p:extLst>
    <p:ext uri="{DCECCB84-F9BA-43D5-87BE-67443E8EF086}">
      <p15:sldGuideLst xmlns:p15="http://schemas.microsoft.com/office/powerpoint/2012/main">
        <p15:guide id="3" pos="316" userDrawn="1">
          <p15:clr>
            <a:srgbClr val="FBAE40"/>
          </p15:clr>
        </p15:guide>
        <p15:guide id="7" orient="horz" pos="754" userDrawn="1">
          <p15:clr>
            <a:srgbClr val="FBAE40"/>
          </p15:clr>
        </p15:guide>
        <p15:guide id="8" orient="horz" pos="2251" userDrawn="1">
          <p15:clr>
            <a:srgbClr val="FBAE40"/>
          </p15:clr>
        </p15:guide>
        <p15:guide id="9" orient="horz" pos="2387" userDrawn="1">
          <p15:clr>
            <a:srgbClr val="FBAE40"/>
          </p15:clr>
        </p15:guide>
        <p15:guide id="10" orient="horz" pos="3888"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Left Photo + Conten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D2718D5-9D0C-8349-B83F-55829CC37D41}"/>
              </a:ext>
            </a:extLst>
          </p:cNvPr>
          <p:cNvSpPr>
            <a:spLocks noGrp="1"/>
          </p:cNvSpPr>
          <p:nvPr>
            <p:ph type="ftr" sz="quarter" idx="10"/>
          </p:nvPr>
        </p:nvSpPr>
        <p:spPr>
          <a:xfrm>
            <a:off x="4472940" y="6304235"/>
            <a:ext cx="4805172" cy="365125"/>
          </a:xfrm>
        </p:spPr>
        <p:txBody>
          <a:bodyPr/>
          <a:lstStyle/>
          <a:p>
            <a:endParaRPr lang="en-US"/>
          </a:p>
        </p:txBody>
      </p:sp>
      <p:sp>
        <p:nvSpPr>
          <p:cNvPr id="23" name="Picture Placeholder 22">
            <a:extLst>
              <a:ext uri="{FF2B5EF4-FFF2-40B4-BE49-F238E27FC236}">
                <a16:creationId xmlns:a16="http://schemas.microsoft.com/office/drawing/2014/main" id="{10960A72-CFDD-F747-A1D3-7264486AF543}"/>
              </a:ext>
            </a:extLst>
          </p:cNvPr>
          <p:cNvSpPr>
            <a:spLocks noGrp="1"/>
          </p:cNvSpPr>
          <p:nvPr>
            <p:ph type="pic" sz="quarter" idx="18" hasCustomPrompt="1"/>
          </p:nvPr>
        </p:nvSpPr>
        <p:spPr>
          <a:xfrm>
            <a:off x="0" y="1738"/>
            <a:ext cx="4258733" cy="6856262"/>
          </a:xfrm>
          <a:custGeom>
            <a:avLst/>
            <a:gdLst>
              <a:gd name="connsiteX0" fmla="*/ 362982 w 4258733"/>
              <a:gd name="connsiteY0" fmla="*/ 357707 h 6856262"/>
              <a:gd name="connsiteX1" fmla="*/ 3914316 w 4258733"/>
              <a:gd name="connsiteY1" fmla="*/ 357707 h 6856262"/>
              <a:gd name="connsiteX2" fmla="*/ 3914316 w 4258733"/>
              <a:gd name="connsiteY2" fmla="*/ 6496176 h 6856262"/>
              <a:gd name="connsiteX3" fmla="*/ 362982 w 4258733"/>
              <a:gd name="connsiteY3" fmla="*/ 6496176 h 6856262"/>
              <a:gd name="connsiteX4" fmla="*/ 182982 w 4258733"/>
              <a:gd name="connsiteY4" fmla="*/ 177707 h 6856262"/>
              <a:gd name="connsiteX5" fmla="*/ 182982 w 4258733"/>
              <a:gd name="connsiteY5" fmla="*/ 357707 h 6856262"/>
              <a:gd name="connsiteX6" fmla="*/ 182982 w 4258733"/>
              <a:gd name="connsiteY6" fmla="*/ 6496176 h 6856262"/>
              <a:gd name="connsiteX7" fmla="*/ 182982 w 4258733"/>
              <a:gd name="connsiteY7" fmla="*/ 6676176 h 6856262"/>
              <a:gd name="connsiteX8" fmla="*/ 182982 w 4258733"/>
              <a:gd name="connsiteY8" fmla="*/ 6677040 h 6856262"/>
              <a:gd name="connsiteX9" fmla="*/ 362982 w 4258733"/>
              <a:gd name="connsiteY9" fmla="*/ 6677040 h 6856262"/>
              <a:gd name="connsiteX10" fmla="*/ 362982 w 4258733"/>
              <a:gd name="connsiteY10" fmla="*/ 6676176 h 6856262"/>
              <a:gd name="connsiteX11" fmla="*/ 3914316 w 4258733"/>
              <a:gd name="connsiteY11" fmla="*/ 6676176 h 6856262"/>
              <a:gd name="connsiteX12" fmla="*/ 3914316 w 4258733"/>
              <a:gd name="connsiteY12" fmla="*/ 6677040 h 6856262"/>
              <a:gd name="connsiteX13" fmla="*/ 4094316 w 4258733"/>
              <a:gd name="connsiteY13" fmla="*/ 6677040 h 6856262"/>
              <a:gd name="connsiteX14" fmla="*/ 4094316 w 4258733"/>
              <a:gd name="connsiteY14" fmla="*/ 6676176 h 6856262"/>
              <a:gd name="connsiteX15" fmla="*/ 4096011 w 4258733"/>
              <a:gd name="connsiteY15" fmla="*/ 6676176 h 6856262"/>
              <a:gd name="connsiteX16" fmla="*/ 4096011 w 4258733"/>
              <a:gd name="connsiteY16" fmla="*/ 6496176 h 6856262"/>
              <a:gd name="connsiteX17" fmla="*/ 4094316 w 4258733"/>
              <a:gd name="connsiteY17" fmla="*/ 6496176 h 6856262"/>
              <a:gd name="connsiteX18" fmla="*/ 4094316 w 4258733"/>
              <a:gd name="connsiteY18" fmla="*/ 357707 h 6856262"/>
              <a:gd name="connsiteX19" fmla="*/ 4096011 w 4258733"/>
              <a:gd name="connsiteY19" fmla="*/ 357707 h 6856262"/>
              <a:gd name="connsiteX20" fmla="*/ 4096011 w 4258733"/>
              <a:gd name="connsiteY20" fmla="*/ 177707 h 6856262"/>
              <a:gd name="connsiteX21" fmla="*/ 0 w 4258733"/>
              <a:gd name="connsiteY21" fmla="*/ 0 h 6856262"/>
              <a:gd name="connsiteX22" fmla="*/ 4258733 w 4258733"/>
              <a:gd name="connsiteY22" fmla="*/ 0 h 6856262"/>
              <a:gd name="connsiteX23" fmla="*/ 4258733 w 4258733"/>
              <a:gd name="connsiteY23" fmla="*/ 6856262 h 6856262"/>
              <a:gd name="connsiteX24" fmla="*/ 0 w 4258733"/>
              <a:gd name="connsiteY24" fmla="*/ 6856262 h 6856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258733" h="6856262">
                <a:moveTo>
                  <a:pt x="362982" y="357707"/>
                </a:moveTo>
                <a:lnTo>
                  <a:pt x="3914316" y="357707"/>
                </a:lnTo>
                <a:lnTo>
                  <a:pt x="3914316" y="6496176"/>
                </a:lnTo>
                <a:lnTo>
                  <a:pt x="362982" y="6496176"/>
                </a:lnTo>
                <a:close/>
                <a:moveTo>
                  <a:pt x="182982" y="177707"/>
                </a:moveTo>
                <a:lnTo>
                  <a:pt x="182982" y="357707"/>
                </a:lnTo>
                <a:lnTo>
                  <a:pt x="182982" y="6496176"/>
                </a:lnTo>
                <a:lnTo>
                  <a:pt x="182982" y="6676176"/>
                </a:lnTo>
                <a:lnTo>
                  <a:pt x="182982" y="6677040"/>
                </a:lnTo>
                <a:lnTo>
                  <a:pt x="362982" y="6677040"/>
                </a:lnTo>
                <a:lnTo>
                  <a:pt x="362982" y="6676176"/>
                </a:lnTo>
                <a:lnTo>
                  <a:pt x="3914316" y="6676176"/>
                </a:lnTo>
                <a:lnTo>
                  <a:pt x="3914316" y="6677040"/>
                </a:lnTo>
                <a:lnTo>
                  <a:pt x="4094316" y="6677040"/>
                </a:lnTo>
                <a:lnTo>
                  <a:pt x="4094316" y="6676176"/>
                </a:lnTo>
                <a:lnTo>
                  <a:pt x="4096011" y="6676176"/>
                </a:lnTo>
                <a:lnTo>
                  <a:pt x="4096011" y="6496176"/>
                </a:lnTo>
                <a:lnTo>
                  <a:pt x="4094316" y="6496176"/>
                </a:lnTo>
                <a:lnTo>
                  <a:pt x="4094316" y="357707"/>
                </a:lnTo>
                <a:lnTo>
                  <a:pt x="4096011" y="357707"/>
                </a:lnTo>
                <a:lnTo>
                  <a:pt x="4096011" y="177707"/>
                </a:lnTo>
                <a:close/>
                <a:moveTo>
                  <a:pt x="0" y="0"/>
                </a:moveTo>
                <a:lnTo>
                  <a:pt x="4258733" y="0"/>
                </a:lnTo>
                <a:lnTo>
                  <a:pt x="4258733" y="6856262"/>
                </a:lnTo>
                <a:lnTo>
                  <a:pt x="0" y="6856262"/>
                </a:lnTo>
                <a:close/>
              </a:path>
            </a:pathLst>
          </a:custGeom>
        </p:spPr>
        <p:txBody>
          <a:bodyPr wrap="square" bIns="180000" anchor="ctr">
            <a:noAutofit/>
          </a:bodyPr>
          <a:lstStyle>
            <a:lvl1pPr algn="ctr">
              <a:defRPr sz="1600" b="0" i="0">
                <a:solidFill>
                  <a:schemeClr val="tx1"/>
                </a:solidFill>
                <a:latin typeface="IBM Plex Sans" panose="020B0503050203000203" pitchFamily="34" charset="0"/>
              </a:defRPr>
            </a:lvl1pPr>
          </a:lstStyle>
          <a:p>
            <a:r>
              <a:rPr lang="en-US"/>
              <a:t>Drag and drop photo onto slide</a:t>
            </a:r>
            <a:br>
              <a:rPr lang="en-US"/>
            </a:br>
            <a:r>
              <a:rPr lang="en-US"/>
              <a:t>to add image here</a:t>
            </a:r>
          </a:p>
        </p:txBody>
      </p:sp>
      <p:sp>
        <p:nvSpPr>
          <p:cNvPr id="2" name="Title 1">
            <a:extLst>
              <a:ext uri="{FF2B5EF4-FFF2-40B4-BE49-F238E27FC236}">
                <a16:creationId xmlns:a16="http://schemas.microsoft.com/office/drawing/2014/main" id="{3D33E130-96B9-2A4D-8ECC-62AAABB506C6}"/>
              </a:ext>
            </a:extLst>
          </p:cNvPr>
          <p:cNvSpPr>
            <a:spLocks noGrp="1"/>
          </p:cNvSpPr>
          <p:nvPr>
            <p:ph type="title"/>
          </p:nvPr>
        </p:nvSpPr>
        <p:spPr>
          <a:xfrm>
            <a:off x="4478866" y="225425"/>
            <a:ext cx="7197753" cy="720000"/>
          </a:xfrm>
        </p:spPr>
        <p:txBody>
          <a:bodyPr/>
          <a:lstStyle/>
          <a:p>
            <a:r>
              <a:rPr lang="en-US"/>
              <a:t>Click to edit Master title style</a:t>
            </a:r>
          </a:p>
        </p:txBody>
      </p:sp>
      <p:sp>
        <p:nvSpPr>
          <p:cNvPr id="7" name="Content Placeholder 7">
            <a:extLst>
              <a:ext uri="{FF2B5EF4-FFF2-40B4-BE49-F238E27FC236}">
                <a16:creationId xmlns:a16="http://schemas.microsoft.com/office/drawing/2014/main" id="{9D18FA23-2CD1-AD41-99C8-1AC86935DDEF}"/>
              </a:ext>
            </a:extLst>
          </p:cNvPr>
          <p:cNvSpPr>
            <a:spLocks noGrp="1"/>
          </p:cNvSpPr>
          <p:nvPr>
            <p:ph sz="quarter" idx="13"/>
          </p:nvPr>
        </p:nvSpPr>
        <p:spPr>
          <a:xfrm>
            <a:off x="4478866" y="1268412"/>
            <a:ext cx="7201959" cy="489743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Freeform 18">
            <a:extLst>
              <a:ext uri="{FF2B5EF4-FFF2-40B4-BE49-F238E27FC236}">
                <a16:creationId xmlns:a16="http://schemas.microsoft.com/office/drawing/2014/main" id="{43A43FB6-03C7-CC41-BCE9-0DF5F24BF3CB}"/>
              </a:ext>
            </a:extLst>
          </p:cNvPr>
          <p:cNvSpPr/>
          <p:nvPr userDrawn="1"/>
        </p:nvSpPr>
        <p:spPr>
          <a:xfrm>
            <a:off x="182982" y="179445"/>
            <a:ext cx="3913029" cy="6499333"/>
          </a:xfrm>
          <a:custGeom>
            <a:avLst/>
            <a:gdLst>
              <a:gd name="connsiteX0" fmla="*/ 180000 w 3913029"/>
              <a:gd name="connsiteY0" fmla="*/ 180000 h 6499333"/>
              <a:gd name="connsiteX1" fmla="*/ 180000 w 3913029"/>
              <a:gd name="connsiteY1" fmla="*/ 6318469 h 6499333"/>
              <a:gd name="connsiteX2" fmla="*/ 3731334 w 3913029"/>
              <a:gd name="connsiteY2" fmla="*/ 6318469 h 6499333"/>
              <a:gd name="connsiteX3" fmla="*/ 3731334 w 3913029"/>
              <a:gd name="connsiteY3" fmla="*/ 180000 h 6499333"/>
              <a:gd name="connsiteX4" fmla="*/ 0 w 3913029"/>
              <a:gd name="connsiteY4" fmla="*/ 0 h 6499333"/>
              <a:gd name="connsiteX5" fmla="*/ 3913029 w 3913029"/>
              <a:gd name="connsiteY5" fmla="*/ 0 h 6499333"/>
              <a:gd name="connsiteX6" fmla="*/ 3913029 w 3913029"/>
              <a:gd name="connsiteY6" fmla="*/ 180000 h 6499333"/>
              <a:gd name="connsiteX7" fmla="*/ 3911334 w 3913029"/>
              <a:gd name="connsiteY7" fmla="*/ 180000 h 6499333"/>
              <a:gd name="connsiteX8" fmla="*/ 3911334 w 3913029"/>
              <a:gd name="connsiteY8" fmla="*/ 6318469 h 6499333"/>
              <a:gd name="connsiteX9" fmla="*/ 3913029 w 3913029"/>
              <a:gd name="connsiteY9" fmla="*/ 6318469 h 6499333"/>
              <a:gd name="connsiteX10" fmla="*/ 3913029 w 3913029"/>
              <a:gd name="connsiteY10" fmla="*/ 6498469 h 6499333"/>
              <a:gd name="connsiteX11" fmla="*/ 3911334 w 3913029"/>
              <a:gd name="connsiteY11" fmla="*/ 6498469 h 6499333"/>
              <a:gd name="connsiteX12" fmla="*/ 3911334 w 3913029"/>
              <a:gd name="connsiteY12" fmla="*/ 6499333 h 6499333"/>
              <a:gd name="connsiteX13" fmla="*/ 3731334 w 3913029"/>
              <a:gd name="connsiteY13" fmla="*/ 6499333 h 6499333"/>
              <a:gd name="connsiteX14" fmla="*/ 3731334 w 3913029"/>
              <a:gd name="connsiteY14" fmla="*/ 6498469 h 6499333"/>
              <a:gd name="connsiteX15" fmla="*/ 180000 w 3913029"/>
              <a:gd name="connsiteY15" fmla="*/ 6498469 h 6499333"/>
              <a:gd name="connsiteX16" fmla="*/ 180000 w 3913029"/>
              <a:gd name="connsiteY16" fmla="*/ 6499333 h 6499333"/>
              <a:gd name="connsiteX17" fmla="*/ 0 w 3913029"/>
              <a:gd name="connsiteY17" fmla="*/ 6499333 h 6499333"/>
              <a:gd name="connsiteX18" fmla="*/ 0 w 3913029"/>
              <a:gd name="connsiteY18" fmla="*/ 6498469 h 6499333"/>
              <a:gd name="connsiteX19" fmla="*/ 0 w 3913029"/>
              <a:gd name="connsiteY19" fmla="*/ 6318469 h 6499333"/>
              <a:gd name="connsiteX20" fmla="*/ 0 w 3913029"/>
              <a:gd name="connsiteY20" fmla="*/ 180000 h 6499333"/>
              <a:gd name="connsiteX21" fmla="*/ 0 w 3913029"/>
              <a:gd name="connsiteY21" fmla="*/ 180000 h 649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13029" h="6499333">
                <a:moveTo>
                  <a:pt x="180000" y="180000"/>
                </a:moveTo>
                <a:lnTo>
                  <a:pt x="180000" y="6318469"/>
                </a:lnTo>
                <a:lnTo>
                  <a:pt x="3731334" y="6318469"/>
                </a:lnTo>
                <a:lnTo>
                  <a:pt x="3731334" y="180000"/>
                </a:lnTo>
                <a:close/>
                <a:moveTo>
                  <a:pt x="0" y="0"/>
                </a:moveTo>
                <a:lnTo>
                  <a:pt x="3913029" y="0"/>
                </a:lnTo>
                <a:lnTo>
                  <a:pt x="3913029" y="180000"/>
                </a:lnTo>
                <a:lnTo>
                  <a:pt x="3911334" y="180000"/>
                </a:lnTo>
                <a:lnTo>
                  <a:pt x="3911334" y="6318469"/>
                </a:lnTo>
                <a:lnTo>
                  <a:pt x="3913029" y="6318469"/>
                </a:lnTo>
                <a:lnTo>
                  <a:pt x="3913029" y="6498469"/>
                </a:lnTo>
                <a:lnTo>
                  <a:pt x="3911334" y="6498469"/>
                </a:lnTo>
                <a:lnTo>
                  <a:pt x="3911334" y="6499333"/>
                </a:lnTo>
                <a:lnTo>
                  <a:pt x="3731334" y="6499333"/>
                </a:lnTo>
                <a:lnTo>
                  <a:pt x="3731334" y="6498469"/>
                </a:lnTo>
                <a:lnTo>
                  <a:pt x="180000" y="6498469"/>
                </a:lnTo>
                <a:lnTo>
                  <a:pt x="180000" y="6499333"/>
                </a:lnTo>
                <a:lnTo>
                  <a:pt x="0" y="6499333"/>
                </a:lnTo>
                <a:lnTo>
                  <a:pt x="0" y="6498469"/>
                </a:lnTo>
                <a:lnTo>
                  <a:pt x="0" y="6318469"/>
                </a:lnTo>
                <a:lnTo>
                  <a:pt x="0" y="180000"/>
                </a:lnTo>
                <a:lnTo>
                  <a:pt x="0" y="180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0" name="Group 19">
            <a:extLst>
              <a:ext uri="{FF2B5EF4-FFF2-40B4-BE49-F238E27FC236}">
                <a16:creationId xmlns:a16="http://schemas.microsoft.com/office/drawing/2014/main" id="{FD4B6989-F90F-3540-B459-E0BE32A07163}"/>
              </a:ext>
            </a:extLst>
          </p:cNvPr>
          <p:cNvGrpSpPr/>
          <p:nvPr userDrawn="1"/>
        </p:nvGrpSpPr>
        <p:grpSpPr>
          <a:xfrm>
            <a:off x="12087188" y="-254000"/>
            <a:ext cx="2167267" cy="2173235"/>
            <a:chOff x="12087188" y="-254000"/>
            <a:chExt cx="2167267" cy="2173235"/>
          </a:xfrm>
        </p:grpSpPr>
        <p:sp>
          <p:nvSpPr>
            <p:cNvPr id="21" name="Rectangle 20">
              <a:extLst>
                <a:ext uri="{FF2B5EF4-FFF2-40B4-BE49-F238E27FC236}">
                  <a16:creationId xmlns:a16="http://schemas.microsoft.com/office/drawing/2014/main" id="{37D2173E-D878-4740-90EB-CA07169DA88F}"/>
                </a:ext>
              </a:extLst>
            </p:cNvPr>
            <p:cNvSpPr/>
            <p:nvPr userDrawn="1"/>
          </p:nvSpPr>
          <p:spPr>
            <a:xfrm>
              <a:off x="12254204" y="199076"/>
              <a:ext cx="2000251" cy="17201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2" name="Rectangle 21">
              <a:extLst>
                <a:ext uri="{FF2B5EF4-FFF2-40B4-BE49-F238E27FC236}">
                  <a16:creationId xmlns:a16="http://schemas.microsoft.com/office/drawing/2014/main" id="{4CED0850-027D-4E45-B12D-7FB26A0F98AC}"/>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4" name="Right Triangle 23">
              <a:extLst>
                <a:ext uri="{FF2B5EF4-FFF2-40B4-BE49-F238E27FC236}">
                  <a16:creationId xmlns:a16="http://schemas.microsoft.com/office/drawing/2014/main" id="{CD2A2308-A29F-F24B-9343-825F7C12ECFF}"/>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5" name="TextBox 24">
              <a:extLst>
                <a:ext uri="{FF2B5EF4-FFF2-40B4-BE49-F238E27FC236}">
                  <a16:creationId xmlns:a16="http://schemas.microsoft.com/office/drawing/2014/main" id="{3816774A-34AD-5B46-885F-33D516C7EEBA}"/>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26" name="TextBox 25">
              <a:extLst>
                <a:ext uri="{FF2B5EF4-FFF2-40B4-BE49-F238E27FC236}">
                  <a16:creationId xmlns:a16="http://schemas.microsoft.com/office/drawing/2014/main" id="{5996C894-1126-CC4E-B48F-FABE58430EC9}"/>
                </a:ext>
              </a:extLst>
            </p:cNvPr>
            <p:cNvSpPr txBox="1"/>
            <p:nvPr userDrawn="1"/>
          </p:nvSpPr>
          <p:spPr>
            <a:xfrm>
              <a:off x="12335975" y="461901"/>
              <a:ext cx="1797275" cy="1417141"/>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p:txBody>
        </p:sp>
      </p:grpSp>
      <p:grpSp>
        <p:nvGrpSpPr>
          <p:cNvPr id="27" name="Group 26">
            <a:extLst>
              <a:ext uri="{FF2B5EF4-FFF2-40B4-BE49-F238E27FC236}">
                <a16:creationId xmlns:a16="http://schemas.microsoft.com/office/drawing/2014/main" id="{D42DE9D7-90CC-8047-8F7B-835D25D3B0E1}"/>
              </a:ext>
            </a:extLst>
          </p:cNvPr>
          <p:cNvGrpSpPr/>
          <p:nvPr userDrawn="1"/>
        </p:nvGrpSpPr>
        <p:grpSpPr>
          <a:xfrm>
            <a:off x="12192000" y="-947342"/>
            <a:ext cx="2427514" cy="605550"/>
            <a:chOff x="12192000" y="-947342"/>
            <a:chExt cx="2427514" cy="605550"/>
          </a:xfrm>
        </p:grpSpPr>
        <p:sp>
          <p:nvSpPr>
            <p:cNvPr id="28" name="TextBox 27">
              <a:extLst>
                <a:ext uri="{FF2B5EF4-FFF2-40B4-BE49-F238E27FC236}">
                  <a16:creationId xmlns:a16="http://schemas.microsoft.com/office/drawing/2014/main" id="{1DC16862-5469-E448-AEB8-7C21763B1CF5}"/>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9" name="Picture 28">
              <a:extLst>
                <a:ext uri="{FF2B5EF4-FFF2-40B4-BE49-F238E27FC236}">
                  <a16:creationId xmlns:a16="http://schemas.microsoft.com/office/drawing/2014/main" id="{2F7B01E6-D212-7445-9084-4B465A1B82B3}"/>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17" name="Colour Pillar">
            <a:extLst>
              <a:ext uri="{FF2B5EF4-FFF2-40B4-BE49-F238E27FC236}">
                <a16:creationId xmlns:a16="http://schemas.microsoft.com/office/drawing/2014/main" id="{0FBB6323-1821-3B4F-9A28-841F944296D5}"/>
              </a:ext>
            </a:extLst>
          </p:cNvPr>
          <p:cNvSpPr/>
          <p:nvPr userDrawn="1"/>
        </p:nvSpPr>
        <p:spPr>
          <a:xfrm>
            <a:off x="180000" y="360000"/>
            <a:ext cx="183600" cy="61380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30" name="Picture 29" descr="Glendon | York University Logo">
            <a:extLst>
              <a:ext uri="{FF2B5EF4-FFF2-40B4-BE49-F238E27FC236}">
                <a16:creationId xmlns:a16="http://schemas.microsoft.com/office/drawing/2014/main" id="{0394C79F-F12F-0645-AB17-CA6C189254C9}"/>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293609511"/>
      </p:ext>
    </p:extLst>
  </p:cSld>
  <p:clrMapOvr>
    <a:masterClrMapping/>
  </p:clrMapOvr>
  <p:extLst>
    <p:ext uri="{DCECCB84-F9BA-43D5-87BE-67443E8EF086}">
      <p15:sldGuideLst xmlns:p15="http://schemas.microsoft.com/office/powerpoint/2012/main">
        <p15:guide id="3" pos="2819" userDrawn="1">
          <p15:clr>
            <a:srgbClr val="FBAE40"/>
          </p15:clr>
        </p15:guide>
        <p15:guide id="4" pos="7363" userDrawn="1">
          <p15:clr>
            <a:srgbClr val="FBAE40"/>
          </p15:clr>
        </p15:guide>
        <p15:guide id="8" orient="horz" pos="3888"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Right Photo + Conten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D2718D5-9D0C-8349-B83F-55829CC37D41}"/>
              </a:ext>
            </a:extLst>
          </p:cNvPr>
          <p:cNvSpPr>
            <a:spLocks noGrp="1"/>
          </p:cNvSpPr>
          <p:nvPr>
            <p:ph type="ftr" sz="quarter" idx="10"/>
          </p:nvPr>
        </p:nvSpPr>
        <p:spPr>
          <a:xfrm>
            <a:off x="1004465" y="6304235"/>
            <a:ext cx="6722215" cy="365125"/>
          </a:xfrm>
        </p:spPr>
        <p:txBody>
          <a:bodyPr/>
          <a:lstStyle/>
          <a:p>
            <a:endParaRPr lang="en-US"/>
          </a:p>
        </p:txBody>
      </p:sp>
      <p:sp>
        <p:nvSpPr>
          <p:cNvPr id="4" name="Slide Number Placeholder 3">
            <a:extLst>
              <a:ext uri="{FF2B5EF4-FFF2-40B4-BE49-F238E27FC236}">
                <a16:creationId xmlns:a16="http://schemas.microsoft.com/office/drawing/2014/main" id="{936E8C51-D1B6-3643-AD72-C9F9FFBE28EB}"/>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2" name="Title 1">
            <a:extLst>
              <a:ext uri="{FF2B5EF4-FFF2-40B4-BE49-F238E27FC236}">
                <a16:creationId xmlns:a16="http://schemas.microsoft.com/office/drawing/2014/main" id="{3D33E130-96B9-2A4D-8ECC-62AAABB506C6}"/>
              </a:ext>
            </a:extLst>
          </p:cNvPr>
          <p:cNvSpPr>
            <a:spLocks noGrp="1"/>
          </p:cNvSpPr>
          <p:nvPr>
            <p:ph type="title"/>
          </p:nvPr>
        </p:nvSpPr>
        <p:spPr>
          <a:xfrm>
            <a:off x="519641" y="225425"/>
            <a:ext cx="7197753" cy="720000"/>
          </a:xfrm>
        </p:spPr>
        <p:txBody>
          <a:bodyPr/>
          <a:lstStyle/>
          <a:p>
            <a:r>
              <a:rPr lang="en-US"/>
              <a:t>Click to edit Master title style</a:t>
            </a:r>
          </a:p>
        </p:txBody>
      </p:sp>
      <p:sp>
        <p:nvSpPr>
          <p:cNvPr id="9" name="Picture Placeholder 8">
            <a:extLst>
              <a:ext uri="{FF2B5EF4-FFF2-40B4-BE49-F238E27FC236}">
                <a16:creationId xmlns:a16="http://schemas.microsoft.com/office/drawing/2014/main" id="{18B73989-1E96-2A4E-8D17-EFA6D8591E1A}"/>
              </a:ext>
            </a:extLst>
          </p:cNvPr>
          <p:cNvSpPr>
            <a:spLocks noGrp="1"/>
          </p:cNvSpPr>
          <p:nvPr>
            <p:ph type="pic" sz="quarter" idx="18" hasCustomPrompt="1"/>
          </p:nvPr>
        </p:nvSpPr>
        <p:spPr>
          <a:xfrm>
            <a:off x="7933267" y="1738"/>
            <a:ext cx="4258733" cy="6856262"/>
          </a:xfrm>
          <a:custGeom>
            <a:avLst/>
            <a:gdLst>
              <a:gd name="connsiteX0" fmla="*/ 362982 w 4258733"/>
              <a:gd name="connsiteY0" fmla="*/ 357707 h 6856262"/>
              <a:gd name="connsiteX1" fmla="*/ 3914316 w 4258733"/>
              <a:gd name="connsiteY1" fmla="*/ 357707 h 6856262"/>
              <a:gd name="connsiteX2" fmla="*/ 3914316 w 4258733"/>
              <a:gd name="connsiteY2" fmla="*/ 6496176 h 6856262"/>
              <a:gd name="connsiteX3" fmla="*/ 362982 w 4258733"/>
              <a:gd name="connsiteY3" fmla="*/ 6496176 h 6856262"/>
              <a:gd name="connsiteX4" fmla="*/ 182982 w 4258733"/>
              <a:gd name="connsiteY4" fmla="*/ 177707 h 6856262"/>
              <a:gd name="connsiteX5" fmla="*/ 182982 w 4258733"/>
              <a:gd name="connsiteY5" fmla="*/ 357707 h 6856262"/>
              <a:gd name="connsiteX6" fmla="*/ 182982 w 4258733"/>
              <a:gd name="connsiteY6" fmla="*/ 6496176 h 6856262"/>
              <a:gd name="connsiteX7" fmla="*/ 182982 w 4258733"/>
              <a:gd name="connsiteY7" fmla="*/ 6676176 h 6856262"/>
              <a:gd name="connsiteX8" fmla="*/ 182982 w 4258733"/>
              <a:gd name="connsiteY8" fmla="*/ 6677040 h 6856262"/>
              <a:gd name="connsiteX9" fmla="*/ 362982 w 4258733"/>
              <a:gd name="connsiteY9" fmla="*/ 6677040 h 6856262"/>
              <a:gd name="connsiteX10" fmla="*/ 362982 w 4258733"/>
              <a:gd name="connsiteY10" fmla="*/ 6676176 h 6856262"/>
              <a:gd name="connsiteX11" fmla="*/ 3914316 w 4258733"/>
              <a:gd name="connsiteY11" fmla="*/ 6676176 h 6856262"/>
              <a:gd name="connsiteX12" fmla="*/ 3914316 w 4258733"/>
              <a:gd name="connsiteY12" fmla="*/ 6677040 h 6856262"/>
              <a:gd name="connsiteX13" fmla="*/ 4094316 w 4258733"/>
              <a:gd name="connsiteY13" fmla="*/ 6677040 h 6856262"/>
              <a:gd name="connsiteX14" fmla="*/ 4094316 w 4258733"/>
              <a:gd name="connsiteY14" fmla="*/ 6676176 h 6856262"/>
              <a:gd name="connsiteX15" fmla="*/ 4096011 w 4258733"/>
              <a:gd name="connsiteY15" fmla="*/ 6676176 h 6856262"/>
              <a:gd name="connsiteX16" fmla="*/ 4096011 w 4258733"/>
              <a:gd name="connsiteY16" fmla="*/ 6496176 h 6856262"/>
              <a:gd name="connsiteX17" fmla="*/ 4094316 w 4258733"/>
              <a:gd name="connsiteY17" fmla="*/ 6496176 h 6856262"/>
              <a:gd name="connsiteX18" fmla="*/ 4094316 w 4258733"/>
              <a:gd name="connsiteY18" fmla="*/ 357707 h 6856262"/>
              <a:gd name="connsiteX19" fmla="*/ 4096011 w 4258733"/>
              <a:gd name="connsiteY19" fmla="*/ 357707 h 6856262"/>
              <a:gd name="connsiteX20" fmla="*/ 4096011 w 4258733"/>
              <a:gd name="connsiteY20" fmla="*/ 177707 h 6856262"/>
              <a:gd name="connsiteX21" fmla="*/ 0 w 4258733"/>
              <a:gd name="connsiteY21" fmla="*/ 0 h 6856262"/>
              <a:gd name="connsiteX22" fmla="*/ 4258733 w 4258733"/>
              <a:gd name="connsiteY22" fmla="*/ 0 h 6856262"/>
              <a:gd name="connsiteX23" fmla="*/ 4258733 w 4258733"/>
              <a:gd name="connsiteY23" fmla="*/ 6856262 h 6856262"/>
              <a:gd name="connsiteX24" fmla="*/ 0 w 4258733"/>
              <a:gd name="connsiteY24" fmla="*/ 6856262 h 6856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258733" h="6856262">
                <a:moveTo>
                  <a:pt x="362982" y="357707"/>
                </a:moveTo>
                <a:lnTo>
                  <a:pt x="3914316" y="357707"/>
                </a:lnTo>
                <a:lnTo>
                  <a:pt x="3914316" y="6496176"/>
                </a:lnTo>
                <a:lnTo>
                  <a:pt x="362982" y="6496176"/>
                </a:lnTo>
                <a:close/>
                <a:moveTo>
                  <a:pt x="182982" y="177707"/>
                </a:moveTo>
                <a:lnTo>
                  <a:pt x="182982" y="357707"/>
                </a:lnTo>
                <a:lnTo>
                  <a:pt x="182982" y="6496176"/>
                </a:lnTo>
                <a:lnTo>
                  <a:pt x="182982" y="6676176"/>
                </a:lnTo>
                <a:lnTo>
                  <a:pt x="182982" y="6677040"/>
                </a:lnTo>
                <a:lnTo>
                  <a:pt x="362982" y="6677040"/>
                </a:lnTo>
                <a:lnTo>
                  <a:pt x="362982" y="6676176"/>
                </a:lnTo>
                <a:lnTo>
                  <a:pt x="3914316" y="6676176"/>
                </a:lnTo>
                <a:lnTo>
                  <a:pt x="3914316" y="6677040"/>
                </a:lnTo>
                <a:lnTo>
                  <a:pt x="4094316" y="6677040"/>
                </a:lnTo>
                <a:lnTo>
                  <a:pt x="4094316" y="6676176"/>
                </a:lnTo>
                <a:lnTo>
                  <a:pt x="4096011" y="6676176"/>
                </a:lnTo>
                <a:lnTo>
                  <a:pt x="4096011" y="6496176"/>
                </a:lnTo>
                <a:lnTo>
                  <a:pt x="4094316" y="6496176"/>
                </a:lnTo>
                <a:lnTo>
                  <a:pt x="4094316" y="357707"/>
                </a:lnTo>
                <a:lnTo>
                  <a:pt x="4096011" y="357707"/>
                </a:lnTo>
                <a:lnTo>
                  <a:pt x="4096011" y="177707"/>
                </a:lnTo>
                <a:close/>
                <a:moveTo>
                  <a:pt x="0" y="0"/>
                </a:moveTo>
                <a:lnTo>
                  <a:pt x="4258733" y="0"/>
                </a:lnTo>
                <a:lnTo>
                  <a:pt x="4258733" y="6856262"/>
                </a:lnTo>
                <a:lnTo>
                  <a:pt x="0" y="6856262"/>
                </a:lnTo>
                <a:close/>
              </a:path>
            </a:pathLst>
          </a:custGeom>
        </p:spPr>
        <p:txBody>
          <a:bodyPr wrap="square" bIns="180000" anchor="ctr">
            <a:noAutofit/>
          </a:bodyPr>
          <a:lstStyle>
            <a:lvl1pPr algn="ctr">
              <a:defRPr sz="1600" b="0" i="0">
                <a:solidFill>
                  <a:schemeClr val="tx1"/>
                </a:solidFill>
                <a:latin typeface="IBM Plex Sans" panose="020B0503050203000203" pitchFamily="34" charset="0"/>
              </a:defRPr>
            </a:lvl1pPr>
          </a:lstStyle>
          <a:p>
            <a:r>
              <a:rPr lang="en-US"/>
              <a:t>Drag and drop photo onto slide</a:t>
            </a:r>
            <a:br>
              <a:rPr lang="en-US"/>
            </a:br>
            <a:r>
              <a:rPr lang="en-US"/>
              <a:t>to add image here</a:t>
            </a:r>
          </a:p>
        </p:txBody>
      </p:sp>
      <p:sp>
        <p:nvSpPr>
          <p:cNvPr id="13" name="Freeform 12">
            <a:extLst>
              <a:ext uri="{FF2B5EF4-FFF2-40B4-BE49-F238E27FC236}">
                <a16:creationId xmlns:a16="http://schemas.microsoft.com/office/drawing/2014/main" id="{3F8F1147-DAD1-334F-B034-7921149D6AFE}"/>
              </a:ext>
            </a:extLst>
          </p:cNvPr>
          <p:cNvSpPr/>
          <p:nvPr userDrawn="1"/>
        </p:nvSpPr>
        <p:spPr>
          <a:xfrm>
            <a:off x="8116249" y="179445"/>
            <a:ext cx="3913029" cy="6499333"/>
          </a:xfrm>
          <a:custGeom>
            <a:avLst/>
            <a:gdLst>
              <a:gd name="connsiteX0" fmla="*/ 180000 w 3913029"/>
              <a:gd name="connsiteY0" fmla="*/ 180000 h 6499333"/>
              <a:gd name="connsiteX1" fmla="*/ 180000 w 3913029"/>
              <a:gd name="connsiteY1" fmla="*/ 6318469 h 6499333"/>
              <a:gd name="connsiteX2" fmla="*/ 3731334 w 3913029"/>
              <a:gd name="connsiteY2" fmla="*/ 6318469 h 6499333"/>
              <a:gd name="connsiteX3" fmla="*/ 3731334 w 3913029"/>
              <a:gd name="connsiteY3" fmla="*/ 180000 h 6499333"/>
              <a:gd name="connsiteX4" fmla="*/ 0 w 3913029"/>
              <a:gd name="connsiteY4" fmla="*/ 0 h 6499333"/>
              <a:gd name="connsiteX5" fmla="*/ 3913029 w 3913029"/>
              <a:gd name="connsiteY5" fmla="*/ 0 h 6499333"/>
              <a:gd name="connsiteX6" fmla="*/ 3913029 w 3913029"/>
              <a:gd name="connsiteY6" fmla="*/ 180000 h 6499333"/>
              <a:gd name="connsiteX7" fmla="*/ 3911334 w 3913029"/>
              <a:gd name="connsiteY7" fmla="*/ 180000 h 6499333"/>
              <a:gd name="connsiteX8" fmla="*/ 3911334 w 3913029"/>
              <a:gd name="connsiteY8" fmla="*/ 6318469 h 6499333"/>
              <a:gd name="connsiteX9" fmla="*/ 3913029 w 3913029"/>
              <a:gd name="connsiteY9" fmla="*/ 6318469 h 6499333"/>
              <a:gd name="connsiteX10" fmla="*/ 3913029 w 3913029"/>
              <a:gd name="connsiteY10" fmla="*/ 6498469 h 6499333"/>
              <a:gd name="connsiteX11" fmla="*/ 3911334 w 3913029"/>
              <a:gd name="connsiteY11" fmla="*/ 6498469 h 6499333"/>
              <a:gd name="connsiteX12" fmla="*/ 3911334 w 3913029"/>
              <a:gd name="connsiteY12" fmla="*/ 6499333 h 6499333"/>
              <a:gd name="connsiteX13" fmla="*/ 3731334 w 3913029"/>
              <a:gd name="connsiteY13" fmla="*/ 6499333 h 6499333"/>
              <a:gd name="connsiteX14" fmla="*/ 3731334 w 3913029"/>
              <a:gd name="connsiteY14" fmla="*/ 6498469 h 6499333"/>
              <a:gd name="connsiteX15" fmla="*/ 180000 w 3913029"/>
              <a:gd name="connsiteY15" fmla="*/ 6498469 h 6499333"/>
              <a:gd name="connsiteX16" fmla="*/ 180000 w 3913029"/>
              <a:gd name="connsiteY16" fmla="*/ 6499333 h 6499333"/>
              <a:gd name="connsiteX17" fmla="*/ 0 w 3913029"/>
              <a:gd name="connsiteY17" fmla="*/ 6499333 h 6499333"/>
              <a:gd name="connsiteX18" fmla="*/ 0 w 3913029"/>
              <a:gd name="connsiteY18" fmla="*/ 6498469 h 6499333"/>
              <a:gd name="connsiteX19" fmla="*/ 0 w 3913029"/>
              <a:gd name="connsiteY19" fmla="*/ 6318469 h 6499333"/>
              <a:gd name="connsiteX20" fmla="*/ 0 w 3913029"/>
              <a:gd name="connsiteY20" fmla="*/ 180000 h 6499333"/>
              <a:gd name="connsiteX21" fmla="*/ 0 w 3913029"/>
              <a:gd name="connsiteY21" fmla="*/ 180000 h 649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13029" h="6499333">
                <a:moveTo>
                  <a:pt x="180000" y="180000"/>
                </a:moveTo>
                <a:lnTo>
                  <a:pt x="180000" y="6318469"/>
                </a:lnTo>
                <a:lnTo>
                  <a:pt x="3731334" y="6318469"/>
                </a:lnTo>
                <a:lnTo>
                  <a:pt x="3731334" y="180000"/>
                </a:lnTo>
                <a:close/>
                <a:moveTo>
                  <a:pt x="0" y="0"/>
                </a:moveTo>
                <a:lnTo>
                  <a:pt x="3913029" y="0"/>
                </a:lnTo>
                <a:lnTo>
                  <a:pt x="3913029" y="180000"/>
                </a:lnTo>
                <a:lnTo>
                  <a:pt x="3911334" y="180000"/>
                </a:lnTo>
                <a:lnTo>
                  <a:pt x="3911334" y="6318469"/>
                </a:lnTo>
                <a:lnTo>
                  <a:pt x="3913029" y="6318469"/>
                </a:lnTo>
                <a:lnTo>
                  <a:pt x="3913029" y="6498469"/>
                </a:lnTo>
                <a:lnTo>
                  <a:pt x="3911334" y="6498469"/>
                </a:lnTo>
                <a:lnTo>
                  <a:pt x="3911334" y="6499333"/>
                </a:lnTo>
                <a:lnTo>
                  <a:pt x="3731334" y="6499333"/>
                </a:lnTo>
                <a:lnTo>
                  <a:pt x="3731334" y="6498469"/>
                </a:lnTo>
                <a:lnTo>
                  <a:pt x="180000" y="6498469"/>
                </a:lnTo>
                <a:lnTo>
                  <a:pt x="180000" y="6499333"/>
                </a:lnTo>
                <a:lnTo>
                  <a:pt x="0" y="6499333"/>
                </a:lnTo>
                <a:lnTo>
                  <a:pt x="0" y="6498469"/>
                </a:lnTo>
                <a:lnTo>
                  <a:pt x="0" y="6318469"/>
                </a:lnTo>
                <a:lnTo>
                  <a:pt x="0" y="180000"/>
                </a:lnTo>
                <a:lnTo>
                  <a:pt x="0" y="180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Content Placeholder 7">
            <a:extLst>
              <a:ext uri="{FF2B5EF4-FFF2-40B4-BE49-F238E27FC236}">
                <a16:creationId xmlns:a16="http://schemas.microsoft.com/office/drawing/2014/main" id="{68046148-C3C4-4143-90BF-3DA8EB1FD094}"/>
              </a:ext>
            </a:extLst>
          </p:cNvPr>
          <p:cNvSpPr>
            <a:spLocks noGrp="1"/>
          </p:cNvSpPr>
          <p:nvPr>
            <p:ph sz="quarter" idx="13"/>
          </p:nvPr>
        </p:nvSpPr>
        <p:spPr>
          <a:xfrm>
            <a:off x="511176" y="1268412"/>
            <a:ext cx="7197753" cy="4897437"/>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1" name="Group 20">
            <a:extLst>
              <a:ext uri="{FF2B5EF4-FFF2-40B4-BE49-F238E27FC236}">
                <a16:creationId xmlns:a16="http://schemas.microsoft.com/office/drawing/2014/main" id="{049B0C24-814C-1040-908B-A0A3895EA50D}"/>
              </a:ext>
            </a:extLst>
          </p:cNvPr>
          <p:cNvGrpSpPr/>
          <p:nvPr userDrawn="1"/>
        </p:nvGrpSpPr>
        <p:grpSpPr>
          <a:xfrm>
            <a:off x="12087188" y="-254000"/>
            <a:ext cx="2167267" cy="2173235"/>
            <a:chOff x="12087188" y="-254000"/>
            <a:chExt cx="2167267" cy="2173235"/>
          </a:xfrm>
        </p:grpSpPr>
        <p:sp>
          <p:nvSpPr>
            <p:cNvPr id="22" name="Rectangle 21">
              <a:extLst>
                <a:ext uri="{FF2B5EF4-FFF2-40B4-BE49-F238E27FC236}">
                  <a16:creationId xmlns:a16="http://schemas.microsoft.com/office/drawing/2014/main" id="{9B8AA228-1239-7F4A-87A7-406D7279A98A}"/>
                </a:ext>
              </a:extLst>
            </p:cNvPr>
            <p:cNvSpPr/>
            <p:nvPr userDrawn="1"/>
          </p:nvSpPr>
          <p:spPr>
            <a:xfrm>
              <a:off x="12254204" y="199076"/>
              <a:ext cx="2000251" cy="17201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3" name="Rectangle 22">
              <a:extLst>
                <a:ext uri="{FF2B5EF4-FFF2-40B4-BE49-F238E27FC236}">
                  <a16:creationId xmlns:a16="http://schemas.microsoft.com/office/drawing/2014/main" id="{82E753BE-14D9-9841-9B8E-842B2AEA9B98}"/>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4" name="Right Triangle 23">
              <a:extLst>
                <a:ext uri="{FF2B5EF4-FFF2-40B4-BE49-F238E27FC236}">
                  <a16:creationId xmlns:a16="http://schemas.microsoft.com/office/drawing/2014/main" id="{EEB03640-B3DC-6141-8963-CA85ADD62A55}"/>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5" name="TextBox 24">
              <a:extLst>
                <a:ext uri="{FF2B5EF4-FFF2-40B4-BE49-F238E27FC236}">
                  <a16:creationId xmlns:a16="http://schemas.microsoft.com/office/drawing/2014/main" id="{CD041DCC-2730-F94F-8430-ACB27754D8DA}"/>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26" name="TextBox 25">
              <a:extLst>
                <a:ext uri="{FF2B5EF4-FFF2-40B4-BE49-F238E27FC236}">
                  <a16:creationId xmlns:a16="http://schemas.microsoft.com/office/drawing/2014/main" id="{FE3F4016-C4AF-3243-BCD6-E609952A7EF9}"/>
                </a:ext>
              </a:extLst>
            </p:cNvPr>
            <p:cNvSpPr txBox="1"/>
            <p:nvPr userDrawn="1"/>
          </p:nvSpPr>
          <p:spPr>
            <a:xfrm>
              <a:off x="12335975" y="461901"/>
              <a:ext cx="1797275" cy="1417141"/>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p:txBody>
        </p:sp>
      </p:grpSp>
      <p:grpSp>
        <p:nvGrpSpPr>
          <p:cNvPr id="27" name="Group 26">
            <a:extLst>
              <a:ext uri="{FF2B5EF4-FFF2-40B4-BE49-F238E27FC236}">
                <a16:creationId xmlns:a16="http://schemas.microsoft.com/office/drawing/2014/main" id="{D235C1CE-EAE6-9C42-B8C0-6592D849FE6E}"/>
              </a:ext>
            </a:extLst>
          </p:cNvPr>
          <p:cNvGrpSpPr/>
          <p:nvPr userDrawn="1"/>
        </p:nvGrpSpPr>
        <p:grpSpPr>
          <a:xfrm>
            <a:off x="12192000" y="-947342"/>
            <a:ext cx="2427514" cy="605550"/>
            <a:chOff x="12192000" y="-947342"/>
            <a:chExt cx="2427514" cy="605550"/>
          </a:xfrm>
        </p:grpSpPr>
        <p:sp>
          <p:nvSpPr>
            <p:cNvPr id="28" name="TextBox 27">
              <a:extLst>
                <a:ext uri="{FF2B5EF4-FFF2-40B4-BE49-F238E27FC236}">
                  <a16:creationId xmlns:a16="http://schemas.microsoft.com/office/drawing/2014/main" id="{AD5BAD28-2BC6-E645-AAF7-DE9E1B4E4F97}"/>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9" name="Picture 28">
              <a:extLst>
                <a:ext uri="{FF2B5EF4-FFF2-40B4-BE49-F238E27FC236}">
                  <a16:creationId xmlns:a16="http://schemas.microsoft.com/office/drawing/2014/main" id="{B9E4F316-DB5E-534E-8678-2B126D6FA5B2}"/>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19" name="Colour Pillar">
            <a:extLst>
              <a:ext uri="{FF2B5EF4-FFF2-40B4-BE49-F238E27FC236}">
                <a16:creationId xmlns:a16="http://schemas.microsoft.com/office/drawing/2014/main" id="{1865E192-50E8-734E-AF8D-EE5B38F32B69}"/>
              </a:ext>
            </a:extLst>
          </p:cNvPr>
          <p:cNvSpPr/>
          <p:nvPr userDrawn="1"/>
        </p:nvSpPr>
        <p:spPr>
          <a:xfrm>
            <a:off x="11845042" y="360000"/>
            <a:ext cx="183600" cy="61380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48001355"/>
      </p:ext>
    </p:extLst>
  </p:cSld>
  <p:clrMapOvr>
    <a:masterClrMapping/>
  </p:clrMapOvr>
  <p:extLst>
    <p:ext uri="{DCECCB84-F9BA-43D5-87BE-67443E8EF086}">
      <p15:sldGuideLst xmlns:p15="http://schemas.microsoft.com/office/powerpoint/2012/main">
        <p15:guide id="3" pos="316" userDrawn="1">
          <p15:clr>
            <a:srgbClr val="FBAE40"/>
          </p15:clr>
        </p15:guide>
        <p15:guide id="4" pos="4861" userDrawn="1">
          <p15:clr>
            <a:srgbClr val="FBAE40"/>
          </p15:clr>
        </p15:guide>
        <p15:guide id="8" orient="horz" pos="3888"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Quote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05A40D6-3962-3843-866A-C5845A9048E3}"/>
              </a:ext>
            </a:extLst>
          </p:cNvPr>
          <p:cNvSpPr>
            <a:spLocks noGrp="1"/>
          </p:cNvSpPr>
          <p:nvPr>
            <p:ph type="ftr" sz="quarter" idx="10"/>
          </p:nvPr>
        </p:nvSpPr>
        <p:spPr>
          <a:xfrm>
            <a:off x="1004465" y="6304235"/>
            <a:ext cx="8156316" cy="365125"/>
          </a:xfrm>
        </p:spPr>
        <p:txBody>
          <a:bodyPr/>
          <a:lstStyle/>
          <a:p>
            <a:endParaRPr lang="en-US"/>
          </a:p>
        </p:txBody>
      </p:sp>
      <p:sp>
        <p:nvSpPr>
          <p:cNvPr id="4" name="Slide Number Placeholder 3">
            <a:extLst>
              <a:ext uri="{FF2B5EF4-FFF2-40B4-BE49-F238E27FC236}">
                <a16:creationId xmlns:a16="http://schemas.microsoft.com/office/drawing/2014/main" id="{018AC99A-40A8-394A-8D4C-61EB6EC27A16}"/>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30" name="Rectangle 29">
            <a:extLst>
              <a:ext uri="{FF2B5EF4-FFF2-40B4-BE49-F238E27FC236}">
                <a16:creationId xmlns:a16="http://schemas.microsoft.com/office/drawing/2014/main" id="{D5941B86-A173-6A4C-B2F0-E5F8F8FAB03D}"/>
              </a:ext>
            </a:extLst>
          </p:cNvPr>
          <p:cNvSpPr/>
          <p:nvPr userDrawn="1"/>
        </p:nvSpPr>
        <p:spPr>
          <a:xfrm>
            <a:off x="-1914524" y="1940613"/>
            <a:ext cx="1585730"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Quote area</a:t>
            </a:r>
          </a:p>
          <a:p>
            <a:pPr algn="r"/>
            <a:r>
              <a:rPr lang="en-US" sz="1100" b="1" i="0" kern="1200">
                <a:solidFill>
                  <a:schemeClr val="tx1"/>
                </a:solidFill>
                <a:latin typeface="IBM Plex Sans SmBld" panose="020B0503050203000203" pitchFamily="34" charset="0"/>
                <a:ea typeface="+mn-ea"/>
                <a:cs typeface="+mn-cs"/>
              </a:rPr>
              <a:t>4 lines max</a:t>
            </a:r>
          </a:p>
        </p:txBody>
      </p:sp>
      <p:sp>
        <p:nvSpPr>
          <p:cNvPr id="33" name="Freeform 32">
            <a:extLst>
              <a:ext uri="{FF2B5EF4-FFF2-40B4-BE49-F238E27FC236}">
                <a16:creationId xmlns:a16="http://schemas.microsoft.com/office/drawing/2014/main" id="{FE461102-160B-E941-BE9A-9457FD743B27}"/>
              </a:ext>
            </a:extLst>
          </p:cNvPr>
          <p:cNvSpPr/>
          <p:nvPr userDrawn="1"/>
        </p:nvSpPr>
        <p:spPr>
          <a:xfrm>
            <a:off x="-279399" y="1463675"/>
            <a:ext cx="120650" cy="3149600"/>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64C0373C-6C5D-1F40-86FF-5BD9724B620D}"/>
              </a:ext>
            </a:extLst>
          </p:cNvPr>
          <p:cNvSpPr>
            <a:spLocks noGrp="1"/>
          </p:cNvSpPr>
          <p:nvPr>
            <p:ph type="body" sz="quarter" idx="13" hasCustomPrompt="1"/>
          </p:nvPr>
        </p:nvSpPr>
        <p:spPr>
          <a:xfrm>
            <a:off x="847344" y="1390650"/>
            <a:ext cx="10497312" cy="3443288"/>
          </a:xfrm>
          <a:solidFill>
            <a:schemeClr val="bg1"/>
          </a:solidFill>
        </p:spPr>
        <p:txBody>
          <a:bodyPr anchor="ctr"/>
          <a:lstStyle>
            <a:lvl1pPr algn="ctr">
              <a:defRPr sz="3600" b="0" i="0">
                <a:latin typeface="IBM Plex Serif Medm" panose="02060503050406000203" pitchFamily="18" charset="77"/>
              </a:defRPr>
            </a:lvl1pPr>
          </a:lstStyle>
          <a:p>
            <a:pPr lvl="0"/>
            <a:r>
              <a:rPr lang="en-US"/>
              <a:t>Click to add quote</a:t>
            </a:r>
          </a:p>
        </p:txBody>
      </p:sp>
      <p:sp>
        <p:nvSpPr>
          <p:cNvPr id="16" name="Text Placeholder 7">
            <a:extLst>
              <a:ext uri="{FF2B5EF4-FFF2-40B4-BE49-F238E27FC236}">
                <a16:creationId xmlns:a16="http://schemas.microsoft.com/office/drawing/2014/main" id="{4A35A8FC-F629-EA4D-B295-B916CFA54C35}"/>
              </a:ext>
            </a:extLst>
          </p:cNvPr>
          <p:cNvSpPr>
            <a:spLocks noGrp="1"/>
          </p:cNvSpPr>
          <p:nvPr>
            <p:ph type="body" sz="quarter" idx="14" hasCustomPrompt="1"/>
          </p:nvPr>
        </p:nvSpPr>
        <p:spPr>
          <a:xfrm>
            <a:off x="511175" y="5719865"/>
            <a:ext cx="11169650" cy="338036"/>
          </a:xfrm>
          <a:solidFill>
            <a:schemeClr val="bg1"/>
          </a:solidFill>
        </p:spPr>
        <p:txBody>
          <a:bodyPr anchor="ctr"/>
          <a:lstStyle>
            <a:lvl1pPr algn="r">
              <a:defRPr sz="1600" b="0" i="0">
                <a:latin typeface="IBM Plex Serif ExtLt" panose="02060303050406000203" pitchFamily="18" charset="77"/>
              </a:defRPr>
            </a:lvl1pPr>
          </a:lstStyle>
          <a:p>
            <a:pPr lvl="0"/>
            <a:r>
              <a:rPr lang="en-US"/>
              <a:t>- Click to add name</a:t>
            </a:r>
          </a:p>
        </p:txBody>
      </p:sp>
      <p:sp>
        <p:nvSpPr>
          <p:cNvPr id="5" name="Freeform 4">
            <a:extLst>
              <a:ext uri="{FF2B5EF4-FFF2-40B4-BE49-F238E27FC236}">
                <a16:creationId xmlns:a16="http://schemas.microsoft.com/office/drawing/2014/main" id="{BB48568B-1C7F-1043-8FB4-C34722649442}"/>
              </a:ext>
            </a:extLst>
          </p:cNvPr>
          <p:cNvSpPr/>
          <p:nvPr userDrawn="1"/>
        </p:nvSpPr>
        <p:spPr>
          <a:xfrm>
            <a:off x="603504" y="877824"/>
            <a:ext cx="10991088" cy="548640"/>
          </a:xfrm>
          <a:custGeom>
            <a:avLst/>
            <a:gdLst>
              <a:gd name="connsiteX0" fmla="*/ 0 w 10991088"/>
              <a:gd name="connsiteY0" fmla="*/ 493776 h 530352"/>
              <a:gd name="connsiteX1" fmla="*/ 0 w 10991088"/>
              <a:gd name="connsiteY1" fmla="*/ 0 h 530352"/>
              <a:gd name="connsiteX2" fmla="*/ 10991088 w 10991088"/>
              <a:gd name="connsiteY2" fmla="*/ 0 h 530352"/>
              <a:gd name="connsiteX3" fmla="*/ 10991088 w 10991088"/>
              <a:gd name="connsiteY3" fmla="*/ 530352 h 530352"/>
            </a:gdLst>
            <a:ahLst/>
            <a:cxnLst>
              <a:cxn ang="0">
                <a:pos x="connsiteX0" y="connsiteY0"/>
              </a:cxn>
              <a:cxn ang="0">
                <a:pos x="connsiteX1" y="connsiteY1"/>
              </a:cxn>
              <a:cxn ang="0">
                <a:pos x="connsiteX2" y="connsiteY2"/>
              </a:cxn>
              <a:cxn ang="0">
                <a:pos x="connsiteX3" y="connsiteY3"/>
              </a:cxn>
            </a:cxnLst>
            <a:rect l="l" t="t" r="r" b="b"/>
            <a:pathLst>
              <a:path w="10991088" h="530352">
                <a:moveTo>
                  <a:pt x="0" y="493776"/>
                </a:moveTo>
                <a:lnTo>
                  <a:pt x="0" y="0"/>
                </a:lnTo>
                <a:lnTo>
                  <a:pt x="10991088" y="0"/>
                </a:lnTo>
                <a:lnTo>
                  <a:pt x="10991088" y="530352"/>
                </a:lnTo>
              </a:path>
            </a:pathLst>
          </a:custGeom>
          <a:noFill/>
          <a:ln w="152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a:extLst>
              <a:ext uri="{FF2B5EF4-FFF2-40B4-BE49-F238E27FC236}">
                <a16:creationId xmlns:a16="http://schemas.microsoft.com/office/drawing/2014/main" id="{D0FD2320-9916-B945-8520-A2418121744A}"/>
              </a:ext>
            </a:extLst>
          </p:cNvPr>
          <p:cNvSpPr/>
          <p:nvPr userDrawn="1"/>
        </p:nvSpPr>
        <p:spPr>
          <a:xfrm flipV="1">
            <a:off x="603504" y="4642485"/>
            <a:ext cx="10991088" cy="548640"/>
          </a:xfrm>
          <a:custGeom>
            <a:avLst/>
            <a:gdLst>
              <a:gd name="connsiteX0" fmla="*/ 0 w 10991088"/>
              <a:gd name="connsiteY0" fmla="*/ 493776 h 530352"/>
              <a:gd name="connsiteX1" fmla="*/ 0 w 10991088"/>
              <a:gd name="connsiteY1" fmla="*/ 0 h 530352"/>
              <a:gd name="connsiteX2" fmla="*/ 10991088 w 10991088"/>
              <a:gd name="connsiteY2" fmla="*/ 0 h 530352"/>
              <a:gd name="connsiteX3" fmla="*/ 10991088 w 10991088"/>
              <a:gd name="connsiteY3" fmla="*/ 530352 h 530352"/>
            </a:gdLst>
            <a:ahLst/>
            <a:cxnLst>
              <a:cxn ang="0">
                <a:pos x="connsiteX0" y="connsiteY0"/>
              </a:cxn>
              <a:cxn ang="0">
                <a:pos x="connsiteX1" y="connsiteY1"/>
              </a:cxn>
              <a:cxn ang="0">
                <a:pos x="connsiteX2" y="connsiteY2"/>
              </a:cxn>
              <a:cxn ang="0">
                <a:pos x="connsiteX3" y="connsiteY3"/>
              </a:cxn>
            </a:cxnLst>
            <a:rect l="l" t="t" r="r" b="b"/>
            <a:pathLst>
              <a:path w="10991088" h="530352">
                <a:moveTo>
                  <a:pt x="0" y="493776"/>
                </a:moveTo>
                <a:lnTo>
                  <a:pt x="0" y="0"/>
                </a:lnTo>
                <a:lnTo>
                  <a:pt x="10991088" y="0"/>
                </a:lnTo>
                <a:lnTo>
                  <a:pt x="10991088" y="530352"/>
                </a:lnTo>
              </a:path>
            </a:pathLst>
          </a:custGeom>
          <a:noFill/>
          <a:ln w="152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F410E56-EAA4-184C-A88F-39DBFF3B3134}"/>
              </a:ext>
            </a:extLst>
          </p:cNvPr>
          <p:cNvSpPr/>
          <p:nvPr userDrawn="1"/>
        </p:nvSpPr>
        <p:spPr>
          <a:xfrm>
            <a:off x="688881" y="0"/>
            <a:ext cx="1285929" cy="2646878"/>
          </a:xfrm>
          <a:prstGeom prst="rect">
            <a:avLst/>
          </a:prstGeom>
        </p:spPr>
        <p:txBody>
          <a:bodyPr wrap="none">
            <a:spAutoFit/>
          </a:bodyPr>
          <a:lstStyle/>
          <a:p>
            <a:r>
              <a:rPr lang="en-US" sz="16600" b="1" i="0">
                <a:solidFill>
                  <a:schemeClr val="accent3"/>
                </a:solidFill>
                <a:latin typeface="IBM Plex Serif" panose="02060503050406000203" pitchFamily="18" charset="77"/>
              </a:rPr>
              <a:t>“</a:t>
            </a:r>
          </a:p>
        </p:txBody>
      </p:sp>
      <p:sp>
        <p:nvSpPr>
          <p:cNvPr id="24" name="Rectangle 23">
            <a:extLst>
              <a:ext uri="{FF2B5EF4-FFF2-40B4-BE49-F238E27FC236}">
                <a16:creationId xmlns:a16="http://schemas.microsoft.com/office/drawing/2014/main" id="{01CCB49D-21BD-7E44-AE19-8BE23A6D654A}"/>
              </a:ext>
            </a:extLst>
          </p:cNvPr>
          <p:cNvSpPr/>
          <p:nvPr userDrawn="1"/>
        </p:nvSpPr>
        <p:spPr>
          <a:xfrm>
            <a:off x="10308452" y="4533255"/>
            <a:ext cx="1285929" cy="2646878"/>
          </a:xfrm>
          <a:prstGeom prst="rect">
            <a:avLst/>
          </a:prstGeom>
        </p:spPr>
        <p:txBody>
          <a:bodyPr wrap="none">
            <a:spAutoFit/>
          </a:bodyPr>
          <a:lstStyle/>
          <a:p>
            <a:r>
              <a:rPr lang="en-US" sz="16600" b="1" i="0">
                <a:solidFill>
                  <a:schemeClr val="accent3"/>
                </a:solidFill>
                <a:latin typeface="IBM Plex Serif" panose="02060503050406000203" pitchFamily="18" charset="77"/>
              </a:rPr>
              <a:t>”</a:t>
            </a:r>
          </a:p>
        </p:txBody>
      </p:sp>
      <p:pic>
        <p:nvPicPr>
          <p:cNvPr id="13" name="Picture 12" descr="Glendon | York University Logo">
            <a:extLst>
              <a:ext uri="{FF2B5EF4-FFF2-40B4-BE49-F238E27FC236}">
                <a16:creationId xmlns:a16="http://schemas.microsoft.com/office/drawing/2014/main" id="{0452ECE0-DA0D-A946-BB81-C8F34296C6C7}"/>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2840046305"/>
      </p:ext>
    </p:extLst>
  </p:cSld>
  <p:clrMapOvr>
    <a:masterClrMapping/>
  </p:clrMapOvr>
  <p:extLst>
    <p:ext uri="{DCECCB84-F9BA-43D5-87BE-67443E8EF086}">
      <p15:sldGuideLst xmlns:p15="http://schemas.microsoft.com/office/powerpoint/2012/main">
        <p15:guide id="3" pos="325" userDrawn="1">
          <p15:clr>
            <a:srgbClr val="FBAE40"/>
          </p15:clr>
        </p15:guide>
        <p15:guide id="4" pos="7355" userDrawn="1">
          <p15:clr>
            <a:srgbClr val="FBAE40"/>
          </p15:clr>
        </p15:guide>
        <p15:guide id="7" orient="horz" pos="867" userDrawn="1">
          <p15:clr>
            <a:srgbClr val="FBAE40"/>
          </p15:clr>
        </p15:guide>
        <p15:guide id="8" orient="horz" pos="3612" userDrawn="1">
          <p15:clr>
            <a:srgbClr val="FBAE40"/>
          </p15:clr>
        </p15:guide>
        <p15:guide id="9" orient="horz" pos="3045" userDrawn="1">
          <p15:clr>
            <a:srgbClr val="FBAE40"/>
          </p15:clr>
        </p15:guide>
        <p15:guide id="10" orient="horz" pos="3816"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Quote Layout 2">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64C0373C-6C5D-1F40-86FF-5BD9724B620D}"/>
              </a:ext>
            </a:extLst>
          </p:cNvPr>
          <p:cNvSpPr>
            <a:spLocks noGrp="1"/>
          </p:cNvSpPr>
          <p:nvPr>
            <p:ph type="body" sz="quarter" idx="13" hasCustomPrompt="1"/>
          </p:nvPr>
        </p:nvSpPr>
        <p:spPr>
          <a:xfrm>
            <a:off x="6727443" y="768858"/>
            <a:ext cx="4953381" cy="4589526"/>
          </a:xfrm>
          <a:noFill/>
        </p:spPr>
        <p:txBody>
          <a:bodyPr anchor="ctr"/>
          <a:lstStyle>
            <a:lvl1pPr algn="ctr">
              <a:defRPr sz="3600" b="0" i="0">
                <a:latin typeface="IBM Plex Serif Medm" panose="02060503050406000203" pitchFamily="18" charset="77"/>
              </a:defRPr>
            </a:lvl1pPr>
          </a:lstStyle>
          <a:p>
            <a:pPr lvl="0"/>
            <a:r>
              <a:rPr lang="en-US"/>
              <a:t>Click to add quote</a:t>
            </a:r>
          </a:p>
        </p:txBody>
      </p:sp>
      <p:sp>
        <p:nvSpPr>
          <p:cNvPr id="16" name="Text Placeholder 7">
            <a:extLst>
              <a:ext uri="{FF2B5EF4-FFF2-40B4-BE49-F238E27FC236}">
                <a16:creationId xmlns:a16="http://schemas.microsoft.com/office/drawing/2014/main" id="{4A35A8FC-F629-EA4D-B295-B916CFA54C35}"/>
              </a:ext>
            </a:extLst>
          </p:cNvPr>
          <p:cNvSpPr>
            <a:spLocks noGrp="1"/>
          </p:cNvSpPr>
          <p:nvPr>
            <p:ph type="body" sz="quarter" idx="14" hasCustomPrompt="1"/>
          </p:nvPr>
        </p:nvSpPr>
        <p:spPr>
          <a:xfrm>
            <a:off x="6727444" y="5734050"/>
            <a:ext cx="4953382" cy="326765"/>
          </a:xfrm>
          <a:solidFill>
            <a:schemeClr val="bg1"/>
          </a:solidFill>
        </p:spPr>
        <p:txBody>
          <a:bodyPr anchor="ctr"/>
          <a:lstStyle>
            <a:lvl1pPr algn="r">
              <a:defRPr sz="1600" b="0" i="0">
                <a:latin typeface="IBM Plex Serif ExtLt" panose="02060303050406000203" pitchFamily="18" charset="77"/>
              </a:defRPr>
            </a:lvl1pPr>
          </a:lstStyle>
          <a:p>
            <a:pPr lvl="0"/>
            <a:r>
              <a:rPr lang="en-US"/>
              <a:t>- Click to add name</a:t>
            </a:r>
          </a:p>
        </p:txBody>
      </p:sp>
      <p:sp>
        <p:nvSpPr>
          <p:cNvPr id="23" name="Rectangle 22">
            <a:extLst>
              <a:ext uri="{FF2B5EF4-FFF2-40B4-BE49-F238E27FC236}">
                <a16:creationId xmlns:a16="http://schemas.microsoft.com/office/drawing/2014/main" id="{1F410E56-EAA4-184C-A88F-39DBFF3B3134}"/>
              </a:ext>
            </a:extLst>
          </p:cNvPr>
          <p:cNvSpPr/>
          <p:nvPr userDrawn="1"/>
        </p:nvSpPr>
        <p:spPr>
          <a:xfrm>
            <a:off x="6096000" y="0"/>
            <a:ext cx="1285929" cy="2646878"/>
          </a:xfrm>
          <a:prstGeom prst="rect">
            <a:avLst/>
          </a:prstGeom>
        </p:spPr>
        <p:txBody>
          <a:bodyPr wrap="none">
            <a:spAutoFit/>
          </a:bodyPr>
          <a:lstStyle/>
          <a:p>
            <a:r>
              <a:rPr lang="en-US" sz="16600" b="1" i="0">
                <a:solidFill>
                  <a:schemeClr val="tx2"/>
                </a:solidFill>
                <a:latin typeface="IBM Plex Serif" panose="02060503050406000203" pitchFamily="18" charset="77"/>
              </a:rPr>
              <a:t>“</a:t>
            </a:r>
          </a:p>
        </p:txBody>
      </p:sp>
      <p:sp>
        <p:nvSpPr>
          <p:cNvPr id="19" name="Freeform 18">
            <a:extLst>
              <a:ext uri="{FF2B5EF4-FFF2-40B4-BE49-F238E27FC236}">
                <a16:creationId xmlns:a16="http://schemas.microsoft.com/office/drawing/2014/main" id="{73AC0119-2425-DB42-917D-CE92E1BED7B2}"/>
              </a:ext>
            </a:extLst>
          </p:cNvPr>
          <p:cNvSpPr/>
          <p:nvPr userDrawn="1"/>
        </p:nvSpPr>
        <p:spPr>
          <a:xfrm>
            <a:off x="0" y="0"/>
            <a:ext cx="6096000" cy="6866389"/>
          </a:xfrm>
          <a:custGeom>
            <a:avLst/>
            <a:gdLst>
              <a:gd name="connsiteX0" fmla="*/ 180000 w 6096000"/>
              <a:gd name="connsiteY0" fmla="*/ 180001 h 6866389"/>
              <a:gd name="connsiteX1" fmla="*/ 180000 w 6096000"/>
              <a:gd name="connsiteY1" fmla="*/ 6686389 h 6866389"/>
              <a:gd name="connsiteX2" fmla="*/ 5916000 w 6096000"/>
              <a:gd name="connsiteY2" fmla="*/ 6686389 h 6866389"/>
              <a:gd name="connsiteX3" fmla="*/ 5916000 w 6096000"/>
              <a:gd name="connsiteY3" fmla="*/ 180001 h 6866389"/>
              <a:gd name="connsiteX4" fmla="*/ 0 w 6096000"/>
              <a:gd name="connsiteY4" fmla="*/ 0 h 6866389"/>
              <a:gd name="connsiteX5" fmla="*/ 180000 w 6096000"/>
              <a:gd name="connsiteY5" fmla="*/ 0 h 6866389"/>
              <a:gd name="connsiteX6" fmla="*/ 180000 w 6096000"/>
              <a:gd name="connsiteY6" fmla="*/ 1 h 6866389"/>
              <a:gd name="connsiteX7" fmla="*/ 5916000 w 6096000"/>
              <a:gd name="connsiteY7" fmla="*/ 1 h 6866389"/>
              <a:gd name="connsiteX8" fmla="*/ 5916000 w 6096000"/>
              <a:gd name="connsiteY8" fmla="*/ 0 h 6866389"/>
              <a:gd name="connsiteX9" fmla="*/ 6096000 w 6096000"/>
              <a:gd name="connsiteY9" fmla="*/ 0 h 6866389"/>
              <a:gd name="connsiteX10" fmla="*/ 6096000 w 6096000"/>
              <a:gd name="connsiteY10" fmla="*/ 6858000 h 6866389"/>
              <a:gd name="connsiteX11" fmla="*/ 6006096 w 6096000"/>
              <a:gd name="connsiteY11" fmla="*/ 6858000 h 6866389"/>
              <a:gd name="connsiteX12" fmla="*/ 6006096 w 6096000"/>
              <a:gd name="connsiteY12" fmla="*/ 6866389 h 6866389"/>
              <a:gd name="connsiteX13" fmla="*/ 1 w 6096000"/>
              <a:gd name="connsiteY13" fmla="*/ 6866389 h 6866389"/>
              <a:gd name="connsiteX14" fmla="*/ 1 w 6096000"/>
              <a:gd name="connsiteY14" fmla="*/ 6858000 h 6866389"/>
              <a:gd name="connsiteX15" fmla="*/ 0 w 6096000"/>
              <a:gd name="connsiteY15" fmla="*/ 6858000 h 6866389"/>
              <a:gd name="connsiteX0" fmla="*/ 180000 w 6096000"/>
              <a:gd name="connsiteY0" fmla="*/ 180001 h 6866389"/>
              <a:gd name="connsiteX1" fmla="*/ 180000 w 6096000"/>
              <a:gd name="connsiteY1" fmla="*/ 6686389 h 6866389"/>
              <a:gd name="connsiteX2" fmla="*/ 5916000 w 6096000"/>
              <a:gd name="connsiteY2" fmla="*/ 6686389 h 6866389"/>
              <a:gd name="connsiteX3" fmla="*/ 5916000 w 6096000"/>
              <a:gd name="connsiteY3" fmla="*/ 180001 h 6866389"/>
              <a:gd name="connsiteX4" fmla="*/ 180000 w 6096000"/>
              <a:gd name="connsiteY4" fmla="*/ 180001 h 6866389"/>
              <a:gd name="connsiteX5" fmla="*/ 0 w 6096000"/>
              <a:gd name="connsiteY5" fmla="*/ 0 h 6866389"/>
              <a:gd name="connsiteX6" fmla="*/ 180000 w 6096000"/>
              <a:gd name="connsiteY6" fmla="*/ 0 h 6866389"/>
              <a:gd name="connsiteX7" fmla="*/ 180000 w 6096000"/>
              <a:gd name="connsiteY7" fmla="*/ 1 h 6866389"/>
              <a:gd name="connsiteX8" fmla="*/ 5916000 w 6096000"/>
              <a:gd name="connsiteY8" fmla="*/ 1 h 6866389"/>
              <a:gd name="connsiteX9" fmla="*/ 5916000 w 6096000"/>
              <a:gd name="connsiteY9" fmla="*/ 0 h 6866389"/>
              <a:gd name="connsiteX10" fmla="*/ 6096000 w 6096000"/>
              <a:gd name="connsiteY10" fmla="*/ 0 h 6866389"/>
              <a:gd name="connsiteX11" fmla="*/ 6096000 w 6096000"/>
              <a:gd name="connsiteY11" fmla="*/ 6858000 h 6866389"/>
              <a:gd name="connsiteX12" fmla="*/ 6006096 w 6096000"/>
              <a:gd name="connsiteY12" fmla="*/ 6858000 h 6866389"/>
              <a:gd name="connsiteX13" fmla="*/ 1 w 6096000"/>
              <a:gd name="connsiteY13" fmla="*/ 6866389 h 6866389"/>
              <a:gd name="connsiteX14" fmla="*/ 1 w 6096000"/>
              <a:gd name="connsiteY14" fmla="*/ 6858000 h 6866389"/>
              <a:gd name="connsiteX15" fmla="*/ 0 w 6096000"/>
              <a:gd name="connsiteY15" fmla="*/ 6858000 h 6866389"/>
              <a:gd name="connsiteX16" fmla="*/ 0 w 6096000"/>
              <a:gd name="connsiteY16" fmla="*/ 0 h 6866389"/>
              <a:gd name="connsiteX0" fmla="*/ 180000 w 6096000"/>
              <a:gd name="connsiteY0" fmla="*/ 180001 h 6866389"/>
              <a:gd name="connsiteX1" fmla="*/ 180000 w 6096000"/>
              <a:gd name="connsiteY1" fmla="*/ 6686389 h 6866389"/>
              <a:gd name="connsiteX2" fmla="*/ 5916000 w 6096000"/>
              <a:gd name="connsiteY2" fmla="*/ 6686389 h 6866389"/>
              <a:gd name="connsiteX3" fmla="*/ 5916000 w 6096000"/>
              <a:gd name="connsiteY3" fmla="*/ 180001 h 6866389"/>
              <a:gd name="connsiteX4" fmla="*/ 180000 w 6096000"/>
              <a:gd name="connsiteY4" fmla="*/ 180001 h 6866389"/>
              <a:gd name="connsiteX5" fmla="*/ 0 w 6096000"/>
              <a:gd name="connsiteY5" fmla="*/ 0 h 6866389"/>
              <a:gd name="connsiteX6" fmla="*/ 180000 w 6096000"/>
              <a:gd name="connsiteY6" fmla="*/ 0 h 6866389"/>
              <a:gd name="connsiteX7" fmla="*/ 180000 w 6096000"/>
              <a:gd name="connsiteY7" fmla="*/ 1 h 6866389"/>
              <a:gd name="connsiteX8" fmla="*/ 5916000 w 6096000"/>
              <a:gd name="connsiteY8" fmla="*/ 1 h 6866389"/>
              <a:gd name="connsiteX9" fmla="*/ 5916000 w 6096000"/>
              <a:gd name="connsiteY9" fmla="*/ 0 h 6866389"/>
              <a:gd name="connsiteX10" fmla="*/ 6096000 w 6096000"/>
              <a:gd name="connsiteY10" fmla="*/ 0 h 6866389"/>
              <a:gd name="connsiteX11" fmla="*/ 6096000 w 6096000"/>
              <a:gd name="connsiteY11" fmla="*/ 6858000 h 6866389"/>
              <a:gd name="connsiteX12" fmla="*/ 1 w 6096000"/>
              <a:gd name="connsiteY12" fmla="*/ 6866389 h 6866389"/>
              <a:gd name="connsiteX13" fmla="*/ 1 w 6096000"/>
              <a:gd name="connsiteY13" fmla="*/ 6858000 h 6866389"/>
              <a:gd name="connsiteX14" fmla="*/ 0 w 6096000"/>
              <a:gd name="connsiteY14" fmla="*/ 6858000 h 6866389"/>
              <a:gd name="connsiteX15" fmla="*/ 0 w 6096000"/>
              <a:gd name="connsiteY15" fmla="*/ 0 h 6866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096000" h="6866389">
                <a:moveTo>
                  <a:pt x="180000" y="180001"/>
                </a:moveTo>
                <a:lnTo>
                  <a:pt x="180000" y="6686389"/>
                </a:lnTo>
                <a:lnTo>
                  <a:pt x="5916000" y="6686389"/>
                </a:lnTo>
                <a:lnTo>
                  <a:pt x="5916000" y="180001"/>
                </a:lnTo>
                <a:lnTo>
                  <a:pt x="180000" y="180001"/>
                </a:lnTo>
                <a:close/>
                <a:moveTo>
                  <a:pt x="0" y="0"/>
                </a:moveTo>
                <a:lnTo>
                  <a:pt x="180000" y="0"/>
                </a:lnTo>
                <a:lnTo>
                  <a:pt x="180000" y="1"/>
                </a:lnTo>
                <a:lnTo>
                  <a:pt x="5916000" y="1"/>
                </a:lnTo>
                <a:lnTo>
                  <a:pt x="5916000" y="0"/>
                </a:lnTo>
                <a:lnTo>
                  <a:pt x="6096000" y="0"/>
                </a:lnTo>
                <a:lnTo>
                  <a:pt x="6096000" y="6858000"/>
                </a:lnTo>
                <a:lnTo>
                  <a:pt x="1" y="6866389"/>
                </a:lnTo>
                <a:lnTo>
                  <a:pt x="1" y="6858000"/>
                </a:lnTo>
                <a:lnTo>
                  <a:pt x="0" y="6858000"/>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Picture Placeholder 7">
            <a:extLst>
              <a:ext uri="{FF2B5EF4-FFF2-40B4-BE49-F238E27FC236}">
                <a16:creationId xmlns:a16="http://schemas.microsoft.com/office/drawing/2014/main" id="{73AF9339-E113-EA49-B120-160ADDC548F9}"/>
              </a:ext>
            </a:extLst>
          </p:cNvPr>
          <p:cNvSpPr>
            <a:spLocks noGrp="1"/>
          </p:cNvSpPr>
          <p:nvPr>
            <p:ph type="pic" sz="quarter" idx="15" hasCustomPrompt="1"/>
          </p:nvPr>
        </p:nvSpPr>
        <p:spPr>
          <a:xfrm>
            <a:off x="177799" y="178129"/>
            <a:ext cx="5740401" cy="6511595"/>
          </a:xfrm>
          <a:prstGeom prst="rect">
            <a:avLst/>
          </a:prstGeom>
          <a:solidFill>
            <a:schemeClr val="bg1"/>
          </a:solidFill>
        </p:spPr>
        <p:txBody>
          <a:bodyPr wrap="square" rIns="36000" anchor="ctr">
            <a:noAutofit/>
          </a:bodyPr>
          <a:lstStyle>
            <a:lvl1pPr algn="ctr">
              <a:defRPr/>
            </a:lvl1pPr>
          </a:lstStyle>
          <a:p>
            <a:r>
              <a:rPr lang="en-US"/>
              <a:t>Drop photo here</a:t>
            </a:r>
            <a:br>
              <a:rPr lang="en-US"/>
            </a:br>
            <a:r>
              <a:rPr lang="en-US"/>
              <a:t>to add background photo</a:t>
            </a:r>
          </a:p>
        </p:txBody>
      </p:sp>
      <p:sp>
        <p:nvSpPr>
          <p:cNvPr id="24" name="Rectangle 23">
            <a:extLst>
              <a:ext uri="{FF2B5EF4-FFF2-40B4-BE49-F238E27FC236}">
                <a16:creationId xmlns:a16="http://schemas.microsoft.com/office/drawing/2014/main" id="{01CCB49D-21BD-7E44-AE19-8BE23A6D654A}"/>
              </a:ext>
            </a:extLst>
          </p:cNvPr>
          <p:cNvSpPr/>
          <p:nvPr userDrawn="1"/>
        </p:nvSpPr>
        <p:spPr>
          <a:xfrm>
            <a:off x="10760656" y="4450959"/>
            <a:ext cx="1285929" cy="2646878"/>
          </a:xfrm>
          <a:prstGeom prst="rect">
            <a:avLst/>
          </a:prstGeom>
        </p:spPr>
        <p:txBody>
          <a:bodyPr wrap="none">
            <a:spAutoFit/>
          </a:bodyPr>
          <a:lstStyle/>
          <a:p>
            <a:r>
              <a:rPr lang="en-US" sz="16600" b="1" i="0">
                <a:solidFill>
                  <a:schemeClr val="tx2"/>
                </a:solidFill>
                <a:latin typeface="IBM Plex Serif" panose="02060503050406000203" pitchFamily="18" charset="77"/>
              </a:rPr>
              <a:t>”</a:t>
            </a:r>
          </a:p>
        </p:txBody>
      </p:sp>
      <p:grpSp>
        <p:nvGrpSpPr>
          <p:cNvPr id="12" name="Group 11">
            <a:extLst>
              <a:ext uri="{FF2B5EF4-FFF2-40B4-BE49-F238E27FC236}">
                <a16:creationId xmlns:a16="http://schemas.microsoft.com/office/drawing/2014/main" id="{C9F41714-F924-A244-BE72-B26C0FF4E3AF}"/>
              </a:ext>
            </a:extLst>
          </p:cNvPr>
          <p:cNvGrpSpPr/>
          <p:nvPr userDrawn="1"/>
        </p:nvGrpSpPr>
        <p:grpSpPr>
          <a:xfrm>
            <a:off x="12087188" y="-254000"/>
            <a:ext cx="2167267" cy="2173235"/>
            <a:chOff x="12087188" y="-254000"/>
            <a:chExt cx="2167267" cy="2173235"/>
          </a:xfrm>
        </p:grpSpPr>
        <p:sp>
          <p:nvSpPr>
            <p:cNvPr id="13" name="Rectangle 12">
              <a:extLst>
                <a:ext uri="{FF2B5EF4-FFF2-40B4-BE49-F238E27FC236}">
                  <a16:creationId xmlns:a16="http://schemas.microsoft.com/office/drawing/2014/main" id="{CCE7BC2F-831C-944A-8470-701424192F58}"/>
                </a:ext>
              </a:extLst>
            </p:cNvPr>
            <p:cNvSpPr/>
            <p:nvPr userDrawn="1"/>
          </p:nvSpPr>
          <p:spPr>
            <a:xfrm>
              <a:off x="12254204" y="199076"/>
              <a:ext cx="2000251" cy="17201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4" name="Rectangle 13">
              <a:extLst>
                <a:ext uri="{FF2B5EF4-FFF2-40B4-BE49-F238E27FC236}">
                  <a16:creationId xmlns:a16="http://schemas.microsoft.com/office/drawing/2014/main" id="{EC01ED7C-4A2C-4B4D-9216-D8952D75E436}"/>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5" name="Right Triangle 14">
              <a:extLst>
                <a:ext uri="{FF2B5EF4-FFF2-40B4-BE49-F238E27FC236}">
                  <a16:creationId xmlns:a16="http://schemas.microsoft.com/office/drawing/2014/main" id="{B6A7134A-CEF3-FE4F-8F91-9A5C7405DA0B}"/>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7" name="TextBox 16">
              <a:extLst>
                <a:ext uri="{FF2B5EF4-FFF2-40B4-BE49-F238E27FC236}">
                  <a16:creationId xmlns:a16="http://schemas.microsoft.com/office/drawing/2014/main" id="{F6E54909-2FBE-1442-ADE2-383CA8D7C399}"/>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20" name="TextBox 19">
              <a:extLst>
                <a:ext uri="{FF2B5EF4-FFF2-40B4-BE49-F238E27FC236}">
                  <a16:creationId xmlns:a16="http://schemas.microsoft.com/office/drawing/2014/main" id="{4519FFAA-9F8D-794C-AE44-2E1CAF20267D}"/>
                </a:ext>
              </a:extLst>
            </p:cNvPr>
            <p:cNvSpPr txBox="1"/>
            <p:nvPr userDrawn="1"/>
          </p:nvSpPr>
          <p:spPr>
            <a:xfrm>
              <a:off x="12335975" y="461901"/>
              <a:ext cx="1797275" cy="1417141"/>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p:txBody>
        </p:sp>
      </p:grpSp>
      <p:grpSp>
        <p:nvGrpSpPr>
          <p:cNvPr id="22" name="Group 21">
            <a:extLst>
              <a:ext uri="{FF2B5EF4-FFF2-40B4-BE49-F238E27FC236}">
                <a16:creationId xmlns:a16="http://schemas.microsoft.com/office/drawing/2014/main" id="{73217B99-8742-3E46-B2BF-71FB0F5C24BD}"/>
              </a:ext>
            </a:extLst>
          </p:cNvPr>
          <p:cNvGrpSpPr/>
          <p:nvPr userDrawn="1"/>
        </p:nvGrpSpPr>
        <p:grpSpPr>
          <a:xfrm>
            <a:off x="12192000" y="-947342"/>
            <a:ext cx="2427514" cy="605550"/>
            <a:chOff x="12192000" y="-947342"/>
            <a:chExt cx="2427514" cy="605550"/>
          </a:xfrm>
        </p:grpSpPr>
        <p:sp>
          <p:nvSpPr>
            <p:cNvPr id="25" name="TextBox 24">
              <a:extLst>
                <a:ext uri="{FF2B5EF4-FFF2-40B4-BE49-F238E27FC236}">
                  <a16:creationId xmlns:a16="http://schemas.microsoft.com/office/drawing/2014/main" id="{6DDA80C0-2944-9A4D-BA36-E44D2CA0422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6" name="Picture 25">
              <a:extLst>
                <a:ext uri="{FF2B5EF4-FFF2-40B4-BE49-F238E27FC236}">
                  <a16:creationId xmlns:a16="http://schemas.microsoft.com/office/drawing/2014/main" id="{5587CC0E-8820-D748-832A-58923F3A353E}"/>
                </a:ext>
              </a:extLst>
            </p:cNvPr>
            <p:cNvPicPr>
              <a:picLocks noChangeAspect="1"/>
            </p:cNvPicPr>
            <p:nvPr userDrawn="1"/>
          </p:nvPicPr>
          <p:blipFill>
            <a:blip r:embed="rId2"/>
            <a:stretch>
              <a:fillRect/>
            </a:stretch>
          </p:blipFill>
          <p:spPr>
            <a:xfrm>
              <a:off x="14291128" y="-853006"/>
              <a:ext cx="328386" cy="446605"/>
            </a:xfrm>
            <a:prstGeom prst="rect">
              <a:avLst/>
            </a:prstGeom>
            <a:ln>
              <a:solidFill>
                <a:schemeClr val="accent6"/>
              </a:solidFill>
            </a:ln>
          </p:spPr>
        </p:pic>
      </p:grpSp>
      <p:sp>
        <p:nvSpPr>
          <p:cNvPr id="21" name="Colour Pillar">
            <a:extLst>
              <a:ext uri="{FF2B5EF4-FFF2-40B4-BE49-F238E27FC236}">
                <a16:creationId xmlns:a16="http://schemas.microsoft.com/office/drawing/2014/main" id="{8B73D891-1430-FA47-8D6F-29D23FE013FE}"/>
              </a:ext>
            </a:extLst>
          </p:cNvPr>
          <p:cNvSpPr/>
          <p:nvPr userDrawn="1"/>
        </p:nvSpPr>
        <p:spPr>
          <a:xfrm>
            <a:off x="5918200" y="178128"/>
            <a:ext cx="176400" cy="651159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27" name="Picture 26" descr="Glendon | York University Logo">
            <a:extLst>
              <a:ext uri="{FF2B5EF4-FFF2-40B4-BE49-F238E27FC236}">
                <a16:creationId xmlns:a16="http://schemas.microsoft.com/office/drawing/2014/main" id="{D108BE56-CEB7-2F42-A5B2-1C36CF32764A}"/>
              </a:ext>
            </a:extLst>
          </p:cNvPr>
          <p:cNvPicPr>
            <a:picLocks noChangeAspect="1"/>
          </p:cNvPicPr>
          <p:nvPr userDrawn="1"/>
        </p:nvPicPr>
        <p:blipFill>
          <a:blip r:embed="rId3"/>
          <a:srcRect/>
          <a:stretch/>
        </p:blipFill>
        <p:spPr>
          <a:xfrm>
            <a:off x="9531740" y="6376449"/>
            <a:ext cx="2433600" cy="264881"/>
          </a:xfrm>
          <a:prstGeom prst="rect">
            <a:avLst/>
          </a:prstGeom>
        </p:spPr>
      </p:pic>
    </p:spTree>
    <p:extLst>
      <p:ext uri="{BB962C8B-B14F-4D97-AF65-F5344CB8AC3E}">
        <p14:creationId xmlns:p14="http://schemas.microsoft.com/office/powerpoint/2010/main" val="3884057878"/>
      </p:ext>
    </p:extLst>
  </p:cSld>
  <p:clrMapOvr>
    <a:masterClrMapping/>
  </p:clrMapOvr>
  <p:extLst>
    <p:ext uri="{DCECCB84-F9BA-43D5-87BE-67443E8EF086}">
      <p15:sldGuideLst xmlns:p15="http://schemas.microsoft.com/office/powerpoint/2012/main">
        <p15:guide id="4" pos="7363" userDrawn="1">
          <p15:clr>
            <a:srgbClr val="FBAE40"/>
          </p15:clr>
        </p15:guide>
        <p15:guide id="7" orient="horz" pos="3612" userDrawn="1">
          <p15:clr>
            <a:srgbClr val="FBAE40"/>
          </p15:clr>
        </p15:guide>
        <p15:guide id="8" orient="horz" pos="3816" userDrawn="1">
          <p15:clr>
            <a:srgbClr val="FBAE40"/>
          </p15:clr>
        </p15:guide>
        <p15:guide id="9" orient="horz" pos="482" userDrawn="1">
          <p15:clr>
            <a:srgbClr val="FBAE40"/>
          </p15:clr>
        </p15:guide>
        <p15:guide id="10" pos="4226"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518859" y="225425"/>
            <a:ext cx="11161240" cy="720000"/>
          </a:xfrm>
        </p:spPr>
        <p:txBody>
          <a:bodyPr>
            <a:noAutofit/>
          </a:bodyPr>
          <a:lstStyle>
            <a:lvl1pPr>
              <a:defRPr b="1" i="0">
                <a:latin typeface="IBM Plex Sans SmBld" panose="020B0503050203000203" pitchFamily="34" charset="0"/>
              </a:defRPr>
            </a:lvl1pPr>
          </a:lstStyle>
          <a:p>
            <a:r>
              <a:rPr lang="en-US"/>
              <a:t>Click to edit Master title style</a:t>
            </a:r>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7676239" cy="365125"/>
          </a:xfrm>
        </p:spPr>
        <p:txBody>
          <a:bodyPr/>
          <a:lstStyle/>
          <a:p>
            <a:endParaRPr lang="en-US"/>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61" name="Rectangle 60">
            <a:extLst>
              <a:ext uri="{FF2B5EF4-FFF2-40B4-BE49-F238E27FC236}">
                <a16:creationId xmlns:a16="http://schemas.microsoft.com/office/drawing/2014/main" id="{E2808EE8-9812-924F-92E0-A705FC0A1140}"/>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ext Placeholder 53">
            <a:extLst>
              <a:ext uri="{FF2B5EF4-FFF2-40B4-BE49-F238E27FC236}">
                <a16:creationId xmlns:a16="http://schemas.microsoft.com/office/drawing/2014/main" id="{A0672088-1724-3342-BFB3-A9C3D78E98EA}"/>
              </a:ext>
            </a:extLst>
          </p:cNvPr>
          <p:cNvSpPr>
            <a:spLocks noGrp="1"/>
          </p:cNvSpPr>
          <p:nvPr>
            <p:ph type="body" sz="quarter" idx="12" hasCustomPrompt="1"/>
          </p:nvPr>
        </p:nvSpPr>
        <p:spPr>
          <a:xfrm>
            <a:off x="518431" y="1196975"/>
            <a:ext cx="5420895"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63" name="Text Placeholder 53">
            <a:extLst>
              <a:ext uri="{FF2B5EF4-FFF2-40B4-BE49-F238E27FC236}">
                <a16:creationId xmlns:a16="http://schemas.microsoft.com/office/drawing/2014/main" id="{A88E9F13-81DC-8F4C-8230-3311B1E57DD9}"/>
              </a:ext>
            </a:extLst>
          </p:cNvPr>
          <p:cNvSpPr>
            <a:spLocks noGrp="1"/>
          </p:cNvSpPr>
          <p:nvPr>
            <p:ph type="body" sz="quarter" idx="13" hasCustomPrompt="1"/>
          </p:nvPr>
        </p:nvSpPr>
        <p:spPr>
          <a:xfrm>
            <a:off x="6254750" y="1196975"/>
            <a:ext cx="5430910" cy="522097"/>
          </a:xfrm>
        </p:spPr>
        <p:txBody>
          <a:bodyPr lIns="0"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10" name="Text Placeholder 57">
            <a:extLst>
              <a:ext uri="{FF2B5EF4-FFF2-40B4-BE49-F238E27FC236}">
                <a16:creationId xmlns:a16="http://schemas.microsoft.com/office/drawing/2014/main" id="{76B0A7DC-3DDF-4F4C-9115-94893364EA17}"/>
              </a:ext>
            </a:extLst>
          </p:cNvPr>
          <p:cNvSpPr>
            <a:spLocks noGrp="1"/>
          </p:cNvSpPr>
          <p:nvPr>
            <p:ph type="body" sz="quarter" idx="15"/>
          </p:nvPr>
        </p:nvSpPr>
        <p:spPr>
          <a:xfrm>
            <a:off x="518859" y="1773239"/>
            <a:ext cx="5420468" cy="4451938"/>
          </a:xfrm>
        </p:spPr>
        <p:txBody>
          <a:bodyPr lIns="0">
            <a:no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57">
            <a:extLst>
              <a:ext uri="{FF2B5EF4-FFF2-40B4-BE49-F238E27FC236}">
                <a16:creationId xmlns:a16="http://schemas.microsoft.com/office/drawing/2014/main" id="{FBDE887A-1A03-0340-A830-921CEFD49730}"/>
              </a:ext>
            </a:extLst>
          </p:cNvPr>
          <p:cNvSpPr>
            <a:spLocks noGrp="1"/>
          </p:cNvSpPr>
          <p:nvPr>
            <p:ph type="body" sz="quarter" idx="16"/>
          </p:nvPr>
        </p:nvSpPr>
        <p:spPr>
          <a:xfrm>
            <a:off x="6254634" y="1773238"/>
            <a:ext cx="5434130" cy="4451939"/>
          </a:xfrm>
        </p:spPr>
        <p:txBody>
          <a:bodyPr lIns="0">
            <a:no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3" name="Picture 12" descr="Glendon | York University Logo">
            <a:extLst>
              <a:ext uri="{FF2B5EF4-FFF2-40B4-BE49-F238E27FC236}">
                <a16:creationId xmlns:a16="http://schemas.microsoft.com/office/drawing/2014/main" id="{78044BE8-7483-4C40-82CD-54CAF24B613B}"/>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409851222"/>
      </p:ext>
    </p:extLst>
  </p:cSld>
  <p:clrMapOvr>
    <a:masterClrMapping/>
  </p:clrMapOvr>
  <p:extLst>
    <p:ext uri="{DCECCB84-F9BA-43D5-87BE-67443E8EF086}">
      <p15:sldGuideLst xmlns:p15="http://schemas.microsoft.com/office/powerpoint/2012/main">
        <p15:guide id="3" pos="316" userDrawn="1">
          <p15:clr>
            <a:srgbClr val="FBAE40"/>
          </p15:clr>
        </p15:guide>
        <p15:guide id="4" pos="3739" userDrawn="1">
          <p15:clr>
            <a:srgbClr val="FBAE40"/>
          </p15:clr>
        </p15:guide>
        <p15:guide id="5" pos="3940" userDrawn="1">
          <p15:clr>
            <a:srgbClr val="FBAE40"/>
          </p15:clr>
        </p15:guide>
        <p15:guide id="6" pos="7363" userDrawn="1">
          <p15:clr>
            <a:srgbClr val="FBAE40"/>
          </p15:clr>
        </p15:guide>
        <p15:guide id="9" orient="horz" pos="754" userDrawn="1">
          <p15:clr>
            <a:srgbClr val="FBAE40"/>
          </p15:clr>
        </p15:guide>
        <p15:guide id="10" orient="horz" pos="1117" userDrawn="1">
          <p15:clr>
            <a:srgbClr val="FBAE40"/>
          </p15:clr>
        </p15:guide>
        <p15:guide id="12" orient="horz" pos="3884" userDrawn="1">
          <p15:clr>
            <a:srgbClr val="FBAE40"/>
          </p15:clr>
        </p15:guide>
        <p15:guide id="13" orient="horz" pos="4269"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518859" y="225425"/>
            <a:ext cx="11161240" cy="720000"/>
          </a:xfrm>
        </p:spPr>
        <p:txBody>
          <a:bodyPr>
            <a:noAutofit/>
          </a:bodyPr>
          <a:lstStyle>
            <a:lvl1pPr>
              <a:defRPr b="1" i="0">
                <a:latin typeface="IBM Plex Sans SmBld" panose="020B0503050203000203" pitchFamily="34" charset="0"/>
              </a:defRPr>
            </a:lvl1pPr>
          </a:lstStyle>
          <a:p>
            <a:r>
              <a:rPr lang="en-US"/>
              <a:t>Click to edit Master title style</a:t>
            </a:r>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127343" cy="365125"/>
          </a:xfrm>
        </p:spPr>
        <p:txBody>
          <a:bodyPr/>
          <a:lstStyle/>
          <a:p>
            <a:endParaRPr lang="en-US"/>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61" name="Rectangle 60">
            <a:extLst>
              <a:ext uri="{FF2B5EF4-FFF2-40B4-BE49-F238E27FC236}">
                <a16:creationId xmlns:a16="http://schemas.microsoft.com/office/drawing/2014/main" id="{E2808EE8-9812-924F-92E0-A705FC0A1140}"/>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57">
            <a:extLst>
              <a:ext uri="{FF2B5EF4-FFF2-40B4-BE49-F238E27FC236}">
                <a16:creationId xmlns:a16="http://schemas.microsoft.com/office/drawing/2014/main" id="{8FDBC224-29B7-D94D-A917-7189CF9D8DFF}"/>
              </a:ext>
            </a:extLst>
          </p:cNvPr>
          <p:cNvSpPr>
            <a:spLocks noGrp="1"/>
          </p:cNvSpPr>
          <p:nvPr>
            <p:ph type="body" sz="quarter" idx="15"/>
          </p:nvPr>
        </p:nvSpPr>
        <p:spPr>
          <a:xfrm>
            <a:off x="518859" y="1773238"/>
            <a:ext cx="3523302" cy="4392612"/>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57">
            <a:extLst>
              <a:ext uri="{FF2B5EF4-FFF2-40B4-BE49-F238E27FC236}">
                <a16:creationId xmlns:a16="http://schemas.microsoft.com/office/drawing/2014/main" id="{1ED52BD2-E8AE-D447-A7FC-9FAAD041AC09}"/>
              </a:ext>
            </a:extLst>
          </p:cNvPr>
          <p:cNvSpPr>
            <a:spLocks noGrp="1"/>
          </p:cNvSpPr>
          <p:nvPr>
            <p:ph type="body" sz="quarter" idx="19"/>
          </p:nvPr>
        </p:nvSpPr>
        <p:spPr>
          <a:xfrm>
            <a:off x="4338637" y="1773238"/>
            <a:ext cx="3510000" cy="4392612"/>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57">
            <a:extLst>
              <a:ext uri="{FF2B5EF4-FFF2-40B4-BE49-F238E27FC236}">
                <a16:creationId xmlns:a16="http://schemas.microsoft.com/office/drawing/2014/main" id="{70C5ADD5-F228-C64F-9A1A-553837A1E712}"/>
              </a:ext>
            </a:extLst>
          </p:cNvPr>
          <p:cNvSpPr>
            <a:spLocks noGrp="1"/>
          </p:cNvSpPr>
          <p:nvPr>
            <p:ph type="body" sz="quarter" idx="20"/>
          </p:nvPr>
        </p:nvSpPr>
        <p:spPr>
          <a:xfrm>
            <a:off x="8183540" y="1773238"/>
            <a:ext cx="3492560" cy="4392612"/>
          </a:xfrm>
        </p:spPr>
        <p:txBody>
          <a:bodyPr lIns="0">
            <a:noAutofit/>
          </a:bodyPr>
          <a:lstStyle>
            <a:lvl1pPr>
              <a:defRPr sz="16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53">
            <a:extLst>
              <a:ext uri="{FF2B5EF4-FFF2-40B4-BE49-F238E27FC236}">
                <a16:creationId xmlns:a16="http://schemas.microsoft.com/office/drawing/2014/main" id="{413C845C-EAE6-AF41-B604-B795A78D3EE5}"/>
              </a:ext>
            </a:extLst>
          </p:cNvPr>
          <p:cNvSpPr>
            <a:spLocks noGrp="1"/>
          </p:cNvSpPr>
          <p:nvPr>
            <p:ph type="body" sz="quarter" idx="12" hasCustomPrompt="1"/>
          </p:nvPr>
        </p:nvSpPr>
        <p:spPr>
          <a:xfrm>
            <a:off x="518432" y="1196975"/>
            <a:ext cx="3524932"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20" name="Text Placeholder 53">
            <a:extLst>
              <a:ext uri="{FF2B5EF4-FFF2-40B4-BE49-F238E27FC236}">
                <a16:creationId xmlns:a16="http://schemas.microsoft.com/office/drawing/2014/main" id="{231CCB01-79F2-F34F-BC4D-1031450FD5BD}"/>
              </a:ext>
            </a:extLst>
          </p:cNvPr>
          <p:cNvSpPr>
            <a:spLocks noGrp="1"/>
          </p:cNvSpPr>
          <p:nvPr>
            <p:ph type="body" sz="quarter" idx="21" hasCustomPrompt="1"/>
          </p:nvPr>
        </p:nvSpPr>
        <p:spPr>
          <a:xfrm>
            <a:off x="4332288" y="1196975"/>
            <a:ext cx="3524932"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21" name="Text Placeholder 53">
            <a:extLst>
              <a:ext uri="{FF2B5EF4-FFF2-40B4-BE49-F238E27FC236}">
                <a16:creationId xmlns:a16="http://schemas.microsoft.com/office/drawing/2014/main" id="{CF16F710-257F-5041-8125-90E471B9BAE2}"/>
              </a:ext>
            </a:extLst>
          </p:cNvPr>
          <p:cNvSpPr>
            <a:spLocks noGrp="1"/>
          </p:cNvSpPr>
          <p:nvPr>
            <p:ph type="body" sz="quarter" idx="22" hasCustomPrompt="1"/>
          </p:nvPr>
        </p:nvSpPr>
        <p:spPr>
          <a:xfrm>
            <a:off x="8184232" y="1196975"/>
            <a:ext cx="3504531"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pic>
        <p:nvPicPr>
          <p:cNvPr id="13" name="Picture 12" descr="Glendon | York University Logo">
            <a:extLst>
              <a:ext uri="{FF2B5EF4-FFF2-40B4-BE49-F238E27FC236}">
                <a16:creationId xmlns:a16="http://schemas.microsoft.com/office/drawing/2014/main" id="{BBA10C88-CD6B-234F-862F-3FCB78C33E5E}"/>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302873717"/>
      </p:ext>
    </p:extLst>
  </p:cSld>
  <p:clrMapOvr>
    <a:masterClrMapping/>
  </p:clrMapOvr>
  <p:extLst>
    <p:ext uri="{DCECCB84-F9BA-43D5-87BE-67443E8EF086}">
      <p15:sldGuideLst xmlns:p15="http://schemas.microsoft.com/office/powerpoint/2012/main">
        <p15:guide id="3" pos="316" userDrawn="1">
          <p15:clr>
            <a:srgbClr val="FBAE40"/>
          </p15:clr>
        </p15:guide>
        <p15:guide id="6" pos="7363" userDrawn="1">
          <p15:clr>
            <a:srgbClr val="FBAE40"/>
          </p15:clr>
        </p15:guide>
        <p15:guide id="9" orient="horz" pos="1117" userDrawn="1">
          <p15:clr>
            <a:srgbClr val="FBAE40"/>
          </p15:clr>
        </p15:guide>
        <p15:guide id="12" orient="horz" pos="3888" userDrawn="1">
          <p15:clr>
            <a:srgbClr val="FBAE40"/>
          </p15:clr>
        </p15:guide>
        <p15:guide id="13" orient="horz" pos="754" userDrawn="1">
          <p15:clr>
            <a:srgbClr val="FBAE40"/>
          </p15:clr>
        </p15:guide>
        <p15:guide id="14" pos="2729" userDrawn="1">
          <p15:clr>
            <a:srgbClr val="FBAE40"/>
          </p15:clr>
        </p15:guide>
        <p15:guide id="15" pos="2547" userDrawn="1">
          <p15:clr>
            <a:srgbClr val="FBAE40"/>
          </p15:clr>
        </p15:guide>
        <p15:guide id="16" pos="4951" userDrawn="1">
          <p15:clr>
            <a:srgbClr val="FBAE40"/>
          </p15:clr>
        </p15:guide>
        <p15:guide id="17" pos="5155"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Style 1_Thin">
    <p:bg>
      <p:bgPr>
        <a:solidFill>
          <a:schemeClr val="accent1"/>
        </a:solidFill>
        <a:effectLst/>
      </p:bgPr>
    </p:bg>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BE0C7251-CD37-454F-9097-5A53D2472D7D}"/>
              </a:ext>
            </a:extLst>
          </p:cNvPr>
          <p:cNvSpPr/>
          <p:nvPr userDrawn="1"/>
        </p:nvSpPr>
        <p:spPr>
          <a:xfrm>
            <a:off x="12236449" y="199076"/>
            <a:ext cx="2000251" cy="450355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8" name="Picture Placeholder 7">
            <a:extLst>
              <a:ext uri="{FF2B5EF4-FFF2-40B4-BE49-F238E27FC236}">
                <a16:creationId xmlns:a16="http://schemas.microsoft.com/office/drawing/2014/main" id="{03924A13-79EE-1D47-B49D-1565C986DA27}"/>
              </a:ext>
            </a:extLst>
          </p:cNvPr>
          <p:cNvSpPr>
            <a:spLocks noGrp="1"/>
          </p:cNvSpPr>
          <p:nvPr>
            <p:ph type="pic" sz="quarter" idx="11" hasCustomPrompt="1"/>
          </p:nvPr>
        </p:nvSpPr>
        <p:spPr>
          <a:xfrm>
            <a:off x="355599" y="358815"/>
            <a:ext cx="11485301" cy="6146157"/>
          </a:xfrm>
          <a:prstGeom prst="rect">
            <a:avLst/>
          </a:prstGeom>
          <a:solidFill>
            <a:schemeClr val="bg1"/>
          </a:solidFill>
        </p:spPr>
        <p:txBody>
          <a:bodyPr wrap="square" rIns="288000" anchor="ctr">
            <a:noAutofit/>
          </a:bodyPr>
          <a:lstStyle>
            <a:lvl1pPr algn="ctr">
              <a:defRPr/>
            </a:lvl1pPr>
          </a:lstStyle>
          <a:p>
            <a:r>
              <a:rPr lang="en-US"/>
              <a:t>Drop photo here to add background photo</a:t>
            </a:r>
          </a:p>
        </p:txBody>
      </p:sp>
      <p:sp>
        <p:nvSpPr>
          <p:cNvPr id="11" name="Freeform 10">
            <a:extLst>
              <a:ext uri="{FF2B5EF4-FFF2-40B4-BE49-F238E27FC236}">
                <a16:creationId xmlns:a16="http://schemas.microsoft.com/office/drawing/2014/main" id="{027E5C04-A6BF-204B-B6E3-68227002AE82}"/>
              </a:ext>
            </a:extLst>
          </p:cNvPr>
          <p:cNvSpPr/>
          <p:nvPr userDrawn="1"/>
        </p:nvSpPr>
        <p:spPr>
          <a:xfrm>
            <a:off x="-1" y="1"/>
            <a:ext cx="12192002" cy="6858000"/>
          </a:xfrm>
          <a:custGeom>
            <a:avLst/>
            <a:gdLst>
              <a:gd name="connsiteX0" fmla="*/ 360001 w 12192002"/>
              <a:gd name="connsiteY0" fmla="*/ 360000 h 6858000"/>
              <a:gd name="connsiteX1" fmla="*/ 360001 w 12192002"/>
              <a:gd name="connsiteY1" fmla="*/ 6497999 h 6858000"/>
              <a:gd name="connsiteX2" fmla="*/ 11832001 w 12192002"/>
              <a:gd name="connsiteY2" fmla="*/ 6497999 h 6858000"/>
              <a:gd name="connsiteX3" fmla="*/ 11832001 w 12192002"/>
              <a:gd name="connsiteY3" fmla="*/ 360000 h 6858000"/>
              <a:gd name="connsiteX4" fmla="*/ 1 w 12192002"/>
              <a:gd name="connsiteY4" fmla="*/ 0 h 6858000"/>
              <a:gd name="connsiteX5" fmla="*/ 360001 w 12192002"/>
              <a:gd name="connsiteY5" fmla="*/ 0 h 6858000"/>
              <a:gd name="connsiteX6" fmla="*/ 360001 w 12192002"/>
              <a:gd name="connsiteY6" fmla="*/ 0 h 6858000"/>
              <a:gd name="connsiteX7" fmla="*/ 11832001 w 12192002"/>
              <a:gd name="connsiteY7" fmla="*/ 0 h 6858000"/>
              <a:gd name="connsiteX8" fmla="*/ 12192001 w 12192002"/>
              <a:gd name="connsiteY8" fmla="*/ 0 h 6858000"/>
              <a:gd name="connsiteX9" fmla="*/ 12192002 w 12192002"/>
              <a:gd name="connsiteY9" fmla="*/ 0 h 6858000"/>
              <a:gd name="connsiteX10" fmla="*/ 12192002 w 12192002"/>
              <a:gd name="connsiteY10" fmla="*/ 360000 h 6858000"/>
              <a:gd name="connsiteX11" fmla="*/ 12192001 w 12192002"/>
              <a:gd name="connsiteY11" fmla="*/ 360000 h 6858000"/>
              <a:gd name="connsiteX12" fmla="*/ 12192001 w 12192002"/>
              <a:gd name="connsiteY12" fmla="*/ 6497999 h 6858000"/>
              <a:gd name="connsiteX13" fmla="*/ 12192002 w 12192002"/>
              <a:gd name="connsiteY13" fmla="*/ 6497999 h 6858000"/>
              <a:gd name="connsiteX14" fmla="*/ 12192002 w 12192002"/>
              <a:gd name="connsiteY14" fmla="*/ 6857999 h 6858000"/>
              <a:gd name="connsiteX15" fmla="*/ 12192001 w 12192002"/>
              <a:gd name="connsiteY15" fmla="*/ 6857999 h 6858000"/>
              <a:gd name="connsiteX16" fmla="*/ 12192001 w 12192002"/>
              <a:gd name="connsiteY16" fmla="*/ 6858000 h 6858000"/>
              <a:gd name="connsiteX17" fmla="*/ 11832001 w 12192002"/>
              <a:gd name="connsiteY17" fmla="*/ 6858000 h 6858000"/>
              <a:gd name="connsiteX18" fmla="*/ 11832001 w 12192002"/>
              <a:gd name="connsiteY18" fmla="*/ 6857999 h 6858000"/>
              <a:gd name="connsiteX19" fmla="*/ 360001 w 12192002"/>
              <a:gd name="connsiteY19" fmla="*/ 6857999 h 6858000"/>
              <a:gd name="connsiteX20" fmla="*/ 360001 w 12192002"/>
              <a:gd name="connsiteY20" fmla="*/ 6858000 h 6858000"/>
              <a:gd name="connsiteX21" fmla="*/ 1 w 12192002"/>
              <a:gd name="connsiteY21" fmla="*/ 6858000 h 6858000"/>
              <a:gd name="connsiteX22" fmla="*/ 1 w 12192002"/>
              <a:gd name="connsiteY22" fmla="*/ 6857999 h 6858000"/>
              <a:gd name="connsiteX23" fmla="*/ 0 w 12192002"/>
              <a:gd name="connsiteY23" fmla="*/ 6857999 h 6858000"/>
              <a:gd name="connsiteX24" fmla="*/ 0 w 12192002"/>
              <a:gd name="connsiteY24" fmla="*/ 6497999 h 6858000"/>
              <a:gd name="connsiteX25" fmla="*/ 1 w 12192002"/>
              <a:gd name="connsiteY25" fmla="*/ 6497999 h 6858000"/>
              <a:gd name="connsiteX26" fmla="*/ 1 w 12192002"/>
              <a:gd name="connsiteY26" fmla="*/ 360000 h 6858000"/>
              <a:gd name="connsiteX27" fmla="*/ 0 w 12192002"/>
              <a:gd name="connsiteY27" fmla="*/ 360000 h 6858000"/>
              <a:gd name="connsiteX28" fmla="*/ 0 w 12192002"/>
              <a:gd name="connsiteY28" fmla="*/ 0 h 6858000"/>
              <a:gd name="connsiteX29" fmla="*/ 1 w 12192002"/>
              <a:gd name="connsiteY2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192002" h="6858000">
                <a:moveTo>
                  <a:pt x="360001" y="360000"/>
                </a:moveTo>
                <a:lnTo>
                  <a:pt x="360001" y="6497999"/>
                </a:lnTo>
                <a:lnTo>
                  <a:pt x="11832001" y="6497999"/>
                </a:lnTo>
                <a:lnTo>
                  <a:pt x="11832001" y="360000"/>
                </a:lnTo>
                <a:close/>
                <a:moveTo>
                  <a:pt x="1" y="0"/>
                </a:moveTo>
                <a:lnTo>
                  <a:pt x="360001" y="0"/>
                </a:lnTo>
                <a:lnTo>
                  <a:pt x="360001" y="0"/>
                </a:lnTo>
                <a:lnTo>
                  <a:pt x="11832001" y="0"/>
                </a:lnTo>
                <a:lnTo>
                  <a:pt x="12192001" y="0"/>
                </a:lnTo>
                <a:lnTo>
                  <a:pt x="12192002" y="0"/>
                </a:lnTo>
                <a:lnTo>
                  <a:pt x="12192002" y="360000"/>
                </a:lnTo>
                <a:lnTo>
                  <a:pt x="12192001" y="360000"/>
                </a:lnTo>
                <a:lnTo>
                  <a:pt x="12192001" y="6497999"/>
                </a:lnTo>
                <a:lnTo>
                  <a:pt x="12192002" y="6497999"/>
                </a:lnTo>
                <a:lnTo>
                  <a:pt x="12192002" y="6857999"/>
                </a:lnTo>
                <a:lnTo>
                  <a:pt x="12192001" y="6857999"/>
                </a:lnTo>
                <a:lnTo>
                  <a:pt x="12192001" y="6858000"/>
                </a:lnTo>
                <a:lnTo>
                  <a:pt x="11832001" y="6858000"/>
                </a:lnTo>
                <a:lnTo>
                  <a:pt x="11832001" y="6857999"/>
                </a:lnTo>
                <a:lnTo>
                  <a:pt x="360001" y="6857999"/>
                </a:lnTo>
                <a:lnTo>
                  <a:pt x="360001" y="6858000"/>
                </a:lnTo>
                <a:lnTo>
                  <a:pt x="1" y="6858000"/>
                </a:lnTo>
                <a:lnTo>
                  <a:pt x="1" y="6857999"/>
                </a:lnTo>
                <a:lnTo>
                  <a:pt x="0" y="6857999"/>
                </a:lnTo>
                <a:lnTo>
                  <a:pt x="0" y="6497999"/>
                </a:lnTo>
                <a:lnTo>
                  <a:pt x="1" y="6497999"/>
                </a:lnTo>
                <a:lnTo>
                  <a:pt x="1" y="360000"/>
                </a:lnTo>
                <a:lnTo>
                  <a:pt x="0" y="360000"/>
                </a:lnTo>
                <a:lnTo>
                  <a:pt x="0" y="0"/>
                </a:lnTo>
                <a:lnTo>
                  <a:pt x="1"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Rectangle 6">
            <a:extLst>
              <a:ext uri="{FF2B5EF4-FFF2-40B4-BE49-F238E27FC236}">
                <a16:creationId xmlns:a16="http://schemas.microsoft.com/office/drawing/2014/main" id="{475EFF4A-70A8-9248-B4BA-E3DED7A31700}"/>
              </a:ext>
            </a:extLst>
          </p:cNvPr>
          <p:cNvSpPr/>
          <p:nvPr userDrawn="1"/>
        </p:nvSpPr>
        <p:spPr>
          <a:xfrm>
            <a:off x="-1607336" y="146187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Presentation title</a:t>
            </a:r>
          </a:p>
          <a:p>
            <a:pPr algn="r"/>
            <a:r>
              <a:rPr lang="en-US" sz="1100" b="1" i="0" kern="1200">
                <a:solidFill>
                  <a:schemeClr val="tx1"/>
                </a:solidFill>
                <a:latin typeface="IBM Plex Sans SmBld" panose="020B0503050203000203" pitchFamily="34" charset="0"/>
                <a:ea typeface="+mn-ea"/>
                <a:cs typeface="+mn-cs"/>
              </a:rPr>
              <a:t>4 lines max</a:t>
            </a:r>
          </a:p>
        </p:txBody>
      </p:sp>
      <p:sp>
        <p:nvSpPr>
          <p:cNvPr id="16" name="Rectangle 15">
            <a:extLst>
              <a:ext uri="{FF2B5EF4-FFF2-40B4-BE49-F238E27FC236}">
                <a16:creationId xmlns:a16="http://schemas.microsoft.com/office/drawing/2014/main" id="{DB5AEFE7-B037-6846-9200-FA1D40FA2490}"/>
              </a:ext>
            </a:extLst>
          </p:cNvPr>
          <p:cNvSpPr/>
          <p:nvPr userDrawn="1"/>
        </p:nvSpPr>
        <p:spPr>
          <a:xfrm>
            <a:off x="-1607336" y="3654952"/>
            <a:ext cx="1278541" cy="6115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Subtitle</a:t>
            </a:r>
          </a:p>
          <a:p>
            <a:pPr algn="r"/>
            <a:r>
              <a:rPr lang="en-US" sz="1100" b="1" i="0">
                <a:solidFill>
                  <a:schemeClr val="tx1"/>
                </a:solidFill>
                <a:latin typeface="IBM Plex Sans SmBld" panose="020B0503050203000203" pitchFamily="34" charset="0"/>
              </a:rPr>
              <a:t>2 lines max</a:t>
            </a:r>
          </a:p>
        </p:txBody>
      </p:sp>
      <p:sp>
        <p:nvSpPr>
          <p:cNvPr id="9" name="Left Bracket 8">
            <a:extLst>
              <a:ext uri="{FF2B5EF4-FFF2-40B4-BE49-F238E27FC236}">
                <a16:creationId xmlns:a16="http://schemas.microsoft.com/office/drawing/2014/main" id="{120EEB4F-ABEE-814D-8EF3-50DC5B4DAC66}"/>
              </a:ext>
            </a:extLst>
          </p:cNvPr>
          <p:cNvSpPr/>
          <p:nvPr userDrawn="1"/>
        </p:nvSpPr>
        <p:spPr>
          <a:xfrm>
            <a:off x="-282633" y="1463040"/>
            <a:ext cx="133004" cy="2194560"/>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Left Bracket 18">
            <a:extLst>
              <a:ext uri="{FF2B5EF4-FFF2-40B4-BE49-F238E27FC236}">
                <a16:creationId xmlns:a16="http://schemas.microsoft.com/office/drawing/2014/main" id="{E87ECFFE-7F36-694E-8F11-4253B1666900}"/>
              </a:ext>
            </a:extLst>
          </p:cNvPr>
          <p:cNvSpPr/>
          <p:nvPr userDrawn="1"/>
        </p:nvSpPr>
        <p:spPr>
          <a:xfrm>
            <a:off x="-282633" y="3684494"/>
            <a:ext cx="130233" cy="576844"/>
          </a:xfrm>
          <a:prstGeom prst="leftBracket">
            <a:avLst>
              <a:gd name="adj"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7" name="Text Placeholder 2">
            <a:extLst>
              <a:ext uri="{FF2B5EF4-FFF2-40B4-BE49-F238E27FC236}">
                <a16:creationId xmlns:a16="http://schemas.microsoft.com/office/drawing/2014/main" id="{5B0AA002-EEF2-0444-877C-29A9E5603201}"/>
              </a:ext>
            </a:extLst>
          </p:cNvPr>
          <p:cNvSpPr>
            <a:spLocks noGrp="1"/>
          </p:cNvSpPr>
          <p:nvPr userDrawn="1">
            <p:ph type="body" sz="quarter" idx="15" hasCustomPrompt="1"/>
          </p:nvPr>
        </p:nvSpPr>
        <p:spPr>
          <a:xfrm>
            <a:off x="359230" y="1439185"/>
            <a:ext cx="11470500" cy="5066972"/>
          </a:xfrm>
          <a:gradFill flip="none" rotWithShape="1">
            <a:gsLst>
              <a:gs pos="32000">
                <a:srgbClr val="000000">
                  <a:alpha val="51000"/>
                </a:srgbClr>
              </a:gs>
              <a:gs pos="100000">
                <a:schemeClr val="tx1">
                  <a:alpha val="0"/>
                </a:schemeClr>
              </a:gs>
            </a:gsLst>
            <a:lin ang="16200000" scaled="1"/>
            <a:tileRect/>
          </a:gradFill>
        </p:spPr>
        <p:txBody>
          <a:bodyPr vert="horz" wrap="square" lIns="0" tIns="0" rIns="0" bIns="0" rtlCol="0">
            <a:noAutofit/>
          </a:bodyPr>
          <a:lstStyle>
            <a:lvl1pPr>
              <a:defRPr lang="en-US" dirty="0">
                <a:solidFill>
                  <a:schemeClr val="tx1">
                    <a:alpha val="0"/>
                  </a:schemeClr>
                </a:solidFill>
              </a:defRPr>
            </a:lvl1pPr>
          </a:lstStyle>
          <a:p>
            <a:pPr lvl="0"/>
            <a:r>
              <a:rPr lang="en-US"/>
              <a:t> </a:t>
            </a:r>
          </a:p>
        </p:txBody>
      </p:sp>
      <p:sp>
        <p:nvSpPr>
          <p:cNvPr id="13" name="Text Placeholder 12">
            <a:extLst>
              <a:ext uri="{FF2B5EF4-FFF2-40B4-BE49-F238E27FC236}">
                <a16:creationId xmlns:a16="http://schemas.microsoft.com/office/drawing/2014/main" id="{45662960-ECF9-544A-B3EA-4102BD62AF1E}"/>
              </a:ext>
            </a:extLst>
          </p:cNvPr>
          <p:cNvSpPr>
            <a:spLocks noGrp="1"/>
          </p:cNvSpPr>
          <p:nvPr userDrawn="1">
            <p:ph type="body" sz="quarter" idx="10" hasCustomPrompt="1"/>
          </p:nvPr>
        </p:nvSpPr>
        <p:spPr>
          <a:xfrm>
            <a:off x="704469" y="2216276"/>
            <a:ext cx="10496932" cy="2186940"/>
          </a:xfrm>
          <a:noFill/>
          <a:ln>
            <a:noFill/>
          </a:ln>
        </p:spPr>
        <p:txBody>
          <a:bodyPr lIns="0" tIns="0" rIns="0" bIns="0" anchor="b">
            <a:noAutofit/>
          </a:bodyPr>
          <a:lstStyle>
            <a:lvl1pPr>
              <a:lnSpc>
                <a:spcPct val="90000"/>
              </a:lnSpc>
              <a:spcBef>
                <a:spcPts val="0"/>
              </a:spcBef>
              <a:defRPr sz="4000" b="1" i="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Click to Add Presentation Title</a:t>
            </a:r>
          </a:p>
        </p:txBody>
      </p:sp>
      <p:sp>
        <p:nvSpPr>
          <p:cNvPr id="12" name="Text Placeholder 12">
            <a:extLst>
              <a:ext uri="{FF2B5EF4-FFF2-40B4-BE49-F238E27FC236}">
                <a16:creationId xmlns:a16="http://schemas.microsoft.com/office/drawing/2014/main" id="{9E978879-4384-7944-8E60-E6FEF4E21A9D}"/>
              </a:ext>
            </a:extLst>
          </p:cNvPr>
          <p:cNvSpPr>
            <a:spLocks noGrp="1"/>
          </p:cNvSpPr>
          <p:nvPr userDrawn="1">
            <p:ph type="body" sz="quarter" idx="13" hasCustomPrompt="1"/>
          </p:nvPr>
        </p:nvSpPr>
        <p:spPr>
          <a:xfrm>
            <a:off x="704469" y="5047241"/>
            <a:ext cx="10496932" cy="315212"/>
          </a:xfrm>
          <a:noFill/>
          <a:ln>
            <a:noFill/>
          </a:ln>
        </p:spPr>
        <p:txBody>
          <a:bodyPr lIns="0" tIns="0" rIns="0" bIns="0" anchor="b">
            <a:noAutofit/>
          </a:bodyPr>
          <a:lstStyle>
            <a:lvl1pPr>
              <a:defRPr sz="1200" b="1" i="0" cap="all" baseline="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Presenter name</a:t>
            </a:r>
          </a:p>
        </p:txBody>
      </p:sp>
      <p:sp>
        <p:nvSpPr>
          <p:cNvPr id="14" name="Text Placeholder 12">
            <a:extLst>
              <a:ext uri="{FF2B5EF4-FFF2-40B4-BE49-F238E27FC236}">
                <a16:creationId xmlns:a16="http://schemas.microsoft.com/office/drawing/2014/main" id="{0C179A9A-C7C8-7C48-A97C-FBC66812BEE9}"/>
              </a:ext>
            </a:extLst>
          </p:cNvPr>
          <p:cNvSpPr>
            <a:spLocks noGrp="1"/>
          </p:cNvSpPr>
          <p:nvPr userDrawn="1">
            <p:ph type="body" sz="quarter" idx="14" hasCustomPrompt="1"/>
          </p:nvPr>
        </p:nvSpPr>
        <p:spPr>
          <a:xfrm>
            <a:off x="704469" y="4410731"/>
            <a:ext cx="10496932" cy="631755"/>
          </a:xfrm>
          <a:noFill/>
          <a:ln>
            <a:noFill/>
          </a:ln>
        </p:spPr>
        <p:txBody>
          <a:bodyPr lIns="0" tIns="0" rIns="0" bIns="0" anchor="t">
            <a:noAutofit/>
          </a:bodyPr>
          <a:lstStyle>
            <a:lvl1pPr algn="l">
              <a:lnSpc>
                <a:spcPct val="100000"/>
              </a:lnSpc>
              <a:spcBef>
                <a:spcPts val="0"/>
              </a:spcBef>
              <a:defRPr sz="1600" b="0" i="0" cap="none" baseline="0">
                <a:solidFill>
                  <a:schemeClr val="bg1"/>
                </a:solidFill>
                <a:latin typeface="IBM Plex Sans Light" panose="020B04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Presentation subtitle</a:t>
            </a:r>
          </a:p>
        </p:txBody>
      </p:sp>
      <p:sp>
        <p:nvSpPr>
          <p:cNvPr id="53" name="TextBox 52">
            <a:extLst>
              <a:ext uri="{FF2B5EF4-FFF2-40B4-BE49-F238E27FC236}">
                <a16:creationId xmlns:a16="http://schemas.microsoft.com/office/drawing/2014/main" id="{E8B3B9C6-6CD9-D946-B1D5-9EF281530014}"/>
              </a:ext>
            </a:extLst>
          </p:cNvPr>
          <p:cNvSpPr txBox="1"/>
          <p:nvPr userDrawn="1"/>
        </p:nvSpPr>
        <p:spPr>
          <a:xfrm>
            <a:off x="12335975" y="2621005"/>
            <a:ext cx="1797275" cy="1208838"/>
          </a:xfrm>
          <a:prstGeom prst="rect">
            <a:avLst/>
          </a:prstGeom>
          <a:noFill/>
        </p:spPr>
        <p:txBody>
          <a:bodyPr wrap="square" rtlCol="0">
            <a:noAutofit/>
          </a:bodyPr>
          <a:lstStyle/>
          <a:p>
            <a:pPr marL="171450" indent="-171450">
              <a:spcAft>
                <a:spcPts val="600"/>
              </a:spcAft>
              <a:buClr>
                <a:schemeClr val="accent1"/>
              </a:buClr>
              <a:buFont typeface="Wingdings" pitchFamily="2"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54" name="Picture 53">
            <a:extLst>
              <a:ext uri="{FF2B5EF4-FFF2-40B4-BE49-F238E27FC236}">
                <a16:creationId xmlns:a16="http://schemas.microsoft.com/office/drawing/2014/main" id="{5E390240-9847-7A43-BCA8-8C0F50915B6F}"/>
              </a:ext>
            </a:extLst>
          </p:cNvPr>
          <p:cNvPicPr>
            <a:picLocks noChangeAspect="1"/>
          </p:cNvPicPr>
          <p:nvPr userDrawn="1"/>
        </p:nvPicPr>
        <p:blipFill>
          <a:blip r:embed="rId2"/>
          <a:stretch>
            <a:fillRect/>
          </a:stretch>
        </p:blipFill>
        <p:spPr>
          <a:xfrm>
            <a:off x="12520676" y="3926381"/>
            <a:ext cx="1369060" cy="571228"/>
          </a:xfrm>
          <a:prstGeom prst="rect">
            <a:avLst/>
          </a:prstGeom>
          <a:ln>
            <a:solidFill>
              <a:schemeClr val="accent1"/>
            </a:solidFill>
          </a:ln>
        </p:spPr>
      </p:pic>
      <p:grpSp>
        <p:nvGrpSpPr>
          <p:cNvPr id="38" name="Group 37">
            <a:extLst>
              <a:ext uri="{FF2B5EF4-FFF2-40B4-BE49-F238E27FC236}">
                <a16:creationId xmlns:a16="http://schemas.microsoft.com/office/drawing/2014/main" id="{0A3EEEC6-4401-1743-AAC6-68892666C16A}"/>
              </a:ext>
            </a:extLst>
          </p:cNvPr>
          <p:cNvGrpSpPr/>
          <p:nvPr userDrawn="1"/>
        </p:nvGrpSpPr>
        <p:grpSpPr>
          <a:xfrm>
            <a:off x="12192000" y="-947342"/>
            <a:ext cx="2427514" cy="605550"/>
            <a:chOff x="12192000" y="-947342"/>
            <a:chExt cx="2427514" cy="605550"/>
          </a:xfrm>
        </p:grpSpPr>
        <p:sp>
          <p:nvSpPr>
            <p:cNvPr id="48" name="TextBox 47">
              <a:extLst>
                <a:ext uri="{FF2B5EF4-FFF2-40B4-BE49-F238E27FC236}">
                  <a16:creationId xmlns:a16="http://schemas.microsoft.com/office/drawing/2014/main" id="{AF15734D-3D4F-794C-B7BE-A3B9327C002E}"/>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49" name="Picture 48">
              <a:extLst>
                <a:ext uri="{FF2B5EF4-FFF2-40B4-BE49-F238E27FC236}">
                  <a16:creationId xmlns:a16="http://schemas.microsoft.com/office/drawing/2014/main" id="{286D0E82-123E-B545-9DF7-622DBE8A2C82}"/>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65" name="Rectangle 64">
            <a:extLst>
              <a:ext uri="{FF2B5EF4-FFF2-40B4-BE49-F238E27FC236}">
                <a16:creationId xmlns:a16="http://schemas.microsoft.com/office/drawing/2014/main" id="{388E1658-E3F5-EB45-A3B5-B82A50EEB121}"/>
              </a:ext>
            </a:extLst>
          </p:cNvPr>
          <p:cNvSpPr/>
          <p:nvPr userDrawn="1"/>
        </p:nvSpPr>
        <p:spPr>
          <a:xfrm>
            <a:off x="12236449"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6" name="Right Triangle 65">
            <a:extLst>
              <a:ext uri="{FF2B5EF4-FFF2-40B4-BE49-F238E27FC236}">
                <a16:creationId xmlns:a16="http://schemas.microsoft.com/office/drawing/2014/main" id="{F8510B44-9E89-044B-95E4-414B7C382350}"/>
              </a:ext>
            </a:extLst>
          </p:cNvPr>
          <p:cNvSpPr/>
          <p:nvPr userDrawn="1"/>
        </p:nvSpPr>
        <p:spPr>
          <a:xfrm flipH="1">
            <a:off x="12065000"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67" name="TextBox 66">
            <a:extLst>
              <a:ext uri="{FF2B5EF4-FFF2-40B4-BE49-F238E27FC236}">
                <a16:creationId xmlns:a16="http://schemas.microsoft.com/office/drawing/2014/main" id="{2D6FEADA-EC5A-3740-B89D-7ADE2FA19F0E}"/>
              </a:ext>
            </a:extLst>
          </p:cNvPr>
          <p:cNvSpPr txBox="1"/>
          <p:nvPr userDrawn="1"/>
        </p:nvSpPr>
        <p:spPr>
          <a:xfrm>
            <a:off x="12466110"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68" name="TextBox 67">
            <a:extLst>
              <a:ext uri="{FF2B5EF4-FFF2-40B4-BE49-F238E27FC236}">
                <a16:creationId xmlns:a16="http://schemas.microsoft.com/office/drawing/2014/main" id="{898EF550-E9C7-B541-AD3A-730CDCCB5F0B}"/>
              </a:ext>
            </a:extLst>
          </p:cNvPr>
          <p:cNvSpPr txBox="1"/>
          <p:nvPr userDrawn="1"/>
        </p:nvSpPr>
        <p:spPr>
          <a:xfrm>
            <a:off x="12318220" y="402836"/>
            <a:ext cx="1854980" cy="2275050"/>
          </a:xfrm>
          <a:prstGeom prst="rect">
            <a:avLst/>
          </a:prstGeom>
          <a:noFill/>
        </p:spPr>
        <p:txBody>
          <a:bodyPr wrap="square" rtlCol="0">
            <a:noAutofit/>
          </a:bodyPr>
          <a:lstStyle/>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rPr>
              <a:t>To place your own photo, use Master slides like “Title Style 1” to create from scratch.</a:t>
            </a:r>
          </a:p>
          <a:p>
            <a:pPr marL="96838" indent="-96838" algn="l" defTabSz="914400" rtl="0" eaLnBrk="1" latinLnBrk="0" hangingPunct="1">
              <a:lnSpc>
                <a:spcPct val="100000"/>
              </a:lnSpc>
              <a:spcBef>
                <a:spcPts val="0"/>
              </a:spcBef>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Roboto" charset="0"/>
              </a:rPr>
              <a:t>You may also delete</a:t>
            </a:r>
            <a:br>
              <a:rPr lang="en-US" sz="900" b="0" i="0" kern="1200">
                <a:solidFill>
                  <a:schemeClr val="tx1">
                    <a:lumMod val="75000"/>
                    <a:lumOff val="25000"/>
                  </a:schemeClr>
                </a:solidFill>
                <a:latin typeface="IBM Plex Sans" panose="020B0503050203000203" pitchFamily="34" charset="77"/>
                <a:ea typeface="Roboto" charset="0"/>
                <a:cs typeface="Roboto" charset="0"/>
              </a:rPr>
            </a:br>
            <a:r>
              <a:rPr lang="en-US" sz="900" b="0" i="0" kern="1200">
                <a:solidFill>
                  <a:schemeClr val="tx1">
                    <a:lumMod val="75000"/>
                    <a:lumOff val="25000"/>
                  </a:schemeClr>
                </a:solidFill>
                <a:latin typeface="IBM Plex Sans" panose="020B0503050203000203" pitchFamily="34" charset="77"/>
                <a:ea typeface="Roboto" charset="0"/>
                <a:cs typeface="Roboto" charset="0"/>
              </a:rPr>
              <a:t>existing photos to reveal the placeholder beneath. Then t</a:t>
            </a:r>
            <a:r>
              <a:rPr lang="en-US" sz="900" b="0" i="0">
                <a:solidFill>
                  <a:schemeClr val="tx1">
                    <a:lumMod val="75000"/>
                    <a:lumOff val="25000"/>
                  </a:schemeClr>
                </a:solidFill>
                <a:latin typeface="IBM Plex Sans" panose="020B0503050203000203" pitchFamily="34" charset="77"/>
                <a:ea typeface="Roboto" charset="0"/>
                <a:cs typeface="Roboto" charset="0"/>
              </a:rPr>
              <a:t>o add a photo, drag a photo onto the slide or click the icon in the placeholder to browse for</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your image.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 Send to back”.</a:t>
            </a:r>
          </a:p>
        </p:txBody>
      </p:sp>
      <p:grpSp>
        <p:nvGrpSpPr>
          <p:cNvPr id="52" name="Group 51">
            <a:extLst>
              <a:ext uri="{FF2B5EF4-FFF2-40B4-BE49-F238E27FC236}">
                <a16:creationId xmlns:a16="http://schemas.microsoft.com/office/drawing/2014/main" id="{AD126B4E-8341-F94A-867E-3248EFD26CFB}"/>
              </a:ext>
            </a:extLst>
          </p:cNvPr>
          <p:cNvGrpSpPr/>
          <p:nvPr userDrawn="1"/>
        </p:nvGrpSpPr>
        <p:grpSpPr>
          <a:xfrm>
            <a:off x="12237133" y="4775327"/>
            <a:ext cx="2011532" cy="985422"/>
            <a:chOff x="12272640" y="6571606"/>
            <a:chExt cx="1538402" cy="985422"/>
          </a:xfrm>
        </p:grpSpPr>
        <p:sp>
          <p:nvSpPr>
            <p:cNvPr id="61" name="Rectangle 60">
              <a:extLst>
                <a:ext uri="{FF2B5EF4-FFF2-40B4-BE49-F238E27FC236}">
                  <a16:creationId xmlns:a16="http://schemas.microsoft.com/office/drawing/2014/main" id="{186FC8C6-6A82-2C4E-B4D7-FC2BD26DADDD}"/>
                </a:ext>
              </a:extLst>
            </p:cNvPr>
            <p:cNvSpPr/>
            <p:nvPr userDrawn="1"/>
          </p:nvSpPr>
          <p:spPr>
            <a:xfrm>
              <a:off x="12272640" y="6571606"/>
              <a:ext cx="1538402" cy="985422"/>
            </a:xfrm>
            <a:prstGeom prst="rect">
              <a:avLst/>
            </a:pr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IBM Plex Sans" panose="020B0503050203000203" pitchFamily="34" charset="0"/>
              </a:endParaRPr>
            </a:p>
          </p:txBody>
        </p:sp>
        <p:sp>
          <p:nvSpPr>
            <p:cNvPr id="62" name="TextBox 61">
              <a:extLst>
                <a:ext uri="{FF2B5EF4-FFF2-40B4-BE49-F238E27FC236}">
                  <a16:creationId xmlns:a16="http://schemas.microsoft.com/office/drawing/2014/main" id="{C8A629F7-7A9C-9A44-B02C-71D0D5CBD2DC}"/>
                </a:ext>
              </a:extLst>
            </p:cNvPr>
            <p:cNvSpPr txBox="1"/>
            <p:nvPr userDrawn="1"/>
          </p:nvSpPr>
          <p:spPr>
            <a:xfrm>
              <a:off x="12425440" y="7002160"/>
              <a:ext cx="1161546" cy="461665"/>
            </a:xfrm>
            <a:prstGeom prst="rect">
              <a:avLst/>
            </a:prstGeom>
          </p:spPr>
          <p:txBody>
            <a:bodyPr vert="horz" wrap="square" lIns="0" tIns="0" rIns="0" bIns="0" rtlCol="0" anchor="t">
              <a:spAutoFit/>
            </a:bodyPr>
            <a:lstStyle/>
            <a:p>
              <a:pPr algn="l"/>
              <a:r>
                <a:rPr lang="en-US" sz="1000">
                  <a:solidFill>
                    <a:schemeClr val="tx2"/>
                  </a:solidFill>
                  <a:latin typeface="IBM Plex Sans" panose="020B0503050203000203" pitchFamily="34" charset="0"/>
                  <a:ea typeface="Arial" charset="0"/>
                  <a:cs typeface="Arial" charset="0"/>
                </a:rPr>
                <a:t>Access programmed text formats by using the ‘Indent More’ button.</a:t>
              </a:r>
            </a:p>
          </p:txBody>
        </p:sp>
        <p:pic>
          <p:nvPicPr>
            <p:cNvPr id="63" name="Picture 62">
              <a:extLst>
                <a:ext uri="{FF2B5EF4-FFF2-40B4-BE49-F238E27FC236}">
                  <a16:creationId xmlns:a16="http://schemas.microsoft.com/office/drawing/2014/main" id="{12CC3522-7234-7843-BB65-0F5570211E19}"/>
                </a:ext>
              </a:extLst>
            </p:cNvPr>
            <p:cNvPicPr>
              <a:picLocks noChangeAspect="1"/>
            </p:cNvPicPr>
            <p:nvPr userDrawn="1"/>
          </p:nvPicPr>
          <p:blipFill rotWithShape="1">
            <a:blip r:embed="rId4"/>
            <a:srcRect l="8882" t="5165" r="-1"/>
            <a:stretch/>
          </p:blipFill>
          <p:spPr>
            <a:xfrm>
              <a:off x="12426082" y="6665739"/>
              <a:ext cx="196784" cy="228984"/>
            </a:xfrm>
            <a:prstGeom prst="roundRect">
              <a:avLst/>
            </a:prstGeom>
            <a:ln>
              <a:solidFill>
                <a:schemeClr val="accent1"/>
              </a:solidFill>
            </a:ln>
          </p:spPr>
        </p:pic>
      </p:grpSp>
      <p:grpSp>
        <p:nvGrpSpPr>
          <p:cNvPr id="55" name="Group 54">
            <a:extLst>
              <a:ext uri="{FF2B5EF4-FFF2-40B4-BE49-F238E27FC236}">
                <a16:creationId xmlns:a16="http://schemas.microsoft.com/office/drawing/2014/main" id="{F1AF4B8E-40E1-D34B-B754-D39A53353AA3}"/>
              </a:ext>
            </a:extLst>
          </p:cNvPr>
          <p:cNvGrpSpPr/>
          <p:nvPr userDrawn="1"/>
        </p:nvGrpSpPr>
        <p:grpSpPr>
          <a:xfrm>
            <a:off x="12236449" y="5846397"/>
            <a:ext cx="2147063" cy="2485366"/>
            <a:chOff x="12287249" y="1112812"/>
            <a:chExt cx="2147063" cy="3086847"/>
          </a:xfrm>
        </p:grpSpPr>
        <p:sp>
          <p:nvSpPr>
            <p:cNvPr id="57" name="Rectangle 56">
              <a:extLst>
                <a:ext uri="{FF2B5EF4-FFF2-40B4-BE49-F238E27FC236}">
                  <a16:creationId xmlns:a16="http://schemas.microsoft.com/office/drawing/2014/main" id="{45B08DC7-4FAB-4C4E-BCD0-84A9F6A2630F}"/>
                </a:ext>
              </a:extLst>
            </p:cNvPr>
            <p:cNvSpPr/>
            <p:nvPr userDrawn="1"/>
          </p:nvSpPr>
          <p:spPr>
            <a:xfrm>
              <a:off x="12287249" y="1565888"/>
              <a:ext cx="2000251" cy="26337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8" name="Rectangle 57">
              <a:extLst>
                <a:ext uri="{FF2B5EF4-FFF2-40B4-BE49-F238E27FC236}">
                  <a16:creationId xmlns:a16="http://schemas.microsoft.com/office/drawing/2014/main" id="{A3F955E2-7AEC-3349-BDB7-6F41362F2FE1}"/>
                </a:ext>
              </a:extLst>
            </p:cNvPr>
            <p:cNvSpPr/>
            <p:nvPr userDrawn="1"/>
          </p:nvSpPr>
          <p:spPr>
            <a:xfrm>
              <a:off x="12287249" y="1112812"/>
              <a:ext cx="2000251" cy="4906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9" name="TextBox 58">
              <a:extLst>
                <a:ext uri="{FF2B5EF4-FFF2-40B4-BE49-F238E27FC236}">
                  <a16:creationId xmlns:a16="http://schemas.microsoft.com/office/drawing/2014/main" id="{F0005B94-8246-F548-8FDE-453C27212A8D}"/>
                </a:ext>
              </a:extLst>
            </p:cNvPr>
            <p:cNvSpPr txBox="1"/>
            <p:nvPr userDrawn="1"/>
          </p:nvSpPr>
          <p:spPr>
            <a:xfrm>
              <a:off x="12516910" y="1189721"/>
              <a:ext cx="1917402" cy="382262"/>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GUIDELINES</a:t>
              </a:r>
            </a:p>
          </p:txBody>
        </p:sp>
        <p:sp>
          <p:nvSpPr>
            <p:cNvPr id="60" name="TextBox 59">
              <a:extLst>
                <a:ext uri="{FF2B5EF4-FFF2-40B4-BE49-F238E27FC236}">
                  <a16:creationId xmlns:a16="http://schemas.microsoft.com/office/drawing/2014/main" id="{B316A304-EA78-C348-B1FC-9F5EC649EE88}"/>
                </a:ext>
              </a:extLst>
            </p:cNvPr>
            <p:cNvSpPr txBox="1"/>
            <p:nvPr userDrawn="1"/>
          </p:nvSpPr>
          <p:spPr>
            <a:xfrm>
              <a:off x="12369020" y="1842802"/>
              <a:ext cx="1797275" cy="210584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Each layout has its own custom gridlines to help build your slides. Keep content within the guides and do not go past them.</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make guides visible right-click your slide &gt; Grids &amp; Guides &gt; Ensure ‘Guides’ is checked</a:t>
              </a:r>
            </a:p>
          </p:txBody>
        </p:sp>
      </p:grpSp>
      <p:pic>
        <p:nvPicPr>
          <p:cNvPr id="56" name="Picture 55" descr="A screenshot of a cell phone&#10;&#10;Description automatically generated">
            <a:extLst>
              <a:ext uri="{FF2B5EF4-FFF2-40B4-BE49-F238E27FC236}">
                <a16:creationId xmlns:a16="http://schemas.microsoft.com/office/drawing/2014/main" id="{3CF0250C-B7D9-3146-A826-407B5DE3B7F1}"/>
              </a:ext>
            </a:extLst>
          </p:cNvPr>
          <p:cNvPicPr>
            <a:picLocks noChangeAspect="1"/>
          </p:cNvPicPr>
          <p:nvPr userDrawn="1"/>
        </p:nvPicPr>
        <p:blipFill rotWithShape="1">
          <a:blip r:embed="rId5"/>
          <a:srcRect l="29724" t="14641" r="46863" b="57996"/>
          <a:stretch/>
        </p:blipFill>
        <p:spPr>
          <a:xfrm>
            <a:off x="12520795" y="7956885"/>
            <a:ext cx="1365354" cy="1063823"/>
          </a:xfrm>
          <a:prstGeom prst="rect">
            <a:avLst/>
          </a:prstGeom>
          <a:ln>
            <a:solidFill>
              <a:schemeClr val="accent1"/>
            </a:solidFill>
          </a:ln>
        </p:spPr>
      </p:pic>
      <p:cxnSp>
        <p:nvCxnSpPr>
          <p:cNvPr id="5" name="Straight Connector 4">
            <a:extLst>
              <a:ext uri="{FF2B5EF4-FFF2-40B4-BE49-F238E27FC236}">
                <a16:creationId xmlns:a16="http://schemas.microsoft.com/office/drawing/2014/main" id="{F2D8F8C9-F49E-3048-826A-0937FBC04EBF}"/>
              </a:ext>
            </a:extLst>
          </p:cNvPr>
          <p:cNvCxnSpPr>
            <a:cxnSpLocks/>
          </p:cNvCxnSpPr>
          <p:nvPr userDrawn="1"/>
        </p:nvCxnSpPr>
        <p:spPr>
          <a:xfrm>
            <a:off x="694023" y="5586047"/>
            <a:ext cx="470529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descr="Glendon | York University Logo">
            <a:extLst>
              <a:ext uri="{FF2B5EF4-FFF2-40B4-BE49-F238E27FC236}">
                <a16:creationId xmlns:a16="http://schemas.microsoft.com/office/drawing/2014/main" id="{E7792306-5A27-4A48-893D-C35D2FF52AEA}"/>
              </a:ext>
            </a:extLst>
          </p:cNvPr>
          <p:cNvPicPr>
            <a:picLocks noChangeAspect="1"/>
          </p:cNvPicPr>
          <p:nvPr userDrawn="1"/>
        </p:nvPicPr>
        <p:blipFill>
          <a:blip r:embed="rId6"/>
          <a:srcRect/>
          <a:stretch/>
        </p:blipFill>
        <p:spPr>
          <a:xfrm>
            <a:off x="704469" y="5857565"/>
            <a:ext cx="3424005" cy="372680"/>
          </a:xfrm>
          <a:prstGeom prst="rect">
            <a:avLst/>
          </a:prstGeom>
        </p:spPr>
      </p:pic>
      <p:sp>
        <p:nvSpPr>
          <p:cNvPr id="35" name="Colour Pillar">
            <a:extLst>
              <a:ext uri="{FF2B5EF4-FFF2-40B4-BE49-F238E27FC236}">
                <a16:creationId xmlns:a16="http://schemas.microsoft.com/office/drawing/2014/main" id="{70B62D3F-128B-B745-A802-092EB8053FB2}"/>
              </a:ext>
            </a:extLst>
          </p:cNvPr>
          <p:cNvSpPr/>
          <p:nvPr userDrawn="1"/>
        </p:nvSpPr>
        <p:spPr>
          <a:xfrm>
            <a:off x="11830843" y="360000"/>
            <a:ext cx="360045" cy="6139185"/>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867133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Four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A2716-629B-9C45-AADD-DE61D864D5B7}"/>
              </a:ext>
            </a:extLst>
          </p:cNvPr>
          <p:cNvSpPr>
            <a:spLocks noGrp="1"/>
          </p:cNvSpPr>
          <p:nvPr>
            <p:ph type="title"/>
          </p:nvPr>
        </p:nvSpPr>
        <p:spPr>
          <a:xfrm>
            <a:off x="518859" y="225425"/>
            <a:ext cx="11161240" cy="720000"/>
          </a:xfrm>
        </p:spPr>
        <p:txBody>
          <a:bodyPr>
            <a:noAutofit/>
          </a:bodyPr>
          <a:lstStyle>
            <a:lvl1pPr>
              <a:defRPr b="1" i="0">
                <a:latin typeface="IBM Plex Sans SmBld" panose="020B0503050203000203" pitchFamily="34" charset="0"/>
              </a:defRPr>
            </a:lvl1pPr>
          </a:lstStyle>
          <a:p>
            <a:r>
              <a:rPr lang="en-US"/>
              <a:t>Click to edit Master title style</a:t>
            </a:r>
          </a:p>
        </p:txBody>
      </p:sp>
      <p:sp>
        <p:nvSpPr>
          <p:cNvPr id="3" name="Footer Placeholder 2">
            <a:extLst>
              <a:ext uri="{FF2B5EF4-FFF2-40B4-BE49-F238E27FC236}">
                <a16:creationId xmlns:a16="http://schemas.microsoft.com/office/drawing/2014/main" id="{D008593E-DD51-5A43-8811-462C3D56F12C}"/>
              </a:ext>
            </a:extLst>
          </p:cNvPr>
          <p:cNvSpPr>
            <a:spLocks noGrp="1"/>
          </p:cNvSpPr>
          <p:nvPr>
            <p:ph type="ftr" sz="quarter" idx="10"/>
          </p:nvPr>
        </p:nvSpPr>
        <p:spPr>
          <a:xfrm>
            <a:off x="1004465" y="6304235"/>
            <a:ext cx="8322415" cy="365125"/>
          </a:xfrm>
        </p:spPr>
        <p:txBody>
          <a:bodyPr/>
          <a:lstStyle/>
          <a:p>
            <a:endParaRPr lang="en-US"/>
          </a:p>
        </p:txBody>
      </p:sp>
      <p:sp>
        <p:nvSpPr>
          <p:cNvPr id="4" name="Slide Number Placeholder 3">
            <a:extLst>
              <a:ext uri="{FF2B5EF4-FFF2-40B4-BE49-F238E27FC236}">
                <a16:creationId xmlns:a16="http://schemas.microsoft.com/office/drawing/2014/main" id="{5067C10F-9D8C-A146-A92B-CA4D61DD154A}"/>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5" name="Rectangle 4">
            <a:extLst>
              <a:ext uri="{FF2B5EF4-FFF2-40B4-BE49-F238E27FC236}">
                <a16:creationId xmlns:a16="http://schemas.microsoft.com/office/drawing/2014/main" id="{55ACEF09-F0CD-7449-9B9E-747B150BFF64}"/>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57">
            <a:extLst>
              <a:ext uri="{FF2B5EF4-FFF2-40B4-BE49-F238E27FC236}">
                <a16:creationId xmlns:a16="http://schemas.microsoft.com/office/drawing/2014/main" id="{E695CA26-1919-114C-BC11-38C996B851DE}"/>
              </a:ext>
            </a:extLst>
          </p:cNvPr>
          <p:cNvSpPr>
            <a:spLocks noGrp="1"/>
          </p:cNvSpPr>
          <p:nvPr>
            <p:ph type="body" sz="quarter" idx="15"/>
          </p:nvPr>
        </p:nvSpPr>
        <p:spPr>
          <a:xfrm>
            <a:off x="518859" y="1773238"/>
            <a:ext cx="2540528"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57">
            <a:extLst>
              <a:ext uri="{FF2B5EF4-FFF2-40B4-BE49-F238E27FC236}">
                <a16:creationId xmlns:a16="http://schemas.microsoft.com/office/drawing/2014/main" id="{E13C6EED-B55A-9647-A753-CA6B53800D1E}"/>
              </a:ext>
            </a:extLst>
          </p:cNvPr>
          <p:cNvSpPr>
            <a:spLocks noGrp="1"/>
          </p:cNvSpPr>
          <p:nvPr>
            <p:ph type="body" sz="quarter" idx="23"/>
          </p:nvPr>
        </p:nvSpPr>
        <p:spPr>
          <a:xfrm>
            <a:off x="3378200" y="1773238"/>
            <a:ext cx="2553131"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57">
            <a:extLst>
              <a:ext uri="{FF2B5EF4-FFF2-40B4-BE49-F238E27FC236}">
                <a16:creationId xmlns:a16="http://schemas.microsoft.com/office/drawing/2014/main" id="{F78578F5-EFC6-BC40-9724-A634789392C1}"/>
              </a:ext>
            </a:extLst>
          </p:cNvPr>
          <p:cNvSpPr>
            <a:spLocks noGrp="1"/>
          </p:cNvSpPr>
          <p:nvPr>
            <p:ph type="body" sz="quarter" idx="24"/>
          </p:nvPr>
        </p:nvSpPr>
        <p:spPr>
          <a:xfrm>
            <a:off x="6254750" y="1773238"/>
            <a:ext cx="2547914"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57">
            <a:extLst>
              <a:ext uri="{FF2B5EF4-FFF2-40B4-BE49-F238E27FC236}">
                <a16:creationId xmlns:a16="http://schemas.microsoft.com/office/drawing/2014/main" id="{F63C3783-BFD5-CE47-813A-DDB4E37BAA61}"/>
              </a:ext>
            </a:extLst>
          </p:cNvPr>
          <p:cNvSpPr>
            <a:spLocks noGrp="1"/>
          </p:cNvSpPr>
          <p:nvPr>
            <p:ph type="body" sz="quarter" idx="25"/>
          </p:nvPr>
        </p:nvSpPr>
        <p:spPr>
          <a:xfrm>
            <a:off x="9114518" y="1773238"/>
            <a:ext cx="2549800" cy="4392612"/>
          </a:xfrm>
        </p:spPr>
        <p:txBody>
          <a:bodyPr lIns="0">
            <a:noAutofit/>
          </a:bodyPr>
          <a:lstStyle>
            <a:lvl1pPr>
              <a:defRPr sz="1400"/>
            </a:lvl1pPr>
            <a:lvl2pPr>
              <a:defRPr sz="14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53">
            <a:extLst>
              <a:ext uri="{FF2B5EF4-FFF2-40B4-BE49-F238E27FC236}">
                <a16:creationId xmlns:a16="http://schemas.microsoft.com/office/drawing/2014/main" id="{214B3C36-FAD2-2946-B5D2-577C63AC0194}"/>
              </a:ext>
            </a:extLst>
          </p:cNvPr>
          <p:cNvSpPr>
            <a:spLocks noGrp="1"/>
          </p:cNvSpPr>
          <p:nvPr>
            <p:ph type="body" sz="quarter" idx="12" hasCustomPrompt="1"/>
          </p:nvPr>
        </p:nvSpPr>
        <p:spPr>
          <a:xfrm>
            <a:off x="518432" y="1196975"/>
            <a:ext cx="2540681"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24" name="Text Placeholder 53">
            <a:extLst>
              <a:ext uri="{FF2B5EF4-FFF2-40B4-BE49-F238E27FC236}">
                <a16:creationId xmlns:a16="http://schemas.microsoft.com/office/drawing/2014/main" id="{364A19A7-DFB3-7E45-9878-76EAFAAC7717}"/>
              </a:ext>
            </a:extLst>
          </p:cNvPr>
          <p:cNvSpPr>
            <a:spLocks noGrp="1"/>
          </p:cNvSpPr>
          <p:nvPr>
            <p:ph type="body" sz="quarter" idx="26" hasCustomPrompt="1"/>
          </p:nvPr>
        </p:nvSpPr>
        <p:spPr>
          <a:xfrm>
            <a:off x="3378200" y="1196975"/>
            <a:ext cx="2540681"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26" name="Text Placeholder 53">
            <a:extLst>
              <a:ext uri="{FF2B5EF4-FFF2-40B4-BE49-F238E27FC236}">
                <a16:creationId xmlns:a16="http://schemas.microsoft.com/office/drawing/2014/main" id="{D881590F-FC81-0046-A179-47970EA06CB7}"/>
              </a:ext>
            </a:extLst>
          </p:cNvPr>
          <p:cNvSpPr>
            <a:spLocks noGrp="1"/>
          </p:cNvSpPr>
          <p:nvPr>
            <p:ph type="body" sz="quarter" idx="27" hasCustomPrompt="1"/>
          </p:nvPr>
        </p:nvSpPr>
        <p:spPr>
          <a:xfrm>
            <a:off x="6254750" y="1196975"/>
            <a:ext cx="2540681"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sp>
        <p:nvSpPr>
          <p:cNvPr id="27" name="Text Placeholder 53">
            <a:extLst>
              <a:ext uri="{FF2B5EF4-FFF2-40B4-BE49-F238E27FC236}">
                <a16:creationId xmlns:a16="http://schemas.microsoft.com/office/drawing/2014/main" id="{EE21CEE7-7C87-8948-B4EA-C94A78749244}"/>
              </a:ext>
            </a:extLst>
          </p:cNvPr>
          <p:cNvSpPr>
            <a:spLocks noGrp="1"/>
          </p:cNvSpPr>
          <p:nvPr>
            <p:ph type="body" sz="quarter" idx="28" hasCustomPrompt="1"/>
          </p:nvPr>
        </p:nvSpPr>
        <p:spPr>
          <a:xfrm>
            <a:off x="9114518" y="1196975"/>
            <a:ext cx="2540681" cy="522097"/>
          </a:xfrm>
        </p:spPr>
        <p:txBody>
          <a:bodyPr lIns="0" anchor="b">
            <a:noAutofit/>
          </a:bodyPr>
          <a:lstStyle>
            <a:lvl1pPr>
              <a:spcBef>
                <a:spcPts val="0"/>
              </a:spcBef>
              <a:defRPr sz="1400" b="0" i="0" cap="all" spc="10" baseline="0">
                <a:solidFill>
                  <a:schemeClr val="accent1"/>
                </a:solidFill>
                <a:latin typeface="IBM Plex Sans Medm" panose="020B0503050203000203" pitchFamily="34" charset="0"/>
              </a:defRPr>
            </a:lvl1pPr>
          </a:lstStyle>
          <a:p>
            <a:pPr lvl="0"/>
            <a:r>
              <a:rPr lang="en-US"/>
              <a:t>CLICK TO ADD SUBHEADER</a:t>
            </a:r>
          </a:p>
        </p:txBody>
      </p:sp>
      <p:pic>
        <p:nvPicPr>
          <p:cNvPr id="15" name="Picture 14" descr="Glendon | York University Logo">
            <a:extLst>
              <a:ext uri="{FF2B5EF4-FFF2-40B4-BE49-F238E27FC236}">
                <a16:creationId xmlns:a16="http://schemas.microsoft.com/office/drawing/2014/main" id="{067A07E9-D84C-1A46-8C87-7FC1D5E10A26}"/>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3981500791"/>
      </p:ext>
    </p:extLst>
  </p:cSld>
  <p:clrMapOvr>
    <a:masterClrMapping/>
  </p:clrMapOvr>
  <p:extLst>
    <p:ext uri="{DCECCB84-F9BA-43D5-87BE-67443E8EF086}">
      <p15:sldGuideLst xmlns:p15="http://schemas.microsoft.com/office/powerpoint/2012/main">
        <p15:guide id="3" pos="316" userDrawn="1">
          <p15:clr>
            <a:srgbClr val="FBAE40"/>
          </p15:clr>
        </p15:guide>
        <p15:guide id="4" pos="1927" userDrawn="1">
          <p15:clr>
            <a:srgbClr val="FBAE40"/>
          </p15:clr>
        </p15:guide>
        <p15:guide id="5" pos="2128" userDrawn="1">
          <p15:clr>
            <a:srgbClr val="FBAE40"/>
          </p15:clr>
        </p15:guide>
        <p15:guide id="6" pos="3739" userDrawn="1">
          <p15:clr>
            <a:srgbClr val="FBAE40"/>
          </p15:clr>
        </p15:guide>
        <p15:guide id="7" pos="3940" userDrawn="1">
          <p15:clr>
            <a:srgbClr val="FBAE40"/>
          </p15:clr>
        </p15:guide>
        <p15:guide id="8" pos="5551" userDrawn="1">
          <p15:clr>
            <a:srgbClr val="FBAE40"/>
          </p15:clr>
        </p15:guide>
        <p15:guide id="9" pos="5752" userDrawn="1">
          <p15:clr>
            <a:srgbClr val="FBAE40"/>
          </p15:clr>
        </p15:guide>
        <p15:guide id="10" pos="7363" userDrawn="1">
          <p15:clr>
            <a:srgbClr val="FBAE40"/>
          </p15:clr>
        </p15:guide>
        <p15:guide id="14" orient="horz" pos="1117" userDrawn="1">
          <p15:clr>
            <a:srgbClr val="FBAE40"/>
          </p15:clr>
        </p15:guide>
        <p15:guide id="15" orient="horz" pos="754" userDrawn="1">
          <p15:clr>
            <a:srgbClr val="FBAE40"/>
          </p15:clr>
        </p15:guide>
        <p15:guide id="16" orient="horz" pos="3888"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Four Team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E9F8830-8DE6-E743-9B67-82BF481503F0}"/>
              </a:ext>
            </a:extLst>
          </p:cNvPr>
          <p:cNvSpPr>
            <a:spLocks noGrp="1"/>
          </p:cNvSpPr>
          <p:nvPr>
            <p:ph type="ftr" sz="quarter" idx="10"/>
          </p:nvPr>
        </p:nvSpPr>
        <p:spPr>
          <a:xfrm>
            <a:off x="1004465" y="6304235"/>
            <a:ext cx="8126835" cy="365125"/>
          </a:xfrm>
        </p:spPr>
        <p:txBody>
          <a:bodyPr/>
          <a:lstStyle/>
          <a:p>
            <a:endParaRPr lang="en-US"/>
          </a:p>
        </p:txBody>
      </p:sp>
      <p:sp>
        <p:nvSpPr>
          <p:cNvPr id="4" name="Slide Number Placeholder 3">
            <a:extLst>
              <a:ext uri="{FF2B5EF4-FFF2-40B4-BE49-F238E27FC236}">
                <a16:creationId xmlns:a16="http://schemas.microsoft.com/office/drawing/2014/main" id="{FFADF6FD-C686-2643-ADA9-64A255B0A6C2}"/>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43" name="Text Placeholder 53">
            <a:extLst>
              <a:ext uri="{FF2B5EF4-FFF2-40B4-BE49-F238E27FC236}">
                <a16:creationId xmlns:a16="http://schemas.microsoft.com/office/drawing/2014/main" id="{CB29EAEC-ED52-734C-A9C2-9238F3800E39}"/>
              </a:ext>
            </a:extLst>
          </p:cNvPr>
          <p:cNvSpPr>
            <a:spLocks noGrp="1"/>
          </p:cNvSpPr>
          <p:nvPr>
            <p:ph type="body" sz="quarter" idx="12" hasCustomPrompt="1"/>
          </p:nvPr>
        </p:nvSpPr>
        <p:spPr>
          <a:xfrm>
            <a:off x="518860" y="2986560"/>
            <a:ext cx="2535912"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 ADD NAME</a:t>
            </a:r>
          </a:p>
        </p:txBody>
      </p:sp>
      <p:sp>
        <p:nvSpPr>
          <p:cNvPr id="44" name="Text Placeholder 57">
            <a:extLst>
              <a:ext uri="{FF2B5EF4-FFF2-40B4-BE49-F238E27FC236}">
                <a16:creationId xmlns:a16="http://schemas.microsoft.com/office/drawing/2014/main" id="{CE216B64-AA64-524F-9D96-7653A498F70A}"/>
              </a:ext>
            </a:extLst>
          </p:cNvPr>
          <p:cNvSpPr>
            <a:spLocks noGrp="1"/>
          </p:cNvSpPr>
          <p:nvPr>
            <p:ph type="body" sz="quarter" idx="15" hasCustomPrompt="1"/>
          </p:nvPr>
        </p:nvSpPr>
        <p:spPr>
          <a:xfrm>
            <a:off x="518860" y="4100286"/>
            <a:ext cx="2530185"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lvl="0"/>
            <a:r>
              <a:rPr lang="en-US"/>
              <a:t>Click to add bio</a:t>
            </a:r>
          </a:p>
        </p:txBody>
      </p:sp>
      <p:sp>
        <p:nvSpPr>
          <p:cNvPr id="52" name="Picture Placeholder 51">
            <a:extLst>
              <a:ext uri="{FF2B5EF4-FFF2-40B4-BE49-F238E27FC236}">
                <a16:creationId xmlns:a16="http://schemas.microsoft.com/office/drawing/2014/main" id="{D45634A0-916A-374A-AECC-DB9660BE4A89}"/>
              </a:ext>
            </a:extLst>
          </p:cNvPr>
          <p:cNvSpPr>
            <a:spLocks noGrp="1"/>
          </p:cNvSpPr>
          <p:nvPr>
            <p:ph type="pic" sz="quarter" idx="22" hasCustomPrompt="1"/>
          </p:nvPr>
        </p:nvSpPr>
        <p:spPr>
          <a:xfrm>
            <a:off x="1069470"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p>
        </p:txBody>
      </p:sp>
      <p:sp>
        <p:nvSpPr>
          <p:cNvPr id="54" name="Text Placeholder 53">
            <a:extLst>
              <a:ext uri="{FF2B5EF4-FFF2-40B4-BE49-F238E27FC236}">
                <a16:creationId xmlns:a16="http://schemas.microsoft.com/office/drawing/2014/main" id="{D2EF84AE-0FCA-C143-B4C1-5475E6B0CFAC}"/>
              </a:ext>
            </a:extLst>
          </p:cNvPr>
          <p:cNvSpPr>
            <a:spLocks noGrp="1"/>
          </p:cNvSpPr>
          <p:nvPr>
            <p:ph type="body" sz="quarter" idx="24" hasCustomPrompt="1"/>
          </p:nvPr>
        </p:nvSpPr>
        <p:spPr>
          <a:xfrm>
            <a:off x="518860"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a:t>Click to  add role or title</a:t>
            </a:r>
          </a:p>
        </p:txBody>
      </p:sp>
      <p:sp>
        <p:nvSpPr>
          <p:cNvPr id="57" name="Text Placeholder 53">
            <a:extLst>
              <a:ext uri="{FF2B5EF4-FFF2-40B4-BE49-F238E27FC236}">
                <a16:creationId xmlns:a16="http://schemas.microsoft.com/office/drawing/2014/main" id="{4D67E01E-ABB3-D343-838B-79B17CFC4EB6}"/>
              </a:ext>
            </a:extLst>
          </p:cNvPr>
          <p:cNvSpPr>
            <a:spLocks noGrp="1"/>
          </p:cNvSpPr>
          <p:nvPr>
            <p:ph type="body" sz="quarter" idx="25" hasCustomPrompt="1"/>
          </p:nvPr>
        </p:nvSpPr>
        <p:spPr>
          <a:xfrm>
            <a:off x="3378200" y="2986560"/>
            <a:ext cx="2557595"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 ADD NAME</a:t>
            </a:r>
          </a:p>
        </p:txBody>
      </p:sp>
      <p:sp>
        <p:nvSpPr>
          <p:cNvPr id="59" name="Picture Placeholder 51">
            <a:extLst>
              <a:ext uri="{FF2B5EF4-FFF2-40B4-BE49-F238E27FC236}">
                <a16:creationId xmlns:a16="http://schemas.microsoft.com/office/drawing/2014/main" id="{ED70D57D-04C2-8342-83BC-C6EEBFEF8485}"/>
              </a:ext>
            </a:extLst>
          </p:cNvPr>
          <p:cNvSpPr>
            <a:spLocks noGrp="1"/>
          </p:cNvSpPr>
          <p:nvPr>
            <p:ph type="pic" sz="quarter" idx="27" hasCustomPrompt="1"/>
          </p:nvPr>
        </p:nvSpPr>
        <p:spPr>
          <a:xfrm>
            <a:off x="3918853"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p>
        </p:txBody>
      </p:sp>
      <p:sp>
        <p:nvSpPr>
          <p:cNvPr id="61" name="Text Placeholder 53">
            <a:extLst>
              <a:ext uri="{FF2B5EF4-FFF2-40B4-BE49-F238E27FC236}">
                <a16:creationId xmlns:a16="http://schemas.microsoft.com/office/drawing/2014/main" id="{12CD07E1-6CC0-AA46-91C2-A71FBE067900}"/>
              </a:ext>
            </a:extLst>
          </p:cNvPr>
          <p:cNvSpPr>
            <a:spLocks noGrp="1"/>
          </p:cNvSpPr>
          <p:nvPr>
            <p:ph type="body" sz="quarter" idx="29" hasCustomPrompt="1"/>
          </p:nvPr>
        </p:nvSpPr>
        <p:spPr>
          <a:xfrm>
            <a:off x="6270326" y="2986560"/>
            <a:ext cx="2541888"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 ADD NAME</a:t>
            </a:r>
          </a:p>
        </p:txBody>
      </p:sp>
      <p:sp>
        <p:nvSpPr>
          <p:cNvPr id="63" name="Picture Placeholder 51">
            <a:extLst>
              <a:ext uri="{FF2B5EF4-FFF2-40B4-BE49-F238E27FC236}">
                <a16:creationId xmlns:a16="http://schemas.microsoft.com/office/drawing/2014/main" id="{EC3C3F17-35BA-9F44-8BC1-0F7A808E730E}"/>
              </a:ext>
            </a:extLst>
          </p:cNvPr>
          <p:cNvSpPr>
            <a:spLocks noGrp="1"/>
          </p:cNvSpPr>
          <p:nvPr>
            <p:ph type="pic" sz="quarter" idx="31" hasCustomPrompt="1"/>
          </p:nvPr>
        </p:nvSpPr>
        <p:spPr>
          <a:xfrm>
            <a:off x="6846665"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p>
        </p:txBody>
      </p:sp>
      <p:sp>
        <p:nvSpPr>
          <p:cNvPr id="65" name="Text Placeholder 53">
            <a:extLst>
              <a:ext uri="{FF2B5EF4-FFF2-40B4-BE49-F238E27FC236}">
                <a16:creationId xmlns:a16="http://schemas.microsoft.com/office/drawing/2014/main" id="{A9826A4D-4FF0-C741-B6E8-3C5612F35DB3}"/>
              </a:ext>
            </a:extLst>
          </p:cNvPr>
          <p:cNvSpPr>
            <a:spLocks noGrp="1"/>
          </p:cNvSpPr>
          <p:nvPr>
            <p:ph type="body" sz="quarter" idx="33" hasCustomPrompt="1"/>
          </p:nvPr>
        </p:nvSpPr>
        <p:spPr>
          <a:xfrm>
            <a:off x="9123114" y="2986560"/>
            <a:ext cx="2570123"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 ADD NAME</a:t>
            </a:r>
          </a:p>
        </p:txBody>
      </p:sp>
      <p:sp>
        <p:nvSpPr>
          <p:cNvPr id="67" name="Picture Placeholder 51">
            <a:extLst>
              <a:ext uri="{FF2B5EF4-FFF2-40B4-BE49-F238E27FC236}">
                <a16:creationId xmlns:a16="http://schemas.microsoft.com/office/drawing/2014/main" id="{CC8ADDD2-BB68-E040-8A63-24C2E6F0F0F1}"/>
              </a:ext>
            </a:extLst>
          </p:cNvPr>
          <p:cNvSpPr>
            <a:spLocks noGrp="1"/>
          </p:cNvSpPr>
          <p:nvPr>
            <p:ph type="pic" sz="quarter" idx="35" hasCustomPrompt="1"/>
          </p:nvPr>
        </p:nvSpPr>
        <p:spPr>
          <a:xfrm>
            <a:off x="9696048" y="1443947"/>
            <a:ext cx="1426482" cy="1426480"/>
          </a:xfrm>
          <a:prstGeom prst="rect">
            <a:avLst/>
          </a:prstGeom>
          <a:ln w="25400">
            <a:solidFill>
              <a:schemeClr val="bg2">
                <a:lumMod val="90000"/>
              </a:schemeClr>
            </a:solidFill>
          </a:ln>
        </p:spPr>
        <p:txBody>
          <a:bodyPr lIns="0" rIns="0" anchor="ctr">
            <a:normAutofit/>
          </a:bodyPr>
          <a:lstStyle>
            <a:lvl1pPr algn="ctr">
              <a:defRPr sz="1400"/>
            </a:lvl1pPr>
          </a:lstStyle>
          <a:p>
            <a:r>
              <a:rPr lang="en-US"/>
              <a:t>Click icon</a:t>
            </a:r>
            <a:br>
              <a:rPr lang="en-US"/>
            </a:br>
            <a:r>
              <a:rPr lang="en-US"/>
              <a:t>to add headshot</a:t>
            </a:r>
          </a:p>
        </p:txBody>
      </p:sp>
      <p:sp>
        <p:nvSpPr>
          <p:cNvPr id="69" name="Rectangle 68">
            <a:extLst>
              <a:ext uri="{FF2B5EF4-FFF2-40B4-BE49-F238E27FC236}">
                <a16:creationId xmlns:a16="http://schemas.microsoft.com/office/drawing/2014/main" id="{77054129-068B-B64A-9610-DFCA5A05A8E9}"/>
              </a:ext>
            </a:extLst>
          </p:cNvPr>
          <p:cNvSpPr/>
          <p:nvPr userDrawn="1"/>
        </p:nvSpPr>
        <p:spPr>
          <a:xfrm>
            <a:off x="-1607336" y="3031767"/>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Name</a:t>
            </a:r>
          </a:p>
          <a:p>
            <a:pPr algn="r"/>
            <a:r>
              <a:rPr lang="en-US" sz="1100" b="1" i="0" kern="1200">
                <a:solidFill>
                  <a:schemeClr val="tx1"/>
                </a:solidFill>
                <a:latin typeface="IBM Plex Sans SmBld" panose="020B0503050203000203" pitchFamily="34" charset="0"/>
                <a:ea typeface="+mn-ea"/>
                <a:cs typeface="+mn-cs"/>
              </a:rPr>
              <a:t>2 lines max</a:t>
            </a:r>
          </a:p>
        </p:txBody>
      </p:sp>
      <p:sp>
        <p:nvSpPr>
          <p:cNvPr id="70" name="Freeform 69">
            <a:extLst>
              <a:ext uri="{FF2B5EF4-FFF2-40B4-BE49-F238E27FC236}">
                <a16:creationId xmlns:a16="http://schemas.microsoft.com/office/drawing/2014/main" id="{F249D7DA-19EC-0346-83DB-15F20B047E46}"/>
              </a:ext>
            </a:extLst>
          </p:cNvPr>
          <p:cNvSpPr/>
          <p:nvPr userDrawn="1"/>
        </p:nvSpPr>
        <p:spPr>
          <a:xfrm>
            <a:off x="-279399" y="3001069"/>
            <a:ext cx="120650" cy="446837"/>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cap="all" baseline="0"/>
          </a:p>
        </p:txBody>
      </p:sp>
      <p:sp>
        <p:nvSpPr>
          <p:cNvPr id="71" name="Rectangle 70">
            <a:extLst>
              <a:ext uri="{FF2B5EF4-FFF2-40B4-BE49-F238E27FC236}">
                <a16:creationId xmlns:a16="http://schemas.microsoft.com/office/drawing/2014/main" id="{573E399E-C323-5743-A1D2-2EB70C5A6D2E}"/>
              </a:ext>
            </a:extLst>
          </p:cNvPr>
          <p:cNvSpPr/>
          <p:nvPr userDrawn="1"/>
        </p:nvSpPr>
        <p:spPr>
          <a:xfrm>
            <a:off x="-1607336" y="3558743"/>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Role or title</a:t>
            </a:r>
          </a:p>
          <a:p>
            <a:pPr algn="r"/>
            <a:r>
              <a:rPr lang="en-US" sz="1100" b="1" i="0" kern="1200">
                <a:solidFill>
                  <a:schemeClr val="tx1"/>
                </a:solidFill>
                <a:latin typeface="IBM Plex Sans SmBld" panose="020B0503050203000203" pitchFamily="34" charset="0"/>
                <a:ea typeface="+mn-ea"/>
                <a:cs typeface="+mn-cs"/>
              </a:rPr>
              <a:t>2 lines max</a:t>
            </a:r>
          </a:p>
        </p:txBody>
      </p:sp>
      <p:sp>
        <p:nvSpPr>
          <p:cNvPr id="72" name="Freeform 71">
            <a:extLst>
              <a:ext uri="{FF2B5EF4-FFF2-40B4-BE49-F238E27FC236}">
                <a16:creationId xmlns:a16="http://schemas.microsoft.com/office/drawing/2014/main" id="{34909290-5599-4443-9F34-5778A1B1FEAE}"/>
              </a:ext>
            </a:extLst>
          </p:cNvPr>
          <p:cNvSpPr/>
          <p:nvPr userDrawn="1"/>
        </p:nvSpPr>
        <p:spPr>
          <a:xfrm>
            <a:off x="-279399" y="3554279"/>
            <a:ext cx="120650" cy="395630"/>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08C51042-5426-6840-9776-176F18AE763C}"/>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7">
            <a:extLst>
              <a:ext uri="{FF2B5EF4-FFF2-40B4-BE49-F238E27FC236}">
                <a16:creationId xmlns:a16="http://schemas.microsoft.com/office/drawing/2014/main" id="{0A0C6D09-59C1-3E46-829F-A0F092E7382E}"/>
              </a:ext>
            </a:extLst>
          </p:cNvPr>
          <p:cNvSpPr>
            <a:spLocks noGrp="1"/>
          </p:cNvSpPr>
          <p:nvPr>
            <p:ph type="body" sz="quarter" idx="37" hasCustomPrompt="1"/>
          </p:nvPr>
        </p:nvSpPr>
        <p:spPr>
          <a:xfrm>
            <a:off x="3383976" y="4100286"/>
            <a:ext cx="2551819"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marL="0" marR="0" lvl="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lang="en-US"/>
              <a:t>Click to add bio</a:t>
            </a:r>
          </a:p>
        </p:txBody>
      </p:sp>
      <p:sp>
        <p:nvSpPr>
          <p:cNvPr id="30" name="Text Placeholder 57">
            <a:extLst>
              <a:ext uri="{FF2B5EF4-FFF2-40B4-BE49-F238E27FC236}">
                <a16:creationId xmlns:a16="http://schemas.microsoft.com/office/drawing/2014/main" id="{F9010CEB-567B-504A-B18C-A4831904CF1B}"/>
              </a:ext>
            </a:extLst>
          </p:cNvPr>
          <p:cNvSpPr>
            <a:spLocks noGrp="1"/>
          </p:cNvSpPr>
          <p:nvPr>
            <p:ph type="body" sz="quarter" idx="38" hasCustomPrompt="1"/>
          </p:nvPr>
        </p:nvSpPr>
        <p:spPr>
          <a:xfrm>
            <a:off x="6276130" y="4100286"/>
            <a:ext cx="2536148"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lvl="0"/>
            <a:r>
              <a:rPr lang="en-US"/>
              <a:t>Click to add bio</a:t>
            </a:r>
          </a:p>
        </p:txBody>
      </p:sp>
      <p:sp>
        <p:nvSpPr>
          <p:cNvPr id="31" name="Text Placeholder 57">
            <a:extLst>
              <a:ext uri="{FF2B5EF4-FFF2-40B4-BE49-F238E27FC236}">
                <a16:creationId xmlns:a16="http://schemas.microsoft.com/office/drawing/2014/main" id="{0DD6DE0E-D360-EA4A-8410-36D2A64AD916}"/>
              </a:ext>
            </a:extLst>
          </p:cNvPr>
          <p:cNvSpPr>
            <a:spLocks noGrp="1"/>
          </p:cNvSpPr>
          <p:nvPr>
            <p:ph type="body" sz="quarter" idx="39" hasCustomPrompt="1"/>
          </p:nvPr>
        </p:nvSpPr>
        <p:spPr>
          <a:xfrm>
            <a:off x="9123114" y="4100286"/>
            <a:ext cx="2564319" cy="2065564"/>
          </a:xfrm>
        </p:spPr>
        <p:txBody>
          <a:bodyPr lIns="0">
            <a:noAutofit/>
          </a:bodyPr>
          <a:lstStyle>
            <a:lvl1pPr>
              <a:defRPr sz="1200"/>
            </a:lvl1pPr>
            <a:lvl2pPr>
              <a:defRPr sz="1400"/>
            </a:lvl2pPr>
            <a:lvl3pPr>
              <a:defRPr sz="1200"/>
            </a:lvl3pPr>
            <a:lvl4pPr>
              <a:defRPr sz="1100"/>
            </a:lvl4pPr>
            <a:lvl5pPr>
              <a:defRPr sz="1200" b="0" i="0">
                <a:latin typeface="IBM Plex Sans" panose="020B0503050203000203" pitchFamily="34" charset="0"/>
              </a:defRPr>
            </a:lvl5pPr>
          </a:lstStyle>
          <a:p>
            <a:pPr lvl="0"/>
            <a:r>
              <a:rPr lang="en-US"/>
              <a:t>Click to add bio</a:t>
            </a:r>
          </a:p>
        </p:txBody>
      </p:sp>
      <p:grpSp>
        <p:nvGrpSpPr>
          <p:cNvPr id="21" name="Group 20">
            <a:extLst>
              <a:ext uri="{FF2B5EF4-FFF2-40B4-BE49-F238E27FC236}">
                <a16:creationId xmlns:a16="http://schemas.microsoft.com/office/drawing/2014/main" id="{D7CD537F-2C2A-4545-8055-1CA5AAC9921A}"/>
              </a:ext>
            </a:extLst>
          </p:cNvPr>
          <p:cNvGrpSpPr/>
          <p:nvPr userDrawn="1"/>
        </p:nvGrpSpPr>
        <p:grpSpPr>
          <a:xfrm>
            <a:off x="12065000" y="-254000"/>
            <a:ext cx="2405602" cy="3262377"/>
            <a:chOff x="12065000" y="-254000"/>
            <a:chExt cx="2405602" cy="3262377"/>
          </a:xfrm>
        </p:grpSpPr>
        <p:sp>
          <p:nvSpPr>
            <p:cNvPr id="27" name="Rectangle 26">
              <a:extLst>
                <a:ext uri="{FF2B5EF4-FFF2-40B4-BE49-F238E27FC236}">
                  <a16:creationId xmlns:a16="http://schemas.microsoft.com/office/drawing/2014/main" id="{28031130-C249-1746-834C-EDC3C8A96FB1}"/>
                </a:ext>
              </a:extLst>
            </p:cNvPr>
            <p:cNvSpPr/>
            <p:nvPr userDrawn="1"/>
          </p:nvSpPr>
          <p:spPr>
            <a:xfrm>
              <a:off x="12236449" y="199077"/>
              <a:ext cx="2000251" cy="28093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8" name="Rectangle 27">
              <a:extLst>
                <a:ext uri="{FF2B5EF4-FFF2-40B4-BE49-F238E27FC236}">
                  <a16:creationId xmlns:a16="http://schemas.microsoft.com/office/drawing/2014/main" id="{D6C16B82-78DE-8048-B823-C08F79348C86}"/>
                </a:ext>
              </a:extLst>
            </p:cNvPr>
            <p:cNvSpPr/>
            <p:nvPr userDrawn="1"/>
          </p:nvSpPr>
          <p:spPr>
            <a:xfrm>
              <a:off x="12236449"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2" name="Right Triangle 31">
              <a:extLst>
                <a:ext uri="{FF2B5EF4-FFF2-40B4-BE49-F238E27FC236}">
                  <a16:creationId xmlns:a16="http://schemas.microsoft.com/office/drawing/2014/main" id="{7F562556-E27E-264E-99C0-D1C63D75E375}"/>
                </a:ext>
              </a:extLst>
            </p:cNvPr>
            <p:cNvSpPr/>
            <p:nvPr userDrawn="1"/>
          </p:nvSpPr>
          <p:spPr>
            <a:xfrm flipH="1">
              <a:off x="12065000"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3" name="TextBox 32">
              <a:extLst>
                <a:ext uri="{FF2B5EF4-FFF2-40B4-BE49-F238E27FC236}">
                  <a16:creationId xmlns:a16="http://schemas.microsoft.com/office/drawing/2014/main" id="{D208AE33-3367-1343-A4A0-5F83F47BE3EF}"/>
                </a:ext>
              </a:extLst>
            </p:cNvPr>
            <p:cNvSpPr txBox="1"/>
            <p:nvPr userDrawn="1"/>
          </p:nvSpPr>
          <p:spPr>
            <a:xfrm>
              <a:off x="12466110"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34" name="TextBox 33">
              <a:extLst>
                <a:ext uri="{FF2B5EF4-FFF2-40B4-BE49-F238E27FC236}">
                  <a16:creationId xmlns:a16="http://schemas.microsoft.com/office/drawing/2014/main" id="{4E9B2F54-ABA6-894C-BC43-0C34C2F3316E}"/>
                </a:ext>
              </a:extLst>
            </p:cNvPr>
            <p:cNvSpPr txBox="1"/>
            <p:nvPr userDrawn="1"/>
          </p:nvSpPr>
          <p:spPr>
            <a:xfrm>
              <a:off x="12318220" y="429245"/>
              <a:ext cx="1796791" cy="2443633"/>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 Images will fill left to right. </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Right-click on the image. Choose ‘Crop’ from the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menu. Adjust the size &amp; position to your preference. Press ‘esc’ or click outside image area to exit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cropping mode.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your image doesn’t fully fill the box:</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Click the arrow beside ‘Crop’</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Select ‘Fill’</a:t>
              </a:r>
            </a:p>
          </p:txBody>
        </p:sp>
        <p:pic>
          <p:nvPicPr>
            <p:cNvPr id="39" name="Picture 38">
              <a:extLst>
                <a:ext uri="{FF2B5EF4-FFF2-40B4-BE49-F238E27FC236}">
                  <a16:creationId xmlns:a16="http://schemas.microsoft.com/office/drawing/2014/main" id="{B85F7CEC-08AE-3344-BA91-D2AE197E42F5}"/>
                </a:ext>
              </a:extLst>
            </p:cNvPr>
            <p:cNvPicPr>
              <a:picLocks noChangeAspect="1"/>
            </p:cNvPicPr>
            <p:nvPr userDrawn="1"/>
          </p:nvPicPr>
          <p:blipFill rotWithShape="1">
            <a:blip r:embed="rId2"/>
            <a:srcRect l="33684" t="12097" r="43371" b="20368"/>
            <a:stretch/>
          </p:blipFill>
          <p:spPr>
            <a:xfrm>
              <a:off x="14061142" y="1344710"/>
              <a:ext cx="228679" cy="356879"/>
            </a:xfrm>
            <a:prstGeom prst="rect">
              <a:avLst/>
            </a:prstGeom>
            <a:ln w="19050">
              <a:solidFill>
                <a:schemeClr val="accent3">
                  <a:lumMod val="60000"/>
                  <a:lumOff val="40000"/>
                </a:schemeClr>
              </a:solidFill>
            </a:ln>
          </p:spPr>
        </p:pic>
        <p:pic>
          <p:nvPicPr>
            <p:cNvPr id="7" name="Picture 6">
              <a:extLst>
                <a:ext uri="{FF2B5EF4-FFF2-40B4-BE49-F238E27FC236}">
                  <a16:creationId xmlns:a16="http://schemas.microsoft.com/office/drawing/2014/main" id="{B256C73F-8090-0044-8E83-F95C9D9DA876}"/>
                </a:ext>
              </a:extLst>
            </p:cNvPr>
            <p:cNvPicPr>
              <a:picLocks noChangeAspect="1"/>
            </p:cNvPicPr>
            <p:nvPr userDrawn="1"/>
          </p:nvPicPr>
          <p:blipFill rotWithShape="1">
            <a:blip r:embed="rId3"/>
            <a:srcRect l="9626" t="9096" r="59420" b="9075"/>
            <a:stretch/>
          </p:blipFill>
          <p:spPr>
            <a:xfrm>
              <a:off x="14047433" y="2596811"/>
              <a:ext cx="423169" cy="320454"/>
            </a:xfrm>
            <a:prstGeom prst="rect">
              <a:avLst/>
            </a:prstGeom>
            <a:ln w="19050">
              <a:solidFill>
                <a:schemeClr val="accent3">
                  <a:lumMod val="60000"/>
                  <a:lumOff val="40000"/>
                </a:schemeClr>
              </a:solidFill>
            </a:ln>
          </p:spPr>
        </p:pic>
      </p:grpSp>
      <p:grpSp>
        <p:nvGrpSpPr>
          <p:cNvPr id="20" name="Group 19">
            <a:extLst>
              <a:ext uri="{FF2B5EF4-FFF2-40B4-BE49-F238E27FC236}">
                <a16:creationId xmlns:a16="http://schemas.microsoft.com/office/drawing/2014/main" id="{9458F036-9685-8C4F-82BC-3B6F801B664F}"/>
              </a:ext>
            </a:extLst>
          </p:cNvPr>
          <p:cNvGrpSpPr/>
          <p:nvPr userDrawn="1"/>
        </p:nvGrpSpPr>
        <p:grpSpPr>
          <a:xfrm>
            <a:off x="12236449" y="3186320"/>
            <a:ext cx="2000251" cy="2958448"/>
            <a:chOff x="12236449" y="3360056"/>
            <a:chExt cx="2000251" cy="2958448"/>
          </a:xfrm>
        </p:grpSpPr>
        <p:sp>
          <p:nvSpPr>
            <p:cNvPr id="45" name="Rectangle 44">
              <a:extLst>
                <a:ext uri="{FF2B5EF4-FFF2-40B4-BE49-F238E27FC236}">
                  <a16:creationId xmlns:a16="http://schemas.microsoft.com/office/drawing/2014/main" id="{D173A873-10DD-8A4D-9887-2B3DDE038277}"/>
                </a:ext>
              </a:extLst>
            </p:cNvPr>
            <p:cNvSpPr/>
            <p:nvPr userDrawn="1"/>
          </p:nvSpPr>
          <p:spPr>
            <a:xfrm>
              <a:off x="12236449" y="3813133"/>
              <a:ext cx="2000251" cy="25053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6" name="Rectangle 45">
              <a:extLst>
                <a:ext uri="{FF2B5EF4-FFF2-40B4-BE49-F238E27FC236}">
                  <a16:creationId xmlns:a16="http://schemas.microsoft.com/office/drawing/2014/main" id="{E6AF1BE5-D210-3146-8D96-BEE6EB11EFC8}"/>
                </a:ext>
              </a:extLst>
            </p:cNvPr>
            <p:cNvSpPr/>
            <p:nvPr userDrawn="1"/>
          </p:nvSpPr>
          <p:spPr>
            <a:xfrm>
              <a:off x="12236449" y="3360056"/>
              <a:ext cx="2000251" cy="5914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8" name="TextBox 47">
              <a:extLst>
                <a:ext uri="{FF2B5EF4-FFF2-40B4-BE49-F238E27FC236}">
                  <a16:creationId xmlns:a16="http://schemas.microsoft.com/office/drawing/2014/main" id="{773F170C-277D-954A-ABAA-EDF5AA994B7A}"/>
                </a:ext>
              </a:extLst>
            </p:cNvPr>
            <p:cNvSpPr txBox="1"/>
            <p:nvPr userDrawn="1"/>
          </p:nvSpPr>
          <p:spPr>
            <a:xfrm>
              <a:off x="12466109" y="3417829"/>
              <a:ext cx="1663547" cy="523220"/>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HEADSHOTS: CROPPING</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49" name="TextBox 48">
              <a:extLst>
                <a:ext uri="{FF2B5EF4-FFF2-40B4-BE49-F238E27FC236}">
                  <a16:creationId xmlns:a16="http://schemas.microsoft.com/office/drawing/2014/main" id="{80F81BD9-B2FB-A74B-A7A3-BFE3CA73B553}"/>
                </a:ext>
              </a:extLst>
            </p:cNvPr>
            <p:cNvSpPr txBox="1"/>
            <p:nvPr userDrawn="1"/>
          </p:nvSpPr>
          <p:spPr>
            <a:xfrm>
              <a:off x="12318220" y="4096342"/>
              <a:ext cx="1693055" cy="1024298"/>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When resizing headshots, maintain the same amount of white space around each person. If possible, align the top of each person’s head and adjust them to be the same size.</a:t>
              </a:r>
            </a:p>
          </p:txBody>
        </p:sp>
        <p:grpSp>
          <p:nvGrpSpPr>
            <p:cNvPr id="19" name="Group 18">
              <a:extLst>
                <a:ext uri="{FF2B5EF4-FFF2-40B4-BE49-F238E27FC236}">
                  <a16:creationId xmlns:a16="http://schemas.microsoft.com/office/drawing/2014/main" id="{16E39219-D9D2-604C-B964-CE1DE3755DC5}"/>
                </a:ext>
              </a:extLst>
            </p:cNvPr>
            <p:cNvGrpSpPr/>
            <p:nvPr userDrawn="1"/>
          </p:nvGrpSpPr>
          <p:grpSpPr>
            <a:xfrm>
              <a:off x="12455525" y="5714968"/>
              <a:ext cx="1597025" cy="438944"/>
              <a:chOff x="12455525" y="5733256"/>
              <a:chExt cx="1597025" cy="438944"/>
            </a:xfrm>
          </p:grpSpPr>
          <p:grpSp>
            <p:nvGrpSpPr>
              <p:cNvPr id="10" name="Group 9">
                <a:extLst>
                  <a:ext uri="{FF2B5EF4-FFF2-40B4-BE49-F238E27FC236}">
                    <a16:creationId xmlns:a16="http://schemas.microsoft.com/office/drawing/2014/main" id="{D9AECD0E-D0DC-B846-AFC7-8EB3FD29148B}"/>
                  </a:ext>
                </a:extLst>
              </p:cNvPr>
              <p:cNvGrpSpPr/>
              <p:nvPr userDrawn="1"/>
            </p:nvGrpSpPr>
            <p:grpSpPr>
              <a:xfrm>
                <a:off x="12518315" y="5792785"/>
                <a:ext cx="283285" cy="282575"/>
                <a:chOff x="12518315" y="5406742"/>
                <a:chExt cx="283285" cy="282575"/>
              </a:xfrm>
            </p:grpSpPr>
            <p:pic>
              <p:nvPicPr>
                <p:cNvPr id="6" name="Graphic 5">
                  <a:extLst>
                    <a:ext uri="{FF2B5EF4-FFF2-40B4-BE49-F238E27FC236}">
                      <a16:creationId xmlns:a16="http://schemas.microsoft.com/office/drawing/2014/main" id="{15E05C98-E599-DA41-A9D4-C8E65D4054E3}"/>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2730"/>
                <a:stretch/>
              </p:blipFill>
              <p:spPr>
                <a:xfrm>
                  <a:off x="12518315" y="5439331"/>
                  <a:ext cx="283285" cy="249986"/>
                </a:xfrm>
                <a:prstGeom prst="rect">
                  <a:avLst/>
                </a:prstGeom>
              </p:spPr>
            </p:pic>
            <p:sp>
              <p:nvSpPr>
                <p:cNvPr id="55" name="Rectangle 54">
                  <a:extLst>
                    <a:ext uri="{FF2B5EF4-FFF2-40B4-BE49-F238E27FC236}">
                      <a16:creationId xmlns:a16="http://schemas.microsoft.com/office/drawing/2014/main" id="{EF272C75-FC1A-1043-8DC4-B72713FD77B8}"/>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75">
                <a:extLst>
                  <a:ext uri="{FF2B5EF4-FFF2-40B4-BE49-F238E27FC236}">
                    <a16:creationId xmlns:a16="http://schemas.microsoft.com/office/drawing/2014/main" id="{79679A78-1706-AA47-819F-89B16333C96F}"/>
                  </a:ext>
                </a:extLst>
              </p:cNvPr>
              <p:cNvGrpSpPr/>
              <p:nvPr userDrawn="1"/>
            </p:nvGrpSpPr>
            <p:grpSpPr>
              <a:xfrm>
                <a:off x="12872679" y="5792785"/>
                <a:ext cx="283285" cy="282575"/>
                <a:chOff x="12518315" y="5406742"/>
                <a:chExt cx="283285" cy="282575"/>
              </a:xfrm>
            </p:grpSpPr>
            <p:pic>
              <p:nvPicPr>
                <p:cNvPr id="77" name="Graphic 76">
                  <a:extLst>
                    <a:ext uri="{FF2B5EF4-FFF2-40B4-BE49-F238E27FC236}">
                      <a16:creationId xmlns:a16="http://schemas.microsoft.com/office/drawing/2014/main" id="{28F5CF5C-490F-5348-93B5-EDB1B57FDF67}"/>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2730"/>
                <a:stretch/>
              </p:blipFill>
              <p:spPr>
                <a:xfrm>
                  <a:off x="12518315" y="5439331"/>
                  <a:ext cx="283285" cy="249986"/>
                </a:xfrm>
                <a:prstGeom prst="rect">
                  <a:avLst/>
                </a:prstGeom>
              </p:spPr>
            </p:pic>
            <p:sp>
              <p:nvSpPr>
                <p:cNvPr id="78" name="Rectangle 77">
                  <a:extLst>
                    <a:ext uri="{FF2B5EF4-FFF2-40B4-BE49-F238E27FC236}">
                      <a16:creationId xmlns:a16="http://schemas.microsoft.com/office/drawing/2014/main" id="{AD017EFA-8353-634B-9923-771C47807566}"/>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9" name="Group 78">
                <a:extLst>
                  <a:ext uri="{FF2B5EF4-FFF2-40B4-BE49-F238E27FC236}">
                    <a16:creationId xmlns:a16="http://schemas.microsoft.com/office/drawing/2014/main" id="{4124EDD7-5A48-DF48-BC5E-F8C59BC9D076}"/>
                  </a:ext>
                </a:extLst>
              </p:cNvPr>
              <p:cNvGrpSpPr/>
              <p:nvPr userDrawn="1"/>
            </p:nvGrpSpPr>
            <p:grpSpPr>
              <a:xfrm>
                <a:off x="13227043" y="5792785"/>
                <a:ext cx="283285" cy="282575"/>
                <a:chOff x="12518315" y="5406742"/>
                <a:chExt cx="283285" cy="282575"/>
              </a:xfrm>
            </p:grpSpPr>
            <p:pic>
              <p:nvPicPr>
                <p:cNvPr id="80" name="Graphic 79">
                  <a:extLst>
                    <a:ext uri="{FF2B5EF4-FFF2-40B4-BE49-F238E27FC236}">
                      <a16:creationId xmlns:a16="http://schemas.microsoft.com/office/drawing/2014/main" id="{C2FB88DE-8515-3443-9D4E-C0C0F1480B6E}"/>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2730"/>
                <a:stretch/>
              </p:blipFill>
              <p:spPr>
                <a:xfrm>
                  <a:off x="12518315" y="5439331"/>
                  <a:ext cx="283285" cy="249986"/>
                </a:xfrm>
                <a:prstGeom prst="rect">
                  <a:avLst/>
                </a:prstGeom>
              </p:spPr>
            </p:pic>
            <p:sp>
              <p:nvSpPr>
                <p:cNvPr id="81" name="Rectangle 80">
                  <a:extLst>
                    <a:ext uri="{FF2B5EF4-FFF2-40B4-BE49-F238E27FC236}">
                      <a16:creationId xmlns:a16="http://schemas.microsoft.com/office/drawing/2014/main" id="{23B09CFF-8074-4C4F-9B18-63E3646174FE}"/>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2" name="Group 81">
                <a:extLst>
                  <a:ext uri="{FF2B5EF4-FFF2-40B4-BE49-F238E27FC236}">
                    <a16:creationId xmlns:a16="http://schemas.microsoft.com/office/drawing/2014/main" id="{6672421C-D6EE-0441-97C2-BABC1C35B2B1}"/>
                  </a:ext>
                </a:extLst>
              </p:cNvPr>
              <p:cNvGrpSpPr/>
              <p:nvPr userDrawn="1"/>
            </p:nvGrpSpPr>
            <p:grpSpPr>
              <a:xfrm>
                <a:off x="13581406" y="5792785"/>
                <a:ext cx="283285" cy="282575"/>
                <a:chOff x="12518315" y="5406742"/>
                <a:chExt cx="283285" cy="282575"/>
              </a:xfrm>
            </p:grpSpPr>
            <p:pic>
              <p:nvPicPr>
                <p:cNvPr id="83" name="Graphic 82">
                  <a:extLst>
                    <a:ext uri="{FF2B5EF4-FFF2-40B4-BE49-F238E27FC236}">
                      <a16:creationId xmlns:a16="http://schemas.microsoft.com/office/drawing/2014/main" id="{3F529CAD-6F24-6745-91A5-63FEE7BB4FFC}"/>
                    </a:ext>
                  </a:extLst>
                </p:cNvPr>
                <p:cNvPicPr>
                  <a:picLocks noChangeAspect="1"/>
                </p:cNvPicPr>
                <p:nvPr userDrawn="1"/>
              </p:nvPicPr>
              <p:blipFill rotWithShape="1">
                <a:blip r:embed="rId4">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84" name="Rectangle 83">
                  <a:extLst>
                    <a:ext uri="{FF2B5EF4-FFF2-40B4-BE49-F238E27FC236}">
                      <a16:creationId xmlns:a16="http://schemas.microsoft.com/office/drawing/2014/main" id="{91535187-B13A-E64E-A8B4-DA3E6BAB34CB}"/>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8" name="Rounded Rectangle 97">
                <a:extLst>
                  <a:ext uri="{FF2B5EF4-FFF2-40B4-BE49-F238E27FC236}">
                    <a16:creationId xmlns:a16="http://schemas.microsoft.com/office/drawing/2014/main" id="{ADF3EE22-A317-C34E-B1C5-45F13115A0AF}"/>
                  </a:ext>
                </a:extLst>
              </p:cNvPr>
              <p:cNvSpPr/>
              <p:nvPr userDrawn="1"/>
            </p:nvSpPr>
            <p:spPr>
              <a:xfrm>
                <a:off x="12455525" y="5733256"/>
                <a:ext cx="1489075" cy="390525"/>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a:extLst>
                  <a:ext uri="{FF2B5EF4-FFF2-40B4-BE49-F238E27FC236}">
                    <a16:creationId xmlns:a16="http://schemas.microsoft.com/office/drawing/2014/main" id="{820A1A98-04BB-B142-BC0C-76CE4F11DBDE}"/>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3893800" y="6013450"/>
                <a:ext cx="158750" cy="158750"/>
              </a:xfrm>
              <a:prstGeom prst="rect">
                <a:avLst/>
              </a:prstGeom>
            </p:spPr>
          </p:pic>
        </p:grpSp>
        <p:grpSp>
          <p:nvGrpSpPr>
            <p:cNvPr id="18" name="Group 17">
              <a:extLst>
                <a:ext uri="{FF2B5EF4-FFF2-40B4-BE49-F238E27FC236}">
                  <a16:creationId xmlns:a16="http://schemas.microsoft.com/office/drawing/2014/main" id="{BAABEC2F-3FCB-ED4A-A3AB-89D9DCEDBFF3}"/>
                </a:ext>
              </a:extLst>
            </p:cNvPr>
            <p:cNvGrpSpPr/>
            <p:nvPr userDrawn="1"/>
          </p:nvGrpSpPr>
          <p:grpSpPr>
            <a:xfrm>
              <a:off x="12455525" y="5229987"/>
              <a:ext cx="1597025" cy="431800"/>
              <a:chOff x="12455525" y="5248275"/>
              <a:chExt cx="1597025" cy="431800"/>
            </a:xfrm>
          </p:grpSpPr>
          <p:grpSp>
            <p:nvGrpSpPr>
              <p:cNvPr id="86" name="Group 85">
                <a:extLst>
                  <a:ext uri="{FF2B5EF4-FFF2-40B4-BE49-F238E27FC236}">
                    <a16:creationId xmlns:a16="http://schemas.microsoft.com/office/drawing/2014/main" id="{6198A7D5-B941-1346-9E26-41C79270CD1A}"/>
                  </a:ext>
                </a:extLst>
              </p:cNvPr>
              <p:cNvGrpSpPr/>
              <p:nvPr userDrawn="1"/>
            </p:nvGrpSpPr>
            <p:grpSpPr>
              <a:xfrm>
                <a:off x="12518315" y="5302400"/>
                <a:ext cx="283285" cy="282575"/>
                <a:chOff x="12518315" y="5406742"/>
                <a:chExt cx="283285" cy="282575"/>
              </a:xfrm>
            </p:grpSpPr>
            <p:pic>
              <p:nvPicPr>
                <p:cNvPr id="87" name="Graphic 86">
                  <a:extLst>
                    <a:ext uri="{FF2B5EF4-FFF2-40B4-BE49-F238E27FC236}">
                      <a16:creationId xmlns:a16="http://schemas.microsoft.com/office/drawing/2014/main" id="{7BBD8531-3FAC-C04D-B79F-7B16B2A917FA}"/>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19045" t="-2291" r="20594" b="49026"/>
                <a:stretch/>
              </p:blipFill>
              <p:spPr>
                <a:xfrm>
                  <a:off x="12518315" y="5439331"/>
                  <a:ext cx="283285" cy="249986"/>
                </a:xfrm>
                <a:prstGeom prst="rect">
                  <a:avLst/>
                </a:prstGeom>
              </p:spPr>
            </p:pic>
            <p:sp>
              <p:nvSpPr>
                <p:cNvPr id="88" name="Rectangle 87">
                  <a:extLst>
                    <a:ext uri="{FF2B5EF4-FFF2-40B4-BE49-F238E27FC236}">
                      <a16:creationId xmlns:a16="http://schemas.microsoft.com/office/drawing/2014/main" id="{A05322F6-E29B-3948-AADC-7043106F260E}"/>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9" name="Group 88">
                <a:extLst>
                  <a:ext uri="{FF2B5EF4-FFF2-40B4-BE49-F238E27FC236}">
                    <a16:creationId xmlns:a16="http://schemas.microsoft.com/office/drawing/2014/main" id="{865E01D8-F5E5-7E4F-9539-65C2911130DF}"/>
                  </a:ext>
                </a:extLst>
              </p:cNvPr>
              <p:cNvGrpSpPr/>
              <p:nvPr userDrawn="1"/>
            </p:nvGrpSpPr>
            <p:grpSpPr>
              <a:xfrm>
                <a:off x="12843992" y="5290124"/>
                <a:ext cx="334126" cy="294851"/>
                <a:chOff x="12489628" y="5394466"/>
                <a:chExt cx="334126" cy="294851"/>
              </a:xfrm>
            </p:grpSpPr>
            <p:pic>
              <p:nvPicPr>
                <p:cNvPr id="90" name="Graphic 89">
                  <a:extLst>
                    <a:ext uri="{FF2B5EF4-FFF2-40B4-BE49-F238E27FC236}">
                      <a16:creationId xmlns:a16="http://schemas.microsoft.com/office/drawing/2014/main" id="{94443BB8-83CA-E640-A68C-79948441AF06}"/>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2730"/>
                <a:stretch/>
              </p:blipFill>
              <p:spPr>
                <a:xfrm>
                  <a:off x="12489628" y="5394466"/>
                  <a:ext cx="334126" cy="294851"/>
                </a:xfrm>
                <a:prstGeom prst="rect">
                  <a:avLst/>
                </a:prstGeom>
              </p:spPr>
            </p:pic>
            <p:sp>
              <p:nvSpPr>
                <p:cNvPr id="91" name="Rectangle 90">
                  <a:extLst>
                    <a:ext uri="{FF2B5EF4-FFF2-40B4-BE49-F238E27FC236}">
                      <a16:creationId xmlns:a16="http://schemas.microsoft.com/office/drawing/2014/main" id="{940B5F43-28EE-7241-8A12-90831744FACC}"/>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2" name="Group 91">
                <a:extLst>
                  <a:ext uri="{FF2B5EF4-FFF2-40B4-BE49-F238E27FC236}">
                    <a16:creationId xmlns:a16="http://schemas.microsoft.com/office/drawing/2014/main" id="{2FE00A1C-A059-394A-9B71-52DAD00D86E3}"/>
                  </a:ext>
                </a:extLst>
              </p:cNvPr>
              <p:cNvGrpSpPr/>
              <p:nvPr userDrawn="1"/>
            </p:nvGrpSpPr>
            <p:grpSpPr>
              <a:xfrm>
                <a:off x="13194770" y="5302400"/>
                <a:ext cx="334764" cy="283172"/>
                <a:chOff x="12486042" y="5406742"/>
                <a:chExt cx="334764" cy="283172"/>
              </a:xfrm>
            </p:grpSpPr>
            <p:pic>
              <p:nvPicPr>
                <p:cNvPr id="93" name="Graphic 92">
                  <a:extLst>
                    <a:ext uri="{FF2B5EF4-FFF2-40B4-BE49-F238E27FC236}">
                      <a16:creationId xmlns:a16="http://schemas.microsoft.com/office/drawing/2014/main" id="{47FDF333-60E2-4F46-8070-391A9948ECB5}"/>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387" t="1" r="29379" b="69441"/>
                <a:stretch/>
              </p:blipFill>
              <p:spPr>
                <a:xfrm>
                  <a:off x="12486042" y="5447692"/>
                  <a:ext cx="334764" cy="242222"/>
                </a:xfrm>
                <a:prstGeom prst="rect">
                  <a:avLst/>
                </a:prstGeom>
              </p:spPr>
            </p:pic>
            <p:sp>
              <p:nvSpPr>
                <p:cNvPr id="94" name="Rectangle 93">
                  <a:extLst>
                    <a:ext uri="{FF2B5EF4-FFF2-40B4-BE49-F238E27FC236}">
                      <a16:creationId xmlns:a16="http://schemas.microsoft.com/office/drawing/2014/main" id="{509B3085-E7F8-AF48-B9FE-91E73E017EB6}"/>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5" name="Group 94">
                <a:extLst>
                  <a:ext uri="{FF2B5EF4-FFF2-40B4-BE49-F238E27FC236}">
                    <a16:creationId xmlns:a16="http://schemas.microsoft.com/office/drawing/2014/main" id="{B70C983C-AAB1-C242-A881-D852981C1A2D}"/>
                  </a:ext>
                </a:extLst>
              </p:cNvPr>
              <p:cNvGrpSpPr/>
              <p:nvPr userDrawn="1"/>
            </p:nvGrpSpPr>
            <p:grpSpPr>
              <a:xfrm>
                <a:off x="13581406" y="5302400"/>
                <a:ext cx="283285" cy="282575"/>
                <a:chOff x="12518315" y="5406742"/>
                <a:chExt cx="283285" cy="282575"/>
              </a:xfrm>
            </p:grpSpPr>
            <p:pic>
              <p:nvPicPr>
                <p:cNvPr id="96" name="Graphic 95">
                  <a:extLst>
                    <a:ext uri="{FF2B5EF4-FFF2-40B4-BE49-F238E27FC236}">
                      <a16:creationId xmlns:a16="http://schemas.microsoft.com/office/drawing/2014/main" id="{5A1F7849-60D2-FB42-95FF-D2733BB4ACCD}"/>
                    </a:ext>
                  </a:extLst>
                </p:cNvPr>
                <p:cNvPicPr>
                  <a:picLocks noChangeAspect="1"/>
                </p:cNvPicPr>
                <p:nvPr userDrawn="1"/>
              </p:nvPicPr>
              <p:blipFill rotWithShape="1">
                <a:blip r:embed="rId4">
                  <a:extLst>
                    <a:ext uri="{96DAC541-7B7A-43D3-8B79-37D633B846F1}">
                      <asvg:svgBlip xmlns:asvg="http://schemas.microsoft.com/office/drawing/2016/SVG/main" r:embed="rId6"/>
                    </a:ext>
                  </a:extLst>
                </a:blip>
                <a:srcRect l="9333" t="-984" r="12772" b="32248"/>
                <a:stretch/>
              </p:blipFill>
              <p:spPr>
                <a:xfrm>
                  <a:off x="12518315" y="5439331"/>
                  <a:ext cx="283285" cy="249986"/>
                </a:xfrm>
                <a:prstGeom prst="rect">
                  <a:avLst/>
                </a:prstGeom>
              </p:spPr>
            </p:pic>
            <p:sp>
              <p:nvSpPr>
                <p:cNvPr id="97" name="Rectangle 96">
                  <a:extLst>
                    <a:ext uri="{FF2B5EF4-FFF2-40B4-BE49-F238E27FC236}">
                      <a16:creationId xmlns:a16="http://schemas.microsoft.com/office/drawing/2014/main" id="{E831ED36-DC9A-F148-BF1D-396A2295B413}"/>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Rounded Rectangle 10">
                <a:extLst>
                  <a:ext uri="{FF2B5EF4-FFF2-40B4-BE49-F238E27FC236}">
                    <a16:creationId xmlns:a16="http://schemas.microsoft.com/office/drawing/2014/main" id="{0AE5C59A-E79A-C345-AE89-38388F37C4BA}"/>
                  </a:ext>
                </a:extLst>
              </p:cNvPr>
              <p:cNvSpPr/>
              <p:nvPr userDrawn="1"/>
            </p:nvSpPr>
            <p:spPr>
              <a:xfrm>
                <a:off x="12455525" y="5248275"/>
                <a:ext cx="1489075" cy="39052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E396BE36-6A47-5248-A759-56E70A96166E}"/>
                  </a:ext>
                </a:extLst>
              </p:cNvPr>
              <p:cNvGrpSpPr/>
              <p:nvPr userDrawn="1"/>
            </p:nvGrpSpPr>
            <p:grpSpPr>
              <a:xfrm>
                <a:off x="13898562" y="5526087"/>
                <a:ext cx="153988" cy="153988"/>
                <a:chOff x="13949362" y="5565775"/>
                <a:chExt cx="120650" cy="120650"/>
              </a:xfrm>
            </p:grpSpPr>
            <p:sp>
              <p:nvSpPr>
                <p:cNvPr id="16" name="Oval 15">
                  <a:extLst>
                    <a:ext uri="{FF2B5EF4-FFF2-40B4-BE49-F238E27FC236}">
                      <a16:creationId xmlns:a16="http://schemas.microsoft.com/office/drawing/2014/main" id="{12E049D4-D6D5-604E-9DE0-8C2B8478A2BE}"/>
                    </a:ext>
                  </a:extLst>
                </p:cNvPr>
                <p:cNvSpPr/>
                <p:nvPr userDrawn="1"/>
              </p:nvSpPr>
              <p:spPr>
                <a:xfrm>
                  <a:off x="13955712" y="5572125"/>
                  <a:ext cx="107950" cy="10795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600"/>
                </a:p>
              </p:txBody>
            </p:sp>
            <p:pic>
              <p:nvPicPr>
                <p:cNvPr id="15" name="Graphic 14">
                  <a:extLst>
                    <a:ext uri="{FF2B5EF4-FFF2-40B4-BE49-F238E27FC236}">
                      <a16:creationId xmlns:a16="http://schemas.microsoft.com/office/drawing/2014/main" id="{4CE49B2D-AF95-0644-A288-2C74EB8DD69D}"/>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3949362" y="5565775"/>
                  <a:ext cx="120650" cy="120650"/>
                </a:xfrm>
                <a:prstGeom prst="rect">
                  <a:avLst/>
                </a:prstGeom>
              </p:spPr>
            </p:pic>
          </p:grpSp>
        </p:grpSp>
      </p:grpSp>
      <p:sp>
        <p:nvSpPr>
          <p:cNvPr id="74" name="Text Placeholder 53">
            <a:extLst>
              <a:ext uri="{FF2B5EF4-FFF2-40B4-BE49-F238E27FC236}">
                <a16:creationId xmlns:a16="http://schemas.microsoft.com/office/drawing/2014/main" id="{F201B278-13BC-D14B-B7C9-B7A3219F1726}"/>
              </a:ext>
            </a:extLst>
          </p:cNvPr>
          <p:cNvSpPr>
            <a:spLocks noGrp="1"/>
          </p:cNvSpPr>
          <p:nvPr>
            <p:ph type="body" sz="quarter" idx="40" hasCustomPrompt="1"/>
          </p:nvPr>
        </p:nvSpPr>
        <p:spPr>
          <a:xfrm>
            <a:off x="3378200"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a:t>Click to  add role or title</a:t>
            </a:r>
          </a:p>
        </p:txBody>
      </p:sp>
      <p:sp>
        <p:nvSpPr>
          <p:cNvPr id="75" name="Text Placeholder 53">
            <a:extLst>
              <a:ext uri="{FF2B5EF4-FFF2-40B4-BE49-F238E27FC236}">
                <a16:creationId xmlns:a16="http://schemas.microsoft.com/office/drawing/2014/main" id="{66A7B0E5-DAB0-5348-8990-BC0887040BDA}"/>
              </a:ext>
            </a:extLst>
          </p:cNvPr>
          <p:cNvSpPr>
            <a:spLocks noGrp="1"/>
          </p:cNvSpPr>
          <p:nvPr>
            <p:ph type="body" sz="quarter" idx="41" hasCustomPrompt="1"/>
          </p:nvPr>
        </p:nvSpPr>
        <p:spPr>
          <a:xfrm>
            <a:off x="6270326"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a:t>Click to  add role or title</a:t>
            </a:r>
          </a:p>
        </p:txBody>
      </p:sp>
      <p:sp>
        <p:nvSpPr>
          <p:cNvPr id="85" name="Text Placeholder 53">
            <a:extLst>
              <a:ext uri="{FF2B5EF4-FFF2-40B4-BE49-F238E27FC236}">
                <a16:creationId xmlns:a16="http://schemas.microsoft.com/office/drawing/2014/main" id="{408B7542-48A6-B14C-A817-B961F060DEDA}"/>
              </a:ext>
            </a:extLst>
          </p:cNvPr>
          <p:cNvSpPr>
            <a:spLocks noGrp="1"/>
          </p:cNvSpPr>
          <p:nvPr>
            <p:ph type="body" sz="quarter" idx="42" hasCustomPrompt="1"/>
          </p:nvPr>
        </p:nvSpPr>
        <p:spPr>
          <a:xfrm>
            <a:off x="9123114" y="3521089"/>
            <a:ext cx="2535912" cy="478256"/>
          </a:xfrm>
          <a:prstGeom prst="callout1">
            <a:avLst>
              <a:gd name="adj1" fmla="val 101582"/>
              <a:gd name="adj2" fmla="val 245"/>
              <a:gd name="adj3" fmla="val 102134"/>
              <a:gd name="adj4" fmla="val 99664"/>
            </a:avLst>
          </a:prstGeom>
          <a:ln>
            <a:solidFill>
              <a:schemeClr val="tx2"/>
            </a:solidFill>
          </a:ln>
        </p:spPr>
        <p:txBody>
          <a:bodyPr lIns="0" tIns="0" bIns="108000" anchor="ctr">
            <a:noAutofit/>
          </a:bodyPr>
          <a:lstStyle>
            <a:lvl1pPr algn="ctr">
              <a:lnSpc>
                <a:spcPct val="90000"/>
              </a:lnSpc>
              <a:spcBef>
                <a:spcPts val="0"/>
              </a:spcBef>
              <a:spcAft>
                <a:spcPts val="100"/>
              </a:spcAft>
              <a:defRPr sz="1400" b="0" i="0" spc="10" baseline="0">
                <a:solidFill>
                  <a:schemeClr val="tx1"/>
                </a:solidFill>
                <a:latin typeface="IBM Plex Sans ExtraLight" panose="020B0303050203000203" pitchFamily="34" charset="0"/>
              </a:defRPr>
            </a:lvl1pPr>
          </a:lstStyle>
          <a:p>
            <a:pPr lvl="0"/>
            <a:r>
              <a:rPr lang="en-US"/>
              <a:t>Click to  add role or title</a:t>
            </a:r>
          </a:p>
        </p:txBody>
      </p:sp>
      <p:sp>
        <p:nvSpPr>
          <p:cNvPr id="99" name="Title 1">
            <a:extLst>
              <a:ext uri="{FF2B5EF4-FFF2-40B4-BE49-F238E27FC236}">
                <a16:creationId xmlns:a16="http://schemas.microsoft.com/office/drawing/2014/main" id="{8F57AE45-33D9-C440-9135-ACD7B9712159}"/>
              </a:ext>
            </a:extLst>
          </p:cNvPr>
          <p:cNvSpPr>
            <a:spLocks noGrp="1"/>
          </p:cNvSpPr>
          <p:nvPr>
            <p:ph type="title"/>
          </p:nvPr>
        </p:nvSpPr>
        <p:spPr>
          <a:xfrm>
            <a:off x="518859" y="225425"/>
            <a:ext cx="11161240" cy="720000"/>
          </a:xfrm>
        </p:spPr>
        <p:txBody>
          <a:bodyPr/>
          <a:lstStyle>
            <a:lvl1pPr>
              <a:defRPr b="1" i="0">
                <a:latin typeface="IBM Plex Sans SmBld" panose="020B0503050203000203" pitchFamily="34" charset="0"/>
              </a:defRPr>
            </a:lvl1pPr>
          </a:lstStyle>
          <a:p>
            <a:r>
              <a:rPr lang="en-US"/>
              <a:t>Click to edit Master title style</a:t>
            </a:r>
          </a:p>
        </p:txBody>
      </p:sp>
      <p:grpSp>
        <p:nvGrpSpPr>
          <p:cNvPr id="100" name="Group 99">
            <a:extLst>
              <a:ext uri="{FF2B5EF4-FFF2-40B4-BE49-F238E27FC236}">
                <a16:creationId xmlns:a16="http://schemas.microsoft.com/office/drawing/2014/main" id="{072ED127-4BC0-EB4B-9A56-7F0D38A9A10A}"/>
              </a:ext>
            </a:extLst>
          </p:cNvPr>
          <p:cNvGrpSpPr/>
          <p:nvPr userDrawn="1"/>
        </p:nvGrpSpPr>
        <p:grpSpPr>
          <a:xfrm>
            <a:off x="12192000" y="-947342"/>
            <a:ext cx="2427514" cy="605550"/>
            <a:chOff x="12192000" y="-947342"/>
            <a:chExt cx="2427514" cy="605550"/>
          </a:xfrm>
        </p:grpSpPr>
        <p:sp>
          <p:nvSpPr>
            <p:cNvPr id="101" name="TextBox 100">
              <a:extLst>
                <a:ext uri="{FF2B5EF4-FFF2-40B4-BE49-F238E27FC236}">
                  <a16:creationId xmlns:a16="http://schemas.microsoft.com/office/drawing/2014/main" id="{D635F6A5-5BE4-CC42-8EAF-5D27A136987E}"/>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102" name="Picture 101">
              <a:extLst>
                <a:ext uri="{FF2B5EF4-FFF2-40B4-BE49-F238E27FC236}">
                  <a16:creationId xmlns:a16="http://schemas.microsoft.com/office/drawing/2014/main" id="{1D26444B-1D65-E146-B587-93BA7E4BCA6F}"/>
                </a:ext>
              </a:extLst>
            </p:cNvPr>
            <p:cNvPicPr>
              <a:picLocks noChangeAspect="1"/>
            </p:cNvPicPr>
            <p:nvPr userDrawn="1"/>
          </p:nvPicPr>
          <p:blipFill>
            <a:blip r:embed="rId11"/>
            <a:stretch>
              <a:fillRect/>
            </a:stretch>
          </p:blipFill>
          <p:spPr>
            <a:xfrm>
              <a:off x="14291128" y="-853006"/>
              <a:ext cx="328386" cy="446605"/>
            </a:xfrm>
            <a:prstGeom prst="rect">
              <a:avLst/>
            </a:prstGeom>
            <a:ln>
              <a:solidFill>
                <a:schemeClr val="accent6"/>
              </a:solidFill>
            </a:ln>
          </p:spPr>
        </p:pic>
      </p:grpSp>
      <p:pic>
        <p:nvPicPr>
          <p:cNvPr id="103" name="Picture 102" descr="Glendon | York University Logo">
            <a:extLst>
              <a:ext uri="{FF2B5EF4-FFF2-40B4-BE49-F238E27FC236}">
                <a16:creationId xmlns:a16="http://schemas.microsoft.com/office/drawing/2014/main" id="{49512105-BB19-9047-BE79-680DF1BF8EDB}"/>
              </a:ext>
            </a:extLst>
          </p:cNvPr>
          <p:cNvPicPr>
            <a:picLocks noChangeAspect="1"/>
          </p:cNvPicPr>
          <p:nvPr userDrawn="1"/>
        </p:nvPicPr>
        <p:blipFill>
          <a:blip r:embed="rId12"/>
          <a:srcRect/>
          <a:stretch/>
        </p:blipFill>
        <p:spPr>
          <a:xfrm>
            <a:off x="9531740" y="6376449"/>
            <a:ext cx="2433600" cy="264881"/>
          </a:xfrm>
          <a:prstGeom prst="rect">
            <a:avLst/>
          </a:prstGeom>
        </p:spPr>
      </p:pic>
    </p:spTree>
    <p:extLst>
      <p:ext uri="{BB962C8B-B14F-4D97-AF65-F5344CB8AC3E}">
        <p14:creationId xmlns:p14="http://schemas.microsoft.com/office/powerpoint/2010/main" val="1098583010"/>
      </p:ext>
    </p:extLst>
  </p:cSld>
  <p:clrMapOvr>
    <a:masterClrMapping/>
  </p:clrMapOvr>
  <p:extLst>
    <p:ext uri="{DCECCB84-F9BA-43D5-87BE-67443E8EF086}">
      <p15:sldGuideLst xmlns:p15="http://schemas.microsoft.com/office/powerpoint/2012/main">
        <p15:guide id="3" pos="325" userDrawn="1">
          <p15:clr>
            <a:srgbClr val="FBAE40"/>
          </p15:clr>
        </p15:guide>
        <p15:guide id="4" pos="1927" userDrawn="1">
          <p15:clr>
            <a:srgbClr val="FBAE40"/>
          </p15:clr>
        </p15:guide>
        <p15:guide id="5" pos="2128" userDrawn="1">
          <p15:clr>
            <a:srgbClr val="FBAE40"/>
          </p15:clr>
        </p15:guide>
        <p15:guide id="6" pos="3739" userDrawn="1">
          <p15:clr>
            <a:srgbClr val="FBAE40"/>
          </p15:clr>
        </p15:guide>
        <p15:guide id="7" pos="3940" userDrawn="1">
          <p15:clr>
            <a:srgbClr val="FBAE40"/>
          </p15:clr>
        </p15:guide>
        <p15:guide id="8" pos="5551" userDrawn="1">
          <p15:clr>
            <a:srgbClr val="FBAE40"/>
          </p15:clr>
        </p15:guide>
        <p15:guide id="9" pos="5752" userDrawn="1">
          <p15:clr>
            <a:srgbClr val="FBAE40"/>
          </p15:clr>
        </p15:guide>
        <p15:guide id="10" pos="7363" userDrawn="1">
          <p15:clr>
            <a:srgbClr val="FBAE40"/>
          </p15:clr>
        </p15:guide>
        <p15:guide id="13" orient="horz" pos="1933" userDrawn="1">
          <p15:clr>
            <a:srgbClr val="FBAE40"/>
          </p15:clr>
        </p15:guide>
        <p15:guide id="14" orient="horz" pos="2505" userDrawn="1">
          <p15:clr>
            <a:srgbClr val="FBAE40"/>
          </p15:clr>
        </p15:guide>
        <p15:guide id="16" orient="horz" pos="3888"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ix Team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E9F8830-8DE6-E743-9B67-82BF481503F0}"/>
              </a:ext>
            </a:extLst>
          </p:cNvPr>
          <p:cNvSpPr>
            <a:spLocks noGrp="1"/>
          </p:cNvSpPr>
          <p:nvPr>
            <p:ph type="ftr" sz="quarter" idx="10"/>
          </p:nvPr>
        </p:nvSpPr>
        <p:spPr>
          <a:xfrm>
            <a:off x="1004465" y="6304235"/>
            <a:ext cx="8115151" cy="365125"/>
          </a:xfrm>
        </p:spPr>
        <p:txBody>
          <a:bodyPr/>
          <a:lstStyle/>
          <a:p>
            <a:endParaRPr lang="en-US"/>
          </a:p>
        </p:txBody>
      </p:sp>
      <p:sp>
        <p:nvSpPr>
          <p:cNvPr id="4" name="Slide Number Placeholder 3">
            <a:extLst>
              <a:ext uri="{FF2B5EF4-FFF2-40B4-BE49-F238E27FC236}">
                <a16:creationId xmlns:a16="http://schemas.microsoft.com/office/drawing/2014/main" id="{FFADF6FD-C686-2643-ADA9-64A255B0A6C2}"/>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43" name="Text Placeholder 53">
            <a:extLst>
              <a:ext uri="{FF2B5EF4-FFF2-40B4-BE49-F238E27FC236}">
                <a16:creationId xmlns:a16="http://schemas.microsoft.com/office/drawing/2014/main" id="{CB29EAEC-ED52-734C-A9C2-9238F3800E39}"/>
              </a:ext>
            </a:extLst>
          </p:cNvPr>
          <p:cNvSpPr>
            <a:spLocks noGrp="1"/>
          </p:cNvSpPr>
          <p:nvPr>
            <p:ph type="body" sz="quarter" idx="12" hasCustomPrompt="1"/>
          </p:nvPr>
        </p:nvSpPr>
        <p:spPr>
          <a:xfrm>
            <a:off x="518860" y="2683883"/>
            <a:ext cx="1581403"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a:t>
            </a:r>
            <a:br>
              <a:rPr lang="en-US"/>
            </a:br>
            <a:r>
              <a:rPr lang="en-US"/>
              <a:t>ADD NAME</a:t>
            </a:r>
          </a:p>
        </p:txBody>
      </p:sp>
      <p:sp>
        <p:nvSpPr>
          <p:cNvPr id="44" name="Text Placeholder 57">
            <a:extLst>
              <a:ext uri="{FF2B5EF4-FFF2-40B4-BE49-F238E27FC236}">
                <a16:creationId xmlns:a16="http://schemas.microsoft.com/office/drawing/2014/main" id="{CE216B64-AA64-524F-9D96-7653A498F70A}"/>
              </a:ext>
            </a:extLst>
          </p:cNvPr>
          <p:cNvSpPr>
            <a:spLocks noGrp="1"/>
          </p:cNvSpPr>
          <p:nvPr>
            <p:ph type="body" sz="quarter" idx="15" hasCustomPrompt="1"/>
          </p:nvPr>
        </p:nvSpPr>
        <p:spPr>
          <a:xfrm>
            <a:off x="518860" y="3941379"/>
            <a:ext cx="1577832"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52" name="Picture Placeholder 51">
            <a:extLst>
              <a:ext uri="{FF2B5EF4-FFF2-40B4-BE49-F238E27FC236}">
                <a16:creationId xmlns:a16="http://schemas.microsoft.com/office/drawing/2014/main" id="{D45634A0-916A-374A-AECC-DB9660BE4A89}"/>
              </a:ext>
            </a:extLst>
          </p:cNvPr>
          <p:cNvSpPr>
            <a:spLocks noGrp="1"/>
          </p:cNvSpPr>
          <p:nvPr>
            <p:ph type="pic" sz="quarter" idx="22" hasCustomPrompt="1"/>
          </p:nvPr>
        </p:nvSpPr>
        <p:spPr>
          <a:xfrm>
            <a:off x="753112"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69" name="Rectangle 68">
            <a:extLst>
              <a:ext uri="{FF2B5EF4-FFF2-40B4-BE49-F238E27FC236}">
                <a16:creationId xmlns:a16="http://schemas.microsoft.com/office/drawing/2014/main" id="{77054129-068B-B64A-9610-DFCA5A05A8E9}"/>
              </a:ext>
            </a:extLst>
          </p:cNvPr>
          <p:cNvSpPr/>
          <p:nvPr userDrawn="1"/>
        </p:nvSpPr>
        <p:spPr>
          <a:xfrm>
            <a:off x="-1607336" y="2740747"/>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Name</a:t>
            </a:r>
          </a:p>
          <a:p>
            <a:pPr algn="r"/>
            <a:r>
              <a:rPr lang="en-US" sz="1100" b="1" i="0" kern="1200">
                <a:solidFill>
                  <a:schemeClr val="tx1"/>
                </a:solidFill>
                <a:latin typeface="IBM Plex Sans SmBld" panose="020B0503050203000203" pitchFamily="34" charset="0"/>
                <a:ea typeface="+mn-ea"/>
                <a:cs typeface="+mn-cs"/>
              </a:rPr>
              <a:t>2 lines max</a:t>
            </a:r>
          </a:p>
        </p:txBody>
      </p:sp>
      <p:sp>
        <p:nvSpPr>
          <p:cNvPr id="70" name="Freeform 69">
            <a:extLst>
              <a:ext uri="{FF2B5EF4-FFF2-40B4-BE49-F238E27FC236}">
                <a16:creationId xmlns:a16="http://schemas.microsoft.com/office/drawing/2014/main" id="{F249D7DA-19EC-0346-83DB-15F20B047E46}"/>
              </a:ext>
            </a:extLst>
          </p:cNvPr>
          <p:cNvSpPr/>
          <p:nvPr userDrawn="1"/>
        </p:nvSpPr>
        <p:spPr>
          <a:xfrm>
            <a:off x="-279399" y="2710049"/>
            <a:ext cx="120650" cy="446837"/>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573E399E-C323-5743-A1D2-2EB70C5A6D2E}"/>
              </a:ext>
            </a:extLst>
          </p:cNvPr>
          <p:cNvSpPr/>
          <p:nvPr userDrawn="1"/>
        </p:nvSpPr>
        <p:spPr>
          <a:xfrm>
            <a:off x="-1607336" y="3342613"/>
            <a:ext cx="1278541" cy="38544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Role or title</a:t>
            </a:r>
          </a:p>
          <a:p>
            <a:pPr algn="r"/>
            <a:r>
              <a:rPr lang="en-US" sz="1100" b="1" i="0" kern="1200">
                <a:solidFill>
                  <a:schemeClr val="tx1"/>
                </a:solidFill>
                <a:latin typeface="IBM Plex Sans SmBld" panose="020B0503050203000203" pitchFamily="34" charset="0"/>
                <a:ea typeface="+mn-ea"/>
                <a:cs typeface="+mn-cs"/>
              </a:rPr>
              <a:t>2 lines max</a:t>
            </a:r>
          </a:p>
        </p:txBody>
      </p:sp>
      <p:sp>
        <p:nvSpPr>
          <p:cNvPr id="72" name="Freeform 71">
            <a:extLst>
              <a:ext uri="{FF2B5EF4-FFF2-40B4-BE49-F238E27FC236}">
                <a16:creationId xmlns:a16="http://schemas.microsoft.com/office/drawing/2014/main" id="{34909290-5599-4443-9F34-5778A1B1FEAE}"/>
              </a:ext>
            </a:extLst>
          </p:cNvPr>
          <p:cNvSpPr/>
          <p:nvPr userDrawn="1"/>
        </p:nvSpPr>
        <p:spPr>
          <a:xfrm>
            <a:off x="-279399" y="3338149"/>
            <a:ext cx="120650" cy="395630"/>
          </a:xfrm>
          <a:custGeom>
            <a:avLst/>
            <a:gdLst>
              <a:gd name="connsiteX0" fmla="*/ 187325 w 187325"/>
              <a:gd name="connsiteY0" fmla="*/ 0 h 3140075"/>
              <a:gd name="connsiteX1" fmla="*/ 0 w 187325"/>
              <a:gd name="connsiteY1" fmla="*/ 0 h 3140075"/>
              <a:gd name="connsiteX2" fmla="*/ 0 w 187325"/>
              <a:gd name="connsiteY2" fmla="*/ 3140075 h 3140075"/>
              <a:gd name="connsiteX3" fmla="*/ 171450 w 187325"/>
              <a:gd name="connsiteY3" fmla="*/ 3140075 h 3140075"/>
            </a:gdLst>
            <a:ahLst/>
            <a:cxnLst>
              <a:cxn ang="0">
                <a:pos x="connsiteX0" y="connsiteY0"/>
              </a:cxn>
              <a:cxn ang="0">
                <a:pos x="connsiteX1" y="connsiteY1"/>
              </a:cxn>
              <a:cxn ang="0">
                <a:pos x="connsiteX2" y="connsiteY2"/>
              </a:cxn>
              <a:cxn ang="0">
                <a:pos x="connsiteX3" y="connsiteY3"/>
              </a:cxn>
            </a:cxnLst>
            <a:rect l="l" t="t" r="r" b="b"/>
            <a:pathLst>
              <a:path w="187325" h="3140075">
                <a:moveTo>
                  <a:pt x="187325" y="0"/>
                </a:moveTo>
                <a:lnTo>
                  <a:pt x="0" y="0"/>
                </a:lnTo>
                <a:lnTo>
                  <a:pt x="0" y="3140075"/>
                </a:lnTo>
                <a:lnTo>
                  <a:pt x="171450" y="3140075"/>
                </a:ln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08C51042-5426-6840-9776-176F18AE763C}"/>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 Placeholder 53">
            <a:extLst>
              <a:ext uri="{FF2B5EF4-FFF2-40B4-BE49-F238E27FC236}">
                <a16:creationId xmlns:a16="http://schemas.microsoft.com/office/drawing/2014/main" id="{06CAEA96-2878-B245-955A-C064999E857F}"/>
              </a:ext>
            </a:extLst>
          </p:cNvPr>
          <p:cNvSpPr>
            <a:spLocks noGrp="1"/>
          </p:cNvSpPr>
          <p:nvPr>
            <p:ph type="body" sz="quarter" idx="25" hasCustomPrompt="1"/>
          </p:nvPr>
        </p:nvSpPr>
        <p:spPr>
          <a:xfrm>
            <a:off x="2426376" y="2683883"/>
            <a:ext cx="1591587"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a:t>
            </a:r>
            <a:br>
              <a:rPr lang="en-US"/>
            </a:br>
            <a:r>
              <a:rPr lang="en-US"/>
              <a:t>ADD NAME</a:t>
            </a:r>
          </a:p>
        </p:txBody>
      </p:sp>
      <p:sp>
        <p:nvSpPr>
          <p:cNvPr id="53" name="Text Placeholder 57">
            <a:extLst>
              <a:ext uri="{FF2B5EF4-FFF2-40B4-BE49-F238E27FC236}">
                <a16:creationId xmlns:a16="http://schemas.microsoft.com/office/drawing/2014/main" id="{4CD8161C-F44E-9747-B2F5-E5F3BF12299C}"/>
              </a:ext>
            </a:extLst>
          </p:cNvPr>
          <p:cNvSpPr>
            <a:spLocks noGrp="1"/>
          </p:cNvSpPr>
          <p:nvPr>
            <p:ph type="body" sz="quarter" idx="26" hasCustomPrompt="1"/>
          </p:nvPr>
        </p:nvSpPr>
        <p:spPr>
          <a:xfrm>
            <a:off x="2426376" y="3941379"/>
            <a:ext cx="1587993"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55" name="Picture Placeholder 51">
            <a:extLst>
              <a:ext uri="{FF2B5EF4-FFF2-40B4-BE49-F238E27FC236}">
                <a16:creationId xmlns:a16="http://schemas.microsoft.com/office/drawing/2014/main" id="{C3F8A6EA-78B6-BA43-865C-3168695EDF76}"/>
              </a:ext>
            </a:extLst>
          </p:cNvPr>
          <p:cNvSpPr>
            <a:spLocks noGrp="1"/>
          </p:cNvSpPr>
          <p:nvPr>
            <p:ph type="pic" sz="quarter" idx="27" hasCustomPrompt="1"/>
          </p:nvPr>
        </p:nvSpPr>
        <p:spPr>
          <a:xfrm>
            <a:off x="2677436"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58" name="Text Placeholder 53">
            <a:extLst>
              <a:ext uri="{FF2B5EF4-FFF2-40B4-BE49-F238E27FC236}">
                <a16:creationId xmlns:a16="http://schemas.microsoft.com/office/drawing/2014/main" id="{6ADC9296-D983-A440-8899-67951C7DB3FC}"/>
              </a:ext>
            </a:extLst>
          </p:cNvPr>
          <p:cNvSpPr>
            <a:spLocks noGrp="1"/>
          </p:cNvSpPr>
          <p:nvPr>
            <p:ph type="body" sz="quarter" idx="29" hasCustomPrompt="1"/>
          </p:nvPr>
        </p:nvSpPr>
        <p:spPr>
          <a:xfrm>
            <a:off x="4333892" y="2683883"/>
            <a:ext cx="1604945"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a:t>
            </a:r>
            <a:br>
              <a:rPr lang="en-US"/>
            </a:br>
            <a:r>
              <a:rPr lang="en-US"/>
              <a:t>ADD NAME</a:t>
            </a:r>
          </a:p>
        </p:txBody>
      </p:sp>
      <p:sp>
        <p:nvSpPr>
          <p:cNvPr id="62" name="Text Placeholder 57">
            <a:extLst>
              <a:ext uri="{FF2B5EF4-FFF2-40B4-BE49-F238E27FC236}">
                <a16:creationId xmlns:a16="http://schemas.microsoft.com/office/drawing/2014/main" id="{52BC0239-2F6E-8842-99B6-AE6544885122}"/>
              </a:ext>
            </a:extLst>
          </p:cNvPr>
          <p:cNvSpPr>
            <a:spLocks noGrp="1"/>
          </p:cNvSpPr>
          <p:nvPr>
            <p:ph type="body" sz="quarter" idx="30" hasCustomPrompt="1"/>
          </p:nvPr>
        </p:nvSpPr>
        <p:spPr>
          <a:xfrm>
            <a:off x="4333892" y="3941379"/>
            <a:ext cx="1601321"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66" name="Picture Placeholder 51">
            <a:extLst>
              <a:ext uri="{FF2B5EF4-FFF2-40B4-BE49-F238E27FC236}">
                <a16:creationId xmlns:a16="http://schemas.microsoft.com/office/drawing/2014/main" id="{93F41111-0F44-DC42-B5BE-8909EF9C5AD1}"/>
              </a:ext>
            </a:extLst>
          </p:cNvPr>
          <p:cNvSpPr>
            <a:spLocks noGrp="1"/>
          </p:cNvSpPr>
          <p:nvPr>
            <p:ph type="pic" sz="quarter" idx="31" hasCustomPrompt="1"/>
          </p:nvPr>
        </p:nvSpPr>
        <p:spPr>
          <a:xfrm>
            <a:off x="4593704"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75" name="Text Placeholder 53">
            <a:extLst>
              <a:ext uri="{FF2B5EF4-FFF2-40B4-BE49-F238E27FC236}">
                <a16:creationId xmlns:a16="http://schemas.microsoft.com/office/drawing/2014/main" id="{3B4D9B3E-D53C-AC48-85E4-875FED9FB6CA}"/>
              </a:ext>
            </a:extLst>
          </p:cNvPr>
          <p:cNvSpPr>
            <a:spLocks noGrp="1"/>
          </p:cNvSpPr>
          <p:nvPr>
            <p:ph type="body" sz="quarter" idx="33" hasCustomPrompt="1"/>
          </p:nvPr>
        </p:nvSpPr>
        <p:spPr>
          <a:xfrm>
            <a:off x="6267434" y="2683883"/>
            <a:ext cx="1585930"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a:t>
            </a:r>
            <a:br>
              <a:rPr lang="en-US"/>
            </a:br>
            <a:r>
              <a:rPr lang="en-US"/>
              <a:t>ADD NAME</a:t>
            </a:r>
          </a:p>
        </p:txBody>
      </p:sp>
      <p:sp>
        <p:nvSpPr>
          <p:cNvPr id="76" name="Text Placeholder 57">
            <a:extLst>
              <a:ext uri="{FF2B5EF4-FFF2-40B4-BE49-F238E27FC236}">
                <a16:creationId xmlns:a16="http://schemas.microsoft.com/office/drawing/2014/main" id="{7806A4E7-B327-0046-8314-CAFD62446B5D}"/>
              </a:ext>
            </a:extLst>
          </p:cNvPr>
          <p:cNvSpPr>
            <a:spLocks noGrp="1"/>
          </p:cNvSpPr>
          <p:nvPr>
            <p:ph type="body" sz="quarter" idx="34" hasCustomPrompt="1"/>
          </p:nvPr>
        </p:nvSpPr>
        <p:spPr>
          <a:xfrm>
            <a:off x="6267357" y="3941379"/>
            <a:ext cx="1582349"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77" name="Picture Placeholder 51">
            <a:extLst>
              <a:ext uri="{FF2B5EF4-FFF2-40B4-BE49-F238E27FC236}">
                <a16:creationId xmlns:a16="http://schemas.microsoft.com/office/drawing/2014/main" id="{5B013573-0C79-9F41-AA00-3F7FB91E8311}"/>
              </a:ext>
            </a:extLst>
          </p:cNvPr>
          <p:cNvSpPr>
            <a:spLocks noGrp="1"/>
          </p:cNvSpPr>
          <p:nvPr>
            <p:ph type="pic" sz="quarter" idx="35" hasCustomPrompt="1"/>
          </p:nvPr>
        </p:nvSpPr>
        <p:spPr>
          <a:xfrm>
            <a:off x="6512081"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79" name="Text Placeholder 53">
            <a:extLst>
              <a:ext uri="{FF2B5EF4-FFF2-40B4-BE49-F238E27FC236}">
                <a16:creationId xmlns:a16="http://schemas.microsoft.com/office/drawing/2014/main" id="{2C1B9669-1232-1241-BC3E-CCAB215E7F86}"/>
              </a:ext>
            </a:extLst>
          </p:cNvPr>
          <p:cNvSpPr>
            <a:spLocks noGrp="1"/>
          </p:cNvSpPr>
          <p:nvPr>
            <p:ph type="body" sz="quarter" idx="37" hasCustomPrompt="1"/>
          </p:nvPr>
        </p:nvSpPr>
        <p:spPr>
          <a:xfrm>
            <a:off x="8174950" y="2683883"/>
            <a:ext cx="1596114" cy="458904"/>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a:t>
            </a:r>
            <a:br>
              <a:rPr lang="en-US"/>
            </a:br>
            <a:r>
              <a:rPr lang="en-US"/>
              <a:t>ADD NAME</a:t>
            </a:r>
          </a:p>
        </p:txBody>
      </p:sp>
      <p:sp>
        <p:nvSpPr>
          <p:cNvPr id="80" name="Text Placeholder 57">
            <a:extLst>
              <a:ext uri="{FF2B5EF4-FFF2-40B4-BE49-F238E27FC236}">
                <a16:creationId xmlns:a16="http://schemas.microsoft.com/office/drawing/2014/main" id="{295CEA97-A4AD-5045-8868-68FBFF6BCEC8}"/>
              </a:ext>
            </a:extLst>
          </p:cNvPr>
          <p:cNvSpPr>
            <a:spLocks noGrp="1"/>
          </p:cNvSpPr>
          <p:nvPr>
            <p:ph type="body" sz="quarter" idx="38" hasCustomPrompt="1"/>
          </p:nvPr>
        </p:nvSpPr>
        <p:spPr>
          <a:xfrm>
            <a:off x="8174873" y="3941379"/>
            <a:ext cx="1592510" cy="2224471"/>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81" name="Picture Placeholder 51">
            <a:extLst>
              <a:ext uri="{FF2B5EF4-FFF2-40B4-BE49-F238E27FC236}">
                <a16:creationId xmlns:a16="http://schemas.microsoft.com/office/drawing/2014/main" id="{FBB025E6-F57E-5B4A-98CF-3628C5CC3147}"/>
              </a:ext>
            </a:extLst>
          </p:cNvPr>
          <p:cNvSpPr>
            <a:spLocks noGrp="1"/>
          </p:cNvSpPr>
          <p:nvPr>
            <p:ph type="pic" sz="quarter" idx="39" hasCustomPrompt="1"/>
          </p:nvPr>
        </p:nvSpPr>
        <p:spPr>
          <a:xfrm>
            <a:off x="8428348"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83" name="Text Placeholder 53">
            <a:extLst>
              <a:ext uri="{FF2B5EF4-FFF2-40B4-BE49-F238E27FC236}">
                <a16:creationId xmlns:a16="http://schemas.microsoft.com/office/drawing/2014/main" id="{D910779B-D90D-C04A-9119-D80FAB77652C}"/>
              </a:ext>
            </a:extLst>
          </p:cNvPr>
          <p:cNvSpPr>
            <a:spLocks noGrp="1"/>
          </p:cNvSpPr>
          <p:nvPr>
            <p:ph type="body" sz="quarter" idx="41" hasCustomPrompt="1"/>
          </p:nvPr>
        </p:nvSpPr>
        <p:spPr>
          <a:xfrm>
            <a:off x="10090150" y="2683883"/>
            <a:ext cx="1597243" cy="455613"/>
          </a:xfrm>
        </p:spPr>
        <p:txBody>
          <a:bodyPr lIns="0" anchor="b">
            <a:noAutofit/>
          </a:bodyPr>
          <a:lstStyle>
            <a:lvl1pPr algn="ctr">
              <a:lnSpc>
                <a:spcPct val="90000"/>
              </a:lnSpc>
              <a:spcBef>
                <a:spcPts val="0"/>
              </a:spcBef>
              <a:spcAft>
                <a:spcPts val="0"/>
              </a:spcAft>
              <a:defRPr sz="1400" b="0" i="0" cap="all" spc="10" baseline="0">
                <a:solidFill>
                  <a:schemeClr val="accent1"/>
                </a:solidFill>
                <a:latin typeface="IBM Plex Sans Medm" panose="020B0503050203000203" pitchFamily="34" charset="0"/>
              </a:defRPr>
            </a:lvl1pPr>
          </a:lstStyle>
          <a:p>
            <a:pPr lvl="0"/>
            <a:r>
              <a:rPr lang="en-US"/>
              <a:t>CLICK TO</a:t>
            </a:r>
            <a:br>
              <a:rPr lang="en-US"/>
            </a:br>
            <a:r>
              <a:rPr lang="en-US"/>
              <a:t>ADD NAME</a:t>
            </a:r>
          </a:p>
        </p:txBody>
      </p:sp>
      <p:sp>
        <p:nvSpPr>
          <p:cNvPr id="84" name="Text Placeholder 57">
            <a:extLst>
              <a:ext uri="{FF2B5EF4-FFF2-40B4-BE49-F238E27FC236}">
                <a16:creationId xmlns:a16="http://schemas.microsoft.com/office/drawing/2014/main" id="{9E02C987-7A42-024C-8B45-909B6D51F059}"/>
              </a:ext>
            </a:extLst>
          </p:cNvPr>
          <p:cNvSpPr>
            <a:spLocks noGrp="1"/>
          </p:cNvSpPr>
          <p:nvPr>
            <p:ph type="body" sz="quarter" idx="42" hasCustomPrompt="1"/>
          </p:nvPr>
        </p:nvSpPr>
        <p:spPr>
          <a:xfrm>
            <a:off x="10090074" y="3931920"/>
            <a:ext cx="1593636" cy="2233930"/>
          </a:xfrm>
        </p:spPr>
        <p:txBody>
          <a:bodyPr lIns="0">
            <a:noAutofit/>
          </a:bodyPr>
          <a:lstStyle>
            <a:lvl1pPr>
              <a:defRPr sz="1200"/>
            </a:lvl1pPr>
            <a:lvl2pPr>
              <a:defRPr sz="1400"/>
            </a:lvl2pPr>
            <a:lvl3pPr>
              <a:defRPr sz="1200"/>
            </a:lvl3pPr>
            <a:lvl4pPr>
              <a:defRPr sz="1100"/>
            </a:lvl4pPr>
            <a:lvl5pPr>
              <a:defRPr sz="1400" b="0" i="0">
                <a:latin typeface="IBM Plex Sans" panose="020B0503050203000203" pitchFamily="34" charset="0"/>
              </a:defRPr>
            </a:lvl5pPr>
          </a:lstStyle>
          <a:p>
            <a:pPr lvl="0"/>
            <a:r>
              <a:rPr lang="en-US"/>
              <a:t>Click to add bio</a:t>
            </a:r>
          </a:p>
        </p:txBody>
      </p:sp>
      <p:sp>
        <p:nvSpPr>
          <p:cNvPr id="85" name="Picture Placeholder 51">
            <a:extLst>
              <a:ext uri="{FF2B5EF4-FFF2-40B4-BE49-F238E27FC236}">
                <a16:creationId xmlns:a16="http://schemas.microsoft.com/office/drawing/2014/main" id="{FF4EAC8B-F283-6449-851F-E4346DC117B3}"/>
              </a:ext>
            </a:extLst>
          </p:cNvPr>
          <p:cNvSpPr>
            <a:spLocks noGrp="1"/>
          </p:cNvSpPr>
          <p:nvPr>
            <p:ph type="pic" sz="quarter" idx="43" hasCustomPrompt="1"/>
          </p:nvPr>
        </p:nvSpPr>
        <p:spPr>
          <a:xfrm>
            <a:off x="10343784" y="1456684"/>
            <a:ext cx="1086216" cy="1086214"/>
          </a:xfrm>
          <a:prstGeom prst="rect">
            <a:avLst/>
          </a:prstGeom>
          <a:ln w="25400">
            <a:solidFill>
              <a:schemeClr val="bg2">
                <a:lumMod val="90000"/>
              </a:schemeClr>
            </a:solidFill>
          </a:ln>
        </p:spPr>
        <p:txBody>
          <a:bodyPr lIns="36000" rIns="0" anchor="ctr">
            <a:normAutofit/>
          </a:bodyPr>
          <a:lstStyle>
            <a:lvl1pPr algn="ctr">
              <a:defRPr sz="1400"/>
            </a:lvl1pPr>
          </a:lstStyle>
          <a:p>
            <a:r>
              <a:rPr lang="en-US"/>
              <a:t>Click icon</a:t>
            </a:r>
            <a:br>
              <a:rPr lang="en-US"/>
            </a:br>
            <a:r>
              <a:rPr lang="en-US"/>
              <a:t>to add headshot</a:t>
            </a:r>
          </a:p>
        </p:txBody>
      </p:sp>
      <p:sp>
        <p:nvSpPr>
          <p:cNvPr id="91" name="Text Placeholder 53">
            <a:extLst>
              <a:ext uri="{FF2B5EF4-FFF2-40B4-BE49-F238E27FC236}">
                <a16:creationId xmlns:a16="http://schemas.microsoft.com/office/drawing/2014/main" id="{D2327015-1342-7E4C-8742-B28789BD7E01}"/>
              </a:ext>
            </a:extLst>
          </p:cNvPr>
          <p:cNvSpPr>
            <a:spLocks noGrp="1"/>
          </p:cNvSpPr>
          <p:nvPr>
            <p:ph type="body" sz="quarter" idx="24" hasCustomPrompt="1"/>
          </p:nvPr>
        </p:nvSpPr>
        <p:spPr>
          <a:xfrm>
            <a:off x="518860"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sp>
        <p:nvSpPr>
          <p:cNvPr id="92" name="Text Placeholder 53">
            <a:extLst>
              <a:ext uri="{FF2B5EF4-FFF2-40B4-BE49-F238E27FC236}">
                <a16:creationId xmlns:a16="http://schemas.microsoft.com/office/drawing/2014/main" id="{58F7DAC5-0332-5249-81AC-331B18B63C80}"/>
              </a:ext>
            </a:extLst>
          </p:cNvPr>
          <p:cNvSpPr>
            <a:spLocks noGrp="1"/>
          </p:cNvSpPr>
          <p:nvPr>
            <p:ph type="body" sz="quarter" idx="44" hasCustomPrompt="1"/>
          </p:nvPr>
        </p:nvSpPr>
        <p:spPr>
          <a:xfrm>
            <a:off x="2426376"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sp>
        <p:nvSpPr>
          <p:cNvPr id="93" name="Text Placeholder 53">
            <a:extLst>
              <a:ext uri="{FF2B5EF4-FFF2-40B4-BE49-F238E27FC236}">
                <a16:creationId xmlns:a16="http://schemas.microsoft.com/office/drawing/2014/main" id="{AEEC703D-B097-6C4A-BFAC-AD6663F38FED}"/>
              </a:ext>
            </a:extLst>
          </p:cNvPr>
          <p:cNvSpPr>
            <a:spLocks noGrp="1"/>
          </p:cNvSpPr>
          <p:nvPr>
            <p:ph type="body" sz="quarter" idx="45" hasCustomPrompt="1"/>
          </p:nvPr>
        </p:nvSpPr>
        <p:spPr>
          <a:xfrm>
            <a:off x="4333892"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sp>
        <p:nvSpPr>
          <p:cNvPr id="94" name="Text Placeholder 53">
            <a:extLst>
              <a:ext uri="{FF2B5EF4-FFF2-40B4-BE49-F238E27FC236}">
                <a16:creationId xmlns:a16="http://schemas.microsoft.com/office/drawing/2014/main" id="{96271100-947F-944C-B637-3389D4A53334}"/>
              </a:ext>
            </a:extLst>
          </p:cNvPr>
          <p:cNvSpPr>
            <a:spLocks noGrp="1"/>
          </p:cNvSpPr>
          <p:nvPr>
            <p:ph type="body" sz="quarter" idx="46" hasCustomPrompt="1"/>
          </p:nvPr>
        </p:nvSpPr>
        <p:spPr>
          <a:xfrm>
            <a:off x="6267434"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sp>
        <p:nvSpPr>
          <p:cNvPr id="95" name="Text Placeholder 53">
            <a:extLst>
              <a:ext uri="{FF2B5EF4-FFF2-40B4-BE49-F238E27FC236}">
                <a16:creationId xmlns:a16="http://schemas.microsoft.com/office/drawing/2014/main" id="{FD54AC4C-B9D4-5A4B-AF6D-3104EBA2D016}"/>
              </a:ext>
            </a:extLst>
          </p:cNvPr>
          <p:cNvSpPr>
            <a:spLocks noGrp="1"/>
          </p:cNvSpPr>
          <p:nvPr>
            <p:ph type="body" sz="quarter" idx="47" hasCustomPrompt="1"/>
          </p:nvPr>
        </p:nvSpPr>
        <p:spPr>
          <a:xfrm>
            <a:off x="8174950"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sp>
        <p:nvSpPr>
          <p:cNvPr id="96" name="Text Placeholder 53">
            <a:extLst>
              <a:ext uri="{FF2B5EF4-FFF2-40B4-BE49-F238E27FC236}">
                <a16:creationId xmlns:a16="http://schemas.microsoft.com/office/drawing/2014/main" id="{E0DB9001-F12D-074A-9638-8D44C4BDD832}"/>
              </a:ext>
            </a:extLst>
          </p:cNvPr>
          <p:cNvSpPr>
            <a:spLocks noGrp="1"/>
          </p:cNvSpPr>
          <p:nvPr>
            <p:ph type="body" sz="quarter" idx="48" hasCustomPrompt="1"/>
          </p:nvPr>
        </p:nvSpPr>
        <p:spPr>
          <a:xfrm>
            <a:off x="10090150" y="3296645"/>
            <a:ext cx="1567635" cy="478256"/>
          </a:xfrm>
          <a:prstGeom prst="callout1">
            <a:avLst>
              <a:gd name="adj1" fmla="val 101582"/>
              <a:gd name="adj2" fmla="val 245"/>
              <a:gd name="adj3" fmla="val 102134"/>
              <a:gd name="adj4" fmla="val 99664"/>
            </a:avLst>
          </a:prstGeom>
          <a:ln>
            <a:solidFill>
              <a:schemeClr val="bg2">
                <a:lumMod val="90000"/>
              </a:schemeClr>
            </a:solidFill>
          </a:ln>
        </p:spPr>
        <p:txBody>
          <a:bodyPr lIns="0" tIns="0" bIns="108000" anchor="ctr">
            <a:noAutofit/>
          </a:bodyPr>
          <a:lstStyle>
            <a:lvl1pPr algn="ctr">
              <a:lnSpc>
                <a:spcPct val="90000"/>
              </a:lnSpc>
              <a:spcBef>
                <a:spcPts val="0"/>
              </a:spcBef>
              <a:spcAft>
                <a:spcPts val="100"/>
              </a:spcAft>
              <a:defRPr sz="1200" b="0" i="0" spc="10" baseline="0">
                <a:solidFill>
                  <a:schemeClr val="tx1"/>
                </a:solidFill>
                <a:latin typeface="IBM Plex Sans ExtraLight" panose="020B0303050203000203" pitchFamily="34" charset="0"/>
              </a:defRPr>
            </a:lvl1pPr>
          </a:lstStyle>
          <a:p>
            <a:pPr lvl="0"/>
            <a:r>
              <a:rPr lang="en-US"/>
              <a:t>Click to  add role</a:t>
            </a:r>
            <a:br>
              <a:rPr lang="en-US"/>
            </a:br>
            <a:r>
              <a:rPr lang="en-US"/>
              <a:t>or title</a:t>
            </a:r>
          </a:p>
        </p:txBody>
      </p:sp>
      <p:grpSp>
        <p:nvGrpSpPr>
          <p:cNvPr id="97" name="Group 96">
            <a:extLst>
              <a:ext uri="{FF2B5EF4-FFF2-40B4-BE49-F238E27FC236}">
                <a16:creationId xmlns:a16="http://schemas.microsoft.com/office/drawing/2014/main" id="{E4A02773-01CC-D64B-B9AC-A6930FCF84E4}"/>
              </a:ext>
            </a:extLst>
          </p:cNvPr>
          <p:cNvGrpSpPr/>
          <p:nvPr userDrawn="1"/>
        </p:nvGrpSpPr>
        <p:grpSpPr>
          <a:xfrm>
            <a:off x="12065000" y="-254000"/>
            <a:ext cx="2405602" cy="3262377"/>
            <a:chOff x="12065000" y="-254000"/>
            <a:chExt cx="2405602" cy="3262377"/>
          </a:xfrm>
        </p:grpSpPr>
        <p:sp>
          <p:nvSpPr>
            <p:cNvPr id="98" name="Rectangle 97">
              <a:extLst>
                <a:ext uri="{FF2B5EF4-FFF2-40B4-BE49-F238E27FC236}">
                  <a16:creationId xmlns:a16="http://schemas.microsoft.com/office/drawing/2014/main" id="{0BE2975E-BFCC-B04B-A3C4-22F8CC4D73C5}"/>
                </a:ext>
              </a:extLst>
            </p:cNvPr>
            <p:cNvSpPr/>
            <p:nvPr userDrawn="1"/>
          </p:nvSpPr>
          <p:spPr>
            <a:xfrm>
              <a:off x="12236449" y="199077"/>
              <a:ext cx="2000251" cy="28093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9" name="Rectangle 98">
              <a:extLst>
                <a:ext uri="{FF2B5EF4-FFF2-40B4-BE49-F238E27FC236}">
                  <a16:creationId xmlns:a16="http://schemas.microsoft.com/office/drawing/2014/main" id="{3F7EEFE5-0536-EB4D-82E7-7499D4C1B436}"/>
                </a:ext>
              </a:extLst>
            </p:cNvPr>
            <p:cNvSpPr/>
            <p:nvPr userDrawn="1"/>
          </p:nvSpPr>
          <p:spPr>
            <a:xfrm>
              <a:off x="12236449"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00" name="Right Triangle 99">
              <a:extLst>
                <a:ext uri="{FF2B5EF4-FFF2-40B4-BE49-F238E27FC236}">
                  <a16:creationId xmlns:a16="http://schemas.microsoft.com/office/drawing/2014/main" id="{BB6A6CD0-31A2-E24E-BCBE-5527273729D7}"/>
                </a:ext>
              </a:extLst>
            </p:cNvPr>
            <p:cNvSpPr/>
            <p:nvPr userDrawn="1"/>
          </p:nvSpPr>
          <p:spPr>
            <a:xfrm flipH="1">
              <a:off x="12065000"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01" name="TextBox 100">
              <a:extLst>
                <a:ext uri="{FF2B5EF4-FFF2-40B4-BE49-F238E27FC236}">
                  <a16:creationId xmlns:a16="http://schemas.microsoft.com/office/drawing/2014/main" id="{5153E950-D6F3-FC47-A9A1-E573C11C3EB0}"/>
                </a:ext>
              </a:extLst>
            </p:cNvPr>
            <p:cNvSpPr txBox="1"/>
            <p:nvPr userDrawn="1"/>
          </p:nvSpPr>
          <p:spPr>
            <a:xfrm>
              <a:off x="12466110"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102" name="TextBox 101">
              <a:extLst>
                <a:ext uri="{FF2B5EF4-FFF2-40B4-BE49-F238E27FC236}">
                  <a16:creationId xmlns:a16="http://schemas.microsoft.com/office/drawing/2014/main" id="{C3BE3E69-AD14-A24B-96EF-714EA6F1A7B7}"/>
                </a:ext>
              </a:extLst>
            </p:cNvPr>
            <p:cNvSpPr txBox="1"/>
            <p:nvPr userDrawn="1"/>
          </p:nvSpPr>
          <p:spPr>
            <a:xfrm>
              <a:off x="12318220" y="429245"/>
              <a:ext cx="1796791" cy="2443633"/>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 Images will fill left to right. </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Cropping the image: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Right-click on the image. Choose ‘Crop’ from the</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menu. Adjust the size &amp; position to your preference. Press ‘esc’ or click outside image area to exit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cropping mode.</a:t>
              </a:r>
            </a:p>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If your image doesn’t fully fill the box:</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Click the arrow beside ‘Crop’</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Select ‘Fill’</a:t>
              </a:r>
            </a:p>
          </p:txBody>
        </p:sp>
        <p:pic>
          <p:nvPicPr>
            <p:cNvPr id="103" name="Picture 102">
              <a:extLst>
                <a:ext uri="{FF2B5EF4-FFF2-40B4-BE49-F238E27FC236}">
                  <a16:creationId xmlns:a16="http://schemas.microsoft.com/office/drawing/2014/main" id="{630612A7-4561-2D4C-AFC7-1C44F6A7E51C}"/>
                </a:ext>
              </a:extLst>
            </p:cNvPr>
            <p:cNvPicPr>
              <a:picLocks noChangeAspect="1"/>
            </p:cNvPicPr>
            <p:nvPr userDrawn="1"/>
          </p:nvPicPr>
          <p:blipFill rotWithShape="1">
            <a:blip r:embed="rId2"/>
            <a:srcRect l="33684" t="12097" r="43371" b="20368"/>
            <a:stretch/>
          </p:blipFill>
          <p:spPr>
            <a:xfrm>
              <a:off x="14061142" y="1344710"/>
              <a:ext cx="228679" cy="356879"/>
            </a:xfrm>
            <a:prstGeom prst="rect">
              <a:avLst/>
            </a:prstGeom>
            <a:ln w="19050">
              <a:solidFill>
                <a:schemeClr val="accent3">
                  <a:lumMod val="60000"/>
                  <a:lumOff val="40000"/>
                </a:schemeClr>
              </a:solidFill>
            </a:ln>
          </p:spPr>
        </p:pic>
        <p:pic>
          <p:nvPicPr>
            <p:cNvPr id="104" name="Picture 103">
              <a:extLst>
                <a:ext uri="{FF2B5EF4-FFF2-40B4-BE49-F238E27FC236}">
                  <a16:creationId xmlns:a16="http://schemas.microsoft.com/office/drawing/2014/main" id="{841B8593-D052-6248-AAD7-A60142A45382}"/>
                </a:ext>
              </a:extLst>
            </p:cNvPr>
            <p:cNvPicPr>
              <a:picLocks noChangeAspect="1"/>
            </p:cNvPicPr>
            <p:nvPr userDrawn="1"/>
          </p:nvPicPr>
          <p:blipFill rotWithShape="1">
            <a:blip r:embed="rId3"/>
            <a:srcRect l="9626" t="9096" r="59420" b="9075"/>
            <a:stretch/>
          </p:blipFill>
          <p:spPr>
            <a:xfrm>
              <a:off x="14047433" y="2596811"/>
              <a:ext cx="423169" cy="320454"/>
            </a:xfrm>
            <a:prstGeom prst="rect">
              <a:avLst/>
            </a:prstGeom>
            <a:ln w="19050">
              <a:solidFill>
                <a:schemeClr val="accent3">
                  <a:lumMod val="60000"/>
                  <a:lumOff val="40000"/>
                </a:schemeClr>
              </a:solidFill>
            </a:ln>
          </p:spPr>
        </p:pic>
      </p:grpSp>
      <p:sp>
        <p:nvSpPr>
          <p:cNvPr id="82" name="Title 1">
            <a:extLst>
              <a:ext uri="{FF2B5EF4-FFF2-40B4-BE49-F238E27FC236}">
                <a16:creationId xmlns:a16="http://schemas.microsoft.com/office/drawing/2014/main" id="{6E2A8AFB-F209-8C42-ACBB-8E2C934266B5}"/>
              </a:ext>
            </a:extLst>
          </p:cNvPr>
          <p:cNvSpPr>
            <a:spLocks noGrp="1"/>
          </p:cNvSpPr>
          <p:nvPr>
            <p:ph type="title"/>
          </p:nvPr>
        </p:nvSpPr>
        <p:spPr>
          <a:xfrm>
            <a:off x="518859" y="225425"/>
            <a:ext cx="11161240" cy="720000"/>
          </a:xfrm>
        </p:spPr>
        <p:txBody>
          <a:bodyPr/>
          <a:lstStyle>
            <a:lvl1pPr>
              <a:defRPr b="1" i="0">
                <a:latin typeface="IBM Plex Sans SmBld" panose="020B0503050203000203" pitchFamily="34" charset="0"/>
              </a:defRPr>
            </a:lvl1pPr>
          </a:lstStyle>
          <a:p>
            <a:r>
              <a:rPr lang="en-US"/>
              <a:t>Click to edit Master title style</a:t>
            </a:r>
          </a:p>
        </p:txBody>
      </p:sp>
      <p:grpSp>
        <p:nvGrpSpPr>
          <p:cNvPr id="86" name="Group 85">
            <a:extLst>
              <a:ext uri="{FF2B5EF4-FFF2-40B4-BE49-F238E27FC236}">
                <a16:creationId xmlns:a16="http://schemas.microsoft.com/office/drawing/2014/main" id="{84AECDF4-070C-B84E-B79D-44DA0BB4C134}"/>
              </a:ext>
            </a:extLst>
          </p:cNvPr>
          <p:cNvGrpSpPr/>
          <p:nvPr userDrawn="1"/>
        </p:nvGrpSpPr>
        <p:grpSpPr>
          <a:xfrm>
            <a:off x="12192000" y="-947342"/>
            <a:ext cx="2427514" cy="605550"/>
            <a:chOff x="12192000" y="-947342"/>
            <a:chExt cx="2427514" cy="605550"/>
          </a:xfrm>
        </p:grpSpPr>
        <p:sp>
          <p:nvSpPr>
            <p:cNvPr id="87" name="TextBox 86">
              <a:extLst>
                <a:ext uri="{FF2B5EF4-FFF2-40B4-BE49-F238E27FC236}">
                  <a16:creationId xmlns:a16="http://schemas.microsoft.com/office/drawing/2014/main" id="{AB3F16A9-707D-084E-B842-A7BF1754DC4B}"/>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88" name="Picture 87">
              <a:extLst>
                <a:ext uri="{FF2B5EF4-FFF2-40B4-BE49-F238E27FC236}">
                  <a16:creationId xmlns:a16="http://schemas.microsoft.com/office/drawing/2014/main" id="{9BDB8535-F2F4-174C-A07C-97E7AB7C25B5}"/>
                </a:ext>
              </a:extLst>
            </p:cNvPr>
            <p:cNvPicPr>
              <a:picLocks noChangeAspect="1"/>
            </p:cNvPicPr>
            <p:nvPr userDrawn="1"/>
          </p:nvPicPr>
          <p:blipFill>
            <a:blip r:embed="rId4"/>
            <a:stretch>
              <a:fillRect/>
            </a:stretch>
          </p:blipFill>
          <p:spPr>
            <a:xfrm>
              <a:off x="14291128" y="-853006"/>
              <a:ext cx="328386" cy="446605"/>
            </a:xfrm>
            <a:prstGeom prst="rect">
              <a:avLst/>
            </a:prstGeom>
            <a:ln>
              <a:solidFill>
                <a:schemeClr val="accent6"/>
              </a:solidFill>
            </a:ln>
          </p:spPr>
        </p:pic>
      </p:grpSp>
      <p:grpSp>
        <p:nvGrpSpPr>
          <p:cNvPr id="90" name="Group 89">
            <a:extLst>
              <a:ext uri="{FF2B5EF4-FFF2-40B4-BE49-F238E27FC236}">
                <a16:creationId xmlns:a16="http://schemas.microsoft.com/office/drawing/2014/main" id="{74045F6F-13D9-5A4A-985C-1AD4041F4933}"/>
              </a:ext>
            </a:extLst>
          </p:cNvPr>
          <p:cNvGrpSpPr/>
          <p:nvPr userDrawn="1"/>
        </p:nvGrpSpPr>
        <p:grpSpPr>
          <a:xfrm>
            <a:off x="12236449" y="3186320"/>
            <a:ext cx="2000251" cy="2958448"/>
            <a:chOff x="12236449" y="3360056"/>
            <a:chExt cx="2000251" cy="2958448"/>
          </a:xfrm>
        </p:grpSpPr>
        <p:sp>
          <p:nvSpPr>
            <p:cNvPr id="105" name="Rectangle 104">
              <a:extLst>
                <a:ext uri="{FF2B5EF4-FFF2-40B4-BE49-F238E27FC236}">
                  <a16:creationId xmlns:a16="http://schemas.microsoft.com/office/drawing/2014/main" id="{4D869570-1F20-284F-BBA2-1FD290A0F228}"/>
                </a:ext>
              </a:extLst>
            </p:cNvPr>
            <p:cNvSpPr/>
            <p:nvPr userDrawn="1"/>
          </p:nvSpPr>
          <p:spPr>
            <a:xfrm>
              <a:off x="12236449" y="3813133"/>
              <a:ext cx="2000251" cy="250537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06" name="Rectangle 105">
              <a:extLst>
                <a:ext uri="{FF2B5EF4-FFF2-40B4-BE49-F238E27FC236}">
                  <a16:creationId xmlns:a16="http://schemas.microsoft.com/office/drawing/2014/main" id="{A458544E-BC44-BD44-874C-3C06A06FC58D}"/>
                </a:ext>
              </a:extLst>
            </p:cNvPr>
            <p:cNvSpPr/>
            <p:nvPr userDrawn="1"/>
          </p:nvSpPr>
          <p:spPr>
            <a:xfrm>
              <a:off x="12236449" y="3360056"/>
              <a:ext cx="2000251" cy="5914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07" name="TextBox 106">
              <a:extLst>
                <a:ext uri="{FF2B5EF4-FFF2-40B4-BE49-F238E27FC236}">
                  <a16:creationId xmlns:a16="http://schemas.microsoft.com/office/drawing/2014/main" id="{DCF4D731-4A70-B64D-BF46-3FFED79DB712}"/>
                </a:ext>
              </a:extLst>
            </p:cNvPr>
            <p:cNvSpPr txBox="1"/>
            <p:nvPr userDrawn="1"/>
          </p:nvSpPr>
          <p:spPr>
            <a:xfrm>
              <a:off x="12466109" y="3417829"/>
              <a:ext cx="1663547" cy="523220"/>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HEADSHOTS: CROPPING</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108" name="TextBox 107">
              <a:extLst>
                <a:ext uri="{FF2B5EF4-FFF2-40B4-BE49-F238E27FC236}">
                  <a16:creationId xmlns:a16="http://schemas.microsoft.com/office/drawing/2014/main" id="{90C27151-A189-4243-9646-8C2B57D4EF41}"/>
                </a:ext>
              </a:extLst>
            </p:cNvPr>
            <p:cNvSpPr txBox="1"/>
            <p:nvPr userDrawn="1"/>
          </p:nvSpPr>
          <p:spPr>
            <a:xfrm>
              <a:off x="12318220" y="4096342"/>
              <a:ext cx="1693055" cy="1024298"/>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When resizing headshots, maintain the same amount of white space around each person. If possible, align the top of each person’s head and adjust them to be the same size.</a:t>
              </a:r>
            </a:p>
          </p:txBody>
        </p:sp>
        <p:grpSp>
          <p:nvGrpSpPr>
            <p:cNvPr id="109" name="Group 108">
              <a:extLst>
                <a:ext uri="{FF2B5EF4-FFF2-40B4-BE49-F238E27FC236}">
                  <a16:creationId xmlns:a16="http://schemas.microsoft.com/office/drawing/2014/main" id="{5F918CD6-719D-1646-BE7C-9BBBB6D32A10}"/>
                </a:ext>
              </a:extLst>
            </p:cNvPr>
            <p:cNvGrpSpPr/>
            <p:nvPr userDrawn="1"/>
          </p:nvGrpSpPr>
          <p:grpSpPr>
            <a:xfrm>
              <a:off x="12455525" y="5714968"/>
              <a:ext cx="1597025" cy="438944"/>
              <a:chOff x="12455525" y="5733256"/>
              <a:chExt cx="1597025" cy="438944"/>
            </a:xfrm>
          </p:grpSpPr>
          <p:grpSp>
            <p:nvGrpSpPr>
              <p:cNvPr id="164" name="Group 163">
                <a:extLst>
                  <a:ext uri="{FF2B5EF4-FFF2-40B4-BE49-F238E27FC236}">
                    <a16:creationId xmlns:a16="http://schemas.microsoft.com/office/drawing/2014/main" id="{9DBE7EEF-8B94-644D-91F4-F0022B5CD894}"/>
                  </a:ext>
                </a:extLst>
              </p:cNvPr>
              <p:cNvGrpSpPr/>
              <p:nvPr userDrawn="1"/>
            </p:nvGrpSpPr>
            <p:grpSpPr>
              <a:xfrm>
                <a:off x="12518315" y="5792785"/>
                <a:ext cx="283285" cy="282575"/>
                <a:chOff x="12518315" y="5406742"/>
                <a:chExt cx="283285" cy="282575"/>
              </a:xfrm>
            </p:grpSpPr>
            <p:pic>
              <p:nvPicPr>
                <p:cNvPr id="176" name="Graphic 175">
                  <a:extLst>
                    <a:ext uri="{FF2B5EF4-FFF2-40B4-BE49-F238E27FC236}">
                      <a16:creationId xmlns:a16="http://schemas.microsoft.com/office/drawing/2014/main" id="{3E4697DC-66D7-6A4E-9F8B-011E764E88A5}"/>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177" name="Rectangle 176">
                  <a:extLst>
                    <a:ext uri="{FF2B5EF4-FFF2-40B4-BE49-F238E27FC236}">
                      <a16:creationId xmlns:a16="http://schemas.microsoft.com/office/drawing/2014/main" id="{0A432778-1DE6-B04E-9062-428FEF7B5F9C}"/>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5" name="Group 164">
                <a:extLst>
                  <a:ext uri="{FF2B5EF4-FFF2-40B4-BE49-F238E27FC236}">
                    <a16:creationId xmlns:a16="http://schemas.microsoft.com/office/drawing/2014/main" id="{74F450D2-C154-194D-8B30-6095B43726D0}"/>
                  </a:ext>
                </a:extLst>
              </p:cNvPr>
              <p:cNvGrpSpPr/>
              <p:nvPr userDrawn="1"/>
            </p:nvGrpSpPr>
            <p:grpSpPr>
              <a:xfrm>
                <a:off x="12872679" y="5792785"/>
                <a:ext cx="283285" cy="282575"/>
                <a:chOff x="12518315" y="5406742"/>
                <a:chExt cx="283285" cy="282575"/>
              </a:xfrm>
            </p:grpSpPr>
            <p:pic>
              <p:nvPicPr>
                <p:cNvPr id="174" name="Graphic 173">
                  <a:extLst>
                    <a:ext uri="{FF2B5EF4-FFF2-40B4-BE49-F238E27FC236}">
                      <a16:creationId xmlns:a16="http://schemas.microsoft.com/office/drawing/2014/main" id="{06743E87-CCDC-DC4F-9F4F-69BDD7972619}"/>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175" name="Rectangle 174">
                  <a:extLst>
                    <a:ext uri="{FF2B5EF4-FFF2-40B4-BE49-F238E27FC236}">
                      <a16:creationId xmlns:a16="http://schemas.microsoft.com/office/drawing/2014/main" id="{9A1FA1BD-3982-7947-85EA-C90055A14695}"/>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6" name="Group 165">
                <a:extLst>
                  <a:ext uri="{FF2B5EF4-FFF2-40B4-BE49-F238E27FC236}">
                    <a16:creationId xmlns:a16="http://schemas.microsoft.com/office/drawing/2014/main" id="{A27585DB-AA11-2C48-A075-28DAF0A85FAA}"/>
                  </a:ext>
                </a:extLst>
              </p:cNvPr>
              <p:cNvGrpSpPr/>
              <p:nvPr userDrawn="1"/>
            </p:nvGrpSpPr>
            <p:grpSpPr>
              <a:xfrm>
                <a:off x="13227043" y="5792785"/>
                <a:ext cx="283285" cy="282575"/>
                <a:chOff x="12518315" y="5406742"/>
                <a:chExt cx="283285" cy="282575"/>
              </a:xfrm>
            </p:grpSpPr>
            <p:pic>
              <p:nvPicPr>
                <p:cNvPr id="172" name="Graphic 171">
                  <a:extLst>
                    <a:ext uri="{FF2B5EF4-FFF2-40B4-BE49-F238E27FC236}">
                      <a16:creationId xmlns:a16="http://schemas.microsoft.com/office/drawing/2014/main" id="{1B2BBB97-5D28-7B40-8904-4105F5C39DBF}"/>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518315" y="5439331"/>
                  <a:ext cx="283285" cy="249986"/>
                </a:xfrm>
                <a:prstGeom prst="rect">
                  <a:avLst/>
                </a:prstGeom>
              </p:spPr>
            </p:pic>
            <p:sp>
              <p:nvSpPr>
                <p:cNvPr id="173" name="Rectangle 172">
                  <a:extLst>
                    <a:ext uri="{FF2B5EF4-FFF2-40B4-BE49-F238E27FC236}">
                      <a16:creationId xmlns:a16="http://schemas.microsoft.com/office/drawing/2014/main" id="{8EFA5E71-FF92-DF45-AE9A-BD7892BBB50F}"/>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7" name="Group 166">
                <a:extLst>
                  <a:ext uri="{FF2B5EF4-FFF2-40B4-BE49-F238E27FC236}">
                    <a16:creationId xmlns:a16="http://schemas.microsoft.com/office/drawing/2014/main" id="{1BB83D9A-1B52-B741-8102-EA9FBAEF7B56}"/>
                  </a:ext>
                </a:extLst>
              </p:cNvPr>
              <p:cNvGrpSpPr/>
              <p:nvPr userDrawn="1"/>
            </p:nvGrpSpPr>
            <p:grpSpPr>
              <a:xfrm>
                <a:off x="13581406" y="5792785"/>
                <a:ext cx="283285" cy="282575"/>
                <a:chOff x="12518315" y="5406742"/>
                <a:chExt cx="283285" cy="282575"/>
              </a:xfrm>
            </p:grpSpPr>
            <p:pic>
              <p:nvPicPr>
                <p:cNvPr id="170" name="Graphic 169">
                  <a:extLst>
                    <a:ext uri="{FF2B5EF4-FFF2-40B4-BE49-F238E27FC236}">
                      <a16:creationId xmlns:a16="http://schemas.microsoft.com/office/drawing/2014/main" id="{944F1BC2-A5FA-6048-94D9-AC9F60777185}"/>
                    </a:ext>
                  </a:extLst>
                </p:cNvPr>
                <p:cNvPicPr>
                  <a:picLocks noChangeAspect="1"/>
                </p:cNvPicPr>
                <p:nvPr userDrawn="1"/>
              </p:nvPicPr>
              <p:blipFill rotWithShape="1">
                <a:blip r:embed="rId5">
                  <a:extLst>
                    <a:ext uri="{96DAC541-7B7A-43D3-8B79-37D633B846F1}">
                      <asvg:svgBlip xmlns:asvg="http://schemas.microsoft.com/office/drawing/2016/SVG/main" r:embed="rId7"/>
                    </a:ext>
                  </a:extLst>
                </a:blip>
                <a:srcRect l="28387" t="1" r="29379" b="62730"/>
                <a:stretch/>
              </p:blipFill>
              <p:spPr>
                <a:xfrm>
                  <a:off x="12518315" y="5439331"/>
                  <a:ext cx="283285" cy="249986"/>
                </a:xfrm>
                <a:prstGeom prst="rect">
                  <a:avLst/>
                </a:prstGeom>
              </p:spPr>
            </p:pic>
            <p:sp>
              <p:nvSpPr>
                <p:cNvPr id="171" name="Rectangle 170">
                  <a:extLst>
                    <a:ext uri="{FF2B5EF4-FFF2-40B4-BE49-F238E27FC236}">
                      <a16:creationId xmlns:a16="http://schemas.microsoft.com/office/drawing/2014/main" id="{0DE7D893-D97C-BD40-853E-01E3B0245832}"/>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8" name="Rounded Rectangle 167">
                <a:extLst>
                  <a:ext uri="{FF2B5EF4-FFF2-40B4-BE49-F238E27FC236}">
                    <a16:creationId xmlns:a16="http://schemas.microsoft.com/office/drawing/2014/main" id="{CECBA6A8-54BB-E544-88C0-7CFBBFC05FE4}"/>
                  </a:ext>
                </a:extLst>
              </p:cNvPr>
              <p:cNvSpPr/>
              <p:nvPr userDrawn="1"/>
            </p:nvSpPr>
            <p:spPr>
              <a:xfrm>
                <a:off x="12455525" y="5733256"/>
                <a:ext cx="1489075" cy="390525"/>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9" name="Graphic 168">
                <a:extLst>
                  <a:ext uri="{FF2B5EF4-FFF2-40B4-BE49-F238E27FC236}">
                    <a16:creationId xmlns:a16="http://schemas.microsoft.com/office/drawing/2014/main" id="{4EB7906A-6EFC-FA4D-9B5E-467A4A4A34B8}"/>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3893800" y="6013450"/>
                <a:ext cx="158750" cy="158750"/>
              </a:xfrm>
              <a:prstGeom prst="rect">
                <a:avLst/>
              </a:prstGeom>
            </p:spPr>
          </p:pic>
        </p:grpSp>
        <p:grpSp>
          <p:nvGrpSpPr>
            <p:cNvPr id="110" name="Group 109">
              <a:extLst>
                <a:ext uri="{FF2B5EF4-FFF2-40B4-BE49-F238E27FC236}">
                  <a16:creationId xmlns:a16="http://schemas.microsoft.com/office/drawing/2014/main" id="{9492F96F-8FFC-2F4B-AAD5-FDBEFE0FA13C}"/>
                </a:ext>
              </a:extLst>
            </p:cNvPr>
            <p:cNvGrpSpPr/>
            <p:nvPr userDrawn="1"/>
          </p:nvGrpSpPr>
          <p:grpSpPr>
            <a:xfrm>
              <a:off x="12455525" y="5229987"/>
              <a:ext cx="1597025" cy="431800"/>
              <a:chOff x="12455525" y="5248275"/>
              <a:chExt cx="1597025" cy="431800"/>
            </a:xfrm>
          </p:grpSpPr>
          <p:grpSp>
            <p:nvGrpSpPr>
              <p:cNvPr id="111" name="Group 110">
                <a:extLst>
                  <a:ext uri="{FF2B5EF4-FFF2-40B4-BE49-F238E27FC236}">
                    <a16:creationId xmlns:a16="http://schemas.microsoft.com/office/drawing/2014/main" id="{8818B4B3-77ED-E04C-9726-BF81640A753A}"/>
                  </a:ext>
                </a:extLst>
              </p:cNvPr>
              <p:cNvGrpSpPr/>
              <p:nvPr userDrawn="1"/>
            </p:nvGrpSpPr>
            <p:grpSpPr>
              <a:xfrm>
                <a:off x="12518315" y="5302400"/>
                <a:ext cx="283285" cy="282575"/>
                <a:chOff x="12518315" y="5406742"/>
                <a:chExt cx="283285" cy="282575"/>
              </a:xfrm>
            </p:grpSpPr>
            <p:pic>
              <p:nvPicPr>
                <p:cNvPr id="162" name="Graphic 161">
                  <a:extLst>
                    <a:ext uri="{FF2B5EF4-FFF2-40B4-BE49-F238E27FC236}">
                      <a16:creationId xmlns:a16="http://schemas.microsoft.com/office/drawing/2014/main" id="{D50ACC86-1EE3-404A-AD4A-518C9D628FFA}"/>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19045" t="-2291" r="20594" b="49026"/>
                <a:stretch/>
              </p:blipFill>
              <p:spPr>
                <a:xfrm>
                  <a:off x="12518315" y="5439331"/>
                  <a:ext cx="283285" cy="249986"/>
                </a:xfrm>
                <a:prstGeom prst="rect">
                  <a:avLst/>
                </a:prstGeom>
              </p:spPr>
            </p:pic>
            <p:sp>
              <p:nvSpPr>
                <p:cNvPr id="163" name="Rectangle 162">
                  <a:extLst>
                    <a:ext uri="{FF2B5EF4-FFF2-40B4-BE49-F238E27FC236}">
                      <a16:creationId xmlns:a16="http://schemas.microsoft.com/office/drawing/2014/main" id="{9094C92C-D87B-964C-93EC-CF28FE742757}"/>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2" name="Group 111">
                <a:extLst>
                  <a:ext uri="{FF2B5EF4-FFF2-40B4-BE49-F238E27FC236}">
                    <a16:creationId xmlns:a16="http://schemas.microsoft.com/office/drawing/2014/main" id="{745E6F33-6EBE-174B-BB1B-3F626D315F6D}"/>
                  </a:ext>
                </a:extLst>
              </p:cNvPr>
              <p:cNvGrpSpPr/>
              <p:nvPr userDrawn="1"/>
            </p:nvGrpSpPr>
            <p:grpSpPr>
              <a:xfrm>
                <a:off x="12843992" y="5290124"/>
                <a:ext cx="334126" cy="294851"/>
                <a:chOff x="12489628" y="5394466"/>
                <a:chExt cx="334126" cy="294851"/>
              </a:xfrm>
            </p:grpSpPr>
            <p:pic>
              <p:nvPicPr>
                <p:cNvPr id="160" name="Graphic 159">
                  <a:extLst>
                    <a:ext uri="{FF2B5EF4-FFF2-40B4-BE49-F238E27FC236}">
                      <a16:creationId xmlns:a16="http://schemas.microsoft.com/office/drawing/2014/main" id="{C9C71DB5-1AC7-B940-B74D-A6DA5AE86723}"/>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2730"/>
                <a:stretch/>
              </p:blipFill>
              <p:spPr>
                <a:xfrm>
                  <a:off x="12489628" y="5394466"/>
                  <a:ext cx="334126" cy="294851"/>
                </a:xfrm>
                <a:prstGeom prst="rect">
                  <a:avLst/>
                </a:prstGeom>
              </p:spPr>
            </p:pic>
            <p:sp>
              <p:nvSpPr>
                <p:cNvPr id="161" name="Rectangle 160">
                  <a:extLst>
                    <a:ext uri="{FF2B5EF4-FFF2-40B4-BE49-F238E27FC236}">
                      <a16:creationId xmlns:a16="http://schemas.microsoft.com/office/drawing/2014/main" id="{D259B0B2-A7FD-C44A-837D-7A6E3A967FB5}"/>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3" name="Group 112">
                <a:extLst>
                  <a:ext uri="{FF2B5EF4-FFF2-40B4-BE49-F238E27FC236}">
                    <a16:creationId xmlns:a16="http://schemas.microsoft.com/office/drawing/2014/main" id="{4D8A11DD-CFE0-1A4B-8235-1A1EC1F642D7}"/>
                  </a:ext>
                </a:extLst>
              </p:cNvPr>
              <p:cNvGrpSpPr/>
              <p:nvPr userDrawn="1"/>
            </p:nvGrpSpPr>
            <p:grpSpPr>
              <a:xfrm>
                <a:off x="13194770" y="5302400"/>
                <a:ext cx="334764" cy="283172"/>
                <a:chOff x="12486042" y="5406742"/>
                <a:chExt cx="334764" cy="283172"/>
              </a:xfrm>
            </p:grpSpPr>
            <p:pic>
              <p:nvPicPr>
                <p:cNvPr id="121" name="Graphic 120">
                  <a:extLst>
                    <a:ext uri="{FF2B5EF4-FFF2-40B4-BE49-F238E27FC236}">
                      <a16:creationId xmlns:a16="http://schemas.microsoft.com/office/drawing/2014/main" id="{14C901B2-FB86-724A-B844-E00FDE152EF8}"/>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8387" t="1" r="29379" b="69441"/>
                <a:stretch/>
              </p:blipFill>
              <p:spPr>
                <a:xfrm>
                  <a:off x="12486042" y="5447692"/>
                  <a:ext cx="334764" cy="242222"/>
                </a:xfrm>
                <a:prstGeom prst="rect">
                  <a:avLst/>
                </a:prstGeom>
              </p:spPr>
            </p:pic>
            <p:sp>
              <p:nvSpPr>
                <p:cNvPr id="122" name="Rectangle 121">
                  <a:extLst>
                    <a:ext uri="{FF2B5EF4-FFF2-40B4-BE49-F238E27FC236}">
                      <a16:creationId xmlns:a16="http://schemas.microsoft.com/office/drawing/2014/main" id="{C9849945-381C-064D-8F0A-13F531142601}"/>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4" name="Group 113">
                <a:extLst>
                  <a:ext uri="{FF2B5EF4-FFF2-40B4-BE49-F238E27FC236}">
                    <a16:creationId xmlns:a16="http://schemas.microsoft.com/office/drawing/2014/main" id="{EA625E7A-99F8-7644-ABDF-ED8D7C10779B}"/>
                  </a:ext>
                </a:extLst>
              </p:cNvPr>
              <p:cNvGrpSpPr/>
              <p:nvPr userDrawn="1"/>
            </p:nvGrpSpPr>
            <p:grpSpPr>
              <a:xfrm>
                <a:off x="13581406" y="5302400"/>
                <a:ext cx="283285" cy="282575"/>
                <a:chOff x="12518315" y="5406742"/>
                <a:chExt cx="283285" cy="282575"/>
              </a:xfrm>
            </p:grpSpPr>
            <p:pic>
              <p:nvPicPr>
                <p:cNvPr id="119" name="Graphic 118">
                  <a:extLst>
                    <a:ext uri="{FF2B5EF4-FFF2-40B4-BE49-F238E27FC236}">
                      <a16:creationId xmlns:a16="http://schemas.microsoft.com/office/drawing/2014/main" id="{021B87C9-26FA-8944-B789-3AE987C06150}"/>
                    </a:ext>
                  </a:extLst>
                </p:cNvPr>
                <p:cNvPicPr>
                  <a:picLocks noChangeAspect="1"/>
                </p:cNvPicPr>
                <p:nvPr userDrawn="1"/>
              </p:nvPicPr>
              <p:blipFill rotWithShape="1">
                <a:blip r:embed="rId5">
                  <a:extLst>
                    <a:ext uri="{96DAC541-7B7A-43D3-8B79-37D633B846F1}">
                      <asvg:svgBlip xmlns:asvg="http://schemas.microsoft.com/office/drawing/2016/SVG/main" r:embed="rId7"/>
                    </a:ext>
                  </a:extLst>
                </a:blip>
                <a:srcRect l="9333" t="-984" r="12772" b="32248"/>
                <a:stretch/>
              </p:blipFill>
              <p:spPr>
                <a:xfrm>
                  <a:off x="12518315" y="5439331"/>
                  <a:ext cx="283285" cy="249986"/>
                </a:xfrm>
                <a:prstGeom prst="rect">
                  <a:avLst/>
                </a:prstGeom>
              </p:spPr>
            </p:pic>
            <p:sp>
              <p:nvSpPr>
                <p:cNvPr id="120" name="Rectangle 119">
                  <a:extLst>
                    <a:ext uri="{FF2B5EF4-FFF2-40B4-BE49-F238E27FC236}">
                      <a16:creationId xmlns:a16="http://schemas.microsoft.com/office/drawing/2014/main" id="{4FDCCA8D-CED3-C942-8513-4B85E8255750}"/>
                    </a:ext>
                  </a:extLst>
                </p:cNvPr>
                <p:cNvSpPr/>
                <p:nvPr userDrawn="1"/>
              </p:nvSpPr>
              <p:spPr>
                <a:xfrm>
                  <a:off x="12518670" y="5406742"/>
                  <a:ext cx="282575" cy="282575"/>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5" name="Rounded Rectangle 114">
                <a:extLst>
                  <a:ext uri="{FF2B5EF4-FFF2-40B4-BE49-F238E27FC236}">
                    <a16:creationId xmlns:a16="http://schemas.microsoft.com/office/drawing/2014/main" id="{4483E3E8-23BF-9742-9D43-740A52C0E5CE}"/>
                  </a:ext>
                </a:extLst>
              </p:cNvPr>
              <p:cNvSpPr/>
              <p:nvPr userDrawn="1"/>
            </p:nvSpPr>
            <p:spPr>
              <a:xfrm>
                <a:off x="12455525" y="5248275"/>
                <a:ext cx="1489075" cy="390525"/>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6" name="Group 115">
                <a:extLst>
                  <a:ext uri="{FF2B5EF4-FFF2-40B4-BE49-F238E27FC236}">
                    <a16:creationId xmlns:a16="http://schemas.microsoft.com/office/drawing/2014/main" id="{42B899EE-A633-DA49-86D1-A136BF20CF03}"/>
                  </a:ext>
                </a:extLst>
              </p:cNvPr>
              <p:cNvGrpSpPr/>
              <p:nvPr userDrawn="1"/>
            </p:nvGrpSpPr>
            <p:grpSpPr>
              <a:xfrm>
                <a:off x="13898562" y="5526087"/>
                <a:ext cx="153988" cy="153988"/>
                <a:chOff x="13949362" y="5565775"/>
                <a:chExt cx="120650" cy="120650"/>
              </a:xfrm>
            </p:grpSpPr>
            <p:sp>
              <p:nvSpPr>
                <p:cNvPr id="117" name="Oval 116">
                  <a:extLst>
                    <a:ext uri="{FF2B5EF4-FFF2-40B4-BE49-F238E27FC236}">
                      <a16:creationId xmlns:a16="http://schemas.microsoft.com/office/drawing/2014/main" id="{AEE6354F-E8CE-A546-B682-0116A3C51B35}"/>
                    </a:ext>
                  </a:extLst>
                </p:cNvPr>
                <p:cNvSpPr/>
                <p:nvPr userDrawn="1"/>
              </p:nvSpPr>
              <p:spPr>
                <a:xfrm>
                  <a:off x="13955712" y="5572125"/>
                  <a:ext cx="107950" cy="10795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600"/>
                </a:p>
              </p:txBody>
            </p:sp>
            <p:pic>
              <p:nvPicPr>
                <p:cNvPr id="118" name="Graphic 117">
                  <a:extLst>
                    <a:ext uri="{FF2B5EF4-FFF2-40B4-BE49-F238E27FC236}">
                      <a16:creationId xmlns:a16="http://schemas.microsoft.com/office/drawing/2014/main" id="{4D81D274-AD4C-C64F-8C51-B4D1BD55B889}"/>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3949362" y="5565775"/>
                  <a:ext cx="120650" cy="120650"/>
                </a:xfrm>
                <a:prstGeom prst="rect">
                  <a:avLst/>
                </a:prstGeom>
              </p:spPr>
            </p:pic>
          </p:grpSp>
        </p:grpSp>
      </p:grpSp>
      <p:pic>
        <p:nvPicPr>
          <p:cNvPr id="89" name="Picture 88" descr="Glendon | York University Logo">
            <a:extLst>
              <a:ext uri="{FF2B5EF4-FFF2-40B4-BE49-F238E27FC236}">
                <a16:creationId xmlns:a16="http://schemas.microsoft.com/office/drawing/2014/main" id="{2D91EBAF-8091-8749-912F-1C3436C1908A}"/>
              </a:ext>
            </a:extLst>
          </p:cNvPr>
          <p:cNvPicPr>
            <a:picLocks noChangeAspect="1"/>
          </p:cNvPicPr>
          <p:nvPr userDrawn="1"/>
        </p:nvPicPr>
        <p:blipFill>
          <a:blip r:embed="rId12"/>
          <a:srcRect/>
          <a:stretch/>
        </p:blipFill>
        <p:spPr>
          <a:xfrm>
            <a:off x="9531740" y="6376449"/>
            <a:ext cx="2433600" cy="264881"/>
          </a:xfrm>
          <a:prstGeom prst="rect">
            <a:avLst/>
          </a:prstGeom>
        </p:spPr>
      </p:pic>
    </p:spTree>
    <p:extLst>
      <p:ext uri="{BB962C8B-B14F-4D97-AF65-F5344CB8AC3E}">
        <p14:creationId xmlns:p14="http://schemas.microsoft.com/office/powerpoint/2010/main" val="3214710931"/>
      </p:ext>
    </p:extLst>
  </p:cSld>
  <p:clrMapOvr>
    <a:masterClrMapping/>
  </p:clrMapOvr>
  <p:extLst>
    <p:ext uri="{DCECCB84-F9BA-43D5-87BE-67443E8EF086}">
      <p15:sldGuideLst xmlns:p15="http://schemas.microsoft.com/office/powerpoint/2012/main">
        <p15:guide id="3" pos="316" userDrawn="1">
          <p15:clr>
            <a:srgbClr val="FBAE40"/>
          </p15:clr>
        </p15:guide>
        <p15:guide id="4" pos="1323" userDrawn="1">
          <p15:clr>
            <a:srgbClr val="FBAE40"/>
          </p15:clr>
        </p15:guide>
        <p15:guide id="5" pos="1524" userDrawn="1">
          <p15:clr>
            <a:srgbClr val="FBAE40"/>
          </p15:clr>
        </p15:guide>
        <p15:guide id="6" pos="2525" userDrawn="1">
          <p15:clr>
            <a:srgbClr val="FBAE40"/>
          </p15:clr>
        </p15:guide>
        <p15:guide id="7" pos="2732" userDrawn="1">
          <p15:clr>
            <a:srgbClr val="FBAE40"/>
          </p15:clr>
        </p15:guide>
        <p15:guide id="8" pos="3739" userDrawn="1">
          <p15:clr>
            <a:srgbClr val="FBAE40"/>
          </p15:clr>
        </p15:guide>
        <p15:guide id="9" pos="3940" userDrawn="1">
          <p15:clr>
            <a:srgbClr val="FBAE40"/>
          </p15:clr>
        </p15:guide>
        <p15:guide id="10" pos="4947" userDrawn="1">
          <p15:clr>
            <a:srgbClr val="FBAE40"/>
          </p15:clr>
        </p15:guide>
        <p15:guide id="11" pos="5148" userDrawn="1">
          <p15:clr>
            <a:srgbClr val="FBAE40"/>
          </p15:clr>
        </p15:guide>
        <p15:guide id="12" pos="6155" userDrawn="1">
          <p15:clr>
            <a:srgbClr val="FBAE40"/>
          </p15:clr>
        </p15:guide>
        <p15:guide id="13" pos="6356" userDrawn="1">
          <p15:clr>
            <a:srgbClr val="FBAE40"/>
          </p15:clr>
        </p15:guide>
        <p15:guide id="14" pos="7363" userDrawn="1">
          <p15:clr>
            <a:srgbClr val="FBAE40"/>
          </p15:clr>
        </p15:guide>
        <p15:guide id="17" orient="horz" pos="1933" userDrawn="1">
          <p15:clr>
            <a:srgbClr val="FBAE40"/>
          </p15:clr>
        </p15:guide>
        <p15:guide id="18" orient="horz" pos="2505" userDrawn="1">
          <p15:clr>
            <a:srgbClr val="FBAE40"/>
          </p15:clr>
        </p15:guide>
        <p15:guide id="20" orient="horz" pos="3888"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ple Images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BE64C34-46C3-CF47-86FC-801C5C79FA58}"/>
              </a:ext>
            </a:extLst>
          </p:cNvPr>
          <p:cNvSpPr>
            <a:spLocks noGrp="1"/>
          </p:cNvSpPr>
          <p:nvPr>
            <p:ph type="ftr" sz="quarter" idx="10"/>
          </p:nvPr>
        </p:nvSpPr>
        <p:spPr>
          <a:xfrm>
            <a:off x="1004465" y="6304235"/>
            <a:ext cx="8151727" cy="365125"/>
          </a:xfrm>
        </p:spPr>
        <p:txBody>
          <a:bodyPr/>
          <a:lstStyle/>
          <a:p>
            <a:endParaRPr lang="en-US"/>
          </a:p>
        </p:txBody>
      </p:sp>
      <p:sp>
        <p:nvSpPr>
          <p:cNvPr id="4" name="Slide Number Placeholder 3">
            <a:extLst>
              <a:ext uri="{FF2B5EF4-FFF2-40B4-BE49-F238E27FC236}">
                <a16:creationId xmlns:a16="http://schemas.microsoft.com/office/drawing/2014/main" id="{C54E6109-2268-364C-8CD6-E955F7C54400}"/>
              </a:ext>
            </a:extLst>
          </p:cNvPr>
          <p:cNvSpPr>
            <a:spLocks noGrp="1"/>
          </p:cNvSpPr>
          <p:nvPr>
            <p:ph type="sldNum" sz="quarter" idx="11"/>
          </p:nvPr>
        </p:nvSpPr>
        <p:spPr/>
        <p:txBody>
          <a:bodyPr/>
          <a:lstStyle/>
          <a:p>
            <a:fld id="{5B64C28E-966E-6B4A-816A-311B7D0A2E6D}" type="slidenum">
              <a:rPr lang="en-US" smtClean="0"/>
              <a:pPr/>
              <a:t>‹#›</a:t>
            </a:fld>
            <a:endParaRPr lang="en-US"/>
          </a:p>
        </p:txBody>
      </p:sp>
      <p:sp>
        <p:nvSpPr>
          <p:cNvPr id="8" name="Rectangle 7">
            <a:extLst>
              <a:ext uri="{FF2B5EF4-FFF2-40B4-BE49-F238E27FC236}">
                <a16:creationId xmlns:a16="http://schemas.microsoft.com/office/drawing/2014/main" id="{459BDC70-74B9-044C-8E4F-7A7CA082BF9A}"/>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7">
            <a:extLst>
              <a:ext uri="{FF2B5EF4-FFF2-40B4-BE49-F238E27FC236}">
                <a16:creationId xmlns:a16="http://schemas.microsoft.com/office/drawing/2014/main" id="{5B00F938-8D68-9B4D-9BF9-D2B9ADDA7056}"/>
              </a:ext>
            </a:extLst>
          </p:cNvPr>
          <p:cNvSpPr>
            <a:spLocks noGrp="1"/>
          </p:cNvSpPr>
          <p:nvPr>
            <p:ph sz="quarter" idx="13"/>
          </p:nvPr>
        </p:nvSpPr>
        <p:spPr>
          <a:xfrm>
            <a:off x="510615" y="1196975"/>
            <a:ext cx="6791343" cy="2377498"/>
          </a:xfrm>
        </p:spPr>
        <p:txBody>
          <a:bodyPr lIns="0">
            <a:noAutofit/>
          </a:bodyPr>
          <a:lstStyle>
            <a:lvl1pPr>
              <a:defRPr sz="18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7">
            <a:extLst>
              <a:ext uri="{FF2B5EF4-FFF2-40B4-BE49-F238E27FC236}">
                <a16:creationId xmlns:a16="http://schemas.microsoft.com/office/drawing/2014/main" id="{1AB37550-8A87-7441-9466-8056CD272C07}"/>
              </a:ext>
            </a:extLst>
          </p:cNvPr>
          <p:cNvSpPr>
            <a:spLocks noGrp="1"/>
          </p:cNvSpPr>
          <p:nvPr>
            <p:ph sz="quarter" idx="20"/>
          </p:nvPr>
        </p:nvSpPr>
        <p:spPr>
          <a:xfrm>
            <a:off x="510615" y="3796153"/>
            <a:ext cx="6791343" cy="2369698"/>
          </a:xfrm>
        </p:spPr>
        <p:txBody>
          <a:bodyPr lIns="0">
            <a:noAutofit/>
          </a:bodyPr>
          <a:lstStyle>
            <a:lvl1pPr>
              <a:defRPr sz="18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7">
            <a:extLst>
              <a:ext uri="{FF2B5EF4-FFF2-40B4-BE49-F238E27FC236}">
                <a16:creationId xmlns:a16="http://schemas.microsoft.com/office/drawing/2014/main" id="{B4CAAB5D-0925-2346-BEC1-0B343C01636A}"/>
              </a:ext>
            </a:extLst>
          </p:cNvPr>
          <p:cNvSpPr>
            <a:spLocks noGrp="1"/>
          </p:cNvSpPr>
          <p:nvPr>
            <p:ph sz="quarter" idx="21"/>
          </p:nvPr>
        </p:nvSpPr>
        <p:spPr>
          <a:xfrm>
            <a:off x="7464425" y="3796153"/>
            <a:ext cx="4212195" cy="2369698"/>
          </a:xfrm>
        </p:spPr>
        <p:txBody>
          <a:bodyPr lIns="0">
            <a:noAutofit/>
          </a:bodyPr>
          <a:lstStyle>
            <a:lvl1pPr>
              <a:defRPr sz="16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p:txBody>
      </p:sp>
      <p:sp>
        <p:nvSpPr>
          <p:cNvPr id="9" name="Picture Placeholder 8">
            <a:extLst>
              <a:ext uri="{FF2B5EF4-FFF2-40B4-BE49-F238E27FC236}">
                <a16:creationId xmlns:a16="http://schemas.microsoft.com/office/drawing/2014/main" id="{88EBA71C-0E20-6E4F-B108-F26C9CC9F31B}"/>
              </a:ext>
            </a:extLst>
          </p:cNvPr>
          <p:cNvSpPr>
            <a:spLocks noGrp="1"/>
          </p:cNvSpPr>
          <p:nvPr>
            <p:ph type="pic" sz="quarter" idx="23"/>
          </p:nvPr>
        </p:nvSpPr>
        <p:spPr>
          <a:xfrm>
            <a:off x="7478712" y="1197263"/>
            <a:ext cx="4211638" cy="2377210"/>
          </a:xfrm>
        </p:spPr>
        <p:txBody>
          <a:bodyPr>
            <a:noAutofit/>
          </a:bodyPr>
          <a:lstStyle/>
          <a:p>
            <a:r>
              <a:rPr lang="en-US"/>
              <a:t>Click icon to add picture</a:t>
            </a:r>
          </a:p>
        </p:txBody>
      </p:sp>
      <p:sp>
        <p:nvSpPr>
          <p:cNvPr id="13" name="Title 1">
            <a:extLst>
              <a:ext uri="{FF2B5EF4-FFF2-40B4-BE49-F238E27FC236}">
                <a16:creationId xmlns:a16="http://schemas.microsoft.com/office/drawing/2014/main" id="{C5BEAB38-C748-2248-8770-3109CF347825}"/>
              </a:ext>
            </a:extLst>
          </p:cNvPr>
          <p:cNvSpPr>
            <a:spLocks noGrp="1"/>
          </p:cNvSpPr>
          <p:nvPr>
            <p:ph type="title"/>
          </p:nvPr>
        </p:nvSpPr>
        <p:spPr>
          <a:xfrm>
            <a:off x="518859" y="225425"/>
            <a:ext cx="11161240" cy="720000"/>
          </a:xfrm>
        </p:spPr>
        <p:txBody>
          <a:bodyPr>
            <a:noAutofit/>
          </a:bodyPr>
          <a:lstStyle>
            <a:lvl1pPr>
              <a:defRPr b="1" i="0">
                <a:latin typeface="IBM Plex Sans SmBld" panose="020B0503050203000203" pitchFamily="34" charset="0"/>
              </a:defRPr>
            </a:lvl1pPr>
          </a:lstStyle>
          <a:p>
            <a:r>
              <a:rPr lang="en-US"/>
              <a:t>Click to edit Master title style</a:t>
            </a:r>
          </a:p>
        </p:txBody>
      </p:sp>
      <p:pic>
        <p:nvPicPr>
          <p:cNvPr id="14" name="Picture 13" descr="Glendon | York University Logo">
            <a:extLst>
              <a:ext uri="{FF2B5EF4-FFF2-40B4-BE49-F238E27FC236}">
                <a16:creationId xmlns:a16="http://schemas.microsoft.com/office/drawing/2014/main" id="{59378E92-4889-634F-B378-7DD662127BDA}"/>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838146228"/>
      </p:ext>
    </p:extLst>
  </p:cSld>
  <p:clrMapOvr>
    <a:masterClrMapping/>
  </p:clrMapOvr>
  <p:extLst>
    <p:ext uri="{DCECCB84-F9BA-43D5-87BE-67443E8EF086}">
      <p15:sldGuideLst xmlns:p15="http://schemas.microsoft.com/office/powerpoint/2012/main">
        <p15:guide id="3" pos="316">
          <p15:clr>
            <a:srgbClr val="FBAE40"/>
          </p15:clr>
        </p15:guide>
        <p15:guide id="5" pos="4702">
          <p15:clr>
            <a:srgbClr val="FBAE40"/>
          </p15:clr>
        </p15:guide>
        <p15:guide id="6" pos="7363">
          <p15:clr>
            <a:srgbClr val="FBAE40"/>
          </p15:clr>
        </p15:guide>
        <p15:guide id="9" orient="horz" pos="2251">
          <p15:clr>
            <a:srgbClr val="FBAE40"/>
          </p15:clr>
        </p15:guide>
        <p15:guide id="10" orient="horz" pos="2387">
          <p15:clr>
            <a:srgbClr val="FBAE40"/>
          </p15:clr>
        </p15:guide>
        <p15:guide id="11" orient="horz" pos="754">
          <p15:clr>
            <a:srgbClr val="FBAE40"/>
          </p15:clr>
        </p15:guide>
        <p15:guide id="12" orient="horz" pos="3884">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3C93916-EA4C-D34B-8794-BD8EBAD83D8E}"/>
              </a:ext>
            </a:extLst>
          </p:cNvPr>
          <p:cNvSpPr>
            <a:spLocks noGrp="1"/>
          </p:cNvSpPr>
          <p:nvPr>
            <p:ph type="ftr" sz="quarter" idx="11"/>
          </p:nvPr>
        </p:nvSpPr>
        <p:spPr>
          <a:xfrm>
            <a:off x="-361039" y="6304235"/>
            <a:ext cx="9599621" cy="365125"/>
          </a:xfrm>
        </p:spPr>
        <p:txBody>
          <a:bodyPr/>
          <a:lstStyle/>
          <a:p>
            <a:endParaRPr lang="en-US"/>
          </a:p>
        </p:txBody>
      </p:sp>
      <p:sp>
        <p:nvSpPr>
          <p:cNvPr id="6" name="Slide Number Placeholder 5">
            <a:extLst>
              <a:ext uri="{FF2B5EF4-FFF2-40B4-BE49-F238E27FC236}">
                <a16:creationId xmlns:a16="http://schemas.microsoft.com/office/drawing/2014/main" id="{DC1AFBAB-FE6B-244E-B462-18CE52824C28}"/>
              </a:ext>
            </a:extLst>
          </p:cNvPr>
          <p:cNvSpPr>
            <a:spLocks noGrp="1"/>
          </p:cNvSpPr>
          <p:nvPr>
            <p:ph type="sldNum" sz="quarter" idx="12"/>
          </p:nvPr>
        </p:nvSpPr>
        <p:spPr/>
        <p:txBody>
          <a:bodyPr/>
          <a:lstStyle/>
          <a:p>
            <a:fld id="{5B64C28E-966E-6B4A-816A-311B7D0A2E6D}" type="slidenum">
              <a:rPr lang="en-US" smtClean="0"/>
              <a:t>‹#›</a:t>
            </a:fld>
            <a:endParaRPr lang="en-US"/>
          </a:p>
        </p:txBody>
      </p:sp>
      <p:sp>
        <p:nvSpPr>
          <p:cNvPr id="7" name="Rectangle 6">
            <a:extLst>
              <a:ext uri="{FF2B5EF4-FFF2-40B4-BE49-F238E27FC236}">
                <a16:creationId xmlns:a16="http://schemas.microsoft.com/office/drawing/2014/main" id="{EDDD6444-7929-724E-BB2A-0AFE5BF6CFDF}"/>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792BED61-216A-7F41-90CF-1CE17474566A}"/>
              </a:ext>
            </a:extLst>
          </p:cNvPr>
          <p:cNvSpPr>
            <a:spLocks noGrp="1"/>
          </p:cNvSpPr>
          <p:nvPr>
            <p:ph sz="quarter" idx="13"/>
          </p:nvPr>
        </p:nvSpPr>
        <p:spPr>
          <a:xfrm>
            <a:off x="511175" y="1196975"/>
            <a:ext cx="11169650" cy="4968875"/>
          </a:xfrm>
        </p:spPr>
        <p:txBody>
          <a:bodyPr r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3C008195-F589-284C-88E0-4291E0E17338}"/>
              </a:ext>
            </a:extLst>
          </p:cNvPr>
          <p:cNvSpPr>
            <a:spLocks noGrp="1"/>
          </p:cNvSpPr>
          <p:nvPr>
            <p:ph type="title"/>
          </p:nvPr>
        </p:nvSpPr>
        <p:spPr>
          <a:xfrm>
            <a:off x="518859" y="225425"/>
            <a:ext cx="11161240" cy="720000"/>
          </a:xfrm>
        </p:spPr>
        <p:txBody>
          <a:bodyPr/>
          <a:lstStyle>
            <a:lvl1pPr>
              <a:defRPr b="1" i="0">
                <a:latin typeface="IBM Plex Sans SmBld" panose="020B0503050203000203" pitchFamily="34" charset="0"/>
              </a:defRPr>
            </a:lvl1pPr>
          </a:lstStyle>
          <a:p>
            <a:r>
              <a:rPr lang="en-US"/>
              <a:t>Click to edit Master title style</a:t>
            </a:r>
          </a:p>
        </p:txBody>
      </p:sp>
      <p:pic>
        <p:nvPicPr>
          <p:cNvPr id="11" name="Picture 10" descr="Glendon | York University Logo">
            <a:extLst>
              <a:ext uri="{FF2B5EF4-FFF2-40B4-BE49-F238E27FC236}">
                <a16:creationId xmlns:a16="http://schemas.microsoft.com/office/drawing/2014/main" id="{54E493A4-DD30-7949-B464-60D7F0278DAD}"/>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4246165359"/>
      </p:ext>
    </p:extLst>
  </p:cSld>
  <p:clrMapOvr>
    <a:masterClrMapping/>
  </p:clrMapOvr>
  <p:extLst>
    <p:ext uri="{DCECCB84-F9BA-43D5-87BE-67443E8EF086}">
      <p15:sldGuideLst xmlns:p15="http://schemas.microsoft.com/office/powerpoint/2012/main">
        <p15:guide id="3" pos="316" userDrawn="1">
          <p15:clr>
            <a:srgbClr val="FBAE40"/>
          </p15:clr>
        </p15:guide>
        <p15:guide id="4" pos="7363" userDrawn="1">
          <p15:clr>
            <a:srgbClr val="FBAE40"/>
          </p15:clr>
        </p15:guide>
        <p15:guide id="6" orient="horz" pos="4320" userDrawn="1">
          <p15:clr>
            <a:srgbClr val="FBAE40"/>
          </p15:clr>
        </p15:guide>
        <p15:guide id="7" orient="horz" pos="754" userDrawn="1">
          <p15:clr>
            <a:srgbClr val="FBAE40"/>
          </p15:clr>
        </p15:guide>
        <p15:guide id="10" orient="horz" pos="3888"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and Content_Right Bar">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3C93916-EA4C-D34B-8794-BD8EBAD83D8E}"/>
              </a:ext>
            </a:extLst>
          </p:cNvPr>
          <p:cNvSpPr>
            <a:spLocks noGrp="1"/>
          </p:cNvSpPr>
          <p:nvPr>
            <p:ph type="ftr" sz="quarter" idx="11"/>
          </p:nvPr>
        </p:nvSpPr>
        <p:spPr>
          <a:xfrm>
            <a:off x="1004465" y="6304235"/>
            <a:ext cx="8151727" cy="365125"/>
          </a:xfrm>
        </p:spPr>
        <p:txBody>
          <a:bodyPr/>
          <a:lstStyle/>
          <a:p>
            <a:endParaRPr lang="en-US"/>
          </a:p>
        </p:txBody>
      </p:sp>
      <p:sp>
        <p:nvSpPr>
          <p:cNvPr id="6" name="Slide Number Placeholder 5">
            <a:extLst>
              <a:ext uri="{FF2B5EF4-FFF2-40B4-BE49-F238E27FC236}">
                <a16:creationId xmlns:a16="http://schemas.microsoft.com/office/drawing/2014/main" id="{DC1AFBAB-FE6B-244E-B462-18CE52824C28}"/>
              </a:ext>
            </a:extLst>
          </p:cNvPr>
          <p:cNvSpPr>
            <a:spLocks noGrp="1"/>
          </p:cNvSpPr>
          <p:nvPr>
            <p:ph type="sldNum" sz="quarter" idx="12"/>
          </p:nvPr>
        </p:nvSpPr>
        <p:spPr/>
        <p:txBody>
          <a:bodyPr/>
          <a:lstStyle/>
          <a:p>
            <a:fld id="{5B64C28E-966E-6B4A-816A-311B7D0A2E6D}" type="slidenum">
              <a:rPr lang="en-US" smtClean="0"/>
              <a:t>‹#›</a:t>
            </a:fld>
            <a:endParaRPr lang="en-US"/>
          </a:p>
        </p:txBody>
      </p:sp>
      <p:sp>
        <p:nvSpPr>
          <p:cNvPr id="7" name="Rectangle 6">
            <a:extLst>
              <a:ext uri="{FF2B5EF4-FFF2-40B4-BE49-F238E27FC236}">
                <a16:creationId xmlns:a16="http://schemas.microsoft.com/office/drawing/2014/main" id="{EDDD6444-7929-724E-BB2A-0AFE5BF6CFDF}"/>
              </a:ext>
            </a:extLst>
          </p:cNvPr>
          <p:cNvSpPr/>
          <p:nvPr userDrawn="1"/>
        </p:nvSpPr>
        <p:spPr>
          <a:xfrm rot="5400000">
            <a:off x="8734199" y="3400200"/>
            <a:ext cx="6858000" cy="57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792BED61-216A-7F41-90CF-1CE17474566A}"/>
              </a:ext>
            </a:extLst>
          </p:cNvPr>
          <p:cNvSpPr>
            <a:spLocks noGrp="1"/>
          </p:cNvSpPr>
          <p:nvPr>
            <p:ph sz="quarter" idx="13"/>
          </p:nvPr>
        </p:nvSpPr>
        <p:spPr>
          <a:xfrm>
            <a:off x="511175" y="1196975"/>
            <a:ext cx="11169650" cy="4968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4D6D2240-FA47-0D4F-A2AD-9029D094373B}"/>
              </a:ext>
            </a:extLst>
          </p:cNvPr>
          <p:cNvSpPr>
            <a:spLocks noGrp="1"/>
          </p:cNvSpPr>
          <p:nvPr>
            <p:ph type="title"/>
          </p:nvPr>
        </p:nvSpPr>
        <p:spPr>
          <a:xfrm>
            <a:off x="518859" y="225425"/>
            <a:ext cx="11161240" cy="720000"/>
          </a:xfrm>
        </p:spPr>
        <p:txBody>
          <a:bodyPr/>
          <a:lstStyle>
            <a:lvl1pPr>
              <a:defRPr b="1" i="0">
                <a:latin typeface="IBM Plex Sans SmBld" panose="020B0503050203000203" pitchFamily="34" charset="0"/>
              </a:defRPr>
            </a:lvl1pPr>
          </a:lstStyle>
          <a:p>
            <a:r>
              <a:rPr lang="en-US"/>
              <a:t>Click to edit Master title style</a:t>
            </a:r>
          </a:p>
        </p:txBody>
      </p:sp>
      <p:pic>
        <p:nvPicPr>
          <p:cNvPr id="11" name="Picture 10" descr="Glendon | York University Logo">
            <a:extLst>
              <a:ext uri="{FF2B5EF4-FFF2-40B4-BE49-F238E27FC236}">
                <a16:creationId xmlns:a16="http://schemas.microsoft.com/office/drawing/2014/main" id="{F5D9059C-D7BA-BB4D-848A-D03220823A2C}"/>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514207300"/>
      </p:ext>
    </p:extLst>
  </p:cSld>
  <p:clrMapOvr>
    <a:masterClrMapping/>
  </p:clrMapOvr>
  <p:extLst>
    <p:ext uri="{DCECCB84-F9BA-43D5-87BE-67443E8EF086}">
      <p15:sldGuideLst xmlns:p15="http://schemas.microsoft.com/office/powerpoint/2012/main">
        <p15:guide id="3" pos="316">
          <p15:clr>
            <a:srgbClr val="FBAE40"/>
          </p15:clr>
        </p15:guide>
        <p15:guide id="4" pos="7363">
          <p15:clr>
            <a:srgbClr val="FBAE40"/>
          </p15:clr>
        </p15:guide>
        <p15:guide id="6" orient="horz" pos="4320">
          <p15:clr>
            <a:srgbClr val="FBAE40"/>
          </p15:clr>
        </p15:guide>
        <p15:guide id="7" orient="horz" pos="754">
          <p15:clr>
            <a:srgbClr val="FBAE40"/>
          </p15:clr>
        </p15:guide>
        <p15:guide id="10" orient="horz" pos="3888">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CE2D209-A393-9C4C-ADA3-22DEC2BB1BD4}"/>
              </a:ext>
            </a:extLst>
          </p:cNvPr>
          <p:cNvSpPr>
            <a:spLocks noGrp="1"/>
          </p:cNvSpPr>
          <p:nvPr>
            <p:ph type="ftr" sz="quarter" idx="11"/>
          </p:nvPr>
        </p:nvSpPr>
        <p:spPr>
          <a:xfrm>
            <a:off x="1004465" y="6304235"/>
            <a:ext cx="8066383" cy="365125"/>
          </a:xfrm>
        </p:spPr>
        <p:txBody>
          <a:bodyPr/>
          <a:lstStyle/>
          <a:p>
            <a:endParaRPr lang="en-US"/>
          </a:p>
        </p:txBody>
      </p:sp>
      <p:sp>
        <p:nvSpPr>
          <p:cNvPr id="5" name="Slide Number Placeholder 4">
            <a:extLst>
              <a:ext uri="{FF2B5EF4-FFF2-40B4-BE49-F238E27FC236}">
                <a16:creationId xmlns:a16="http://schemas.microsoft.com/office/drawing/2014/main" id="{A313E068-BDC1-CD48-959B-6E94C600D00A}"/>
              </a:ext>
            </a:extLst>
          </p:cNvPr>
          <p:cNvSpPr>
            <a:spLocks noGrp="1"/>
          </p:cNvSpPr>
          <p:nvPr>
            <p:ph type="sldNum" sz="quarter" idx="12"/>
          </p:nvPr>
        </p:nvSpPr>
        <p:spPr/>
        <p:txBody>
          <a:bodyPr lIns="0" tIns="0" rIns="0" bIns="0"/>
          <a:lstStyle/>
          <a:p>
            <a:fld id="{5B64C28E-966E-6B4A-816A-311B7D0A2E6D}" type="slidenum">
              <a:rPr lang="en-US" smtClean="0"/>
              <a:t>‹#›</a:t>
            </a:fld>
            <a:endParaRPr lang="en-US"/>
          </a:p>
        </p:txBody>
      </p:sp>
      <p:sp>
        <p:nvSpPr>
          <p:cNvPr id="6" name="Rectangle 5">
            <a:extLst>
              <a:ext uri="{FF2B5EF4-FFF2-40B4-BE49-F238E27FC236}">
                <a16:creationId xmlns:a16="http://schemas.microsoft.com/office/drawing/2014/main" id="{F28626B5-9424-544A-997E-D29151C33BF4}"/>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6C53F225-B7C0-C74B-A467-EE9BF5427E7D}"/>
              </a:ext>
            </a:extLst>
          </p:cNvPr>
          <p:cNvSpPr>
            <a:spLocks noGrp="1"/>
          </p:cNvSpPr>
          <p:nvPr>
            <p:ph type="title"/>
          </p:nvPr>
        </p:nvSpPr>
        <p:spPr>
          <a:xfrm>
            <a:off x="518859" y="225425"/>
            <a:ext cx="11161240" cy="720000"/>
          </a:xfrm>
        </p:spPr>
        <p:txBody>
          <a:bodyPr/>
          <a:lstStyle>
            <a:lvl1pPr>
              <a:defRPr b="1" i="0">
                <a:latin typeface="IBM Plex Sans SmBld" panose="020B0503050203000203" pitchFamily="34" charset="0"/>
              </a:defRPr>
            </a:lvl1pPr>
          </a:lstStyle>
          <a:p>
            <a:r>
              <a:rPr lang="en-US"/>
              <a:t>Click to edit Master title style</a:t>
            </a:r>
          </a:p>
        </p:txBody>
      </p:sp>
      <p:pic>
        <p:nvPicPr>
          <p:cNvPr id="9" name="Picture 8" descr="Glendon | York University Logo">
            <a:extLst>
              <a:ext uri="{FF2B5EF4-FFF2-40B4-BE49-F238E27FC236}">
                <a16:creationId xmlns:a16="http://schemas.microsoft.com/office/drawing/2014/main" id="{B6D04916-E19D-0842-A9A9-B67266951075}"/>
              </a:ext>
            </a:extLst>
          </p:cNvPr>
          <p:cNvPicPr>
            <a:picLocks noChangeAspect="1"/>
          </p:cNvPicPr>
          <p:nvPr userDrawn="1"/>
        </p:nvPicPr>
        <p:blipFill>
          <a:blip r:embed="rId2"/>
          <a:srcRect/>
          <a:stretch/>
        </p:blipFill>
        <p:spPr>
          <a:xfrm>
            <a:off x="9531740" y="6376449"/>
            <a:ext cx="2433600" cy="264881"/>
          </a:xfrm>
          <a:prstGeom prst="rect">
            <a:avLst/>
          </a:prstGeom>
        </p:spPr>
      </p:pic>
    </p:spTree>
    <p:extLst>
      <p:ext uri="{BB962C8B-B14F-4D97-AF65-F5344CB8AC3E}">
        <p14:creationId xmlns:p14="http://schemas.microsoft.com/office/powerpoint/2010/main" val="194862217"/>
      </p:ext>
    </p:extLst>
  </p:cSld>
  <p:clrMapOvr>
    <a:masterClrMapping/>
  </p:clrMapOvr>
  <p:extLst>
    <p:ext uri="{DCECCB84-F9BA-43D5-87BE-67443E8EF086}">
      <p15:sldGuideLst xmlns:p15="http://schemas.microsoft.com/office/powerpoint/2012/main">
        <p15:guide id="3" pos="316" userDrawn="1">
          <p15:clr>
            <a:srgbClr val="FBAE40"/>
          </p15:clr>
        </p15:guide>
        <p15:guide id="4" pos="7363" userDrawn="1">
          <p15:clr>
            <a:srgbClr val="FBAE40"/>
          </p15:clr>
        </p15:guide>
        <p15:guide id="8" orient="horz" pos="3884" userDrawn="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1B8E7FC-F693-0945-B178-887A17B1B56C}"/>
              </a:ext>
            </a:extLst>
          </p:cNvPr>
          <p:cNvSpPr/>
          <p:nvPr userDrawn="1"/>
        </p:nvSpPr>
        <p:spPr>
          <a:xfrm>
            <a:off x="0" y="6799943"/>
            <a:ext cx="12192000" cy="580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14942596"/>
      </p:ext>
    </p:extLst>
  </p:cSld>
  <p:clrMapOvr>
    <a:masterClrMapping/>
  </p:clrMapOvr>
  <p:extLst>
    <p:ext uri="{DCECCB84-F9BA-43D5-87BE-67443E8EF086}">
      <p15:sldGuideLst xmlns:p15="http://schemas.microsoft.com/office/powerpoint/2012/main">
        <p15:guide id="3" pos="316" userDrawn="1">
          <p15:clr>
            <a:srgbClr val="FBAE40"/>
          </p15:clr>
        </p15:guide>
        <p15:guide id="4" pos="7363" userDrawn="1">
          <p15:clr>
            <a:srgbClr val="FBAE40"/>
          </p15:clr>
        </p15:guide>
        <p15:guide id="7" orient="horz" pos="300" userDrawn="1">
          <p15:clr>
            <a:srgbClr val="FBAE40"/>
          </p15:clr>
        </p15:guide>
        <p15:guide id="8" orient="horz" pos="3888"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19512E45-9B20-744C-82C6-01AAA946D70E}"/>
              </a:ext>
            </a:extLst>
          </p:cNvPr>
          <p:cNvSpPr>
            <a:spLocks noGrp="1"/>
          </p:cNvSpPr>
          <p:nvPr>
            <p:ph type="pic" sz="quarter" idx="12" hasCustomPrompt="1"/>
          </p:nvPr>
        </p:nvSpPr>
        <p:spPr>
          <a:xfrm>
            <a:off x="360001" y="360002"/>
            <a:ext cx="5376000" cy="6137999"/>
          </a:xfrm>
          <a:custGeom>
            <a:avLst/>
            <a:gdLst>
              <a:gd name="connsiteX0" fmla="*/ 0 w 5376000"/>
              <a:gd name="connsiteY0" fmla="*/ 0 h 6137999"/>
              <a:gd name="connsiteX1" fmla="*/ 5376000 w 5376000"/>
              <a:gd name="connsiteY1" fmla="*/ 0 h 6137999"/>
              <a:gd name="connsiteX2" fmla="*/ 5376000 w 5376000"/>
              <a:gd name="connsiteY2" fmla="*/ 3634098 h 6137999"/>
              <a:gd name="connsiteX3" fmla="*/ 2875021 w 5376000"/>
              <a:gd name="connsiteY3" fmla="*/ 3634098 h 6137999"/>
              <a:gd name="connsiteX4" fmla="*/ 2875021 w 5376000"/>
              <a:gd name="connsiteY4" fmla="*/ 6137999 h 6137999"/>
              <a:gd name="connsiteX5" fmla="*/ 0 w 5376000"/>
              <a:gd name="connsiteY5" fmla="*/ 6137999 h 613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76000" h="6137999">
                <a:moveTo>
                  <a:pt x="0" y="0"/>
                </a:moveTo>
                <a:lnTo>
                  <a:pt x="5376000" y="0"/>
                </a:lnTo>
                <a:lnTo>
                  <a:pt x="5376000" y="3634098"/>
                </a:lnTo>
                <a:lnTo>
                  <a:pt x="2875021" y="3634098"/>
                </a:lnTo>
                <a:lnTo>
                  <a:pt x="2875021" y="6137999"/>
                </a:lnTo>
                <a:lnTo>
                  <a:pt x="0" y="6137999"/>
                </a:lnTo>
                <a:close/>
              </a:path>
            </a:pathLst>
          </a:custGeom>
          <a:solidFill>
            <a:schemeClr val="bg1"/>
          </a:solidFill>
          <a:ln>
            <a:noFill/>
          </a:ln>
        </p:spPr>
        <p:txBody>
          <a:bodyPr wrap="square" lIns="180000" rIns="36000" bIns="1080000" anchor="ctr">
            <a:noAutofit/>
          </a:bodyPr>
          <a:lstStyle>
            <a:lvl1pPr algn="l">
              <a:defRPr/>
            </a:lvl1pPr>
          </a:lstStyle>
          <a:p>
            <a:r>
              <a:rPr lang="en-US"/>
              <a:t>Drop photo here</a:t>
            </a:r>
            <a:br>
              <a:rPr lang="en-US"/>
            </a:br>
            <a:r>
              <a:rPr lang="en-US"/>
              <a:t>to add background photo</a:t>
            </a:r>
          </a:p>
        </p:txBody>
      </p:sp>
      <p:sp>
        <p:nvSpPr>
          <p:cNvPr id="10" name="Rectangle 9">
            <a:extLst>
              <a:ext uri="{FF2B5EF4-FFF2-40B4-BE49-F238E27FC236}">
                <a16:creationId xmlns:a16="http://schemas.microsoft.com/office/drawing/2014/main" id="{17E04B78-677A-6B46-914C-0B0515F95B2D}"/>
              </a:ext>
            </a:extLst>
          </p:cNvPr>
          <p:cNvSpPr/>
          <p:nvPr userDrawn="1"/>
        </p:nvSpPr>
        <p:spPr>
          <a:xfrm rot="5400000">
            <a:off x="2991208" y="3814165"/>
            <a:ext cx="175565" cy="59121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DE83E69-D9AC-584D-8346-2152F0FC075C}"/>
              </a:ext>
            </a:extLst>
          </p:cNvPr>
          <p:cNvSpPr/>
          <p:nvPr userDrawn="1"/>
        </p:nvSpPr>
        <p:spPr>
          <a:xfrm>
            <a:off x="3226003" y="3994099"/>
            <a:ext cx="2691994" cy="26919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9B170CB6-9138-0745-9CD9-E339F3DB91E2}"/>
              </a:ext>
            </a:extLst>
          </p:cNvPr>
          <p:cNvSpPr txBox="1"/>
          <p:nvPr userDrawn="1"/>
        </p:nvSpPr>
        <p:spPr>
          <a:xfrm>
            <a:off x="3724664" y="5053507"/>
            <a:ext cx="1811714" cy="646331"/>
          </a:xfrm>
          <a:prstGeom prst="rect">
            <a:avLst/>
          </a:prstGeom>
          <a:noFill/>
        </p:spPr>
        <p:txBody>
          <a:bodyPr wrap="none" rtlCol="0" anchor="ctr">
            <a:spAutoFit/>
          </a:bodyPr>
          <a:lstStyle/>
          <a:p>
            <a:pPr algn="ctr"/>
            <a:r>
              <a:rPr lang="en-US" sz="3600" b="1" i="0" kern="1200">
                <a:solidFill>
                  <a:schemeClr val="bg1"/>
                </a:solidFill>
                <a:latin typeface="IBM Plex Sans SmBld" panose="020B0503050203000203" pitchFamily="34" charset="0"/>
                <a:ea typeface="Roboto Thin" pitchFamily="2" charset="0"/>
                <a:cs typeface="+mj-cs"/>
              </a:rPr>
              <a:t>Agenda</a:t>
            </a:r>
          </a:p>
        </p:txBody>
      </p:sp>
      <p:sp>
        <p:nvSpPr>
          <p:cNvPr id="20" name="Freeform 19">
            <a:extLst>
              <a:ext uri="{FF2B5EF4-FFF2-40B4-BE49-F238E27FC236}">
                <a16:creationId xmlns:a16="http://schemas.microsoft.com/office/drawing/2014/main" id="{94AC1224-3BA0-134E-BC2C-FA6E6F4DBC3F}"/>
              </a:ext>
            </a:extLst>
          </p:cNvPr>
          <p:cNvSpPr/>
          <p:nvPr userDrawn="1"/>
        </p:nvSpPr>
        <p:spPr>
          <a:xfrm rot="5400000">
            <a:off x="-380999" y="381000"/>
            <a:ext cx="6858000" cy="6096001"/>
          </a:xfrm>
          <a:custGeom>
            <a:avLst/>
            <a:gdLst>
              <a:gd name="connsiteX0" fmla="*/ 360000 w 6858000"/>
              <a:gd name="connsiteY0" fmla="*/ 5736001 h 6096001"/>
              <a:gd name="connsiteX1" fmla="*/ 6497999 w 6858000"/>
              <a:gd name="connsiteY1" fmla="*/ 5736001 h 6096001"/>
              <a:gd name="connsiteX2" fmla="*/ 6497999 w 6858000"/>
              <a:gd name="connsiteY2" fmla="*/ 360001 h 6096001"/>
              <a:gd name="connsiteX3" fmla="*/ 360000 w 6858000"/>
              <a:gd name="connsiteY3" fmla="*/ 360001 h 6096001"/>
              <a:gd name="connsiteX4" fmla="*/ 0 w 6858000"/>
              <a:gd name="connsiteY4" fmla="*/ 360001 h 6096001"/>
              <a:gd name="connsiteX5" fmla="*/ 0 w 6858000"/>
              <a:gd name="connsiteY5" fmla="*/ 1 h 6096001"/>
              <a:gd name="connsiteX6" fmla="*/ 6497999 w 6858000"/>
              <a:gd name="connsiteY6" fmla="*/ 1 h 6096001"/>
              <a:gd name="connsiteX7" fmla="*/ 6497999 w 6858000"/>
              <a:gd name="connsiteY7" fmla="*/ 0 h 6096001"/>
              <a:gd name="connsiteX8" fmla="*/ 6857999 w 6858000"/>
              <a:gd name="connsiteY8" fmla="*/ 0 h 6096001"/>
              <a:gd name="connsiteX9" fmla="*/ 6857999 w 6858000"/>
              <a:gd name="connsiteY9" fmla="*/ 1 h 6096001"/>
              <a:gd name="connsiteX10" fmla="*/ 6858000 w 6858000"/>
              <a:gd name="connsiteY10" fmla="*/ 1 h 6096001"/>
              <a:gd name="connsiteX11" fmla="*/ 6858000 w 6858000"/>
              <a:gd name="connsiteY11" fmla="*/ 360001 h 6096001"/>
              <a:gd name="connsiteX12" fmla="*/ 6857999 w 6858000"/>
              <a:gd name="connsiteY12" fmla="*/ 360001 h 6096001"/>
              <a:gd name="connsiteX13" fmla="*/ 6857999 w 6858000"/>
              <a:gd name="connsiteY13" fmla="*/ 5736001 h 6096001"/>
              <a:gd name="connsiteX14" fmla="*/ 6858000 w 6858000"/>
              <a:gd name="connsiteY14" fmla="*/ 5736001 h 6096001"/>
              <a:gd name="connsiteX15" fmla="*/ 6858000 w 6858000"/>
              <a:gd name="connsiteY15" fmla="*/ 6096001 h 6096001"/>
              <a:gd name="connsiteX16" fmla="*/ 0 w 6858000"/>
              <a:gd name="connsiteY16" fmla="*/ 6096001 h 6096001"/>
              <a:gd name="connsiteX17" fmla="*/ 0 w 6858000"/>
              <a:gd name="connsiteY17" fmla="*/ 5736001 h 6096001"/>
              <a:gd name="connsiteX18" fmla="*/ 0 w 6858000"/>
              <a:gd name="connsiteY18" fmla="*/ 5736001 h 6096001"/>
              <a:gd name="connsiteX19" fmla="*/ 0 w 6858000"/>
              <a:gd name="connsiteY19" fmla="*/ 360001 h 6096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58000" h="6096001">
                <a:moveTo>
                  <a:pt x="360000" y="5736001"/>
                </a:moveTo>
                <a:lnTo>
                  <a:pt x="6497999" y="5736001"/>
                </a:lnTo>
                <a:lnTo>
                  <a:pt x="6497999" y="360001"/>
                </a:lnTo>
                <a:lnTo>
                  <a:pt x="360000" y="360001"/>
                </a:lnTo>
                <a:close/>
                <a:moveTo>
                  <a:pt x="0" y="360001"/>
                </a:moveTo>
                <a:lnTo>
                  <a:pt x="0" y="1"/>
                </a:lnTo>
                <a:lnTo>
                  <a:pt x="6497999" y="1"/>
                </a:lnTo>
                <a:lnTo>
                  <a:pt x="6497999" y="0"/>
                </a:lnTo>
                <a:lnTo>
                  <a:pt x="6857999" y="0"/>
                </a:lnTo>
                <a:lnTo>
                  <a:pt x="6857999" y="1"/>
                </a:lnTo>
                <a:lnTo>
                  <a:pt x="6858000" y="1"/>
                </a:lnTo>
                <a:lnTo>
                  <a:pt x="6858000" y="360001"/>
                </a:lnTo>
                <a:lnTo>
                  <a:pt x="6857999" y="360001"/>
                </a:lnTo>
                <a:lnTo>
                  <a:pt x="6857999" y="5736001"/>
                </a:lnTo>
                <a:lnTo>
                  <a:pt x="6858000" y="5736001"/>
                </a:lnTo>
                <a:lnTo>
                  <a:pt x="6858000" y="6096001"/>
                </a:lnTo>
                <a:lnTo>
                  <a:pt x="0" y="6096001"/>
                </a:lnTo>
                <a:lnTo>
                  <a:pt x="0" y="5736001"/>
                </a:lnTo>
                <a:lnTo>
                  <a:pt x="0" y="5736001"/>
                </a:lnTo>
                <a:lnTo>
                  <a:pt x="0" y="360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1" name="Group 10">
            <a:extLst>
              <a:ext uri="{FF2B5EF4-FFF2-40B4-BE49-F238E27FC236}">
                <a16:creationId xmlns:a16="http://schemas.microsoft.com/office/drawing/2014/main" id="{FA462FD6-DA7F-E841-80C1-0DC1593E8B87}"/>
              </a:ext>
            </a:extLst>
          </p:cNvPr>
          <p:cNvGrpSpPr/>
          <p:nvPr userDrawn="1"/>
        </p:nvGrpSpPr>
        <p:grpSpPr>
          <a:xfrm>
            <a:off x="-2038845" y="-254000"/>
            <a:ext cx="2177691" cy="2304743"/>
            <a:chOff x="12287249" y="0"/>
            <a:chExt cx="2177691" cy="2304743"/>
          </a:xfrm>
        </p:grpSpPr>
        <p:sp>
          <p:nvSpPr>
            <p:cNvPr id="12" name="Rectangle 11">
              <a:extLst>
                <a:ext uri="{FF2B5EF4-FFF2-40B4-BE49-F238E27FC236}">
                  <a16:creationId xmlns:a16="http://schemas.microsoft.com/office/drawing/2014/main" id="{9BA94468-A2BB-F441-AD0D-A90037823960}"/>
                </a:ext>
              </a:extLst>
            </p:cNvPr>
            <p:cNvSpPr/>
            <p:nvPr userDrawn="1"/>
          </p:nvSpPr>
          <p:spPr>
            <a:xfrm>
              <a:off x="12287249" y="453077"/>
              <a:ext cx="2000251" cy="185166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3" name="Rectangle 12">
              <a:extLst>
                <a:ext uri="{FF2B5EF4-FFF2-40B4-BE49-F238E27FC236}">
                  <a16:creationId xmlns:a16="http://schemas.microsoft.com/office/drawing/2014/main" id="{EF74113C-DF41-4B41-808A-0065015BB352}"/>
                </a:ext>
              </a:extLst>
            </p:cNvPr>
            <p:cNvSpPr/>
            <p:nvPr userDrawn="1"/>
          </p:nvSpPr>
          <p:spPr>
            <a:xfrm>
              <a:off x="12287249" y="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6" name="Right Triangle 15">
              <a:extLst>
                <a:ext uri="{FF2B5EF4-FFF2-40B4-BE49-F238E27FC236}">
                  <a16:creationId xmlns:a16="http://schemas.microsoft.com/office/drawing/2014/main" id="{61F99654-2C4D-BE4A-B0BE-3BFEFB1995E9}"/>
                </a:ext>
              </a:extLst>
            </p:cNvPr>
            <p:cNvSpPr/>
            <p:nvPr userDrawn="1"/>
          </p:nvSpPr>
          <p:spPr>
            <a:xfrm>
              <a:off x="14290829" y="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7" name="TextBox 16">
              <a:extLst>
                <a:ext uri="{FF2B5EF4-FFF2-40B4-BE49-F238E27FC236}">
                  <a16:creationId xmlns:a16="http://schemas.microsoft.com/office/drawing/2014/main" id="{F2DE8FF7-D256-FC4B-A9F8-77042FCED6E6}"/>
                </a:ext>
              </a:extLst>
            </p:cNvPr>
            <p:cNvSpPr txBox="1"/>
            <p:nvPr userDrawn="1"/>
          </p:nvSpPr>
          <p:spPr>
            <a:xfrm>
              <a:off x="12516910" y="90429"/>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18" name="TextBox 17">
              <a:extLst>
                <a:ext uri="{FF2B5EF4-FFF2-40B4-BE49-F238E27FC236}">
                  <a16:creationId xmlns:a16="http://schemas.microsoft.com/office/drawing/2014/main" id="{2810034E-E1F7-6547-BF42-50ED98B718BD}"/>
                </a:ext>
              </a:extLst>
            </p:cNvPr>
            <p:cNvSpPr txBox="1"/>
            <p:nvPr userDrawn="1"/>
          </p:nvSpPr>
          <p:spPr>
            <a:xfrm>
              <a:off x="12369020" y="725950"/>
              <a:ext cx="1797275" cy="1360557"/>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endParaRPr lang="en-US" sz="900" b="0" i="0" kern="1200">
                <a:solidFill>
                  <a:schemeClr val="tx1">
                    <a:lumMod val="75000"/>
                    <a:lumOff val="25000"/>
                  </a:schemeClr>
                </a:solidFill>
                <a:latin typeface="IBM Plex Sans" panose="020B0503050203000203" pitchFamily="34" charset="77"/>
                <a:ea typeface="Roboto" charset="0"/>
                <a:cs typeface="Roboto" charset="0"/>
              </a:endParaRPr>
            </a:p>
          </p:txBody>
        </p:sp>
      </p:grpSp>
      <p:pic>
        <p:nvPicPr>
          <p:cNvPr id="19" name="Picture 18" descr="Glendon | York University Logo">
            <a:extLst>
              <a:ext uri="{FF2B5EF4-FFF2-40B4-BE49-F238E27FC236}">
                <a16:creationId xmlns:a16="http://schemas.microsoft.com/office/drawing/2014/main" id="{061155A8-A422-D24B-AE05-1D037E8CBFA4}"/>
              </a:ext>
            </a:extLst>
          </p:cNvPr>
          <p:cNvPicPr>
            <a:picLocks noChangeAspect="1"/>
          </p:cNvPicPr>
          <p:nvPr userDrawn="1"/>
        </p:nvPicPr>
        <p:blipFill>
          <a:blip r:embed="rId2"/>
          <a:srcRect/>
          <a:stretch/>
        </p:blipFill>
        <p:spPr>
          <a:xfrm>
            <a:off x="9229504" y="6376445"/>
            <a:ext cx="2432017" cy="264709"/>
          </a:xfrm>
          <a:prstGeom prst="rect">
            <a:avLst/>
          </a:prstGeom>
        </p:spPr>
      </p:pic>
      <p:grpSp>
        <p:nvGrpSpPr>
          <p:cNvPr id="25" name="Group 24">
            <a:extLst>
              <a:ext uri="{FF2B5EF4-FFF2-40B4-BE49-F238E27FC236}">
                <a16:creationId xmlns:a16="http://schemas.microsoft.com/office/drawing/2014/main" id="{C9FAC432-66BF-9E40-9581-4AA35B2AE70A}"/>
              </a:ext>
            </a:extLst>
          </p:cNvPr>
          <p:cNvGrpSpPr/>
          <p:nvPr userDrawn="1"/>
        </p:nvGrpSpPr>
        <p:grpSpPr>
          <a:xfrm>
            <a:off x="-2318657" y="-1023543"/>
            <a:ext cx="2318657" cy="584775"/>
            <a:chOff x="12192000" y="-947343"/>
            <a:chExt cx="2318657" cy="584775"/>
          </a:xfrm>
        </p:grpSpPr>
        <p:sp>
          <p:nvSpPr>
            <p:cNvPr id="26" name="TextBox 25">
              <a:extLst>
                <a:ext uri="{FF2B5EF4-FFF2-40B4-BE49-F238E27FC236}">
                  <a16:creationId xmlns:a16="http://schemas.microsoft.com/office/drawing/2014/main" id="{83ED565F-760D-2A4D-84E6-C9C27DD1F6C9}"/>
                </a:ext>
              </a:extLst>
            </p:cNvPr>
            <p:cNvSpPr txBox="1"/>
            <p:nvPr userDrawn="1"/>
          </p:nvSpPr>
          <p:spPr>
            <a:xfrm>
              <a:off x="12192000" y="-947343"/>
              <a:ext cx="2057400" cy="584775"/>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7" name="Picture 26">
              <a:extLst>
                <a:ext uri="{FF2B5EF4-FFF2-40B4-BE49-F238E27FC236}">
                  <a16:creationId xmlns:a16="http://schemas.microsoft.com/office/drawing/2014/main" id="{C95563FD-F5DA-E14E-82A7-0355410309F6}"/>
                </a:ext>
              </a:extLst>
            </p:cNvPr>
            <p:cNvPicPr>
              <a:picLocks noChangeAspect="1"/>
            </p:cNvPicPr>
            <p:nvPr userDrawn="1"/>
          </p:nvPicPr>
          <p:blipFill>
            <a:blip r:embed="rId3"/>
            <a:stretch>
              <a:fillRect/>
            </a:stretch>
          </p:blipFill>
          <p:spPr>
            <a:xfrm>
              <a:off x="14182271" y="-874778"/>
              <a:ext cx="328386" cy="446605"/>
            </a:xfrm>
            <a:prstGeom prst="rect">
              <a:avLst/>
            </a:prstGeom>
            <a:ln>
              <a:solidFill>
                <a:schemeClr val="accent6"/>
              </a:solidFill>
            </a:ln>
          </p:spPr>
        </p:pic>
      </p:grpSp>
      <p:sp>
        <p:nvSpPr>
          <p:cNvPr id="24" name="Content Placeholder 7">
            <a:extLst>
              <a:ext uri="{FF2B5EF4-FFF2-40B4-BE49-F238E27FC236}">
                <a16:creationId xmlns:a16="http://schemas.microsoft.com/office/drawing/2014/main" id="{428611D5-FB4F-8B43-84A5-66355A2D6AE4}"/>
              </a:ext>
            </a:extLst>
          </p:cNvPr>
          <p:cNvSpPr>
            <a:spLocks noGrp="1"/>
          </p:cNvSpPr>
          <p:nvPr>
            <p:ph sz="quarter" idx="13" hasCustomPrompt="1"/>
          </p:nvPr>
        </p:nvSpPr>
        <p:spPr>
          <a:xfrm>
            <a:off x="6527800" y="512763"/>
            <a:ext cx="5133721" cy="5659437"/>
          </a:xfrm>
        </p:spPr>
        <p:txBody>
          <a:bodyPr>
            <a:noAutofit/>
          </a:bodyPr>
          <a:lstStyle>
            <a:lvl1pPr marL="285750" indent="-285750">
              <a:buFontTx/>
              <a:buBlip>
                <a:blip r:embed="rId4"/>
              </a:buBlip>
              <a:defRPr sz="20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add agenda items</a:t>
            </a:r>
          </a:p>
        </p:txBody>
      </p:sp>
      <p:sp>
        <p:nvSpPr>
          <p:cNvPr id="21" name="Colour Pillar">
            <a:extLst>
              <a:ext uri="{FF2B5EF4-FFF2-40B4-BE49-F238E27FC236}">
                <a16:creationId xmlns:a16="http://schemas.microsoft.com/office/drawing/2014/main" id="{BE2BE3C3-C810-5241-986B-88BC2119A0C2}"/>
              </a:ext>
            </a:extLst>
          </p:cNvPr>
          <p:cNvSpPr/>
          <p:nvPr userDrawn="1"/>
        </p:nvSpPr>
        <p:spPr>
          <a:xfrm>
            <a:off x="-1" y="360000"/>
            <a:ext cx="370800" cy="61380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1750659"/>
      </p:ext>
    </p:extLst>
  </p:cSld>
  <p:clrMapOvr>
    <a:masterClrMapping/>
  </p:clrMapOvr>
  <p:extLst>
    <p:ext uri="{DCECCB84-F9BA-43D5-87BE-67443E8EF086}">
      <p15:sldGuideLst xmlns:p15="http://schemas.microsoft.com/office/powerpoint/2012/main">
        <p15:guide id="3" pos="4112" userDrawn="1">
          <p15:clr>
            <a:srgbClr val="FBAE40"/>
          </p15:clr>
        </p15:guide>
        <p15:guide id="4" pos="7363" userDrawn="1">
          <p15:clr>
            <a:srgbClr val="FBAE40"/>
          </p15:clr>
        </p15:guide>
        <p15:guide id="7" orient="horz" pos="323" userDrawn="1">
          <p15:clr>
            <a:srgbClr val="FBAE40"/>
          </p15:clr>
        </p15:guide>
        <p15:guide id="8" orient="horz" pos="388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tyle 1">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D7AB16D9-F5FC-9B4C-860C-800B521B7B78}"/>
              </a:ext>
            </a:extLst>
          </p:cNvPr>
          <p:cNvSpPr/>
          <p:nvPr userDrawn="1"/>
        </p:nvSpPr>
        <p:spPr>
          <a:xfrm rot="16200000">
            <a:off x="2667000" y="-2667001"/>
            <a:ext cx="6858000" cy="12192002"/>
          </a:xfrm>
          <a:custGeom>
            <a:avLst/>
            <a:gdLst>
              <a:gd name="connsiteX0" fmla="*/ 5418000 w 6858000"/>
              <a:gd name="connsiteY0" fmla="*/ 1440001 h 12192002"/>
              <a:gd name="connsiteX1" fmla="*/ 1440000 w 6858000"/>
              <a:gd name="connsiteY1" fmla="*/ 1440001 h 12192002"/>
              <a:gd name="connsiteX2" fmla="*/ 1440000 w 6858000"/>
              <a:gd name="connsiteY2" fmla="*/ 10752001 h 12192002"/>
              <a:gd name="connsiteX3" fmla="*/ 5418000 w 6858000"/>
              <a:gd name="connsiteY3" fmla="*/ 10752001 h 12192002"/>
              <a:gd name="connsiteX4" fmla="*/ 6858000 w 6858000"/>
              <a:gd name="connsiteY4" fmla="*/ 1 h 12192002"/>
              <a:gd name="connsiteX5" fmla="*/ 6858000 w 6858000"/>
              <a:gd name="connsiteY5" fmla="*/ 1440001 h 12192002"/>
              <a:gd name="connsiteX6" fmla="*/ 6858000 w 6858000"/>
              <a:gd name="connsiteY6" fmla="*/ 1440001 h 12192002"/>
              <a:gd name="connsiteX7" fmla="*/ 6858000 w 6858000"/>
              <a:gd name="connsiteY7" fmla="*/ 10752001 h 12192002"/>
              <a:gd name="connsiteX8" fmla="*/ 6858000 w 6858000"/>
              <a:gd name="connsiteY8" fmla="*/ 10752001 h 12192002"/>
              <a:gd name="connsiteX9" fmla="*/ 6858000 w 6858000"/>
              <a:gd name="connsiteY9" fmla="*/ 12192001 h 12192002"/>
              <a:gd name="connsiteX10" fmla="*/ 6858000 w 6858000"/>
              <a:gd name="connsiteY10" fmla="*/ 12192001 h 12192002"/>
              <a:gd name="connsiteX11" fmla="*/ 6858000 w 6858000"/>
              <a:gd name="connsiteY11" fmla="*/ 12192002 h 12192002"/>
              <a:gd name="connsiteX12" fmla="*/ 5418000 w 6858000"/>
              <a:gd name="connsiteY12" fmla="*/ 12192002 h 12192002"/>
              <a:gd name="connsiteX13" fmla="*/ 5418000 w 6858000"/>
              <a:gd name="connsiteY13" fmla="*/ 12192001 h 12192002"/>
              <a:gd name="connsiteX14" fmla="*/ 1440000 w 6858000"/>
              <a:gd name="connsiteY14" fmla="*/ 12192001 h 12192002"/>
              <a:gd name="connsiteX15" fmla="*/ 1440000 w 6858000"/>
              <a:gd name="connsiteY15" fmla="*/ 12192002 h 12192002"/>
              <a:gd name="connsiteX16" fmla="*/ 0 w 6858000"/>
              <a:gd name="connsiteY16" fmla="*/ 12192002 h 12192002"/>
              <a:gd name="connsiteX17" fmla="*/ 0 w 6858000"/>
              <a:gd name="connsiteY17" fmla="*/ 12192001 h 12192002"/>
              <a:gd name="connsiteX18" fmla="*/ 0 w 6858000"/>
              <a:gd name="connsiteY18" fmla="*/ 10752001 h 12192002"/>
              <a:gd name="connsiteX19" fmla="*/ 0 w 6858000"/>
              <a:gd name="connsiteY19" fmla="*/ 1440001 h 12192002"/>
              <a:gd name="connsiteX20" fmla="*/ 0 w 6858000"/>
              <a:gd name="connsiteY20" fmla="*/ 1 h 12192002"/>
              <a:gd name="connsiteX21" fmla="*/ 0 w 6858000"/>
              <a:gd name="connsiteY21" fmla="*/ 0 h 12192002"/>
              <a:gd name="connsiteX22" fmla="*/ 1440000 w 6858000"/>
              <a:gd name="connsiteY22" fmla="*/ 0 h 12192002"/>
              <a:gd name="connsiteX23" fmla="*/ 1440000 w 6858000"/>
              <a:gd name="connsiteY23" fmla="*/ 1 h 12192002"/>
              <a:gd name="connsiteX24" fmla="*/ 5418000 w 6858000"/>
              <a:gd name="connsiteY24" fmla="*/ 1 h 12192002"/>
              <a:gd name="connsiteX25" fmla="*/ 5418000 w 6858000"/>
              <a:gd name="connsiteY25" fmla="*/ 0 h 12192002"/>
              <a:gd name="connsiteX26" fmla="*/ 6858000 w 6858000"/>
              <a:gd name="connsiteY26" fmla="*/ 0 h 12192002"/>
              <a:gd name="connsiteX27" fmla="*/ 6858000 w 6858000"/>
              <a:gd name="connsiteY27" fmla="*/ 1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858000" h="12192002">
                <a:moveTo>
                  <a:pt x="5418000" y="1440001"/>
                </a:moveTo>
                <a:lnTo>
                  <a:pt x="1440000" y="1440001"/>
                </a:lnTo>
                <a:lnTo>
                  <a:pt x="1440000" y="10752001"/>
                </a:lnTo>
                <a:lnTo>
                  <a:pt x="5418000" y="10752001"/>
                </a:lnTo>
                <a:close/>
                <a:moveTo>
                  <a:pt x="6858000" y="1"/>
                </a:moveTo>
                <a:lnTo>
                  <a:pt x="6858000" y="1440001"/>
                </a:lnTo>
                <a:lnTo>
                  <a:pt x="6858000" y="1440001"/>
                </a:lnTo>
                <a:lnTo>
                  <a:pt x="6858000" y="10752001"/>
                </a:lnTo>
                <a:lnTo>
                  <a:pt x="6858000" y="10752001"/>
                </a:lnTo>
                <a:lnTo>
                  <a:pt x="6858000" y="12192001"/>
                </a:lnTo>
                <a:lnTo>
                  <a:pt x="6858000" y="12192001"/>
                </a:lnTo>
                <a:lnTo>
                  <a:pt x="6858000" y="12192002"/>
                </a:lnTo>
                <a:lnTo>
                  <a:pt x="5418000" y="12192002"/>
                </a:lnTo>
                <a:lnTo>
                  <a:pt x="5418000" y="12192001"/>
                </a:lnTo>
                <a:lnTo>
                  <a:pt x="1440000" y="12192001"/>
                </a:lnTo>
                <a:lnTo>
                  <a:pt x="1440000" y="12192002"/>
                </a:lnTo>
                <a:lnTo>
                  <a:pt x="0" y="12192002"/>
                </a:lnTo>
                <a:lnTo>
                  <a:pt x="0" y="12192001"/>
                </a:lnTo>
                <a:lnTo>
                  <a:pt x="0" y="10752001"/>
                </a:lnTo>
                <a:lnTo>
                  <a:pt x="0" y="1440001"/>
                </a:lnTo>
                <a:lnTo>
                  <a:pt x="0" y="1"/>
                </a:lnTo>
                <a:lnTo>
                  <a:pt x="0" y="0"/>
                </a:lnTo>
                <a:lnTo>
                  <a:pt x="1440000" y="0"/>
                </a:lnTo>
                <a:lnTo>
                  <a:pt x="1440000" y="1"/>
                </a:lnTo>
                <a:lnTo>
                  <a:pt x="5418000" y="1"/>
                </a:lnTo>
                <a:lnTo>
                  <a:pt x="5418000" y="0"/>
                </a:lnTo>
                <a:lnTo>
                  <a:pt x="6858000" y="0"/>
                </a:lnTo>
                <a:lnTo>
                  <a:pt x="6858000" y="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Picture Placeholder 9">
            <a:extLst>
              <a:ext uri="{FF2B5EF4-FFF2-40B4-BE49-F238E27FC236}">
                <a16:creationId xmlns:a16="http://schemas.microsoft.com/office/drawing/2014/main" id="{75B15DF3-21ED-6E41-B51C-925362B13EFE}"/>
              </a:ext>
            </a:extLst>
          </p:cNvPr>
          <p:cNvSpPr>
            <a:spLocks noGrp="1"/>
          </p:cNvSpPr>
          <p:nvPr>
            <p:ph type="pic" sz="quarter" idx="11" hasCustomPrompt="1"/>
          </p:nvPr>
        </p:nvSpPr>
        <p:spPr>
          <a:xfrm>
            <a:off x="1436914" y="1438680"/>
            <a:ext cx="9305486" cy="3980134"/>
          </a:xfrm>
          <a:prstGeom prst="rect">
            <a:avLst/>
          </a:prstGeom>
          <a:noFill/>
        </p:spPr>
        <p:txBody>
          <a:bodyPr wrap="square" rIns="288000" anchor="ctr">
            <a:noAutofit/>
          </a:bodyPr>
          <a:lstStyle>
            <a:lvl1pPr algn="r">
              <a:defRPr/>
            </a:lvl1pPr>
          </a:lstStyle>
          <a:p>
            <a:r>
              <a:rPr lang="en-US"/>
              <a:t>Drop photo here to add</a:t>
            </a:r>
            <a:br>
              <a:rPr lang="en-US"/>
            </a:br>
            <a:r>
              <a:rPr lang="en-US"/>
              <a:t>background photo. </a:t>
            </a:r>
          </a:p>
          <a:p>
            <a:r>
              <a:rPr lang="en-US"/>
              <a:t>This layout works best</a:t>
            </a:r>
            <a:br>
              <a:rPr lang="en-US"/>
            </a:br>
            <a:r>
              <a:rPr lang="en-US"/>
              <a:t>with dark photos.</a:t>
            </a:r>
          </a:p>
        </p:txBody>
      </p:sp>
      <p:sp>
        <p:nvSpPr>
          <p:cNvPr id="7" name="Freeform 6">
            <a:extLst>
              <a:ext uri="{FF2B5EF4-FFF2-40B4-BE49-F238E27FC236}">
                <a16:creationId xmlns:a16="http://schemas.microsoft.com/office/drawing/2014/main" id="{7DE443D4-724C-5D4E-9520-760A3A8238B2}"/>
              </a:ext>
            </a:extLst>
          </p:cNvPr>
          <p:cNvSpPr/>
          <p:nvPr userDrawn="1"/>
        </p:nvSpPr>
        <p:spPr>
          <a:xfrm rot="16200000">
            <a:off x="2667001" y="-2667001"/>
            <a:ext cx="6858000" cy="12192002"/>
          </a:xfrm>
          <a:custGeom>
            <a:avLst/>
            <a:gdLst>
              <a:gd name="connsiteX0" fmla="*/ 5418000 w 6858000"/>
              <a:gd name="connsiteY0" fmla="*/ 1440001 h 12192002"/>
              <a:gd name="connsiteX1" fmla="*/ 1440000 w 6858000"/>
              <a:gd name="connsiteY1" fmla="*/ 1440001 h 12192002"/>
              <a:gd name="connsiteX2" fmla="*/ 1440000 w 6858000"/>
              <a:gd name="connsiteY2" fmla="*/ 10752001 h 12192002"/>
              <a:gd name="connsiteX3" fmla="*/ 5418000 w 6858000"/>
              <a:gd name="connsiteY3" fmla="*/ 10752001 h 12192002"/>
              <a:gd name="connsiteX4" fmla="*/ 6858000 w 6858000"/>
              <a:gd name="connsiteY4" fmla="*/ 1 h 12192002"/>
              <a:gd name="connsiteX5" fmla="*/ 6858000 w 6858000"/>
              <a:gd name="connsiteY5" fmla="*/ 1440001 h 12192002"/>
              <a:gd name="connsiteX6" fmla="*/ 6858000 w 6858000"/>
              <a:gd name="connsiteY6" fmla="*/ 1440001 h 12192002"/>
              <a:gd name="connsiteX7" fmla="*/ 6858000 w 6858000"/>
              <a:gd name="connsiteY7" fmla="*/ 10752001 h 12192002"/>
              <a:gd name="connsiteX8" fmla="*/ 6858000 w 6858000"/>
              <a:gd name="connsiteY8" fmla="*/ 10752001 h 12192002"/>
              <a:gd name="connsiteX9" fmla="*/ 6858000 w 6858000"/>
              <a:gd name="connsiteY9" fmla="*/ 12192001 h 12192002"/>
              <a:gd name="connsiteX10" fmla="*/ 6858000 w 6858000"/>
              <a:gd name="connsiteY10" fmla="*/ 12192001 h 12192002"/>
              <a:gd name="connsiteX11" fmla="*/ 6858000 w 6858000"/>
              <a:gd name="connsiteY11" fmla="*/ 12192002 h 12192002"/>
              <a:gd name="connsiteX12" fmla="*/ 5418000 w 6858000"/>
              <a:gd name="connsiteY12" fmla="*/ 12192002 h 12192002"/>
              <a:gd name="connsiteX13" fmla="*/ 5418000 w 6858000"/>
              <a:gd name="connsiteY13" fmla="*/ 12192001 h 12192002"/>
              <a:gd name="connsiteX14" fmla="*/ 1440000 w 6858000"/>
              <a:gd name="connsiteY14" fmla="*/ 12192001 h 12192002"/>
              <a:gd name="connsiteX15" fmla="*/ 1440000 w 6858000"/>
              <a:gd name="connsiteY15" fmla="*/ 12192002 h 12192002"/>
              <a:gd name="connsiteX16" fmla="*/ 0 w 6858000"/>
              <a:gd name="connsiteY16" fmla="*/ 12192002 h 12192002"/>
              <a:gd name="connsiteX17" fmla="*/ 0 w 6858000"/>
              <a:gd name="connsiteY17" fmla="*/ 12192001 h 12192002"/>
              <a:gd name="connsiteX18" fmla="*/ 0 w 6858000"/>
              <a:gd name="connsiteY18" fmla="*/ 10752001 h 12192002"/>
              <a:gd name="connsiteX19" fmla="*/ 0 w 6858000"/>
              <a:gd name="connsiteY19" fmla="*/ 1440001 h 12192002"/>
              <a:gd name="connsiteX20" fmla="*/ 0 w 6858000"/>
              <a:gd name="connsiteY20" fmla="*/ 1 h 12192002"/>
              <a:gd name="connsiteX21" fmla="*/ 0 w 6858000"/>
              <a:gd name="connsiteY21" fmla="*/ 0 h 12192002"/>
              <a:gd name="connsiteX22" fmla="*/ 1440000 w 6858000"/>
              <a:gd name="connsiteY22" fmla="*/ 0 h 12192002"/>
              <a:gd name="connsiteX23" fmla="*/ 1440000 w 6858000"/>
              <a:gd name="connsiteY23" fmla="*/ 1 h 12192002"/>
              <a:gd name="connsiteX24" fmla="*/ 5418000 w 6858000"/>
              <a:gd name="connsiteY24" fmla="*/ 1 h 12192002"/>
              <a:gd name="connsiteX25" fmla="*/ 5418000 w 6858000"/>
              <a:gd name="connsiteY25" fmla="*/ 0 h 12192002"/>
              <a:gd name="connsiteX26" fmla="*/ 6858000 w 6858000"/>
              <a:gd name="connsiteY26" fmla="*/ 0 h 12192002"/>
              <a:gd name="connsiteX27" fmla="*/ 6858000 w 6858000"/>
              <a:gd name="connsiteY27" fmla="*/ 1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858000" h="12192002">
                <a:moveTo>
                  <a:pt x="5418000" y="1440001"/>
                </a:moveTo>
                <a:lnTo>
                  <a:pt x="1440000" y="1440001"/>
                </a:lnTo>
                <a:lnTo>
                  <a:pt x="1440000" y="10752001"/>
                </a:lnTo>
                <a:lnTo>
                  <a:pt x="5418000" y="10752001"/>
                </a:lnTo>
                <a:close/>
                <a:moveTo>
                  <a:pt x="6858000" y="1"/>
                </a:moveTo>
                <a:lnTo>
                  <a:pt x="6858000" y="1440001"/>
                </a:lnTo>
                <a:lnTo>
                  <a:pt x="6858000" y="1440001"/>
                </a:lnTo>
                <a:lnTo>
                  <a:pt x="6858000" y="10752001"/>
                </a:lnTo>
                <a:lnTo>
                  <a:pt x="6858000" y="10752001"/>
                </a:lnTo>
                <a:lnTo>
                  <a:pt x="6858000" y="12192001"/>
                </a:lnTo>
                <a:lnTo>
                  <a:pt x="6858000" y="12192001"/>
                </a:lnTo>
                <a:lnTo>
                  <a:pt x="6858000" y="12192002"/>
                </a:lnTo>
                <a:lnTo>
                  <a:pt x="5418000" y="12192002"/>
                </a:lnTo>
                <a:lnTo>
                  <a:pt x="5418000" y="12192001"/>
                </a:lnTo>
                <a:lnTo>
                  <a:pt x="1440000" y="12192001"/>
                </a:lnTo>
                <a:lnTo>
                  <a:pt x="1440000" y="12192002"/>
                </a:lnTo>
                <a:lnTo>
                  <a:pt x="0" y="12192002"/>
                </a:lnTo>
                <a:lnTo>
                  <a:pt x="0" y="12192001"/>
                </a:lnTo>
                <a:lnTo>
                  <a:pt x="0" y="10752001"/>
                </a:lnTo>
                <a:lnTo>
                  <a:pt x="0" y="1440001"/>
                </a:lnTo>
                <a:lnTo>
                  <a:pt x="0" y="1"/>
                </a:lnTo>
                <a:lnTo>
                  <a:pt x="0" y="0"/>
                </a:lnTo>
                <a:lnTo>
                  <a:pt x="1440000" y="0"/>
                </a:lnTo>
                <a:lnTo>
                  <a:pt x="1440000" y="1"/>
                </a:lnTo>
                <a:lnTo>
                  <a:pt x="5418000" y="1"/>
                </a:lnTo>
                <a:lnTo>
                  <a:pt x="5418000" y="0"/>
                </a:lnTo>
                <a:lnTo>
                  <a:pt x="6858000" y="0"/>
                </a:lnTo>
                <a:lnTo>
                  <a:pt x="6858000" y="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
            <a:extLst>
              <a:ext uri="{FF2B5EF4-FFF2-40B4-BE49-F238E27FC236}">
                <a16:creationId xmlns:a16="http://schemas.microsoft.com/office/drawing/2014/main" id="{3724931A-81CD-7C42-B650-1CE7B7075C55}"/>
              </a:ext>
            </a:extLst>
          </p:cNvPr>
          <p:cNvSpPr>
            <a:spLocks noGrp="1"/>
          </p:cNvSpPr>
          <p:nvPr>
            <p:ph type="body" sz="quarter" idx="12" hasCustomPrompt="1"/>
          </p:nvPr>
        </p:nvSpPr>
        <p:spPr>
          <a:xfrm>
            <a:off x="1440181" y="1439186"/>
            <a:ext cx="9293406" cy="3969427"/>
          </a:xfrm>
          <a:gradFill flip="none" rotWithShape="1">
            <a:gsLst>
              <a:gs pos="41000">
                <a:srgbClr val="000000">
                  <a:alpha val="45000"/>
                </a:srgbClr>
              </a:gs>
              <a:gs pos="12000">
                <a:schemeClr val="tx1">
                  <a:alpha val="55000"/>
                </a:schemeClr>
              </a:gs>
              <a:gs pos="75000">
                <a:schemeClr val="tx1">
                  <a:alpha val="0"/>
                </a:schemeClr>
              </a:gs>
            </a:gsLst>
            <a:lin ang="0" scaled="1"/>
            <a:tileRect/>
          </a:gradFill>
        </p:spPr>
        <p:txBody>
          <a:bodyPr vert="horz" wrap="square" lIns="0" tIns="0" rIns="0" bIns="0" rtlCol="0">
            <a:noAutofit/>
          </a:bodyPr>
          <a:lstStyle>
            <a:lvl1pPr>
              <a:defRPr lang="en-US" dirty="0">
                <a:solidFill>
                  <a:schemeClr val="tx1">
                    <a:alpha val="0"/>
                  </a:schemeClr>
                </a:solidFill>
              </a:defRPr>
            </a:lvl1pPr>
          </a:lstStyle>
          <a:p>
            <a:pPr lvl="0"/>
            <a:r>
              <a:rPr lang="en-US"/>
              <a:t> </a:t>
            </a:r>
          </a:p>
        </p:txBody>
      </p:sp>
      <p:sp>
        <p:nvSpPr>
          <p:cNvPr id="11" name="Text Placeholder 12">
            <a:extLst>
              <a:ext uri="{FF2B5EF4-FFF2-40B4-BE49-F238E27FC236}">
                <a16:creationId xmlns:a16="http://schemas.microsoft.com/office/drawing/2014/main" id="{182C19CA-5429-ED46-80CD-8B93DBDD0825}"/>
              </a:ext>
            </a:extLst>
          </p:cNvPr>
          <p:cNvSpPr>
            <a:spLocks noGrp="1"/>
          </p:cNvSpPr>
          <p:nvPr>
            <p:ph type="body" sz="quarter" idx="10" hasCustomPrompt="1"/>
          </p:nvPr>
        </p:nvSpPr>
        <p:spPr>
          <a:xfrm>
            <a:off x="511175" y="1622515"/>
            <a:ext cx="5136590" cy="3612970"/>
          </a:xfrm>
          <a:noFill/>
          <a:ln>
            <a:noFill/>
          </a:ln>
        </p:spPr>
        <p:txBody>
          <a:bodyPr lIns="0" tIns="0" rIns="0" bIns="0" anchor="ctr">
            <a:noAutofit/>
          </a:bodyPr>
          <a:lstStyle>
            <a:lvl1pPr>
              <a:lnSpc>
                <a:spcPct val="90000"/>
              </a:lnSpc>
              <a:spcBef>
                <a:spcPts val="0"/>
              </a:spcBef>
              <a:defRPr sz="4000" b="1" i="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Click to add text</a:t>
            </a:r>
            <a:br>
              <a:rPr lang="en-US"/>
            </a:br>
            <a:r>
              <a:rPr lang="en-US"/>
              <a:t>to your divider slide</a:t>
            </a:r>
          </a:p>
        </p:txBody>
      </p:sp>
      <p:grpSp>
        <p:nvGrpSpPr>
          <p:cNvPr id="15" name="Group 14">
            <a:extLst>
              <a:ext uri="{FF2B5EF4-FFF2-40B4-BE49-F238E27FC236}">
                <a16:creationId xmlns:a16="http://schemas.microsoft.com/office/drawing/2014/main" id="{3F6FE8D3-5020-FA4A-93A6-A924E6842031}"/>
              </a:ext>
            </a:extLst>
          </p:cNvPr>
          <p:cNvGrpSpPr/>
          <p:nvPr userDrawn="1"/>
        </p:nvGrpSpPr>
        <p:grpSpPr>
          <a:xfrm>
            <a:off x="12087188" y="-254000"/>
            <a:ext cx="2167267" cy="4655178"/>
            <a:chOff x="12087188" y="-254000"/>
            <a:chExt cx="2167267" cy="4655178"/>
          </a:xfrm>
        </p:grpSpPr>
        <p:sp>
          <p:nvSpPr>
            <p:cNvPr id="16" name="Rectangle 15">
              <a:extLst>
                <a:ext uri="{FF2B5EF4-FFF2-40B4-BE49-F238E27FC236}">
                  <a16:creationId xmlns:a16="http://schemas.microsoft.com/office/drawing/2014/main" id="{DEFF0402-B084-3140-9474-17B688567F1A}"/>
                </a:ext>
              </a:extLst>
            </p:cNvPr>
            <p:cNvSpPr/>
            <p:nvPr userDrawn="1"/>
          </p:nvSpPr>
          <p:spPr>
            <a:xfrm>
              <a:off x="12254204" y="199076"/>
              <a:ext cx="2000251" cy="42021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7" name="Rectangle 16">
              <a:extLst>
                <a:ext uri="{FF2B5EF4-FFF2-40B4-BE49-F238E27FC236}">
                  <a16:creationId xmlns:a16="http://schemas.microsoft.com/office/drawing/2014/main" id="{547E5553-42E8-214B-8692-AFA89A60C62C}"/>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4" name="Right Triangle 23">
              <a:extLst>
                <a:ext uri="{FF2B5EF4-FFF2-40B4-BE49-F238E27FC236}">
                  <a16:creationId xmlns:a16="http://schemas.microsoft.com/office/drawing/2014/main" id="{851112D0-A102-B94E-9E6E-F98D4703FFB3}"/>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5" name="TextBox 24">
              <a:extLst>
                <a:ext uri="{FF2B5EF4-FFF2-40B4-BE49-F238E27FC236}">
                  <a16:creationId xmlns:a16="http://schemas.microsoft.com/office/drawing/2014/main" id="{4ECDDC64-EAE4-D244-911F-5B8ED585D270}"/>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26" name="TextBox 25">
              <a:extLst>
                <a:ext uri="{FF2B5EF4-FFF2-40B4-BE49-F238E27FC236}">
                  <a16:creationId xmlns:a16="http://schemas.microsoft.com/office/drawing/2014/main" id="{F9279FFC-66C3-B042-B96B-BF6CB40B2BD6}"/>
                </a:ext>
              </a:extLst>
            </p:cNvPr>
            <p:cNvSpPr txBox="1"/>
            <p:nvPr userDrawn="1"/>
          </p:nvSpPr>
          <p:spPr>
            <a:xfrm>
              <a:off x="12335975" y="461901"/>
              <a:ext cx="1797275" cy="303492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27" name="Picture 26">
              <a:extLst>
                <a:ext uri="{FF2B5EF4-FFF2-40B4-BE49-F238E27FC236}">
                  <a16:creationId xmlns:a16="http://schemas.microsoft.com/office/drawing/2014/main" id="{9442E593-F1B4-124F-8AC6-A6699C6A6E99}"/>
                </a:ext>
              </a:extLst>
            </p:cNvPr>
            <p:cNvPicPr>
              <a:picLocks noChangeAspect="1"/>
            </p:cNvPicPr>
            <p:nvPr userDrawn="1"/>
          </p:nvPicPr>
          <p:blipFill>
            <a:blip r:embed="rId2"/>
            <a:stretch>
              <a:fillRect/>
            </a:stretch>
          </p:blipFill>
          <p:spPr>
            <a:xfrm>
              <a:off x="12520676" y="3588842"/>
              <a:ext cx="1369060" cy="571228"/>
            </a:xfrm>
            <a:prstGeom prst="rect">
              <a:avLst/>
            </a:prstGeom>
            <a:ln>
              <a:solidFill>
                <a:schemeClr val="accent1"/>
              </a:solidFill>
            </a:ln>
          </p:spPr>
        </p:pic>
      </p:grpSp>
      <p:sp>
        <p:nvSpPr>
          <p:cNvPr id="20" name="Rectangle 19">
            <a:extLst>
              <a:ext uri="{FF2B5EF4-FFF2-40B4-BE49-F238E27FC236}">
                <a16:creationId xmlns:a16="http://schemas.microsoft.com/office/drawing/2014/main" id="{FECB44D9-EE80-9C43-A9E0-9662CA5B261E}"/>
              </a:ext>
            </a:extLst>
          </p:cNvPr>
          <p:cNvSpPr/>
          <p:nvPr userDrawn="1"/>
        </p:nvSpPr>
        <p:spPr>
          <a:xfrm>
            <a:off x="-1722055" y="235581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Divider title</a:t>
            </a:r>
          </a:p>
          <a:p>
            <a:pPr algn="r"/>
            <a:r>
              <a:rPr lang="en-US" sz="1100" b="1" i="0" kern="1200">
                <a:solidFill>
                  <a:schemeClr val="tx1"/>
                </a:solidFill>
                <a:latin typeface="IBM Plex Sans SmBld" panose="020B0503050203000203" pitchFamily="34" charset="0"/>
                <a:ea typeface="+mn-ea"/>
                <a:cs typeface="+mn-cs"/>
              </a:rPr>
              <a:t>6 lines max</a:t>
            </a:r>
          </a:p>
        </p:txBody>
      </p:sp>
      <p:sp>
        <p:nvSpPr>
          <p:cNvPr id="21" name="Freeform 20">
            <a:extLst>
              <a:ext uri="{FF2B5EF4-FFF2-40B4-BE49-F238E27FC236}">
                <a16:creationId xmlns:a16="http://schemas.microsoft.com/office/drawing/2014/main" id="{EF20F1F1-3723-C14E-B0BB-E0F140543767}"/>
              </a:ext>
            </a:extLst>
          </p:cNvPr>
          <p:cNvSpPr/>
          <p:nvPr userDrawn="1"/>
        </p:nvSpPr>
        <p:spPr>
          <a:xfrm flipH="1">
            <a:off x="-330334" y="1527423"/>
            <a:ext cx="106172" cy="3852506"/>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a:solidFill>
                <a:schemeClr val="tx1"/>
              </a:solidFill>
            </a:endParaRPr>
          </a:p>
        </p:txBody>
      </p:sp>
      <p:grpSp>
        <p:nvGrpSpPr>
          <p:cNvPr id="18" name="Group 17">
            <a:extLst>
              <a:ext uri="{FF2B5EF4-FFF2-40B4-BE49-F238E27FC236}">
                <a16:creationId xmlns:a16="http://schemas.microsoft.com/office/drawing/2014/main" id="{E6771EF3-297D-8D43-A376-6AE328A5FB92}"/>
              </a:ext>
            </a:extLst>
          </p:cNvPr>
          <p:cNvGrpSpPr/>
          <p:nvPr userDrawn="1"/>
        </p:nvGrpSpPr>
        <p:grpSpPr>
          <a:xfrm>
            <a:off x="12192000" y="-947342"/>
            <a:ext cx="2427514" cy="605550"/>
            <a:chOff x="12192000" y="-947342"/>
            <a:chExt cx="2427514" cy="605550"/>
          </a:xfrm>
        </p:grpSpPr>
        <p:sp>
          <p:nvSpPr>
            <p:cNvPr id="19" name="TextBox 18">
              <a:extLst>
                <a:ext uri="{FF2B5EF4-FFF2-40B4-BE49-F238E27FC236}">
                  <a16:creationId xmlns:a16="http://schemas.microsoft.com/office/drawing/2014/main" id="{E37C44F7-FFF6-184B-A502-159F3C31EF31}"/>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22" name="Picture 21">
              <a:extLst>
                <a:ext uri="{FF2B5EF4-FFF2-40B4-BE49-F238E27FC236}">
                  <a16:creationId xmlns:a16="http://schemas.microsoft.com/office/drawing/2014/main" id="{AF1D56EC-AC82-8149-A725-DF50B51AE9B6}"/>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23" name="Colour Pillar">
            <a:extLst>
              <a:ext uri="{FF2B5EF4-FFF2-40B4-BE49-F238E27FC236}">
                <a16:creationId xmlns:a16="http://schemas.microsoft.com/office/drawing/2014/main" id="{ACB84B2D-350F-054B-AADF-7A4D914E439E}"/>
              </a:ext>
            </a:extLst>
          </p:cNvPr>
          <p:cNvSpPr/>
          <p:nvPr userDrawn="1"/>
        </p:nvSpPr>
        <p:spPr>
          <a:xfrm>
            <a:off x="10742400" y="1438679"/>
            <a:ext cx="1458416" cy="3969934"/>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2422681"/>
      </p:ext>
    </p:extLst>
  </p:cSld>
  <p:clrMapOvr>
    <a:masterClrMapping/>
  </p:clrMapOvr>
  <p:extLst>
    <p:ext uri="{DCECCB84-F9BA-43D5-87BE-67443E8EF086}">
      <p15:sldGuideLst xmlns:p15="http://schemas.microsoft.com/office/powerpoint/2012/main">
        <p15:guide id="3" pos="316" userDrawn="1">
          <p15:clr>
            <a:srgbClr val="FBAE40"/>
          </p15:clr>
        </p15:guide>
        <p15:guide id="4" pos="6766" userDrawn="1">
          <p15:clr>
            <a:srgbClr val="FBAE40"/>
          </p15:clr>
        </p15:guide>
        <p15:guide id="5" orient="horz" pos="3407"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tyle 2_Thick">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D51DD35D-8795-6E48-9089-530B53B7B853}"/>
              </a:ext>
            </a:extLst>
          </p:cNvPr>
          <p:cNvSpPr>
            <a:spLocks noGrp="1"/>
          </p:cNvSpPr>
          <p:nvPr>
            <p:ph type="pic" sz="quarter" idx="11" hasCustomPrompt="1"/>
          </p:nvPr>
        </p:nvSpPr>
        <p:spPr>
          <a:xfrm>
            <a:off x="0" y="0"/>
            <a:ext cx="12192000" cy="6858000"/>
          </a:xfrm>
          <a:custGeom>
            <a:avLst/>
            <a:gdLst>
              <a:gd name="connsiteX0" fmla="*/ 857729 w 12192000"/>
              <a:gd name="connsiteY0" fmla="*/ 1085850 h 6858000"/>
              <a:gd name="connsiteX1" fmla="*/ 11359044 w 12192000"/>
              <a:gd name="connsiteY1" fmla="*/ 1085850 h 6858000"/>
              <a:gd name="connsiteX2" fmla="*/ 11359044 w 12192000"/>
              <a:gd name="connsiteY2" fmla="*/ 5815013 h 6858000"/>
              <a:gd name="connsiteX3" fmla="*/ 857729 w 12192000"/>
              <a:gd name="connsiteY3" fmla="*/ 5815013 h 6858000"/>
              <a:gd name="connsiteX4" fmla="*/ 500542 w 12192000"/>
              <a:gd name="connsiteY4" fmla="*/ 728663 h 6858000"/>
              <a:gd name="connsiteX5" fmla="*/ 500542 w 12192000"/>
              <a:gd name="connsiteY5" fmla="*/ 6129339 h 6858000"/>
              <a:gd name="connsiteX6" fmla="*/ 500543 w 12192000"/>
              <a:gd name="connsiteY6" fmla="*/ 6129339 h 6858000"/>
              <a:gd name="connsiteX7" fmla="*/ 500543 w 12192000"/>
              <a:gd name="connsiteY7" fmla="*/ 6172200 h 6858000"/>
              <a:gd name="connsiteX8" fmla="*/ 11712576 w 12192000"/>
              <a:gd name="connsiteY8" fmla="*/ 6172200 h 6858000"/>
              <a:gd name="connsiteX9" fmla="*/ 11712576 w 12192000"/>
              <a:gd name="connsiteY9" fmla="*/ 6129340 h 6858000"/>
              <a:gd name="connsiteX10" fmla="*/ 11716230 w 12192000"/>
              <a:gd name="connsiteY10" fmla="*/ 6129340 h 6858000"/>
              <a:gd name="connsiteX11" fmla="*/ 11716230 w 12192000"/>
              <a:gd name="connsiteY11" fmla="*/ 728664 h 6858000"/>
              <a:gd name="connsiteX12" fmla="*/ 11712576 w 12192000"/>
              <a:gd name="connsiteY12" fmla="*/ 728664 h 6858000"/>
              <a:gd name="connsiteX13" fmla="*/ 11712576 w 12192000"/>
              <a:gd name="connsiteY13" fmla="*/ 728663 h 6858000"/>
              <a:gd name="connsiteX14" fmla="*/ 857729 w 12192000"/>
              <a:gd name="connsiteY14" fmla="*/ 728663 h 6858000"/>
              <a:gd name="connsiteX15" fmla="*/ 0 w 12192000"/>
              <a:gd name="connsiteY15" fmla="*/ 0 h 6858000"/>
              <a:gd name="connsiteX16" fmla="*/ 12192000 w 12192000"/>
              <a:gd name="connsiteY16" fmla="*/ 0 h 6858000"/>
              <a:gd name="connsiteX17" fmla="*/ 12192000 w 12192000"/>
              <a:gd name="connsiteY17" fmla="*/ 6858000 h 6858000"/>
              <a:gd name="connsiteX18" fmla="*/ 0 w 12192000"/>
              <a:gd name="connsiteY1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0" h="6858000">
                <a:moveTo>
                  <a:pt x="857729" y="1085850"/>
                </a:moveTo>
                <a:lnTo>
                  <a:pt x="11359044" y="1085850"/>
                </a:lnTo>
                <a:lnTo>
                  <a:pt x="11359044" y="5815013"/>
                </a:lnTo>
                <a:lnTo>
                  <a:pt x="857729" y="5815013"/>
                </a:lnTo>
                <a:close/>
                <a:moveTo>
                  <a:pt x="500542" y="728663"/>
                </a:moveTo>
                <a:lnTo>
                  <a:pt x="500542" y="6129339"/>
                </a:lnTo>
                <a:lnTo>
                  <a:pt x="500543" y="6129339"/>
                </a:lnTo>
                <a:lnTo>
                  <a:pt x="500543" y="6172200"/>
                </a:lnTo>
                <a:lnTo>
                  <a:pt x="11712576" y="6172200"/>
                </a:lnTo>
                <a:lnTo>
                  <a:pt x="11712576" y="6129340"/>
                </a:lnTo>
                <a:lnTo>
                  <a:pt x="11716230" y="6129340"/>
                </a:lnTo>
                <a:lnTo>
                  <a:pt x="11716230" y="728664"/>
                </a:lnTo>
                <a:lnTo>
                  <a:pt x="11712576" y="728664"/>
                </a:lnTo>
                <a:lnTo>
                  <a:pt x="11712576" y="728663"/>
                </a:lnTo>
                <a:lnTo>
                  <a:pt x="857729" y="728663"/>
                </a:lnTo>
                <a:close/>
                <a:moveTo>
                  <a:pt x="0" y="0"/>
                </a:moveTo>
                <a:lnTo>
                  <a:pt x="12192000" y="0"/>
                </a:lnTo>
                <a:lnTo>
                  <a:pt x="12192000" y="6858000"/>
                </a:lnTo>
                <a:lnTo>
                  <a:pt x="0" y="6858000"/>
                </a:lnTo>
                <a:close/>
              </a:path>
            </a:pathLst>
          </a:custGeom>
          <a:solidFill>
            <a:schemeClr val="bg1"/>
          </a:solidFill>
        </p:spPr>
        <p:txBody>
          <a:bodyPr wrap="square" rIns="1188000" anchor="ctr" anchorCtr="0">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Drop photo here to add</a:t>
            </a:r>
            <a:br>
              <a:rPr lang="en-US"/>
            </a:br>
            <a:r>
              <a:rPr lang="en-US"/>
              <a:t>background photo.</a:t>
            </a:r>
          </a:p>
        </p:txBody>
      </p:sp>
      <p:sp>
        <p:nvSpPr>
          <p:cNvPr id="42" name="Text Placeholder 41">
            <a:extLst>
              <a:ext uri="{FF2B5EF4-FFF2-40B4-BE49-F238E27FC236}">
                <a16:creationId xmlns:a16="http://schemas.microsoft.com/office/drawing/2014/main" id="{90D4015A-9A81-034F-AC64-D2D5054A732A}"/>
              </a:ext>
            </a:extLst>
          </p:cNvPr>
          <p:cNvSpPr>
            <a:spLocks noGrp="1"/>
          </p:cNvSpPr>
          <p:nvPr>
            <p:ph type="body" sz="quarter" idx="12"/>
          </p:nvPr>
        </p:nvSpPr>
        <p:spPr>
          <a:xfrm>
            <a:off x="0" y="0"/>
            <a:ext cx="12192000" cy="6858000"/>
          </a:xfrm>
          <a:custGeom>
            <a:avLst/>
            <a:gdLst>
              <a:gd name="connsiteX0" fmla="*/ 857729 w 12192000"/>
              <a:gd name="connsiteY0" fmla="*/ 1085850 h 6858000"/>
              <a:gd name="connsiteX1" fmla="*/ 11359044 w 12192000"/>
              <a:gd name="connsiteY1" fmla="*/ 1085850 h 6858000"/>
              <a:gd name="connsiteX2" fmla="*/ 11359044 w 12192000"/>
              <a:gd name="connsiteY2" fmla="*/ 5815013 h 6858000"/>
              <a:gd name="connsiteX3" fmla="*/ 857729 w 12192000"/>
              <a:gd name="connsiteY3" fmla="*/ 5815012 h 6858000"/>
              <a:gd name="connsiteX4" fmla="*/ 500542 w 12192000"/>
              <a:gd name="connsiteY4" fmla="*/ 728662 h 6858000"/>
              <a:gd name="connsiteX5" fmla="*/ 500542 w 12192000"/>
              <a:gd name="connsiteY5" fmla="*/ 6129338 h 6858000"/>
              <a:gd name="connsiteX6" fmla="*/ 500543 w 12192000"/>
              <a:gd name="connsiteY6" fmla="*/ 6129338 h 6858000"/>
              <a:gd name="connsiteX7" fmla="*/ 500543 w 12192000"/>
              <a:gd name="connsiteY7" fmla="*/ 6172199 h 6858000"/>
              <a:gd name="connsiteX8" fmla="*/ 11712576 w 12192000"/>
              <a:gd name="connsiteY8" fmla="*/ 6172200 h 6858000"/>
              <a:gd name="connsiteX9" fmla="*/ 11712576 w 12192000"/>
              <a:gd name="connsiteY9" fmla="*/ 6129339 h 6858000"/>
              <a:gd name="connsiteX10" fmla="*/ 11716230 w 12192000"/>
              <a:gd name="connsiteY10" fmla="*/ 6129339 h 6858000"/>
              <a:gd name="connsiteX11" fmla="*/ 11716230 w 12192000"/>
              <a:gd name="connsiteY11" fmla="*/ 728663 h 6858000"/>
              <a:gd name="connsiteX12" fmla="*/ 11712576 w 12192000"/>
              <a:gd name="connsiteY12" fmla="*/ 728663 h 6858000"/>
              <a:gd name="connsiteX13" fmla="*/ 857729 w 12192000"/>
              <a:gd name="connsiteY13" fmla="*/ 728663 h 6858000"/>
              <a:gd name="connsiteX14" fmla="*/ 857729 w 12192000"/>
              <a:gd name="connsiteY14" fmla="*/ 728662 h 6858000"/>
              <a:gd name="connsiteX15" fmla="*/ 0 w 12192000"/>
              <a:gd name="connsiteY15" fmla="*/ 0 h 6858000"/>
              <a:gd name="connsiteX16" fmla="*/ 12192000 w 12192000"/>
              <a:gd name="connsiteY16" fmla="*/ 0 h 6858000"/>
              <a:gd name="connsiteX17" fmla="*/ 12192000 w 12192000"/>
              <a:gd name="connsiteY17" fmla="*/ 6858000 h 6858000"/>
              <a:gd name="connsiteX18" fmla="*/ 0 w 12192000"/>
              <a:gd name="connsiteY1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0" h="6858000">
                <a:moveTo>
                  <a:pt x="857729" y="1085850"/>
                </a:moveTo>
                <a:lnTo>
                  <a:pt x="11359044" y="1085850"/>
                </a:lnTo>
                <a:lnTo>
                  <a:pt x="11359044" y="5815013"/>
                </a:lnTo>
                <a:lnTo>
                  <a:pt x="857729" y="5815012"/>
                </a:lnTo>
                <a:close/>
                <a:moveTo>
                  <a:pt x="500542" y="728662"/>
                </a:moveTo>
                <a:lnTo>
                  <a:pt x="500542" y="6129338"/>
                </a:lnTo>
                <a:lnTo>
                  <a:pt x="500543" y="6129338"/>
                </a:lnTo>
                <a:lnTo>
                  <a:pt x="500543" y="6172199"/>
                </a:lnTo>
                <a:lnTo>
                  <a:pt x="11712576" y="6172200"/>
                </a:lnTo>
                <a:lnTo>
                  <a:pt x="11712576" y="6129339"/>
                </a:lnTo>
                <a:lnTo>
                  <a:pt x="11716230" y="6129339"/>
                </a:lnTo>
                <a:lnTo>
                  <a:pt x="11716230" y="728663"/>
                </a:lnTo>
                <a:lnTo>
                  <a:pt x="11712576" y="728663"/>
                </a:lnTo>
                <a:lnTo>
                  <a:pt x="857729" y="728663"/>
                </a:lnTo>
                <a:lnTo>
                  <a:pt x="857729" y="728662"/>
                </a:lnTo>
                <a:close/>
                <a:moveTo>
                  <a:pt x="0" y="0"/>
                </a:moveTo>
                <a:lnTo>
                  <a:pt x="12192000" y="0"/>
                </a:lnTo>
                <a:lnTo>
                  <a:pt x="12192000" y="6858000"/>
                </a:lnTo>
                <a:lnTo>
                  <a:pt x="0" y="6858000"/>
                </a:lnTo>
                <a:close/>
              </a:path>
            </a:pathLst>
          </a:custGeom>
          <a:gradFill flip="none" rotWithShape="1">
            <a:gsLst>
              <a:gs pos="41000">
                <a:srgbClr val="000000">
                  <a:alpha val="45000"/>
                </a:srgbClr>
              </a:gs>
              <a:gs pos="12000">
                <a:schemeClr val="tx1">
                  <a:alpha val="55000"/>
                </a:schemeClr>
              </a:gs>
              <a:gs pos="82000">
                <a:schemeClr val="tx1">
                  <a:alpha val="0"/>
                </a:schemeClr>
              </a:gs>
            </a:gsLst>
            <a:lin ang="0" scaled="1"/>
            <a:tileRect/>
          </a:gradFill>
        </p:spPr>
        <p:txBody>
          <a:bodyPr wrap="square">
            <a:noAutofit/>
          </a:bodyPr>
          <a:lstStyle>
            <a:lvl1pPr>
              <a:defRPr>
                <a:solidFill>
                  <a:schemeClr val="tx1">
                    <a:alpha val="0"/>
                  </a:schemeClr>
                </a:solidFill>
              </a:defRPr>
            </a:lvl1pPr>
          </a:lstStyle>
          <a:p>
            <a:pPr lvl="0"/>
            <a:r>
              <a:rPr lang="en-US"/>
              <a:t>Click to edit Master text styles</a:t>
            </a:r>
          </a:p>
        </p:txBody>
      </p:sp>
      <p:sp>
        <p:nvSpPr>
          <p:cNvPr id="11" name="Text Placeholder 12">
            <a:extLst>
              <a:ext uri="{FF2B5EF4-FFF2-40B4-BE49-F238E27FC236}">
                <a16:creationId xmlns:a16="http://schemas.microsoft.com/office/drawing/2014/main" id="{182C19CA-5429-ED46-80CD-8B93DBDD0825}"/>
              </a:ext>
            </a:extLst>
          </p:cNvPr>
          <p:cNvSpPr>
            <a:spLocks noGrp="1"/>
          </p:cNvSpPr>
          <p:nvPr userDrawn="1">
            <p:ph type="body" sz="quarter" idx="10" hasCustomPrompt="1"/>
          </p:nvPr>
        </p:nvSpPr>
        <p:spPr>
          <a:xfrm>
            <a:off x="1228954" y="1453020"/>
            <a:ext cx="6044301" cy="3951962"/>
          </a:xfrm>
          <a:noFill/>
          <a:ln>
            <a:noFill/>
          </a:ln>
        </p:spPr>
        <p:txBody>
          <a:bodyPr wrap="square" lIns="0" tIns="360000" rIns="180000" bIns="0" anchor="ctr">
            <a:noAutofit/>
          </a:bodyPr>
          <a:lstStyle>
            <a:lvl1pPr algn="l">
              <a:lnSpc>
                <a:spcPct val="90000"/>
              </a:lnSpc>
              <a:spcBef>
                <a:spcPts val="0"/>
              </a:spcBef>
              <a:defRPr sz="4800" b="1" i="0" baseline="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Click to add text</a:t>
            </a:r>
            <a:br>
              <a:rPr lang="en-US"/>
            </a:br>
            <a:r>
              <a:rPr lang="en-US"/>
              <a:t>to your divider slide</a:t>
            </a:r>
          </a:p>
        </p:txBody>
      </p:sp>
      <p:sp>
        <p:nvSpPr>
          <p:cNvPr id="43" name="Freeform 42">
            <a:extLst>
              <a:ext uri="{FF2B5EF4-FFF2-40B4-BE49-F238E27FC236}">
                <a16:creationId xmlns:a16="http://schemas.microsoft.com/office/drawing/2014/main" id="{84B4DA2E-2D00-194E-8177-1800958BB9EF}"/>
              </a:ext>
            </a:extLst>
          </p:cNvPr>
          <p:cNvSpPr/>
          <p:nvPr userDrawn="1"/>
        </p:nvSpPr>
        <p:spPr>
          <a:xfrm rot="5400000">
            <a:off x="3386617" y="-2157413"/>
            <a:ext cx="5443538" cy="11215688"/>
          </a:xfrm>
          <a:custGeom>
            <a:avLst/>
            <a:gdLst>
              <a:gd name="connsiteX0" fmla="*/ 357188 w 5443538"/>
              <a:gd name="connsiteY0" fmla="*/ 10858501 h 11215688"/>
              <a:gd name="connsiteX1" fmla="*/ 5086350 w 5443538"/>
              <a:gd name="connsiteY1" fmla="*/ 10858501 h 11215688"/>
              <a:gd name="connsiteX2" fmla="*/ 5086351 w 5443538"/>
              <a:gd name="connsiteY2" fmla="*/ 357186 h 11215688"/>
              <a:gd name="connsiteX3" fmla="*/ 357188 w 5443538"/>
              <a:gd name="connsiteY3" fmla="*/ 357186 h 11215688"/>
              <a:gd name="connsiteX4" fmla="*/ 0 w 5443538"/>
              <a:gd name="connsiteY4" fmla="*/ 11215688 h 11215688"/>
              <a:gd name="connsiteX5" fmla="*/ 0 w 5443538"/>
              <a:gd name="connsiteY5" fmla="*/ 10858501 h 11215688"/>
              <a:gd name="connsiteX6" fmla="*/ 1 w 5443538"/>
              <a:gd name="connsiteY6" fmla="*/ 10858501 h 11215688"/>
              <a:gd name="connsiteX7" fmla="*/ 1 w 5443538"/>
              <a:gd name="connsiteY7" fmla="*/ 3654 h 11215688"/>
              <a:gd name="connsiteX8" fmla="*/ 1 w 5443538"/>
              <a:gd name="connsiteY8" fmla="*/ 3654 h 11215688"/>
              <a:gd name="connsiteX9" fmla="*/ 1 w 5443538"/>
              <a:gd name="connsiteY9" fmla="*/ 0 h 11215688"/>
              <a:gd name="connsiteX10" fmla="*/ 5400677 w 5443538"/>
              <a:gd name="connsiteY10" fmla="*/ 0 h 11215688"/>
              <a:gd name="connsiteX11" fmla="*/ 5400677 w 5443538"/>
              <a:gd name="connsiteY11" fmla="*/ 3654 h 11215688"/>
              <a:gd name="connsiteX12" fmla="*/ 5443538 w 5443538"/>
              <a:gd name="connsiteY12" fmla="*/ 3654 h 11215688"/>
              <a:gd name="connsiteX13" fmla="*/ 5443537 w 5443538"/>
              <a:gd name="connsiteY13" fmla="*/ 11215687 h 11215688"/>
              <a:gd name="connsiteX14" fmla="*/ 5400676 w 5443538"/>
              <a:gd name="connsiteY14" fmla="*/ 11215687 h 11215688"/>
              <a:gd name="connsiteX15" fmla="*/ 5400676 w 5443538"/>
              <a:gd name="connsiteY15" fmla="*/ 11215688 h 1121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443538" h="11215688">
                <a:moveTo>
                  <a:pt x="357188" y="10858501"/>
                </a:moveTo>
                <a:lnTo>
                  <a:pt x="5086350" y="10858501"/>
                </a:lnTo>
                <a:lnTo>
                  <a:pt x="5086351" y="357186"/>
                </a:lnTo>
                <a:lnTo>
                  <a:pt x="357188" y="357186"/>
                </a:lnTo>
                <a:close/>
                <a:moveTo>
                  <a:pt x="0" y="11215688"/>
                </a:moveTo>
                <a:lnTo>
                  <a:pt x="0" y="10858501"/>
                </a:lnTo>
                <a:lnTo>
                  <a:pt x="1" y="10858501"/>
                </a:lnTo>
                <a:lnTo>
                  <a:pt x="1" y="3654"/>
                </a:lnTo>
                <a:lnTo>
                  <a:pt x="1" y="3654"/>
                </a:lnTo>
                <a:lnTo>
                  <a:pt x="1" y="0"/>
                </a:lnTo>
                <a:lnTo>
                  <a:pt x="5400677" y="0"/>
                </a:lnTo>
                <a:lnTo>
                  <a:pt x="5400677" y="3654"/>
                </a:lnTo>
                <a:lnTo>
                  <a:pt x="5443538" y="3654"/>
                </a:lnTo>
                <a:lnTo>
                  <a:pt x="5443537" y="11215687"/>
                </a:lnTo>
                <a:lnTo>
                  <a:pt x="5400676" y="11215687"/>
                </a:lnTo>
                <a:lnTo>
                  <a:pt x="5400676" y="11215688"/>
                </a:lnTo>
                <a:close/>
              </a:path>
            </a:pathLst>
          </a:cu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4" name="Group 23">
            <a:extLst>
              <a:ext uri="{FF2B5EF4-FFF2-40B4-BE49-F238E27FC236}">
                <a16:creationId xmlns:a16="http://schemas.microsoft.com/office/drawing/2014/main" id="{D645C9CA-D96A-1849-B7FE-BD95C3C81402}"/>
              </a:ext>
            </a:extLst>
          </p:cNvPr>
          <p:cNvGrpSpPr/>
          <p:nvPr userDrawn="1"/>
        </p:nvGrpSpPr>
        <p:grpSpPr>
          <a:xfrm>
            <a:off x="12087188" y="-254000"/>
            <a:ext cx="2167267" cy="4655178"/>
            <a:chOff x="12087188" y="-254000"/>
            <a:chExt cx="2167267" cy="4655178"/>
          </a:xfrm>
        </p:grpSpPr>
        <p:sp>
          <p:nvSpPr>
            <p:cNvPr id="25" name="Rectangle 24">
              <a:extLst>
                <a:ext uri="{FF2B5EF4-FFF2-40B4-BE49-F238E27FC236}">
                  <a16:creationId xmlns:a16="http://schemas.microsoft.com/office/drawing/2014/main" id="{DF11E215-87B6-984C-8BFD-4FCD677A158A}"/>
                </a:ext>
              </a:extLst>
            </p:cNvPr>
            <p:cNvSpPr/>
            <p:nvPr userDrawn="1"/>
          </p:nvSpPr>
          <p:spPr>
            <a:xfrm>
              <a:off x="12254204" y="199076"/>
              <a:ext cx="2000251" cy="42021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6" name="Rectangle 25">
              <a:extLst>
                <a:ext uri="{FF2B5EF4-FFF2-40B4-BE49-F238E27FC236}">
                  <a16:creationId xmlns:a16="http://schemas.microsoft.com/office/drawing/2014/main" id="{0CF8C5AC-89CA-C846-9CED-D11C62FE8E1E}"/>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7" name="Right Triangle 26">
              <a:extLst>
                <a:ext uri="{FF2B5EF4-FFF2-40B4-BE49-F238E27FC236}">
                  <a16:creationId xmlns:a16="http://schemas.microsoft.com/office/drawing/2014/main" id="{552457E2-D461-BA4B-A211-40B35D8B8CC5}"/>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8" name="TextBox 27">
              <a:extLst>
                <a:ext uri="{FF2B5EF4-FFF2-40B4-BE49-F238E27FC236}">
                  <a16:creationId xmlns:a16="http://schemas.microsoft.com/office/drawing/2014/main" id="{AD80C2DD-052A-2F4F-A501-1FE2CF95DD7E}"/>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29" name="TextBox 28">
              <a:extLst>
                <a:ext uri="{FF2B5EF4-FFF2-40B4-BE49-F238E27FC236}">
                  <a16:creationId xmlns:a16="http://schemas.microsoft.com/office/drawing/2014/main" id="{AE2240F4-AA30-CA45-BAF5-6F2E199D5CDA}"/>
                </a:ext>
              </a:extLst>
            </p:cNvPr>
            <p:cNvSpPr txBox="1"/>
            <p:nvPr userDrawn="1"/>
          </p:nvSpPr>
          <p:spPr>
            <a:xfrm>
              <a:off x="12335975" y="461901"/>
              <a:ext cx="1797275" cy="303492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30" name="Picture 29">
              <a:extLst>
                <a:ext uri="{FF2B5EF4-FFF2-40B4-BE49-F238E27FC236}">
                  <a16:creationId xmlns:a16="http://schemas.microsoft.com/office/drawing/2014/main" id="{7CEBAD05-0A27-F141-8F86-F6E424563036}"/>
                </a:ext>
              </a:extLst>
            </p:cNvPr>
            <p:cNvPicPr>
              <a:picLocks noChangeAspect="1"/>
            </p:cNvPicPr>
            <p:nvPr userDrawn="1"/>
          </p:nvPicPr>
          <p:blipFill>
            <a:blip r:embed="rId2"/>
            <a:stretch>
              <a:fillRect/>
            </a:stretch>
          </p:blipFill>
          <p:spPr>
            <a:xfrm>
              <a:off x="12520676" y="3588842"/>
              <a:ext cx="1369060" cy="571228"/>
            </a:xfrm>
            <a:prstGeom prst="rect">
              <a:avLst/>
            </a:prstGeom>
            <a:ln>
              <a:solidFill>
                <a:schemeClr val="accent1"/>
              </a:solidFill>
            </a:ln>
          </p:spPr>
        </p:pic>
      </p:grpSp>
      <p:grpSp>
        <p:nvGrpSpPr>
          <p:cNvPr id="31" name="Group 30">
            <a:extLst>
              <a:ext uri="{FF2B5EF4-FFF2-40B4-BE49-F238E27FC236}">
                <a16:creationId xmlns:a16="http://schemas.microsoft.com/office/drawing/2014/main" id="{EFF65664-0508-004A-B25A-16A5C8EB84F3}"/>
              </a:ext>
            </a:extLst>
          </p:cNvPr>
          <p:cNvGrpSpPr/>
          <p:nvPr userDrawn="1"/>
        </p:nvGrpSpPr>
        <p:grpSpPr>
          <a:xfrm>
            <a:off x="12192000" y="-947342"/>
            <a:ext cx="2427514" cy="605550"/>
            <a:chOff x="12192000" y="-947342"/>
            <a:chExt cx="2427514" cy="605550"/>
          </a:xfrm>
        </p:grpSpPr>
        <p:sp>
          <p:nvSpPr>
            <p:cNvPr id="32" name="TextBox 31">
              <a:extLst>
                <a:ext uri="{FF2B5EF4-FFF2-40B4-BE49-F238E27FC236}">
                  <a16:creationId xmlns:a16="http://schemas.microsoft.com/office/drawing/2014/main" id="{815D9F76-FD2A-324F-B420-284508869BE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33" name="Picture 32">
              <a:extLst>
                <a:ext uri="{FF2B5EF4-FFF2-40B4-BE49-F238E27FC236}">
                  <a16:creationId xmlns:a16="http://schemas.microsoft.com/office/drawing/2014/main" id="{996F0F22-650E-2047-8A1C-BD89AB85ED8C}"/>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34" name="Rectangle 33">
            <a:extLst>
              <a:ext uri="{FF2B5EF4-FFF2-40B4-BE49-F238E27FC236}">
                <a16:creationId xmlns:a16="http://schemas.microsoft.com/office/drawing/2014/main" id="{47DF64ED-82FC-284E-AD88-58763D6CE8C5}"/>
              </a:ext>
            </a:extLst>
          </p:cNvPr>
          <p:cNvSpPr/>
          <p:nvPr userDrawn="1"/>
        </p:nvSpPr>
        <p:spPr>
          <a:xfrm>
            <a:off x="-1722055" y="235581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Divider title</a:t>
            </a:r>
          </a:p>
          <a:p>
            <a:pPr algn="r"/>
            <a:r>
              <a:rPr lang="en-US" sz="1100" b="1" i="0" kern="1200">
                <a:solidFill>
                  <a:schemeClr val="tx1"/>
                </a:solidFill>
                <a:latin typeface="IBM Plex Sans SmBld" panose="020B0503050203000203" pitchFamily="34" charset="0"/>
                <a:ea typeface="+mn-ea"/>
                <a:cs typeface="+mn-cs"/>
              </a:rPr>
              <a:t>6 lines max</a:t>
            </a:r>
          </a:p>
        </p:txBody>
      </p:sp>
      <p:sp>
        <p:nvSpPr>
          <p:cNvPr id="35" name="Freeform 34">
            <a:extLst>
              <a:ext uri="{FF2B5EF4-FFF2-40B4-BE49-F238E27FC236}">
                <a16:creationId xmlns:a16="http://schemas.microsoft.com/office/drawing/2014/main" id="{F98B3B5D-27E9-BA4B-86BF-A337246C67CE}"/>
              </a:ext>
            </a:extLst>
          </p:cNvPr>
          <p:cNvSpPr/>
          <p:nvPr userDrawn="1"/>
        </p:nvSpPr>
        <p:spPr>
          <a:xfrm flipH="1">
            <a:off x="-330334" y="1527423"/>
            <a:ext cx="106172" cy="3852506"/>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a:solidFill>
                <a:schemeClr val="tx1"/>
              </a:solidFill>
            </a:endParaRPr>
          </a:p>
        </p:txBody>
      </p:sp>
      <p:sp>
        <p:nvSpPr>
          <p:cNvPr id="18" name="Colour Pillar">
            <a:extLst>
              <a:ext uri="{FF2B5EF4-FFF2-40B4-BE49-F238E27FC236}">
                <a16:creationId xmlns:a16="http://schemas.microsoft.com/office/drawing/2014/main" id="{5C530E51-255E-5F41-B4C5-62011B43DD1E}"/>
              </a:ext>
            </a:extLst>
          </p:cNvPr>
          <p:cNvSpPr/>
          <p:nvPr userDrawn="1"/>
        </p:nvSpPr>
        <p:spPr>
          <a:xfrm>
            <a:off x="11347200" y="1090800"/>
            <a:ext cx="374400" cy="47196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886872"/>
      </p:ext>
    </p:extLst>
  </p:cSld>
  <p:clrMapOvr>
    <a:masterClrMapping/>
  </p:clrMapOvr>
  <p:extLst>
    <p:ext uri="{DCECCB84-F9BA-43D5-87BE-67443E8EF086}">
      <p15:sldGuideLst xmlns:p15="http://schemas.microsoft.com/office/powerpoint/2012/main">
        <p15:guide id="3" pos="778">
          <p15:clr>
            <a:srgbClr val="FBAE40"/>
          </p15:clr>
        </p15:guide>
        <p15:guide id="4" orient="horz" pos="3884">
          <p15:clr>
            <a:srgbClr val="FBAE40"/>
          </p15:clr>
        </p15:guide>
        <p15:guide id="5" pos="7378">
          <p15:clr>
            <a:srgbClr val="FBAE40"/>
          </p15:clr>
        </p15:guide>
        <p15:guide id="6" orient="horz" pos="459">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tyle 2_Thin">
    <p:spTree>
      <p:nvGrpSpPr>
        <p:cNvPr id="1" name=""/>
        <p:cNvGrpSpPr/>
        <p:nvPr/>
      </p:nvGrpSpPr>
      <p:grpSpPr>
        <a:xfrm>
          <a:off x="0" y="0"/>
          <a:ext cx="0" cy="0"/>
          <a:chOff x="0" y="0"/>
          <a:chExt cx="0" cy="0"/>
        </a:xfrm>
      </p:grpSpPr>
      <p:sp>
        <p:nvSpPr>
          <p:cNvPr id="33" name="Picture Placeholder 32">
            <a:extLst>
              <a:ext uri="{FF2B5EF4-FFF2-40B4-BE49-F238E27FC236}">
                <a16:creationId xmlns:a16="http://schemas.microsoft.com/office/drawing/2014/main" id="{FACCA2D9-CDD7-A74F-9151-CF6D728F3E9E}"/>
              </a:ext>
            </a:extLst>
          </p:cNvPr>
          <p:cNvSpPr>
            <a:spLocks noGrp="1"/>
          </p:cNvSpPr>
          <p:nvPr>
            <p:ph type="pic" sz="quarter" idx="11" hasCustomPrompt="1"/>
          </p:nvPr>
        </p:nvSpPr>
        <p:spPr>
          <a:xfrm>
            <a:off x="0" y="0"/>
            <a:ext cx="12192000" cy="6858000"/>
          </a:xfrm>
          <a:custGeom>
            <a:avLst/>
            <a:gdLst>
              <a:gd name="connsiteX0" fmla="*/ 664511 w 12192000"/>
              <a:gd name="connsiteY0" fmla="*/ 887497 h 6858000"/>
              <a:gd name="connsiteX1" fmla="*/ 11527491 w 12192000"/>
              <a:gd name="connsiteY1" fmla="*/ 887497 h 6858000"/>
              <a:gd name="connsiteX2" fmla="*/ 11527491 w 12192000"/>
              <a:gd name="connsiteY2" fmla="*/ 5967543 h 6858000"/>
              <a:gd name="connsiteX3" fmla="*/ 664511 w 12192000"/>
              <a:gd name="connsiteY3" fmla="*/ 5967543 h 6858000"/>
              <a:gd name="connsiteX4" fmla="*/ 484509 w 12192000"/>
              <a:gd name="connsiteY4" fmla="*/ 707497 h 6858000"/>
              <a:gd name="connsiteX5" fmla="*/ 484509 w 12192000"/>
              <a:gd name="connsiteY5" fmla="*/ 887497 h 6858000"/>
              <a:gd name="connsiteX6" fmla="*/ 484510 w 12192000"/>
              <a:gd name="connsiteY6" fmla="*/ 887497 h 6858000"/>
              <a:gd name="connsiteX7" fmla="*/ 484510 w 12192000"/>
              <a:gd name="connsiteY7" fmla="*/ 5967543 h 6858000"/>
              <a:gd name="connsiteX8" fmla="*/ 484509 w 12192000"/>
              <a:gd name="connsiteY8" fmla="*/ 5967543 h 6858000"/>
              <a:gd name="connsiteX9" fmla="*/ 484509 w 12192000"/>
              <a:gd name="connsiteY9" fmla="*/ 6147543 h 6858000"/>
              <a:gd name="connsiteX10" fmla="*/ 484510 w 12192000"/>
              <a:gd name="connsiteY10" fmla="*/ 6147543 h 6858000"/>
              <a:gd name="connsiteX11" fmla="*/ 484510 w 12192000"/>
              <a:gd name="connsiteY11" fmla="*/ 6150504 h 6858000"/>
              <a:gd name="connsiteX12" fmla="*/ 664511 w 12192000"/>
              <a:gd name="connsiteY12" fmla="*/ 6150504 h 6858000"/>
              <a:gd name="connsiteX13" fmla="*/ 664511 w 12192000"/>
              <a:gd name="connsiteY13" fmla="*/ 6147543 h 6858000"/>
              <a:gd name="connsiteX14" fmla="*/ 11527491 w 12192000"/>
              <a:gd name="connsiteY14" fmla="*/ 6147543 h 6858000"/>
              <a:gd name="connsiteX15" fmla="*/ 11527491 w 12192000"/>
              <a:gd name="connsiteY15" fmla="*/ 6150504 h 6858000"/>
              <a:gd name="connsiteX16" fmla="*/ 11707491 w 12192000"/>
              <a:gd name="connsiteY16" fmla="*/ 6150504 h 6858000"/>
              <a:gd name="connsiteX17" fmla="*/ 11707491 w 12192000"/>
              <a:gd name="connsiteY17" fmla="*/ 6147543 h 6858000"/>
              <a:gd name="connsiteX18" fmla="*/ 11707491 w 12192000"/>
              <a:gd name="connsiteY18" fmla="*/ 5967543 h 6858000"/>
              <a:gd name="connsiteX19" fmla="*/ 11707491 w 12192000"/>
              <a:gd name="connsiteY19" fmla="*/ 887497 h 6858000"/>
              <a:gd name="connsiteX20" fmla="*/ 11707491 w 12192000"/>
              <a:gd name="connsiteY20" fmla="*/ 734964 h 6858000"/>
              <a:gd name="connsiteX21" fmla="*/ 11707491 w 12192000"/>
              <a:gd name="connsiteY21" fmla="*/ 707497 h 6858000"/>
              <a:gd name="connsiteX22" fmla="*/ 0 w 12192000"/>
              <a:gd name="connsiteY22" fmla="*/ 0 h 6858000"/>
              <a:gd name="connsiteX23" fmla="*/ 12192000 w 12192000"/>
              <a:gd name="connsiteY23" fmla="*/ 0 h 6858000"/>
              <a:gd name="connsiteX24" fmla="*/ 12192000 w 12192000"/>
              <a:gd name="connsiteY24" fmla="*/ 6858000 h 6858000"/>
              <a:gd name="connsiteX25" fmla="*/ 0 w 12192000"/>
              <a:gd name="connsiteY2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192000" h="6858000">
                <a:moveTo>
                  <a:pt x="664511" y="887497"/>
                </a:moveTo>
                <a:lnTo>
                  <a:pt x="11527491" y="887497"/>
                </a:lnTo>
                <a:lnTo>
                  <a:pt x="11527491" y="5967543"/>
                </a:lnTo>
                <a:lnTo>
                  <a:pt x="664511" y="5967543"/>
                </a:lnTo>
                <a:close/>
                <a:moveTo>
                  <a:pt x="484509" y="707497"/>
                </a:moveTo>
                <a:lnTo>
                  <a:pt x="484509" y="887497"/>
                </a:lnTo>
                <a:lnTo>
                  <a:pt x="484510" y="887497"/>
                </a:lnTo>
                <a:lnTo>
                  <a:pt x="484510" y="5967543"/>
                </a:lnTo>
                <a:lnTo>
                  <a:pt x="484509" y="5967543"/>
                </a:lnTo>
                <a:lnTo>
                  <a:pt x="484509" y="6147543"/>
                </a:lnTo>
                <a:lnTo>
                  <a:pt x="484510" y="6147543"/>
                </a:lnTo>
                <a:lnTo>
                  <a:pt x="484510" y="6150504"/>
                </a:lnTo>
                <a:lnTo>
                  <a:pt x="664511" y="6150504"/>
                </a:lnTo>
                <a:lnTo>
                  <a:pt x="664511" y="6147543"/>
                </a:lnTo>
                <a:lnTo>
                  <a:pt x="11527491" y="6147543"/>
                </a:lnTo>
                <a:lnTo>
                  <a:pt x="11527491" y="6150504"/>
                </a:lnTo>
                <a:lnTo>
                  <a:pt x="11707491" y="6150504"/>
                </a:lnTo>
                <a:lnTo>
                  <a:pt x="11707491" y="6147543"/>
                </a:lnTo>
                <a:lnTo>
                  <a:pt x="11707491" y="5967543"/>
                </a:lnTo>
                <a:lnTo>
                  <a:pt x="11707491" y="887497"/>
                </a:lnTo>
                <a:lnTo>
                  <a:pt x="11707491" y="734964"/>
                </a:lnTo>
                <a:lnTo>
                  <a:pt x="11707491" y="707497"/>
                </a:lnTo>
                <a:close/>
                <a:moveTo>
                  <a:pt x="0" y="0"/>
                </a:moveTo>
                <a:lnTo>
                  <a:pt x="12192000" y="0"/>
                </a:lnTo>
                <a:lnTo>
                  <a:pt x="12192000" y="6858000"/>
                </a:lnTo>
                <a:lnTo>
                  <a:pt x="0" y="6858000"/>
                </a:lnTo>
                <a:close/>
              </a:path>
            </a:pathLst>
          </a:custGeom>
          <a:solidFill>
            <a:schemeClr val="bg1"/>
          </a:solidFill>
        </p:spPr>
        <p:txBody>
          <a:bodyPr wrap="square" rIns="1188000" anchor="ctr" anchorCtr="0">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Drop photo here to add</a:t>
            </a:r>
            <a:br>
              <a:rPr lang="en-US"/>
            </a:br>
            <a:r>
              <a:rPr lang="en-US"/>
              <a:t>background photo.</a:t>
            </a:r>
          </a:p>
        </p:txBody>
      </p:sp>
      <p:sp>
        <p:nvSpPr>
          <p:cNvPr id="32" name="Text Placeholder 31">
            <a:extLst>
              <a:ext uri="{FF2B5EF4-FFF2-40B4-BE49-F238E27FC236}">
                <a16:creationId xmlns:a16="http://schemas.microsoft.com/office/drawing/2014/main" id="{39316D4C-C12B-3449-B9EE-F7CCDFBAA4FA}"/>
              </a:ext>
            </a:extLst>
          </p:cNvPr>
          <p:cNvSpPr>
            <a:spLocks noGrp="1"/>
          </p:cNvSpPr>
          <p:nvPr>
            <p:ph type="body" sz="quarter" idx="12"/>
          </p:nvPr>
        </p:nvSpPr>
        <p:spPr>
          <a:xfrm>
            <a:off x="0" y="0"/>
            <a:ext cx="12192000" cy="6858000"/>
          </a:xfrm>
          <a:custGeom>
            <a:avLst/>
            <a:gdLst>
              <a:gd name="connsiteX0" fmla="*/ 664511 w 12192000"/>
              <a:gd name="connsiteY0" fmla="*/ 887497 h 6858000"/>
              <a:gd name="connsiteX1" fmla="*/ 11527491 w 12192000"/>
              <a:gd name="connsiteY1" fmla="*/ 887497 h 6858000"/>
              <a:gd name="connsiteX2" fmla="*/ 11527491 w 12192000"/>
              <a:gd name="connsiteY2" fmla="*/ 5967543 h 6858000"/>
              <a:gd name="connsiteX3" fmla="*/ 664511 w 12192000"/>
              <a:gd name="connsiteY3" fmla="*/ 5967543 h 6858000"/>
              <a:gd name="connsiteX4" fmla="*/ 484509 w 12192000"/>
              <a:gd name="connsiteY4" fmla="*/ 707497 h 6858000"/>
              <a:gd name="connsiteX5" fmla="*/ 484509 w 12192000"/>
              <a:gd name="connsiteY5" fmla="*/ 887497 h 6858000"/>
              <a:gd name="connsiteX6" fmla="*/ 484510 w 12192000"/>
              <a:gd name="connsiteY6" fmla="*/ 887497 h 6858000"/>
              <a:gd name="connsiteX7" fmla="*/ 484510 w 12192000"/>
              <a:gd name="connsiteY7" fmla="*/ 5967543 h 6858000"/>
              <a:gd name="connsiteX8" fmla="*/ 484509 w 12192000"/>
              <a:gd name="connsiteY8" fmla="*/ 5967543 h 6858000"/>
              <a:gd name="connsiteX9" fmla="*/ 484509 w 12192000"/>
              <a:gd name="connsiteY9" fmla="*/ 6147543 h 6858000"/>
              <a:gd name="connsiteX10" fmla="*/ 484510 w 12192000"/>
              <a:gd name="connsiteY10" fmla="*/ 6147543 h 6858000"/>
              <a:gd name="connsiteX11" fmla="*/ 484510 w 12192000"/>
              <a:gd name="connsiteY11" fmla="*/ 6150504 h 6858000"/>
              <a:gd name="connsiteX12" fmla="*/ 664511 w 12192000"/>
              <a:gd name="connsiteY12" fmla="*/ 6150504 h 6858000"/>
              <a:gd name="connsiteX13" fmla="*/ 664511 w 12192000"/>
              <a:gd name="connsiteY13" fmla="*/ 6147543 h 6858000"/>
              <a:gd name="connsiteX14" fmla="*/ 11527491 w 12192000"/>
              <a:gd name="connsiteY14" fmla="*/ 6147543 h 6858000"/>
              <a:gd name="connsiteX15" fmla="*/ 11527491 w 12192000"/>
              <a:gd name="connsiteY15" fmla="*/ 6150504 h 6858000"/>
              <a:gd name="connsiteX16" fmla="*/ 11707491 w 12192000"/>
              <a:gd name="connsiteY16" fmla="*/ 6150504 h 6858000"/>
              <a:gd name="connsiteX17" fmla="*/ 11707491 w 12192000"/>
              <a:gd name="connsiteY17" fmla="*/ 6147543 h 6858000"/>
              <a:gd name="connsiteX18" fmla="*/ 11707491 w 12192000"/>
              <a:gd name="connsiteY18" fmla="*/ 5967543 h 6858000"/>
              <a:gd name="connsiteX19" fmla="*/ 11707491 w 12192000"/>
              <a:gd name="connsiteY19" fmla="*/ 887497 h 6858000"/>
              <a:gd name="connsiteX20" fmla="*/ 11707491 w 12192000"/>
              <a:gd name="connsiteY20" fmla="*/ 734964 h 6858000"/>
              <a:gd name="connsiteX21" fmla="*/ 11707491 w 12192000"/>
              <a:gd name="connsiteY21" fmla="*/ 707497 h 6858000"/>
              <a:gd name="connsiteX22" fmla="*/ 0 w 12192000"/>
              <a:gd name="connsiteY22" fmla="*/ 0 h 6858000"/>
              <a:gd name="connsiteX23" fmla="*/ 12192000 w 12192000"/>
              <a:gd name="connsiteY23" fmla="*/ 0 h 6858000"/>
              <a:gd name="connsiteX24" fmla="*/ 12192000 w 12192000"/>
              <a:gd name="connsiteY24" fmla="*/ 6858000 h 6858000"/>
              <a:gd name="connsiteX25" fmla="*/ 0 w 12192000"/>
              <a:gd name="connsiteY2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192000" h="6858000">
                <a:moveTo>
                  <a:pt x="664511" y="887497"/>
                </a:moveTo>
                <a:lnTo>
                  <a:pt x="11527491" y="887497"/>
                </a:lnTo>
                <a:lnTo>
                  <a:pt x="11527491" y="5967543"/>
                </a:lnTo>
                <a:lnTo>
                  <a:pt x="664511" y="5967543"/>
                </a:lnTo>
                <a:close/>
                <a:moveTo>
                  <a:pt x="484509" y="707497"/>
                </a:moveTo>
                <a:lnTo>
                  <a:pt x="484509" y="887497"/>
                </a:lnTo>
                <a:lnTo>
                  <a:pt x="484510" y="887497"/>
                </a:lnTo>
                <a:lnTo>
                  <a:pt x="484510" y="5967543"/>
                </a:lnTo>
                <a:lnTo>
                  <a:pt x="484509" y="5967543"/>
                </a:lnTo>
                <a:lnTo>
                  <a:pt x="484509" y="6147543"/>
                </a:lnTo>
                <a:lnTo>
                  <a:pt x="484510" y="6147543"/>
                </a:lnTo>
                <a:lnTo>
                  <a:pt x="484510" y="6150504"/>
                </a:lnTo>
                <a:lnTo>
                  <a:pt x="664511" y="6150504"/>
                </a:lnTo>
                <a:lnTo>
                  <a:pt x="664511" y="6147543"/>
                </a:lnTo>
                <a:lnTo>
                  <a:pt x="11527491" y="6147543"/>
                </a:lnTo>
                <a:lnTo>
                  <a:pt x="11527491" y="6150504"/>
                </a:lnTo>
                <a:lnTo>
                  <a:pt x="11707491" y="6150504"/>
                </a:lnTo>
                <a:lnTo>
                  <a:pt x="11707491" y="6147543"/>
                </a:lnTo>
                <a:lnTo>
                  <a:pt x="11707491" y="5967543"/>
                </a:lnTo>
                <a:lnTo>
                  <a:pt x="11707491" y="887497"/>
                </a:lnTo>
                <a:lnTo>
                  <a:pt x="11707491" y="734964"/>
                </a:lnTo>
                <a:lnTo>
                  <a:pt x="11707491" y="707497"/>
                </a:lnTo>
                <a:close/>
                <a:moveTo>
                  <a:pt x="0" y="0"/>
                </a:moveTo>
                <a:lnTo>
                  <a:pt x="12192000" y="0"/>
                </a:lnTo>
                <a:lnTo>
                  <a:pt x="12192000" y="6858000"/>
                </a:lnTo>
                <a:lnTo>
                  <a:pt x="0" y="6858000"/>
                </a:lnTo>
                <a:close/>
              </a:path>
            </a:pathLst>
          </a:custGeom>
          <a:gradFill flip="none" rotWithShape="1">
            <a:gsLst>
              <a:gs pos="41000">
                <a:srgbClr val="000000">
                  <a:alpha val="45000"/>
                </a:srgbClr>
              </a:gs>
              <a:gs pos="12000">
                <a:schemeClr val="tx1">
                  <a:alpha val="55000"/>
                </a:schemeClr>
              </a:gs>
              <a:gs pos="82000">
                <a:schemeClr val="tx1">
                  <a:alpha val="0"/>
                </a:schemeClr>
              </a:gs>
            </a:gsLst>
            <a:lin ang="0" scaled="1"/>
            <a:tileRect/>
          </a:gradFill>
        </p:spPr>
        <p:txBody>
          <a:bodyPr wrap="square">
            <a:noAutofit/>
          </a:bodyPr>
          <a:lstStyle>
            <a:lvl1pPr>
              <a:defRPr>
                <a:solidFill>
                  <a:schemeClr val="tx1">
                    <a:alpha val="0"/>
                  </a:schemeClr>
                </a:solidFill>
              </a:defRPr>
            </a:lvl1pPr>
          </a:lstStyle>
          <a:p>
            <a:pPr lvl="0"/>
            <a:r>
              <a:rPr lang="en-US"/>
              <a:t>Click to edit Master text styles</a:t>
            </a:r>
          </a:p>
        </p:txBody>
      </p:sp>
      <p:sp>
        <p:nvSpPr>
          <p:cNvPr id="11" name="Text Placeholder 12">
            <a:extLst>
              <a:ext uri="{FF2B5EF4-FFF2-40B4-BE49-F238E27FC236}">
                <a16:creationId xmlns:a16="http://schemas.microsoft.com/office/drawing/2014/main" id="{182C19CA-5429-ED46-80CD-8B93DBDD0825}"/>
              </a:ext>
            </a:extLst>
          </p:cNvPr>
          <p:cNvSpPr>
            <a:spLocks noGrp="1"/>
          </p:cNvSpPr>
          <p:nvPr userDrawn="1">
            <p:ph type="body" sz="quarter" idx="10" hasCustomPrompt="1"/>
          </p:nvPr>
        </p:nvSpPr>
        <p:spPr>
          <a:xfrm>
            <a:off x="1228954" y="1453020"/>
            <a:ext cx="6044301" cy="3951962"/>
          </a:xfrm>
          <a:noFill/>
          <a:ln>
            <a:noFill/>
          </a:ln>
        </p:spPr>
        <p:txBody>
          <a:bodyPr wrap="square" lIns="0" tIns="360000" rIns="180000" bIns="0" anchor="ctr">
            <a:noAutofit/>
          </a:bodyPr>
          <a:lstStyle>
            <a:lvl1pPr algn="l">
              <a:lnSpc>
                <a:spcPct val="90000"/>
              </a:lnSpc>
              <a:spcBef>
                <a:spcPts val="0"/>
              </a:spcBef>
              <a:defRPr sz="4800" b="1" i="0" baseline="0">
                <a:solidFill>
                  <a:schemeClr val="bg1"/>
                </a:solidFill>
                <a:latin typeface="IBM Plex Sans SmBld" panose="020B0503050203000203" pitchFamily="34" charset="0"/>
              </a:defRPr>
            </a:lvl1pPr>
            <a:lvl2pPr>
              <a:defRPr sz="2800" b="1" i="0">
                <a:solidFill>
                  <a:schemeClr val="bg1"/>
                </a:solidFill>
                <a:latin typeface="IBM Plex Sans SmBld" panose="020B0503050203000203" pitchFamily="34" charset="0"/>
              </a:defRPr>
            </a:lvl2pPr>
            <a:lvl3pPr>
              <a:defRPr sz="2400" b="1" i="0">
                <a:solidFill>
                  <a:schemeClr val="bg1"/>
                </a:solidFill>
                <a:latin typeface="IBM Plex Sans SmBld" panose="020B0503050203000203" pitchFamily="34" charset="0"/>
              </a:defRPr>
            </a:lvl3pPr>
            <a:lvl4pPr>
              <a:defRPr sz="2000" b="1" i="0">
                <a:solidFill>
                  <a:schemeClr val="bg1"/>
                </a:solidFill>
                <a:latin typeface="IBM Plex Sans SmBld" panose="020B0503050203000203" pitchFamily="34" charset="0"/>
              </a:defRPr>
            </a:lvl4pPr>
            <a:lvl5pPr>
              <a:defRPr sz="2000" b="1" i="0">
                <a:solidFill>
                  <a:schemeClr val="bg1"/>
                </a:solidFill>
                <a:latin typeface="IBM Plex Sans SmBld" panose="020B0503050203000203" pitchFamily="34" charset="0"/>
              </a:defRPr>
            </a:lvl5pPr>
          </a:lstStyle>
          <a:p>
            <a:pPr lvl="0"/>
            <a:r>
              <a:rPr lang="en-US"/>
              <a:t>Click to add text</a:t>
            </a:r>
            <a:br>
              <a:rPr lang="en-US"/>
            </a:br>
            <a:r>
              <a:rPr lang="en-US"/>
              <a:t>to your divider slide</a:t>
            </a:r>
          </a:p>
        </p:txBody>
      </p:sp>
      <p:sp>
        <p:nvSpPr>
          <p:cNvPr id="31" name="Freeform 30">
            <a:extLst>
              <a:ext uri="{FF2B5EF4-FFF2-40B4-BE49-F238E27FC236}">
                <a16:creationId xmlns:a16="http://schemas.microsoft.com/office/drawing/2014/main" id="{2C857AFE-1172-BA41-AF85-C4A51E95B2CA}"/>
              </a:ext>
            </a:extLst>
          </p:cNvPr>
          <p:cNvSpPr>
            <a:spLocks/>
          </p:cNvSpPr>
          <p:nvPr userDrawn="1"/>
        </p:nvSpPr>
        <p:spPr>
          <a:xfrm>
            <a:off x="484509" y="707497"/>
            <a:ext cx="11222982" cy="5443007"/>
          </a:xfrm>
          <a:custGeom>
            <a:avLst/>
            <a:gdLst>
              <a:gd name="connsiteX0" fmla="*/ 180002 w 11222982"/>
              <a:gd name="connsiteY0" fmla="*/ 180000 h 5443007"/>
              <a:gd name="connsiteX1" fmla="*/ 180002 w 11222982"/>
              <a:gd name="connsiteY1" fmla="*/ 5260046 h 5443007"/>
              <a:gd name="connsiteX2" fmla="*/ 11042982 w 11222982"/>
              <a:gd name="connsiteY2" fmla="*/ 5260046 h 5443007"/>
              <a:gd name="connsiteX3" fmla="*/ 11042982 w 11222982"/>
              <a:gd name="connsiteY3" fmla="*/ 180000 h 5443007"/>
              <a:gd name="connsiteX4" fmla="*/ 0 w 11222982"/>
              <a:gd name="connsiteY4" fmla="*/ 0 h 5443007"/>
              <a:gd name="connsiteX5" fmla="*/ 11222982 w 11222982"/>
              <a:gd name="connsiteY5" fmla="*/ 0 h 5443007"/>
              <a:gd name="connsiteX6" fmla="*/ 11222982 w 11222982"/>
              <a:gd name="connsiteY6" fmla="*/ 27467 h 5443007"/>
              <a:gd name="connsiteX7" fmla="*/ 11222982 w 11222982"/>
              <a:gd name="connsiteY7" fmla="*/ 180000 h 5443007"/>
              <a:gd name="connsiteX8" fmla="*/ 11222982 w 11222982"/>
              <a:gd name="connsiteY8" fmla="*/ 5260046 h 5443007"/>
              <a:gd name="connsiteX9" fmla="*/ 11222982 w 11222982"/>
              <a:gd name="connsiteY9" fmla="*/ 5440046 h 5443007"/>
              <a:gd name="connsiteX10" fmla="*/ 11222982 w 11222982"/>
              <a:gd name="connsiteY10" fmla="*/ 5443007 h 5443007"/>
              <a:gd name="connsiteX11" fmla="*/ 11042982 w 11222982"/>
              <a:gd name="connsiteY11" fmla="*/ 5443007 h 5443007"/>
              <a:gd name="connsiteX12" fmla="*/ 11042982 w 11222982"/>
              <a:gd name="connsiteY12" fmla="*/ 5440046 h 5443007"/>
              <a:gd name="connsiteX13" fmla="*/ 180002 w 11222982"/>
              <a:gd name="connsiteY13" fmla="*/ 5440046 h 5443007"/>
              <a:gd name="connsiteX14" fmla="*/ 180002 w 11222982"/>
              <a:gd name="connsiteY14" fmla="*/ 5443007 h 5443007"/>
              <a:gd name="connsiteX15" fmla="*/ 1 w 11222982"/>
              <a:gd name="connsiteY15" fmla="*/ 5443007 h 5443007"/>
              <a:gd name="connsiteX16" fmla="*/ 1 w 11222982"/>
              <a:gd name="connsiteY16" fmla="*/ 5440046 h 5443007"/>
              <a:gd name="connsiteX17" fmla="*/ 0 w 11222982"/>
              <a:gd name="connsiteY17" fmla="*/ 5440046 h 5443007"/>
              <a:gd name="connsiteX18" fmla="*/ 0 w 11222982"/>
              <a:gd name="connsiteY18" fmla="*/ 5260046 h 5443007"/>
              <a:gd name="connsiteX19" fmla="*/ 1 w 11222982"/>
              <a:gd name="connsiteY19" fmla="*/ 5260046 h 5443007"/>
              <a:gd name="connsiteX20" fmla="*/ 1 w 11222982"/>
              <a:gd name="connsiteY20" fmla="*/ 180000 h 5443007"/>
              <a:gd name="connsiteX21" fmla="*/ 0 w 11222982"/>
              <a:gd name="connsiteY21" fmla="*/ 180000 h 5443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222982" h="5443007">
                <a:moveTo>
                  <a:pt x="180002" y="180000"/>
                </a:moveTo>
                <a:lnTo>
                  <a:pt x="180002" y="5260046"/>
                </a:lnTo>
                <a:lnTo>
                  <a:pt x="11042982" y="5260046"/>
                </a:lnTo>
                <a:lnTo>
                  <a:pt x="11042982" y="180000"/>
                </a:lnTo>
                <a:close/>
                <a:moveTo>
                  <a:pt x="0" y="0"/>
                </a:moveTo>
                <a:lnTo>
                  <a:pt x="11222982" y="0"/>
                </a:lnTo>
                <a:lnTo>
                  <a:pt x="11222982" y="27467"/>
                </a:lnTo>
                <a:lnTo>
                  <a:pt x="11222982" y="180000"/>
                </a:lnTo>
                <a:lnTo>
                  <a:pt x="11222982" y="5260046"/>
                </a:lnTo>
                <a:lnTo>
                  <a:pt x="11222982" y="5440046"/>
                </a:lnTo>
                <a:lnTo>
                  <a:pt x="11222982" y="5443007"/>
                </a:lnTo>
                <a:lnTo>
                  <a:pt x="11042982" y="5443007"/>
                </a:lnTo>
                <a:lnTo>
                  <a:pt x="11042982" y="5440046"/>
                </a:lnTo>
                <a:lnTo>
                  <a:pt x="180002" y="5440046"/>
                </a:lnTo>
                <a:lnTo>
                  <a:pt x="180002" y="5443007"/>
                </a:lnTo>
                <a:lnTo>
                  <a:pt x="1" y="5443007"/>
                </a:lnTo>
                <a:lnTo>
                  <a:pt x="1" y="5440046"/>
                </a:lnTo>
                <a:lnTo>
                  <a:pt x="0" y="5440046"/>
                </a:lnTo>
                <a:lnTo>
                  <a:pt x="0" y="5260046"/>
                </a:lnTo>
                <a:lnTo>
                  <a:pt x="1" y="5260046"/>
                </a:lnTo>
                <a:lnTo>
                  <a:pt x="1" y="180000"/>
                </a:lnTo>
                <a:lnTo>
                  <a:pt x="0" y="180000"/>
                </a:lnTo>
                <a:close/>
              </a:path>
            </a:pathLst>
          </a:cu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3" name="Group 22">
            <a:extLst>
              <a:ext uri="{FF2B5EF4-FFF2-40B4-BE49-F238E27FC236}">
                <a16:creationId xmlns:a16="http://schemas.microsoft.com/office/drawing/2014/main" id="{A7576C4F-62D2-A649-89CC-B5F477AF2131}"/>
              </a:ext>
            </a:extLst>
          </p:cNvPr>
          <p:cNvGrpSpPr/>
          <p:nvPr userDrawn="1"/>
        </p:nvGrpSpPr>
        <p:grpSpPr>
          <a:xfrm>
            <a:off x="12087188" y="-254000"/>
            <a:ext cx="2167267" cy="4655178"/>
            <a:chOff x="12087188" y="-254000"/>
            <a:chExt cx="2167267" cy="4655178"/>
          </a:xfrm>
        </p:grpSpPr>
        <p:sp>
          <p:nvSpPr>
            <p:cNvPr id="24" name="Rectangle 23">
              <a:extLst>
                <a:ext uri="{FF2B5EF4-FFF2-40B4-BE49-F238E27FC236}">
                  <a16:creationId xmlns:a16="http://schemas.microsoft.com/office/drawing/2014/main" id="{C132313F-BB60-6541-AA5A-1433E1436693}"/>
                </a:ext>
              </a:extLst>
            </p:cNvPr>
            <p:cNvSpPr/>
            <p:nvPr userDrawn="1"/>
          </p:nvSpPr>
          <p:spPr>
            <a:xfrm>
              <a:off x="12254204" y="199076"/>
              <a:ext cx="2000251" cy="42021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5" name="Rectangle 24">
              <a:extLst>
                <a:ext uri="{FF2B5EF4-FFF2-40B4-BE49-F238E27FC236}">
                  <a16:creationId xmlns:a16="http://schemas.microsoft.com/office/drawing/2014/main" id="{4D69ECF7-1513-C847-A7B4-EAF4D568CACF}"/>
                </a:ext>
              </a:extLst>
            </p:cNvPr>
            <p:cNvSpPr/>
            <p:nvPr userDrawn="1"/>
          </p:nvSpPr>
          <p:spPr>
            <a:xfrm>
              <a:off x="12254204" y="-254000"/>
              <a:ext cx="2000251" cy="4906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6" name="Right Triangle 25">
              <a:extLst>
                <a:ext uri="{FF2B5EF4-FFF2-40B4-BE49-F238E27FC236}">
                  <a16:creationId xmlns:a16="http://schemas.microsoft.com/office/drawing/2014/main" id="{81CDDA92-D6E0-8644-9E0A-C6E22C3E3646}"/>
                </a:ext>
              </a:extLst>
            </p:cNvPr>
            <p:cNvSpPr/>
            <p:nvPr userDrawn="1"/>
          </p:nvSpPr>
          <p:spPr>
            <a:xfrm flipH="1">
              <a:off x="12087188" y="-254000"/>
              <a:ext cx="174111" cy="216371"/>
            </a:xfrm>
            <a:prstGeom prst="r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7" name="TextBox 26">
              <a:extLst>
                <a:ext uri="{FF2B5EF4-FFF2-40B4-BE49-F238E27FC236}">
                  <a16:creationId xmlns:a16="http://schemas.microsoft.com/office/drawing/2014/main" id="{ACDA2F76-FD30-B54E-A079-2A32C9E74F7D}"/>
                </a:ext>
              </a:extLst>
            </p:cNvPr>
            <p:cNvSpPr txBox="1"/>
            <p:nvPr userDrawn="1"/>
          </p:nvSpPr>
          <p:spPr>
            <a:xfrm>
              <a:off x="12483865" y="-163571"/>
              <a:ext cx="1211790" cy="307777"/>
            </a:xfrm>
            <a:prstGeom prst="rect">
              <a:avLst/>
            </a:prstGeom>
            <a:noFill/>
          </p:spPr>
          <p:txBody>
            <a:bodyPr wrap="square" rtlCol="0">
              <a:spAutoFit/>
            </a:bodyPr>
            <a:lstStyle/>
            <a:p>
              <a:r>
                <a:rPr lang="en-US" sz="1400" b="0" i="0">
                  <a:solidFill>
                    <a:schemeClr val="bg1"/>
                  </a:solidFill>
                  <a:latin typeface="IBM Plex Sans Medm" panose="020B0503050203000203" pitchFamily="34" charset="0"/>
                  <a:ea typeface="Roboto" charset="0"/>
                  <a:cs typeface="Roboto" charset="0"/>
                </a:rPr>
                <a:t>SLIDE</a:t>
              </a:r>
              <a:r>
                <a:rPr lang="en-US" sz="1400" b="0" i="0" baseline="0">
                  <a:solidFill>
                    <a:schemeClr val="bg1"/>
                  </a:solidFill>
                  <a:latin typeface="IBM Plex Sans Medm" panose="020B0503050203000203" pitchFamily="34" charset="0"/>
                  <a:ea typeface="Roboto" charset="0"/>
                  <a:cs typeface="Roboto" charset="0"/>
                </a:rPr>
                <a:t> TIPS</a:t>
              </a:r>
              <a:endParaRPr lang="en-US" sz="1400" b="0" i="0">
                <a:solidFill>
                  <a:schemeClr val="bg1"/>
                </a:solidFill>
                <a:latin typeface="IBM Plex Sans Medm" panose="020B0503050203000203" pitchFamily="34" charset="0"/>
                <a:ea typeface="Roboto" charset="0"/>
                <a:cs typeface="Roboto" charset="0"/>
              </a:endParaRPr>
            </a:p>
          </p:txBody>
        </p:sp>
        <p:sp>
          <p:nvSpPr>
            <p:cNvPr id="28" name="TextBox 27">
              <a:extLst>
                <a:ext uri="{FF2B5EF4-FFF2-40B4-BE49-F238E27FC236}">
                  <a16:creationId xmlns:a16="http://schemas.microsoft.com/office/drawing/2014/main" id="{07AD415A-E36D-0547-98ED-6475692A59BB}"/>
                </a:ext>
              </a:extLst>
            </p:cNvPr>
            <p:cNvSpPr txBox="1"/>
            <p:nvPr userDrawn="1"/>
          </p:nvSpPr>
          <p:spPr>
            <a:xfrm>
              <a:off x="12335975" y="461901"/>
              <a:ext cx="1797275" cy="3034926"/>
            </a:xfrm>
            <a:prstGeom prst="rect">
              <a:avLst/>
            </a:prstGeom>
            <a:noFill/>
          </p:spPr>
          <p:txBody>
            <a:bodyPr wrap="square" rtlCol="0">
              <a:noAutofit/>
            </a:bodyPr>
            <a:lstStyle/>
            <a:p>
              <a:pPr marL="96838" indent="-96838">
                <a:spcAft>
                  <a:spcPts val="600"/>
                </a:spcAft>
                <a:buClr>
                  <a:schemeClr val="accent1"/>
                </a:buClr>
                <a:buFont typeface="Wingdings" charset="2"/>
                <a:buChar char="§"/>
              </a:pPr>
              <a:r>
                <a:rPr lang="en-US" sz="900" b="0" i="0">
                  <a:solidFill>
                    <a:schemeClr val="tx1">
                      <a:lumMod val="75000"/>
                      <a:lumOff val="25000"/>
                    </a:schemeClr>
                  </a:solidFill>
                  <a:latin typeface="IBM Plex Sans" panose="020B0503050203000203" pitchFamily="34" charset="77"/>
                  <a:ea typeface="Roboto" charset="0"/>
                  <a:cs typeface="Roboto" charset="0"/>
                </a:rPr>
                <a:t>To add a photo, drag a photo onto the slide or click the icon in the placeholder to browse for your image.</a:t>
              </a:r>
            </a:p>
            <a:p>
              <a:pPr marL="96838" marR="0" lvl="0" indent="-96838" algn="l" defTabSz="914400" rtl="0" eaLnBrk="1" fontAlgn="auto" latinLnBrk="0" hangingPunct="1">
                <a:lnSpc>
                  <a:spcPct val="100000"/>
                </a:lnSpc>
                <a:spcBef>
                  <a:spcPts val="0"/>
                </a:spcBef>
                <a:spcAft>
                  <a:spcPts val="600"/>
                </a:spcAft>
                <a:buClr>
                  <a:schemeClr val="accent1"/>
                </a:buClr>
                <a:buSzTx/>
                <a:buFont typeface="Wingdings" charset="2"/>
                <a:buChar char="§"/>
                <a:tabLst/>
                <a:defRPr/>
              </a:pPr>
              <a:r>
                <a:rPr lang="en-US" sz="900" b="0" i="0">
                  <a:solidFill>
                    <a:schemeClr val="tx1">
                      <a:lumMod val="75000"/>
                      <a:lumOff val="25000"/>
                    </a:schemeClr>
                  </a:solidFill>
                  <a:latin typeface="IBM Plex Sans" panose="020B0503050203000203" pitchFamily="34" charset="77"/>
                  <a:ea typeface="Roboto" charset="0"/>
                  <a:cs typeface="Roboto" charset="0"/>
                </a:rPr>
                <a:t>If the image covers your text, right click the image, and select “Arrange - &gt;</a:t>
              </a:r>
              <a:br>
                <a:rPr lang="en-US" sz="900" b="0" i="0">
                  <a:solidFill>
                    <a:schemeClr val="tx1">
                      <a:lumMod val="75000"/>
                      <a:lumOff val="25000"/>
                    </a:schemeClr>
                  </a:solidFill>
                  <a:latin typeface="IBM Plex Sans" panose="020B0503050203000203" pitchFamily="34" charset="77"/>
                  <a:ea typeface="Roboto" charset="0"/>
                  <a:cs typeface="Roboto" charset="0"/>
                </a:rPr>
              </a:br>
              <a:r>
                <a:rPr lang="en-US" sz="900" b="0" i="0">
                  <a:solidFill>
                    <a:schemeClr val="tx1">
                      <a:lumMod val="75000"/>
                      <a:lumOff val="25000"/>
                    </a:schemeClr>
                  </a:solidFill>
                  <a:latin typeface="IBM Plex Sans" panose="020B0503050203000203" pitchFamily="34" charset="77"/>
                  <a:ea typeface="Roboto" charset="0"/>
                  <a:cs typeface="Roboto" charset="0"/>
                </a:rPr>
                <a:t>Send to back”.</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To change the image, delete the existing image to reset the photo placeholder functionality.</a:t>
              </a:r>
            </a:p>
            <a:p>
              <a:pPr marL="96838" indent="-96838">
                <a:spcAft>
                  <a:spcPts val="600"/>
                </a:spcAft>
                <a:buClr>
                  <a:schemeClr val="accent1"/>
                </a:buClr>
                <a:buFont typeface="Wingdings" charset="2"/>
                <a:buChar char="§"/>
              </a:pPr>
              <a:r>
                <a:rPr lang="en-US" sz="900" b="0" i="0" kern="1200">
                  <a:solidFill>
                    <a:schemeClr val="tx1">
                      <a:lumMod val="75000"/>
                      <a:lumOff val="25000"/>
                    </a:schemeClr>
                  </a:solidFill>
                  <a:latin typeface="IBM Plex Sans" panose="020B0503050203000203" pitchFamily="34" charset="77"/>
                  <a:ea typeface="Roboto" charset="0"/>
                  <a:cs typeface="Arial" charset="0"/>
                </a:rPr>
                <a:t>If the gradient is too dark for your photo, click the gradient (be sure your cursor is not in the text box). The gradient stops will appear in the right-hand panel. Adjust stops to your preference.</a:t>
              </a:r>
            </a:p>
          </p:txBody>
        </p:sp>
        <p:pic>
          <p:nvPicPr>
            <p:cNvPr id="29" name="Picture 28">
              <a:extLst>
                <a:ext uri="{FF2B5EF4-FFF2-40B4-BE49-F238E27FC236}">
                  <a16:creationId xmlns:a16="http://schemas.microsoft.com/office/drawing/2014/main" id="{87560C23-3BAD-904B-AEB4-F0C7053D54ED}"/>
                </a:ext>
              </a:extLst>
            </p:cNvPr>
            <p:cNvPicPr>
              <a:picLocks noChangeAspect="1"/>
            </p:cNvPicPr>
            <p:nvPr userDrawn="1"/>
          </p:nvPicPr>
          <p:blipFill>
            <a:blip r:embed="rId2"/>
            <a:stretch>
              <a:fillRect/>
            </a:stretch>
          </p:blipFill>
          <p:spPr>
            <a:xfrm>
              <a:off x="12520676" y="3588842"/>
              <a:ext cx="1369060" cy="571228"/>
            </a:xfrm>
            <a:prstGeom prst="rect">
              <a:avLst/>
            </a:prstGeom>
            <a:ln>
              <a:solidFill>
                <a:schemeClr val="accent1"/>
              </a:solidFill>
            </a:ln>
          </p:spPr>
        </p:pic>
      </p:grpSp>
      <p:grpSp>
        <p:nvGrpSpPr>
          <p:cNvPr id="30" name="Group 29">
            <a:extLst>
              <a:ext uri="{FF2B5EF4-FFF2-40B4-BE49-F238E27FC236}">
                <a16:creationId xmlns:a16="http://schemas.microsoft.com/office/drawing/2014/main" id="{D6BA55DB-C16C-8C40-8F00-93A352900FFF}"/>
              </a:ext>
            </a:extLst>
          </p:cNvPr>
          <p:cNvGrpSpPr/>
          <p:nvPr userDrawn="1"/>
        </p:nvGrpSpPr>
        <p:grpSpPr>
          <a:xfrm>
            <a:off x="12192000" y="-947342"/>
            <a:ext cx="2427514" cy="605550"/>
            <a:chOff x="12192000" y="-947342"/>
            <a:chExt cx="2427514" cy="605550"/>
          </a:xfrm>
        </p:grpSpPr>
        <p:sp>
          <p:nvSpPr>
            <p:cNvPr id="34" name="TextBox 33">
              <a:extLst>
                <a:ext uri="{FF2B5EF4-FFF2-40B4-BE49-F238E27FC236}">
                  <a16:creationId xmlns:a16="http://schemas.microsoft.com/office/drawing/2014/main" id="{EDEACC10-B9DA-A44B-9760-F8AEF2BC3686}"/>
                </a:ext>
              </a:extLst>
            </p:cNvPr>
            <p:cNvSpPr txBox="1"/>
            <p:nvPr userDrawn="1"/>
          </p:nvSpPr>
          <p:spPr>
            <a:xfrm>
              <a:off x="12192000" y="-947342"/>
              <a:ext cx="2144486" cy="605550"/>
            </a:xfrm>
            <a:prstGeom prst="rect">
              <a:avLst/>
            </a:prstGeom>
            <a:noFill/>
          </p:spPr>
          <p:txBody>
            <a:bodyPr wrap="square" rtlCol="0">
              <a:spAutoFit/>
            </a:bodyPr>
            <a:lstStyle/>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To remove slide tips,</a:t>
              </a:r>
            </a:p>
            <a:p>
              <a:pPr>
                <a:lnSpc>
                  <a:spcPct val="90000"/>
                </a:lnSpc>
                <a:spcAft>
                  <a:spcPts val="400"/>
                </a:spcAft>
              </a:pPr>
              <a:r>
                <a:rPr lang="en-US" sz="1000" b="0" i="0">
                  <a:solidFill>
                    <a:schemeClr val="tx1"/>
                  </a:solidFill>
                  <a:latin typeface="IBM Plex Sans Medm" panose="020B0503050203000203" pitchFamily="34" charset="0"/>
                  <a:ea typeface="Roboto" charset="0"/>
                  <a:cs typeface="Roboto" charset="0"/>
                </a:rPr>
                <a:t>click View &gt; Slide Master.</a:t>
              </a:r>
            </a:p>
            <a:p>
              <a:pPr>
                <a:lnSpc>
                  <a:spcPct val="90000"/>
                </a:lnSpc>
                <a:spcAft>
                  <a:spcPts val="200"/>
                </a:spcAft>
              </a:pPr>
              <a:r>
                <a:rPr lang="en-US" sz="1000" b="0" i="0">
                  <a:solidFill>
                    <a:schemeClr val="tx1"/>
                  </a:solidFill>
                  <a:latin typeface="IBM Plex Sans Medm" panose="020B0503050203000203" pitchFamily="34" charset="0"/>
                  <a:ea typeface="Roboto" charset="0"/>
                  <a:cs typeface="Roboto" charset="0"/>
                </a:rPr>
                <a:t>After removing, click ‘X’ to exit.  </a:t>
              </a:r>
            </a:p>
          </p:txBody>
        </p:sp>
        <p:pic>
          <p:nvPicPr>
            <p:cNvPr id="35" name="Picture 34">
              <a:extLst>
                <a:ext uri="{FF2B5EF4-FFF2-40B4-BE49-F238E27FC236}">
                  <a16:creationId xmlns:a16="http://schemas.microsoft.com/office/drawing/2014/main" id="{9E38E325-939A-2F47-99E2-F015D729A753}"/>
                </a:ext>
              </a:extLst>
            </p:cNvPr>
            <p:cNvPicPr>
              <a:picLocks noChangeAspect="1"/>
            </p:cNvPicPr>
            <p:nvPr userDrawn="1"/>
          </p:nvPicPr>
          <p:blipFill>
            <a:blip r:embed="rId3"/>
            <a:stretch>
              <a:fillRect/>
            </a:stretch>
          </p:blipFill>
          <p:spPr>
            <a:xfrm>
              <a:off x="14291128" y="-853006"/>
              <a:ext cx="328386" cy="446605"/>
            </a:xfrm>
            <a:prstGeom prst="rect">
              <a:avLst/>
            </a:prstGeom>
            <a:ln>
              <a:solidFill>
                <a:schemeClr val="accent6"/>
              </a:solidFill>
            </a:ln>
          </p:spPr>
        </p:pic>
      </p:grpSp>
      <p:sp>
        <p:nvSpPr>
          <p:cNvPr id="36" name="Rectangle 35">
            <a:extLst>
              <a:ext uri="{FF2B5EF4-FFF2-40B4-BE49-F238E27FC236}">
                <a16:creationId xmlns:a16="http://schemas.microsoft.com/office/drawing/2014/main" id="{3A856A60-19A2-5340-8FD1-6F32F3310DE4}"/>
              </a:ext>
            </a:extLst>
          </p:cNvPr>
          <p:cNvSpPr/>
          <p:nvPr userDrawn="1"/>
        </p:nvSpPr>
        <p:spPr>
          <a:xfrm>
            <a:off x="-1722055" y="2355814"/>
            <a:ext cx="1278541" cy="219572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tx1"/>
                </a:solidFill>
                <a:latin typeface="IBM Plex Sans" panose="020B0503050203000203" pitchFamily="34" charset="0"/>
              </a:rPr>
              <a:t>Divider title</a:t>
            </a:r>
          </a:p>
          <a:p>
            <a:pPr algn="r"/>
            <a:r>
              <a:rPr lang="en-US" sz="1100" b="1" i="0" kern="1200">
                <a:solidFill>
                  <a:schemeClr val="tx1"/>
                </a:solidFill>
                <a:latin typeface="IBM Plex Sans SmBld" panose="020B0503050203000203" pitchFamily="34" charset="0"/>
                <a:ea typeface="+mn-ea"/>
                <a:cs typeface="+mn-cs"/>
              </a:rPr>
              <a:t>6 lines max</a:t>
            </a:r>
          </a:p>
        </p:txBody>
      </p:sp>
      <p:sp>
        <p:nvSpPr>
          <p:cNvPr id="37" name="Freeform 36">
            <a:extLst>
              <a:ext uri="{FF2B5EF4-FFF2-40B4-BE49-F238E27FC236}">
                <a16:creationId xmlns:a16="http://schemas.microsoft.com/office/drawing/2014/main" id="{666FB80D-2180-A048-8E1E-A8E36AFE0B15}"/>
              </a:ext>
            </a:extLst>
          </p:cNvPr>
          <p:cNvSpPr/>
          <p:nvPr userDrawn="1"/>
        </p:nvSpPr>
        <p:spPr>
          <a:xfrm flipH="1">
            <a:off x="-330334" y="1527423"/>
            <a:ext cx="106172" cy="3852506"/>
          </a:xfrm>
          <a:custGeom>
            <a:avLst/>
            <a:gdLst>
              <a:gd name="connsiteX0" fmla="*/ 0 w 133564"/>
              <a:gd name="connsiteY0" fmla="*/ 0 h 590764"/>
              <a:gd name="connsiteX1" fmla="*/ 133564 w 133564"/>
              <a:gd name="connsiteY1" fmla="*/ 0 h 590764"/>
              <a:gd name="connsiteX2" fmla="*/ 133564 w 133564"/>
              <a:gd name="connsiteY2" fmla="*/ 590764 h 590764"/>
              <a:gd name="connsiteX3" fmla="*/ 10274 w 133564"/>
              <a:gd name="connsiteY3" fmla="*/ 590764 h 590764"/>
            </a:gdLst>
            <a:ahLst/>
            <a:cxnLst>
              <a:cxn ang="0">
                <a:pos x="connsiteX0" y="connsiteY0"/>
              </a:cxn>
              <a:cxn ang="0">
                <a:pos x="connsiteX1" y="connsiteY1"/>
              </a:cxn>
              <a:cxn ang="0">
                <a:pos x="connsiteX2" y="connsiteY2"/>
              </a:cxn>
              <a:cxn ang="0">
                <a:pos x="connsiteX3" y="connsiteY3"/>
              </a:cxn>
            </a:cxnLst>
            <a:rect l="l" t="t" r="r" b="b"/>
            <a:pathLst>
              <a:path w="133564" h="590764">
                <a:moveTo>
                  <a:pt x="0" y="0"/>
                </a:moveTo>
                <a:lnTo>
                  <a:pt x="133564" y="0"/>
                </a:lnTo>
                <a:lnTo>
                  <a:pt x="133564" y="590764"/>
                </a:lnTo>
                <a:lnTo>
                  <a:pt x="10274" y="59076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lvl="0"/>
            <a:endParaRPr lang="en-US">
              <a:solidFill>
                <a:schemeClr val="tx1"/>
              </a:solidFill>
            </a:endParaRPr>
          </a:p>
        </p:txBody>
      </p:sp>
      <p:sp>
        <p:nvSpPr>
          <p:cNvPr id="19" name="Colour Pillar">
            <a:extLst>
              <a:ext uri="{FF2B5EF4-FFF2-40B4-BE49-F238E27FC236}">
                <a16:creationId xmlns:a16="http://schemas.microsoft.com/office/drawing/2014/main" id="{5A3DEA04-3928-2B45-95F7-A9F44E17C98D}"/>
              </a:ext>
            </a:extLst>
          </p:cNvPr>
          <p:cNvSpPr/>
          <p:nvPr userDrawn="1"/>
        </p:nvSpPr>
        <p:spPr>
          <a:xfrm>
            <a:off x="11513091" y="895350"/>
            <a:ext cx="198000" cy="5067300"/>
          </a:xfrm>
          <a:prstGeom prst="rect">
            <a:avLst/>
          </a:prstGeom>
          <a:solidFill>
            <a:schemeClr val="accent3"/>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19385303"/>
      </p:ext>
    </p:extLst>
  </p:cSld>
  <p:clrMapOvr>
    <a:masterClrMapping/>
  </p:clrMapOvr>
  <p:extLst>
    <p:ext uri="{DCECCB84-F9BA-43D5-87BE-67443E8EF086}">
      <p15:sldGuideLst xmlns:p15="http://schemas.microsoft.com/office/powerpoint/2012/main">
        <p15:guide id="3" pos="778" userDrawn="1">
          <p15:clr>
            <a:srgbClr val="FBAE40"/>
          </p15:clr>
        </p15:guide>
        <p15:guide id="4" orient="horz" pos="3884">
          <p15:clr>
            <a:srgbClr val="FBAE40"/>
          </p15:clr>
        </p15:guide>
        <p15:guide id="5" pos="7378">
          <p15:clr>
            <a:srgbClr val="FBAE40"/>
          </p15:clr>
        </p15:guide>
        <p15:guide id="6" orient="horz" pos="459">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theme" Target="../theme/theme1.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1.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F253D2C-6994-1A4B-B186-EB08A79B3DAA}"/>
              </a:ext>
            </a:extLst>
          </p:cNvPr>
          <p:cNvSpPr>
            <a:spLocks noGrp="1"/>
          </p:cNvSpPr>
          <p:nvPr>
            <p:ph type="title"/>
          </p:nvPr>
        </p:nvSpPr>
        <p:spPr>
          <a:xfrm>
            <a:off x="515380" y="241402"/>
            <a:ext cx="11161240" cy="720000"/>
          </a:xfrm>
          <a:prstGeom prst="rect">
            <a:avLst/>
          </a:prstGeom>
        </p:spPr>
        <p:txBody>
          <a:bodyPr vert="horz" lIns="0" tIns="0" rIns="0" bIns="0" rtlCol="0" anchor="b"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BCF22706-D16B-A443-80FC-CC2BD4601B31}"/>
              </a:ext>
            </a:extLst>
          </p:cNvPr>
          <p:cNvSpPr>
            <a:spLocks noGrp="1"/>
          </p:cNvSpPr>
          <p:nvPr>
            <p:ph type="body" idx="1"/>
          </p:nvPr>
        </p:nvSpPr>
        <p:spPr>
          <a:xfrm>
            <a:off x="515380" y="1268413"/>
            <a:ext cx="11188940" cy="4897437"/>
          </a:xfrm>
          <a:prstGeom prst="rect">
            <a:avLst/>
          </a:prstGeom>
        </p:spPr>
        <p:txBody>
          <a:bodyPr vert="horz" lIns="0" tIns="0" rIns="0" bIns="0" rtlCol="0">
            <a:noAutofit/>
          </a:bodyPr>
          <a:lstStyle/>
          <a:p>
            <a:pPr lvl="0"/>
            <a:r>
              <a:rPr lang="en-US"/>
              <a:t>First level is this main paragraph style</a:t>
            </a:r>
          </a:p>
          <a:p>
            <a:pPr lvl="1"/>
            <a:r>
              <a:rPr lang="en-US"/>
              <a:t>Second level is this arrow bullet style</a:t>
            </a:r>
          </a:p>
          <a:p>
            <a:pPr lvl="2"/>
            <a:r>
              <a:rPr lang="en-US"/>
              <a:t>Third level is this red heading style</a:t>
            </a:r>
          </a:p>
          <a:p>
            <a:pPr lvl="3"/>
            <a:r>
              <a:rPr lang="en-US"/>
              <a:t>Fourth level is this RED HEADING style</a:t>
            </a:r>
          </a:p>
          <a:p>
            <a:pPr lvl="4"/>
            <a:r>
              <a:rPr lang="en-US"/>
              <a:t>Fifth level is this bold paragraph style.</a:t>
            </a:r>
          </a:p>
          <a:p>
            <a:pPr lvl="5"/>
            <a:r>
              <a:rPr lang="en-US"/>
              <a:t>Sixth level is this italicized paragraph style. Use this for quote names or photo descriptions.</a:t>
            </a:r>
          </a:p>
          <a:p>
            <a:pPr lvl="6"/>
            <a:r>
              <a:rPr lang="en-US"/>
              <a:t>Seventh level is this dark, smaller font style. Use this as a photo overlay caption. See asset slide for more.</a:t>
            </a:r>
          </a:p>
          <a:p>
            <a:pPr lvl="7"/>
            <a:r>
              <a:rPr lang="en-US"/>
              <a:t>Eighth level is IBM Plex Serif. Use this for bolded items within quoted text.</a:t>
            </a:r>
          </a:p>
          <a:p>
            <a:pPr lvl="8"/>
            <a:r>
              <a:rPr lang="en-US"/>
              <a:t>Ninth level is IBM Plex Serif Extra Light. Use this for quoted text.</a:t>
            </a:r>
          </a:p>
        </p:txBody>
      </p:sp>
      <p:sp>
        <p:nvSpPr>
          <p:cNvPr id="5" name="Footer Placeholder 4">
            <a:extLst>
              <a:ext uri="{FF2B5EF4-FFF2-40B4-BE49-F238E27FC236}">
                <a16:creationId xmlns:a16="http://schemas.microsoft.com/office/drawing/2014/main" id="{6ED7A7BF-D5D1-0B4B-80C6-18963FA52BA3}"/>
              </a:ext>
            </a:extLst>
          </p:cNvPr>
          <p:cNvSpPr>
            <a:spLocks noGrp="1"/>
          </p:cNvSpPr>
          <p:nvPr>
            <p:ph type="ftr" sz="quarter" idx="3"/>
          </p:nvPr>
        </p:nvSpPr>
        <p:spPr>
          <a:xfrm>
            <a:off x="1004465" y="6304235"/>
            <a:ext cx="9599621" cy="365125"/>
          </a:xfrm>
          <a:prstGeom prst="rect">
            <a:avLst/>
          </a:prstGeom>
        </p:spPr>
        <p:txBody>
          <a:bodyPr vert="horz" lIns="91440" tIns="45720" rIns="91440" bIns="45720" rtlCol="0" anchor="ctr"/>
          <a:lstStyle>
            <a:lvl1pPr algn="l">
              <a:defRPr sz="1000" b="0" i="0">
                <a:solidFill>
                  <a:schemeClr val="tx1">
                    <a:tint val="75000"/>
                  </a:schemeClr>
                </a:solidFill>
                <a:latin typeface="IBM Plex Sans Light" panose="020B0403050203000203" pitchFamily="34" charset="0"/>
              </a:defRPr>
            </a:lvl1pPr>
          </a:lstStyle>
          <a:p>
            <a:endParaRPr lang="en-US"/>
          </a:p>
        </p:txBody>
      </p:sp>
      <p:sp>
        <p:nvSpPr>
          <p:cNvPr id="6" name="Slide Number Placeholder 5">
            <a:extLst>
              <a:ext uri="{FF2B5EF4-FFF2-40B4-BE49-F238E27FC236}">
                <a16:creationId xmlns:a16="http://schemas.microsoft.com/office/drawing/2014/main" id="{E34ABA29-9870-8F4F-AA47-A88FCC3E1FCD}"/>
              </a:ext>
            </a:extLst>
          </p:cNvPr>
          <p:cNvSpPr>
            <a:spLocks noGrp="1"/>
          </p:cNvSpPr>
          <p:nvPr>
            <p:ph type="sldNum" sz="quarter" idx="4"/>
          </p:nvPr>
        </p:nvSpPr>
        <p:spPr>
          <a:xfrm>
            <a:off x="515380" y="6304235"/>
            <a:ext cx="418293" cy="365125"/>
          </a:xfrm>
          <a:prstGeom prst="rect">
            <a:avLst/>
          </a:prstGeom>
        </p:spPr>
        <p:txBody>
          <a:bodyPr vert="horz" lIns="0" tIns="45720" rIns="91440" bIns="45720" rtlCol="0" anchor="ctr"/>
          <a:lstStyle>
            <a:lvl1pPr algn="l">
              <a:defRPr sz="1000" b="0" i="0">
                <a:solidFill>
                  <a:schemeClr val="bg2">
                    <a:lumMod val="50000"/>
                  </a:schemeClr>
                </a:solidFill>
                <a:latin typeface="IBM Plex Sans Light" panose="020B0403050203000203" pitchFamily="34" charset="0"/>
              </a:defRPr>
            </a:lvl1pPr>
          </a:lstStyle>
          <a:p>
            <a:fld id="{5B64C28E-966E-6B4A-816A-311B7D0A2E6D}" type="slidenum">
              <a:rPr lang="en-US" smtClean="0"/>
              <a:pPr/>
              <a:t>‹#›</a:t>
            </a:fld>
            <a:endParaRPr lang="en-US"/>
          </a:p>
        </p:txBody>
      </p:sp>
    </p:spTree>
    <p:extLst>
      <p:ext uri="{BB962C8B-B14F-4D97-AF65-F5344CB8AC3E}">
        <p14:creationId xmlns:p14="http://schemas.microsoft.com/office/powerpoint/2010/main" val="1858158626"/>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 id="2147483698" r:id="rId16"/>
    <p:sldLayoutId id="2147483699" r:id="rId17"/>
    <p:sldLayoutId id="2147483700" r:id="rId18"/>
    <p:sldLayoutId id="2147483701" r:id="rId19"/>
    <p:sldLayoutId id="2147483702" r:id="rId20"/>
    <p:sldLayoutId id="2147483703" r:id="rId21"/>
    <p:sldLayoutId id="2147483704" r:id="rId22"/>
    <p:sldLayoutId id="2147483705" r:id="rId23"/>
    <p:sldLayoutId id="2147483706" r:id="rId24"/>
    <p:sldLayoutId id="2147483707" r:id="rId25"/>
    <p:sldLayoutId id="2147483708" r:id="rId26"/>
    <p:sldLayoutId id="2147483709" r:id="rId27"/>
    <p:sldLayoutId id="2147483710" r:id="rId28"/>
    <p:sldLayoutId id="2147483656" r:id="rId29"/>
    <p:sldLayoutId id="2147483677" r:id="rId30"/>
    <p:sldLayoutId id="2147483680" r:id="rId31"/>
    <p:sldLayoutId id="2147483666" r:id="rId32"/>
    <p:sldLayoutId id="2147483681" r:id="rId33"/>
    <p:sldLayoutId id="2147483673" r:id="rId34"/>
    <p:sldLayoutId id="2147483657" r:id="rId35"/>
    <p:sldLayoutId id="2147483682" r:id="rId36"/>
    <p:sldLayoutId id="2147483676" r:id="rId37"/>
    <p:sldLayoutId id="2147483661" r:id="rId38"/>
    <p:sldLayoutId id="2147483663" r:id="rId39"/>
    <p:sldLayoutId id="2147483660" r:id="rId40"/>
    <p:sldLayoutId id="2147483667" r:id="rId41"/>
    <p:sldLayoutId id="2147483668" r:id="rId42"/>
    <p:sldLayoutId id="2147483669" r:id="rId43"/>
    <p:sldLayoutId id="2147483671" r:id="rId44"/>
    <p:sldLayoutId id="2147483672" r:id="rId45"/>
    <p:sldLayoutId id="2147483658" r:id="rId46"/>
    <p:sldLayoutId id="2147483674" r:id="rId47"/>
    <p:sldLayoutId id="2147483659" r:id="rId48"/>
    <p:sldLayoutId id="2147483664" r:id="rId49"/>
    <p:sldLayoutId id="2147483662" r:id="rId50"/>
    <p:sldLayoutId id="2147483665" r:id="rId51"/>
    <p:sldLayoutId id="2147483670" r:id="rId52"/>
    <p:sldLayoutId id="2147483679" r:id="rId53"/>
    <p:sldLayoutId id="2147483650" r:id="rId54"/>
    <p:sldLayoutId id="2147483678" r:id="rId55"/>
    <p:sldLayoutId id="2147483654" r:id="rId56"/>
    <p:sldLayoutId id="2147483655" r:id="rId57"/>
  </p:sldLayoutIdLst>
  <p:hf hdr="0" dt="0"/>
  <p:txStyles>
    <p:titleStyle>
      <a:lvl1pPr algn="l" defTabSz="914400" rtl="0" eaLnBrk="1" latinLnBrk="0" hangingPunct="1">
        <a:lnSpc>
          <a:spcPct val="85000"/>
        </a:lnSpc>
        <a:spcBef>
          <a:spcPct val="0"/>
        </a:spcBef>
        <a:buNone/>
        <a:defRPr sz="2800" b="1" i="0" kern="1200">
          <a:solidFill>
            <a:schemeClr val="accent1"/>
          </a:solidFill>
          <a:latin typeface="IBM Plex Sans SmBld" panose="020B0503050203000203" pitchFamily="34" charset="0"/>
          <a:ea typeface="Roboto Thin" pitchFamily="2" charset="0"/>
          <a:cs typeface="+mj-cs"/>
        </a:defRPr>
      </a:lvl1pPr>
    </p:titleStyle>
    <p:bodyStyle>
      <a:lvl1pPr marL="0" indent="0" algn="l" defTabSz="914400" rtl="0" eaLnBrk="1" latinLnBrk="0" hangingPunct="1">
        <a:lnSpc>
          <a:spcPct val="100000"/>
        </a:lnSpc>
        <a:spcBef>
          <a:spcPts val="0"/>
        </a:spcBef>
        <a:spcAft>
          <a:spcPts val="300"/>
        </a:spcAft>
        <a:buFont typeface="Arial" panose="020B0604020202020204" pitchFamily="34" charset="0"/>
        <a:buNone/>
        <a:defRPr sz="1800" b="0" i="0" kern="1200">
          <a:solidFill>
            <a:schemeClr val="tx1">
              <a:lumMod val="85000"/>
              <a:lumOff val="15000"/>
            </a:schemeClr>
          </a:solidFill>
          <a:latin typeface="IBM Plex Sans" panose="020B0503050203000203" pitchFamily="34" charset="0"/>
          <a:ea typeface="Roboto Thin" pitchFamily="2" charset="0"/>
          <a:cs typeface="+mn-cs"/>
        </a:defRPr>
      </a:lvl1pPr>
      <a:lvl2pPr marL="215900" indent="-215900" algn="l" defTabSz="914400" rtl="0" eaLnBrk="1" latinLnBrk="0" hangingPunct="1">
        <a:lnSpc>
          <a:spcPct val="100000"/>
        </a:lnSpc>
        <a:spcBef>
          <a:spcPts val="0"/>
        </a:spcBef>
        <a:spcAft>
          <a:spcPts val="300"/>
        </a:spcAft>
        <a:buFontTx/>
        <a:buBlip>
          <a:blip r:embed="rId59"/>
        </a:buBlip>
        <a:tabLst/>
        <a:defRPr sz="1600" b="0" i="0" kern="1200">
          <a:solidFill>
            <a:schemeClr val="tx1">
              <a:lumMod val="85000"/>
              <a:lumOff val="15000"/>
            </a:schemeClr>
          </a:solidFill>
          <a:latin typeface="IBM Plex Sans" panose="020B0503050203000203" pitchFamily="34" charset="0"/>
          <a:ea typeface="Roboto Thin" pitchFamily="2" charset="0"/>
          <a:cs typeface="+mn-cs"/>
        </a:defRPr>
      </a:lvl2pPr>
      <a:lvl3pPr marL="429750" indent="-213750" algn="l" defTabSz="914400" rtl="0" eaLnBrk="1" latinLnBrk="0" hangingPunct="1">
        <a:lnSpc>
          <a:spcPct val="100000"/>
        </a:lnSpc>
        <a:spcBef>
          <a:spcPts val="0"/>
        </a:spcBef>
        <a:spcAft>
          <a:spcPts val="300"/>
        </a:spcAft>
        <a:buClr>
          <a:schemeClr val="accent3"/>
        </a:buClr>
        <a:buFont typeface="Arial" panose="020B0604020202020204" pitchFamily="34" charset="0"/>
        <a:buChar char="•"/>
        <a:defRPr sz="1600" b="0" i="0" kern="1200" cap="none" spc="30" baseline="0">
          <a:solidFill>
            <a:schemeClr val="tx1">
              <a:lumMod val="85000"/>
              <a:lumOff val="15000"/>
            </a:schemeClr>
          </a:solidFill>
          <a:latin typeface="IBM Plex Sans" panose="020B0503050203000203" pitchFamily="34" charset="0"/>
          <a:ea typeface="Roboto Thin" pitchFamily="2" charset="0"/>
          <a:cs typeface="+mn-cs"/>
        </a:defRPr>
      </a:lvl3pPr>
      <a:lvl4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cap="all" baseline="0">
          <a:solidFill>
            <a:schemeClr val="accent3"/>
          </a:solidFill>
          <a:latin typeface="IBM Plex Sans SmBld" panose="020B0503050203000203" pitchFamily="34" charset="0"/>
          <a:ea typeface="Roboto Thin" pitchFamily="2" charset="0"/>
          <a:cs typeface="+mn-cs"/>
        </a:defRPr>
      </a:lvl4pPr>
      <a:lvl5pPr marL="0" indent="0" algn="l" defTabSz="914400" rtl="0" eaLnBrk="1" latinLnBrk="0" hangingPunct="1">
        <a:lnSpc>
          <a:spcPct val="100000"/>
        </a:lnSpc>
        <a:spcBef>
          <a:spcPts val="0"/>
        </a:spcBef>
        <a:spcAft>
          <a:spcPts val="300"/>
        </a:spcAft>
        <a:buFont typeface="Arial" panose="020B0604020202020204" pitchFamily="34" charset="0"/>
        <a:buNone/>
        <a:defRPr sz="1600" b="1" i="0" kern="1200">
          <a:solidFill>
            <a:schemeClr val="tx1">
              <a:lumMod val="85000"/>
              <a:lumOff val="15000"/>
            </a:schemeClr>
          </a:solidFill>
          <a:latin typeface="IBM Plex Sans SmBld" panose="020B0503050203000203" pitchFamily="34" charset="0"/>
          <a:ea typeface="Roboto Thin" pitchFamily="2" charset="0"/>
          <a:cs typeface="+mn-cs"/>
        </a:defRPr>
      </a:lvl5pPr>
      <a:lvl6pPr marL="0" indent="0" algn="l" defTabSz="914400" rtl="0" eaLnBrk="1" latinLnBrk="0" hangingPunct="1">
        <a:lnSpc>
          <a:spcPct val="100000"/>
        </a:lnSpc>
        <a:spcBef>
          <a:spcPts val="0"/>
        </a:spcBef>
        <a:spcAft>
          <a:spcPts val="300"/>
        </a:spcAft>
        <a:buFont typeface="Arial" panose="020B0604020202020204" pitchFamily="34" charset="0"/>
        <a:buNone/>
        <a:defRPr sz="1600" b="0" i="1" kern="1200">
          <a:solidFill>
            <a:schemeClr val="tx1">
              <a:lumMod val="85000"/>
              <a:lumOff val="15000"/>
            </a:schemeClr>
          </a:solidFill>
          <a:latin typeface="IBM Plex Sans ExtraLight" panose="020B0303050203000203" pitchFamily="34" charset="0"/>
          <a:ea typeface="+mn-ea"/>
          <a:cs typeface="+mn-cs"/>
        </a:defRPr>
      </a:lvl6pPr>
      <a:lvl7pPr marL="0" indent="0" algn="l" defTabSz="914400" rtl="0" eaLnBrk="1" latinLnBrk="0" hangingPunct="1">
        <a:lnSpc>
          <a:spcPct val="90000"/>
        </a:lnSpc>
        <a:spcBef>
          <a:spcPts val="0"/>
        </a:spcBef>
        <a:spcAft>
          <a:spcPts val="300"/>
        </a:spcAft>
        <a:buFont typeface="Arial" panose="020B0604020202020204" pitchFamily="34" charset="0"/>
        <a:buNone/>
        <a:defRPr sz="1100" b="0" i="0" kern="1200">
          <a:solidFill>
            <a:schemeClr val="tx1">
              <a:lumMod val="85000"/>
              <a:lumOff val="15000"/>
            </a:schemeClr>
          </a:solidFill>
          <a:latin typeface="IBM Plex Sans" panose="020B0503050203000203" pitchFamily="34" charset="0"/>
          <a:ea typeface="+mn-ea"/>
          <a:cs typeface="+mn-cs"/>
        </a:defRPr>
      </a:lvl7pPr>
      <a:lvl8pPr marL="0" indent="0" algn="l" defTabSz="914400" rtl="0" eaLnBrk="1" latinLnBrk="0" hangingPunct="1">
        <a:lnSpc>
          <a:spcPct val="100000"/>
        </a:lnSpc>
        <a:spcBef>
          <a:spcPts val="0"/>
        </a:spcBef>
        <a:spcAft>
          <a:spcPts val="300"/>
        </a:spcAft>
        <a:buFont typeface="Arial" panose="020B0604020202020204" pitchFamily="34" charset="0"/>
        <a:buNone/>
        <a:defRPr sz="1600" b="0" i="0" kern="1200">
          <a:solidFill>
            <a:schemeClr val="tx1">
              <a:lumMod val="85000"/>
              <a:lumOff val="15000"/>
            </a:schemeClr>
          </a:solidFill>
          <a:latin typeface="IBM Plex Serif Medm" panose="02060503050406000203" pitchFamily="18" charset="77"/>
          <a:ea typeface="+mn-ea"/>
          <a:cs typeface="+mn-cs"/>
        </a:defRPr>
      </a:lvl8pPr>
      <a:lvl9pPr marL="0" indent="0" algn="l" defTabSz="914400" rtl="0" eaLnBrk="1" latinLnBrk="0" hangingPunct="1">
        <a:lnSpc>
          <a:spcPct val="100000"/>
        </a:lnSpc>
        <a:spcBef>
          <a:spcPts val="0"/>
        </a:spcBef>
        <a:spcAft>
          <a:spcPts val="300"/>
        </a:spcAft>
        <a:buFont typeface="Arial" panose="020B0604020202020204" pitchFamily="34" charset="0"/>
        <a:buNone/>
        <a:defRPr sz="1500" b="0" i="0" kern="1200">
          <a:solidFill>
            <a:schemeClr val="tx1">
              <a:lumMod val="85000"/>
              <a:lumOff val="15000"/>
            </a:schemeClr>
          </a:solidFill>
          <a:latin typeface="IBM Plex Serif ExtLt" panose="02060303050406000203" pitchFamily="18" charset="77"/>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xml"/><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39.xml"/></Relationships>
</file>

<file path=ppt/slides/_rels/slide1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8.xml"/></Relationships>
</file>

<file path=ppt/slides/_rels/slide1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microsoft.com/office/2018/10/relationships/comments" Target="../comments/modernComment_1DD_36748206.xml"/><Relationship Id="rId1" Type="http://schemas.openxmlformats.org/officeDocument/2006/relationships/slideLayout" Target="../slideLayouts/slideLayout41.xml"/></Relationships>
</file>

<file path=ppt/slides/_rels/slide1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37.xml"/></Relationships>
</file>

<file path=ppt/slides/_rels/slide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microsoft.com/office/2018/10/relationships/comments" Target="../comments/modernComment_1E2_74E7C8EC.xml"/><Relationship Id="rId1" Type="http://schemas.openxmlformats.org/officeDocument/2006/relationships/slideLayout" Target="../slideLayouts/slideLayout44.xml"/></Relationships>
</file>

<file path=ppt/slides/_rels/slide21.xml.rels><?xml version="1.0" encoding="UTF-8" standalone="yes"?>
<Relationships xmlns="http://schemas.openxmlformats.org/package/2006/relationships"><Relationship Id="rId3" Type="http://schemas.microsoft.com/office/2018/10/relationships/comments" Target="../comments/modernComment_1F3_8D517A.xml"/><Relationship Id="rId2" Type="http://schemas.openxmlformats.org/officeDocument/2006/relationships/notesSlide" Target="../notesSlides/notesSlide3.xml"/><Relationship Id="rId1" Type="http://schemas.openxmlformats.org/officeDocument/2006/relationships/slideLayout" Target="../slideLayouts/slideLayout44.xml"/><Relationship Id="rId4" Type="http://schemas.openxmlformats.org/officeDocument/2006/relationships/image" Target="../media/image34.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32.xml"/></Relationships>
</file>

<file path=ppt/slides/_rels/slide2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32.xml"/></Relationships>
</file>

<file path=ppt/slides/_rels/slide2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32.xml"/></Relationships>
</file>

<file path=ppt/slides/_rels/slide2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32.xml"/></Relationships>
</file>

<file path=ppt/slides/_rels/slide2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32.xml"/></Relationships>
</file>

<file path=ppt/slides/_rels/slide2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32.xml"/></Relationships>
</file>

<file path=ppt/slides/_rels/slide2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7.xml"/></Relationships>
</file>

<file path=ppt/slides/_rels/slide3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37.xml"/></Relationships>
</file>

<file path=ppt/slides/_rels/slide31.xml.rels><?xml version="1.0" encoding="UTF-8" standalone="yes"?>
<Relationships xmlns="http://schemas.openxmlformats.org/package/2006/relationships"><Relationship Id="rId3" Type="http://schemas.openxmlformats.org/officeDocument/2006/relationships/image" Target="../media/image43.jpeg"/><Relationship Id="rId2" Type="http://schemas.microsoft.com/office/2018/10/relationships/comments" Target="../comments/modernComment_1EB_F8110D01.xml"/><Relationship Id="rId1" Type="http://schemas.openxmlformats.org/officeDocument/2006/relationships/slideLayout" Target="../slideLayouts/slideLayout44.xml"/></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38.xml"/></Relationships>
</file>

<file path=ppt/slides/_rels/slide3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38.xml"/></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56.xml"/></Relationships>
</file>

<file path=ppt/slides/_rels/slide3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2" Type="http://schemas.microsoft.com/office/2018/10/relationships/comments" Target="../comments/modernComment_1D4_BED03FDF.xml"/><Relationship Id="rId1" Type="http://schemas.openxmlformats.org/officeDocument/2006/relationships/slideLayout" Target="../slideLayouts/slideLayout46.xml"/></Relationships>
</file>

<file path=ppt/slides/_rels/slide8.xml.rels><?xml version="1.0" encoding="UTF-8" standalone="yes"?>
<Relationships xmlns="http://schemas.openxmlformats.org/package/2006/relationships"><Relationship Id="rId3" Type="http://schemas.microsoft.com/office/2018/10/relationships/comments" Target="../comments/modernComment_1D5_6C17122A.xml"/><Relationship Id="rId2" Type="http://schemas.openxmlformats.org/officeDocument/2006/relationships/slideLayout" Target="../slideLayouts/slideLayout54.xml"/><Relationship Id="rId1" Type="http://schemas.openxmlformats.org/officeDocument/2006/relationships/video" Target="https://www.youtube.com/embed/pMj8xUa1jOA?feature=oembed" TargetMode="External"/><Relationship Id="rId4" Type="http://schemas.openxmlformats.org/officeDocument/2006/relationships/image" Target="../media/image27.jpeg"/></Relationships>
</file>

<file path=ppt/slides/_rels/slide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3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5D1E84-802D-2147-84BC-B33E03139107}"/>
              </a:ext>
            </a:extLst>
          </p:cNvPr>
          <p:cNvSpPr>
            <a:spLocks noGrp="1"/>
          </p:cNvSpPr>
          <p:nvPr>
            <p:ph type="body" sz="quarter" idx="10"/>
          </p:nvPr>
        </p:nvSpPr>
        <p:spPr>
          <a:xfrm>
            <a:off x="390610" y="1242060"/>
            <a:ext cx="4301133" cy="2186940"/>
          </a:xfrm>
        </p:spPr>
        <p:txBody>
          <a:bodyPr/>
          <a:lstStyle/>
          <a:p>
            <a:r>
              <a:rPr lang="en-US">
                <a:latin typeface="IBM Plex Sans SmBld"/>
                <a:ea typeface="Roboto Thin"/>
              </a:rPr>
              <a:t>Loglines</a:t>
            </a:r>
          </a:p>
        </p:txBody>
      </p:sp>
      <p:sp>
        <p:nvSpPr>
          <p:cNvPr id="6" name="Text Placeholder 5">
            <a:extLst>
              <a:ext uri="{FF2B5EF4-FFF2-40B4-BE49-F238E27FC236}">
                <a16:creationId xmlns:a16="http://schemas.microsoft.com/office/drawing/2014/main" id="{EA6547D5-02E9-5D4C-A466-B7095B2CE484}"/>
              </a:ext>
            </a:extLst>
          </p:cNvPr>
          <p:cNvSpPr>
            <a:spLocks noGrp="1"/>
          </p:cNvSpPr>
          <p:nvPr>
            <p:ph type="body" sz="quarter" idx="14"/>
          </p:nvPr>
        </p:nvSpPr>
        <p:spPr>
          <a:xfrm>
            <a:off x="390610" y="3429000"/>
            <a:ext cx="4504841" cy="631755"/>
          </a:xfrm>
        </p:spPr>
        <p:txBody>
          <a:bodyPr/>
          <a:lstStyle/>
          <a:p>
            <a:r>
              <a:rPr lang="en-US">
                <a:latin typeface="IBM Plex Sans Light"/>
                <a:ea typeface="Roboto Thin"/>
              </a:rPr>
              <a:t>How to captivate an audience in 40 words or less.</a:t>
            </a:r>
          </a:p>
        </p:txBody>
      </p:sp>
      <p:sp>
        <p:nvSpPr>
          <p:cNvPr id="11" name="TextBox 10">
            <a:extLst>
              <a:ext uri="{FF2B5EF4-FFF2-40B4-BE49-F238E27FC236}">
                <a16:creationId xmlns:a16="http://schemas.microsoft.com/office/drawing/2014/main" id="{63BC763B-0ED4-9FD3-7CA7-445FA8344628}"/>
              </a:ext>
            </a:extLst>
          </p:cNvPr>
          <p:cNvSpPr txBox="1"/>
          <p:nvPr/>
        </p:nvSpPr>
        <p:spPr>
          <a:xfrm>
            <a:off x="4691743" y="1295400"/>
            <a:ext cx="65" cy="215444"/>
          </a:xfrm>
          <a:prstGeom prst="rect">
            <a:avLst/>
          </a:prstGeom>
          <a:noFill/>
        </p:spPr>
        <p:txBody>
          <a:bodyPr wrap="none" lIns="0" tIns="0" rIns="0" bIns="0" rtlCol="0">
            <a:spAutoFit/>
          </a:bodyPr>
          <a:lstStyle/>
          <a:p>
            <a:pPr algn="l"/>
            <a:endParaRPr lang="en-US" sz="1400">
              <a:solidFill>
                <a:schemeClr val="tx1"/>
              </a:solidFill>
            </a:endParaRPr>
          </a:p>
        </p:txBody>
      </p:sp>
      <p:pic>
        <p:nvPicPr>
          <p:cNvPr id="7" name="Picture 7" descr="Text, letter&#10;&#10;Description automatically generated">
            <a:extLst>
              <a:ext uri="{FF2B5EF4-FFF2-40B4-BE49-F238E27FC236}">
                <a16:creationId xmlns:a16="http://schemas.microsoft.com/office/drawing/2014/main" id="{FD8BA007-3C18-D086-EB54-36FCC861A0C6}"/>
              </a:ext>
            </a:extLst>
          </p:cNvPr>
          <p:cNvPicPr>
            <a:picLocks noGrp="1" noChangeAspect="1"/>
          </p:cNvPicPr>
          <p:nvPr>
            <p:ph type="pic" sz="quarter" idx="11"/>
          </p:nvPr>
        </p:nvPicPr>
        <p:blipFill>
          <a:blip r:embed="rId3"/>
          <a:srcRect t="9862" b="9862"/>
          <a:stretch/>
        </p:blipFill>
        <p:spPr>
          <a:xfrm>
            <a:off x="315913" y="371475"/>
            <a:ext cx="11485562" cy="6146800"/>
          </a:xfrm>
        </p:spPr>
      </p:pic>
    </p:spTree>
    <p:extLst>
      <p:ext uri="{BB962C8B-B14F-4D97-AF65-F5344CB8AC3E}">
        <p14:creationId xmlns:p14="http://schemas.microsoft.com/office/powerpoint/2010/main" val="418237541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2">
            <a:extLst>
              <a:ext uri="{FF2B5EF4-FFF2-40B4-BE49-F238E27FC236}">
                <a16:creationId xmlns:a16="http://schemas.microsoft.com/office/drawing/2014/main" id="{E0B5393D-8785-8215-1F3C-A97B5F6C01D9}"/>
              </a:ext>
            </a:extLst>
          </p:cNvPr>
          <p:cNvPicPr>
            <a:picLocks noGrp="1" noChangeAspect="1"/>
          </p:cNvPicPr>
          <p:nvPr>
            <p:ph type="pic" sz="quarter" idx="18"/>
          </p:nvPr>
        </p:nvPicPr>
        <p:blipFill>
          <a:blip r:embed="rId2"/>
          <a:srcRect t="39815" b="39815"/>
          <a:stretch/>
        </p:blipFill>
        <p:spPr/>
      </p:pic>
      <p:sp>
        <p:nvSpPr>
          <p:cNvPr id="3" name="Title 2">
            <a:extLst>
              <a:ext uri="{FF2B5EF4-FFF2-40B4-BE49-F238E27FC236}">
                <a16:creationId xmlns:a16="http://schemas.microsoft.com/office/drawing/2014/main" id="{E0ACD9CD-2095-E921-A9CF-D04D0F0CE099}"/>
              </a:ext>
            </a:extLst>
          </p:cNvPr>
          <p:cNvSpPr>
            <a:spLocks noGrp="1"/>
          </p:cNvSpPr>
          <p:nvPr>
            <p:ph type="title"/>
          </p:nvPr>
        </p:nvSpPr>
        <p:spPr/>
        <p:txBody>
          <a:bodyPr/>
          <a:lstStyle/>
          <a:p>
            <a:r>
              <a:rPr lang="en-US">
                <a:latin typeface="IBM Plex Sans SmBld"/>
                <a:ea typeface="Roboto Thin"/>
              </a:rPr>
              <a:t>Story Elements</a:t>
            </a:r>
            <a:endParaRPr lang="en-US"/>
          </a:p>
        </p:txBody>
      </p:sp>
      <p:sp>
        <p:nvSpPr>
          <p:cNvPr id="4" name="Footer Placeholder 3">
            <a:extLst>
              <a:ext uri="{FF2B5EF4-FFF2-40B4-BE49-F238E27FC236}">
                <a16:creationId xmlns:a16="http://schemas.microsoft.com/office/drawing/2014/main" id="{E309E450-7086-233D-A096-DFE9D7BA2A12}"/>
              </a:ext>
            </a:extLst>
          </p:cNvPr>
          <p:cNvSpPr>
            <a:spLocks noGrp="1"/>
          </p:cNvSpPr>
          <p:nvPr>
            <p:ph type="ftr" sz="quarter" idx="10"/>
          </p:nvPr>
        </p:nvSpPr>
        <p:spPr>
          <a:xfrm>
            <a:off x="699665" y="6304235"/>
            <a:ext cx="8249263" cy="365125"/>
          </a:xfrm>
        </p:spPr>
        <p:txBody>
          <a:bodyPr/>
          <a:lstStyle/>
          <a:p>
            <a:r>
              <a:rPr lang="en-US">
                <a:latin typeface="IBM Plex Sans Light"/>
                <a:ea typeface="Roboto Thin"/>
              </a:rPr>
              <a:t>Loglines: How To Captivate an Audience in Forty Words Or Less.</a:t>
            </a:r>
          </a:p>
        </p:txBody>
      </p:sp>
      <p:sp>
        <p:nvSpPr>
          <p:cNvPr id="5" name="Slide Number Placeholder 4">
            <a:extLst>
              <a:ext uri="{FF2B5EF4-FFF2-40B4-BE49-F238E27FC236}">
                <a16:creationId xmlns:a16="http://schemas.microsoft.com/office/drawing/2014/main" id="{FF1D8078-4B7D-AE92-D815-E4C4CB7B9F45}"/>
              </a:ext>
            </a:extLst>
          </p:cNvPr>
          <p:cNvSpPr>
            <a:spLocks noGrp="1"/>
          </p:cNvSpPr>
          <p:nvPr>
            <p:ph type="sldNum" sz="quarter" idx="11"/>
          </p:nvPr>
        </p:nvSpPr>
        <p:spPr/>
        <p:txBody>
          <a:bodyPr/>
          <a:lstStyle/>
          <a:p>
            <a:fld id="{5B64C28E-966E-6B4A-816A-311B7D0A2E6D}" type="slidenum">
              <a:rPr lang="en-US" smtClean="0"/>
              <a:pPr/>
              <a:t>10</a:t>
            </a:fld>
            <a:endParaRPr lang="en-US"/>
          </a:p>
        </p:txBody>
      </p:sp>
      <p:sp>
        <p:nvSpPr>
          <p:cNvPr id="6" name="Text Placeholder 5">
            <a:extLst>
              <a:ext uri="{FF2B5EF4-FFF2-40B4-BE49-F238E27FC236}">
                <a16:creationId xmlns:a16="http://schemas.microsoft.com/office/drawing/2014/main" id="{D7B6A47D-3F85-809C-717D-E2643D176664}"/>
              </a:ext>
            </a:extLst>
          </p:cNvPr>
          <p:cNvSpPr>
            <a:spLocks noGrp="1"/>
          </p:cNvSpPr>
          <p:nvPr>
            <p:ph type="body" sz="quarter" idx="12"/>
          </p:nvPr>
        </p:nvSpPr>
        <p:spPr/>
        <p:txBody>
          <a:bodyPr/>
          <a:lstStyle/>
          <a:p>
            <a:r>
              <a:rPr lang="en-US">
                <a:latin typeface="IBM Plex Sans Medm"/>
                <a:ea typeface="Roboto Thin"/>
              </a:rPr>
              <a:t>Conflict or antagonist</a:t>
            </a:r>
            <a:endParaRPr lang="en-US"/>
          </a:p>
        </p:txBody>
      </p:sp>
      <p:sp>
        <p:nvSpPr>
          <p:cNvPr id="7" name="Text Placeholder 6">
            <a:extLst>
              <a:ext uri="{FF2B5EF4-FFF2-40B4-BE49-F238E27FC236}">
                <a16:creationId xmlns:a16="http://schemas.microsoft.com/office/drawing/2014/main" id="{B0F1504B-9F32-58C8-38A3-8D441C686202}"/>
              </a:ext>
            </a:extLst>
          </p:cNvPr>
          <p:cNvSpPr>
            <a:spLocks noGrp="1"/>
          </p:cNvSpPr>
          <p:nvPr>
            <p:ph type="body" sz="quarter" idx="13"/>
          </p:nvPr>
        </p:nvSpPr>
        <p:spPr/>
        <p:txBody>
          <a:bodyPr/>
          <a:lstStyle/>
          <a:p>
            <a:r>
              <a:rPr lang="en-US">
                <a:latin typeface="IBM Plex Sans Medm"/>
                <a:ea typeface="Roboto Thin"/>
              </a:rPr>
              <a:t>Action</a:t>
            </a:r>
            <a:endParaRPr lang="en-US"/>
          </a:p>
        </p:txBody>
      </p:sp>
      <p:sp>
        <p:nvSpPr>
          <p:cNvPr id="8" name="Text Placeholder 7">
            <a:extLst>
              <a:ext uri="{FF2B5EF4-FFF2-40B4-BE49-F238E27FC236}">
                <a16:creationId xmlns:a16="http://schemas.microsoft.com/office/drawing/2014/main" id="{3AC594B1-8D80-4B24-26AD-882B3C5E2AA3}"/>
              </a:ext>
            </a:extLst>
          </p:cNvPr>
          <p:cNvSpPr>
            <a:spLocks noGrp="1"/>
          </p:cNvSpPr>
          <p:nvPr>
            <p:ph type="body" sz="quarter" idx="14"/>
          </p:nvPr>
        </p:nvSpPr>
        <p:spPr/>
        <p:txBody>
          <a:bodyPr/>
          <a:lstStyle/>
          <a:p>
            <a:r>
              <a:rPr lang="en-US">
                <a:latin typeface="IBM Plex Sans Medm"/>
                <a:ea typeface="Roboto Thin"/>
              </a:rPr>
              <a:t>Stake</a:t>
            </a:r>
            <a:endParaRPr lang="en-US"/>
          </a:p>
        </p:txBody>
      </p:sp>
      <p:sp>
        <p:nvSpPr>
          <p:cNvPr id="9" name="Text Placeholder 8">
            <a:extLst>
              <a:ext uri="{FF2B5EF4-FFF2-40B4-BE49-F238E27FC236}">
                <a16:creationId xmlns:a16="http://schemas.microsoft.com/office/drawing/2014/main" id="{90A97780-E7D8-09C1-65D6-2133FA6FE3A5}"/>
              </a:ext>
            </a:extLst>
          </p:cNvPr>
          <p:cNvSpPr>
            <a:spLocks noGrp="1"/>
          </p:cNvSpPr>
          <p:nvPr>
            <p:ph type="body" sz="quarter" idx="15"/>
          </p:nvPr>
        </p:nvSpPr>
        <p:spPr>
          <a:xfrm>
            <a:off x="518859" y="3173548"/>
            <a:ext cx="3523302" cy="3138341"/>
          </a:xfrm>
        </p:spPr>
        <p:txBody>
          <a:bodyPr vert="horz" lIns="0" tIns="0" rIns="0" bIns="0" rtlCol="0" anchor="t">
            <a:noAutofit/>
          </a:bodyPr>
          <a:lstStyle/>
          <a:p>
            <a:r>
              <a:rPr lang="en-US" sz="2200" i="1">
                <a:latin typeface="IBM Plex Sans"/>
                <a:ea typeface="Roboto Thin"/>
              </a:rPr>
              <a:t>The character, force, or thing that works against the protagonist, preventing them from accomplishing their goal. </a:t>
            </a:r>
            <a:endParaRPr lang="en-US" sz="2200">
              <a:latin typeface="IBM Plex Sans"/>
              <a:ea typeface="Roboto Thin"/>
            </a:endParaRPr>
          </a:p>
        </p:txBody>
      </p:sp>
      <p:sp>
        <p:nvSpPr>
          <p:cNvPr id="10" name="Text Placeholder 9">
            <a:extLst>
              <a:ext uri="{FF2B5EF4-FFF2-40B4-BE49-F238E27FC236}">
                <a16:creationId xmlns:a16="http://schemas.microsoft.com/office/drawing/2014/main" id="{36AD5A2A-6187-A9E9-A488-263C99357C49}"/>
              </a:ext>
            </a:extLst>
          </p:cNvPr>
          <p:cNvSpPr>
            <a:spLocks noGrp="1"/>
          </p:cNvSpPr>
          <p:nvPr>
            <p:ph type="body" sz="quarter" idx="19"/>
          </p:nvPr>
        </p:nvSpPr>
        <p:spPr>
          <a:xfrm>
            <a:off x="4338637" y="3173548"/>
            <a:ext cx="3510000" cy="2146304"/>
          </a:xfrm>
        </p:spPr>
        <p:txBody>
          <a:bodyPr vert="horz" lIns="0" tIns="0" rIns="0" bIns="0" rtlCol="0" anchor="t">
            <a:noAutofit/>
          </a:bodyPr>
          <a:lstStyle/>
          <a:p>
            <a:r>
              <a:rPr lang="en-US" sz="2200" i="1">
                <a:latin typeface="IBM Plex Sans"/>
                <a:ea typeface="Roboto Thin"/>
              </a:rPr>
              <a:t>What the protagonist does to accomplish their goal. </a:t>
            </a:r>
            <a:endParaRPr lang="en-US" sz="2200">
              <a:latin typeface="IBM Plex Sans"/>
              <a:ea typeface="Roboto Thin"/>
            </a:endParaRPr>
          </a:p>
        </p:txBody>
      </p:sp>
      <p:sp>
        <p:nvSpPr>
          <p:cNvPr id="11" name="Text Placeholder 10">
            <a:extLst>
              <a:ext uri="{FF2B5EF4-FFF2-40B4-BE49-F238E27FC236}">
                <a16:creationId xmlns:a16="http://schemas.microsoft.com/office/drawing/2014/main" id="{73D94927-BD3F-224B-403F-287663ED023A}"/>
              </a:ext>
            </a:extLst>
          </p:cNvPr>
          <p:cNvSpPr>
            <a:spLocks noGrp="1"/>
          </p:cNvSpPr>
          <p:nvPr>
            <p:ph type="body" sz="quarter" idx="20"/>
          </p:nvPr>
        </p:nvSpPr>
        <p:spPr>
          <a:xfrm>
            <a:off x="8175244" y="3173548"/>
            <a:ext cx="3514385" cy="1873135"/>
          </a:xfrm>
        </p:spPr>
        <p:txBody>
          <a:bodyPr vert="horz" lIns="0" tIns="0" rIns="0" bIns="0" rtlCol="0" anchor="t">
            <a:noAutofit/>
          </a:bodyPr>
          <a:lstStyle/>
          <a:p>
            <a:r>
              <a:rPr lang="en-US" sz="2200" i="1">
                <a:latin typeface="IBM Plex Sans"/>
                <a:ea typeface="Roboto Thin"/>
              </a:rPr>
              <a:t>The consequences of the protagonist not accomplishing their goal.</a:t>
            </a:r>
            <a:endParaRPr lang="en-US" sz="2200">
              <a:latin typeface="IBM Plex Sans"/>
              <a:ea typeface="Roboto Thin"/>
            </a:endParaRPr>
          </a:p>
        </p:txBody>
      </p:sp>
    </p:spTree>
    <p:extLst>
      <p:ext uri="{BB962C8B-B14F-4D97-AF65-F5344CB8AC3E}">
        <p14:creationId xmlns:p14="http://schemas.microsoft.com/office/powerpoint/2010/main" val="711330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build="p"/>
      <p:bldP spid="8" grpId="0" build="p"/>
      <p:bldP spid="9" grpId="0" build="p"/>
      <p:bldP spid="10" grpId="0" build="p"/>
      <p:bldP spid="11"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0" descr="A picture containing text, indoor, document&#10;&#10;Description automatically generated">
            <a:extLst>
              <a:ext uri="{FF2B5EF4-FFF2-40B4-BE49-F238E27FC236}">
                <a16:creationId xmlns:a16="http://schemas.microsoft.com/office/drawing/2014/main" id="{9550831B-924F-68CD-2E05-CDD81928835D}"/>
              </a:ext>
            </a:extLst>
          </p:cNvPr>
          <p:cNvPicPr>
            <a:picLocks noGrp="1" noChangeAspect="1"/>
          </p:cNvPicPr>
          <p:nvPr>
            <p:ph type="pic" sz="quarter" idx="18"/>
          </p:nvPr>
        </p:nvPicPr>
        <p:blipFill>
          <a:blip r:embed="rId2"/>
          <a:srcRect t="39816" b="39816"/>
          <a:stretch/>
        </p:blipFill>
        <p:spPr/>
      </p:pic>
      <p:sp>
        <p:nvSpPr>
          <p:cNvPr id="5" name="Title 4">
            <a:extLst>
              <a:ext uri="{FF2B5EF4-FFF2-40B4-BE49-F238E27FC236}">
                <a16:creationId xmlns:a16="http://schemas.microsoft.com/office/drawing/2014/main" id="{4BBEB11E-73B4-FFBD-61DA-44787133DD03}"/>
              </a:ext>
            </a:extLst>
          </p:cNvPr>
          <p:cNvSpPr>
            <a:spLocks noGrp="1"/>
          </p:cNvSpPr>
          <p:nvPr>
            <p:ph type="title"/>
          </p:nvPr>
        </p:nvSpPr>
        <p:spPr/>
        <p:txBody>
          <a:bodyPr/>
          <a:lstStyle/>
          <a:p>
            <a:r>
              <a:rPr lang="en-US">
                <a:latin typeface="IBM Plex Sans SmBld"/>
                <a:ea typeface="Roboto Thin"/>
              </a:rPr>
              <a:t>The Logline Formulas</a:t>
            </a:r>
            <a:endParaRPr lang="en-US"/>
          </a:p>
        </p:txBody>
      </p:sp>
      <p:sp>
        <p:nvSpPr>
          <p:cNvPr id="2" name="Footer Placeholder 1">
            <a:extLst>
              <a:ext uri="{FF2B5EF4-FFF2-40B4-BE49-F238E27FC236}">
                <a16:creationId xmlns:a16="http://schemas.microsoft.com/office/drawing/2014/main" id="{E6B5DDF7-61AE-EF79-92F2-2625E30CFF20}"/>
              </a:ext>
            </a:extLst>
          </p:cNvPr>
          <p:cNvSpPr>
            <a:spLocks noGrp="1"/>
          </p:cNvSpPr>
          <p:nvPr>
            <p:ph type="ftr" sz="quarter" idx="10"/>
          </p:nvPr>
        </p:nvSpPr>
        <p:spPr>
          <a:xfrm>
            <a:off x="699669" y="6304235"/>
            <a:ext cx="8146185" cy="365125"/>
          </a:xfrm>
        </p:spPr>
        <p:txBody>
          <a:bodyPr/>
          <a:lstStyle/>
          <a:p>
            <a:r>
              <a:rPr lang="en-US"/>
              <a:t>Loglines: How To Captivate an Audience in Forty Words Or Less.</a:t>
            </a:r>
          </a:p>
        </p:txBody>
      </p:sp>
      <p:sp>
        <p:nvSpPr>
          <p:cNvPr id="3" name="Slide Number Placeholder 2">
            <a:extLst>
              <a:ext uri="{FF2B5EF4-FFF2-40B4-BE49-F238E27FC236}">
                <a16:creationId xmlns:a16="http://schemas.microsoft.com/office/drawing/2014/main" id="{18F9E932-B513-F764-BE78-1D176ED9BEB0}"/>
              </a:ext>
            </a:extLst>
          </p:cNvPr>
          <p:cNvSpPr>
            <a:spLocks noGrp="1"/>
          </p:cNvSpPr>
          <p:nvPr>
            <p:ph type="sldNum" sz="quarter" idx="11"/>
          </p:nvPr>
        </p:nvSpPr>
        <p:spPr/>
        <p:txBody>
          <a:bodyPr/>
          <a:lstStyle/>
          <a:p>
            <a:fld id="{5B64C28E-966E-6B4A-816A-311B7D0A2E6D}" type="slidenum">
              <a:rPr lang="en-US" smtClean="0"/>
              <a:t>11</a:t>
            </a:fld>
            <a:endParaRPr lang="en-US"/>
          </a:p>
        </p:txBody>
      </p:sp>
      <p:sp>
        <p:nvSpPr>
          <p:cNvPr id="4" name="Content Placeholder 3">
            <a:extLst>
              <a:ext uri="{FF2B5EF4-FFF2-40B4-BE49-F238E27FC236}">
                <a16:creationId xmlns:a16="http://schemas.microsoft.com/office/drawing/2014/main" id="{070350A3-33D6-8F0A-2C98-6F18CC5FA578}"/>
              </a:ext>
            </a:extLst>
          </p:cNvPr>
          <p:cNvSpPr>
            <a:spLocks noGrp="1"/>
          </p:cNvSpPr>
          <p:nvPr>
            <p:ph type="body" sz="quarter" idx="12"/>
          </p:nvPr>
        </p:nvSpPr>
        <p:spPr/>
        <p:txBody>
          <a:bodyPr/>
          <a:lstStyle/>
          <a:p>
            <a:r>
              <a:rPr lang="en-US" sz="2400">
                <a:latin typeface="IBM Plex Sans Medm"/>
                <a:ea typeface="Roboto Thin"/>
              </a:rPr>
              <a:t>Formula A (Character-led):</a:t>
            </a:r>
          </a:p>
        </p:txBody>
      </p:sp>
      <p:sp>
        <p:nvSpPr>
          <p:cNvPr id="6" name="Text Placeholder 5">
            <a:extLst>
              <a:ext uri="{FF2B5EF4-FFF2-40B4-BE49-F238E27FC236}">
                <a16:creationId xmlns:a16="http://schemas.microsoft.com/office/drawing/2014/main" id="{2CCA1A88-C6D8-7392-054A-87F3073C13B4}"/>
              </a:ext>
            </a:extLst>
          </p:cNvPr>
          <p:cNvSpPr>
            <a:spLocks noGrp="1"/>
          </p:cNvSpPr>
          <p:nvPr>
            <p:ph type="body" sz="quarter" idx="13"/>
          </p:nvPr>
        </p:nvSpPr>
        <p:spPr/>
        <p:txBody>
          <a:bodyPr/>
          <a:lstStyle/>
          <a:p>
            <a:r>
              <a:rPr lang="en-US" sz="2400">
                <a:latin typeface="IBM Plex Sans Medm"/>
                <a:ea typeface="Roboto Thin"/>
              </a:rPr>
              <a:t>Formula B (Story-Led):</a:t>
            </a:r>
            <a:endParaRPr lang="en-US" sz="2400"/>
          </a:p>
        </p:txBody>
      </p:sp>
      <p:sp>
        <p:nvSpPr>
          <p:cNvPr id="7" name="Text Placeholder 6">
            <a:extLst>
              <a:ext uri="{FF2B5EF4-FFF2-40B4-BE49-F238E27FC236}">
                <a16:creationId xmlns:a16="http://schemas.microsoft.com/office/drawing/2014/main" id="{651A7B77-2C09-C11C-AAFA-730C257BDB6A}"/>
              </a:ext>
            </a:extLst>
          </p:cNvPr>
          <p:cNvSpPr>
            <a:spLocks noGrp="1"/>
          </p:cNvSpPr>
          <p:nvPr>
            <p:ph type="body" sz="quarter" idx="15"/>
          </p:nvPr>
        </p:nvSpPr>
        <p:spPr>
          <a:xfrm>
            <a:off x="518859" y="3178683"/>
            <a:ext cx="5411922" cy="3138341"/>
          </a:xfrm>
        </p:spPr>
        <p:txBody>
          <a:bodyPr vert="horz" lIns="0" tIns="0" rIns="0" bIns="0" rtlCol="0" anchor="t">
            <a:noAutofit/>
          </a:bodyPr>
          <a:lstStyle/>
          <a:p>
            <a:pPr marL="0" lvl="1" indent="0">
              <a:buNone/>
            </a:pPr>
            <a:r>
              <a:rPr lang="en-US" sz="3600" i="1">
                <a:latin typeface="IBM Plex Sans"/>
                <a:ea typeface="Roboto Thin"/>
              </a:rPr>
              <a:t>Inciting Incident </a:t>
            </a:r>
            <a:endParaRPr lang="en-US" sz="3600">
              <a:latin typeface="IBM Plex Sans"/>
              <a:ea typeface="Roboto Thin"/>
            </a:endParaRPr>
          </a:p>
          <a:p>
            <a:pPr marL="0" lvl="1" indent="0">
              <a:buNone/>
            </a:pPr>
            <a:r>
              <a:rPr lang="en-US" sz="3600" i="1">
                <a:latin typeface="IBM Plex Sans"/>
                <a:ea typeface="Roboto Thin"/>
              </a:rPr>
              <a:t>+ Protagonist </a:t>
            </a:r>
            <a:endParaRPr lang="en-US" sz="3600">
              <a:latin typeface="IBM Plex Sans"/>
              <a:ea typeface="Roboto Thin"/>
            </a:endParaRPr>
          </a:p>
          <a:p>
            <a:pPr marL="0" lvl="1" indent="0">
              <a:buNone/>
            </a:pPr>
            <a:r>
              <a:rPr lang="en-US" sz="3600" i="1">
                <a:latin typeface="IBM Plex Sans"/>
                <a:ea typeface="Roboto Thin"/>
              </a:rPr>
              <a:t>+ Action </a:t>
            </a:r>
            <a:endParaRPr lang="en-US" sz="3600">
              <a:latin typeface="IBM Plex Sans"/>
              <a:ea typeface="Roboto Thin"/>
            </a:endParaRPr>
          </a:p>
          <a:p>
            <a:pPr marL="0" lvl="1" indent="0">
              <a:buNone/>
            </a:pPr>
            <a:r>
              <a:rPr lang="en-US" sz="3600" i="1">
                <a:latin typeface="IBM Plex Sans"/>
                <a:ea typeface="Roboto Thin"/>
              </a:rPr>
              <a:t>+ Antagonist</a:t>
            </a:r>
            <a:endParaRPr lang="en-US" sz="3600">
              <a:latin typeface="IBM Plex Sans"/>
              <a:ea typeface="Roboto Thin"/>
            </a:endParaRPr>
          </a:p>
          <a:p>
            <a:endParaRPr lang="en-US" sz="3600"/>
          </a:p>
        </p:txBody>
      </p:sp>
      <p:sp>
        <p:nvSpPr>
          <p:cNvPr id="9" name="Text Placeholder 8">
            <a:extLst>
              <a:ext uri="{FF2B5EF4-FFF2-40B4-BE49-F238E27FC236}">
                <a16:creationId xmlns:a16="http://schemas.microsoft.com/office/drawing/2014/main" id="{AFD2AA4A-A6AA-CC0B-3CB0-DF2EADAE63F2}"/>
              </a:ext>
            </a:extLst>
          </p:cNvPr>
          <p:cNvSpPr>
            <a:spLocks noGrp="1"/>
          </p:cNvSpPr>
          <p:nvPr>
            <p:ph type="body" sz="quarter" idx="19"/>
          </p:nvPr>
        </p:nvSpPr>
        <p:spPr>
          <a:xfrm>
            <a:off x="6250792" y="3178683"/>
            <a:ext cx="5421633" cy="3138341"/>
          </a:xfrm>
        </p:spPr>
        <p:txBody>
          <a:bodyPr vert="horz" lIns="0" tIns="0" rIns="0" bIns="0" rtlCol="0" anchor="t">
            <a:noAutofit/>
          </a:bodyPr>
          <a:lstStyle/>
          <a:p>
            <a:pPr marL="0" lvl="1" indent="0">
              <a:buNone/>
            </a:pPr>
            <a:r>
              <a:rPr lang="en-US" sz="3600" i="1">
                <a:latin typeface="IBM Plex Sans"/>
                <a:ea typeface="Roboto Thin"/>
              </a:rPr>
              <a:t>Protagonist </a:t>
            </a:r>
            <a:endParaRPr lang="en-US" sz="3600">
              <a:latin typeface="IBM Plex Sans"/>
              <a:ea typeface="Roboto Thin"/>
            </a:endParaRPr>
          </a:p>
          <a:p>
            <a:pPr marL="0" lvl="1" indent="0">
              <a:buNone/>
            </a:pPr>
            <a:r>
              <a:rPr lang="en-US" sz="3600" i="1">
                <a:latin typeface="IBM Plex Sans"/>
                <a:ea typeface="Roboto Thin"/>
              </a:rPr>
              <a:t>+ Action </a:t>
            </a:r>
            <a:endParaRPr lang="en-US" sz="3600">
              <a:latin typeface="IBM Plex Sans"/>
              <a:ea typeface="Roboto Thin"/>
            </a:endParaRPr>
          </a:p>
          <a:p>
            <a:pPr marL="0" lvl="1" indent="0">
              <a:buNone/>
            </a:pPr>
            <a:r>
              <a:rPr lang="en-US" sz="3600" i="1">
                <a:latin typeface="IBM Plex Sans"/>
                <a:ea typeface="Roboto Thin"/>
              </a:rPr>
              <a:t>+ Antagonist </a:t>
            </a:r>
            <a:endParaRPr lang="en-US" sz="3600">
              <a:latin typeface="IBM Plex Sans"/>
              <a:ea typeface="Roboto Thin"/>
            </a:endParaRPr>
          </a:p>
          <a:p>
            <a:pPr marL="0" lvl="1" indent="0">
              <a:buNone/>
            </a:pPr>
            <a:r>
              <a:rPr lang="en-US" sz="3600" i="1">
                <a:latin typeface="IBM Plex Sans"/>
                <a:ea typeface="Roboto Thin"/>
              </a:rPr>
              <a:t>+ Goal </a:t>
            </a:r>
            <a:endParaRPr lang="en-US" sz="3600">
              <a:latin typeface="IBM Plex Sans"/>
              <a:ea typeface="Roboto Thin"/>
            </a:endParaRPr>
          </a:p>
          <a:p>
            <a:pPr marL="0" lvl="1" indent="0">
              <a:buNone/>
            </a:pPr>
            <a:r>
              <a:rPr lang="en-US" sz="3600" i="1">
                <a:latin typeface="IBM Plex Sans"/>
                <a:ea typeface="Roboto Thin"/>
              </a:rPr>
              <a:t>+ Stake</a:t>
            </a:r>
            <a:endParaRPr lang="en-US" sz="3600">
              <a:latin typeface="IBM Plex Sans"/>
              <a:ea typeface="Roboto Thin"/>
            </a:endParaRPr>
          </a:p>
          <a:p>
            <a:endParaRPr lang="en-US" sz="3600"/>
          </a:p>
        </p:txBody>
      </p:sp>
    </p:spTree>
    <p:extLst>
      <p:ext uri="{BB962C8B-B14F-4D97-AF65-F5344CB8AC3E}">
        <p14:creationId xmlns:p14="http://schemas.microsoft.com/office/powerpoint/2010/main" val="1810140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xEl>
                                              <p:pRg st="2" end="2"/>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
                                            <p:txEl>
                                              <p:pRg st="3" end="3"/>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build="p"/>
      <p:bldP spid="7" grpId="0" build="p"/>
      <p:bldP spid="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C2FB8C8-BB29-7AC2-599B-A62238E243F3}"/>
              </a:ext>
            </a:extLst>
          </p:cNvPr>
          <p:cNvSpPr>
            <a:spLocks noGrp="1"/>
          </p:cNvSpPr>
          <p:nvPr>
            <p:ph type="ftr" sz="quarter" idx="10"/>
          </p:nvPr>
        </p:nvSpPr>
        <p:spPr>
          <a:xfrm>
            <a:off x="4313916" y="6304235"/>
            <a:ext cx="4805172" cy="365125"/>
          </a:xfrm>
        </p:spPr>
        <p:txBody>
          <a:bodyPr/>
          <a:lstStyle/>
          <a:p>
            <a:r>
              <a:rPr lang="en-US" dirty="0"/>
              <a:t>12 Loglines: How To Captivate an Audience in Forty Words Or Less.</a:t>
            </a:r>
          </a:p>
        </p:txBody>
      </p:sp>
      <p:pic>
        <p:nvPicPr>
          <p:cNvPr id="6" name="Picture Placeholder 5" descr="A person writing in a notebook&#10;&#10;Description automatically generated">
            <a:extLst>
              <a:ext uri="{FF2B5EF4-FFF2-40B4-BE49-F238E27FC236}">
                <a16:creationId xmlns:a16="http://schemas.microsoft.com/office/drawing/2014/main" id="{EB04A577-397B-83E3-AD98-46C85C225A19}"/>
              </a:ext>
            </a:extLst>
          </p:cNvPr>
          <p:cNvPicPr>
            <a:picLocks noGrp="1" noChangeAspect="1"/>
          </p:cNvPicPr>
          <p:nvPr>
            <p:ph type="pic" sz="quarter" idx="18"/>
          </p:nvPr>
        </p:nvPicPr>
        <p:blipFill>
          <a:blip r:embed="rId2"/>
          <a:srcRect l="3409" r="3409"/>
          <a:stretch/>
        </p:blipFill>
        <p:spPr/>
      </p:pic>
      <p:sp>
        <p:nvSpPr>
          <p:cNvPr id="4" name="Title 3">
            <a:extLst>
              <a:ext uri="{FF2B5EF4-FFF2-40B4-BE49-F238E27FC236}">
                <a16:creationId xmlns:a16="http://schemas.microsoft.com/office/drawing/2014/main" id="{634453E6-943C-2934-0F4E-E0DC08146842}"/>
              </a:ext>
            </a:extLst>
          </p:cNvPr>
          <p:cNvSpPr>
            <a:spLocks noGrp="1"/>
          </p:cNvSpPr>
          <p:nvPr>
            <p:ph type="title"/>
          </p:nvPr>
        </p:nvSpPr>
        <p:spPr/>
        <p:txBody>
          <a:bodyPr/>
          <a:lstStyle/>
          <a:p>
            <a:r>
              <a:rPr lang="en-US">
                <a:latin typeface="IBM Plex Sans SmBld"/>
                <a:ea typeface="Roboto Thin"/>
              </a:rPr>
              <a:t>The Logline Formulas</a:t>
            </a:r>
            <a:endParaRPr lang="en-US"/>
          </a:p>
        </p:txBody>
      </p:sp>
      <p:sp>
        <p:nvSpPr>
          <p:cNvPr id="5" name="Content Placeholder 4">
            <a:extLst>
              <a:ext uri="{FF2B5EF4-FFF2-40B4-BE49-F238E27FC236}">
                <a16:creationId xmlns:a16="http://schemas.microsoft.com/office/drawing/2014/main" id="{14D0A30B-1C91-324E-FE5B-3923258A6578}"/>
              </a:ext>
            </a:extLst>
          </p:cNvPr>
          <p:cNvSpPr>
            <a:spLocks noGrp="1"/>
          </p:cNvSpPr>
          <p:nvPr>
            <p:ph sz="quarter" idx="13"/>
          </p:nvPr>
        </p:nvSpPr>
        <p:spPr/>
        <p:txBody>
          <a:bodyPr vert="horz" lIns="0" tIns="0" rIns="0" bIns="0" rtlCol="0" anchor="t">
            <a:noAutofit/>
          </a:bodyPr>
          <a:lstStyle/>
          <a:p>
            <a:pPr marL="285750" indent="-285750">
              <a:buChar char="•"/>
            </a:pPr>
            <a:r>
              <a:rPr lang="en-US" sz="2200">
                <a:latin typeface="IBM Plex Sans"/>
                <a:ea typeface="Roboto Thin"/>
              </a:rPr>
              <a:t>Neither logline formula is better than the other.</a:t>
            </a:r>
          </a:p>
          <a:p>
            <a:pPr marL="285750" indent="-285750">
              <a:buFont typeface="Arial" panose="020B0604020202020204" pitchFamily="34" charset="0"/>
              <a:buChar char="•"/>
            </a:pPr>
            <a:endParaRPr lang="en-US" sz="2200">
              <a:latin typeface="IBM Plex Sans"/>
              <a:ea typeface="Roboto Thin"/>
            </a:endParaRPr>
          </a:p>
          <a:p>
            <a:pPr marL="285750" indent="-285750">
              <a:buFont typeface="Arial" panose="020B0604020202020204" pitchFamily="34" charset="0"/>
              <a:buChar char="•"/>
            </a:pPr>
            <a:r>
              <a:rPr lang="en-US" sz="2200">
                <a:latin typeface="IBM Plex Sans"/>
                <a:ea typeface="Roboto Thin"/>
              </a:rPr>
              <a:t>Choose whichever formula works best for your personal writing style. Different stories will be showcased best by different logline formulas. </a:t>
            </a:r>
            <a:endParaRPr lang="en-US" sz="2200"/>
          </a:p>
          <a:p>
            <a:endParaRPr lang="en-US" sz="2200">
              <a:latin typeface="IBM Plex Sans"/>
              <a:ea typeface="Roboto Thin"/>
            </a:endParaRPr>
          </a:p>
          <a:p>
            <a:pPr marL="285750" indent="-285750">
              <a:buFont typeface="Arial" panose="020B0604020202020204" pitchFamily="34" charset="0"/>
              <a:buChar char="•"/>
            </a:pPr>
            <a:r>
              <a:rPr lang="en-US" sz="2200">
                <a:latin typeface="IBM Plex Sans"/>
                <a:ea typeface="Roboto Thin"/>
              </a:rPr>
              <a:t>There is no real way of knowing which formula will work best until you've tried out a few different versions or drafts. </a:t>
            </a:r>
          </a:p>
          <a:p>
            <a:pPr marL="285750" indent="-285750">
              <a:buChar char="•"/>
            </a:pPr>
            <a:endParaRPr lang="en-US" sz="2200">
              <a:latin typeface="IBM Plex Sans"/>
              <a:ea typeface="Roboto Thin"/>
            </a:endParaRPr>
          </a:p>
          <a:p>
            <a:pPr marL="285750" indent="-285750">
              <a:buChar char="•"/>
            </a:pPr>
            <a:r>
              <a:rPr lang="en-US" sz="2200">
                <a:latin typeface="IBM Plex Sans"/>
                <a:ea typeface="Roboto Thin"/>
              </a:rPr>
              <a:t>For the purposes of today’s workshop, you need only to write one or two drafts. Today's about learning how to write </a:t>
            </a:r>
            <a:r>
              <a:rPr lang="en-US" sz="2200" i="1">
                <a:latin typeface="IBM Plex Sans"/>
                <a:ea typeface="Roboto Thin"/>
              </a:rPr>
              <a:t>a </a:t>
            </a:r>
            <a:r>
              <a:rPr lang="en-US" sz="2200">
                <a:latin typeface="IBM Plex Sans"/>
                <a:ea typeface="Roboto Thin"/>
              </a:rPr>
              <a:t>logline, </a:t>
            </a:r>
            <a:r>
              <a:rPr lang="en-US" sz="2200" u="sng">
                <a:latin typeface="IBM Plex Sans"/>
                <a:ea typeface="Roboto Thin"/>
              </a:rPr>
              <a:t>not</a:t>
            </a:r>
            <a:r>
              <a:rPr lang="en-US" sz="2200">
                <a:latin typeface="IBM Plex Sans"/>
                <a:ea typeface="Roboto Thin"/>
              </a:rPr>
              <a:t> how to write the </a:t>
            </a:r>
            <a:r>
              <a:rPr lang="en-US" sz="2200" i="1">
                <a:latin typeface="IBM Plex Sans"/>
                <a:ea typeface="Roboto Thin"/>
              </a:rPr>
              <a:t>best</a:t>
            </a:r>
            <a:r>
              <a:rPr lang="en-US" sz="2200">
                <a:latin typeface="IBM Plex Sans"/>
                <a:ea typeface="Roboto Thin"/>
              </a:rPr>
              <a:t> logline.</a:t>
            </a:r>
            <a:endParaRPr lang="en-US" sz="2200"/>
          </a:p>
        </p:txBody>
      </p:sp>
    </p:spTree>
    <p:extLst>
      <p:ext uri="{BB962C8B-B14F-4D97-AF65-F5344CB8AC3E}">
        <p14:creationId xmlns:p14="http://schemas.microsoft.com/office/powerpoint/2010/main" val="1376650628"/>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C2FB8C8-BB29-7AC2-599B-A62238E243F3}"/>
              </a:ext>
            </a:extLst>
          </p:cNvPr>
          <p:cNvSpPr>
            <a:spLocks noGrp="1"/>
          </p:cNvSpPr>
          <p:nvPr>
            <p:ph type="ftr" sz="quarter" idx="10"/>
          </p:nvPr>
        </p:nvSpPr>
        <p:spPr>
          <a:xfrm>
            <a:off x="4300664" y="6304235"/>
            <a:ext cx="4805172" cy="365125"/>
          </a:xfrm>
        </p:spPr>
        <p:txBody>
          <a:bodyPr/>
          <a:lstStyle/>
          <a:p>
            <a:r>
              <a:rPr lang="en-US" dirty="0"/>
              <a:t>13 Loglines: How To Captivate an Audience in Forty Words Or Less.</a:t>
            </a:r>
          </a:p>
        </p:txBody>
      </p:sp>
      <p:pic>
        <p:nvPicPr>
          <p:cNvPr id="7" name="Picture Placeholder 6" descr="A person writing in a notebook&#10;&#10;Description automatically generated">
            <a:extLst>
              <a:ext uri="{FF2B5EF4-FFF2-40B4-BE49-F238E27FC236}">
                <a16:creationId xmlns:a16="http://schemas.microsoft.com/office/drawing/2014/main" id="{DBB6E825-F4D2-7A65-3FF2-82DC6A0F757D}"/>
              </a:ext>
            </a:extLst>
          </p:cNvPr>
          <p:cNvPicPr>
            <a:picLocks noGrp="1" noChangeAspect="1"/>
          </p:cNvPicPr>
          <p:nvPr>
            <p:ph type="pic" sz="quarter" idx="18"/>
          </p:nvPr>
        </p:nvPicPr>
        <p:blipFill>
          <a:blip r:embed="rId2"/>
          <a:srcRect l="3409" r="3409"/>
          <a:stretch/>
        </p:blipFill>
        <p:spPr/>
      </p:pic>
      <p:sp>
        <p:nvSpPr>
          <p:cNvPr id="4" name="Title 3">
            <a:extLst>
              <a:ext uri="{FF2B5EF4-FFF2-40B4-BE49-F238E27FC236}">
                <a16:creationId xmlns:a16="http://schemas.microsoft.com/office/drawing/2014/main" id="{634453E6-943C-2934-0F4E-E0DC08146842}"/>
              </a:ext>
            </a:extLst>
          </p:cNvPr>
          <p:cNvSpPr>
            <a:spLocks noGrp="1"/>
          </p:cNvSpPr>
          <p:nvPr>
            <p:ph type="title"/>
          </p:nvPr>
        </p:nvSpPr>
        <p:spPr/>
        <p:txBody>
          <a:bodyPr/>
          <a:lstStyle/>
          <a:p>
            <a:r>
              <a:rPr lang="en-US">
                <a:latin typeface="IBM Plex Sans SmBld"/>
                <a:ea typeface="Roboto Thin"/>
              </a:rPr>
              <a:t>The Logline Formulas</a:t>
            </a:r>
            <a:endParaRPr lang="en-US"/>
          </a:p>
        </p:txBody>
      </p:sp>
      <p:sp>
        <p:nvSpPr>
          <p:cNvPr id="5" name="Content Placeholder 4">
            <a:extLst>
              <a:ext uri="{FF2B5EF4-FFF2-40B4-BE49-F238E27FC236}">
                <a16:creationId xmlns:a16="http://schemas.microsoft.com/office/drawing/2014/main" id="{14D0A30B-1C91-324E-FE5B-3923258A6578}"/>
              </a:ext>
            </a:extLst>
          </p:cNvPr>
          <p:cNvSpPr>
            <a:spLocks noGrp="1"/>
          </p:cNvSpPr>
          <p:nvPr>
            <p:ph sz="quarter" idx="13"/>
          </p:nvPr>
        </p:nvSpPr>
        <p:spPr/>
        <p:txBody>
          <a:bodyPr vert="horz" lIns="0" tIns="0" rIns="0" bIns="0" rtlCol="0" anchor="t">
            <a:noAutofit/>
          </a:bodyPr>
          <a:lstStyle/>
          <a:p>
            <a:pPr marL="285750" indent="-285750">
              <a:buChar char="•"/>
            </a:pPr>
            <a:r>
              <a:rPr lang="en-US" sz="2400">
                <a:latin typeface="IBM Plex Sans"/>
                <a:ea typeface="Roboto Thin"/>
              </a:rPr>
              <a:t>Loglines should always be </a:t>
            </a:r>
            <a:r>
              <a:rPr lang="en-US" sz="2400" b="1">
                <a:latin typeface="IBM Plex Sans"/>
                <a:ea typeface="Roboto Thin"/>
              </a:rPr>
              <a:t>forty (40) words or less</a:t>
            </a:r>
            <a:r>
              <a:rPr lang="en-US" sz="2400">
                <a:latin typeface="IBM Plex Sans"/>
                <a:ea typeface="Roboto Thin"/>
              </a:rPr>
              <a:t>. </a:t>
            </a:r>
          </a:p>
          <a:p>
            <a:pPr marL="501650" lvl="1">
              <a:buChar char="•"/>
            </a:pPr>
            <a:r>
              <a:rPr lang="en-US" sz="2400">
                <a:latin typeface="IBM Plex Sans"/>
                <a:ea typeface="Roboto Thin"/>
              </a:rPr>
              <a:t>Like an elevator pitch, but for a story. </a:t>
            </a:r>
          </a:p>
          <a:p>
            <a:pPr marL="501650" lvl="1">
              <a:buFontTx/>
              <a:buChar char="•"/>
            </a:pPr>
            <a:endParaRPr lang="en-US" sz="2400">
              <a:latin typeface="IBM Plex Sans"/>
              <a:ea typeface="Roboto Thin"/>
            </a:endParaRPr>
          </a:p>
          <a:p>
            <a:pPr marL="285750" indent="-285750">
              <a:buChar char="•"/>
            </a:pPr>
            <a:r>
              <a:rPr lang="en-US" sz="2400">
                <a:latin typeface="IBM Plex Sans"/>
                <a:ea typeface="Roboto Thin"/>
              </a:rPr>
              <a:t>Loglines should always be </a:t>
            </a:r>
            <a:r>
              <a:rPr lang="en-US" sz="2400" b="1">
                <a:latin typeface="IBM Plex Sans"/>
                <a:ea typeface="Roboto Thin"/>
              </a:rPr>
              <a:t>written in present tense</a:t>
            </a:r>
            <a:r>
              <a:rPr lang="en-US" sz="2400">
                <a:latin typeface="IBM Plex Sans"/>
                <a:ea typeface="Roboto Thin"/>
              </a:rPr>
              <a:t>. </a:t>
            </a:r>
          </a:p>
          <a:p>
            <a:pPr marL="501650" lvl="1">
              <a:buChar char="•"/>
            </a:pPr>
            <a:r>
              <a:rPr lang="en-US" sz="2400">
                <a:latin typeface="IBM Plex Sans"/>
                <a:ea typeface="Roboto Thin"/>
              </a:rPr>
              <a:t>This helps to place the reader "in the action" and make the story feel more exciting and interesting. </a:t>
            </a:r>
            <a:endParaRPr lang="en-US" sz="2400"/>
          </a:p>
        </p:txBody>
      </p:sp>
    </p:spTree>
    <p:extLst>
      <p:ext uri="{BB962C8B-B14F-4D97-AF65-F5344CB8AC3E}">
        <p14:creationId xmlns:p14="http://schemas.microsoft.com/office/powerpoint/2010/main" val="2940224787"/>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EFD72142-153B-9F5C-9AAA-07E377426E91}"/>
              </a:ext>
            </a:extLst>
          </p:cNvPr>
          <p:cNvSpPr>
            <a:spLocks noGrp="1"/>
          </p:cNvSpPr>
          <p:nvPr>
            <p:ph type="ftr" sz="quarter" idx="10"/>
          </p:nvPr>
        </p:nvSpPr>
        <p:spPr>
          <a:xfrm>
            <a:off x="726170" y="6304235"/>
            <a:ext cx="7676239" cy="365125"/>
          </a:xfrm>
        </p:spPr>
        <p:txBody>
          <a:bodyPr/>
          <a:lstStyle/>
          <a:p>
            <a:r>
              <a:rPr lang="en-US"/>
              <a:t>Loglines: How To Captivate an Audience in Forty Words Or Less.</a:t>
            </a:r>
          </a:p>
        </p:txBody>
      </p:sp>
      <p:sp>
        <p:nvSpPr>
          <p:cNvPr id="4" name="Slide Number Placeholder 3">
            <a:extLst>
              <a:ext uri="{FF2B5EF4-FFF2-40B4-BE49-F238E27FC236}">
                <a16:creationId xmlns:a16="http://schemas.microsoft.com/office/drawing/2014/main" id="{6DD3AC17-F9E8-4F13-9C6A-691671F19E01}"/>
              </a:ext>
            </a:extLst>
          </p:cNvPr>
          <p:cNvSpPr>
            <a:spLocks noGrp="1"/>
          </p:cNvSpPr>
          <p:nvPr>
            <p:ph type="sldNum" sz="quarter" idx="11"/>
          </p:nvPr>
        </p:nvSpPr>
        <p:spPr/>
        <p:txBody>
          <a:bodyPr/>
          <a:lstStyle/>
          <a:p>
            <a:fld id="{5B64C28E-966E-6B4A-816A-311B7D0A2E6D}" type="slidenum">
              <a:rPr lang="en-US" smtClean="0"/>
              <a:pPr/>
              <a:t>14</a:t>
            </a:fld>
            <a:endParaRPr lang="en-US"/>
          </a:p>
        </p:txBody>
      </p:sp>
      <p:sp>
        <p:nvSpPr>
          <p:cNvPr id="5" name="Text Placeholder 4">
            <a:extLst>
              <a:ext uri="{FF2B5EF4-FFF2-40B4-BE49-F238E27FC236}">
                <a16:creationId xmlns:a16="http://schemas.microsoft.com/office/drawing/2014/main" id="{E08F5327-DE9D-6FBE-B927-01D9279750DD}"/>
              </a:ext>
            </a:extLst>
          </p:cNvPr>
          <p:cNvSpPr>
            <a:spLocks noGrp="1"/>
          </p:cNvSpPr>
          <p:nvPr>
            <p:ph type="body" sz="quarter" idx="12"/>
          </p:nvPr>
        </p:nvSpPr>
        <p:spPr>
          <a:xfrm>
            <a:off x="722538" y="665013"/>
            <a:ext cx="5420895" cy="522097"/>
          </a:xfrm>
        </p:spPr>
        <p:txBody>
          <a:bodyPr/>
          <a:lstStyle/>
          <a:p>
            <a:r>
              <a:rPr lang="en-US" sz="2400">
                <a:latin typeface="IBM Plex Sans Medm"/>
                <a:ea typeface="Roboto Thin"/>
              </a:rPr>
              <a:t>Logline a:</a:t>
            </a:r>
            <a:endParaRPr lang="en-US" sz="2400"/>
          </a:p>
        </p:txBody>
      </p:sp>
      <p:sp>
        <p:nvSpPr>
          <p:cNvPr id="6" name="Text Placeholder 5">
            <a:extLst>
              <a:ext uri="{FF2B5EF4-FFF2-40B4-BE49-F238E27FC236}">
                <a16:creationId xmlns:a16="http://schemas.microsoft.com/office/drawing/2014/main" id="{6A2B68A3-752D-AE98-429F-875AF40AEFA2}"/>
              </a:ext>
            </a:extLst>
          </p:cNvPr>
          <p:cNvSpPr>
            <a:spLocks noGrp="1"/>
          </p:cNvSpPr>
          <p:nvPr>
            <p:ph type="body" sz="quarter" idx="13"/>
          </p:nvPr>
        </p:nvSpPr>
        <p:spPr>
          <a:xfrm>
            <a:off x="6254750" y="665013"/>
            <a:ext cx="5430910" cy="522097"/>
          </a:xfrm>
        </p:spPr>
        <p:txBody>
          <a:bodyPr/>
          <a:lstStyle/>
          <a:p>
            <a:r>
              <a:rPr lang="en-US" sz="2400">
                <a:latin typeface="IBM Plex Sans Medm"/>
                <a:ea typeface="Roboto Thin"/>
              </a:rPr>
              <a:t>Logline B:</a:t>
            </a:r>
            <a:endParaRPr lang="en-US" sz="2400"/>
          </a:p>
        </p:txBody>
      </p:sp>
      <p:sp>
        <p:nvSpPr>
          <p:cNvPr id="7" name="Text Placeholder 6">
            <a:extLst>
              <a:ext uri="{FF2B5EF4-FFF2-40B4-BE49-F238E27FC236}">
                <a16:creationId xmlns:a16="http://schemas.microsoft.com/office/drawing/2014/main" id="{053E129C-D025-9DB7-C84F-43E2D8E0C49B}"/>
              </a:ext>
            </a:extLst>
          </p:cNvPr>
          <p:cNvSpPr>
            <a:spLocks noGrp="1"/>
          </p:cNvSpPr>
          <p:nvPr>
            <p:ph type="body" sz="quarter" idx="15"/>
          </p:nvPr>
        </p:nvSpPr>
        <p:spPr>
          <a:xfrm>
            <a:off x="722966" y="1505205"/>
            <a:ext cx="4467968" cy="4883258"/>
          </a:xfrm>
        </p:spPr>
        <p:txBody>
          <a:bodyPr vert="horz" lIns="0" tIns="0" rIns="0" bIns="0" rtlCol="0" anchor="t">
            <a:noAutofit/>
          </a:bodyPr>
          <a:lstStyle/>
          <a:p>
            <a:r>
              <a:rPr lang="en-US" sz="2400" i="1">
                <a:latin typeface="IBM Plex Sans"/>
                <a:ea typeface="Roboto Thin"/>
              </a:rPr>
              <a:t>When her younger sister is chosen to compete in a televised death-match for the entertainment of the elite, an impoverished teenage archer volunteers to replace her, making her a media darling, and an enemy of the corrupt government. </a:t>
            </a:r>
            <a:endParaRPr lang="en-US" sz="2400"/>
          </a:p>
        </p:txBody>
      </p:sp>
      <p:sp>
        <p:nvSpPr>
          <p:cNvPr id="8" name="Text Placeholder 7">
            <a:extLst>
              <a:ext uri="{FF2B5EF4-FFF2-40B4-BE49-F238E27FC236}">
                <a16:creationId xmlns:a16="http://schemas.microsoft.com/office/drawing/2014/main" id="{4AF37141-8FF8-5A8A-B8A9-6CA7635E0ABA}"/>
              </a:ext>
            </a:extLst>
          </p:cNvPr>
          <p:cNvSpPr>
            <a:spLocks noGrp="1"/>
          </p:cNvSpPr>
          <p:nvPr>
            <p:ph type="body" sz="quarter" idx="16"/>
          </p:nvPr>
        </p:nvSpPr>
        <p:spPr>
          <a:xfrm>
            <a:off x="6254634" y="1505204"/>
            <a:ext cx="4644916" cy="4883259"/>
          </a:xfrm>
        </p:spPr>
        <p:txBody>
          <a:bodyPr vert="horz" lIns="0" tIns="0" rIns="0" bIns="0" rtlCol="0" anchor="t">
            <a:noAutofit/>
          </a:bodyPr>
          <a:lstStyle/>
          <a:p>
            <a:r>
              <a:rPr lang="en-US" sz="2400" i="1">
                <a:latin typeface="IBM Plex Sans"/>
                <a:ea typeface="Roboto Thin"/>
              </a:rPr>
              <a:t>An impoverished teenage archer captures the public’s heart, but the government’s enmity, while she fights to survive a televised death-match so she can return home to care for her younger sister and ill mother.</a:t>
            </a:r>
            <a:endParaRPr lang="en-US" sz="2400">
              <a:latin typeface="IBM Plex Sans"/>
              <a:ea typeface="Roboto Thin"/>
            </a:endParaRPr>
          </a:p>
        </p:txBody>
      </p:sp>
      <p:sp>
        <p:nvSpPr>
          <p:cNvPr id="2" name="TextBox 1">
            <a:extLst>
              <a:ext uri="{FF2B5EF4-FFF2-40B4-BE49-F238E27FC236}">
                <a16:creationId xmlns:a16="http://schemas.microsoft.com/office/drawing/2014/main" id="{E1636755-CCDD-3B3D-3E1D-D25506A937DE}"/>
              </a:ext>
            </a:extLst>
          </p:cNvPr>
          <p:cNvSpPr txBox="1"/>
          <p:nvPr/>
        </p:nvSpPr>
        <p:spPr>
          <a:xfrm>
            <a:off x="721894" y="4932947"/>
            <a:ext cx="4120147"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US" sz="2400" b="1">
                <a:solidFill>
                  <a:schemeClr val="accent1">
                    <a:lumMod val="75000"/>
                  </a:schemeClr>
                </a:solidFill>
                <a:latin typeface="IBM Plex Sans"/>
                <a:ea typeface="Roboto Thin"/>
              </a:rPr>
              <a:t>Character-led</a:t>
            </a:r>
            <a:endParaRPr lang="en-US" sz="2400" b="1">
              <a:solidFill>
                <a:schemeClr val="accent1">
                  <a:lumMod val="75000"/>
                </a:schemeClr>
              </a:solidFill>
            </a:endParaRPr>
          </a:p>
        </p:txBody>
      </p:sp>
      <p:sp>
        <p:nvSpPr>
          <p:cNvPr id="9" name="TextBox 8">
            <a:extLst>
              <a:ext uri="{FF2B5EF4-FFF2-40B4-BE49-F238E27FC236}">
                <a16:creationId xmlns:a16="http://schemas.microsoft.com/office/drawing/2014/main" id="{88F13AE1-B4E4-ED49-FF32-1EE8C206FC9B}"/>
              </a:ext>
            </a:extLst>
          </p:cNvPr>
          <p:cNvSpPr txBox="1"/>
          <p:nvPr/>
        </p:nvSpPr>
        <p:spPr>
          <a:xfrm>
            <a:off x="6256420" y="4251157"/>
            <a:ext cx="4120147" cy="36933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US" sz="2400" b="1">
                <a:solidFill>
                  <a:schemeClr val="accent1">
                    <a:lumMod val="75000"/>
                  </a:schemeClr>
                </a:solidFill>
                <a:latin typeface="IBM Plex Sans"/>
                <a:ea typeface="Roboto Thin"/>
              </a:rPr>
              <a:t>Story-led</a:t>
            </a:r>
            <a:endParaRPr lang="en-US" sz="2400" b="1">
              <a:solidFill>
                <a:schemeClr val="accent1">
                  <a:lumMod val="75000"/>
                </a:schemeClr>
              </a:solidFill>
            </a:endParaRPr>
          </a:p>
        </p:txBody>
      </p:sp>
    </p:spTree>
    <p:extLst>
      <p:ext uri="{BB962C8B-B14F-4D97-AF65-F5344CB8AC3E}">
        <p14:creationId xmlns:p14="http://schemas.microsoft.com/office/powerpoint/2010/main" val="3105690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86BAC7D-22A7-4E57-19A5-4906D9DE8C67}"/>
              </a:ext>
            </a:extLst>
          </p:cNvPr>
          <p:cNvSpPr>
            <a:spLocks noGrp="1"/>
          </p:cNvSpPr>
          <p:nvPr>
            <p:ph type="ftr" sz="quarter" idx="11"/>
          </p:nvPr>
        </p:nvSpPr>
        <p:spPr>
          <a:xfrm>
            <a:off x="275210" y="6389963"/>
            <a:ext cx="8463306" cy="418598"/>
          </a:xfrm>
        </p:spPr>
        <p:txBody>
          <a:bodyPr/>
          <a:lstStyle/>
          <a:p>
            <a:r>
              <a:rPr lang="en-US"/>
              <a:t>Loglines: How To Captivate an Audience in Forty Words Or Less.</a:t>
            </a:r>
          </a:p>
        </p:txBody>
      </p:sp>
      <p:sp>
        <p:nvSpPr>
          <p:cNvPr id="3" name="Slide Number Placeholder 2">
            <a:extLst>
              <a:ext uri="{FF2B5EF4-FFF2-40B4-BE49-F238E27FC236}">
                <a16:creationId xmlns:a16="http://schemas.microsoft.com/office/drawing/2014/main" id="{5035D925-BDFB-76EF-5B1F-211A5735413E}"/>
              </a:ext>
            </a:extLst>
          </p:cNvPr>
          <p:cNvSpPr>
            <a:spLocks noGrp="1"/>
          </p:cNvSpPr>
          <p:nvPr>
            <p:ph type="sldNum" sz="quarter" idx="12"/>
          </p:nvPr>
        </p:nvSpPr>
        <p:spPr>
          <a:xfrm>
            <a:off x="58172" y="6404251"/>
            <a:ext cx="418293" cy="365125"/>
          </a:xfrm>
        </p:spPr>
        <p:txBody>
          <a:bodyPr/>
          <a:lstStyle/>
          <a:p>
            <a:fld id="{5B64C28E-966E-6B4A-816A-311B7D0A2E6D}" type="slidenum">
              <a:rPr lang="en-US" smtClean="0"/>
              <a:t>15</a:t>
            </a:fld>
            <a:endParaRPr lang="en-US"/>
          </a:p>
        </p:txBody>
      </p:sp>
      <p:sp>
        <p:nvSpPr>
          <p:cNvPr id="4" name="Content Placeholder 3">
            <a:extLst>
              <a:ext uri="{FF2B5EF4-FFF2-40B4-BE49-F238E27FC236}">
                <a16:creationId xmlns:a16="http://schemas.microsoft.com/office/drawing/2014/main" id="{DB901A04-85F1-396D-74B7-A02D3661BC07}"/>
              </a:ext>
            </a:extLst>
          </p:cNvPr>
          <p:cNvSpPr>
            <a:spLocks noGrp="1"/>
          </p:cNvSpPr>
          <p:nvPr>
            <p:ph sz="quarter" idx="13"/>
          </p:nvPr>
        </p:nvSpPr>
        <p:spPr>
          <a:xfrm>
            <a:off x="511175" y="1182687"/>
            <a:ext cx="11169650" cy="4968875"/>
          </a:xfrm>
        </p:spPr>
        <p:txBody>
          <a:bodyPr vert="horz" lIns="0" tIns="0" rIns="0" bIns="0" rtlCol="0" anchor="t">
            <a:noAutofit/>
          </a:bodyPr>
          <a:lstStyle/>
          <a:p>
            <a:pPr>
              <a:lnSpc>
                <a:spcPct val="150000"/>
              </a:lnSpc>
            </a:pPr>
            <a:r>
              <a:rPr lang="en-US" sz="3900" i="1" dirty="0">
                <a:latin typeface="IBM Plex Sans"/>
                <a:ea typeface="Roboto Thin"/>
              </a:rPr>
              <a:t>When her younger sister is chosen to compete in a televised death-match for the entertainment of the elite, an impoverished teenage archer volunteers to replace her, making her a media darling, and an enemy of the corrupt government.  </a:t>
            </a:r>
            <a:endParaRPr lang="en-US" sz="3900" dirty="0">
              <a:ea typeface="Roboto Thin"/>
            </a:endParaRPr>
          </a:p>
        </p:txBody>
      </p:sp>
      <p:sp>
        <p:nvSpPr>
          <p:cNvPr id="5" name="Title 4">
            <a:extLst>
              <a:ext uri="{FF2B5EF4-FFF2-40B4-BE49-F238E27FC236}">
                <a16:creationId xmlns:a16="http://schemas.microsoft.com/office/drawing/2014/main" id="{0F82F155-6ABB-F465-3A8B-4E22EAE1E6EA}"/>
              </a:ext>
            </a:extLst>
          </p:cNvPr>
          <p:cNvSpPr>
            <a:spLocks noGrp="1"/>
          </p:cNvSpPr>
          <p:nvPr>
            <p:ph type="title"/>
          </p:nvPr>
        </p:nvSpPr>
        <p:spPr/>
        <p:txBody>
          <a:bodyPr/>
          <a:lstStyle/>
          <a:p>
            <a:r>
              <a:rPr lang="en-US">
                <a:latin typeface="IBM Plex Sans SmBld"/>
                <a:ea typeface="Roboto Thin"/>
              </a:rPr>
              <a:t>Logline A:</a:t>
            </a:r>
            <a:endParaRPr lang="en-US"/>
          </a:p>
        </p:txBody>
      </p:sp>
      <p:sp>
        <p:nvSpPr>
          <p:cNvPr id="6" name="Rectangle 5">
            <a:extLst>
              <a:ext uri="{FF2B5EF4-FFF2-40B4-BE49-F238E27FC236}">
                <a16:creationId xmlns:a16="http://schemas.microsoft.com/office/drawing/2014/main" id="{D12C734D-30F3-2B93-CC78-C2B9DCB07B35}"/>
              </a:ext>
            </a:extLst>
          </p:cNvPr>
          <p:cNvSpPr/>
          <p:nvPr/>
        </p:nvSpPr>
        <p:spPr>
          <a:xfrm>
            <a:off x="463176" y="1464235"/>
            <a:ext cx="11185584" cy="531962"/>
          </a:xfrm>
          <a:prstGeom prst="rect">
            <a:avLst/>
          </a:prstGeom>
          <a:noFill/>
          <a:ln w="28575">
            <a:solidFill>
              <a:srgbClr val="00B05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7" name="Rectangle 6">
            <a:extLst>
              <a:ext uri="{FF2B5EF4-FFF2-40B4-BE49-F238E27FC236}">
                <a16:creationId xmlns:a16="http://schemas.microsoft.com/office/drawing/2014/main" id="{C51EF391-E9AE-2C65-35EF-ECB05727A279}"/>
              </a:ext>
            </a:extLst>
          </p:cNvPr>
          <p:cNvSpPr/>
          <p:nvPr/>
        </p:nvSpPr>
        <p:spPr>
          <a:xfrm>
            <a:off x="491930" y="2355631"/>
            <a:ext cx="11185584" cy="531962"/>
          </a:xfrm>
          <a:prstGeom prst="rect">
            <a:avLst/>
          </a:prstGeom>
          <a:noFill/>
          <a:ln w="28575">
            <a:solidFill>
              <a:srgbClr val="00B05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8" name="Rectangle 7">
            <a:extLst>
              <a:ext uri="{FF2B5EF4-FFF2-40B4-BE49-F238E27FC236}">
                <a16:creationId xmlns:a16="http://schemas.microsoft.com/office/drawing/2014/main" id="{CEC86431-54B0-0699-293C-E49C32458291}"/>
              </a:ext>
            </a:extLst>
          </p:cNvPr>
          <p:cNvSpPr/>
          <p:nvPr/>
        </p:nvSpPr>
        <p:spPr>
          <a:xfrm>
            <a:off x="491930" y="3261405"/>
            <a:ext cx="1049547" cy="531962"/>
          </a:xfrm>
          <a:prstGeom prst="rect">
            <a:avLst/>
          </a:prstGeom>
          <a:noFill/>
          <a:ln w="28575">
            <a:solidFill>
              <a:srgbClr val="00B05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9" name="TextBox 8">
            <a:extLst>
              <a:ext uri="{FF2B5EF4-FFF2-40B4-BE49-F238E27FC236}">
                <a16:creationId xmlns:a16="http://schemas.microsoft.com/office/drawing/2014/main" id="{C5B58BB3-950D-17B3-786C-7B58EA1AB3D5}"/>
              </a:ext>
            </a:extLst>
          </p:cNvPr>
          <p:cNvSpPr txBox="1"/>
          <p:nvPr/>
        </p:nvSpPr>
        <p:spPr>
          <a:xfrm>
            <a:off x="489826" y="856657"/>
            <a:ext cx="2019031" cy="30777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000" b="1">
                <a:solidFill>
                  <a:srgbClr val="00AB60"/>
                </a:solidFill>
                <a:latin typeface="IBM Plex Sans"/>
                <a:ea typeface="Roboto Thin"/>
              </a:rPr>
              <a:t>Inciting Incident</a:t>
            </a:r>
            <a:endParaRPr lang="en-US" sz="2000" b="1">
              <a:solidFill>
                <a:srgbClr val="00AB60"/>
              </a:solidFill>
            </a:endParaRPr>
          </a:p>
        </p:txBody>
      </p:sp>
      <p:sp>
        <p:nvSpPr>
          <p:cNvPr id="10" name="Rectangle 9">
            <a:extLst>
              <a:ext uri="{FF2B5EF4-FFF2-40B4-BE49-F238E27FC236}">
                <a16:creationId xmlns:a16="http://schemas.microsoft.com/office/drawing/2014/main" id="{2DCCF12E-EDC6-B5D2-9FDC-C7E5D00AECC4}"/>
              </a:ext>
            </a:extLst>
          </p:cNvPr>
          <p:cNvSpPr/>
          <p:nvPr/>
        </p:nvSpPr>
        <p:spPr>
          <a:xfrm>
            <a:off x="1643529" y="3257176"/>
            <a:ext cx="7016150" cy="546339"/>
          </a:xfrm>
          <a:prstGeom prst="rect">
            <a:avLst/>
          </a:prstGeom>
          <a:noFill/>
          <a:ln w="28575">
            <a:solidFill>
              <a:srgbClr val="F89B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CBDD55BE-CC54-C7E6-A99A-0D713D165BF6}"/>
              </a:ext>
            </a:extLst>
          </p:cNvPr>
          <p:cNvSpPr txBox="1"/>
          <p:nvPr/>
        </p:nvSpPr>
        <p:spPr>
          <a:xfrm>
            <a:off x="1641811" y="2885917"/>
            <a:ext cx="1415182" cy="30777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000" b="1">
                <a:solidFill>
                  <a:srgbClr val="F89B53"/>
                </a:solidFill>
                <a:latin typeface="IBM Plex Sans"/>
                <a:ea typeface="Roboto Thin"/>
              </a:rPr>
              <a:t>Protagonist</a:t>
            </a:r>
            <a:endParaRPr lang="en-US" sz="2000" b="1">
              <a:solidFill>
                <a:srgbClr val="F89B53"/>
              </a:solidFill>
            </a:endParaRPr>
          </a:p>
        </p:txBody>
      </p:sp>
      <p:sp>
        <p:nvSpPr>
          <p:cNvPr id="12" name="Rectangle 11">
            <a:extLst>
              <a:ext uri="{FF2B5EF4-FFF2-40B4-BE49-F238E27FC236}">
                <a16:creationId xmlns:a16="http://schemas.microsoft.com/office/drawing/2014/main" id="{69A9C3E6-54C9-CF64-17CC-0CD4E081BDE9}"/>
              </a:ext>
            </a:extLst>
          </p:cNvPr>
          <p:cNvSpPr/>
          <p:nvPr/>
        </p:nvSpPr>
        <p:spPr>
          <a:xfrm>
            <a:off x="8809789" y="3261893"/>
            <a:ext cx="2874210" cy="548105"/>
          </a:xfrm>
          <a:prstGeom prst="rect">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3BCA502-E7E6-369C-2EC0-10BB751241C9}"/>
              </a:ext>
            </a:extLst>
          </p:cNvPr>
          <p:cNvSpPr/>
          <p:nvPr/>
        </p:nvSpPr>
        <p:spPr>
          <a:xfrm>
            <a:off x="491929" y="4160367"/>
            <a:ext cx="11185584" cy="531962"/>
          </a:xfrm>
          <a:prstGeom prst="rect">
            <a:avLst/>
          </a:prstGeom>
          <a:noFill/>
          <a:ln w="28575">
            <a:solidFill>
              <a:srgbClr val="7030A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4" name="Rectangle 13">
            <a:extLst>
              <a:ext uri="{FF2B5EF4-FFF2-40B4-BE49-F238E27FC236}">
                <a16:creationId xmlns:a16="http://schemas.microsoft.com/office/drawing/2014/main" id="{69103292-9B6B-E711-D9D5-BB958E200F68}"/>
              </a:ext>
            </a:extLst>
          </p:cNvPr>
          <p:cNvSpPr/>
          <p:nvPr/>
        </p:nvSpPr>
        <p:spPr>
          <a:xfrm>
            <a:off x="494631" y="5079998"/>
            <a:ext cx="2072105" cy="548105"/>
          </a:xfrm>
          <a:prstGeom prst="rect">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92C7AAFA-3D45-BA38-D309-560774CCE97F}"/>
              </a:ext>
            </a:extLst>
          </p:cNvPr>
          <p:cNvSpPr txBox="1"/>
          <p:nvPr/>
        </p:nvSpPr>
        <p:spPr>
          <a:xfrm>
            <a:off x="8842376" y="2961353"/>
            <a:ext cx="800235" cy="30777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000" b="1">
                <a:solidFill>
                  <a:srgbClr val="7030A0"/>
                </a:solidFill>
                <a:latin typeface="IBM Plex Sans"/>
                <a:ea typeface="Roboto Thin"/>
              </a:rPr>
              <a:t>Action</a:t>
            </a:r>
            <a:endParaRPr lang="en-US" sz="2000" b="1">
              <a:solidFill>
                <a:srgbClr val="7030A0"/>
              </a:solidFill>
            </a:endParaRPr>
          </a:p>
        </p:txBody>
      </p:sp>
      <p:sp>
        <p:nvSpPr>
          <p:cNvPr id="16" name="Rectangle 15">
            <a:extLst>
              <a:ext uri="{FF2B5EF4-FFF2-40B4-BE49-F238E27FC236}">
                <a16:creationId xmlns:a16="http://schemas.microsoft.com/office/drawing/2014/main" id="{10F2928D-20C0-A0E2-3D50-AFF28B7A38FF}"/>
              </a:ext>
            </a:extLst>
          </p:cNvPr>
          <p:cNvSpPr/>
          <p:nvPr/>
        </p:nvSpPr>
        <p:spPr>
          <a:xfrm>
            <a:off x="2620209" y="5079998"/>
            <a:ext cx="5253788" cy="54810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48B162AA-7722-6429-418A-1F40DF67A238}"/>
              </a:ext>
            </a:extLst>
          </p:cNvPr>
          <p:cNvSpPr txBox="1"/>
          <p:nvPr/>
        </p:nvSpPr>
        <p:spPr>
          <a:xfrm>
            <a:off x="2622002" y="4743887"/>
            <a:ext cx="1428550" cy="30777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000" b="1">
                <a:solidFill>
                  <a:srgbClr val="FF0000"/>
                </a:solidFill>
                <a:latin typeface="IBM Plex Sans"/>
                <a:ea typeface="Roboto Thin"/>
              </a:rPr>
              <a:t>Antagonist</a:t>
            </a:r>
            <a:endParaRPr lang="en-US" sz="2000" b="1">
              <a:solidFill>
                <a:srgbClr val="FF0000"/>
              </a:solidFill>
            </a:endParaRPr>
          </a:p>
        </p:txBody>
      </p:sp>
    </p:spTree>
    <p:extLst>
      <p:ext uri="{BB962C8B-B14F-4D97-AF65-F5344CB8AC3E}">
        <p14:creationId xmlns:p14="http://schemas.microsoft.com/office/powerpoint/2010/main" val="76496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p:bldP spid="10" grpId="0" animBg="1"/>
      <p:bldP spid="11" grpId="0"/>
      <p:bldP spid="12" grpId="0" animBg="1"/>
      <p:bldP spid="13" grpId="0" animBg="1"/>
      <p:bldP spid="14" grpId="0" animBg="1"/>
      <p:bldP spid="15" grpId="0"/>
      <p:bldP spid="16" grpId="0" animBg="1"/>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0A2660C-6EB9-9256-BD1E-3A15EF0C37AA}"/>
              </a:ext>
            </a:extLst>
          </p:cNvPr>
          <p:cNvSpPr>
            <a:spLocks noGrp="1"/>
          </p:cNvSpPr>
          <p:nvPr>
            <p:ph type="sldNum" sz="quarter" idx="12"/>
          </p:nvPr>
        </p:nvSpPr>
        <p:spPr>
          <a:xfrm>
            <a:off x="72462" y="6432827"/>
            <a:ext cx="418293" cy="365125"/>
          </a:xfrm>
        </p:spPr>
        <p:txBody>
          <a:bodyPr/>
          <a:lstStyle/>
          <a:p>
            <a:fld id="{5B64C28E-966E-6B4A-816A-311B7D0A2E6D}" type="slidenum">
              <a:rPr lang="en-US" smtClean="0"/>
              <a:t>16</a:t>
            </a:fld>
            <a:endParaRPr lang="en-US" dirty="0"/>
          </a:p>
        </p:txBody>
      </p:sp>
      <p:sp>
        <p:nvSpPr>
          <p:cNvPr id="4" name="Content Placeholder 3">
            <a:extLst>
              <a:ext uri="{FF2B5EF4-FFF2-40B4-BE49-F238E27FC236}">
                <a16:creationId xmlns:a16="http://schemas.microsoft.com/office/drawing/2014/main" id="{1CD91A04-736E-653E-F4AD-99C02C6A40C7}"/>
              </a:ext>
            </a:extLst>
          </p:cNvPr>
          <p:cNvSpPr>
            <a:spLocks noGrp="1"/>
          </p:cNvSpPr>
          <p:nvPr>
            <p:ph sz="quarter" idx="13"/>
          </p:nvPr>
        </p:nvSpPr>
        <p:spPr/>
        <p:txBody>
          <a:bodyPr vert="horz" lIns="0" tIns="0" rIns="0" bIns="0" rtlCol="0" anchor="t">
            <a:noAutofit/>
          </a:bodyPr>
          <a:lstStyle/>
          <a:p>
            <a:pPr>
              <a:lnSpc>
                <a:spcPct val="150000"/>
              </a:lnSpc>
            </a:pPr>
            <a:r>
              <a:rPr lang="en-US" sz="4000" i="1">
                <a:latin typeface="IBM Plex Sans"/>
                <a:ea typeface="Roboto Thin"/>
              </a:rPr>
              <a:t>An impoverished teenage archer captures the public’s heart, but the government’s enmity, while she fights to survive a televised death-match so she can return home to care for her younger sister and ill mother.</a:t>
            </a:r>
            <a:endParaRPr lang="en-US" sz="4000">
              <a:latin typeface="IBM Plex Sans"/>
              <a:ea typeface="Roboto Thin"/>
            </a:endParaRPr>
          </a:p>
        </p:txBody>
      </p:sp>
      <p:sp>
        <p:nvSpPr>
          <p:cNvPr id="5" name="Title 4">
            <a:extLst>
              <a:ext uri="{FF2B5EF4-FFF2-40B4-BE49-F238E27FC236}">
                <a16:creationId xmlns:a16="http://schemas.microsoft.com/office/drawing/2014/main" id="{6390D359-7EC0-8549-4D3E-9B87C4876015}"/>
              </a:ext>
            </a:extLst>
          </p:cNvPr>
          <p:cNvSpPr>
            <a:spLocks noGrp="1"/>
          </p:cNvSpPr>
          <p:nvPr>
            <p:ph type="title"/>
          </p:nvPr>
        </p:nvSpPr>
        <p:spPr/>
        <p:txBody>
          <a:bodyPr/>
          <a:lstStyle/>
          <a:p>
            <a:r>
              <a:rPr lang="en-US">
                <a:latin typeface="IBM Plex Sans SmBld"/>
                <a:ea typeface="Roboto Thin"/>
              </a:rPr>
              <a:t>Logline B:</a:t>
            </a:r>
            <a:endParaRPr lang="en-US"/>
          </a:p>
        </p:txBody>
      </p:sp>
      <p:sp>
        <p:nvSpPr>
          <p:cNvPr id="7" name="Rectangle 6">
            <a:extLst>
              <a:ext uri="{FF2B5EF4-FFF2-40B4-BE49-F238E27FC236}">
                <a16:creationId xmlns:a16="http://schemas.microsoft.com/office/drawing/2014/main" id="{80045696-D459-D0B5-5F8B-5AE545CCADE2}"/>
              </a:ext>
            </a:extLst>
          </p:cNvPr>
          <p:cNvSpPr/>
          <p:nvPr/>
        </p:nvSpPr>
        <p:spPr>
          <a:xfrm>
            <a:off x="507718" y="1445629"/>
            <a:ext cx="7274942" cy="546339"/>
          </a:xfrm>
          <a:prstGeom prst="rect">
            <a:avLst/>
          </a:prstGeom>
          <a:noFill/>
          <a:ln w="28575">
            <a:solidFill>
              <a:srgbClr val="F89B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37082F3A-E90B-8959-B895-2AB5B1FF70CD}"/>
              </a:ext>
            </a:extLst>
          </p:cNvPr>
          <p:cNvSpPr txBox="1"/>
          <p:nvPr/>
        </p:nvSpPr>
        <p:spPr>
          <a:xfrm>
            <a:off x="465435" y="1047156"/>
            <a:ext cx="1415182" cy="30777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000" b="1">
                <a:solidFill>
                  <a:srgbClr val="F89B53"/>
                </a:solidFill>
                <a:latin typeface="IBM Plex Sans"/>
                <a:ea typeface="Roboto Thin"/>
              </a:rPr>
              <a:t>Protagonist</a:t>
            </a:r>
            <a:endParaRPr lang="en-US" sz="2000" b="1">
              <a:solidFill>
                <a:srgbClr val="F89B53"/>
              </a:solidFill>
            </a:endParaRPr>
          </a:p>
        </p:txBody>
      </p:sp>
      <p:sp>
        <p:nvSpPr>
          <p:cNvPr id="11" name="Rectangle 10">
            <a:extLst>
              <a:ext uri="{FF2B5EF4-FFF2-40B4-BE49-F238E27FC236}">
                <a16:creationId xmlns:a16="http://schemas.microsoft.com/office/drawing/2014/main" id="{2B27D966-8D68-8A99-4536-15415129EC98}"/>
              </a:ext>
            </a:extLst>
          </p:cNvPr>
          <p:cNvSpPr/>
          <p:nvPr/>
        </p:nvSpPr>
        <p:spPr>
          <a:xfrm>
            <a:off x="7870216" y="1442526"/>
            <a:ext cx="2848482" cy="548105"/>
          </a:xfrm>
          <a:prstGeom prst="rect">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389D5D0-4A1F-E3E0-8F75-B3969DCC0501}"/>
              </a:ext>
            </a:extLst>
          </p:cNvPr>
          <p:cNvSpPr/>
          <p:nvPr/>
        </p:nvSpPr>
        <p:spPr>
          <a:xfrm>
            <a:off x="465876" y="2405809"/>
            <a:ext cx="3164784" cy="548105"/>
          </a:xfrm>
          <a:prstGeom prst="rect">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B5B9F2FC-35DB-002A-CDAB-C8AE4CE9CA80}"/>
              </a:ext>
            </a:extLst>
          </p:cNvPr>
          <p:cNvSpPr txBox="1"/>
          <p:nvPr/>
        </p:nvSpPr>
        <p:spPr>
          <a:xfrm>
            <a:off x="7866000" y="1046853"/>
            <a:ext cx="800235" cy="30777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000" b="1">
                <a:solidFill>
                  <a:srgbClr val="7030A0"/>
                </a:solidFill>
                <a:latin typeface="IBM Plex Sans"/>
                <a:ea typeface="Roboto Thin"/>
              </a:rPr>
              <a:t>Action</a:t>
            </a:r>
            <a:endParaRPr lang="en-US" sz="2000" b="1">
              <a:solidFill>
                <a:srgbClr val="7030A0"/>
              </a:solidFill>
            </a:endParaRPr>
          </a:p>
        </p:txBody>
      </p:sp>
      <p:sp>
        <p:nvSpPr>
          <p:cNvPr id="19" name="Rectangle 18">
            <a:extLst>
              <a:ext uri="{FF2B5EF4-FFF2-40B4-BE49-F238E27FC236}">
                <a16:creationId xmlns:a16="http://schemas.microsoft.com/office/drawing/2014/main" id="{3B4E3793-8C0F-6EFF-29BC-A660276F176D}"/>
              </a:ext>
            </a:extLst>
          </p:cNvPr>
          <p:cNvSpPr/>
          <p:nvPr/>
        </p:nvSpPr>
        <p:spPr>
          <a:xfrm>
            <a:off x="3727266" y="2405809"/>
            <a:ext cx="6490240" cy="54810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35227C25-C4EB-6D27-8D92-C890CF69BDE9}"/>
              </a:ext>
            </a:extLst>
          </p:cNvPr>
          <p:cNvSpPr txBox="1"/>
          <p:nvPr/>
        </p:nvSpPr>
        <p:spPr>
          <a:xfrm>
            <a:off x="3789392" y="2040173"/>
            <a:ext cx="1428550" cy="30777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000" b="1">
                <a:solidFill>
                  <a:srgbClr val="FF0000"/>
                </a:solidFill>
                <a:latin typeface="IBM Plex Sans"/>
                <a:ea typeface="Roboto Thin"/>
              </a:rPr>
              <a:t>Antagonist</a:t>
            </a:r>
            <a:endParaRPr lang="en-US" sz="2000" b="1">
              <a:solidFill>
                <a:srgbClr val="FF0000"/>
              </a:solidFill>
            </a:endParaRPr>
          </a:p>
        </p:txBody>
      </p:sp>
      <p:sp>
        <p:nvSpPr>
          <p:cNvPr id="22" name="Rectangle 21">
            <a:extLst>
              <a:ext uri="{FF2B5EF4-FFF2-40B4-BE49-F238E27FC236}">
                <a16:creationId xmlns:a16="http://schemas.microsoft.com/office/drawing/2014/main" id="{3ED71E8D-58E7-0F27-6FA0-6D5D523B0053}"/>
              </a:ext>
            </a:extLst>
          </p:cNvPr>
          <p:cNvSpPr/>
          <p:nvPr/>
        </p:nvSpPr>
        <p:spPr>
          <a:xfrm>
            <a:off x="10358003" y="2405808"/>
            <a:ext cx="1330030" cy="548105"/>
          </a:xfrm>
          <a:prstGeom prst="rect">
            <a:avLst/>
          </a:prstGeom>
          <a:noFill/>
          <a:ln w="28575">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B971509-AD03-9BF1-73D5-7207C1B8F734}"/>
              </a:ext>
            </a:extLst>
          </p:cNvPr>
          <p:cNvSpPr/>
          <p:nvPr/>
        </p:nvSpPr>
        <p:spPr>
          <a:xfrm>
            <a:off x="465371" y="3301493"/>
            <a:ext cx="10072976" cy="548105"/>
          </a:xfrm>
          <a:prstGeom prst="rect">
            <a:avLst/>
          </a:prstGeom>
          <a:noFill/>
          <a:ln w="28575">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99B0C756-D3B7-74EC-E144-4CC99BE45F9D}"/>
              </a:ext>
            </a:extLst>
          </p:cNvPr>
          <p:cNvSpPr txBox="1"/>
          <p:nvPr/>
        </p:nvSpPr>
        <p:spPr>
          <a:xfrm>
            <a:off x="10384081" y="2050677"/>
            <a:ext cx="693287" cy="30777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000" b="1">
                <a:solidFill>
                  <a:srgbClr val="00B0F0"/>
                </a:solidFill>
                <a:latin typeface="IBM Plex Sans"/>
                <a:ea typeface="Roboto Thin"/>
              </a:rPr>
              <a:t>Goal</a:t>
            </a:r>
          </a:p>
        </p:txBody>
      </p:sp>
      <p:sp>
        <p:nvSpPr>
          <p:cNvPr id="25" name="Rectangle 24">
            <a:extLst>
              <a:ext uri="{FF2B5EF4-FFF2-40B4-BE49-F238E27FC236}">
                <a16:creationId xmlns:a16="http://schemas.microsoft.com/office/drawing/2014/main" id="{2E516830-6DEE-8018-8AF6-5FAB01821307}"/>
              </a:ext>
            </a:extLst>
          </p:cNvPr>
          <p:cNvSpPr/>
          <p:nvPr/>
        </p:nvSpPr>
        <p:spPr>
          <a:xfrm>
            <a:off x="10585266" y="3301492"/>
            <a:ext cx="634873" cy="548105"/>
          </a:xfrm>
          <a:prstGeom prst="rect">
            <a:avLst/>
          </a:prstGeom>
          <a:noFill/>
          <a:ln w="28575">
            <a:solidFill>
              <a:srgbClr val="E637A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C9C7E35F-97DA-0435-4024-0E592F6CD4C0}"/>
              </a:ext>
            </a:extLst>
          </p:cNvPr>
          <p:cNvSpPr/>
          <p:nvPr/>
        </p:nvSpPr>
        <p:spPr>
          <a:xfrm>
            <a:off x="465370" y="4250650"/>
            <a:ext cx="10072976" cy="548105"/>
          </a:xfrm>
          <a:prstGeom prst="rect">
            <a:avLst/>
          </a:prstGeom>
          <a:noFill/>
          <a:ln w="28575">
            <a:solidFill>
              <a:srgbClr val="E637A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2DF161F7-8377-9A2C-4985-76A9D16E096B}"/>
              </a:ext>
            </a:extLst>
          </p:cNvPr>
          <p:cNvSpPr/>
          <p:nvPr/>
        </p:nvSpPr>
        <p:spPr>
          <a:xfrm>
            <a:off x="465369" y="5106228"/>
            <a:ext cx="4645398" cy="548105"/>
          </a:xfrm>
          <a:prstGeom prst="rect">
            <a:avLst/>
          </a:prstGeom>
          <a:noFill/>
          <a:ln w="28575">
            <a:solidFill>
              <a:srgbClr val="E637A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3931A5F4-40B5-DD65-1BD3-49D113594140}"/>
              </a:ext>
            </a:extLst>
          </p:cNvPr>
          <p:cNvSpPr txBox="1"/>
          <p:nvPr/>
        </p:nvSpPr>
        <p:spPr>
          <a:xfrm>
            <a:off x="468294" y="3896951"/>
            <a:ext cx="693287" cy="30777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000" b="1">
                <a:solidFill>
                  <a:srgbClr val="E637A5"/>
                </a:solidFill>
                <a:latin typeface="IBM Plex Sans"/>
                <a:ea typeface="Roboto Thin"/>
              </a:rPr>
              <a:t>Stake</a:t>
            </a:r>
          </a:p>
        </p:txBody>
      </p:sp>
      <p:sp>
        <p:nvSpPr>
          <p:cNvPr id="6" name="Footer Placeholder 1">
            <a:extLst>
              <a:ext uri="{FF2B5EF4-FFF2-40B4-BE49-F238E27FC236}">
                <a16:creationId xmlns:a16="http://schemas.microsoft.com/office/drawing/2014/main" id="{9C73B113-3D45-1D53-6AA5-A38993DA9DB4}"/>
              </a:ext>
            </a:extLst>
          </p:cNvPr>
          <p:cNvSpPr>
            <a:spLocks noGrp="1"/>
          </p:cNvSpPr>
          <p:nvPr>
            <p:ph type="ftr" sz="quarter" idx="11"/>
          </p:nvPr>
        </p:nvSpPr>
        <p:spPr>
          <a:xfrm>
            <a:off x="275210" y="6389963"/>
            <a:ext cx="8463306" cy="418598"/>
          </a:xfrm>
        </p:spPr>
        <p:txBody>
          <a:bodyPr/>
          <a:lstStyle/>
          <a:p>
            <a:r>
              <a:rPr lang="en-US"/>
              <a:t>Loglines: How To Captivate an Audience in Forty Words Or Less.</a:t>
            </a:r>
          </a:p>
        </p:txBody>
      </p:sp>
    </p:spTree>
    <p:extLst>
      <p:ext uri="{BB962C8B-B14F-4D97-AF65-F5344CB8AC3E}">
        <p14:creationId xmlns:p14="http://schemas.microsoft.com/office/powerpoint/2010/main" val="2911010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P spid="11" grpId="0" animBg="1"/>
      <p:bldP spid="13" grpId="0" animBg="1"/>
      <p:bldP spid="17" grpId="0"/>
      <p:bldP spid="19" grpId="0" animBg="1"/>
      <p:bldP spid="21" grpId="0"/>
      <p:bldP spid="22" grpId="0" animBg="1"/>
      <p:bldP spid="23" grpId="0" animBg="1"/>
      <p:bldP spid="24" grpId="0"/>
      <p:bldP spid="25" grpId="0" animBg="1"/>
      <p:bldP spid="26" grpId="0" animBg="1"/>
      <p:bldP spid="27" grpId="0" animBg="1"/>
      <p:bldP spid="2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A group of people in a movie theater&#10;&#10;Description automatically generated">
            <a:extLst>
              <a:ext uri="{FF2B5EF4-FFF2-40B4-BE49-F238E27FC236}">
                <a16:creationId xmlns:a16="http://schemas.microsoft.com/office/drawing/2014/main" id="{CC128D7A-1B34-9DA5-704B-1C6CEA1CE9D5}"/>
              </a:ext>
            </a:extLst>
          </p:cNvPr>
          <p:cNvPicPr>
            <a:picLocks noGrp="1" noChangeAspect="1"/>
          </p:cNvPicPr>
          <p:nvPr>
            <p:ph type="pic" sz="quarter" idx="11"/>
          </p:nvPr>
        </p:nvPicPr>
        <p:blipFill>
          <a:blip r:embed="rId2"/>
          <a:srcRect t="7813" b="7813"/>
          <a:stretch/>
        </p:blipFill>
        <p:spPr/>
      </p:pic>
      <p:sp>
        <p:nvSpPr>
          <p:cNvPr id="3" name="Text Placeholder 2">
            <a:extLst>
              <a:ext uri="{FF2B5EF4-FFF2-40B4-BE49-F238E27FC236}">
                <a16:creationId xmlns:a16="http://schemas.microsoft.com/office/drawing/2014/main" id="{0E278D6C-4746-BFDD-D5E9-E5C622168E65}"/>
              </a:ext>
            </a:extLst>
          </p:cNvPr>
          <p:cNvSpPr>
            <a:spLocks noGrp="1"/>
          </p:cNvSpPr>
          <p:nvPr>
            <p:ph type="body" sz="quarter" idx="12"/>
          </p:nvPr>
        </p:nvSpPr>
        <p:spPr/>
        <p:txBody>
          <a:bodyPr/>
          <a:lstStyle/>
          <a:p>
            <a:endParaRPr lang="en-US"/>
          </a:p>
        </p:txBody>
      </p:sp>
      <p:sp>
        <p:nvSpPr>
          <p:cNvPr id="4" name="Text Placeholder 3">
            <a:extLst>
              <a:ext uri="{FF2B5EF4-FFF2-40B4-BE49-F238E27FC236}">
                <a16:creationId xmlns:a16="http://schemas.microsoft.com/office/drawing/2014/main" id="{874C86D2-F76F-E629-404C-64F2F352566D}"/>
              </a:ext>
            </a:extLst>
          </p:cNvPr>
          <p:cNvSpPr>
            <a:spLocks noGrp="1"/>
          </p:cNvSpPr>
          <p:nvPr>
            <p:ph type="body" sz="quarter" idx="10"/>
          </p:nvPr>
        </p:nvSpPr>
        <p:spPr>
          <a:xfrm>
            <a:off x="1228954" y="1453020"/>
            <a:ext cx="6398086" cy="3951962"/>
          </a:xfrm>
        </p:spPr>
        <p:txBody>
          <a:bodyPr/>
          <a:lstStyle/>
          <a:p>
            <a:r>
              <a:rPr lang="en-US">
                <a:latin typeface="IBM Plex Sans SmBld"/>
                <a:ea typeface="Roboto Thin"/>
              </a:rPr>
              <a:t>Part 3: Trailers Activity</a:t>
            </a:r>
            <a:endParaRPr lang="en-US"/>
          </a:p>
        </p:txBody>
      </p:sp>
    </p:spTree>
    <p:extLst>
      <p:ext uri="{BB962C8B-B14F-4D97-AF65-F5344CB8AC3E}">
        <p14:creationId xmlns:p14="http://schemas.microsoft.com/office/powerpoint/2010/main" val="761221333"/>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1F5A462-7336-B15F-DAE4-9AF22E7F2156}"/>
              </a:ext>
            </a:extLst>
          </p:cNvPr>
          <p:cNvSpPr>
            <a:spLocks noGrp="1"/>
          </p:cNvSpPr>
          <p:nvPr>
            <p:ph type="title"/>
          </p:nvPr>
        </p:nvSpPr>
        <p:spPr>
          <a:xfrm>
            <a:off x="515380" y="241403"/>
            <a:ext cx="11161240" cy="720000"/>
          </a:xfrm>
        </p:spPr>
        <p:txBody>
          <a:bodyPr anchor="b">
            <a:normAutofit/>
          </a:bodyPr>
          <a:lstStyle/>
          <a:p>
            <a:r>
              <a:rPr lang="en-US"/>
              <a:t>Trailers Activity</a:t>
            </a:r>
          </a:p>
        </p:txBody>
      </p:sp>
      <p:sp>
        <p:nvSpPr>
          <p:cNvPr id="5" name="Slide Number Placeholder 4">
            <a:extLst>
              <a:ext uri="{FF2B5EF4-FFF2-40B4-BE49-F238E27FC236}">
                <a16:creationId xmlns:a16="http://schemas.microsoft.com/office/drawing/2014/main" id="{5823B3FC-CDE0-D8BE-24B5-850B8C8860C3}"/>
              </a:ext>
            </a:extLst>
          </p:cNvPr>
          <p:cNvSpPr>
            <a:spLocks noGrp="1"/>
          </p:cNvSpPr>
          <p:nvPr>
            <p:ph type="sldNum" sz="quarter" idx="11"/>
          </p:nvPr>
        </p:nvSpPr>
        <p:spPr>
          <a:xfrm>
            <a:off x="72460" y="6418539"/>
            <a:ext cx="418293" cy="365125"/>
          </a:xfrm>
        </p:spPr>
        <p:txBody>
          <a:bodyPr anchor="ctr">
            <a:normAutofit/>
          </a:bodyPr>
          <a:lstStyle/>
          <a:p>
            <a:fld id="{5B64C28E-966E-6B4A-816A-311B7D0A2E6D}" type="slidenum">
              <a:rPr lang="en-US" smtClean="0"/>
              <a:pPr/>
              <a:t>18</a:t>
            </a:fld>
            <a:endParaRPr lang="en-US"/>
          </a:p>
        </p:txBody>
      </p:sp>
      <p:sp>
        <p:nvSpPr>
          <p:cNvPr id="19" name="Text Placeholder 5">
            <a:extLst>
              <a:ext uri="{FF2B5EF4-FFF2-40B4-BE49-F238E27FC236}">
                <a16:creationId xmlns:a16="http://schemas.microsoft.com/office/drawing/2014/main" id="{4FD59156-F12C-8824-6703-022505738CAF}"/>
              </a:ext>
            </a:extLst>
          </p:cNvPr>
          <p:cNvSpPr>
            <a:spLocks noGrp="1"/>
          </p:cNvSpPr>
          <p:nvPr>
            <p:ph type="body" sz="quarter" idx="15"/>
          </p:nvPr>
        </p:nvSpPr>
        <p:spPr>
          <a:xfrm>
            <a:off x="518859" y="1292225"/>
            <a:ext cx="5469192" cy="4795965"/>
          </a:xfrm>
        </p:spPr>
        <p:txBody>
          <a:bodyPr vert="horz" lIns="0" tIns="0" rIns="0" bIns="0" rtlCol="0" anchor="t">
            <a:noAutofit/>
          </a:bodyPr>
          <a:lstStyle/>
          <a:p>
            <a:r>
              <a:rPr lang="en-US" sz="2200">
                <a:latin typeface="IBM Plex Sans"/>
                <a:ea typeface="Roboto Thin"/>
              </a:rPr>
              <a:t>In groups:</a:t>
            </a:r>
          </a:p>
          <a:p>
            <a:pPr marL="342900" indent="-342900">
              <a:buAutoNum type="arabicPeriod"/>
            </a:pPr>
            <a:endParaRPr lang="en-US" sz="2200">
              <a:latin typeface="IBM Plex Sans"/>
              <a:ea typeface="Roboto Thin"/>
            </a:endParaRPr>
          </a:p>
          <a:p>
            <a:pPr marL="342900" indent="-342900">
              <a:buAutoNum type="arabicPeriod"/>
            </a:pPr>
            <a:r>
              <a:rPr lang="en-US" sz="2200">
                <a:latin typeface="IBM Plex Sans"/>
                <a:ea typeface="Roboto Thin"/>
              </a:rPr>
              <a:t>Scan the QR code to access the links for the activity. </a:t>
            </a:r>
            <a:endParaRPr lang="en-US" sz="2200"/>
          </a:p>
          <a:p>
            <a:pPr marL="342900" indent="-342900">
              <a:buAutoNum type="arabicPeriod"/>
            </a:pPr>
            <a:r>
              <a:rPr lang="en-US" sz="2200">
                <a:latin typeface="IBM Plex Sans"/>
                <a:ea typeface="Roboto Thin"/>
              </a:rPr>
              <a:t>Follow the links and view your group's assigned trailer. </a:t>
            </a:r>
            <a:endParaRPr lang="en-US" sz="2200"/>
          </a:p>
          <a:p>
            <a:pPr marL="342900" indent="-342900">
              <a:buAutoNum type="arabicPeriod"/>
            </a:pPr>
            <a:r>
              <a:rPr lang="en-US" sz="2200">
                <a:latin typeface="IBM Plex Sans"/>
                <a:ea typeface="Roboto Thin"/>
              </a:rPr>
              <a:t>Using either logline formula, write a logline for the story advertised by the trailer you chose. </a:t>
            </a:r>
          </a:p>
          <a:p>
            <a:pPr marL="342900" indent="-342900">
              <a:buAutoNum type="arabicPeriod"/>
            </a:pPr>
            <a:r>
              <a:rPr lang="en-US" sz="2200">
                <a:latin typeface="IBM Plex Sans"/>
                <a:ea typeface="Roboto Thin"/>
              </a:rPr>
              <a:t>After 10 minutes, 2-3 groups will share their loglines with the class. </a:t>
            </a:r>
          </a:p>
        </p:txBody>
      </p:sp>
      <p:pic>
        <p:nvPicPr>
          <p:cNvPr id="10" name="Picture 10" descr="A qr code on a white background&#10;&#10;Description automatically generated">
            <a:extLst>
              <a:ext uri="{FF2B5EF4-FFF2-40B4-BE49-F238E27FC236}">
                <a16:creationId xmlns:a16="http://schemas.microsoft.com/office/drawing/2014/main" id="{30AD2396-14F1-A21B-F6D6-0DE8DBACF113}"/>
              </a:ext>
            </a:extLst>
          </p:cNvPr>
          <p:cNvPicPr>
            <a:picLocks noGrp="1" noChangeAspect="1"/>
          </p:cNvPicPr>
          <p:nvPr>
            <p:ph sz="quarter" idx="17"/>
          </p:nvPr>
        </p:nvPicPr>
        <p:blipFill>
          <a:blip r:embed="rId3"/>
          <a:stretch/>
        </p:blipFill>
        <p:spPr>
          <a:xfrm>
            <a:off x="6304517" y="549994"/>
            <a:ext cx="5774188" cy="5759811"/>
          </a:xfrm>
          <a:noFill/>
        </p:spPr>
      </p:pic>
      <p:sp>
        <p:nvSpPr>
          <p:cNvPr id="2" name="Footer Placeholder 1">
            <a:extLst>
              <a:ext uri="{FF2B5EF4-FFF2-40B4-BE49-F238E27FC236}">
                <a16:creationId xmlns:a16="http://schemas.microsoft.com/office/drawing/2014/main" id="{B152C550-9A65-E713-12D4-8C6CFD7686A2}"/>
              </a:ext>
            </a:extLst>
          </p:cNvPr>
          <p:cNvSpPr txBox="1">
            <a:spLocks/>
          </p:cNvSpPr>
          <p:nvPr/>
        </p:nvSpPr>
        <p:spPr>
          <a:xfrm>
            <a:off x="275210" y="6389963"/>
            <a:ext cx="8463306" cy="418598"/>
          </a:xfrm>
          <a:prstGeom prst="rect">
            <a:avLst/>
          </a:prstGeom>
        </p:spPr>
        <p:txBody>
          <a:bodyPr vert="horz" lIns="0" tIns="45720" rIns="91440" bIns="45720" rtlCol="0" anchor="ctr"/>
          <a:lstStyle>
            <a:defPPr>
              <a:defRPr lang="en-US"/>
            </a:defPPr>
            <a:lvl1pPr marL="0" indent="0" algn="l" defTabSz="914400" rtl="0" eaLnBrk="1" latinLnBrk="0" hangingPunct="1">
              <a:lnSpc>
                <a:spcPct val="100000"/>
              </a:lnSpc>
              <a:spcBef>
                <a:spcPts val="0"/>
              </a:spcBef>
              <a:spcAft>
                <a:spcPts val="300"/>
              </a:spcAft>
              <a:buFont typeface="Arial" panose="020B0604020202020204" pitchFamily="34" charset="0"/>
              <a:buNone/>
              <a:defRPr sz="1000" b="0" i="0" kern="1200">
                <a:solidFill>
                  <a:schemeClr val="bg2">
                    <a:lumMod val="50000"/>
                  </a:schemeClr>
                </a:solidFill>
                <a:latin typeface="IBM Plex Sans Light" panose="020B0403050203000203" pitchFamily="34" charset="0"/>
                <a:ea typeface="Roboto Thin"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Loglines: How To Captivate an Audience in Forty Words Or Less.</a:t>
            </a:r>
          </a:p>
        </p:txBody>
      </p:sp>
    </p:spTree>
    <p:extLst>
      <p:ext uri="{BB962C8B-B14F-4D97-AF65-F5344CB8AC3E}">
        <p14:creationId xmlns:p14="http://schemas.microsoft.com/office/powerpoint/2010/main" val="913605126"/>
      </p:ext>
    </p:extLst>
  </p:cSld>
  <p:clrMapOvr>
    <a:masterClrMapping/>
  </p:clrMapOvr>
  <mc:AlternateContent xmlns:mc="http://schemas.openxmlformats.org/markup-compatibility/2006">
    <mc:Choice xmlns:p14="http://schemas.microsoft.com/office/powerpoint/2010/main" Requires="p14">
      <p:transition spd="slow" p14:dur="800">
        <p14:flythrough/>
      </p:transition>
    </mc:Choice>
    <mc:Fallback>
      <p:transition spd="slow">
        <p:fade/>
      </p:transition>
    </mc:Fallback>
  </mc:AlternateContent>
  <p:extLst>
    <p:ext uri="{6950BFC3-D8DA-4A85-94F7-54DA5524770B}">
      <p188:commentRel xmlns:p188="http://schemas.microsoft.com/office/powerpoint/2018/8/main" r:id="rId2"/>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A hand holding a yellow post it note">
            <a:extLst>
              <a:ext uri="{FF2B5EF4-FFF2-40B4-BE49-F238E27FC236}">
                <a16:creationId xmlns:a16="http://schemas.microsoft.com/office/drawing/2014/main" id="{F9F94B13-F590-4050-211D-22877A2C8E64}"/>
              </a:ext>
            </a:extLst>
          </p:cNvPr>
          <p:cNvPicPr>
            <a:picLocks noGrp="1" noChangeAspect="1"/>
          </p:cNvPicPr>
          <p:nvPr>
            <p:ph type="pic" sz="quarter" idx="11"/>
          </p:nvPr>
        </p:nvPicPr>
        <p:blipFill>
          <a:blip r:embed="rId2"/>
          <a:srcRect t="7536" b="7536"/>
          <a:stretch/>
        </p:blipFill>
        <p:spPr/>
      </p:pic>
      <p:sp>
        <p:nvSpPr>
          <p:cNvPr id="3" name="Text Placeholder 2">
            <a:extLst>
              <a:ext uri="{FF2B5EF4-FFF2-40B4-BE49-F238E27FC236}">
                <a16:creationId xmlns:a16="http://schemas.microsoft.com/office/drawing/2014/main" id="{03B46B03-4F0E-1025-3587-FBD3A17E9E00}"/>
              </a:ext>
            </a:extLst>
          </p:cNvPr>
          <p:cNvSpPr>
            <a:spLocks noGrp="1"/>
          </p:cNvSpPr>
          <p:nvPr>
            <p:ph type="body" sz="quarter" idx="12"/>
          </p:nvPr>
        </p:nvSpPr>
        <p:spPr/>
        <p:txBody>
          <a:bodyPr/>
          <a:lstStyle/>
          <a:p>
            <a:endParaRPr lang="en-US"/>
          </a:p>
        </p:txBody>
      </p:sp>
      <p:sp>
        <p:nvSpPr>
          <p:cNvPr id="4" name="Text Placeholder 3">
            <a:extLst>
              <a:ext uri="{FF2B5EF4-FFF2-40B4-BE49-F238E27FC236}">
                <a16:creationId xmlns:a16="http://schemas.microsoft.com/office/drawing/2014/main" id="{AFDB2705-1C06-6C88-F0A8-1B3D4BA1C4B4}"/>
              </a:ext>
            </a:extLst>
          </p:cNvPr>
          <p:cNvSpPr>
            <a:spLocks noGrp="1"/>
          </p:cNvSpPr>
          <p:nvPr>
            <p:ph type="body" sz="quarter" idx="10"/>
          </p:nvPr>
        </p:nvSpPr>
        <p:spPr/>
        <p:txBody>
          <a:bodyPr/>
          <a:lstStyle/>
          <a:p>
            <a:r>
              <a:rPr lang="en-US">
                <a:latin typeface="IBM Plex Sans SmBld"/>
                <a:ea typeface="Roboto Thin"/>
              </a:rPr>
              <a:t>Part 4: </a:t>
            </a:r>
            <a:endParaRPr lang="en-US"/>
          </a:p>
          <a:p>
            <a:r>
              <a:rPr lang="en-US">
                <a:latin typeface="IBM Plex Sans SmBld"/>
                <a:ea typeface="Roboto Thin"/>
              </a:rPr>
              <a:t>The List Method</a:t>
            </a:r>
            <a:endParaRPr lang="en-US"/>
          </a:p>
        </p:txBody>
      </p:sp>
    </p:spTree>
    <p:extLst>
      <p:ext uri="{BB962C8B-B14F-4D97-AF65-F5344CB8AC3E}">
        <p14:creationId xmlns:p14="http://schemas.microsoft.com/office/powerpoint/2010/main" val="873715055"/>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FAD8D1-9BAF-304D-9DAF-E8850DB6F5BC}"/>
              </a:ext>
            </a:extLst>
          </p:cNvPr>
          <p:cNvSpPr>
            <a:spLocks noGrp="1"/>
          </p:cNvSpPr>
          <p:nvPr>
            <p:ph sz="quarter" idx="13"/>
          </p:nvPr>
        </p:nvSpPr>
        <p:spPr/>
        <p:txBody>
          <a:bodyPr vert="horz" lIns="0" tIns="0" rIns="0" bIns="0" rtlCol="0" anchor="t">
            <a:noAutofit/>
          </a:bodyPr>
          <a:lstStyle/>
          <a:p>
            <a:endParaRPr lang="en-US" b="1"/>
          </a:p>
          <a:p>
            <a:pPr marL="0" indent="0">
              <a:buNone/>
            </a:pPr>
            <a:endParaRPr lang="en-US" b="1"/>
          </a:p>
          <a:p>
            <a:pPr>
              <a:buFont typeface="Arial"/>
              <a:buChar char="•"/>
            </a:pPr>
            <a:endParaRPr lang="en-US"/>
          </a:p>
        </p:txBody>
      </p:sp>
      <p:pic>
        <p:nvPicPr>
          <p:cNvPr id="5" name="Picture 5">
            <a:extLst>
              <a:ext uri="{FF2B5EF4-FFF2-40B4-BE49-F238E27FC236}">
                <a16:creationId xmlns:a16="http://schemas.microsoft.com/office/drawing/2014/main" id="{317717B3-71D6-BF6B-B1CF-DE5AD6FBD544}"/>
              </a:ext>
            </a:extLst>
          </p:cNvPr>
          <p:cNvPicPr>
            <a:picLocks noGrp="1" noChangeAspect="1"/>
          </p:cNvPicPr>
          <p:nvPr>
            <p:ph type="pic" sz="quarter" idx="12"/>
          </p:nvPr>
        </p:nvPicPr>
        <p:blipFill>
          <a:blip r:embed="rId2"/>
          <a:srcRect t="11941" b="11941"/>
          <a:stretch/>
        </p:blipFill>
        <p:spPr/>
      </p:pic>
      <p:graphicFrame>
        <p:nvGraphicFramePr>
          <p:cNvPr id="2" name="Table 3">
            <a:extLst>
              <a:ext uri="{FF2B5EF4-FFF2-40B4-BE49-F238E27FC236}">
                <a16:creationId xmlns:a16="http://schemas.microsoft.com/office/drawing/2014/main" id="{66202E52-CB6C-A7C3-6BAE-85706DBB0691}"/>
              </a:ext>
            </a:extLst>
          </p:cNvPr>
          <p:cNvGraphicFramePr>
            <a:graphicFrameLocks noGrp="1"/>
          </p:cNvGraphicFramePr>
          <p:nvPr>
            <p:extLst>
              <p:ext uri="{D42A27DB-BD31-4B8C-83A1-F6EECF244321}">
                <p14:modId xmlns:p14="http://schemas.microsoft.com/office/powerpoint/2010/main" val="1163556627"/>
              </p:ext>
            </p:extLst>
          </p:nvPr>
        </p:nvGraphicFramePr>
        <p:xfrm>
          <a:off x="6229684" y="360946"/>
          <a:ext cx="5722180" cy="5758461"/>
        </p:xfrm>
        <a:graphic>
          <a:graphicData uri="http://schemas.openxmlformats.org/drawingml/2006/table">
            <a:tbl>
              <a:tblPr firstRow="1" bandRow="1">
                <a:tableStyleId>{5C22544A-7EE6-4342-B048-85BDC9FD1C3A}</a:tableStyleId>
              </a:tblPr>
              <a:tblGrid>
                <a:gridCol w="1417052">
                  <a:extLst>
                    <a:ext uri="{9D8B030D-6E8A-4147-A177-3AD203B41FA5}">
                      <a16:colId xmlns:a16="http://schemas.microsoft.com/office/drawing/2014/main" val="1506101682"/>
                    </a:ext>
                  </a:extLst>
                </a:gridCol>
                <a:gridCol w="4305128">
                  <a:extLst>
                    <a:ext uri="{9D8B030D-6E8A-4147-A177-3AD203B41FA5}">
                      <a16:colId xmlns:a16="http://schemas.microsoft.com/office/drawing/2014/main" val="129898911"/>
                    </a:ext>
                  </a:extLst>
                </a:gridCol>
              </a:tblGrid>
              <a:tr h="561801">
                <a:tc>
                  <a:txBody>
                    <a:bodyPr/>
                    <a:lstStyle/>
                    <a:p>
                      <a:r>
                        <a:rPr lang="en-US"/>
                        <a:t>Time</a:t>
                      </a:r>
                    </a:p>
                  </a:txBody>
                  <a:tcPr/>
                </a:tc>
                <a:tc>
                  <a:txBody>
                    <a:bodyPr/>
                    <a:lstStyle/>
                    <a:p>
                      <a:r>
                        <a:rPr lang="en-US"/>
                        <a:t>Activity</a:t>
                      </a:r>
                    </a:p>
                  </a:txBody>
                  <a:tcPr/>
                </a:tc>
                <a:extLst>
                  <a:ext uri="{0D108BD9-81ED-4DB2-BD59-A6C34878D82A}">
                    <a16:rowId xmlns:a16="http://schemas.microsoft.com/office/drawing/2014/main" val="1846814893"/>
                  </a:ext>
                </a:extLst>
              </a:tr>
              <a:tr h="561801">
                <a:tc>
                  <a:txBody>
                    <a:bodyPr/>
                    <a:lstStyle/>
                    <a:p>
                      <a:r>
                        <a:rPr lang="en-US" sz="1800" kern="1200">
                          <a:solidFill>
                            <a:schemeClr val="dk1"/>
                          </a:solidFill>
                          <a:latin typeface="+mn-lt"/>
                          <a:ea typeface="+mn-ea"/>
                          <a:cs typeface="+mn-cs"/>
                        </a:rPr>
                        <a:t>5 minutes</a:t>
                      </a:r>
                    </a:p>
                  </a:txBody>
                  <a:tcPr/>
                </a:tc>
                <a:tc>
                  <a:txBody>
                    <a:bodyPr/>
                    <a:lstStyle/>
                    <a:p>
                      <a:pPr lvl="0">
                        <a:buNone/>
                      </a:pPr>
                      <a:r>
                        <a:rPr lang="en-CA" sz="1800" kern="1200" noProof="0">
                          <a:solidFill>
                            <a:schemeClr val="dk1"/>
                          </a:solidFill>
                          <a:latin typeface="+mn-lt"/>
                          <a:ea typeface="+mn-ea"/>
                          <a:cs typeface="+mn-cs"/>
                        </a:rPr>
                        <a:t>Presentations and Introduction</a:t>
                      </a:r>
                      <a:endParaRPr lang="en-US" sz="1800" kern="1200" noProof="0">
                        <a:solidFill>
                          <a:schemeClr val="dk1"/>
                        </a:solidFill>
                        <a:latin typeface="+mn-lt"/>
                        <a:ea typeface="+mn-ea"/>
                        <a:cs typeface="+mn-cs"/>
                      </a:endParaRPr>
                    </a:p>
                  </a:txBody>
                  <a:tcPr/>
                </a:tc>
                <a:extLst>
                  <a:ext uri="{0D108BD9-81ED-4DB2-BD59-A6C34878D82A}">
                    <a16:rowId xmlns:a16="http://schemas.microsoft.com/office/drawing/2014/main" val="1840678644"/>
                  </a:ext>
                </a:extLst>
              </a:tr>
              <a:tr h="983152">
                <a:tc>
                  <a:txBody>
                    <a:bodyPr/>
                    <a:lstStyle/>
                    <a:p>
                      <a:r>
                        <a:rPr lang="en-US"/>
                        <a:t>10 minutes</a:t>
                      </a:r>
                    </a:p>
                  </a:txBody>
                  <a:tcPr/>
                </a:tc>
                <a:tc>
                  <a:txBody>
                    <a:bodyPr/>
                    <a:lstStyle/>
                    <a:p>
                      <a:pPr lvl="0">
                        <a:buNone/>
                      </a:pPr>
                      <a:r>
                        <a:rPr lang="en-US" sz="1800" kern="1200" noProof="0">
                          <a:solidFill>
                            <a:schemeClr val="dk1"/>
                          </a:solidFill>
                          <a:latin typeface="+mn-lt"/>
                          <a:ea typeface="+mn-ea"/>
                          <a:cs typeface="+mn-cs"/>
                        </a:rPr>
                        <a:t>Part 1: Quiz: Which film or television series is this?</a:t>
                      </a:r>
                    </a:p>
                  </a:txBody>
                  <a:tcPr/>
                </a:tc>
                <a:extLst>
                  <a:ext uri="{0D108BD9-81ED-4DB2-BD59-A6C34878D82A}">
                    <a16:rowId xmlns:a16="http://schemas.microsoft.com/office/drawing/2014/main" val="919411643"/>
                  </a:ext>
                </a:extLst>
              </a:tr>
              <a:tr h="561801">
                <a:tc>
                  <a:txBody>
                    <a:bodyPr/>
                    <a:lstStyle/>
                    <a:p>
                      <a:r>
                        <a:rPr lang="en-US"/>
                        <a:t>15 minutes</a:t>
                      </a:r>
                    </a:p>
                  </a:txBody>
                  <a:tcPr/>
                </a:tc>
                <a:tc>
                  <a:txBody>
                    <a:bodyPr/>
                    <a:lstStyle/>
                    <a:p>
                      <a:pPr lvl="0">
                        <a:buNone/>
                      </a:pPr>
                      <a:r>
                        <a:rPr lang="en-US" sz="1800" kern="1200" noProof="0">
                          <a:solidFill>
                            <a:schemeClr val="dk1"/>
                          </a:solidFill>
                          <a:latin typeface="+mn-lt"/>
                          <a:ea typeface="+mn-ea"/>
                          <a:cs typeface="+mn-cs"/>
                        </a:rPr>
                        <a:t>Part 2: What is a “logline”?</a:t>
                      </a:r>
                    </a:p>
                  </a:txBody>
                  <a:tcPr/>
                </a:tc>
                <a:extLst>
                  <a:ext uri="{0D108BD9-81ED-4DB2-BD59-A6C34878D82A}">
                    <a16:rowId xmlns:a16="http://schemas.microsoft.com/office/drawing/2014/main" val="2441752484"/>
                  </a:ext>
                </a:extLst>
              </a:tr>
              <a:tr h="561801">
                <a:tc>
                  <a:txBody>
                    <a:bodyPr/>
                    <a:lstStyle/>
                    <a:p>
                      <a:r>
                        <a:rPr lang="en-US"/>
                        <a:t>15 minutes</a:t>
                      </a:r>
                    </a:p>
                  </a:txBody>
                  <a:tcPr/>
                </a:tc>
                <a:tc>
                  <a:txBody>
                    <a:bodyPr/>
                    <a:lstStyle/>
                    <a:p>
                      <a:pPr lvl="0">
                        <a:buNone/>
                      </a:pPr>
                      <a:r>
                        <a:rPr lang="en-US" sz="1800" kern="1200" noProof="0">
                          <a:solidFill>
                            <a:schemeClr val="dk1"/>
                          </a:solidFill>
                          <a:latin typeface="+mn-lt"/>
                          <a:ea typeface="+mn-ea"/>
                          <a:cs typeface="+mn-cs"/>
                        </a:rPr>
                        <a:t>Part 3: Trailers Activity</a:t>
                      </a:r>
                    </a:p>
                  </a:txBody>
                  <a:tcPr/>
                </a:tc>
                <a:extLst>
                  <a:ext uri="{0D108BD9-81ED-4DB2-BD59-A6C34878D82A}">
                    <a16:rowId xmlns:a16="http://schemas.microsoft.com/office/drawing/2014/main" val="2353852569"/>
                  </a:ext>
                </a:extLst>
              </a:tr>
              <a:tr h="983152">
                <a:tc>
                  <a:txBody>
                    <a:bodyPr/>
                    <a:lstStyle/>
                    <a:p>
                      <a:r>
                        <a:rPr lang="en-US"/>
                        <a:t>10 minutes</a:t>
                      </a:r>
                    </a:p>
                  </a:txBody>
                  <a:tcPr/>
                </a:tc>
                <a:tc>
                  <a:txBody>
                    <a:bodyPr/>
                    <a:lstStyle/>
                    <a:p>
                      <a:pPr lvl="0">
                        <a:buNone/>
                      </a:pPr>
                      <a:r>
                        <a:rPr lang="en-US" sz="1800" kern="1200" noProof="0">
                          <a:solidFill>
                            <a:schemeClr val="dk1"/>
                          </a:solidFill>
                          <a:latin typeface="+mn-lt"/>
                          <a:ea typeface="+mn-ea"/>
                          <a:cs typeface="+mn-cs"/>
                        </a:rPr>
                        <a:t>Part 4: How to Write a Logline with the List Method</a:t>
                      </a:r>
                    </a:p>
                  </a:txBody>
                  <a:tcPr/>
                </a:tc>
                <a:extLst>
                  <a:ext uri="{0D108BD9-81ED-4DB2-BD59-A6C34878D82A}">
                    <a16:rowId xmlns:a16="http://schemas.microsoft.com/office/drawing/2014/main" val="399656920"/>
                  </a:ext>
                </a:extLst>
              </a:tr>
              <a:tr h="561801">
                <a:tc>
                  <a:txBody>
                    <a:bodyPr/>
                    <a:lstStyle/>
                    <a:p>
                      <a:r>
                        <a:rPr lang="en-US"/>
                        <a:t>15 minutes</a:t>
                      </a:r>
                    </a:p>
                  </a:txBody>
                  <a:tcPr/>
                </a:tc>
                <a:tc>
                  <a:txBody>
                    <a:bodyPr/>
                    <a:lstStyle/>
                    <a:p>
                      <a:pPr lvl="0">
                        <a:buNone/>
                      </a:pPr>
                      <a:r>
                        <a:rPr lang="en-US" sz="1800" kern="1200" noProof="0">
                          <a:solidFill>
                            <a:schemeClr val="dk1"/>
                          </a:solidFill>
                          <a:latin typeface="+mn-lt"/>
                          <a:ea typeface="+mn-ea"/>
                          <a:cs typeface="+mn-cs"/>
                        </a:rPr>
                        <a:t>Part 5: Write Your Own Logline</a:t>
                      </a:r>
                    </a:p>
                  </a:txBody>
                  <a:tcPr/>
                </a:tc>
                <a:extLst>
                  <a:ext uri="{0D108BD9-81ED-4DB2-BD59-A6C34878D82A}">
                    <a16:rowId xmlns:a16="http://schemas.microsoft.com/office/drawing/2014/main" val="4229065873"/>
                  </a:ext>
                </a:extLst>
              </a:tr>
              <a:tr h="983152">
                <a:tc>
                  <a:txBody>
                    <a:bodyPr/>
                    <a:lstStyle/>
                    <a:p>
                      <a:r>
                        <a:rPr lang="en-US"/>
                        <a:t> 5 minutes</a:t>
                      </a:r>
                    </a:p>
                  </a:txBody>
                  <a:tcPr/>
                </a:tc>
                <a:tc>
                  <a:txBody>
                    <a:bodyPr/>
                    <a:lstStyle/>
                    <a:p>
                      <a:pPr lvl="0">
                        <a:buNone/>
                      </a:pPr>
                      <a:r>
                        <a:rPr lang="en-US" sz="1800" kern="1200" noProof="0">
                          <a:solidFill>
                            <a:schemeClr val="dk1"/>
                          </a:solidFill>
                          <a:latin typeface="+mn-lt"/>
                          <a:ea typeface="+mn-ea"/>
                          <a:cs typeface="+mn-cs"/>
                        </a:rPr>
                        <a:t>Reflections, Thank Yous, and Survey Links</a:t>
                      </a:r>
                    </a:p>
                  </a:txBody>
                  <a:tcPr/>
                </a:tc>
                <a:extLst>
                  <a:ext uri="{0D108BD9-81ED-4DB2-BD59-A6C34878D82A}">
                    <a16:rowId xmlns:a16="http://schemas.microsoft.com/office/drawing/2014/main" val="2840132424"/>
                  </a:ext>
                </a:extLst>
              </a:tr>
            </a:tbl>
          </a:graphicData>
        </a:graphic>
      </p:graphicFrame>
    </p:spTree>
    <p:extLst>
      <p:ext uri="{BB962C8B-B14F-4D97-AF65-F5344CB8AC3E}">
        <p14:creationId xmlns:p14="http://schemas.microsoft.com/office/powerpoint/2010/main" val="358851727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A building with red banners on the front&#10;&#10;Description automatically generated">
            <a:extLst>
              <a:ext uri="{FF2B5EF4-FFF2-40B4-BE49-F238E27FC236}">
                <a16:creationId xmlns:a16="http://schemas.microsoft.com/office/drawing/2014/main" id="{A338D062-E391-AC8C-8D37-A867CB98AC2F}"/>
              </a:ext>
            </a:extLst>
          </p:cNvPr>
          <p:cNvPicPr>
            <a:picLocks noGrp="1" noChangeAspect="1"/>
          </p:cNvPicPr>
          <p:nvPr>
            <p:ph type="pic" sz="quarter" idx="18"/>
          </p:nvPr>
        </p:nvPicPr>
        <p:blipFill>
          <a:blip r:embed="rId3"/>
          <a:srcRect l="12540" r="12540"/>
          <a:stretch/>
        </p:blipFill>
        <p:spPr/>
      </p:pic>
      <p:sp>
        <p:nvSpPr>
          <p:cNvPr id="4" name="Title 3">
            <a:extLst>
              <a:ext uri="{FF2B5EF4-FFF2-40B4-BE49-F238E27FC236}">
                <a16:creationId xmlns:a16="http://schemas.microsoft.com/office/drawing/2014/main" id="{7F3FE2AC-3284-1375-2A04-5B0925B38E3A}"/>
              </a:ext>
            </a:extLst>
          </p:cNvPr>
          <p:cNvSpPr>
            <a:spLocks noGrp="1"/>
          </p:cNvSpPr>
          <p:nvPr>
            <p:ph type="title"/>
          </p:nvPr>
        </p:nvSpPr>
        <p:spPr/>
        <p:txBody>
          <a:bodyPr/>
          <a:lstStyle/>
          <a:p>
            <a:r>
              <a:rPr lang="en-US">
                <a:latin typeface="IBM Plex Sans SmBld"/>
                <a:ea typeface="Roboto Thin"/>
              </a:rPr>
              <a:t>The List Method</a:t>
            </a:r>
            <a:endParaRPr lang="en-US"/>
          </a:p>
        </p:txBody>
      </p:sp>
      <p:sp>
        <p:nvSpPr>
          <p:cNvPr id="5" name="Content Placeholder 4">
            <a:extLst>
              <a:ext uri="{FF2B5EF4-FFF2-40B4-BE49-F238E27FC236}">
                <a16:creationId xmlns:a16="http://schemas.microsoft.com/office/drawing/2014/main" id="{07C114D4-014D-B5FE-4300-7717EB7687BB}"/>
              </a:ext>
            </a:extLst>
          </p:cNvPr>
          <p:cNvSpPr>
            <a:spLocks noGrp="1"/>
          </p:cNvSpPr>
          <p:nvPr>
            <p:ph sz="quarter" idx="13"/>
          </p:nvPr>
        </p:nvSpPr>
        <p:spPr>
          <a:xfrm>
            <a:off x="4478866" y="995243"/>
            <a:ext cx="7192552" cy="5260853"/>
          </a:xfrm>
        </p:spPr>
        <p:txBody>
          <a:bodyPr vert="horz" lIns="0" tIns="0" rIns="0" bIns="0" rtlCol="0" anchor="t">
            <a:noAutofit/>
          </a:bodyPr>
          <a:lstStyle/>
          <a:p>
            <a:pPr marL="285750" indent="-285750">
              <a:buChar char="•"/>
            </a:pPr>
            <a:r>
              <a:rPr lang="en-US" sz="2800" dirty="0">
                <a:latin typeface="IBM Plex Sans"/>
                <a:ea typeface="Roboto Thin"/>
              </a:rPr>
              <a:t>During the next activity we will work together as a class to create our very own original logline.</a:t>
            </a:r>
          </a:p>
          <a:p>
            <a:pPr marL="285750" indent="-285750">
              <a:buChar char="•"/>
            </a:pPr>
            <a:endParaRPr lang="en-US" sz="2800" dirty="0">
              <a:latin typeface="IBM Plex Sans"/>
              <a:ea typeface="Roboto Thin"/>
            </a:endParaRPr>
          </a:p>
          <a:p>
            <a:pPr marL="285750" indent="-285750">
              <a:buChar char="•"/>
            </a:pPr>
            <a:r>
              <a:rPr lang="en-US" sz="2800" dirty="0">
                <a:latin typeface="IBM Plex Sans"/>
                <a:ea typeface="Roboto Thin"/>
              </a:rPr>
              <a:t>We will go through all story elements, one at a time, and create a list of ideas for each element.</a:t>
            </a:r>
            <a:endParaRPr lang="en-US" sz="2800" dirty="0"/>
          </a:p>
          <a:p>
            <a:pPr marL="285750" indent="-285750">
              <a:buChar char="•"/>
            </a:pPr>
            <a:endParaRPr lang="en-US" sz="2800" dirty="0">
              <a:latin typeface="IBM Plex Sans"/>
              <a:ea typeface="Roboto Thin"/>
            </a:endParaRPr>
          </a:p>
          <a:p>
            <a:pPr marL="285750" indent="-285750">
              <a:buChar char="•"/>
            </a:pPr>
            <a:r>
              <a:rPr lang="en-US" sz="2800" dirty="0">
                <a:latin typeface="IBM Plex Sans"/>
                <a:ea typeface="Roboto Thin"/>
              </a:rPr>
              <a:t>Before moving on to the next story element we will choose ONE idea from the list we just created and use that as a basis for the next list. </a:t>
            </a:r>
          </a:p>
        </p:txBody>
      </p:sp>
      <p:sp>
        <p:nvSpPr>
          <p:cNvPr id="3" name="Footer Placeholder 1">
            <a:extLst>
              <a:ext uri="{FF2B5EF4-FFF2-40B4-BE49-F238E27FC236}">
                <a16:creationId xmlns:a16="http://schemas.microsoft.com/office/drawing/2014/main" id="{DB9005AC-18CB-9AD6-AA70-EFA1447F2728}"/>
              </a:ext>
            </a:extLst>
          </p:cNvPr>
          <p:cNvSpPr>
            <a:spLocks noGrp="1"/>
          </p:cNvSpPr>
          <p:nvPr>
            <p:ph type="ftr" sz="quarter" idx="10"/>
          </p:nvPr>
        </p:nvSpPr>
        <p:spPr>
          <a:xfrm>
            <a:off x="4300664" y="6304235"/>
            <a:ext cx="4805172" cy="365125"/>
          </a:xfrm>
        </p:spPr>
        <p:txBody>
          <a:bodyPr/>
          <a:lstStyle/>
          <a:p>
            <a:r>
              <a:rPr lang="en-US" dirty="0"/>
              <a:t>20 Loglines: How To Captivate an Audience in Forty Words Or Less.</a:t>
            </a:r>
          </a:p>
        </p:txBody>
      </p:sp>
    </p:spTree>
    <p:extLst>
      <p:ext uri="{BB962C8B-B14F-4D97-AF65-F5344CB8AC3E}">
        <p14:creationId xmlns:p14="http://schemas.microsoft.com/office/powerpoint/2010/main" val="1961347308"/>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extLst>
    <p:ext uri="{6950BFC3-D8DA-4A85-94F7-54DA5524770B}">
      <p188:commentRel xmlns:p188="http://schemas.microsoft.com/office/powerpoint/2018/8/main" r:id="rId2"/>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A building with red banners on the front&#10;&#10;Description automatically generated">
            <a:extLst>
              <a:ext uri="{FF2B5EF4-FFF2-40B4-BE49-F238E27FC236}">
                <a16:creationId xmlns:a16="http://schemas.microsoft.com/office/drawing/2014/main" id="{A338D062-E391-AC8C-8D37-A867CB98AC2F}"/>
              </a:ext>
            </a:extLst>
          </p:cNvPr>
          <p:cNvPicPr>
            <a:picLocks noGrp="1" noChangeAspect="1"/>
          </p:cNvPicPr>
          <p:nvPr>
            <p:ph type="pic" sz="quarter" idx="18"/>
          </p:nvPr>
        </p:nvPicPr>
        <p:blipFill>
          <a:blip r:embed="rId4"/>
          <a:srcRect l="12540" r="12540"/>
          <a:stretch/>
        </p:blipFill>
        <p:spPr/>
      </p:pic>
      <p:sp>
        <p:nvSpPr>
          <p:cNvPr id="4" name="Title 3">
            <a:extLst>
              <a:ext uri="{FF2B5EF4-FFF2-40B4-BE49-F238E27FC236}">
                <a16:creationId xmlns:a16="http://schemas.microsoft.com/office/drawing/2014/main" id="{7F3FE2AC-3284-1375-2A04-5B0925B38E3A}"/>
              </a:ext>
            </a:extLst>
          </p:cNvPr>
          <p:cNvSpPr>
            <a:spLocks noGrp="1"/>
          </p:cNvSpPr>
          <p:nvPr>
            <p:ph type="title"/>
          </p:nvPr>
        </p:nvSpPr>
        <p:spPr/>
        <p:txBody>
          <a:bodyPr/>
          <a:lstStyle/>
          <a:p>
            <a:r>
              <a:rPr lang="en-US">
                <a:latin typeface="IBM Plex Sans SmBld"/>
                <a:ea typeface="Roboto Thin"/>
              </a:rPr>
              <a:t>The List Method</a:t>
            </a:r>
            <a:endParaRPr lang="en-US"/>
          </a:p>
        </p:txBody>
      </p:sp>
      <p:sp>
        <p:nvSpPr>
          <p:cNvPr id="5" name="Content Placeholder 4">
            <a:extLst>
              <a:ext uri="{FF2B5EF4-FFF2-40B4-BE49-F238E27FC236}">
                <a16:creationId xmlns:a16="http://schemas.microsoft.com/office/drawing/2014/main" id="{07C114D4-014D-B5FE-4300-7717EB7687BB}"/>
              </a:ext>
            </a:extLst>
          </p:cNvPr>
          <p:cNvSpPr>
            <a:spLocks noGrp="1"/>
          </p:cNvSpPr>
          <p:nvPr>
            <p:ph sz="quarter" idx="13"/>
          </p:nvPr>
        </p:nvSpPr>
        <p:spPr>
          <a:xfrm>
            <a:off x="4478866" y="995243"/>
            <a:ext cx="7201959" cy="3078335"/>
          </a:xfrm>
        </p:spPr>
        <p:txBody>
          <a:bodyPr vert="horz" lIns="0" tIns="0" rIns="0" bIns="0" rtlCol="0" anchor="t">
            <a:noAutofit/>
          </a:bodyPr>
          <a:lstStyle/>
          <a:p>
            <a:pPr marL="285750" indent="-285750">
              <a:buChar char="•"/>
            </a:pPr>
            <a:r>
              <a:rPr lang="en-US" sz="2300" dirty="0">
                <a:latin typeface="IBM Plex Sans"/>
                <a:ea typeface="Roboto Thin"/>
              </a:rPr>
              <a:t>For example, if we choose "Beach" as our Story World/Setting then all the ideas we suggest for the Protagonist must be characters that you could find in a beach setting. Each new element must add to the previously chosen elements in a logical manner. </a:t>
            </a:r>
          </a:p>
          <a:p>
            <a:pPr marL="285750" indent="-285750">
              <a:buChar char="•"/>
            </a:pPr>
            <a:endParaRPr lang="en-US" sz="2300" dirty="0">
              <a:latin typeface="IBM Plex Sans"/>
              <a:ea typeface="Roboto Thin"/>
            </a:endParaRPr>
          </a:p>
          <a:p>
            <a:pPr marL="285750" indent="-285750">
              <a:buChar char="•"/>
            </a:pPr>
            <a:r>
              <a:rPr lang="en-US" sz="2300" dirty="0">
                <a:latin typeface="IBM Plex Sans"/>
                <a:ea typeface="Roboto Thin"/>
              </a:rPr>
              <a:t>You will have 60 seconds per story element to suggest as many ideas as possible. So, try not to overthink your suggestions! Just suggest ideas as they pop into your head! </a:t>
            </a:r>
          </a:p>
          <a:p>
            <a:pPr marL="285750" indent="-285750">
              <a:buChar char="•"/>
            </a:pPr>
            <a:endParaRPr lang="en-US" sz="2300" dirty="0">
              <a:latin typeface="IBM Plex Sans"/>
              <a:ea typeface="Roboto Thin"/>
            </a:endParaRPr>
          </a:p>
          <a:p>
            <a:pPr marL="285750" indent="-285750">
              <a:buChar char="•"/>
            </a:pPr>
            <a:r>
              <a:rPr lang="en-US" sz="2300" b="1" dirty="0">
                <a:latin typeface="IBM Plex Sans"/>
                <a:ea typeface="Roboto Thin"/>
              </a:rPr>
              <a:t>Be respectful and supportive while making suggestions AND of other people's suggestions. Any meanness will not be tolerated.</a:t>
            </a:r>
          </a:p>
        </p:txBody>
      </p:sp>
      <p:sp>
        <p:nvSpPr>
          <p:cNvPr id="3" name="Footer Placeholder 1">
            <a:extLst>
              <a:ext uri="{FF2B5EF4-FFF2-40B4-BE49-F238E27FC236}">
                <a16:creationId xmlns:a16="http://schemas.microsoft.com/office/drawing/2014/main" id="{9154448C-2D41-33F2-56CA-B39FB1084946}"/>
              </a:ext>
            </a:extLst>
          </p:cNvPr>
          <p:cNvSpPr>
            <a:spLocks noGrp="1"/>
          </p:cNvSpPr>
          <p:nvPr>
            <p:ph type="ftr" sz="quarter" idx="10"/>
          </p:nvPr>
        </p:nvSpPr>
        <p:spPr>
          <a:xfrm>
            <a:off x="4300664" y="6304235"/>
            <a:ext cx="4805172" cy="365125"/>
          </a:xfrm>
        </p:spPr>
        <p:txBody>
          <a:bodyPr/>
          <a:lstStyle/>
          <a:p>
            <a:r>
              <a:rPr lang="en-US" dirty="0"/>
              <a:t>21 Loglines: How To Captivate an Audience in Forty Words Or Less.</a:t>
            </a:r>
          </a:p>
        </p:txBody>
      </p:sp>
    </p:spTree>
    <p:extLst>
      <p:ext uri="{BB962C8B-B14F-4D97-AF65-F5344CB8AC3E}">
        <p14:creationId xmlns:p14="http://schemas.microsoft.com/office/powerpoint/2010/main" val="9261434"/>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extLst>
    <p:ext uri="{6950BFC3-D8DA-4A85-94F7-54DA5524770B}">
      <p188:commentRel xmlns:p188="http://schemas.microsoft.com/office/powerpoint/2018/8/main" r:id="rId3"/>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1D36218-1B48-4D99-95FE-EA5C38FFCD71}"/>
              </a:ext>
            </a:extLst>
          </p:cNvPr>
          <p:cNvSpPr>
            <a:spLocks noGrp="1"/>
          </p:cNvSpPr>
          <p:nvPr>
            <p:ph type="sldNum" sz="quarter" idx="12"/>
          </p:nvPr>
        </p:nvSpPr>
        <p:spPr>
          <a:xfrm>
            <a:off x="38301" y="6423503"/>
            <a:ext cx="418293" cy="365125"/>
          </a:xfrm>
        </p:spPr>
        <p:txBody>
          <a:bodyPr/>
          <a:lstStyle/>
          <a:p>
            <a:fld id="{5B64C28E-966E-6B4A-816A-311B7D0A2E6D}" type="slidenum">
              <a:rPr lang="en-US" smtClean="0"/>
              <a:t>22</a:t>
            </a:fld>
            <a:endParaRPr lang="en-US"/>
          </a:p>
        </p:txBody>
      </p:sp>
      <p:sp>
        <p:nvSpPr>
          <p:cNvPr id="4" name="Content Placeholder 3">
            <a:extLst>
              <a:ext uri="{FF2B5EF4-FFF2-40B4-BE49-F238E27FC236}">
                <a16:creationId xmlns:a16="http://schemas.microsoft.com/office/drawing/2014/main" id="{94110F7A-1A28-6024-E94A-F01A49CA6B88}"/>
              </a:ext>
            </a:extLst>
          </p:cNvPr>
          <p:cNvSpPr>
            <a:spLocks noGrp="1"/>
          </p:cNvSpPr>
          <p:nvPr>
            <p:ph sz="quarter" idx="13"/>
          </p:nvPr>
        </p:nvSpPr>
        <p:spPr/>
        <p:txBody>
          <a:bodyPr vert="horz" lIns="0" tIns="0" rIns="0" bIns="0" rtlCol="0" anchor="ctr">
            <a:noAutofit/>
          </a:bodyPr>
          <a:lstStyle/>
          <a:p>
            <a:pPr algn="ctr"/>
            <a:r>
              <a:rPr lang="en-US" sz="8800" b="1">
                <a:solidFill>
                  <a:schemeClr val="accent1">
                    <a:lumMod val="75000"/>
                  </a:schemeClr>
                </a:solidFill>
                <a:latin typeface="IBM Plex Sans"/>
                <a:ea typeface="Roboto Thin"/>
              </a:rPr>
              <a:t>Something is better than nothing; done is better than perfect.</a:t>
            </a:r>
          </a:p>
          <a:p>
            <a:pPr algn="ctr"/>
            <a:endParaRPr lang="en-US" sz="2000" b="1" i="1">
              <a:solidFill>
                <a:schemeClr val="accent1">
                  <a:lumMod val="75000"/>
                </a:schemeClr>
              </a:solidFill>
            </a:endParaRPr>
          </a:p>
        </p:txBody>
      </p:sp>
      <p:sp>
        <p:nvSpPr>
          <p:cNvPr id="5" name="Title 4">
            <a:extLst>
              <a:ext uri="{FF2B5EF4-FFF2-40B4-BE49-F238E27FC236}">
                <a16:creationId xmlns:a16="http://schemas.microsoft.com/office/drawing/2014/main" id="{19A1BC14-B0F9-0E15-6DA1-B71986CA1D84}"/>
              </a:ext>
            </a:extLst>
          </p:cNvPr>
          <p:cNvSpPr>
            <a:spLocks noGrp="1"/>
          </p:cNvSpPr>
          <p:nvPr>
            <p:ph type="title"/>
          </p:nvPr>
        </p:nvSpPr>
        <p:spPr/>
        <p:txBody>
          <a:bodyPr/>
          <a:lstStyle/>
          <a:p>
            <a:r>
              <a:rPr lang="en-US" i="1">
                <a:solidFill>
                  <a:schemeClr val="accent2">
                    <a:lumMod val="75000"/>
                  </a:schemeClr>
                </a:solidFill>
                <a:latin typeface="IBM Plex Sans SmBld"/>
                <a:ea typeface="Roboto Thin"/>
              </a:rPr>
              <a:t>Some very good writing advice:</a:t>
            </a:r>
            <a:endParaRPr lang="en-US" i="1">
              <a:solidFill>
                <a:schemeClr val="accent2">
                  <a:lumMod val="75000"/>
                </a:schemeClr>
              </a:solidFill>
            </a:endParaRPr>
          </a:p>
        </p:txBody>
      </p:sp>
      <p:sp>
        <p:nvSpPr>
          <p:cNvPr id="6" name="Footer Placeholder 1">
            <a:extLst>
              <a:ext uri="{FF2B5EF4-FFF2-40B4-BE49-F238E27FC236}">
                <a16:creationId xmlns:a16="http://schemas.microsoft.com/office/drawing/2014/main" id="{D3FA5C94-0A67-5163-188E-186D56F8E56D}"/>
              </a:ext>
            </a:extLst>
          </p:cNvPr>
          <p:cNvSpPr txBox="1">
            <a:spLocks/>
          </p:cNvSpPr>
          <p:nvPr/>
        </p:nvSpPr>
        <p:spPr>
          <a:xfrm>
            <a:off x="275210" y="6389963"/>
            <a:ext cx="8463306" cy="418598"/>
          </a:xfrm>
          <a:prstGeom prst="rect">
            <a:avLst/>
          </a:prstGeom>
        </p:spPr>
        <p:txBody>
          <a:bodyPr vert="horz" lIns="0" tIns="45720" rIns="91440" bIns="45720" rtlCol="0" anchor="ctr"/>
          <a:lstStyle>
            <a:defPPr>
              <a:defRPr lang="en-US"/>
            </a:defPPr>
            <a:lvl1pPr marL="0" indent="0" algn="l" defTabSz="914400" rtl="0" eaLnBrk="1" latinLnBrk="0" hangingPunct="1">
              <a:lnSpc>
                <a:spcPct val="100000"/>
              </a:lnSpc>
              <a:spcBef>
                <a:spcPts val="0"/>
              </a:spcBef>
              <a:spcAft>
                <a:spcPts val="300"/>
              </a:spcAft>
              <a:buFont typeface="Arial" panose="020B0604020202020204" pitchFamily="34" charset="0"/>
              <a:buNone/>
              <a:defRPr sz="1000" b="0" i="0" kern="1200">
                <a:solidFill>
                  <a:schemeClr val="bg2">
                    <a:lumMod val="50000"/>
                  </a:schemeClr>
                </a:solidFill>
                <a:latin typeface="IBM Plex Sans Light" panose="020B0403050203000203" pitchFamily="34" charset="0"/>
                <a:ea typeface="Roboto Thin"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Loglines: How To Captivate an Audience in Forty Words Or Less.</a:t>
            </a:r>
          </a:p>
        </p:txBody>
      </p:sp>
    </p:spTree>
    <p:extLst>
      <p:ext uri="{BB962C8B-B14F-4D97-AF65-F5344CB8AC3E}">
        <p14:creationId xmlns:p14="http://schemas.microsoft.com/office/powerpoint/2010/main" val="2367041220"/>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5317403-6870-79F6-DC1C-28B345C14E77}"/>
              </a:ext>
            </a:extLst>
          </p:cNvPr>
          <p:cNvSpPr>
            <a:spLocks noGrp="1"/>
          </p:cNvSpPr>
          <p:nvPr>
            <p:ph type="title"/>
          </p:nvPr>
        </p:nvSpPr>
        <p:spPr>
          <a:xfrm>
            <a:off x="854982" y="981075"/>
            <a:ext cx="5068049" cy="3071018"/>
          </a:xfrm>
        </p:spPr>
        <p:txBody>
          <a:bodyPr/>
          <a:lstStyle/>
          <a:p>
            <a:r>
              <a:rPr lang="en-US">
                <a:latin typeface="IBM Plex Sans SmBld"/>
                <a:ea typeface="Roboto Thin"/>
              </a:rPr>
              <a:t>ROUND 1: STORY WORLDS/SETTINGS</a:t>
            </a:r>
            <a:endParaRPr lang="en-US"/>
          </a:p>
        </p:txBody>
      </p:sp>
      <p:sp>
        <p:nvSpPr>
          <p:cNvPr id="4" name="Text Placeholder 3">
            <a:extLst>
              <a:ext uri="{FF2B5EF4-FFF2-40B4-BE49-F238E27FC236}">
                <a16:creationId xmlns:a16="http://schemas.microsoft.com/office/drawing/2014/main" id="{F0B2EBCA-BE0C-071A-20C1-3D66CCF698A1}"/>
              </a:ext>
            </a:extLst>
          </p:cNvPr>
          <p:cNvSpPr>
            <a:spLocks noGrp="1"/>
          </p:cNvSpPr>
          <p:nvPr>
            <p:ph type="body" sz="quarter" idx="14"/>
          </p:nvPr>
        </p:nvSpPr>
        <p:spPr>
          <a:xfrm>
            <a:off x="854959" y="4293765"/>
            <a:ext cx="4697775" cy="1063075"/>
          </a:xfrm>
        </p:spPr>
        <p:txBody>
          <a:bodyPr anchor="t">
            <a:normAutofit/>
          </a:bodyPr>
          <a:lstStyle/>
          <a:p>
            <a:r>
              <a:rPr lang="en-US" sz="2200">
                <a:latin typeface="IBM Plex Sans Light"/>
                <a:ea typeface="Roboto Thin"/>
              </a:rPr>
              <a:t>The time and/or place where the story happens. </a:t>
            </a:r>
          </a:p>
        </p:txBody>
      </p:sp>
      <p:pic>
        <p:nvPicPr>
          <p:cNvPr id="5" name="Picture 5" descr="A fish in a tank&#10;&#10;Description automatically generated">
            <a:extLst>
              <a:ext uri="{FF2B5EF4-FFF2-40B4-BE49-F238E27FC236}">
                <a16:creationId xmlns:a16="http://schemas.microsoft.com/office/drawing/2014/main" id="{C87EEAB8-4841-6F3C-5533-5AFEEE62A456}"/>
              </a:ext>
            </a:extLst>
          </p:cNvPr>
          <p:cNvPicPr>
            <a:picLocks noGrp="1" noChangeAspect="1"/>
          </p:cNvPicPr>
          <p:nvPr>
            <p:ph type="pic" sz="quarter" idx="15"/>
          </p:nvPr>
        </p:nvPicPr>
        <p:blipFill rotWithShape="1">
          <a:blip r:embed="rId2"/>
          <a:srcRect l="19505" r="22226" b="1"/>
          <a:stretch/>
        </p:blipFill>
        <p:spPr>
          <a:xfrm>
            <a:off x="6456044" y="356400"/>
            <a:ext cx="5364481" cy="6145200"/>
          </a:xfrm>
          <a:noFill/>
        </p:spPr>
      </p:pic>
    </p:spTree>
    <p:extLst>
      <p:ext uri="{BB962C8B-B14F-4D97-AF65-F5344CB8AC3E}">
        <p14:creationId xmlns:p14="http://schemas.microsoft.com/office/powerpoint/2010/main" val="1290565679"/>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C299277-CA38-D060-3F78-4EC62E9F59E3}"/>
              </a:ext>
            </a:extLst>
          </p:cNvPr>
          <p:cNvSpPr>
            <a:spLocks noGrp="1"/>
          </p:cNvSpPr>
          <p:nvPr>
            <p:ph type="title"/>
          </p:nvPr>
        </p:nvSpPr>
        <p:spPr>
          <a:xfrm>
            <a:off x="854982" y="981075"/>
            <a:ext cx="4694238" cy="3071018"/>
          </a:xfrm>
        </p:spPr>
        <p:txBody>
          <a:bodyPr/>
          <a:lstStyle/>
          <a:p>
            <a:r>
              <a:rPr lang="en-US">
                <a:latin typeface="IBM Plex Sans SmBld"/>
                <a:ea typeface="Roboto Thin"/>
              </a:rPr>
              <a:t>ROUND 2: PROTAGONISTS</a:t>
            </a:r>
            <a:endParaRPr lang="en-US"/>
          </a:p>
        </p:txBody>
      </p:sp>
      <p:sp>
        <p:nvSpPr>
          <p:cNvPr id="4" name="Text Placeholder 3">
            <a:extLst>
              <a:ext uri="{FF2B5EF4-FFF2-40B4-BE49-F238E27FC236}">
                <a16:creationId xmlns:a16="http://schemas.microsoft.com/office/drawing/2014/main" id="{53010097-3037-31DD-C1F0-436210B9A973}"/>
              </a:ext>
            </a:extLst>
          </p:cNvPr>
          <p:cNvSpPr>
            <a:spLocks noGrp="1"/>
          </p:cNvSpPr>
          <p:nvPr>
            <p:ph type="body" sz="quarter" idx="14"/>
          </p:nvPr>
        </p:nvSpPr>
        <p:spPr>
          <a:xfrm>
            <a:off x="854959" y="4293765"/>
            <a:ext cx="4697775" cy="1048698"/>
          </a:xfrm>
        </p:spPr>
        <p:txBody>
          <a:bodyPr vert="horz" lIns="0" tIns="72000" rIns="180000" bIns="0" rtlCol="0" anchor="t">
            <a:noAutofit/>
          </a:bodyPr>
          <a:lstStyle/>
          <a:p>
            <a:r>
              <a:rPr lang="en-US" sz="2200">
                <a:latin typeface="IBM Plex Sans Light"/>
                <a:ea typeface="Roboto Thin"/>
              </a:rPr>
              <a:t>Main characters who </a:t>
            </a:r>
            <a:r>
              <a:rPr lang="en-US" sz="2200" b="1">
                <a:latin typeface="IBM Plex Sans Light"/>
                <a:ea typeface="Roboto Thin"/>
              </a:rPr>
              <a:t>could</a:t>
            </a:r>
            <a:r>
              <a:rPr lang="en-US" sz="2200">
                <a:latin typeface="IBM Plex Sans Light"/>
                <a:ea typeface="Roboto Thin"/>
              </a:rPr>
              <a:t> exist in your chosen story world or setting.</a:t>
            </a:r>
          </a:p>
        </p:txBody>
      </p:sp>
      <p:pic>
        <p:nvPicPr>
          <p:cNvPr id="5" name="Picture 5" descr="A dog wearing a garment&#10;&#10;Description automatically generated">
            <a:extLst>
              <a:ext uri="{FF2B5EF4-FFF2-40B4-BE49-F238E27FC236}">
                <a16:creationId xmlns:a16="http://schemas.microsoft.com/office/drawing/2014/main" id="{D451D353-1830-C8E3-248A-9DCC80398CD7}"/>
              </a:ext>
            </a:extLst>
          </p:cNvPr>
          <p:cNvPicPr>
            <a:picLocks noGrp="1" noChangeAspect="1"/>
          </p:cNvPicPr>
          <p:nvPr>
            <p:ph type="pic" sz="quarter" idx="15"/>
          </p:nvPr>
        </p:nvPicPr>
        <p:blipFill rotWithShape="1">
          <a:blip r:embed="rId2"/>
          <a:srcRect t="8514" r="2" b="15023"/>
          <a:stretch/>
        </p:blipFill>
        <p:spPr>
          <a:xfrm>
            <a:off x="6456044" y="356400"/>
            <a:ext cx="5364481" cy="6145200"/>
          </a:xfrm>
          <a:noFill/>
        </p:spPr>
      </p:pic>
    </p:spTree>
    <p:extLst>
      <p:ext uri="{BB962C8B-B14F-4D97-AF65-F5344CB8AC3E}">
        <p14:creationId xmlns:p14="http://schemas.microsoft.com/office/powerpoint/2010/main" val="252942534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A23CD7BB-537C-41BA-258E-D628A7139827}"/>
              </a:ext>
            </a:extLst>
          </p:cNvPr>
          <p:cNvSpPr>
            <a:spLocks noGrp="1"/>
          </p:cNvSpPr>
          <p:nvPr>
            <p:ph type="title"/>
          </p:nvPr>
        </p:nvSpPr>
        <p:spPr>
          <a:xfrm>
            <a:off x="854982" y="981075"/>
            <a:ext cx="4694238" cy="3071018"/>
          </a:xfrm>
        </p:spPr>
        <p:txBody>
          <a:bodyPr/>
          <a:lstStyle/>
          <a:p>
            <a:r>
              <a:rPr lang="en-US">
                <a:latin typeface="IBM Plex Sans SmBld"/>
                <a:ea typeface="Roboto Thin"/>
              </a:rPr>
              <a:t>ROUND 3: GOALS</a:t>
            </a:r>
            <a:endParaRPr lang="en-US"/>
          </a:p>
        </p:txBody>
      </p:sp>
      <p:sp>
        <p:nvSpPr>
          <p:cNvPr id="4" name="Text Placeholder 3">
            <a:extLst>
              <a:ext uri="{FF2B5EF4-FFF2-40B4-BE49-F238E27FC236}">
                <a16:creationId xmlns:a16="http://schemas.microsoft.com/office/drawing/2014/main" id="{CE7F2A0D-DCA2-567A-ABA8-453761F450C0}"/>
              </a:ext>
            </a:extLst>
          </p:cNvPr>
          <p:cNvSpPr>
            <a:spLocks noGrp="1"/>
          </p:cNvSpPr>
          <p:nvPr>
            <p:ph type="body" sz="quarter" idx="14"/>
          </p:nvPr>
        </p:nvSpPr>
        <p:spPr>
          <a:xfrm>
            <a:off x="854959" y="4293765"/>
            <a:ext cx="4697775" cy="1120585"/>
          </a:xfrm>
        </p:spPr>
        <p:txBody>
          <a:bodyPr vert="horz" lIns="0" tIns="72000" rIns="180000" bIns="0" rtlCol="0" anchor="t">
            <a:noAutofit/>
          </a:bodyPr>
          <a:lstStyle/>
          <a:p>
            <a:r>
              <a:rPr lang="en-US" sz="2200">
                <a:latin typeface="IBM Plex Sans Light"/>
                <a:ea typeface="Roboto Thin"/>
              </a:rPr>
              <a:t>What does your protagonist need to accomplish before the story is over?</a:t>
            </a:r>
          </a:p>
        </p:txBody>
      </p:sp>
      <p:pic>
        <p:nvPicPr>
          <p:cNvPr id="7" name="Picture 7" descr="A close up of a dart board&#10;&#10;Description automatically generated">
            <a:extLst>
              <a:ext uri="{FF2B5EF4-FFF2-40B4-BE49-F238E27FC236}">
                <a16:creationId xmlns:a16="http://schemas.microsoft.com/office/drawing/2014/main" id="{A37ADB14-90BF-76B9-C821-F053F3355882}"/>
              </a:ext>
            </a:extLst>
          </p:cNvPr>
          <p:cNvPicPr>
            <a:picLocks noGrp="1" noChangeAspect="1"/>
          </p:cNvPicPr>
          <p:nvPr>
            <p:ph type="pic" sz="quarter" idx="15"/>
          </p:nvPr>
        </p:nvPicPr>
        <p:blipFill rotWithShape="1">
          <a:blip r:embed="rId2"/>
          <a:srcRect l="30346" r="11385" b="1"/>
          <a:stretch/>
        </p:blipFill>
        <p:spPr>
          <a:xfrm>
            <a:off x="6456044" y="356400"/>
            <a:ext cx="5364481" cy="6145200"/>
          </a:xfrm>
          <a:noFill/>
        </p:spPr>
      </p:pic>
    </p:spTree>
    <p:extLst>
      <p:ext uri="{BB962C8B-B14F-4D97-AF65-F5344CB8AC3E}">
        <p14:creationId xmlns:p14="http://schemas.microsoft.com/office/powerpoint/2010/main" val="263024465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2137C582-60B8-6259-C537-C9C7291A9DC8}"/>
              </a:ext>
            </a:extLst>
          </p:cNvPr>
          <p:cNvSpPr>
            <a:spLocks noGrp="1"/>
          </p:cNvSpPr>
          <p:nvPr>
            <p:ph type="title"/>
          </p:nvPr>
        </p:nvSpPr>
        <p:spPr>
          <a:xfrm>
            <a:off x="854982" y="981075"/>
            <a:ext cx="4694238" cy="3071018"/>
          </a:xfrm>
        </p:spPr>
        <p:txBody>
          <a:bodyPr/>
          <a:lstStyle/>
          <a:p>
            <a:r>
              <a:rPr lang="en-US">
                <a:latin typeface="IBM Plex Sans SmBld"/>
                <a:ea typeface="Roboto Thin"/>
              </a:rPr>
              <a:t>ROUND 4: CONFLICTS OR ANTAGONISTS</a:t>
            </a:r>
            <a:endParaRPr lang="en-US"/>
          </a:p>
        </p:txBody>
      </p:sp>
      <p:sp>
        <p:nvSpPr>
          <p:cNvPr id="4" name="Text Placeholder 3">
            <a:extLst>
              <a:ext uri="{FF2B5EF4-FFF2-40B4-BE49-F238E27FC236}">
                <a16:creationId xmlns:a16="http://schemas.microsoft.com/office/drawing/2014/main" id="{8B38816B-AACE-C718-4E86-EC7E000E74E6}"/>
              </a:ext>
            </a:extLst>
          </p:cNvPr>
          <p:cNvSpPr>
            <a:spLocks noGrp="1"/>
          </p:cNvSpPr>
          <p:nvPr>
            <p:ph type="body" sz="quarter" idx="14"/>
          </p:nvPr>
        </p:nvSpPr>
        <p:spPr>
          <a:xfrm>
            <a:off x="854959" y="4293765"/>
            <a:ext cx="4697775" cy="1120585"/>
          </a:xfrm>
        </p:spPr>
        <p:txBody>
          <a:bodyPr vert="horz" lIns="0" tIns="72000" rIns="180000" bIns="0" rtlCol="0" anchor="t">
            <a:noAutofit/>
          </a:bodyPr>
          <a:lstStyle/>
          <a:p>
            <a:r>
              <a:rPr lang="en-US" sz="2200">
                <a:latin typeface="IBM Plex Sans Light"/>
                <a:ea typeface="Roboto Thin"/>
              </a:rPr>
              <a:t>Who or what is preventing your protagonist from achieving their goal?</a:t>
            </a:r>
          </a:p>
        </p:txBody>
      </p:sp>
      <p:pic>
        <p:nvPicPr>
          <p:cNvPr id="5" name="Picture 5" descr="A brick wall with black lines&#10;&#10;Description automatically generated">
            <a:extLst>
              <a:ext uri="{FF2B5EF4-FFF2-40B4-BE49-F238E27FC236}">
                <a16:creationId xmlns:a16="http://schemas.microsoft.com/office/drawing/2014/main" id="{BEFCFABF-B804-0F23-0140-08588E79A2F6}"/>
              </a:ext>
            </a:extLst>
          </p:cNvPr>
          <p:cNvPicPr>
            <a:picLocks noGrp="1" noChangeAspect="1"/>
          </p:cNvPicPr>
          <p:nvPr>
            <p:ph type="pic" sz="quarter" idx="15"/>
          </p:nvPr>
        </p:nvPicPr>
        <p:blipFill rotWithShape="1">
          <a:blip r:embed="rId2"/>
          <a:srcRect l="20505" r="21226" b="1"/>
          <a:stretch/>
        </p:blipFill>
        <p:spPr>
          <a:xfrm>
            <a:off x="6456044" y="356400"/>
            <a:ext cx="5364481" cy="6145200"/>
          </a:xfrm>
          <a:noFill/>
        </p:spPr>
      </p:pic>
    </p:spTree>
    <p:extLst>
      <p:ext uri="{BB962C8B-B14F-4D97-AF65-F5344CB8AC3E}">
        <p14:creationId xmlns:p14="http://schemas.microsoft.com/office/powerpoint/2010/main" val="380503114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4B516A5-315B-EDE8-7738-0C5C259BAD9E}"/>
              </a:ext>
            </a:extLst>
          </p:cNvPr>
          <p:cNvSpPr>
            <a:spLocks noGrp="1"/>
          </p:cNvSpPr>
          <p:nvPr>
            <p:ph type="title"/>
          </p:nvPr>
        </p:nvSpPr>
        <p:spPr>
          <a:xfrm>
            <a:off x="854982" y="981075"/>
            <a:ext cx="4694238" cy="3071018"/>
          </a:xfrm>
        </p:spPr>
        <p:txBody>
          <a:bodyPr/>
          <a:lstStyle/>
          <a:p>
            <a:r>
              <a:rPr lang="en-US">
                <a:latin typeface="IBM Plex Sans SmBld"/>
                <a:ea typeface="Roboto Thin"/>
              </a:rPr>
              <a:t>ROUND 5: STAKES</a:t>
            </a:r>
            <a:endParaRPr lang="en-US"/>
          </a:p>
        </p:txBody>
      </p:sp>
      <p:sp>
        <p:nvSpPr>
          <p:cNvPr id="4" name="Text Placeholder 3">
            <a:extLst>
              <a:ext uri="{FF2B5EF4-FFF2-40B4-BE49-F238E27FC236}">
                <a16:creationId xmlns:a16="http://schemas.microsoft.com/office/drawing/2014/main" id="{FE57F0FB-4A7A-5C45-2F95-7848A20F9A27}"/>
              </a:ext>
            </a:extLst>
          </p:cNvPr>
          <p:cNvSpPr>
            <a:spLocks noGrp="1"/>
          </p:cNvSpPr>
          <p:nvPr>
            <p:ph type="body" sz="quarter" idx="14"/>
          </p:nvPr>
        </p:nvSpPr>
        <p:spPr>
          <a:xfrm>
            <a:off x="854959" y="4293765"/>
            <a:ext cx="4697775" cy="1106207"/>
          </a:xfrm>
        </p:spPr>
        <p:txBody>
          <a:bodyPr anchor="t">
            <a:noAutofit/>
          </a:bodyPr>
          <a:lstStyle/>
          <a:p>
            <a:r>
              <a:rPr lang="en-US" sz="2200">
                <a:latin typeface="IBM Plex Sans Light"/>
                <a:ea typeface="Roboto Thin"/>
              </a:rPr>
              <a:t>What bad thing will happen if the protagonist does not achieve their goal?</a:t>
            </a:r>
          </a:p>
        </p:txBody>
      </p:sp>
      <p:pic>
        <p:nvPicPr>
          <p:cNvPr id="5" name="Picture 5" descr="A stack of poker chips&#10;&#10;Description automatically generated">
            <a:extLst>
              <a:ext uri="{FF2B5EF4-FFF2-40B4-BE49-F238E27FC236}">
                <a16:creationId xmlns:a16="http://schemas.microsoft.com/office/drawing/2014/main" id="{35CEE22B-4EBE-2293-B8A0-31304413B085}"/>
              </a:ext>
            </a:extLst>
          </p:cNvPr>
          <p:cNvPicPr>
            <a:picLocks noGrp="1" noChangeAspect="1"/>
          </p:cNvPicPr>
          <p:nvPr>
            <p:ph type="pic" sz="quarter" idx="15"/>
          </p:nvPr>
        </p:nvPicPr>
        <p:blipFill rotWithShape="1">
          <a:blip r:embed="rId2"/>
          <a:srcRect t="11899" b="16791"/>
          <a:stretch/>
        </p:blipFill>
        <p:spPr>
          <a:xfrm>
            <a:off x="6456044" y="356400"/>
            <a:ext cx="5364481" cy="6145200"/>
          </a:xfrm>
          <a:noFill/>
        </p:spPr>
      </p:pic>
    </p:spTree>
    <p:extLst>
      <p:ext uri="{BB962C8B-B14F-4D97-AF65-F5344CB8AC3E}">
        <p14:creationId xmlns:p14="http://schemas.microsoft.com/office/powerpoint/2010/main" val="2730929289"/>
      </p:ext>
    </p:extLst>
  </p:cSld>
  <p:clrMapOvr>
    <a:masterClrMapping/>
  </p:clrMapOvr>
  <p:transition spd="slow">
    <p:wheel spokes="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7D6B461-70A7-63E3-AF05-04C6879BB8E2}"/>
              </a:ext>
            </a:extLst>
          </p:cNvPr>
          <p:cNvSpPr>
            <a:spLocks noGrp="1"/>
          </p:cNvSpPr>
          <p:nvPr>
            <p:ph type="title"/>
          </p:nvPr>
        </p:nvSpPr>
        <p:spPr>
          <a:xfrm>
            <a:off x="854982" y="981075"/>
            <a:ext cx="4694238" cy="3071018"/>
          </a:xfrm>
        </p:spPr>
        <p:txBody>
          <a:bodyPr/>
          <a:lstStyle/>
          <a:p>
            <a:r>
              <a:rPr lang="en-US">
                <a:latin typeface="IBM Plex Sans SmBld"/>
                <a:ea typeface="Roboto Thin"/>
              </a:rPr>
              <a:t>ROUND 6: INCITING INCIDENTS</a:t>
            </a:r>
            <a:endParaRPr lang="en-US"/>
          </a:p>
        </p:txBody>
      </p:sp>
      <p:sp>
        <p:nvSpPr>
          <p:cNvPr id="4" name="Text Placeholder 3">
            <a:extLst>
              <a:ext uri="{FF2B5EF4-FFF2-40B4-BE49-F238E27FC236}">
                <a16:creationId xmlns:a16="http://schemas.microsoft.com/office/drawing/2014/main" id="{A83E7593-D04C-5E42-DE10-C8DC051ADC7B}"/>
              </a:ext>
            </a:extLst>
          </p:cNvPr>
          <p:cNvSpPr>
            <a:spLocks noGrp="1"/>
          </p:cNvSpPr>
          <p:nvPr>
            <p:ph type="body" sz="quarter" idx="14"/>
          </p:nvPr>
        </p:nvSpPr>
        <p:spPr>
          <a:xfrm>
            <a:off x="854959" y="4293765"/>
            <a:ext cx="4697775" cy="1163717"/>
          </a:xfrm>
        </p:spPr>
        <p:txBody>
          <a:bodyPr anchor="t">
            <a:normAutofit/>
          </a:bodyPr>
          <a:lstStyle/>
          <a:p>
            <a:r>
              <a:rPr lang="en-US" sz="2200">
                <a:latin typeface="IBM Plex Sans Light"/>
                <a:ea typeface="Roboto Thin"/>
              </a:rPr>
              <a:t>What event happens </a:t>
            </a:r>
            <a:r>
              <a:rPr lang="en-US" sz="2200" b="1" i="1">
                <a:latin typeface="IBM Plex Sans Light"/>
                <a:ea typeface="Roboto Thin"/>
              </a:rPr>
              <a:t>to</a:t>
            </a:r>
            <a:r>
              <a:rPr lang="en-US" sz="2200">
                <a:latin typeface="IBM Plex Sans Light"/>
                <a:ea typeface="Roboto Thin"/>
              </a:rPr>
              <a:t> the protagonist that disrupts their normal life?</a:t>
            </a:r>
          </a:p>
        </p:txBody>
      </p:sp>
      <p:pic>
        <p:nvPicPr>
          <p:cNvPr id="5" name="Picture 5" descr="A white and black coffee cups&#10;&#10;Description automatically generated">
            <a:extLst>
              <a:ext uri="{FF2B5EF4-FFF2-40B4-BE49-F238E27FC236}">
                <a16:creationId xmlns:a16="http://schemas.microsoft.com/office/drawing/2014/main" id="{3D494898-1723-326B-BA7E-92780A0B07C1}"/>
              </a:ext>
            </a:extLst>
          </p:cNvPr>
          <p:cNvPicPr>
            <a:picLocks noGrp="1" noChangeAspect="1"/>
          </p:cNvPicPr>
          <p:nvPr>
            <p:ph type="pic" sz="quarter" idx="15"/>
          </p:nvPr>
        </p:nvPicPr>
        <p:blipFill rotWithShape="1">
          <a:blip r:embed="rId2"/>
          <a:srcRect t="20357" r="2" b="3180"/>
          <a:stretch/>
        </p:blipFill>
        <p:spPr>
          <a:xfrm>
            <a:off x="6456044" y="356400"/>
            <a:ext cx="5364481" cy="6145200"/>
          </a:xfrm>
          <a:noFill/>
        </p:spPr>
      </p:pic>
    </p:spTree>
    <p:extLst>
      <p:ext uri="{BB962C8B-B14F-4D97-AF65-F5344CB8AC3E}">
        <p14:creationId xmlns:p14="http://schemas.microsoft.com/office/powerpoint/2010/main" val="70108466"/>
      </p:ext>
    </p:extLst>
  </p:cSld>
  <p:clrMapOvr>
    <a:masterClrMapping/>
  </p:clrMapOvr>
  <p:transition spd="med">
    <p:pull/>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7D6B461-70A7-63E3-AF05-04C6879BB8E2}"/>
              </a:ext>
            </a:extLst>
          </p:cNvPr>
          <p:cNvSpPr>
            <a:spLocks noGrp="1"/>
          </p:cNvSpPr>
          <p:nvPr>
            <p:ph type="title"/>
          </p:nvPr>
        </p:nvSpPr>
        <p:spPr>
          <a:xfrm>
            <a:off x="854982" y="981075"/>
            <a:ext cx="4694238" cy="3071018"/>
          </a:xfrm>
        </p:spPr>
        <p:txBody>
          <a:bodyPr/>
          <a:lstStyle/>
          <a:p>
            <a:r>
              <a:rPr lang="en-US">
                <a:latin typeface="IBM Plex Sans SmBld"/>
                <a:ea typeface="Roboto Thin"/>
              </a:rPr>
              <a:t>FINAL ROUND: LOGLINE!</a:t>
            </a:r>
            <a:endParaRPr lang="en-US"/>
          </a:p>
        </p:txBody>
      </p:sp>
      <p:sp>
        <p:nvSpPr>
          <p:cNvPr id="4" name="Text Placeholder 3">
            <a:extLst>
              <a:ext uri="{FF2B5EF4-FFF2-40B4-BE49-F238E27FC236}">
                <a16:creationId xmlns:a16="http://schemas.microsoft.com/office/drawing/2014/main" id="{A83E7593-D04C-5E42-DE10-C8DC051ADC7B}"/>
              </a:ext>
            </a:extLst>
          </p:cNvPr>
          <p:cNvSpPr>
            <a:spLocks noGrp="1"/>
          </p:cNvSpPr>
          <p:nvPr>
            <p:ph type="body" sz="quarter" idx="14"/>
          </p:nvPr>
        </p:nvSpPr>
        <p:spPr>
          <a:xfrm>
            <a:off x="854959" y="4629562"/>
            <a:ext cx="4697775" cy="1163717"/>
          </a:xfrm>
        </p:spPr>
        <p:txBody>
          <a:bodyPr anchor="t">
            <a:normAutofit/>
          </a:bodyPr>
          <a:lstStyle/>
          <a:p>
            <a:r>
              <a:rPr lang="en-US" sz="2200">
                <a:latin typeface="IBM Plex Sans Light"/>
                <a:ea typeface="Roboto Thin"/>
              </a:rPr>
              <a:t>Let's combine all those story elements together into </a:t>
            </a:r>
            <a:r>
              <a:rPr lang="en-US" sz="2200" b="1" i="1">
                <a:latin typeface="IBM Plex Sans Light"/>
                <a:ea typeface="Roboto Thin"/>
              </a:rPr>
              <a:t>one</a:t>
            </a:r>
            <a:r>
              <a:rPr lang="en-US" sz="2200" i="1">
                <a:latin typeface="IBM Plex Sans Light"/>
                <a:ea typeface="Roboto Thin"/>
              </a:rPr>
              <a:t> </a:t>
            </a:r>
            <a:r>
              <a:rPr lang="en-US" sz="2200">
                <a:latin typeface="IBM Plex Sans Light"/>
                <a:ea typeface="Roboto Thin"/>
              </a:rPr>
              <a:t>logline.</a:t>
            </a:r>
          </a:p>
        </p:txBody>
      </p:sp>
      <p:pic>
        <p:nvPicPr>
          <p:cNvPr id="8" name="Picture 8" descr="A puzzle pieces on a table&#10;&#10;Description automatically generated">
            <a:extLst>
              <a:ext uri="{FF2B5EF4-FFF2-40B4-BE49-F238E27FC236}">
                <a16:creationId xmlns:a16="http://schemas.microsoft.com/office/drawing/2014/main" id="{B5A76F8A-7ADA-7758-D2DA-FEC706A8F3D8}"/>
              </a:ext>
            </a:extLst>
          </p:cNvPr>
          <p:cNvPicPr>
            <a:picLocks noGrp="1" noChangeAspect="1"/>
          </p:cNvPicPr>
          <p:nvPr>
            <p:ph type="pic" sz="quarter" idx="15"/>
          </p:nvPr>
        </p:nvPicPr>
        <p:blipFill>
          <a:blip r:embed="rId2"/>
          <a:srcRect t="11820" b="11820"/>
          <a:stretch/>
        </p:blipFill>
        <p:spPr/>
      </p:pic>
    </p:spTree>
    <p:extLst>
      <p:ext uri="{BB962C8B-B14F-4D97-AF65-F5344CB8AC3E}">
        <p14:creationId xmlns:p14="http://schemas.microsoft.com/office/powerpoint/2010/main" val="3336869351"/>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Confetti flying in the sky&#10;&#10;Description automatically generated">
            <a:extLst>
              <a:ext uri="{FF2B5EF4-FFF2-40B4-BE49-F238E27FC236}">
                <a16:creationId xmlns:a16="http://schemas.microsoft.com/office/drawing/2014/main" id="{4FB70F75-C09A-34EC-0808-3E989105D45F}"/>
              </a:ext>
            </a:extLst>
          </p:cNvPr>
          <p:cNvPicPr>
            <a:picLocks noGrp="1" noChangeAspect="1"/>
          </p:cNvPicPr>
          <p:nvPr>
            <p:ph type="pic" sz="quarter" idx="11"/>
          </p:nvPr>
        </p:nvPicPr>
        <p:blipFill>
          <a:blip r:embed="rId2"/>
          <a:srcRect t="7813" b="7813"/>
          <a:stretch/>
        </p:blipFill>
        <p:spPr/>
      </p:pic>
      <p:sp>
        <p:nvSpPr>
          <p:cNvPr id="3" name="Text Placeholder 2">
            <a:extLst>
              <a:ext uri="{FF2B5EF4-FFF2-40B4-BE49-F238E27FC236}">
                <a16:creationId xmlns:a16="http://schemas.microsoft.com/office/drawing/2014/main" id="{E2D4D9BC-0936-36D5-6DF8-38A65D14C7B2}"/>
              </a:ext>
            </a:extLst>
          </p:cNvPr>
          <p:cNvSpPr>
            <a:spLocks noGrp="1"/>
          </p:cNvSpPr>
          <p:nvPr>
            <p:ph type="body" sz="quarter" idx="12"/>
          </p:nvPr>
        </p:nvSpPr>
        <p:spPr/>
        <p:txBody>
          <a:bodyPr/>
          <a:lstStyle/>
          <a:p>
            <a:endParaRPr lang="en-US"/>
          </a:p>
        </p:txBody>
      </p:sp>
      <p:sp>
        <p:nvSpPr>
          <p:cNvPr id="4" name="Text Placeholder 3">
            <a:extLst>
              <a:ext uri="{FF2B5EF4-FFF2-40B4-BE49-F238E27FC236}">
                <a16:creationId xmlns:a16="http://schemas.microsoft.com/office/drawing/2014/main" id="{31CFCFA4-A090-5BF7-42B4-A3610E8D9FFA}"/>
              </a:ext>
            </a:extLst>
          </p:cNvPr>
          <p:cNvSpPr>
            <a:spLocks noGrp="1"/>
          </p:cNvSpPr>
          <p:nvPr>
            <p:ph type="body" sz="quarter" idx="10"/>
          </p:nvPr>
        </p:nvSpPr>
        <p:spPr/>
        <p:txBody>
          <a:bodyPr/>
          <a:lstStyle/>
          <a:p>
            <a:r>
              <a:rPr lang="en-US">
                <a:latin typeface="IBM Plex Sans SmBld"/>
                <a:ea typeface="Roboto Thin"/>
              </a:rPr>
              <a:t>Part 1: Quiz!</a:t>
            </a:r>
            <a:endParaRPr lang="en-US"/>
          </a:p>
        </p:txBody>
      </p:sp>
    </p:spTree>
    <p:extLst>
      <p:ext uri="{BB962C8B-B14F-4D97-AF65-F5344CB8AC3E}">
        <p14:creationId xmlns:p14="http://schemas.microsoft.com/office/powerpoint/2010/main" val="1844206958"/>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A close up of a pen&#10;&#10;Description automatically generated">
            <a:extLst>
              <a:ext uri="{FF2B5EF4-FFF2-40B4-BE49-F238E27FC236}">
                <a16:creationId xmlns:a16="http://schemas.microsoft.com/office/drawing/2014/main" id="{B74BD7D3-057C-1391-3B7E-516EAAFEF6CF}"/>
              </a:ext>
            </a:extLst>
          </p:cNvPr>
          <p:cNvPicPr>
            <a:picLocks noGrp="1" noChangeAspect="1"/>
          </p:cNvPicPr>
          <p:nvPr>
            <p:ph type="pic" sz="quarter" idx="11"/>
          </p:nvPr>
        </p:nvPicPr>
        <p:blipFill>
          <a:blip r:embed="rId2"/>
          <a:srcRect t="12544" b="12544"/>
          <a:stretch/>
        </p:blipFill>
        <p:spPr/>
      </p:pic>
      <p:sp>
        <p:nvSpPr>
          <p:cNvPr id="3" name="Text Placeholder 2">
            <a:extLst>
              <a:ext uri="{FF2B5EF4-FFF2-40B4-BE49-F238E27FC236}">
                <a16:creationId xmlns:a16="http://schemas.microsoft.com/office/drawing/2014/main" id="{C066FFB4-018C-3DA9-AFFC-6C3040723CFF}"/>
              </a:ext>
            </a:extLst>
          </p:cNvPr>
          <p:cNvSpPr>
            <a:spLocks noGrp="1"/>
          </p:cNvSpPr>
          <p:nvPr>
            <p:ph type="body" sz="quarter" idx="12"/>
          </p:nvPr>
        </p:nvSpPr>
        <p:spPr/>
        <p:txBody>
          <a:bodyPr/>
          <a:lstStyle/>
          <a:p>
            <a:endParaRPr lang="en-US"/>
          </a:p>
        </p:txBody>
      </p:sp>
      <p:sp>
        <p:nvSpPr>
          <p:cNvPr id="4" name="Text Placeholder 3">
            <a:extLst>
              <a:ext uri="{FF2B5EF4-FFF2-40B4-BE49-F238E27FC236}">
                <a16:creationId xmlns:a16="http://schemas.microsoft.com/office/drawing/2014/main" id="{F2A73856-C03A-977B-470C-B37E45F75233}"/>
              </a:ext>
            </a:extLst>
          </p:cNvPr>
          <p:cNvSpPr>
            <a:spLocks noGrp="1"/>
          </p:cNvSpPr>
          <p:nvPr>
            <p:ph type="body" sz="quarter" idx="10"/>
          </p:nvPr>
        </p:nvSpPr>
        <p:spPr>
          <a:xfrm>
            <a:off x="1228954" y="1453020"/>
            <a:ext cx="7000029" cy="3951962"/>
          </a:xfrm>
        </p:spPr>
        <p:txBody>
          <a:bodyPr/>
          <a:lstStyle/>
          <a:p>
            <a:r>
              <a:rPr lang="en-US">
                <a:latin typeface="IBM Plex Sans SmBld"/>
                <a:ea typeface="Roboto Thin"/>
              </a:rPr>
              <a:t>Part 5: </a:t>
            </a:r>
            <a:endParaRPr lang="en-US"/>
          </a:p>
          <a:p>
            <a:r>
              <a:rPr lang="en-US">
                <a:latin typeface="IBM Plex Sans SmBld"/>
                <a:ea typeface="Roboto Thin"/>
              </a:rPr>
              <a:t>Write Your Own Logline</a:t>
            </a:r>
            <a:endParaRPr lang="en-US"/>
          </a:p>
        </p:txBody>
      </p:sp>
    </p:spTree>
    <p:extLst>
      <p:ext uri="{BB962C8B-B14F-4D97-AF65-F5344CB8AC3E}">
        <p14:creationId xmlns:p14="http://schemas.microsoft.com/office/powerpoint/2010/main" val="366234765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prestige"/>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FBDF9542-71D4-718F-A7D4-097FDC09B0B9}"/>
              </a:ext>
            </a:extLst>
          </p:cNvPr>
          <p:cNvPicPr>
            <a:picLocks noGrp="1" noChangeAspect="1"/>
          </p:cNvPicPr>
          <p:nvPr>
            <p:ph type="pic" sz="quarter" idx="18"/>
          </p:nvPr>
        </p:nvPicPr>
        <p:blipFill>
          <a:blip r:embed="rId3"/>
          <a:srcRect l="29287" r="29287"/>
          <a:stretch/>
        </p:blipFill>
        <p:spPr/>
      </p:pic>
      <p:sp>
        <p:nvSpPr>
          <p:cNvPr id="4" name="Title 3">
            <a:extLst>
              <a:ext uri="{FF2B5EF4-FFF2-40B4-BE49-F238E27FC236}">
                <a16:creationId xmlns:a16="http://schemas.microsoft.com/office/drawing/2014/main" id="{8DC3B0EB-B4BF-2D7F-7816-826813EF7F1F}"/>
              </a:ext>
            </a:extLst>
          </p:cNvPr>
          <p:cNvSpPr>
            <a:spLocks noGrp="1"/>
          </p:cNvSpPr>
          <p:nvPr>
            <p:ph type="title"/>
          </p:nvPr>
        </p:nvSpPr>
        <p:spPr/>
        <p:txBody>
          <a:bodyPr/>
          <a:lstStyle/>
          <a:p>
            <a:r>
              <a:rPr lang="en-US">
                <a:latin typeface="IBM Plex Sans SmBld"/>
                <a:ea typeface="Roboto Thin"/>
              </a:rPr>
              <a:t>Write Your Own Logline</a:t>
            </a:r>
            <a:endParaRPr lang="en-US"/>
          </a:p>
        </p:txBody>
      </p:sp>
      <p:sp>
        <p:nvSpPr>
          <p:cNvPr id="5" name="Content Placeholder 4">
            <a:extLst>
              <a:ext uri="{FF2B5EF4-FFF2-40B4-BE49-F238E27FC236}">
                <a16:creationId xmlns:a16="http://schemas.microsoft.com/office/drawing/2014/main" id="{58ED2868-E652-67E0-0EB0-7D5205EDD5AE}"/>
              </a:ext>
            </a:extLst>
          </p:cNvPr>
          <p:cNvSpPr>
            <a:spLocks noGrp="1"/>
          </p:cNvSpPr>
          <p:nvPr>
            <p:ph sz="quarter" idx="13"/>
          </p:nvPr>
        </p:nvSpPr>
        <p:spPr/>
        <p:txBody>
          <a:bodyPr vert="horz" lIns="0" tIns="0" rIns="0" bIns="0" rtlCol="0" anchor="t">
            <a:noAutofit/>
          </a:bodyPr>
          <a:lstStyle/>
          <a:p>
            <a:pPr marL="285750" indent="-285750">
              <a:buChar char="•"/>
            </a:pPr>
            <a:r>
              <a:rPr lang="en-US" sz="2200" dirty="0">
                <a:latin typeface="IBM Plex Sans"/>
                <a:ea typeface="Roboto Thin"/>
              </a:rPr>
              <a:t>10 minutes to think of an original story idea for any format (TV series, film, video game, novel, </a:t>
            </a:r>
            <a:r>
              <a:rPr lang="en-US" sz="2200" dirty="0" err="1">
                <a:latin typeface="IBM Plex Sans"/>
                <a:ea typeface="Roboto Thin"/>
              </a:rPr>
              <a:t>etc</a:t>
            </a:r>
            <a:r>
              <a:rPr lang="en-US" sz="2200" dirty="0">
                <a:latin typeface="IBM Plex Sans"/>
                <a:ea typeface="Roboto Thin"/>
              </a:rPr>
              <a:t>). </a:t>
            </a:r>
          </a:p>
          <a:p>
            <a:endParaRPr lang="en-US" sz="2200" dirty="0">
              <a:latin typeface="IBM Plex Sans"/>
              <a:ea typeface="Roboto Thin"/>
            </a:endParaRPr>
          </a:p>
          <a:p>
            <a:pPr marL="285750" indent="-285750">
              <a:buChar char="•"/>
            </a:pPr>
            <a:r>
              <a:rPr lang="en-US" sz="2200" dirty="0">
                <a:latin typeface="IBM Plex Sans"/>
                <a:ea typeface="Roboto Thin"/>
              </a:rPr>
              <a:t>You may use the list method to generate ideas or write a logline for an idea you already have.</a:t>
            </a:r>
          </a:p>
          <a:p>
            <a:endParaRPr lang="en-US" sz="2200" dirty="0">
              <a:latin typeface="IBM Plex Sans"/>
              <a:ea typeface="Roboto Thin"/>
            </a:endParaRPr>
          </a:p>
          <a:p>
            <a:pPr marL="285750" indent="-285750">
              <a:buChar char="•"/>
            </a:pPr>
            <a:r>
              <a:rPr lang="en-US" sz="2200" dirty="0">
                <a:latin typeface="IBM Plex Sans"/>
                <a:ea typeface="Roboto Thin"/>
              </a:rPr>
              <a:t>You must have </a:t>
            </a:r>
            <a:r>
              <a:rPr lang="en-US" sz="2200" b="1" dirty="0">
                <a:latin typeface="IBM Plex Sans"/>
                <a:ea typeface="Roboto Thin"/>
              </a:rPr>
              <a:t>one original logline</a:t>
            </a:r>
            <a:r>
              <a:rPr lang="en-US" sz="2200" dirty="0">
                <a:latin typeface="IBM Plex Sans"/>
                <a:ea typeface="Roboto Thin"/>
              </a:rPr>
              <a:t> by the end of the 10 minutes. (Even if you think it's terrible.)</a:t>
            </a:r>
          </a:p>
          <a:p>
            <a:endParaRPr lang="en-US" sz="2200" dirty="0">
              <a:latin typeface="IBM Plex Sans"/>
              <a:ea typeface="Roboto Thin"/>
            </a:endParaRPr>
          </a:p>
          <a:p>
            <a:pPr marL="285750" indent="-285750">
              <a:buChar char="•"/>
            </a:pPr>
            <a:r>
              <a:rPr lang="en-US" sz="2200" dirty="0">
                <a:latin typeface="IBM Plex Sans"/>
                <a:ea typeface="Roboto Thin"/>
              </a:rPr>
              <a:t>Remember: Something is better than nothing; done is better than perfect. </a:t>
            </a:r>
            <a:endParaRPr lang="en-US" sz="2200" dirty="0"/>
          </a:p>
        </p:txBody>
      </p:sp>
      <p:sp>
        <p:nvSpPr>
          <p:cNvPr id="3" name="Footer Placeholder 1">
            <a:extLst>
              <a:ext uri="{FF2B5EF4-FFF2-40B4-BE49-F238E27FC236}">
                <a16:creationId xmlns:a16="http://schemas.microsoft.com/office/drawing/2014/main" id="{7F4C0004-953F-5132-5BA2-9A4FE9D327E6}"/>
              </a:ext>
            </a:extLst>
          </p:cNvPr>
          <p:cNvSpPr>
            <a:spLocks noGrp="1"/>
          </p:cNvSpPr>
          <p:nvPr>
            <p:ph type="ftr" sz="quarter" idx="10"/>
          </p:nvPr>
        </p:nvSpPr>
        <p:spPr>
          <a:xfrm>
            <a:off x="4300664" y="6304235"/>
            <a:ext cx="4805172" cy="365125"/>
          </a:xfrm>
        </p:spPr>
        <p:txBody>
          <a:bodyPr/>
          <a:lstStyle/>
          <a:p>
            <a:r>
              <a:rPr lang="en-US" dirty="0"/>
              <a:t>31 Loglines: How To Captivate an Audience in Forty Words Or Less.</a:t>
            </a:r>
          </a:p>
        </p:txBody>
      </p:sp>
    </p:spTree>
    <p:extLst>
      <p:ext uri="{BB962C8B-B14F-4D97-AF65-F5344CB8AC3E}">
        <p14:creationId xmlns:p14="http://schemas.microsoft.com/office/powerpoint/2010/main" val="4161867009"/>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extLst>
    <p:ext uri="{6950BFC3-D8DA-4A85-94F7-54DA5524770B}">
      <p188:commentRel xmlns:p188="http://schemas.microsoft.com/office/powerpoint/2018/8/main" r:id="rId2"/>
    </p:ext>
  </p:extLs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1" descr="A large cloud in the sky&#10;&#10;Description automatically generated">
            <a:extLst>
              <a:ext uri="{FF2B5EF4-FFF2-40B4-BE49-F238E27FC236}">
                <a16:creationId xmlns:a16="http://schemas.microsoft.com/office/drawing/2014/main" id="{5917CB59-8347-403A-1AE1-0D22B5653CEB}"/>
              </a:ext>
            </a:extLst>
          </p:cNvPr>
          <p:cNvPicPr>
            <a:picLocks noGrp="1" noChangeAspect="1"/>
          </p:cNvPicPr>
          <p:nvPr>
            <p:ph type="pic" sz="quarter" idx="18"/>
          </p:nvPr>
        </p:nvPicPr>
        <p:blipFill>
          <a:blip r:embed="rId2"/>
          <a:srcRect t="39816" b="39816"/>
          <a:stretch/>
        </p:blipFill>
        <p:spPr/>
      </p:pic>
      <p:sp>
        <p:nvSpPr>
          <p:cNvPr id="3" name="Title 2">
            <a:extLst>
              <a:ext uri="{FF2B5EF4-FFF2-40B4-BE49-F238E27FC236}">
                <a16:creationId xmlns:a16="http://schemas.microsoft.com/office/drawing/2014/main" id="{4462AFDB-AF54-B150-1CE0-139015B351DB}"/>
              </a:ext>
            </a:extLst>
          </p:cNvPr>
          <p:cNvSpPr>
            <a:spLocks noGrp="1"/>
          </p:cNvSpPr>
          <p:nvPr>
            <p:ph type="title"/>
          </p:nvPr>
        </p:nvSpPr>
        <p:spPr/>
        <p:txBody>
          <a:bodyPr/>
          <a:lstStyle/>
          <a:p>
            <a:r>
              <a:rPr lang="en-US">
                <a:latin typeface="IBM Plex Sans SmBld"/>
                <a:ea typeface="Roboto Thin"/>
              </a:rPr>
              <a:t>Market Access Strategy for Official Language Minority Communities (OLMC) Fund</a:t>
            </a:r>
            <a:endParaRPr lang="en-US"/>
          </a:p>
        </p:txBody>
      </p:sp>
      <p:sp>
        <p:nvSpPr>
          <p:cNvPr id="5" name="Slide Number Placeholder 4">
            <a:extLst>
              <a:ext uri="{FF2B5EF4-FFF2-40B4-BE49-F238E27FC236}">
                <a16:creationId xmlns:a16="http://schemas.microsoft.com/office/drawing/2014/main" id="{54B62E1F-2736-B3EE-5A7A-8BB16C0F732A}"/>
              </a:ext>
            </a:extLst>
          </p:cNvPr>
          <p:cNvSpPr>
            <a:spLocks noGrp="1"/>
          </p:cNvSpPr>
          <p:nvPr>
            <p:ph type="sldNum" sz="quarter" idx="11"/>
          </p:nvPr>
        </p:nvSpPr>
        <p:spPr>
          <a:xfrm>
            <a:off x="64806" y="6423503"/>
            <a:ext cx="418293" cy="365125"/>
          </a:xfrm>
        </p:spPr>
        <p:txBody>
          <a:bodyPr/>
          <a:lstStyle/>
          <a:p>
            <a:fld id="{5B64C28E-966E-6B4A-816A-311B7D0A2E6D}" type="slidenum">
              <a:rPr lang="en-US" smtClean="0"/>
              <a:pPr/>
              <a:t>32</a:t>
            </a:fld>
            <a:endParaRPr lang="en-US"/>
          </a:p>
        </p:txBody>
      </p:sp>
      <p:sp>
        <p:nvSpPr>
          <p:cNvPr id="8" name="Text Placeholder 7">
            <a:extLst>
              <a:ext uri="{FF2B5EF4-FFF2-40B4-BE49-F238E27FC236}">
                <a16:creationId xmlns:a16="http://schemas.microsoft.com/office/drawing/2014/main" id="{E29BE03D-88AD-0B55-45D5-6AB97ED78767}"/>
              </a:ext>
            </a:extLst>
          </p:cNvPr>
          <p:cNvSpPr>
            <a:spLocks noGrp="1"/>
          </p:cNvSpPr>
          <p:nvPr>
            <p:ph type="body" sz="quarter" idx="15"/>
          </p:nvPr>
        </p:nvSpPr>
        <p:spPr>
          <a:xfrm>
            <a:off x="518859" y="2627713"/>
            <a:ext cx="5411922" cy="3526025"/>
          </a:xfrm>
        </p:spPr>
        <p:txBody>
          <a:bodyPr vert="horz" lIns="0" tIns="0" rIns="0" bIns="0" rtlCol="0" anchor="t">
            <a:noAutofit/>
          </a:bodyPr>
          <a:lstStyle/>
          <a:p>
            <a:pPr marL="285750" indent="-285750">
              <a:buChar char="•"/>
            </a:pPr>
            <a:r>
              <a:rPr lang="en-US">
                <a:latin typeface="IBM Plex Sans"/>
                <a:ea typeface="Roboto Thin"/>
              </a:rPr>
              <a:t>A fund available to professional artists belonging to an Official Language Minority Community (Anglophones within Quebec or Francophones outside of Quebec). </a:t>
            </a:r>
          </a:p>
          <a:p>
            <a:pPr marL="285750" indent="-285750">
              <a:buChar char="•"/>
            </a:pPr>
            <a:r>
              <a:rPr lang="en-US">
                <a:latin typeface="IBM Plex Sans"/>
                <a:ea typeface="Roboto Thin"/>
              </a:rPr>
              <a:t>Up to 60, 000$ to help with:</a:t>
            </a:r>
          </a:p>
          <a:p>
            <a:pPr marL="501650" lvl="1" indent="-285750">
              <a:buChar char="•"/>
            </a:pPr>
            <a:r>
              <a:rPr lang="en-US">
                <a:latin typeface="IBM Plex Sans"/>
                <a:ea typeface="Roboto Thin"/>
              </a:rPr>
              <a:t>Market research</a:t>
            </a:r>
          </a:p>
          <a:p>
            <a:pPr marL="501650" lvl="1" indent="-285750">
              <a:buChar char="•"/>
            </a:pPr>
            <a:r>
              <a:rPr lang="en-US">
                <a:latin typeface="IBM Plex Sans"/>
                <a:ea typeface="Roboto Thin"/>
              </a:rPr>
              <a:t>Mentorship and professional development</a:t>
            </a:r>
          </a:p>
          <a:p>
            <a:pPr marL="501650" lvl="1" indent="-285750">
              <a:buChar char="•"/>
            </a:pPr>
            <a:r>
              <a:rPr lang="en-US">
                <a:latin typeface="IBM Plex Sans"/>
                <a:ea typeface="Roboto Thin"/>
              </a:rPr>
              <a:t>Translation</a:t>
            </a:r>
          </a:p>
          <a:p>
            <a:pPr marL="501650" lvl="1" indent="-285750">
              <a:buChar char="•"/>
            </a:pPr>
            <a:r>
              <a:rPr lang="en-US">
                <a:latin typeface="IBM Plex Sans"/>
                <a:ea typeface="Roboto Thin"/>
              </a:rPr>
              <a:t>Etc.</a:t>
            </a:r>
          </a:p>
          <a:p>
            <a:pPr marL="285750" indent="-285750">
              <a:buChar char="•"/>
            </a:pPr>
            <a:r>
              <a:rPr lang="en-US">
                <a:latin typeface="IBM Plex Sans"/>
                <a:ea typeface="Roboto Thin"/>
              </a:rPr>
              <a:t>Any type of professional artist can apply, meaning if you can create a project based on the logline you wrote today you could apply for this grant. </a:t>
            </a:r>
          </a:p>
        </p:txBody>
      </p:sp>
      <p:pic>
        <p:nvPicPr>
          <p:cNvPr id="12" name="Picture 12" descr="A qr code on a white background&#10;&#10;Description automatically generated">
            <a:extLst>
              <a:ext uri="{FF2B5EF4-FFF2-40B4-BE49-F238E27FC236}">
                <a16:creationId xmlns:a16="http://schemas.microsoft.com/office/drawing/2014/main" id="{2B56096C-8962-7B35-4C2A-2ED9D7B3DCDC}"/>
              </a:ext>
            </a:extLst>
          </p:cNvPr>
          <p:cNvPicPr>
            <a:picLocks noChangeAspect="1"/>
          </p:cNvPicPr>
          <p:nvPr/>
        </p:nvPicPr>
        <p:blipFill>
          <a:blip r:embed="rId3"/>
          <a:stretch>
            <a:fillRect/>
          </a:stretch>
        </p:blipFill>
        <p:spPr>
          <a:xfrm>
            <a:off x="7067909" y="2273060"/>
            <a:ext cx="4008407" cy="4022784"/>
          </a:xfrm>
          <a:prstGeom prst="rect">
            <a:avLst/>
          </a:prstGeom>
        </p:spPr>
      </p:pic>
      <p:sp>
        <p:nvSpPr>
          <p:cNvPr id="2" name="Footer Placeholder 1">
            <a:extLst>
              <a:ext uri="{FF2B5EF4-FFF2-40B4-BE49-F238E27FC236}">
                <a16:creationId xmlns:a16="http://schemas.microsoft.com/office/drawing/2014/main" id="{976B17E2-6544-E109-6E06-BF34F8C8BA7C}"/>
              </a:ext>
            </a:extLst>
          </p:cNvPr>
          <p:cNvSpPr txBox="1">
            <a:spLocks/>
          </p:cNvSpPr>
          <p:nvPr/>
        </p:nvSpPr>
        <p:spPr>
          <a:xfrm>
            <a:off x="275210" y="6389963"/>
            <a:ext cx="8463306" cy="418598"/>
          </a:xfrm>
          <a:prstGeom prst="rect">
            <a:avLst/>
          </a:prstGeom>
        </p:spPr>
        <p:txBody>
          <a:bodyPr vert="horz" lIns="0" tIns="45720" rIns="91440" bIns="45720" rtlCol="0" anchor="ctr"/>
          <a:lstStyle>
            <a:defPPr>
              <a:defRPr lang="en-US"/>
            </a:defPPr>
            <a:lvl1pPr marL="0" indent="0" algn="l" defTabSz="914400" rtl="0" eaLnBrk="1" latinLnBrk="0" hangingPunct="1">
              <a:lnSpc>
                <a:spcPct val="100000"/>
              </a:lnSpc>
              <a:spcBef>
                <a:spcPts val="0"/>
              </a:spcBef>
              <a:spcAft>
                <a:spcPts val="300"/>
              </a:spcAft>
              <a:buFont typeface="Arial" panose="020B0604020202020204" pitchFamily="34" charset="0"/>
              <a:buNone/>
              <a:defRPr sz="1000" b="0" i="0" kern="1200">
                <a:solidFill>
                  <a:schemeClr val="bg2">
                    <a:lumMod val="50000"/>
                  </a:schemeClr>
                </a:solidFill>
                <a:latin typeface="IBM Plex Sans Light" panose="020B0403050203000203" pitchFamily="34" charset="0"/>
                <a:ea typeface="Roboto Thin"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Loglines: How To Captivate an Audience in Forty Words Or Less.</a:t>
            </a:r>
          </a:p>
        </p:txBody>
      </p:sp>
    </p:spTree>
    <p:extLst>
      <p:ext uri="{BB962C8B-B14F-4D97-AF65-F5344CB8AC3E}">
        <p14:creationId xmlns:p14="http://schemas.microsoft.com/office/powerpoint/2010/main" val="2748599246"/>
      </p:ext>
    </p:extLst>
  </p:cSld>
  <p:clrMapOvr>
    <a:masterClrMapping/>
  </p:clrMapOvr>
  <p:transition spd="slow">
    <p:wip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0" descr="A blue and white specks&#10;&#10;Description automatically generated">
            <a:extLst>
              <a:ext uri="{FF2B5EF4-FFF2-40B4-BE49-F238E27FC236}">
                <a16:creationId xmlns:a16="http://schemas.microsoft.com/office/drawing/2014/main" id="{02B034AD-B105-FDD3-8EAD-C8754B75740F}"/>
              </a:ext>
            </a:extLst>
          </p:cNvPr>
          <p:cNvPicPr>
            <a:picLocks noGrp="1" noChangeAspect="1"/>
          </p:cNvPicPr>
          <p:nvPr>
            <p:ph type="pic" sz="quarter" idx="18"/>
          </p:nvPr>
        </p:nvPicPr>
        <p:blipFill>
          <a:blip r:embed="rId2"/>
          <a:srcRect t="45473" b="45473"/>
          <a:stretch/>
        </p:blipFill>
        <p:spPr/>
      </p:pic>
      <p:sp>
        <p:nvSpPr>
          <p:cNvPr id="3" name="Title 2">
            <a:extLst>
              <a:ext uri="{FF2B5EF4-FFF2-40B4-BE49-F238E27FC236}">
                <a16:creationId xmlns:a16="http://schemas.microsoft.com/office/drawing/2014/main" id="{9F2949A3-69E2-ECAC-265F-149DD34B42AD}"/>
              </a:ext>
            </a:extLst>
          </p:cNvPr>
          <p:cNvSpPr>
            <a:spLocks noGrp="1"/>
          </p:cNvSpPr>
          <p:nvPr>
            <p:ph type="title"/>
          </p:nvPr>
        </p:nvSpPr>
        <p:spPr/>
        <p:txBody>
          <a:bodyPr/>
          <a:lstStyle/>
          <a:p>
            <a:r>
              <a:rPr lang="en-US">
                <a:latin typeface="IBM Plex Sans SmBld"/>
                <a:ea typeface="Roboto Thin"/>
              </a:rPr>
              <a:t>Review</a:t>
            </a:r>
            <a:endParaRPr lang="en-US"/>
          </a:p>
        </p:txBody>
      </p:sp>
      <p:sp>
        <p:nvSpPr>
          <p:cNvPr id="5" name="Slide Number Placeholder 4">
            <a:extLst>
              <a:ext uri="{FF2B5EF4-FFF2-40B4-BE49-F238E27FC236}">
                <a16:creationId xmlns:a16="http://schemas.microsoft.com/office/drawing/2014/main" id="{59336F09-301B-AC1A-61D6-AE22301450C3}"/>
              </a:ext>
            </a:extLst>
          </p:cNvPr>
          <p:cNvSpPr>
            <a:spLocks noGrp="1"/>
          </p:cNvSpPr>
          <p:nvPr>
            <p:ph type="sldNum" sz="quarter" idx="11"/>
          </p:nvPr>
        </p:nvSpPr>
        <p:spPr>
          <a:xfrm>
            <a:off x="64807" y="6423503"/>
            <a:ext cx="418293" cy="365125"/>
          </a:xfrm>
        </p:spPr>
        <p:txBody>
          <a:bodyPr/>
          <a:lstStyle/>
          <a:p>
            <a:fld id="{5B64C28E-966E-6B4A-816A-311B7D0A2E6D}" type="slidenum">
              <a:rPr lang="en-US" smtClean="0"/>
              <a:pPr/>
              <a:t>33</a:t>
            </a:fld>
            <a:endParaRPr lang="en-US"/>
          </a:p>
        </p:txBody>
      </p:sp>
      <p:sp>
        <p:nvSpPr>
          <p:cNvPr id="8" name="Text Placeholder 7">
            <a:extLst>
              <a:ext uri="{FF2B5EF4-FFF2-40B4-BE49-F238E27FC236}">
                <a16:creationId xmlns:a16="http://schemas.microsoft.com/office/drawing/2014/main" id="{C7ECE621-9742-4B14-2529-94B7E0BE7293}"/>
              </a:ext>
            </a:extLst>
          </p:cNvPr>
          <p:cNvSpPr>
            <a:spLocks noGrp="1"/>
          </p:cNvSpPr>
          <p:nvPr>
            <p:ph type="body" sz="quarter" idx="15"/>
          </p:nvPr>
        </p:nvSpPr>
        <p:spPr>
          <a:xfrm>
            <a:off x="518859" y="2584077"/>
            <a:ext cx="11306638" cy="3569661"/>
          </a:xfrm>
        </p:spPr>
        <p:txBody>
          <a:bodyPr vert="horz" lIns="0" tIns="0" rIns="0" bIns="0" rtlCol="0" anchor="ctr">
            <a:noAutofit/>
          </a:bodyPr>
          <a:lstStyle/>
          <a:p>
            <a:pPr algn="ctr"/>
            <a:r>
              <a:rPr lang="en-US" sz="4000">
                <a:latin typeface="IBM Plex Sans"/>
                <a:ea typeface="Roboto Thin"/>
              </a:rPr>
              <a:t>What are some new things you learned today?</a:t>
            </a:r>
            <a:endParaRPr lang="en-US" sz="3200"/>
          </a:p>
        </p:txBody>
      </p:sp>
      <p:sp>
        <p:nvSpPr>
          <p:cNvPr id="2" name="Footer Placeholder 1">
            <a:extLst>
              <a:ext uri="{FF2B5EF4-FFF2-40B4-BE49-F238E27FC236}">
                <a16:creationId xmlns:a16="http://schemas.microsoft.com/office/drawing/2014/main" id="{C783467B-F434-9633-35AD-531C7BD81EDC}"/>
              </a:ext>
            </a:extLst>
          </p:cNvPr>
          <p:cNvSpPr txBox="1">
            <a:spLocks/>
          </p:cNvSpPr>
          <p:nvPr/>
        </p:nvSpPr>
        <p:spPr>
          <a:xfrm>
            <a:off x="275210" y="6389963"/>
            <a:ext cx="8463306" cy="418598"/>
          </a:xfrm>
          <a:prstGeom prst="rect">
            <a:avLst/>
          </a:prstGeom>
        </p:spPr>
        <p:txBody>
          <a:bodyPr vert="horz" lIns="0" tIns="45720" rIns="91440" bIns="45720" rtlCol="0" anchor="ctr"/>
          <a:lstStyle>
            <a:defPPr>
              <a:defRPr lang="en-US"/>
            </a:defPPr>
            <a:lvl1pPr marL="0" indent="0" algn="l" defTabSz="914400" rtl="0" eaLnBrk="1" latinLnBrk="0" hangingPunct="1">
              <a:lnSpc>
                <a:spcPct val="100000"/>
              </a:lnSpc>
              <a:spcBef>
                <a:spcPts val="0"/>
              </a:spcBef>
              <a:spcAft>
                <a:spcPts val="300"/>
              </a:spcAft>
              <a:buFont typeface="Arial" panose="020B0604020202020204" pitchFamily="34" charset="0"/>
              <a:buNone/>
              <a:defRPr sz="1000" b="0" i="0" kern="1200">
                <a:solidFill>
                  <a:schemeClr val="bg2">
                    <a:lumMod val="50000"/>
                  </a:schemeClr>
                </a:solidFill>
                <a:latin typeface="IBM Plex Sans Light" panose="020B0403050203000203" pitchFamily="34" charset="0"/>
                <a:ea typeface="Roboto Thin"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Loglines: How To Captivate an Audience in Forty Words Or Less.</a:t>
            </a:r>
          </a:p>
        </p:txBody>
      </p:sp>
    </p:spTree>
    <p:extLst>
      <p:ext uri="{BB962C8B-B14F-4D97-AF65-F5344CB8AC3E}">
        <p14:creationId xmlns:p14="http://schemas.microsoft.com/office/powerpoint/2010/main" val="1745728485"/>
      </p:ext>
    </p:extLst>
  </p:cSld>
  <p:clrMapOvr>
    <a:masterClrMapping/>
  </p:clrMapOvr>
  <p:transition spd="slow">
    <p:push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7D444DE-801F-BE0A-3F56-D230E1AE2FEC}"/>
              </a:ext>
            </a:extLst>
          </p:cNvPr>
          <p:cNvSpPr>
            <a:spLocks noGrp="1"/>
          </p:cNvSpPr>
          <p:nvPr>
            <p:ph type="sldNum" sz="quarter" idx="12"/>
          </p:nvPr>
        </p:nvSpPr>
        <p:spPr>
          <a:xfrm>
            <a:off x="64808" y="6423503"/>
            <a:ext cx="418293" cy="365125"/>
          </a:xfrm>
        </p:spPr>
        <p:txBody>
          <a:bodyPr/>
          <a:lstStyle/>
          <a:p>
            <a:fld id="{5B64C28E-966E-6B4A-816A-311B7D0A2E6D}" type="slidenum">
              <a:rPr lang="en-US" smtClean="0"/>
              <a:pPr/>
              <a:t>34</a:t>
            </a:fld>
            <a:endParaRPr lang="en-US" dirty="0"/>
          </a:p>
        </p:txBody>
      </p:sp>
      <p:sp>
        <p:nvSpPr>
          <p:cNvPr id="3" name="Title 2">
            <a:extLst>
              <a:ext uri="{FF2B5EF4-FFF2-40B4-BE49-F238E27FC236}">
                <a16:creationId xmlns:a16="http://schemas.microsoft.com/office/drawing/2014/main" id="{EFEFC569-C311-DE69-DAC3-8A283ECE3058}"/>
              </a:ext>
            </a:extLst>
          </p:cNvPr>
          <p:cNvSpPr>
            <a:spLocks noGrp="1"/>
          </p:cNvSpPr>
          <p:nvPr>
            <p:ph type="title"/>
          </p:nvPr>
        </p:nvSpPr>
        <p:spPr/>
        <p:txBody>
          <a:bodyPr/>
          <a:lstStyle/>
          <a:p>
            <a:pPr algn="ctr"/>
            <a:r>
              <a:rPr lang="en-US" sz="4000">
                <a:latin typeface="IBM Plex Sans SmBld"/>
                <a:ea typeface="Roboto Thin"/>
              </a:rPr>
              <a:t>Survey, Final Thoughts, Questions</a:t>
            </a:r>
            <a:endParaRPr lang="en-US" sz="3200"/>
          </a:p>
        </p:txBody>
      </p:sp>
      <p:pic>
        <p:nvPicPr>
          <p:cNvPr id="6" name="Picture 6" descr="A qr code with black squares&#10;&#10;Description automatically generated">
            <a:extLst>
              <a:ext uri="{FF2B5EF4-FFF2-40B4-BE49-F238E27FC236}">
                <a16:creationId xmlns:a16="http://schemas.microsoft.com/office/drawing/2014/main" id="{4BA52121-92E0-B604-98E6-9C48B0CEC549}"/>
              </a:ext>
            </a:extLst>
          </p:cNvPr>
          <p:cNvPicPr>
            <a:picLocks noChangeAspect="1"/>
          </p:cNvPicPr>
          <p:nvPr/>
        </p:nvPicPr>
        <p:blipFill>
          <a:blip r:embed="rId2"/>
          <a:stretch>
            <a:fillRect/>
          </a:stretch>
        </p:blipFill>
        <p:spPr>
          <a:xfrm>
            <a:off x="6888104" y="1474141"/>
            <a:ext cx="4370680" cy="4370680"/>
          </a:xfrm>
          <a:prstGeom prst="rect">
            <a:avLst/>
          </a:prstGeom>
        </p:spPr>
      </p:pic>
      <p:pic>
        <p:nvPicPr>
          <p:cNvPr id="10" name="Picture 10" descr="A building with a glass wall&#10;&#10;Description automatically generated">
            <a:extLst>
              <a:ext uri="{FF2B5EF4-FFF2-40B4-BE49-F238E27FC236}">
                <a16:creationId xmlns:a16="http://schemas.microsoft.com/office/drawing/2014/main" id="{EB28D54F-9E58-2935-8454-5B953AB6988A}"/>
              </a:ext>
            </a:extLst>
          </p:cNvPr>
          <p:cNvPicPr>
            <a:picLocks noChangeAspect="1"/>
          </p:cNvPicPr>
          <p:nvPr/>
        </p:nvPicPr>
        <p:blipFill>
          <a:blip r:embed="rId3"/>
          <a:stretch>
            <a:fillRect/>
          </a:stretch>
        </p:blipFill>
        <p:spPr>
          <a:xfrm>
            <a:off x="462845" y="2057099"/>
            <a:ext cx="6195718" cy="2743801"/>
          </a:xfrm>
          <a:prstGeom prst="rect">
            <a:avLst/>
          </a:prstGeom>
        </p:spPr>
      </p:pic>
      <p:sp>
        <p:nvSpPr>
          <p:cNvPr id="2" name="Footer Placeholder 1">
            <a:extLst>
              <a:ext uri="{FF2B5EF4-FFF2-40B4-BE49-F238E27FC236}">
                <a16:creationId xmlns:a16="http://schemas.microsoft.com/office/drawing/2014/main" id="{44C37823-9290-A2DB-3A48-1A5DDB845C75}"/>
              </a:ext>
            </a:extLst>
          </p:cNvPr>
          <p:cNvSpPr txBox="1">
            <a:spLocks/>
          </p:cNvSpPr>
          <p:nvPr/>
        </p:nvSpPr>
        <p:spPr>
          <a:xfrm>
            <a:off x="275210" y="6389963"/>
            <a:ext cx="8463306" cy="418598"/>
          </a:xfrm>
          <a:prstGeom prst="rect">
            <a:avLst/>
          </a:prstGeom>
        </p:spPr>
        <p:txBody>
          <a:bodyPr vert="horz" lIns="0" tIns="45720" rIns="91440" bIns="45720" rtlCol="0" anchor="ctr"/>
          <a:lstStyle>
            <a:defPPr>
              <a:defRPr lang="en-US"/>
            </a:defPPr>
            <a:lvl1pPr marL="0" indent="0" algn="l" defTabSz="914400" rtl="0" eaLnBrk="1" latinLnBrk="0" hangingPunct="1">
              <a:lnSpc>
                <a:spcPct val="100000"/>
              </a:lnSpc>
              <a:spcBef>
                <a:spcPts val="0"/>
              </a:spcBef>
              <a:spcAft>
                <a:spcPts val="300"/>
              </a:spcAft>
              <a:buFont typeface="Arial" panose="020B0604020202020204" pitchFamily="34" charset="0"/>
              <a:buNone/>
              <a:defRPr sz="1000" b="0" i="0" kern="1200">
                <a:solidFill>
                  <a:schemeClr val="bg2">
                    <a:lumMod val="50000"/>
                  </a:schemeClr>
                </a:solidFill>
                <a:latin typeface="IBM Plex Sans Light" panose="020B0403050203000203" pitchFamily="34" charset="0"/>
                <a:ea typeface="Roboto Thin"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Loglines: How To Captivate an Audience in Forty Words Or Less.</a:t>
            </a:r>
          </a:p>
        </p:txBody>
      </p:sp>
    </p:spTree>
    <p:extLst>
      <p:ext uri="{BB962C8B-B14F-4D97-AF65-F5344CB8AC3E}">
        <p14:creationId xmlns:p14="http://schemas.microsoft.com/office/powerpoint/2010/main" val="40765656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2B7562D-D6C9-B243-929A-24E89C017B98}"/>
              </a:ext>
            </a:extLst>
          </p:cNvPr>
          <p:cNvPicPr>
            <a:picLocks noGrp="1" noChangeAspect="1"/>
          </p:cNvPicPr>
          <p:nvPr>
            <p:ph type="pic" sz="quarter" idx="11"/>
          </p:nvPr>
        </p:nvPicPr>
        <p:blipFill rotWithShape="1">
          <a:blip r:embed="rId3"/>
          <a:srcRect l="9519" t="43046" r="2954" b="24131"/>
          <a:stretch/>
        </p:blipFill>
        <p:spPr>
          <a:xfrm>
            <a:off x="0" y="0"/>
            <a:ext cx="12192000" cy="6858000"/>
          </a:xfrm>
        </p:spPr>
      </p:pic>
      <p:sp>
        <p:nvSpPr>
          <p:cNvPr id="3" name="Text Placeholder 2">
            <a:extLst>
              <a:ext uri="{FF2B5EF4-FFF2-40B4-BE49-F238E27FC236}">
                <a16:creationId xmlns:a16="http://schemas.microsoft.com/office/drawing/2014/main" id="{20E920C2-62F9-D142-95C9-E023FE4685CF}"/>
              </a:ext>
            </a:extLst>
          </p:cNvPr>
          <p:cNvSpPr>
            <a:spLocks noGrp="1"/>
          </p:cNvSpPr>
          <p:nvPr>
            <p:ph type="body" sz="quarter" idx="12"/>
          </p:nvPr>
        </p:nvSpPr>
        <p:spPr>
          <a:gradFill>
            <a:gsLst>
              <a:gs pos="22000">
                <a:srgbClr val="000000">
                  <a:alpha val="45000"/>
                </a:srgbClr>
              </a:gs>
              <a:gs pos="1000">
                <a:schemeClr val="tx1">
                  <a:alpha val="55000"/>
                </a:schemeClr>
              </a:gs>
              <a:gs pos="82000">
                <a:schemeClr val="tx1">
                  <a:alpha val="0"/>
                </a:schemeClr>
              </a:gs>
            </a:gsLst>
          </a:gradFill>
        </p:spPr>
        <p:txBody>
          <a:bodyPr/>
          <a:lstStyle/>
          <a:p>
            <a:endParaRPr lang="en-US"/>
          </a:p>
        </p:txBody>
      </p:sp>
      <p:sp>
        <p:nvSpPr>
          <p:cNvPr id="4" name="Text Placeholder 3">
            <a:extLst>
              <a:ext uri="{FF2B5EF4-FFF2-40B4-BE49-F238E27FC236}">
                <a16:creationId xmlns:a16="http://schemas.microsoft.com/office/drawing/2014/main" id="{79EB7C26-46BC-5A40-802F-B26012757ED8}"/>
              </a:ext>
            </a:extLst>
          </p:cNvPr>
          <p:cNvSpPr>
            <a:spLocks noGrp="1"/>
          </p:cNvSpPr>
          <p:nvPr>
            <p:ph type="body" sz="quarter" idx="10"/>
          </p:nvPr>
        </p:nvSpPr>
        <p:spPr/>
        <p:txBody>
          <a:bodyPr/>
          <a:lstStyle/>
          <a:p>
            <a:r>
              <a:rPr lang="en-US">
                <a:latin typeface="IBM Plex Sans SmBld"/>
                <a:ea typeface="Roboto Thin"/>
              </a:rPr>
              <a:t>THANK YOU!</a:t>
            </a:r>
          </a:p>
        </p:txBody>
      </p:sp>
    </p:spTree>
    <p:extLst>
      <p:ext uri="{BB962C8B-B14F-4D97-AF65-F5344CB8AC3E}">
        <p14:creationId xmlns:p14="http://schemas.microsoft.com/office/powerpoint/2010/main" val="97397922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99A57-58BF-BB41-A88D-5982DAEF9E46}"/>
              </a:ext>
            </a:extLst>
          </p:cNvPr>
          <p:cNvSpPr>
            <a:spLocks noGrp="1"/>
          </p:cNvSpPr>
          <p:nvPr>
            <p:ph type="title"/>
          </p:nvPr>
        </p:nvSpPr>
        <p:spPr>
          <a:xfrm>
            <a:off x="858519" y="1430204"/>
            <a:ext cx="4694238" cy="3071018"/>
          </a:xfrm>
        </p:spPr>
        <p:txBody>
          <a:bodyPr/>
          <a:lstStyle/>
          <a:p>
            <a:r>
              <a:rPr lang="en-CA" err="1">
                <a:latin typeface="IBM Plex Sans SmBld"/>
                <a:ea typeface="Roboto Thin"/>
              </a:rPr>
              <a:t>Mentimeter</a:t>
            </a:r>
            <a:r>
              <a:rPr lang="en-CA">
                <a:latin typeface="IBM Plex Sans SmBld"/>
                <a:ea typeface="Roboto Thin"/>
              </a:rPr>
              <a:t>: Which Film or Television Series is This?</a:t>
            </a:r>
            <a:endParaRPr lang="en-CA"/>
          </a:p>
        </p:txBody>
      </p:sp>
      <p:sp>
        <p:nvSpPr>
          <p:cNvPr id="4" name="Text Placeholder 3">
            <a:extLst>
              <a:ext uri="{FF2B5EF4-FFF2-40B4-BE49-F238E27FC236}">
                <a16:creationId xmlns:a16="http://schemas.microsoft.com/office/drawing/2014/main" id="{975800F0-F3DE-254A-AD02-C3B4E9DD37BB}"/>
              </a:ext>
            </a:extLst>
          </p:cNvPr>
          <p:cNvSpPr>
            <a:spLocks noGrp="1"/>
          </p:cNvSpPr>
          <p:nvPr>
            <p:ph type="body" sz="quarter" idx="14"/>
          </p:nvPr>
        </p:nvSpPr>
        <p:spPr>
          <a:xfrm>
            <a:off x="854982" y="4796041"/>
            <a:ext cx="4697775" cy="631755"/>
          </a:xfrm>
        </p:spPr>
        <p:txBody>
          <a:bodyPr/>
          <a:lstStyle/>
          <a:p>
            <a:r>
              <a:rPr lang="en-CA">
                <a:latin typeface="IBM Plex Sans Light"/>
                <a:ea typeface="Roboto Thin"/>
              </a:rPr>
              <a:t>Quiz!</a:t>
            </a:r>
          </a:p>
          <a:p>
            <a:endParaRPr lang="en-US"/>
          </a:p>
        </p:txBody>
      </p:sp>
      <p:pic>
        <p:nvPicPr>
          <p:cNvPr id="9" name="Picture Placeholder 8">
            <a:extLst>
              <a:ext uri="{FF2B5EF4-FFF2-40B4-BE49-F238E27FC236}">
                <a16:creationId xmlns:a16="http://schemas.microsoft.com/office/drawing/2014/main" id="{77CFADD2-F216-084D-8F22-1B8F351A8232}"/>
              </a:ext>
            </a:extLst>
          </p:cNvPr>
          <p:cNvPicPr>
            <a:picLocks noGrp="1" noChangeAspect="1"/>
          </p:cNvPicPr>
          <p:nvPr>
            <p:ph type="pic" sz="quarter" idx="15"/>
          </p:nvPr>
        </p:nvPicPr>
        <p:blipFill>
          <a:blip r:embed="rId3"/>
          <a:srcRect l="6352" r="6352"/>
          <a:stretch/>
        </p:blipFill>
        <p:spPr>
          <a:xfrm>
            <a:off x="6456044" y="356400"/>
            <a:ext cx="5364481" cy="6145200"/>
          </a:xfrm>
        </p:spPr>
      </p:pic>
    </p:spTree>
    <p:extLst>
      <p:ext uri="{BB962C8B-B14F-4D97-AF65-F5344CB8AC3E}">
        <p14:creationId xmlns:p14="http://schemas.microsoft.com/office/powerpoint/2010/main" val="3319717553"/>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99A57-58BF-BB41-A88D-5982DAEF9E46}"/>
              </a:ext>
            </a:extLst>
          </p:cNvPr>
          <p:cNvSpPr>
            <a:spLocks noGrp="1"/>
          </p:cNvSpPr>
          <p:nvPr>
            <p:ph type="title"/>
          </p:nvPr>
        </p:nvSpPr>
        <p:spPr>
          <a:xfrm>
            <a:off x="858519" y="1430204"/>
            <a:ext cx="4694238" cy="3071018"/>
          </a:xfrm>
        </p:spPr>
        <p:txBody>
          <a:bodyPr/>
          <a:lstStyle/>
          <a:p>
            <a:r>
              <a:rPr lang="en-CA" b="0">
                <a:latin typeface="IBM Plex Sans SmBld"/>
                <a:ea typeface="Roboto Thin"/>
              </a:rPr>
              <a:t>Go to mentimeter.com and enter the code </a:t>
            </a:r>
            <a:r>
              <a:rPr lang="en-CA">
                <a:latin typeface="IBM Plex Sans SmBld"/>
                <a:ea typeface="Roboto Thin"/>
              </a:rPr>
              <a:t>3812 6619</a:t>
            </a:r>
            <a:r>
              <a:rPr lang="en-CA" b="0">
                <a:latin typeface="IBM Plex Sans SmBld"/>
                <a:ea typeface="Roboto Thin"/>
              </a:rPr>
              <a:t> or scan the QR code:</a:t>
            </a:r>
            <a:endParaRPr lang="en-CA" b="0"/>
          </a:p>
        </p:txBody>
      </p:sp>
      <p:sp>
        <p:nvSpPr>
          <p:cNvPr id="4" name="Text Placeholder 3">
            <a:extLst>
              <a:ext uri="{FF2B5EF4-FFF2-40B4-BE49-F238E27FC236}">
                <a16:creationId xmlns:a16="http://schemas.microsoft.com/office/drawing/2014/main" id="{975800F0-F3DE-254A-AD02-C3B4E9DD37BB}"/>
              </a:ext>
            </a:extLst>
          </p:cNvPr>
          <p:cNvSpPr>
            <a:spLocks noGrp="1"/>
          </p:cNvSpPr>
          <p:nvPr>
            <p:ph type="body" sz="quarter" idx="14"/>
          </p:nvPr>
        </p:nvSpPr>
        <p:spPr>
          <a:xfrm>
            <a:off x="854982" y="4796041"/>
            <a:ext cx="4697775" cy="631755"/>
          </a:xfrm>
        </p:spPr>
        <p:txBody>
          <a:bodyPr/>
          <a:lstStyle/>
          <a:p>
            <a:endParaRPr lang="en-CA"/>
          </a:p>
          <a:p>
            <a:endParaRPr lang="en-US"/>
          </a:p>
        </p:txBody>
      </p:sp>
      <p:pic>
        <p:nvPicPr>
          <p:cNvPr id="6" name="Picture 6" descr="Qr code&#10;&#10;Description automatically generated">
            <a:extLst>
              <a:ext uri="{FF2B5EF4-FFF2-40B4-BE49-F238E27FC236}">
                <a16:creationId xmlns:a16="http://schemas.microsoft.com/office/drawing/2014/main" id="{551BE382-13C0-1EF6-3ED4-20E49C3B1134}"/>
              </a:ext>
            </a:extLst>
          </p:cNvPr>
          <p:cNvPicPr>
            <a:picLocks noGrp="1" noChangeAspect="1"/>
          </p:cNvPicPr>
          <p:nvPr>
            <p:ph type="pic" sz="quarter" idx="15"/>
          </p:nvPr>
        </p:nvPicPr>
        <p:blipFill>
          <a:blip r:embed="rId2"/>
          <a:srcRect l="6344" r="6344"/>
          <a:stretch/>
        </p:blipFill>
        <p:spPr/>
      </p:pic>
    </p:spTree>
    <p:extLst>
      <p:ext uri="{BB962C8B-B14F-4D97-AF65-F5344CB8AC3E}">
        <p14:creationId xmlns:p14="http://schemas.microsoft.com/office/powerpoint/2010/main" val="242125057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A blue question mark on a pink surface">
            <a:extLst>
              <a:ext uri="{FF2B5EF4-FFF2-40B4-BE49-F238E27FC236}">
                <a16:creationId xmlns:a16="http://schemas.microsoft.com/office/drawing/2014/main" id="{872B8A44-CFFE-E658-2888-5A1FEB9EB346}"/>
              </a:ext>
            </a:extLst>
          </p:cNvPr>
          <p:cNvPicPr>
            <a:picLocks noGrp="1" noChangeAspect="1"/>
          </p:cNvPicPr>
          <p:nvPr>
            <p:ph type="pic" sz="quarter" idx="11"/>
          </p:nvPr>
        </p:nvPicPr>
        <p:blipFill>
          <a:blip r:embed="rId2"/>
          <a:srcRect t="7849" b="7849"/>
          <a:stretch/>
        </p:blipFill>
        <p:spPr/>
      </p:pic>
      <p:sp>
        <p:nvSpPr>
          <p:cNvPr id="3" name="Text Placeholder 2">
            <a:extLst>
              <a:ext uri="{FF2B5EF4-FFF2-40B4-BE49-F238E27FC236}">
                <a16:creationId xmlns:a16="http://schemas.microsoft.com/office/drawing/2014/main" id="{AD8C764D-C7EA-40A6-FAD1-C2D2F60CBC13}"/>
              </a:ext>
            </a:extLst>
          </p:cNvPr>
          <p:cNvSpPr>
            <a:spLocks noGrp="1"/>
          </p:cNvSpPr>
          <p:nvPr>
            <p:ph type="body" sz="quarter" idx="12"/>
          </p:nvPr>
        </p:nvSpPr>
        <p:spPr/>
        <p:txBody>
          <a:bodyPr/>
          <a:lstStyle/>
          <a:p>
            <a:endParaRPr lang="en-US"/>
          </a:p>
        </p:txBody>
      </p:sp>
      <p:sp>
        <p:nvSpPr>
          <p:cNvPr id="4" name="Text Placeholder 3">
            <a:extLst>
              <a:ext uri="{FF2B5EF4-FFF2-40B4-BE49-F238E27FC236}">
                <a16:creationId xmlns:a16="http://schemas.microsoft.com/office/drawing/2014/main" id="{13C7C53B-B1B8-F53F-65DD-1F7BE7A47BBC}"/>
              </a:ext>
            </a:extLst>
          </p:cNvPr>
          <p:cNvSpPr>
            <a:spLocks noGrp="1"/>
          </p:cNvSpPr>
          <p:nvPr>
            <p:ph type="body" sz="quarter" idx="10"/>
          </p:nvPr>
        </p:nvSpPr>
        <p:spPr/>
        <p:txBody>
          <a:bodyPr/>
          <a:lstStyle/>
          <a:p>
            <a:r>
              <a:rPr lang="en-US">
                <a:latin typeface="IBM Plex Sans SmBld"/>
                <a:ea typeface="Roboto Thin"/>
              </a:rPr>
              <a:t>Part 2: </a:t>
            </a:r>
            <a:endParaRPr lang="en-US"/>
          </a:p>
          <a:p>
            <a:r>
              <a:rPr lang="en-US">
                <a:latin typeface="IBM Plex Sans SmBld"/>
                <a:ea typeface="Roboto Thin"/>
              </a:rPr>
              <a:t>What is a Logline?</a:t>
            </a:r>
            <a:endParaRPr lang="en-US"/>
          </a:p>
        </p:txBody>
      </p:sp>
    </p:spTree>
    <p:extLst>
      <p:ext uri="{BB962C8B-B14F-4D97-AF65-F5344CB8AC3E}">
        <p14:creationId xmlns:p14="http://schemas.microsoft.com/office/powerpoint/2010/main" val="3713923020"/>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58EAB07-29FA-29CF-DB7A-292797E6DD86}"/>
              </a:ext>
            </a:extLst>
          </p:cNvPr>
          <p:cNvSpPr>
            <a:spLocks noGrp="1"/>
          </p:cNvSpPr>
          <p:nvPr>
            <p:ph type="ftr" sz="quarter" idx="10"/>
          </p:nvPr>
        </p:nvSpPr>
        <p:spPr>
          <a:xfrm>
            <a:off x="661558" y="6304235"/>
            <a:ext cx="3881860" cy="365125"/>
          </a:xfrm>
        </p:spPr>
        <p:txBody>
          <a:bodyPr/>
          <a:lstStyle/>
          <a:p>
            <a:r>
              <a:rPr lang="en-US" dirty="0">
                <a:latin typeface="IBM Plex Sans Light"/>
                <a:ea typeface="Roboto Thin"/>
              </a:rPr>
              <a:t>Loglines: How To Captivate an Audience in Forty Words Or Less.</a:t>
            </a:r>
            <a:endParaRPr lang="en-US" dirty="0"/>
          </a:p>
        </p:txBody>
      </p:sp>
      <p:sp>
        <p:nvSpPr>
          <p:cNvPr id="3" name="Slide Number Placeholder 2">
            <a:extLst>
              <a:ext uri="{FF2B5EF4-FFF2-40B4-BE49-F238E27FC236}">
                <a16:creationId xmlns:a16="http://schemas.microsoft.com/office/drawing/2014/main" id="{D47626D8-67BB-92B9-D1F0-F33439470E8C}"/>
              </a:ext>
            </a:extLst>
          </p:cNvPr>
          <p:cNvSpPr>
            <a:spLocks noGrp="1"/>
          </p:cNvSpPr>
          <p:nvPr>
            <p:ph type="sldNum" sz="quarter" idx="11"/>
          </p:nvPr>
        </p:nvSpPr>
        <p:spPr/>
        <p:txBody>
          <a:bodyPr/>
          <a:lstStyle/>
          <a:p>
            <a:fld id="{5B64C28E-966E-6B4A-816A-311B7D0A2E6D}" type="slidenum">
              <a:rPr lang="en-US" smtClean="0"/>
              <a:pPr/>
              <a:t>7</a:t>
            </a:fld>
            <a:endParaRPr lang="en-US"/>
          </a:p>
        </p:txBody>
      </p:sp>
      <p:sp>
        <p:nvSpPr>
          <p:cNvPr id="4" name="Text Placeholder 3">
            <a:extLst>
              <a:ext uri="{FF2B5EF4-FFF2-40B4-BE49-F238E27FC236}">
                <a16:creationId xmlns:a16="http://schemas.microsoft.com/office/drawing/2014/main" id="{B496DEE8-5BAF-0383-4104-940482864732}"/>
              </a:ext>
            </a:extLst>
          </p:cNvPr>
          <p:cNvSpPr>
            <a:spLocks noGrp="1"/>
          </p:cNvSpPr>
          <p:nvPr>
            <p:ph type="body" sz="quarter" idx="13"/>
          </p:nvPr>
        </p:nvSpPr>
        <p:spPr/>
        <p:txBody>
          <a:bodyPr/>
          <a:lstStyle/>
          <a:p>
            <a:r>
              <a:rPr lang="en-US" sz="4400" i="1">
                <a:latin typeface="IBM Plex Serif Medm"/>
                <a:ea typeface="Roboto Thin"/>
              </a:rPr>
              <a:t>A one or two sentence synopsis of a program, script, screenplay, or book, often used to sell the work to a producer or publisher.</a:t>
            </a:r>
            <a:endParaRPr lang="en-US" sz="4400">
              <a:latin typeface="IBM Plex Serif Medm"/>
              <a:ea typeface="Roboto Thin"/>
            </a:endParaRPr>
          </a:p>
        </p:txBody>
      </p:sp>
      <p:sp>
        <p:nvSpPr>
          <p:cNvPr id="5" name="Text Placeholder 4">
            <a:extLst>
              <a:ext uri="{FF2B5EF4-FFF2-40B4-BE49-F238E27FC236}">
                <a16:creationId xmlns:a16="http://schemas.microsoft.com/office/drawing/2014/main" id="{7BFD6695-08BB-DD2E-11AB-7631C0FEB6E1}"/>
              </a:ext>
            </a:extLst>
          </p:cNvPr>
          <p:cNvSpPr>
            <a:spLocks noGrp="1"/>
          </p:cNvSpPr>
          <p:nvPr>
            <p:ph type="body" sz="quarter" idx="14"/>
          </p:nvPr>
        </p:nvSpPr>
        <p:spPr/>
        <p:txBody>
          <a:bodyPr/>
          <a:lstStyle/>
          <a:p>
            <a:r>
              <a:rPr lang="en-US">
                <a:latin typeface="IBM Plex Serif ExtLt"/>
                <a:ea typeface="Roboto Thin"/>
              </a:rPr>
              <a:t>(dictionnary.com)</a:t>
            </a:r>
            <a:endParaRPr lang="en-US"/>
          </a:p>
        </p:txBody>
      </p:sp>
    </p:spTree>
    <p:extLst>
      <p:ext uri="{BB962C8B-B14F-4D97-AF65-F5344CB8AC3E}">
        <p14:creationId xmlns:p14="http://schemas.microsoft.com/office/powerpoint/2010/main" val="3201318879"/>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extLst>
    <p:ext uri="{6950BFC3-D8DA-4A85-94F7-54DA5524770B}">
      <p188:commentRel xmlns:p188="http://schemas.microsoft.com/office/powerpoint/2018/8/main" r:id="rId2"/>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53F5F34-BDF0-C6F5-883F-E9521E34A8B0}"/>
              </a:ext>
            </a:extLst>
          </p:cNvPr>
          <p:cNvSpPr>
            <a:spLocks noGrp="1"/>
          </p:cNvSpPr>
          <p:nvPr>
            <p:ph type="ftr" sz="quarter" idx="11"/>
          </p:nvPr>
        </p:nvSpPr>
        <p:spPr>
          <a:xfrm>
            <a:off x="598303" y="6304235"/>
            <a:ext cx="8383095" cy="338389"/>
          </a:xfrm>
        </p:spPr>
        <p:txBody>
          <a:bodyPr/>
          <a:lstStyle/>
          <a:p>
            <a:r>
              <a:rPr lang="en-US" dirty="0"/>
              <a:t>Loglines: Ho To Captivate an Audience in Forty Words Or Less.</a:t>
            </a:r>
          </a:p>
        </p:txBody>
      </p:sp>
      <p:sp>
        <p:nvSpPr>
          <p:cNvPr id="3" name="Slide Number Placeholder 2">
            <a:extLst>
              <a:ext uri="{FF2B5EF4-FFF2-40B4-BE49-F238E27FC236}">
                <a16:creationId xmlns:a16="http://schemas.microsoft.com/office/drawing/2014/main" id="{C5162048-DD86-EC73-81F4-A2EA3968DAAA}"/>
              </a:ext>
            </a:extLst>
          </p:cNvPr>
          <p:cNvSpPr>
            <a:spLocks noGrp="1"/>
          </p:cNvSpPr>
          <p:nvPr>
            <p:ph type="sldNum" sz="quarter" idx="12"/>
          </p:nvPr>
        </p:nvSpPr>
        <p:spPr/>
        <p:txBody>
          <a:bodyPr/>
          <a:lstStyle/>
          <a:p>
            <a:fld id="{5B64C28E-966E-6B4A-816A-311B7D0A2E6D}" type="slidenum">
              <a:rPr lang="en-US" smtClean="0"/>
              <a:t>8</a:t>
            </a:fld>
            <a:endParaRPr lang="en-US"/>
          </a:p>
        </p:txBody>
      </p:sp>
      <p:pic>
        <p:nvPicPr>
          <p:cNvPr id="6" name="Online Media 5" title="How to Write a Logline — TV Writing &amp; Development Course: Ep4">
            <a:hlinkClick r:id="" action="ppaction://media"/>
            <a:extLst>
              <a:ext uri="{FF2B5EF4-FFF2-40B4-BE49-F238E27FC236}">
                <a16:creationId xmlns:a16="http://schemas.microsoft.com/office/drawing/2014/main" id="{DF93ECFF-BA56-3A77-9102-DFC7FEA4F87A}"/>
              </a:ext>
            </a:extLst>
          </p:cNvPr>
          <p:cNvPicPr>
            <a:picLocks noGrp="1" noRot="1" noChangeAspect="1"/>
          </p:cNvPicPr>
          <p:nvPr>
            <p:ph sz="quarter" idx="13"/>
            <a:videoFile r:link="rId1"/>
          </p:nvPr>
        </p:nvPicPr>
        <p:blipFill>
          <a:blip r:embed="rId4"/>
          <a:stretch>
            <a:fillRect/>
          </a:stretch>
        </p:blipFill>
        <p:spPr>
          <a:xfrm>
            <a:off x="1778000" y="1084597"/>
            <a:ext cx="8448842" cy="4993104"/>
          </a:xfrm>
        </p:spPr>
      </p:pic>
      <p:sp>
        <p:nvSpPr>
          <p:cNvPr id="5" name="Title 4">
            <a:extLst>
              <a:ext uri="{FF2B5EF4-FFF2-40B4-BE49-F238E27FC236}">
                <a16:creationId xmlns:a16="http://schemas.microsoft.com/office/drawing/2014/main" id="{59D81635-7565-7E9A-FA2C-4A8A63D25514}"/>
              </a:ext>
            </a:extLst>
          </p:cNvPr>
          <p:cNvSpPr>
            <a:spLocks noGrp="1"/>
          </p:cNvSpPr>
          <p:nvPr>
            <p:ph type="title"/>
          </p:nvPr>
        </p:nvSpPr>
        <p:spPr/>
        <p:txBody>
          <a:bodyPr/>
          <a:lstStyle/>
          <a:p>
            <a:r>
              <a:rPr lang="en-US">
                <a:latin typeface="IBM Plex Sans SmBld"/>
                <a:ea typeface="Roboto Thin"/>
              </a:rPr>
              <a:t>How to Write a Logline:</a:t>
            </a:r>
            <a:endParaRPr lang="en-US"/>
          </a:p>
        </p:txBody>
      </p:sp>
    </p:spTree>
    <p:extLst>
      <p:ext uri="{BB962C8B-B14F-4D97-AF65-F5344CB8AC3E}">
        <p14:creationId xmlns:p14="http://schemas.microsoft.com/office/powerpoint/2010/main" val="1813451306"/>
      </p:ext>
    </p:extLst>
  </p:cSld>
  <p:clrMapOvr>
    <a:masterClrMapping/>
  </p:clrMapOvr>
  <p:transition spd="slow">
    <p:randomBar dir="vert"/>
  </p:transition>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2">
            <a:extLst>
              <a:ext uri="{FF2B5EF4-FFF2-40B4-BE49-F238E27FC236}">
                <a16:creationId xmlns:a16="http://schemas.microsoft.com/office/drawing/2014/main" id="{9D9C5B91-CB94-0E71-E5EE-F3F1A4FB1088}"/>
              </a:ext>
            </a:extLst>
          </p:cNvPr>
          <p:cNvPicPr>
            <a:picLocks noGrp="1" noChangeAspect="1"/>
          </p:cNvPicPr>
          <p:nvPr>
            <p:ph type="pic" sz="quarter" idx="18"/>
          </p:nvPr>
        </p:nvPicPr>
        <p:blipFill>
          <a:blip r:embed="rId2"/>
          <a:srcRect t="39815" b="39815"/>
          <a:stretch/>
        </p:blipFill>
        <p:spPr/>
      </p:pic>
      <p:sp>
        <p:nvSpPr>
          <p:cNvPr id="3" name="Title 2">
            <a:extLst>
              <a:ext uri="{FF2B5EF4-FFF2-40B4-BE49-F238E27FC236}">
                <a16:creationId xmlns:a16="http://schemas.microsoft.com/office/drawing/2014/main" id="{995E2B64-C6DD-BC9F-690E-7D21046AD366}"/>
              </a:ext>
            </a:extLst>
          </p:cNvPr>
          <p:cNvSpPr>
            <a:spLocks noGrp="1"/>
          </p:cNvSpPr>
          <p:nvPr>
            <p:ph type="title"/>
          </p:nvPr>
        </p:nvSpPr>
        <p:spPr/>
        <p:txBody>
          <a:bodyPr/>
          <a:lstStyle/>
          <a:p>
            <a:r>
              <a:rPr lang="en-US">
                <a:latin typeface="IBM Plex Sans SmBld"/>
                <a:ea typeface="Roboto Thin"/>
              </a:rPr>
              <a:t>Story Elements</a:t>
            </a:r>
            <a:endParaRPr lang="en-US"/>
          </a:p>
        </p:txBody>
      </p:sp>
      <p:sp>
        <p:nvSpPr>
          <p:cNvPr id="4" name="Footer Placeholder 3">
            <a:extLst>
              <a:ext uri="{FF2B5EF4-FFF2-40B4-BE49-F238E27FC236}">
                <a16:creationId xmlns:a16="http://schemas.microsoft.com/office/drawing/2014/main" id="{D0BC113C-6429-D033-03E6-F278518403FF}"/>
              </a:ext>
            </a:extLst>
          </p:cNvPr>
          <p:cNvSpPr>
            <a:spLocks noGrp="1"/>
          </p:cNvSpPr>
          <p:nvPr>
            <p:ph type="ftr" sz="quarter" idx="10"/>
          </p:nvPr>
        </p:nvSpPr>
        <p:spPr>
          <a:xfrm>
            <a:off x="633404" y="6304235"/>
            <a:ext cx="8249263" cy="365125"/>
          </a:xfrm>
        </p:spPr>
        <p:txBody>
          <a:bodyPr/>
          <a:lstStyle/>
          <a:p>
            <a:r>
              <a:rPr lang="en-US" dirty="0"/>
              <a:t>Loglines: How To Captivate an Audience in Forty Words Or Less.</a:t>
            </a:r>
          </a:p>
        </p:txBody>
      </p:sp>
      <p:sp>
        <p:nvSpPr>
          <p:cNvPr id="5" name="Slide Number Placeholder 4">
            <a:extLst>
              <a:ext uri="{FF2B5EF4-FFF2-40B4-BE49-F238E27FC236}">
                <a16:creationId xmlns:a16="http://schemas.microsoft.com/office/drawing/2014/main" id="{B7506DE5-F068-517C-7A63-5CA62B6FD202}"/>
              </a:ext>
            </a:extLst>
          </p:cNvPr>
          <p:cNvSpPr>
            <a:spLocks noGrp="1"/>
          </p:cNvSpPr>
          <p:nvPr>
            <p:ph type="sldNum" sz="quarter" idx="11"/>
          </p:nvPr>
        </p:nvSpPr>
        <p:spPr/>
        <p:txBody>
          <a:bodyPr/>
          <a:lstStyle/>
          <a:p>
            <a:fld id="{5B64C28E-966E-6B4A-816A-311B7D0A2E6D}" type="slidenum">
              <a:rPr lang="en-US" smtClean="0"/>
              <a:pPr/>
              <a:t>9</a:t>
            </a:fld>
            <a:endParaRPr lang="en-US"/>
          </a:p>
        </p:txBody>
      </p:sp>
      <p:sp>
        <p:nvSpPr>
          <p:cNvPr id="6" name="Text Placeholder 5">
            <a:extLst>
              <a:ext uri="{FF2B5EF4-FFF2-40B4-BE49-F238E27FC236}">
                <a16:creationId xmlns:a16="http://schemas.microsoft.com/office/drawing/2014/main" id="{EAE8D7DA-D585-13B2-84B3-AE7190DCFE79}"/>
              </a:ext>
            </a:extLst>
          </p:cNvPr>
          <p:cNvSpPr>
            <a:spLocks noGrp="1"/>
          </p:cNvSpPr>
          <p:nvPr>
            <p:ph type="body" sz="quarter" idx="12"/>
          </p:nvPr>
        </p:nvSpPr>
        <p:spPr/>
        <p:txBody>
          <a:bodyPr/>
          <a:lstStyle/>
          <a:p>
            <a:r>
              <a:rPr lang="en-US">
                <a:latin typeface="IBM Plex Sans Medm"/>
                <a:ea typeface="Roboto Thin"/>
              </a:rPr>
              <a:t>Inciting incident</a:t>
            </a:r>
            <a:endParaRPr lang="en-US"/>
          </a:p>
        </p:txBody>
      </p:sp>
      <p:sp>
        <p:nvSpPr>
          <p:cNvPr id="7" name="Text Placeholder 6">
            <a:extLst>
              <a:ext uri="{FF2B5EF4-FFF2-40B4-BE49-F238E27FC236}">
                <a16:creationId xmlns:a16="http://schemas.microsoft.com/office/drawing/2014/main" id="{0538051D-9247-F98F-115B-2CFECE2D7658}"/>
              </a:ext>
            </a:extLst>
          </p:cNvPr>
          <p:cNvSpPr>
            <a:spLocks noGrp="1"/>
          </p:cNvSpPr>
          <p:nvPr>
            <p:ph type="body" sz="quarter" idx="13"/>
          </p:nvPr>
        </p:nvSpPr>
        <p:spPr/>
        <p:txBody>
          <a:bodyPr/>
          <a:lstStyle/>
          <a:p>
            <a:r>
              <a:rPr lang="en-US">
                <a:latin typeface="IBM Plex Sans Medm"/>
                <a:ea typeface="Roboto Thin"/>
              </a:rPr>
              <a:t>Protagonist</a:t>
            </a:r>
          </a:p>
        </p:txBody>
      </p:sp>
      <p:sp>
        <p:nvSpPr>
          <p:cNvPr id="8" name="Text Placeholder 7">
            <a:extLst>
              <a:ext uri="{FF2B5EF4-FFF2-40B4-BE49-F238E27FC236}">
                <a16:creationId xmlns:a16="http://schemas.microsoft.com/office/drawing/2014/main" id="{45947865-42F6-DD78-728B-D1BD795437BC}"/>
              </a:ext>
            </a:extLst>
          </p:cNvPr>
          <p:cNvSpPr>
            <a:spLocks noGrp="1"/>
          </p:cNvSpPr>
          <p:nvPr>
            <p:ph type="body" sz="quarter" idx="14"/>
          </p:nvPr>
        </p:nvSpPr>
        <p:spPr/>
        <p:txBody>
          <a:bodyPr/>
          <a:lstStyle/>
          <a:p>
            <a:r>
              <a:rPr lang="en-US">
                <a:latin typeface="IBM Plex Sans Medm"/>
                <a:ea typeface="Roboto Thin"/>
              </a:rPr>
              <a:t>Goal</a:t>
            </a:r>
            <a:endParaRPr lang="en-US"/>
          </a:p>
        </p:txBody>
      </p:sp>
      <p:sp>
        <p:nvSpPr>
          <p:cNvPr id="9" name="Text Placeholder 8">
            <a:extLst>
              <a:ext uri="{FF2B5EF4-FFF2-40B4-BE49-F238E27FC236}">
                <a16:creationId xmlns:a16="http://schemas.microsoft.com/office/drawing/2014/main" id="{F0931B2D-9F66-5603-B7A7-5F543FC6B6E3}"/>
              </a:ext>
            </a:extLst>
          </p:cNvPr>
          <p:cNvSpPr>
            <a:spLocks noGrp="1"/>
          </p:cNvSpPr>
          <p:nvPr>
            <p:ph type="body" sz="quarter" idx="15"/>
          </p:nvPr>
        </p:nvSpPr>
        <p:spPr>
          <a:xfrm>
            <a:off x="505252" y="3124254"/>
            <a:ext cx="3523302" cy="3138341"/>
          </a:xfrm>
        </p:spPr>
        <p:txBody>
          <a:bodyPr vert="horz" lIns="0" tIns="0" rIns="0" bIns="0" rtlCol="0" anchor="t">
            <a:noAutofit/>
          </a:bodyPr>
          <a:lstStyle/>
          <a:p>
            <a:r>
              <a:rPr lang="en-US" sz="2200" i="1">
                <a:latin typeface="IBM Plex Sans"/>
                <a:ea typeface="Roboto Thin"/>
              </a:rPr>
              <a:t>An unexpected and disruptive event that happens </a:t>
            </a:r>
            <a:r>
              <a:rPr lang="en-US" sz="2200" i="1" u="sng">
                <a:latin typeface="IBM Plex Sans"/>
                <a:ea typeface="Roboto Thin"/>
              </a:rPr>
              <a:t>to</a:t>
            </a:r>
            <a:r>
              <a:rPr lang="en-US" sz="2200" i="1">
                <a:latin typeface="IBM Plex Sans"/>
                <a:ea typeface="Roboto Thin"/>
              </a:rPr>
              <a:t> the protagonist and ends the normality of their life thus setting off the main plot of the story. </a:t>
            </a:r>
            <a:endParaRPr lang="en-US" sz="2200"/>
          </a:p>
        </p:txBody>
      </p:sp>
      <p:sp>
        <p:nvSpPr>
          <p:cNvPr id="10" name="Text Placeholder 9">
            <a:extLst>
              <a:ext uri="{FF2B5EF4-FFF2-40B4-BE49-F238E27FC236}">
                <a16:creationId xmlns:a16="http://schemas.microsoft.com/office/drawing/2014/main" id="{90A7E70B-8384-4D7A-8056-0678A44BD8A3}"/>
              </a:ext>
            </a:extLst>
          </p:cNvPr>
          <p:cNvSpPr>
            <a:spLocks noGrp="1"/>
          </p:cNvSpPr>
          <p:nvPr>
            <p:ph type="body" sz="quarter" idx="19"/>
          </p:nvPr>
        </p:nvSpPr>
        <p:spPr>
          <a:xfrm>
            <a:off x="4338637" y="3124254"/>
            <a:ext cx="3510000" cy="3138341"/>
          </a:xfrm>
        </p:spPr>
        <p:txBody>
          <a:bodyPr vert="horz" lIns="0" tIns="0" rIns="0" bIns="0" rtlCol="0" anchor="t">
            <a:noAutofit/>
          </a:bodyPr>
          <a:lstStyle/>
          <a:p>
            <a:r>
              <a:rPr lang="en-US" sz="2200" i="1">
                <a:latin typeface="IBM Plex Sans"/>
                <a:ea typeface="Roboto Thin"/>
              </a:rPr>
              <a:t>The main character. The character whose decisions drive the plot of the story forward. </a:t>
            </a:r>
            <a:endParaRPr lang="en-US" sz="2200">
              <a:latin typeface="IBM Plex Sans"/>
              <a:ea typeface="Roboto Thin"/>
            </a:endParaRPr>
          </a:p>
        </p:txBody>
      </p:sp>
      <p:sp>
        <p:nvSpPr>
          <p:cNvPr id="11" name="Text Placeholder 10">
            <a:extLst>
              <a:ext uri="{FF2B5EF4-FFF2-40B4-BE49-F238E27FC236}">
                <a16:creationId xmlns:a16="http://schemas.microsoft.com/office/drawing/2014/main" id="{6A2457F4-06C1-99EC-777A-1F7AD00794E4}"/>
              </a:ext>
            </a:extLst>
          </p:cNvPr>
          <p:cNvSpPr>
            <a:spLocks noGrp="1"/>
          </p:cNvSpPr>
          <p:nvPr>
            <p:ph type="body" sz="quarter" idx="20"/>
          </p:nvPr>
        </p:nvSpPr>
        <p:spPr>
          <a:xfrm>
            <a:off x="8175244" y="3124254"/>
            <a:ext cx="3514385" cy="3138341"/>
          </a:xfrm>
        </p:spPr>
        <p:txBody>
          <a:bodyPr vert="horz" lIns="0" tIns="0" rIns="0" bIns="0" rtlCol="0" anchor="t">
            <a:noAutofit/>
          </a:bodyPr>
          <a:lstStyle/>
          <a:p>
            <a:r>
              <a:rPr lang="en-US" sz="2200" i="1">
                <a:latin typeface="IBM Plex Sans"/>
                <a:ea typeface="Roboto Thin"/>
              </a:rPr>
              <a:t>What the protagonist needs to accomplish by the end of the story. It is always linked to the Inciting Incident and (in a good story) cannot be completed until the protagonist undergoes some level of internal change. </a:t>
            </a:r>
            <a:endParaRPr lang="en-US" sz="2200"/>
          </a:p>
        </p:txBody>
      </p:sp>
    </p:spTree>
    <p:extLst>
      <p:ext uri="{BB962C8B-B14F-4D97-AF65-F5344CB8AC3E}">
        <p14:creationId xmlns:p14="http://schemas.microsoft.com/office/powerpoint/2010/main" val="524061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build="p"/>
      <p:bldP spid="8" grpId="0" build="p"/>
      <p:bldP spid="9" grpId="0" build="p"/>
      <p:bldP spid="10" grpId="0" build="p"/>
      <p:bldP spid="11" grpId="0" build="p"/>
    </p:bldLst>
  </p:timing>
</p:sld>
</file>

<file path=ppt/theme/theme1.xml><?xml version="1.0" encoding="utf-8"?>
<a:theme xmlns:a="http://schemas.openxmlformats.org/drawingml/2006/main" name="Office Theme">
  <a:themeElements>
    <a:clrScheme name="Glendon_YU Colours2020">
      <a:dk1>
        <a:srgbClr val="000000"/>
      </a:dk1>
      <a:lt1>
        <a:srgbClr val="FFFFFF"/>
      </a:lt1>
      <a:dk2>
        <a:srgbClr val="68625F"/>
      </a:dk2>
      <a:lt2>
        <a:srgbClr val="F2F2F2"/>
      </a:lt2>
      <a:accent1>
        <a:srgbClr val="005E9E"/>
      </a:accent1>
      <a:accent2>
        <a:srgbClr val="D39F0E"/>
      </a:accent2>
      <a:accent3>
        <a:srgbClr val="E21836"/>
      </a:accent3>
      <a:accent4>
        <a:srgbClr val="AE0D19"/>
      </a:accent4>
      <a:accent5>
        <a:srgbClr val="B6AEA8"/>
      </a:accent5>
      <a:accent6>
        <a:srgbClr val="E1DEDB"/>
      </a:accent6>
      <a:hlink>
        <a:srgbClr val="E21E38"/>
      </a:hlink>
      <a:folHlink>
        <a:srgbClr val="AF1F24"/>
      </a:folHlink>
    </a:clrScheme>
    <a:fontScheme name="YorkU">
      <a:majorFont>
        <a:latin typeface="IBM Plex Sans"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IBM Plex Sans Light"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lgn="l">
          <a:defRPr sz="1400" dirty="0" smtClean="0">
            <a:solidFill>
              <a:schemeClr val="tx1"/>
            </a:solidFill>
          </a:defRPr>
        </a:defPPr>
      </a:lstStyle>
    </a:txDef>
  </a:objectDefaults>
  <a:extraClrSchemeLst/>
  <a:extLst>
    <a:ext uri="{05A4C25C-085E-4340-85A3-A5531E510DB2}">
      <thm15:themeFamily xmlns:thm15="http://schemas.microsoft.com/office/thememl/2012/main" name="GLEN_YorkU_Template_Aug2020_r2.pptx" id="{18F8A4E6-F463-F542-87FF-F704A0CD1397}" vid="{12D40156-3866-5C41-963F-1066551B7AC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4E45D5FD32B774BA3DF66EC1F99201B" ma:contentTypeVersion="23" ma:contentTypeDescription="Create a new document." ma:contentTypeScope="" ma:versionID="00f7574f0a9868b8029afbbcf5019938">
  <xsd:schema xmlns:xsd="http://www.w3.org/2001/XMLSchema" xmlns:xs="http://www.w3.org/2001/XMLSchema" xmlns:p="http://schemas.microsoft.com/office/2006/metadata/properties" xmlns:ns2="c075e844-c6ea-4c5d-9447-7eac30e22959" xmlns:ns3="8b868721-7ad1-47b7-bba7-108dae03098e" targetNamespace="http://schemas.microsoft.com/office/2006/metadata/properties" ma:root="true" ma:fieldsID="2e057b53f43789d3f2a6076b0cea2548" ns2:_="" ns3:_="">
    <xsd:import namespace="c075e844-c6ea-4c5d-9447-7eac30e22959"/>
    <xsd:import namespace="8b868721-7ad1-47b7-bba7-108dae03098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OCR" minOccurs="0"/>
                <xsd:element ref="ns2:MediaLengthInSeconds" minOccurs="0"/>
                <xsd:element ref="ns2:MediaServiceLocation" minOccurs="0"/>
                <xsd:element ref="ns3:TaxCatchAll" minOccurs="0"/>
                <xsd:element ref="ns2:lcf76f155ced4ddcb4097134ff3c332f"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075e844-c6ea-4c5d-9447-7eac30e229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d71e4e8f-6a1f-4875-a71b-ff038a1f7ee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b868721-7ad1-47b7-bba7-108dae03098e"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99e43e39-e02f-4e9d-a2a7-0b04d0d4822d}" ma:internalName="TaxCatchAll" ma:showField="CatchAllData" ma:web="8b868721-7ad1-47b7-bba7-108dae03098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8b868721-7ad1-47b7-bba7-108dae03098e" xsi:nil="true"/>
    <lcf76f155ced4ddcb4097134ff3c332f xmlns="c075e844-c6ea-4c5d-9447-7eac30e22959">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697CC05-BD8F-42CC-BD74-92D69650A02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075e844-c6ea-4c5d-9447-7eac30e22959"/>
    <ds:schemaRef ds:uri="8b868721-7ad1-47b7-bba7-108dae03098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6B6D0DF-B082-4CAB-99E5-6315CA19DCB8}">
  <ds:schemaRefs>
    <ds:schemaRef ds:uri="http://www.w3.org/XML/1998/namespace"/>
    <ds:schemaRef ds:uri="http://purl.org/dc/elements/1.1/"/>
    <ds:schemaRef ds:uri="http://purl.org/dc/terms/"/>
    <ds:schemaRef ds:uri="http://purl.org/dc/dcmitype/"/>
    <ds:schemaRef ds:uri="http://schemas.microsoft.com/office/2006/metadata/properties"/>
    <ds:schemaRef ds:uri="http://schemas.microsoft.com/office/infopath/2007/PartnerControls"/>
    <ds:schemaRef ds:uri="http://schemas.microsoft.com/office/2006/documentManagement/types"/>
    <ds:schemaRef ds:uri="c075e844-c6ea-4c5d-9447-7eac30e22959"/>
    <ds:schemaRef ds:uri="8b868721-7ad1-47b7-bba7-108dae03098e"/>
    <ds:schemaRef ds:uri="http://schemas.openxmlformats.org/package/2006/metadata/core-properties"/>
  </ds:schemaRefs>
</ds:datastoreItem>
</file>

<file path=customXml/itemProps3.xml><?xml version="1.0" encoding="utf-8"?>
<ds:datastoreItem xmlns:ds="http://schemas.openxmlformats.org/officeDocument/2006/customXml" ds:itemID="{7E0001E3-46A5-4E3A-B9DD-361C9A05668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1539</Words>
  <Application>Microsoft Office PowerPoint</Application>
  <PresentationFormat>Widescreen</PresentationFormat>
  <Paragraphs>184</Paragraphs>
  <Slides>35</Slides>
  <Notes>4</Notes>
  <HiddenSlides>0</HiddenSlides>
  <MMClips>1</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Office Theme</vt:lpstr>
      <vt:lpstr>PowerPoint Presentation</vt:lpstr>
      <vt:lpstr>PowerPoint Presentation</vt:lpstr>
      <vt:lpstr>PowerPoint Presentation</vt:lpstr>
      <vt:lpstr>Mentimeter: Which Film or Television Series is This?</vt:lpstr>
      <vt:lpstr>Go to mentimeter.com and enter the code 3812 6619 or scan the QR code:</vt:lpstr>
      <vt:lpstr>PowerPoint Presentation</vt:lpstr>
      <vt:lpstr>PowerPoint Presentation</vt:lpstr>
      <vt:lpstr>How to Write a Logline:</vt:lpstr>
      <vt:lpstr>Story Elements</vt:lpstr>
      <vt:lpstr>Story Elements</vt:lpstr>
      <vt:lpstr>The Logline Formulas</vt:lpstr>
      <vt:lpstr>The Logline Formulas</vt:lpstr>
      <vt:lpstr>The Logline Formulas</vt:lpstr>
      <vt:lpstr>PowerPoint Presentation</vt:lpstr>
      <vt:lpstr>Logline A:</vt:lpstr>
      <vt:lpstr>Logline B:</vt:lpstr>
      <vt:lpstr>PowerPoint Presentation</vt:lpstr>
      <vt:lpstr>Trailers Activity</vt:lpstr>
      <vt:lpstr>PowerPoint Presentation</vt:lpstr>
      <vt:lpstr>The List Method</vt:lpstr>
      <vt:lpstr>The List Method</vt:lpstr>
      <vt:lpstr>Some very good writing advice:</vt:lpstr>
      <vt:lpstr>ROUND 1: STORY WORLDS/SETTINGS</vt:lpstr>
      <vt:lpstr>ROUND 2: PROTAGONISTS</vt:lpstr>
      <vt:lpstr>ROUND 3: GOALS</vt:lpstr>
      <vt:lpstr>ROUND 4: CONFLICTS OR ANTAGONISTS</vt:lpstr>
      <vt:lpstr>ROUND 5: STAKES</vt:lpstr>
      <vt:lpstr>ROUND 6: INCITING INCIDENTS</vt:lpstr>
      <vt:lpstr>FINAL ROUND: LOGLINE!</vt:lpstr>
      <vt:lpstr>PowerPoint Presentation</vt:lpstr>
      <vt:lpstr>Write Your Own Logline</vt:lpstr>
      <vt:lpstr>Market Access Strategy for Official Language Minority Communities (OLMC) Fund</vt:lpstr>
      <vt:lpstr>Review</vt:lpstr>
      <vt:lpstr>Survey, Final Thoughts, Questions</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York University PowerPoint Template</dc:title>
  <dc:subject/>
  <dc:creator>Alain Saleh</dc:creator>
  <cp:keywords/>
  <dc:description/>
  <cp:lastModifiedBy>Quentin Thibault Bassine</cp:lastModifiedBy>
  <cp:revision>25</cp:revision>
  <dcterms:created xsi:type="dcterms:W3CDTF">2021-05-19T21:23:40Z</dcterms:created>
  <dcterms:modified xsi:type="dcterms:W3CDTF">2023-11-10T21:28:50Z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0x010100D4E45D5FD32B774BA3DF66EC1F99201B</vt:lpwstr>
  </property>
  <property fmtid="{D5CDD505-2E9C-101B-9397-08002B2CF9AE}" pid="3" name="MediaServiceImageTags">
    <vt:lpwstr/>
  </property>
</Properties>
</file>