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D4_BED03FDF.xml" ContentType="application/vnd.ms-powerpoint.comments+xml"/>
  <Override PartName="/ppt/comments/modernComment_1D5_6C17122A.xml" ContentType="application/vnd.ms-powerpoint.comments+xml"/>
  <Override PartName="/ppt/comments/modernComment_1DD_36748206.xml" ContentType="application/vnd.ms-powerpoint.comments+xml"/>
  <Override PartName="/ppt/comments/modernComment_1E2_74E7C8EC.xml" ContentType="application/vnd.ms-powerpoint.comments+xml"/>
  <Override PartName="/ppt/notesSlides/notesSlide3.xml" ContentType="application/vnd.openxmlformats-officedocument.presentationml.notesSlide+xml"/>
  <Override PartName="/ppt/comments/modernComment_1F3_8D517A.xml" ContentType="application/vnd.ms-powerpoint.comments+xml"/>
  <Override PartName="/ppt/comments/modernComment_1EB_F8110D01.xml" ContentType="application/vnd.ms-powerpoint.comments+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40"/>
  </p:notesMasterIdLst>
  <p:sldIdLst>
    <p:sldId id="330" r:id="rId5"/>
    <p:sldId id="433" r:id="rId6"/>
    <p:sldId id="478" r:id="rId7"/>
    <p:sldId id="460" r:id="rId8"/>
    <p:sldId id="461" r:id="rId9"/>
    <p:sldId id="479" r:id="rId10"/>
    <p:sldId id="468" r:id="rId11"/>
    <p:sldId id="469" r:id="rId12"/>
    <p:sldId id="471" r:id="rId13"/>
    <p:sldId id="472" r:id="rId14"/>
    <p:sldId id="473" r:id="rId15"/>
    <p:sldId id="500" r:id="rId16"/>
    <p:sldId id="501" r:id="rId17"/>
    <p:sldId id="474" r:id="rId18"/>
    <p:sldId id="475" r:id="rId19"/>
    <p:sldId id="476" r:id="rId20"/>
    <p:sldId id="480" r:id="rId21"/>
    <p:sldId id="477" r:id="rId22"/>
    <p:sldId id="481" r:id="rId23"/>
    <p:sldId id="482" r:id="rId24"/>
    <p:sldId id="499" r:id="rId25"/>
    <p:sldId id="498" r:id="rId26"/>
    <p:sldId id="483" r:id="rId27"/>
    <p:sldId id="484" r:id="rId28"/>
    <p:sldId id="485" r:id="rId29"/>
    <p:sldId id="486" r:id="rId30"/>
    <p:sldId id="487" r:id="rId31"/>
    <p:sldId id="488" r:id="rId32"/>
    <p:sldId id="490" r:id="rId33"/>
    <p:sldId id="489" r:id="rId34"/>
    <p:sldId id="491" r:id="rId35"/>
    <p:sldId id="492" r:id="rId36"/>
    <p:sldId id="493" r:id="rId37"/>
    <p:sldId id="494" r:id="rId38"/>
    <p:sldId id="497" r:id="rId39"/>
  </p:sldIdLst>
  <p:sldSz cx="12192000" cy="6858000"/>
  <p:notesSz cx="6858000" cy="9144000"/>
  <p:embeddedFontLst>
    <p:embeddedFont>
      <p:font typeface="Calibri" panose="020F0502020204030204" pitchFamily="34" charset="0"/>
      <p:regular r:id="rId41"/>
      <p:bold r:id="rId41"/>
      <p:italic r:id="rId41"/>
      <p:boldItalic r:id="rId41"/>
    </p:embeddedFont>
    <p:embeddedFont>
      <p:font typeface="IBM Plex Sans" panose="020B0503050203000203" pitchFamily="34" charset="0"/>
      <p:regular r:id="rId41"/>
      <p:bold r:id="rId41"/>
      <p:italic r:id="rId41"/>
      <p:boldItalic r:id="rId41"/>
    </p:embeddedFont>
    <p:embeddedFont>
      <p:font typeface="IBM Plex Sans ExtraLight" panose="020B0303050203000203" pitchFamily="34" charset="0"/>
      <p:regular r:id="rId41"/>
      <p:italic r:id="rId41"/>
    </p:embeddedFont>
    <p:embeddedFont>
      <p:font typeface="IBM Plex Sans Light" panose="020B0403050203000203" pitchFamily="34" charset="0"/>
      <p:regular r:id="rId41"/>
      <p:italic r:id="rId41"/>
    </p:embeddedFont>
    <p:embeddedFont>
      <p:font typeface="IBM Plex Sans Medm" panose="020B0604020202020204" charset="0"/>
      <p:regular r:id="rId42"/>
      <p:italic r:id="rId43"/>
    </p:embeddedFont>
    <p:embeddedFont>
      <p:font typeface="IBM Plex Sans SmBld" panose="020B0604020202020204" charset="0"/>
      <p:regular r:id="rId44"/>
      <p:bold r:id="rId45"/>
      <p:italic r:id="rId46"/>
      <p:boldItalic r:id="rId47"/>
    </p:embeddedFont>
    <p:embeddedFont>
      <p:font typeface="IBM Plex Serif" panose="02060503050406000203" pitchFamily="18" charset="0"/>
      <p:regular r:id="rId41"/>
      <p:bold r:id="rId41"/>
      <p:italic r:id="rId41"/>
      <p:boldItalic r:id="rId41"/>
    </p:embeddedFont>
    <p:embeddedFont>
      <p:font typeface="IBM Plex Serif ExtLt" panose="020B0604020202020204" charset="0"/>
      <p:regular r:id="rId48"/>
      <p:italic r:id="rId49"/>
    </p:embeddedFont>
    <p:embeddedFont>
      <p:font typeface="IBM Plex Serif Medm" panose="020B0604020202020204" charset="0"/>
      <p:regular r:id="rId50"/>
      <p:italic r:id="rId51"/>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30"/>
            <p14:sldId id="433"/>
            <p14:sldId id="478"/>
            <p14:sldId id="460"/>
            <p14:sldId id="461"/>
            <p14:sldId id="479"/>
            <p14:sldId id="468"/>
            <p14:sldId id="469"/>
            <p14:sldId id="471"/>
            <p14:sldId id="472"/>
            <p14:sldId id="473"/>
            <p14:sldId id="500"/>
            <p14:sldId id="501"/>
            <p14:sldId id="474"/>
            <p14:sldId id="475"/>
            <p14:sldId id="476"/>
            <p14:sldId id="480"/>
            <p14:sldId id="477"/>
            <p14:sldId id="481"/>
            <p14:sldId id="482"/>
            <p14:sldId id="499"/>
            <p14:sldId id="498"/>
            <p14:sldId id="483"/>
            <p14:sldId id="484"/>
            <p14:sldId id="485"/>
            <p14:sldId id="486"/>
            <p14:sldId id="487"/>
            <p14:sldId id="488"/>
            <p14:sldId id="490"/>
            <p14:sldId id="489"/>
            <p14:sldId id="491"/>
            <p14:sldId id="492"/>
            <p14:sldId id="493"/>
            <p14:sldId id="494"/>
            <p14:sldId id="49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7297605-988F-5325-A7B9-A2D77FC0159B}" name="Avena Cunningham" initials="AC" userId="S::avena2@yorku.ca::8fee62ea-922f-4c5e-8da7-86a7ab23ed25" providerId="AD"/>
  <p188:author id="{6718534B-E98A-92D1-713D-C876C36CF453}" name="Carmina Ioia" initials="CI" userId="b264ed19f1cac509" providerId="Windows Live"/>
  <p188:author id="{93BF7B9A-ACF7-789A-D358-60B4A0304D37}" name="Megan Olivia St-Pierre" initials="MS" userId="S::mosp@yorku.ca::f5deaa9c-37c6-4c7c-8ddc-11b4aabd0f7c" providerId="AD"/>
  <p188:author id="{BD744BEA-2587-D273-7480-C602AC2BBA86}" name="Quentin Thibault Bassine" initials="QB" userId="S::bassineq@yorku.ca::a5663318-cadf-41e4-bdd2-711e1bc43b0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37A5"/>
    <a:srgbClr val="F89B53"/>
    <a:srgbClr val="00AB60"/>
    <a:srgbClr val="000000"/>
    <a:srgbClr val="ECECEC"/>
    <a:srgbClr val="EB3647"/>
    <a:srgbClr val="004A8D"/>
    <a:srgbClr val="BFBFBF"/>
    <a:srgbClr val="A9D6A1"/>
    <a:srgbClr val="F474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E3A8BC-09F2-651A-5EDB-539BA3BBDF8C}" v="1" dt="2023-11-01T20:22:00.332"/>
    <p1510:client id="{33BE81B5-A3FD-E1F1-3757-0F7D6D5D9849}" v="33" dt="2023-11-10T21:28:50.155"/>
    <p1510:client id="{9E0F86AA-0063-2ABC-CD56-F26560BE1E93}" v="463" dt="2023-08-18T12:07:12.630"/>
    <p1510:client id="{C2918AF8-EC0F-2846-8A72-35A59C25B745}" v="11" dt="2023-08-18T16:27:44.241"/>
    <p1510:client id="{D877C0C0-963E-7121-2F95-5CD695A0183A}" v="5" dt="2023-11-10T19:48:03.428"/>
    <p1510:client id="{F1A429F3-8092-0767-6D3A-157296D3DDD6}" v="1165" dt="2023-08-18T11:50:07.7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81"/>
  </p:normalViewPr>
  <p:slideViewPr>
    <p:cSldViewPr snapToGrid="0">
      <p:cViewPr varScale="1">
        <p:scale>
          <a:sx n="96" d="100"/>
          <a:sy n="96" d="100"/>
        </p:scale>
        <p:origin x="1160" y="176"/>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font" Target="fonts/font9.fntdata"/><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font" Target="fonts/font4.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2.fntdata"/><Relationship Id="rId48" Type="http://schemas.openxmlformats.org/officeDocument/2006/relationships/font" Target="fonts/font7.fntdata"/><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font" Target="fonts/font10.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5.fntdata"/><Relationship Id="rId59" Type="http://schemas.microsoft.com/office/2018/10/relationships/authors" Target="authors.xml"/><Relationship Id="rId20" Type="http://schemas.openxmlformats.org/officeDocument/2006/relationships/slide" Target="slides/slide16.xml"/><Relationship Id="rId41" Type="http://schemas.openxmlformats.org/officeDocument/2006/relationships/font" Target="NUL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8.fntdata"/><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3.fntdata"/><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Olivia St-Pierre" userId="S::mosp@yorku.ca::f5deaa9c-37c6-4c7c-8ddc-11b4aabd0f7c" providerId="AD" clId="Web-{22A6AE7D-1B0E-FB9E-C09A-8BF18383FDDA}"/>
    <pc:docChg chg="addSld delSld modSld modSection">
      <pc:chgData name="Megan Olivia St-Pierre" userId="S::mosp@yorku.ca::f5deaa9c-37c6-4c7c-8ddc-11b4aabd0f7c" providerId="AD" clId="Web-{22A6AE7D-1B0E-FB9E-C09A-8BF18383FDDA}" dt="2023-07-13T15:29:36.968" v="412"/>
      <pc:docMkLst>
        <pc:docMk/>
      </pc:docMkLst>
      <pc:sldChg chg="modSp">
        <pc:chgData name="Megan Olivia St-Pierre" userId="S::mosp@yorku.ca::f5deaa9c-37c6-4c7c-8ddc-11b4aabd0f7c" providerId="AD" clId="Web-{22A6AE7D-1B0E-FB9E-C09A-8BF18383FDDA}" dt="2023-07-13T15:05:50.611" v="314" actId="20577"/>
        <pc:sldMkLst>
          <pc:docMk/>
          <pc:sldMk cId="3588517277" sldId="433"/>
        </pc:sldMkLst>
        <pc:spChg chg="mod">
          <ac:chgData name="Megan Olivia St-Pierre" userId="S::mosp@yorku.ca::f5deaa9c-37c6-4c7c-8ddc-11b4aabd0f7c" providerId="AD" clId="Web-{22A6AE7D-1B0E-FB9E-C09A-8BF18383FDDA}" dt="2023-07-13T15:05:50.611" v="314" actId="20577"/>
          <ac:spMkLst>
            <pc:docMk/>
            <pc:sldMk cId="3588517277" sldId="433"/>
            <ac:spMk id="3" creationId="{3DFAD8D1-9BAF-304D-9DAF-E8850DB6F5BC}"/>
          </ac:spMkLst>
        </pc:spChg>
      </pc:sldChg>
      <pc:sldChg chg="del">
        <pc:chgData name="Megan Olivia St-Pierre" userId="S::mosp@yorku.ca::f5deaa9c-37c6-4c7c-8ddc-11b4aabd0f7c" providerId="AD" clId="Web-{22A6AE7D-1B0E-FB9E-C09A-8BF18383FDDA}" dt="2023-07-13T15:09:28.475" v="316"/>
        <pc:sldMkLst>
          <pc:docMk/>
          <pc:sldMk cId="1250081659" sldId="447"/>
        </pc:sldMkLst>
      </pc:sldChg>
      <pc:sldChg chg="addSp delSp modSp">
        <pc:chgData name="Megan Olivia St-Pierre" userId="S::mosp@yorku.ca::f5deaa9c-37c6-4c7c-8ddc-11b4aabd0f7c" providerId="AD" clId="Web-{22A6AE7D-1B0E-FB9E-C09A-8BF18383FDDA}" dt="2023-07-12T20:40:20.403" v="57" actId="20577"/>
        <pc:sldMkLst>
          <pc:docMk/>
          <pc:sldMk cId="2911010248" sldId="476"/>
        </pc:sldMkLst>
        <pc:spChg chg="mod">
          <ac:chgData name="Megan Olivia St-Pierre" userId="S::mosp@yorku.ca::f5deaa9c-37c6-4c7c-8ddc-11b4aabd0f7c" providerId="AD" clId="Web-{22A6AE7D-1B0E-FB9E-C09A-8BF18383FDDA}" dt="2023-07-12T19:56:28.282" v="4" actId="20577"/>
          <ac:spMkLst>
            <pc:docMk/>
            <pc:sldMk cId="2911010248" sldId="476"/>
            <ac:spMk id="4" creationId="{1CD91A04-736E-653E-F4AD-99C02C6A40C7}"/>
          </ac:spMkLst>
        </pc:spChg>
        <pc:spChg chg="add mod">
          <ac:chgData name="Megan Olivia St-Pierre" userId="S::mosp@yorku.ca::f5deaa9c-37c6-4c7c-8ddc-11b4aabd0f7c" providerId="AD" clId="Web-{22A6AE7D-1B0E-FB9E-C09A-8BF18383FDDA}" dt="2023-07-12T20:07:12.547" v="7" actId="14100"/>
          <ac:spMkLst>
            <pc:docMk/>
            <pc:sldMk cId="2911010248" sldId="476"/>
            <ac:spMk id="7" creationId="{80045696-D459-D0B5-5F8B-5AE545CCADE2}"/>
          </ac:spMkLst>
        </pc:spChg>
        <pc:spChg chg="add mod">
          <ac:chgData name="Megan Olivia St-Pierre" userId="S::mosp@yorku.ca::f5deaa9c-37c6-4c7c-8ddc-11b4aabd0f7c" providerId="AD" clId="Web-{22A6AE7D-1B0E-FB9E-C09A-8BF18383FDDA}" dt="2023-07-12T20:07:26.531" v="9" actId="1076"/>
          <ac:spMkLst>
            <pc:docMk/>
            <pc:sldMk cId="2911010248" sldId="476"/>
            <ac:spMk id="9" creationId="{37082F3A-E90B-8959-B895-2AB5B1FF70CD}"/>
          </ac:spMkLst>
        </pc:spChg>
        <pc:spChg chg="add mod">
          <ac:chgData name="Megan Olivia St-Pierre" userId="S::mosp@yorku.ca::f5deaa9c-37c6-4c7c-8ddc-11b4aabd0f7c" providerId="AD" clId="Web-{22A6AE7D-1B0E-FB9E-C09A-8BF18383FDDA}" dt="2023-07-12T20:07:52.328" v="12" actId="14100"/>
          <ac:spMkLst>
            <pc:docMk/>
            <pc:sldMk cId="2911010248" sldId="476"/>
            <ac:spMk id="11" creationId="{2B27D966-8D68-8A99-4536-15415129EC98}"/>
          </ac:spMkLst>
        </pc:spChg>
        <pc:spChg chg="add mod">
          <ac:chgData name="Megan Olivia St-Pierre" userId="S::mosp@yorku.ca::f5deaa9c-37c6-4c7c-8ddc-11b4aabd0f7c" providerId="AD" clId="Web-{22A6AE7D-1B0E-FB9E-C09A-8BF18383FDDA}" dt="2023-07-12T20:08:06.469" v="15" actId="14100"/>
          <ac:spMkLst>
            <pc:docMk/>
            <pc:sldMk cId="2911010248" sldId="476"/>
            <ac:spMk id="13" creationId="{F389D5D0-4A1F-E3E0-8F75-B3969DCC0501}"/>
          </ac:spMkLst>
        </pc:spChg>
        <pc:spChg chg="add del">
          <ac:chgData name="Megan Olivia St-Pierre" userId="S::mosp@yorku.ca::f5deaa9c-37c6-4c7c-8ddc-11b4aabd0f7c" providerId="AD" clId="Web-{22A6AE7D-1B0E-FB9E-C09A-8BF18383FDDA}" dt="2023-07-12T20:18:23.827" v="17"/>
          <ac:spMkLst>
            <pc:docMk/>
            <pc:sldMk cId="2911010248" sldId="476"/>
            <ac:spMk id="15" creationId="{C0C950D0-8AE3-C56E-6218-65D9813D6B7A}"/>
          </ac:spMkLst>
        </pc:spChg>
        <pc:spChg chg="add mod">
          <ac:chgData name="Megan Olivia St-Pierre" userId="S::mosp@yorku.ca::f5deaa9c-37c6-4c7c-8ddc-11b4aabd0f7c" providerId="AD" clId="Web-{22A6AE7D-1B0E-FB9E-C09A-8BF18383FDDA}" dt="2023-07-12T20:19:15.093" v="19" actId="1076"/>
          <ac:spMkLst>
            <pc:docMk/>
            <pc:sldMk cId="2911010248" sldId="476"/>
            <ac:spMk id="17" creationId="{B5B9F2FC-35DB-002A-CDAB-C8AE4CE9CA80}"/>
          </ac:spMkLst>
        </pc:spChg>
        <pc:spChg chg="add mod">
          <ac:chgData name="Megan Olivia St-Pierre" userId="S::mosp@yorku.ca::f5deaa9c-37c6-4c7c-8ddc-11b4aabd0f7c" providerId="AD" clId="Web-{22A6AE7D-1B0E-FB9E-C09A-8BF18383FDDA}" dt="2023-07-12T20:28:46.701" v="22" actId="14100"/>
          <ac:spMkLst>
            <pc:docMk/>
            <pc:sldMk cId="2911010248" sldId="476"/>
            <ac:spMk id="19" creationId="{3B4E3793-8C0F-6EFF-29BC-A660276F176D}"/>
          </ac:spMkLst>
        </pc:spChg>
        <pc:spChg chg="add mod">
          <ac:chgData name="Megan Olivia St-Pierre" userId="S::mosp@yorku.ca::f5deaa9c-37c6-4c7c-8ddc-11b4aabd0f7c" providerId="AD" clId="Web-{22A6AE7D-1B0E-FB9E-C09A-8BF18383FDDA}" dt="2023-07-12T20:29:03.920" v="24" actId="1076"/>
          <ac:spMkLst>
            <pc:docMk/>
            <pc:sldMk cId="2911010248" sldId="476"/>
            <ac:spMk id="21" creationId="{35227C25-C4EB-6D27-8D92-C890CF69BDE9}"/>
          </ac:spMkLst>
        </pc:spChg>
        <pc:spChg chg="add mod">
          <ac:chgData name="Megan Olivia St-Pierre" userId="S::mosp@yorku.ca::f5deaa9c-37c6-4c7c-8ddc-11b4aabd0f7c" providerId="AD" clId="Web-{22A6AE7D-1B0E-FB9E-C09A-8BF18383FDDA}" dt="2023-07-12T20:31:06.279" v="31" actId="14100"/>
          <ac:spMkLst>
            <pc:docMk/>
            <pc:sldMk cId="2911010248" sldId="476"/>
            <ac:spMk id="22" creationId="{3ED71E8D-58E7-0F27-6FA0-6D5D523B0053}"/>
          </ac:spMkLst>
        </pc:spChg>
        <pc:spChg chg="add mod">
          <ac:chgData name="Megan Olivia St-Pierre" userId="S::mosp@yorku.ca::f5deaa9c-37c6-4c7c-8ddc-11b4aabd0f7c" providerId="AD" clId="Web-{22A6AE7D-1B0E-FB9E-C09A-8BF18383FDDA}" dt="2023-07-12T20:31:25.638" v="35"/>
          <ac:spMkLst>
            <pc:docMk/>
            <pc:sldMk cId="2911010248" sldId="476"/>
            <ac:spMk id="23" creationId="{1B971509-AD03-9BF1-73D5-7207C1B8F734}"/>
          </ac:spMkLst>
        </pc:spChg>
        <pc:spChg chg="add mod">
          <ac:chgData name="Megan Olivia St-Pierre" userId="S::mosp@yorku.ca::f5deaa9c-37c6-4c7c-8ddc-11b4aabd0f7c" providerId="AD" clId="Web-{22A6AE7D-1B0E-FB9E-C09A-8BF18383FDDA}" dt="2023-07-12T20:31:56.076" v="42" actId="20577"/>
          <ac:spMkLst>
            <pc:docMk/>
            <pc:sldMk cId="2911010248" sldId="476"/>
            <ac:spMk id="24" creationId="{99B0C756-D3B7-74EC-E144-4CC99BE45F9D}"/>
          </ac:spMkLst>
        </pc:spChg>
        <pc:spChg chg="add mod">
          <ac:chgData name="Megan Olivia St-Pierre" userId="S::mosp@yorku.ca::f5deaa9c-37c6-4c7c-8ddc-11b4aabd0f7c" providerId="AD" clId="Web-{22A6AE7D-1B0E-FB9E-C09A-8BF18383FDDA}" dt="2023-07-12T20:37:14.950" v="46"/>
          <ac:spMkLst>
            <pc:docMk/>
            <pc:sldMk cId="2911010248" sldId="476"/>
            <ac:spMk id="25" creationId="{2E516830-6DEE-8018-8AF6-5FAB01821307}"/>
          </ac:spMkLst>
        </pc:spChg>
        <pc:spChg chg="add mod">
          <ac:chgData name="Megan Olivia St-Pierre" userId="S::mosp@yorku.ca::f5deaa9c-37c6-4c7c-8ddc-11b4aabd0f7c" providerId="AD" clId="Web-{22A6AE7D-1B0E-FB9E-C09A-8BF18383FDDA}" dt="2023-07-12T20:37:26.685" v="49"/>
          <ac:spMkLst>
            <pc:docMk/>
            <pc:sldMk cId="2911010248" sldId="476"/>
            <ac:spMk id="26" creationId="{C9C7E35F-97DA-0435-4024-0E592F6CD4C0}"/>
          </ac:spMkLst>
        </pc:spChg>
        <pc:spChg chg="add mod">
          <ac:chgData name="Megan Olivia St-Pierre" userId="S::mosp@yorku.ca::f5deaa9c-37c6-4c7c-8ddc-11b4aabd0f7c" providerId="AD" clId="Web-{22A6AE7D-1B0E-FB9E-C09A-8BF18383FDDA}" dt="2023-07-12T20:37:39.122" v="52" actId="14100"/>
          <ac:spMkLst>
            <pc:docMk/>
            <pc:sldMk cId="2911010248" sldId="476"/>
            <ac:spMk id="27" creationId="{2DF161F7-8377-9A2C-4985-76A9D16E096B}"/>
          </ac:spMkLst>
        </pc:spChg>
        <pc:spChg chg="add mod">
          <ac:chgData name="Megan Olivia St-Pierre" userId="S::mosp@yorku.ca::f5deaa9c-37c6-4c7c-8ddc-11b4aabd0f7c" providerId="AD" clId="Web-{22A6AE7D-1B0E-FB9E-C09A-8BF18383FDDA}" dt="2023-07-12T20:40:20.403" v="57" actId="20577"/>
          <ac:spMkLst>
            <pc:docMk/>
            <pc:sldMk cId="2911010248" sldId="476"/>
            <ac:spMk id="28" creationId="{3931A5F4-40B5-DD65-1BD3-49D113594140}"/>
          </ac:spMkLst>
        </pc:spChg>
      </pc:sldChg>
      <pc:sldChg chg="addSp delSp modSp new mod modClrScheme chgLayout">
        <pc:chgData name="Megan Olivia St-Pierre" userId="S::mosp@yorku.ca::f5deaa9c-37c6-4c7c-8ddc-11b4aabd0f7c" providerId="AD" clId="Web-{22A6AE7D-1B0E-FB9E-C09A-8BF18383FDDA}" dt="2023-07-13T15:03:21.905" v="283" actId="20577"/>
        <pc:sldMkLst>
          <pc:docMk/>
          <pc:sldMk cId="913605126" sldId="477"/>
        </pc:sldMkLst>
        <pc:spChg chg="del">
          <ac:chgData name="Megan Olivia St-Pierre" userId="S::mosp@yorku.ca::f5deaa9c-37c6-4c7c-8ddc-11b4aabd0f7c" providerId="AD" clId="Web-{22A6AE7D-1B0E-FB9E-C09A-8BF18383FDDA}" dt="2023-07-13T14:53:12.440" v="70"/>
          <ac:spMkLst>
            <pc:docMk/>
            <pc:sldMk cId="913605126" sldId="477"/>
            <ac:spMk id="2" creationId="{77E11209-908B-E9C1-D9B7-F104EC09CCBD}"/>
          </ac:spMkLst>
        </pc:spChg>
        <pc:spChg chg="mod">
          <ac:chgData name="Megan Olivia St-Pierre" userId="S::mosp@yorku.ca::f5deaa9c-37c6-4c7c-8ddc-11b4aabd0f7c" providerId="AD" clId="Web-{22A6AE7D-1B0E-FB9E-C09A-8BF18383FDDA}" dt="2023-07-13T14:53:28.644" v="71"/>
          <ac:spMkLst>
            <pc:docMk/>
            <pc:sldMk cId="913605126" sldId="477"/>
            <ac:spMk id="3" creationId="{C1F5A462-7336-B15F-DAE4-9AF22E7F2156}"/>
          </ac:spMkLst>
        </pc:spChg>
        <pc:spChg chg="del">
          <ac:chgData name="Megan Olivia St-Pierre" userId="S::mosp@yorku.ca::f5deaa9c-37c6-4c7c-8ddc-11b4aabd0f7c" providerId="AD" clId="Web-{22A6AE7D-1B0E-FB9E-C09A-8BF18383FDDA}" dt="2023-07-13T14:53:28.644" v="71"/>
          <ac:spMkLst>
            <pc:docMk/>
            <pc:sldMk cId="913605126" sldId="477"/>
            <ac:spMk id="4" creationId="{CED71C5D-B989-0AAC-C0B9-18D4171DD8E8}"/>
          </ac:spMkLst>
        </pc:spChg>
        <pc:spChg chg="mod">
          <ac:chgData name="Megan Olivia St-Pierre" userId="S::mosp@yorku.ca::f5deaa9c-37c6-4c7c-8ddc-11b4aabd0f7c" providerId="AD" clId="Web-{22A6AE7D-1B0E-FB9E-C09A-8BF18383FDDA}" dt="2023-07-13T14:53:28.644" v="71"/>
          <ac:spMkLst>
            <pc:docMk/>
            <pc:sldMk cId="913605126" sldId="477"/>
            <ac:spMk id="5" creationId="{5823B3FC-CDE0-D8BE-24B5-850B8C8860C3}"/>
          </ac:spMkLst>
        </pc:spChg>
        <pc:spChg chg="del">
          <ac:chgData name="Megan Olivia St-Pierre" userId="S::mosp@yorku.ca::f5deaa9c-37c6-4c7c-8ddc-11b4aabd0f7c" providerId="AD" clId="Web-{22A6AE7D-1B0E-FB9E-C09A-8BF18383FDDA}" dt="2023-07-13T14:53:28.644" v="71"/>
          <ac:spMkLst>
            <pc:docMk/>
            <pc:sldMk cId="913605126" sldId="477"/>
            <ac:spMk id="6" creationId="{FA0D1701-B813-EC4A-FC84-24C2E16E2AAD}"/>
          </ac:spMkLst>
        </pc:spChg>
        <pc:spChg chg="del">
          <ac:chgData name="Megan Olivia St-Pierre" userId="S::mosp@yorku.ca::f5deaa9c-37c6-4c7c-8ddc-11b4aabd0f7c" providerId="AD" clId="Web-{22A6AE7D-1B0E-FB9E-C09A-8BF18383FDDA}" dt="2023-07-13T14:52:58.534" v="68"/>
          <ac:spMkLst>
            <pc:docMk/>
            <pc:sldMk cId="913605126" sldId="477"/>
            <ac:spMk id="7" creationId="{FFA70FB7-FBCD-7020-92EE-321672AD90CF}"/>
          </ac:spMkLst>
        </pc:spChg>
        <pc:spChg chg="del">
          <ac:chgData name="Megan Olivia St-Pierre" userId="S::mosp@yorku.ca::f5deaa9c-37c6-4c7c-8ddc-11b4aabd0f7c" providerId="AD" clId="Web-{22A6AE7D-1B0E-FB9E-C09A-8BF18383FDDA}" dt="2023-07-13T14:53:28.644" v="71"/>
          <ac:spMkLst>
            <pc:docMk/>
            <pc:sldMk cId="913605126" sldId="477"/>
            <ac:spMk id="8" creationId="{11797A4E-587C-5B12-8947-D28C0A2D1148}"/>
          </ac:spMkLst>
        </pc:spChg>
        <pc:spChg chg="del">
          <ac:chgData name="Megan Olivia St-Pierre" userId="S::mosp@yorku.ca::f5deaa9c-37c6-4c7c-8ddc-11b4aabd0f7c" providerId="AD" clId="Web-{22A6AE7D-1B0E-FB9E-C09A-8BF18383FDDA}" dt="2023-07-13T14:53:02.518" v="69"/>
          <ac:spMkLst>
            <pc:docMk/>
            <pc:sldMk cId="913605126" sldId="477"/>
            <ac:spMk id="9" creationId="{17E9577F-1A1B-7EC7-C51B-982A09890D7D}"/>
          </ac:spMkLst>
        </pc:spChg>
        <pc:spChg chg="add mod">
          <ac:chgData name="Megan Olivia St-Pierre" userId="S::mosp@yorku.ca::f5deaa9c-37c6-4c7c-8ddc-11b4aabd0f7c" providerId="AD" clId="Web-{22A6AE7D-1B0E-FB9E-C09A-8BF18383FDDA}" dt="2023-07-13T14:53:28.644" v="71"/>
          <ac:spMkLst>
            <pc:docMk/>
            <pc:sldMk cId="913605126" sldId="477"/>
            <ac:spMk id="15" creationId="{F7F620C0-71C8-94B1-6777-5BA9BA7FFB5A}"/>
          </ac:spMkLst>
        </pc:spChg>
        <pc:spChg chg="add del mod">
          <ac:chgData name="Megan Olivia St-Pierre" userId="S::mosp@yorku.ca::f5deaa9c-37c6-4c7c-8ddc-11b4aabd0f7c" providerId="AD" clId="Web-{22A6AE7D-1B0E-FB9E-C09A-8BF18383FDDA}" dt="2023-07-13T14:58:53.931" v="229"/>
          <ac:spMkLst>
            <pc:docMk/>
            <pc:sldMk cId="913605126" sldId="477"/>
            <ac:spMk id="17" creationId="{DD9C5D1C-9BBB-B4E4-20F0-0BE35C4A195D}"/>
          </ac:spMkLst>
        </pc:spChg>
        <pc:spChg chg="add mod">
          <ac:chgData name="Megan Olivia St-Pierre" userId="S::mosp@yorku.ca::f5deaa9c-37c6-4c7c-8ddc-11b4aabd0f7c" providerId="AD" clId="Web-{22A6AE7D-1B0E-FB9E-C09A-8BF18383FDDA}" dt="2023-07-13T15:03:21.905" v="283" actId="20577"/>
          <ac:spMkLst>
            <pc:docMk/>
            <pc:sldMk cId="913605126" sldId="477"/>
            <ac:spMk id="19" creationId="{4FD59156-F12C-8824-6703-022505738CAF}"/>
          </ac:spMkLst>
        </pc:spChg>
        <pc:picChg chg="add mod ord">
          <ac:chgData name="Megan Olivia St-Pierre" userId="S::mosp@yorku.ca::f5deaa9c-37c6-4c7c-8ddc-11b4aabd0f7c" providerId="AD" clId="Web-{22A6AE7D-1B0E-FB9E-C09A-8BF18383FDDA}" dt="2023-07-13T14:59:28.448" v="238" actId="1076"/>
          <ac:picMkLst>
            <pc:docMk/>
            <pc:sldMk cId="913605126" sldId="477"/>
            <ac:picMk id="10" creationId="{30AD2396-14F1-A21B-F6D6-0DE8DBACF113}"/>
          </ac:picMkLst>
        </pc:picChg>
      </pc:sldChg>
      <pc:sldChg chg="addSp delSp modSp new">
        <pc:chgData name="Megan Olivia St-Pierre" userId="S::mosp@yorku.ca::f5deaa9c-37c6-4c7c-8ddc-11b4aabd0f7c" providerId="AD" clId="Web-{22A6AE7D-1B0E-FB9E-C09A-8BF18383FDDA}" dt="2023-07-13T15:06:30.331" v="315"/>
        <pc:sldMkLst>
          <pc:docMk/>
          <pc:sldMk cId="1844206958" sldId="478"/>
        </pc:sldMkLst>
        <pc:spChg chg="del">
          <ac:chgData name="Megan Olivia St-Pierre" userId="S::mosp@yorku.ca::f5deaa9c-37c6-4c7c-8ddc-11b4aabd0f7c" providerId="AD" clId="Web-{22A6AE7D-1B0E-FB9E-C09A-8BF18383FDDA}" dt="2023-07-13T15:06:30.331" v="315"/>
          <ac:spMkLst>
            <pc:docMk/>
            <pc:sldMk cId="1844206958" sldId="478"/>
            <ac:spMk id="2" creationId="{36AFF699-65BD-5DBA-12A2-407A42C265F0}"/>
          </ac:spMkLst>
        </pc:spChg>
        <pc:spChg chg="mod">
          <ac:chgData name="Megan Olivia St-Pierre" userId="S::mosp@yorku.ca::f5deaa9c-37c6-4c7c-8ddc-11b4aabd0f7c" providerId="AD" clId="Web-{22A6AE7D-1B0E-FB9E-C09A-8BF18383FDDA}" dt="2023-07-13T15:05:16.486" v="289" actId="20577"/>
          <ac:spMkLst>
            <pc:docMk/>
            <pc:sldMk cId="1844206958" sldId="478"/>
            <ac:spMk id="4" creationId="{31CFCFA4-A090-5BF7-42B4-A3610E8D9FFA}"/>
          </ac:spMkLst>
        </pc:spChg>
        <pc:picChg chg="add mod ord">
          <ac:chgData name="Megan Olivia St-Pierre" userId="S::mosp@yorku.ca::f5deaa9c-37c6-4c7c-8ddc-11b4aabd0f7c" providerId="AD" clId="Web-{22A6AE7D-1B0E-FB9E-C09A-8BF18383FDDA}" dt="2023-07-13T15:06:30.331" v="315"/>
          <ac:picMkLst>
            <pc:docMk/>
            <pc:sldMk cId="1844206958" sldId="478"/>
            <ac:picMk id="5" creationId="{4FB70F75-C09A-34EC-0808-3E989105D45F}"/>
          </ac:picMkLst>
        </pc:picChg>
      </pc:sldChg>
      <pc:sldChg chg="addSp delSp modSp new">
        <pc:chgData name="Megan Olivia St-Pierre" userId="S::mosp@yorku.ca::f5deaa9c-37c6-4c7c-8ddc-11b4aabd0f7c" providerId="AD" clId="Web-{22A6AE7D-1B0E-FB9E-C09A-8BF18383FDDA}" dt="2023-07-13T15:11:32.978" v="325"/>
        <pc:sldMkLst>
          <pc:docMk/>
          <pc:sldMk cId="3713923020" sldId="479"/>
        </pc:sldMkLst>
        <pc:spChg chg="del">
          <ac:chgData name="Megan Olivia St-Pierre" userId="S::mosp@yorku.ca::f5deaa9c-37c6-4c7c-8ddc-11b4aabd0f7c" providerId="AD" clId="Web-{22A6AE7D-1B0E-FB9E-C09A-8BF18383FDDA}" dt="2023-07-13T15:11:27.602" v="324"/>
          <ac:spMkLst>
            <pc:docMk/>
            <pc:sldMk cId="3713923020" sldId="479"/>
            <ac:spMk id="2" creationId="{7DCA1463-A465-56ED-452B-CD2221689FA2}"/>
          </ac:spMkLst>
        </pc:spChg>
        <pc:spChg chg="mod">
          <ac:chgData name="Megan Olivia St-Pierre" userId="S::mosp@yorku.ca::f5deaa9c-37c6-4c7c-8ddc-11b4aabd0f7c" providerId="AD" clId="Web-{22A6AE7D-1B0E-FB9E-C09A-8BF18383FDDA}" dt="2023-07-13T15:09:50.022" v="323" actId="20577"/>
          <ac:spMkLst>
            <pc:docMk/>
            <pc:sldMk cId="3713923020" sldId="479"/>
            <ac:spMk id="4" creationId="{13C7C53B-B1B8-F53F-65DD-1F7BE7A47BBC}"/>
          </ac:spMkLst>
        </pc:spChg>
        <pc:picChg chg="add mod ord">
          <ac:chgData name="Megan Olivia St-Pierre" userId="S::mosp@yorku.ca::f5deaa9c-37c6-4c7c-8ddc-11b4aabd0f7c" providerId="AD" clId="Web-{22A6AE7D-1B0E-FB9E-C09A-8BF18383FDDA}" dt="2023-07-13T15:11:32.978" v="325"/>
          <ac:picMkLst>
            <pc:docMk/>
            <pc:sldMk cId="3713923020" sldId="479"/>
            <ac:picMk id="5" creationId="{872B8A44-CFFE-E658-2888-5A1FEB9EB346}"/>
          </ac:picMkLst>
        </pc:picChg>
      </pc:sldChg>
      <pc:sldChg chg="addSp delSp modSp new">
        <pc:chgData name="Megan Olivia St-Pierre" userId="S::mosp@yorku.ca::f5deaa9c-37c6-4c7c-8ddc-11b4aabd0f7c" providerId="AD" clId="Web-{22A6AE7D-1B0E-FB9E-C09A-8BF18383FDDA}" dt="2023-07-13T15:14:53.841" v="342"/>
        <pc:sldMkLst>
          <pc:docMk/>
          <pc:sldMk cId="761221333" sldId="480"/>
        </pc:sldMkLst>
        <pc:spChg chg="del">
          <ac:chgData name="Megan Olivia St-Pierre" userId="S::mosp@yorku.ca::f5deaa9c-37c6-4c7c-8ddc-11b4aabd0f7c" providerId="AD" clId="Web-{22A6AE7D-1B0E-FB9E-C09A-8BF18383FDDA}" dt="2023-07-13T15:14:53.841" v="342"/>
          <ac:spMkLst>
            <pc:docMk/>
            <pc:sldMk cId="761221333" sldId="480"/>
            <ac:spMk id="2" creationId="{AE9506AC-7811-544F-5D1C-DE0EB21E526C}"/>
          </ac:spMkLst>
        </pc:spChg>
        <pc:spChg chg="mod">
          <ac:chgData name="Megan Olivia St-Pierre" userId="S::mosp@yorku.ca::f5deaa9c-37c6-4c7c-8ddc-11b4aabd0f7c" providerId="AD" clId="Web-{22A6AE7D-1B0E-FB9E-C09A-8BF18383FDDA}" dt="2023-07-13T15:13:54.121" v="341" actId="20577"/>
          <ac:spMkLst>
            <pc:docMk/>
            <pc:sldMk cId="761221333" sldId="480"/>
            <ac:spMk id="4" creationId="{874C86D2-F76F-E629-404C-64F2F352566D}"/>
          </ac:spMkLst>
        </pc:spChg>
        <pc:picChg chg="add mod ord">
          <ac:chgData name="Megan Olivia St-Pierre" userId="S::mosp@yorku.ca::f5deaa9c-37c6-4c7c-8ddc-11b4aabd0f7c" providerId="AD" clId="Web-{22A6AE7D-1B0E-FB9E-C09A-8BF18383FDDA}" dt="2023-07-13T15:14:53.841" v="342"/>
          <ac:picMkLst>
            <pc:docMk/>
            <pc:sldMk cId="761221333" sldId="480"/>
            <ac:picMk id="5" creationId="{CC128D7A-1B34-9DA5-704B-1C6CEA1CE9D5}"/>
          </ac:picMkLst>
        </pc:picChg>
      </pc:sldChg>
      <pc:sldChg chg="addSp delSp modSp new">
        <pc:chgData name="Megan Olivia St-Pierre" userId="S::mosp@yorku.ca::f5deaa9c-37c6-4c7c-8ddc-11b4aabd0f7c" providerId="AD" clId="Web-{22A6AE7D-1B0E-FB9E-C09A-8BF18383FDDA}" dt="2023-07-13T15:23:38.023" v="411" actId="20577"/>
        <pc:sldMkLst>
          <pc:docMk/>
          <pc:sldMk cId="873715055" sldId="481"/>
        </pc:sldMkLst>
        <pc:spChg chg="del">
          <ac:chgData name="Megan Olivia St-Pierre" userId="S::mosp@yorku.ca::f5deaa9c-37c6-4c7c-8ddc-11b4aabd0f7c" providerId="AD" clId="Web-{22A6AE7D-1B0E-FB9E-C09A-8BF18383FDDA}" dt="2023-07-13T15:23:24.476" v="397"/>
          <ac:spMkLst>
            <pc:docMk/>
            <pc:sldMk cId="873715055" sldId="481"/>
            <ac:spMk id="2" creationId="{B874A960-D0B1-0703-EBC0-B4F502230E24}"/>
          </ac:spMkLst>
        </pc:spChg>
        <pc:spChg chg="mod">
          <ac:chgData name="Megan Olivia St-Pierre" userId="S::mosp@yorku.ca::f5deaa9c-37c6-4c7c-8ddc-11b4aabd0f7c" providerId="AD" clId="Web-{22A6AE7D-1B0E-FB9E-C09A-8BF18383FDDA}" dt="2023-07-13T15:23:38.023" v="411" actId="20577"/>
          <ac:spMkLst>
            <pc:docMk/>
            <pc:sldMk cId="873715055" sldId="481"/>
            <ac:spMk id="4" creationId="{AFDB2705-1C06-6C88-F0A8-1B3D4BA1C4B4}"/>
          </ac:spMkLst>
        </pc:spChg>
        <pc:picChg chg="add mod ord">
          <ac:chgData name="Megan Olivia St-Pierre" userId="S::mosp@yorku.ca::f5deaa9c-37c6-4c7c-8ddc-11b4aabd0f7c" providerId="AD" clId="Web-{22A6AE7D-1B0E-FB9E-C09A-8BF18383FDDA}" dt="2023-07-13T15:23:27.789" v="398"/>
          <ac:picMkLst>
            <pc:docMk/>
            <pc:sldMk cId="873715055" sldId="481"/>
            <ac:picMk id="5" creationId="{F9F94B13-F590-4050-211D-22877A2C8E64}"/>
          </ac:picMkLst>
        </pc:picChg>
      </pc:sldChg>
      <pc:sldChg chg="addSp delSp modSp new del">
        <pc:chgData name="Megan Olivia St-Pierre" userId="S::mosp@yorku.ca::f5deaa9c-37c6-4c7c-8ddc-11b4aabd0f7c" providerId="AD" clId="Web-{22A6AE7D-1B0E-FB9E-C09A-8BF18383FDDA}" dt="2023-07-13T15:23:15.101" v="395"/>
        <pc:sldMkLst>
          <pc:docMk/>
          <pc:sldMk cId="967218362" sldId="481"/>
        </pc:sldMkLst>
        <pc:spChg chg="del">
          <ac:chgData name="Megan Olivia St-Pierre" userId="S::mosp@yorku.ca::f5deaa9c-37c6-4c7c-8ddc-11b4aabd0f7c" providerId="AD" clId="Web-{22A6AE7D-1B0E-FB9E-C09A-8BF18383FDDA}" dt="2023-07-13T15:18:09.610" v="384"/>
          <ac:spMkLst>
            <pc:docMk/>
            <pc:sldMk cId="967218362" sldId="481"/>
            <ac:spMk id="2" creationId="{948914E4-6C93-185C-45CC-1A34C55FC300}"/>
          </ac:spMkLst>
        </pc:spChg>
        <pc:spChg chg="del mod">
          <ac:chgData name="Megan Olivia St-Pierre" userId="S::mosp@yorku.ca::f5deaa9c-37c6-4c7c-8ddc-11b4aabd0f7c" providerId="AD" clId="Web-{22A6AE7D-1B0E-FB9E-C09A-8BF18383FDDA}" dt="2023-07-13T15:22:43.975" v="389"/>
          <ac:spMkLst>
            <pc:docMk/>
            <pc:sldMk cId="967218362" sldId="481"/>
            <ac:spMk id="3" creationId="{7C22433B-3C52-7EC5-2560-247E3517CBC2}"/>
          </ac:spMkLst>
        </pc:spChg>
        <pc:spChg chg="mod">
          <ac:chgData name="Megan Olivia St-Pierre" userId="S::mosp@yorku.ca::f5deaa9c-37c6-4c7c-8ddc-11b4aabd0f7c" providerId="AD" clId="Web-{22A6AE7D-1B0E-FB9E-C09A-8BF18383FDDA}" dt="2023-07-13T15:16:01.295" v="383" actId="20577"/>
          <ac:spMkLst>
            <pc:docMk/>
            <pc:sldMk cId="967218362" sldId="481"/>
            <ac:spMk id="4" creationId="{16B7174E-EA70-7845-5F14-4A2401256A5F}"/>
          </ac:spMkLst>
        </pc:spChg>
        <pc:spChg chg="add del mod">
          <ac:chgData name="Megan Olivia St-Pierre" userId="S::mosp@yorku.ca::f5deaa9c-37c6-4c7c-8ddc-11b4aabd0f7c" providerId="AD" clId="Web-{22A6AE7D-1B0E-FB9E-C09A-8BF18383FDDA}" dt="2023-07-13T15:22:59.569" v="393"/>
          <ac:spMkLst>
            <pc:docMk/>
            <pc:sldMk cId="967218362" sldId="481"/>
            <ac:spMk id="8" creationId="{A43869AD-8ED1-BA2B-C63F-3525998D2075}"/>
          </ac:spMkLst>
        </pc:spChg>
        <pc:spChg chg="add mod">
          <ac:chgData name="Megan Olivia St-Pierre" userId="S::mosp@yorku.ca::f5deaa9c-37c6-4c7c-8ddc-11b4aabd0f7c" providerId="AD" clId="Web-{22A6AE7D-1B0E-FB9E-C09A-8BF18383FDDA}" dt="2023-07-13T15:23:06.163" v="394"/>
          <ac:spMkLst>
            <pc:docMk/>
            <pc:sldMk cId="967218362" sldId="481"/>
            <ac:spMk id="11" creationId="{177D3F84-15E2-800E-9A6C-2913AE9BC2D8}"/>
          </ac:spMkLst>
        </pc:spChg>
        <pc:picChg chg="add del mod ord">
          <ac:chgData name="Megan Olivia St-Pierre" userId="S::mosp@yorku.ca::f5deaa9c-37c6-4c7c-8ddc-11b4aabd0f7c" providerId="AD" clId="Web-{22A6AE7D-1B0E-FB9E-C09A-8BF18383FDDA}" dt="2023-07-13T15:23:06.163" v="394"/>
          <ac:picMkLst>
            <pc:docMk/>
            <pc:sldMk cId="967218362" sldId="481"/>
            <ac:picMk id="5" creationId="{5E490E0F-FCEE-B955-3C64-312E15825E72}"/>
          </ac:picMkLst>
        </pc:picChg>
        <pc:picChg chg="add del mod">
          <ac:chgData name="Megan Olivia St-Pierre" userId="S::mosp@yorku.ca::f5deaa9c-37c6-4c7c-8ddc-11b4aabd0f7c" providerId="AD" clId="Web-{22A6AE7D-1B0E-FB9E-C09A-8BF18383FDDA}" dt="2023-07-13T15:22:36.381" v="388"/>
          <ac:picMkLst>
            <pc:docMk/>
            <pc:sldMk cId="967218362" sldId="481"/>
            <ac:picMk id="6" creationId="{5FDFF973-3E1B-6DE7-4AE7-C03A8D223F41}"/>
          </ac:picMkLst>
        </pc:picChg>
        <pc:picChg chg="add del mod ord">
          <ac:chgData name="Megan Olivia St-Pierre" userId="S::mosp@yorku.ca::f5deaa9c-37c6-4c7c-8ddc-11b4aabd0f7c" providerId="AD" clId="Web-{22A6AE7D-1B0E-FB9E-C09A-8BF18383FDDA}" dt="2023-07-13T15:22:57.225" v="392"/>
          <ac:picMkLst>
            <pc:docMk/>
            <pc:sldMk cId="967218362" sldId="481"/>
            <ac:picMk id="9" creationId="{126469D3-ADBF-1E37-940F-93B14FE8ADF3}"/>
          </ac:picMkLst>
        </pc:picChg>
      </pc:sldChg>
      <pc:sldChg chg="new">
        <pc:chgData name="Megan Olivia St-Pierre" userId="S::mosp@yorku.ca::f5deaa9c-37c6-4c7c-8ddc-11b4aabd0f7c" providerId="AD" clId="Web-{22A6AE7D-1B0E-FB9E-C09A-8BF18383FDDA}" dt="2023-07-13T15:29:36.968" v="412"/>
        <pc:sldMkLst>
          <pc:docMk/>
          <pc:sldMk cId="1961347308" sldId="482"/>
        </pc:sldMkLst>
      </pc:sldChg>
    </pc:docChg>
  </pc:docChgLst>
  <pc:docChgLst>
    <pc:chgData name="Megan Olivia St-Pierre" userId="S::mosp@yorku.ca::f5deaa9c-37c6-4c7c-8ddc-11b4aabd0f7c" providerId="AD" clId="Web-{4A323153-BDE5-C851-C736-0F791467D76D}"/>
    <pc:docChg chg="addSld modSld modSection">
      <pc:chgData name="Megan Olivia St-Pierre" userId="S::mosp@yorku.ca::f5deaa9c-37c6-4c7c-8ddc-11b4aabd0f7c" providerId="AD" clId="Web-{4A323153-BDE5-C851-C736-0F791467D76D}" dt="2023-06-26T13:33:54.854" v="47" actId="20577"/>
      <pc:docMkLst>
        <pc:docMk/>
      </pc:docMkLst>
      <pc:sldChg chg="addSp modSp">
        <pc:chgData name="Megan Olivia St-Pierre" userId="S::mosp@yorku.ca::f5deaa9c-37c6-4c7c-8ddc-11b4aabd0f7c" providerId="AD" clId="Web-{4A323153-BDE5-C851-C736-0F791467D76D}" dt="2023-06-26T13:33:26.822" v="39" actId="14100"/>
        <pc:sldMkLst>
          <pc:docMk/>
          <pc:sldMk cId="76496754" sldId="475"/>
        </pc:sldMkLst>
        <pc:spChg chg="mod">
          <ac:chgData name="Megan Olivia St-Pierre" userId="S::mosp@yorku.ca::f5deaa9c-37c6-4c7c-8ddc-11b4aabd0f7c" providerId="AD" clId="Web-{4A323153-BDE5-C851-C736-0F791467D76D}" dt="2023-06-26T13:33:26.822" v="39" actId="14100"/>
          <ac:spMkLst>
            <pc:docMk/>
            <pc:sldMk cId="76496754" sldId="475"/>
            <ac:spMk id="2" creationId="{786BAC7D-22A7-4E57-19A5-4906D9DE8C67}"/>
          </ac:spMkLst>
        </pc:spChg>
        <pc:spChg chg="add mod">
          <ac:chgData name="Megan Olivia St-Pierre" userId="S::mosp@yorku.ca::f5deaa9c-37c6-4c7c-8ddc-11b4aabd0f7c" providerId="AD" clId="Web-{4A323153-BDE5-C851-C736-0F791467D76D}" dt="2023-06-26T13:29:16.223" v="5"/>
          <ac:spMkLst>
            <pc:docMk/>
            <pc:sldMk cId="76496754" sldId="475"/>
            <ac:spMk id="12" creationId="{69A9C3E6-54C9-CF64-17CC-0CD4E081BDE9}"/>
          </ac:spMkLst>
        </pc:spChg>
        <pc:spChg chg="add mod">
          <ac:chgData name="Megan Olivia St-Pierre" userId="S::mosp@yorku.ca::f5deaa9c-37c6-4c7c-8ddc-11b4aabd0f7c" providerId="AD" clId="Web-{4A323153-BDE5-C851-C736-0F791467D76D}" dt="2023-06-26T13:29:35.536" v="8"/>
          <ac:spMkLst>
            <pc:docMk/>
            <pc:sldMk cId="76496754" sldId="475"/>
            <ac:spMk id="13" creationId="{A3BCA502-E7E6-369C-2EC0-10BB751241C9}"/>
          </ac:spMkLst>
        </pc:spChg>
        <pc:spChg chg="add mod">
          <ac:chgData name="Megan Olivia St-Pierre" userId="S::mosp@yorku.ca::f5deaa9c-37c6-4c7c-8ddc-11b4aabd0f7c" providerId="AD" clId="Web-{4A323153-BDE5-C851-C736-0F791467D76D}" dt="2023-06-26T13:29:54.802" v="11" actId="14100"/>
          <ac:spMkLst>
            <pc:docMk/>
            <pc:sldMk cId="76496754" sldId="475"/>
            <ac:spMk id="14" creationId="{69103292-9B6B-E711-D9D5-BB958E200F68}"/>
          </ac:spMkLst>
        </pc:spChg>
        <pc:spChg chg="add mod">
          <ac:chgData name="Megan Olivia St-Pierre" userId="S::mosp@yorku.ca::f5deaa9c-37c6-4c7c-8ddc-11b4aabd0f7c" providerId="AD" clId="Web-{4A323153-BDE5-C851-C736-0F791467D76D}" dt="2023-06-26T13:30:37.147" v="22" actId="1076"/>
          <ac:spMkLst>
            <pc:docMk/>
            <pc:sldMk cId="76496754" sldId="475"/>
            <ac:spMk id="15" creationId="{92C7AAFA-3D45-BA38-D309-560774CCE97F}"/>
          </ac:spMkLst>
        </pc:spChg>
        <pc:spChg chg="add mod">
          <ac:chgData name="Megan Olivia St-Pierre" userId="S::mosp@yorku.ca::f5deaa9c-37c6-4c7c-8ddc-11b4aabd0f7c" providerId="AD" clId="Web-{4A323153-BDE5-C851-C736-0F791467D76D}" dt="2023-06-26T13:32:09.492" v="29" actId="1076"/>
          <ac:spMkLst>
            <pc:docMk/>
            <pc:sldMk cId="76496754" sldId="475"/>
            <ac:spMk id="16" creationId="{10F2928D-20C0-A0E2-3D50-AFF28B7A38FF}"/>
          </ac:spMkLst>
        </pc:spChg>
        <pc:spChg chg="add mod">
          <ac:chgData name="Megan Olivia St-Pierre" userId="S::mosp@yorku.ca::f5deaa9c-37c6-4c7c-8ddc-11b4aabd0f7c" providerId="AD" clId="Web-{4A323153-BDE5-C851-C736-0F791467D76D}" dt="2023-06-26T13:32:39.212" v="38" actId="20577"/>
          <ac:spMkLst>
            <pc:docMk/>
            <pc:sldMk cId="76496754" sldId="475"/>
            <ac:spMk id="17" creationId="{48B162AA-7722-6429-418A-1F40DF67A238}"/>
          </ac:spMkLst>
        </pc:spChg>
      </pc:sldChg>
      <pc:sldChg chg="modSp new">
        <pc:chgData name="Megan Olivia St-Pierre" userId="S::mosp@yorku.ca::f5deaa9c-37c6-4c7c-8ddc-11b4aabd0f7c" providerId="AD" clId="Web-{4A323153-BDE5-C851-C736-0F791467D76D}" dt="2023-06-26T13:33:54.854" v="47" actId="20577"/>
        <pc:sldMkLst>
          <pc:docMk/>
          <pc:sldMk cId="2911010248" sldId="476"/>
        </pc:sldMkLst>
        <pc:spChg chg="mod">
          <ac:chgData name="Megan Olivia St-Pierre" userId="S::mosp@yorku.ca::f5deaa9c-37c6-4c7c-8ddc-11b4aabd0f7c" providerId="AD" clId="Web-{4A323153-BDE5-C851-C736-0F791467D76D}" dt="2023-06-26T13:33:54.854" v="47" actId="20577"/>
          <ac:spMkLst>
            <pc:docMk/>
            <pc:sldMk cId="2911010248" sldId="476"/>
            <ac:spMk id="5" creationId="{6390D359-7EC0-8549-4D3E-9B87C4876015}"/>
          </ac:spMkLst>
        </pc:spChg>
      </pc:sldChg>
    </pc:docChg>
  </pc:docChgLst>
  <pc:docChgLst>
    <pc:chgData name="Alain Saleh" userId="039d1f4c-e284-49fb-82d8-3ace0e393fd6" providerId="ADAL" clId="{835D0B94-9C88-9F4D-A9EA-00CC13924F8A}"/>
    <pc:docChg chg="undo custSel delSld modSld addSection delSection modSection">
      <pc:chgData name="Alain Saleh" userId="039d1f4c-e284-49fb-82d8-3ace0e393fd6" providerId="ADAL" clId="{835D0B94-9C88-9F4D-A9EA-00CC13924F8A}" dt="2022-06-13T17:33:50.177" v="2393" actId="18676"/>
      <pc:docMkLst>
        <pc:docMk/>
      </pc:docMkLst>
      <pc:sldChg chg="del">
        <pc:chgData name="Alain Saleh" userId="039d1f4c-e284-49fb-82d8-3ace0e393fd6" providerId="ADAL" clId="{835D0B94-9C88-9F4D-A9EA-00CC13924F8A}" dt="2022-06-13T17:33:44.497" v="2392" actId="18676"/>
        <pc:sldMkLst>
          <pc:docMk/>
          <pc:sldMk cId="3024497854" sldId="309"/>
        </pc:sldMkLst>
      </pc:sldChg>
      <pc:sldChg chg="modSp mod delCm">
        <pc:chgData name="Alain Saleh" userId="039d1f4c-e284-49fb-82d8-3ace0e393fd6" providerId="ADAL" clId="{835D0B94-9C88-9F4D-A9EA-00CC13924F8A}" dt="2022-06-13T13:01:27.576" v="71" actId="14100"/>
        <pc:sldMkLst>
          <pc:docMk/>
          <pc:sldMk cId="4182375410" sldId="330"/>
        </pc:sldMkLst>
        <pc:spChg chg="mod">
          <ac:chgData name="Alain Saleh" userId="039d1f4c-e284-49fb-82d8-3ace0e393fd6" providerId="ADAL" clId="{835D0B94-9C88-9F4D-A9EA-00CC13924F8A}" dt="2022-06-13T13:00:40.522" v="53" actId="20577"/>
          <ac:spMkLst>
            <pc:docMk/>
            <pc:sldMk cId="4182375410" sldId="330"/>
            <ac:spMk id="2" creationId="{455D1E84-802D-2147-84BC-B33E03139107}"/>
          </ac:spMkLst>
        </pc:spChg>
        <pc:picChg chg="mod modCrop">
          <ac:chgData name="Alain Saleh" userId="039d1f4c-e284-49fb-82d8-3ace0e393fd6" providerId="ADAL" clId="{835D0B94-9C88-9F4D-A9EA-00CC13924F8A}" dt="2022-06-13T13:01:27.576" v="71" actId="14100"/>
          <ac:picMkLst>
            <pc:docMk/>
            <pc:sldMk cId="4182375410" sldId="330"/>
            <ac:picMk id="13" creationId="{2D7EF3E1-1DA6-501F-4BD6-1B86FF8EF788}"/>
          </ac:picMkLst>
        </pc:picChg>
      </pc:sldChg>
      <pc:sldChg chg="modNotesTx">
        <pc:chgData name="Alain Saleh" userId="039d1f4c-e284-49fb-82d8-3ace0e393fd6" providerId="ADAL" clId="{835D0B94-9C88-9F4D-A9EA-00CC13924F8A}" dt="2022-06-13T13:04:30.335" v="476" actId="20577"/>
        <pc:sldMkLst>
          <pc:docMk/>
          <pc:sldMk cId="4245467201" sldId="392"/>
        </pc:sldMkLst>
      </pc:sldChg>
      <pc:sldChg chg="modNotesTx">
        <pc:chgData name="Alain Saleh" userId="039d1f4c-e284-49fb-82d8-3ace0e393fd6" providerId="ADAL" clId="{835D0B94-9C88-9F4D-A9EA-00CC13924F8A}" dt="2022-06-13T17:15:12.642" v="2112" actId="12"/>
        <pc:sldMkLst>
          <pc:docMk/>
          <pc:sldMk cId="169152665" sldId="393"/>
        </pc:sldMkLst>
      </pc:sldChg>
      <pc:sldChg chg="modNotesTx">
        <pc:chgData name="Alain Saleh" userId="039d1f4c-e284-49fb-82d8-3ace0e393fd6" providerId="ADAL" clId="{835D0B94-9C88-9F4D-A9EA-00CC13924F8A}" dt="2022-06-13T17:33:23.868" v="2389" actId="20577"/>
        <pc:sldMkLst>
          <pc:docMk/>
          <pc:sldMk cId="367395354" sldId="427"/>
        </pc:sldMkLst>
      </pc:sldChg>
      <pc:sldChg chg="del">
        <pc:chgData name="Alain Saleh" userId="039d1f4c-e284-49fb-82d8-3ace0e393fd6" providerId="ADAL" clId="{835D0B94-9C88-9F4D-A9EA-00CC13924F8A}" dt="2022-06-13T17:33:50.177" v="2393" actId="18676"/>
        <pc:sldMkLst>
          <pc:docMk/>
          <pc:sldMk cId="2519402216" sldId="428"/>
        </pc:sldMkLst>
      </pc:sldChg>
      <pc:sldChg chg="del">
        <pc:chgData name="Alain Saleh" userId="039d1f4c-e284-49fb-82d8-3ace0e393fd6" providerId="ADAL" clId="{835D0B94-9C88-9F4D-A9EA-00CC13924F8A}" dt="2022-06-13T17:33:50.177" v="2393" actId="18676"/>
        <pc:sldMkLst>
          <pc:docMk/>
          <pc:sldMk cId="662183641" sldId="429"/>
        </pc:sldMkLst>
      </pc:sldChg>
      <pc:sldChg chg="del">
        <pc:chgData name="Alain Saleh" userId="039d1f4c-e284-49fb-82d8-3ace0e393fd6" providerId="ADAL" clId="{835D0B94-9C88-9F4D-A9EA-00CC13924F8A}" dt="2022-06-13T17:33:50.177" v="2393" actId="18676"/>
        <pc:sldMkLst>
          <pc:docMk/>
          <pc:sldMk cId="1915171577" sldId="430"/>
        </pc:sldMkLst>
      </pc:sldChg>
      <pc:sldChg chg="modSp mod modNotesTx">
        <pc:chgData name="Alain Saleh" userId="039d1f4c-e284-49fb-82d8-3ace0e393fd6" providerId="ADAL" clId="{835D0B94-9C88-9F4D-A9EA-00CC13924F8A}" dt="2022-06-13T13:27:46.049" v="1543" actId="20577"/>
        <pc:sldMkLst>
          <pc:docMk/>
          <pc:sldMk cId="3786874363" sldId="434"/>
        </pc:sldMkLst>
        <pc:spChg chg="mod">
          <ac:chgData name="Alain Saleh" userId="039d1f4c-e284-49fb-82d8-3ace0e393fd6" providerId="ADAL" clId="{835D0B94-9C88-9F4D-A9EA-00CC13924F8A}" dt="2022-06-13T13:17:13.942" v="601" actId="20577"/>
          <ac:spMkLst>
            <pc:docMk/>
            <pc:sldMk cId="3786874363" sldId="434"/>
            <ac:spMk id="4" creationId="{7EABC734-F95D-8D48-964D-15182C0FAAD1}"/>
          </ac:spMkLst>
        </pc:spChg>
      </pc:sldChg>
      <pc:sldChg chg="modNotesTx">
        <pc:chgData name="Alain Saleh" userId="039d1f4c-e284-49fb-82d8-3ace0e393fd6" providerId="ADAL" clId="{835D0B94-9C88-9F4D-A9EA-00CC13924F8A}" dt="2022-06-13T17:31:28.285" v="2385" actId="20577"/>
        <pc:sldMkLst>
          <pc:docMk/>
          <pc:sldMk cId="3678934985" sldId="440"/>
        </pc:sldMkLst>
      </pc:sldChg>
      <pc:sldChg chg="modNotesTx">
        <pc:chgData name="Alain Saleh" userId="039d1f4c-e284-49fb-82d8-3ace0e393fd6" providerId="ADAL" clId="{835D0B94-9C88-9F4D-A9EA-00CC13924F8A}" dt="2022-06-13T17:13:52.022" v="2071" actId="20577"/>
        <pc:sldMkLst>
          <pc:docMk/>
          <pc:sldMk cId="3575002890" sldId="441"/>
        </pc:sldMkLst>
      </pc:sldChg>
      <pc:sldChg chg="del">
        <pc:chgData name="Alain Saleh" userId="039d1f4c-e284-49fb-82d8-3ace0e393fd6" providerId="ADAL" clId="{835D0B94-9C88-9F4D-A9EA-00CC13924F8A}" dt="2022-06-13T17:33:50.177" v="2393" actId="18676"/>
        <pc:sldMkLst>
          <pc:docMk/>
          <pc:sldMk cId="3183680970" sldId="442"/>
        </pc:sldMkLst>
      </pc:sldChg>
      <pc:sldChg chg="modNotesTx">
        <pc:chgData name="Alain Saleh" userId="039d1f4c-e284-49fb-82d8-3ace0e393fd6" providerId="ADAL" clId="{835D0B94-9C88-9F4D-A9EA-00CC13924F8A}" dt="2022-06-13T17:30:52.233" v="2384" actId="20577"/>
        <pc:sldMkLst>
          <pc:docMk/>
          <pc:sldMk cId="281890827" sldId="443"/>
        </pc:sldMkLst>
      </pc:sldChg>
      <pc:sldChg chg="del">
        <pc:chgData name="Alain Saleh" userId="039d1f4c-e284-49fb-82d8-3ace0e393fd6" providerId="ADAL" clId="{835D0B94-9C88-9F4D-A9EA-00CC13924F8A}" dt="2022-06-13T17:33:50.177" v="2393" actId="18676"/>
        <pc:sldMkLst>
          <pc:docMk/>
          <pc:sldMk cId="273330341" sldId="444"/>
        </pc:sldMkLst>
      </pc:sldChg>
      <pc:sldChg chg="modNotesTx">
        <pc:chgData name="Alain Saleh" userId="039d1f4c-e284-49fb-82d8-3ace0e393fd6" providerId="ADAL" clId="{835D0B94-9C88-9F4D-A9EA-00CC13924F8A}" dt="2022-06-13T17:32:12.747" v="2387" actId="20577"/>
        <pc:sldMkLst>
          <pc:docMk/>
          <pc:sldMk cId="4109185982" sldId="446"/>
        </pc:sldMkLst>
      </pc:sldChg>
      <pc:sldChg chg="modNotesTx">
        <pc:chgData name="Alain Saleh" userId="039d1f4c-e284-49fb-82d8-3ace0e393fd6" providerId="ADAL" clId="{835D0B94-9C88-9F4D-A9EA-00CC13924F8A}" dt="2022-06-13T17:06:00.328" v="1770" actId="20577"/>
        <pc:sldMkLst>
          <pc:docMk/>
          <pc:sldMk cId="1250081659" sldId="447"/>
        </pc:sldMkLst>
      </pc:sldChg>
      <pc:sldChg chg="del">
        <pc:chgData name="Alain Saleh" userId="039d1f4c-e284-49fb-82d8-3ace0e393fd6" providerId="ADAL" clId="{835D0B94-9C88-9F4D-A9EA-00CC13924F8A}" dt="2022-06-13T17:33:44.497" v="2392" actId="18676"/>
        <pc:sldMkLst>
          <pc:docMk/>
          <pc:sldMk cId="937391278" sldId="457"/>
        </pc:sldMkLst>
      </pc:sldChg>
      <pc:sldChg chg="del">
        <pc:chgData name="Alain Saleh" userId="039d1f4c-e284-49fb-82d8-3ace0e393fd6" providerId="ADAL" clId="{835D0B94-9C88-9F4D-A9EA-00CC13924F8A}" dt="2022-06-13T17:33:44.497" v="2392" actId="18676"/>
        <pc:sldMkLst>
          <pc:docMk/>
          <pc:sldMk cId="2155889794" sldId="458"/>
        </pc:sldMkLst>
      </pc:sldChg>
      <pc:sldChg chg="modNotesTx">
        <pc:chgData name="Alain Saleh" userId="039d1f4c-e284-49fb-82d8-3ace0e393fd6" providerId="ADAL" clId="{835D0B94-9C88-9F4D-A9EA-00CC13924F8A}" dt="2022-06-13T13:08:44.746" v="597" actId="20577"/>
        <pc:sldMkLst>
          <pc:docMk/>
          <pc:sldMk cId="3319717553" sldId="460"/>
        </pc:sldMkLst>
      </pc:sldChg>
      <pc:sldChg chg="modNotesTx">
        <pc:chgData name="Alain Saleh" userId="039d1f4c-e284-49fb-82d8-3ace0e393fd6" providerId="ADAL" clId="{835D0B94-9C88-9F4D-A9EA-00CC13924F8A}" dt="2022-06-13T17:23:23.435" v="2192" actId="20577"/>
        <pc:sldMkLst>
          <pc:docMk/>
          <pc:sldMk cId="1945452627" sldId="462"/>
        </pc:sldMkLst>
      </pc:sldChg>
      <pc:sldChg chg="modNotesTx">
        <pc:chgData name="Alain Saleh" userId="039d1f4c-e284-49fb-82d8-3ace0e393fd6" providerId="ADAL" clId="{835D0B94-9C88-9F4D-A9EA-00CC13924F8A}" dt="2022-06-13T17:32:07.608" v="2386" actId="20577"/>
        <pc:sldMkLst>
          <pc:docMk/>
          <pc:sldMk cId="1069278130" sldId="464"/>
        </pc:sldMkLst>
      </pc:sldChg>
    </pc:docChg>
  </pc:docChgLst>
  <pc:docChgLst>
    <pc:chgData name="Quentin Thibault Bassine" userId="a5663318-cadf-41e4-bdd2-711e1bc43b06" providerId="ADAL" clId="{C2918AF8-EC0F-2846-8A72-35A59C25B745}"/>
    <pc:docChg chg="undo custSel modSld">
      <pc:chgData name="Quentin Thibault Bassine" userId="a5663318-cadf-41e4-bdd2-711e1bc43b06" providerId="ADAL" clId="{C2918AF8-EC0F-2846-8A72-35A59C25B745}" dt="2023-08-18T16:27:52.252" v="439" actId="1035"/>
      <pc:docMkLst>
        <pc:docMk/>
      </pc:docMkLst>
      <pc:sldChg chg="modSp mod addCm modCm">
        <pc:chgData name="Quentin Thibault Bassine" userId="a5663318-cadf-41e4-bdd2-711e1bc43b06" providerId="ADAL" clId="{C2918AF8-EC0F-2846-8A72-35A59C25B745}" dt="2023-08-18T16:21:50.288" v="38" actId="1038"/>
        <pc:sldMkLst>
          <pc:docMk/>
          <pc:sldMk cId="3201318879" sldId="468"/>
        </pc:sldMkLst>
        <pc:spChg chg="mod">
          <ac:chgData name="Quentin Thibault Bassine" userId="a5663318-cadf-41e4-bdd2-711e1bc43b06" providerId="ADAL" clId="{C2918AF8-EC0F-2846-8A72-35A59C25B745}" dt="2023-08-18T16:21:50.288" v="38" actId="1038"/>
          <ac:spMkLst>
            <pc:docMk/>
            <pc:sldMk cId="3201318879" sldId="468"/>
            <ac:spMk id="2" creationId="{A58EAB07-29FA-29CF-DB7A-292797E6DD86}"/>
          </ac:spMkLst>
        </pc:spChg>
        <pc:extLst>
          <p:ext xmlns:p="http://schemas.openxmlformats.org/presentationml/2006/main" uri="{D6D511B9-2390-475A-947B-AFAB55BFBCF1}">
            <pc226:cmChg xmlns:pc226="http://schemas.microsoft.com/office/powerpoint/2022/06/main/command" chg="add mod">
              <pc226:chgData name="Quentin Thibault Bassine" userId="a5663318-cadf-41e4-bdd2-711e1bc43b06" providerId="ADAL" clId="{C2918AF8-EC0F-2846-8A72-35A59C25B745}" dt="2023-08-17T19:52:23.533" v="8"/>
              <pc2:cmMkLst xmlns:pc2="http://schemas.microsoft.com/office/powerpoint/2019/9/main/command">
                <pc:docMk/>
                <pc:sldMk cId="3201318879" sldId="468"/>
                <pc2:cmMk id="{5624FE95-5D0B-3C4D-BA80-22674420333C}"/>
              </pc2:cmMkLst>
            </pc226:cmChg>
          </p:ext>
        </pc:extLst>
      </pc:sldChg>
      <pc:sldChg chg="addSp delSp modSp mod addCm">
        <pc:chgData name="Quentin Thibault Bassine" userId="a5663318-cadf-41e4-bdd2-711e1bc43b06" providerId="ADAL" clId="{C2918AF8-EC0F-2846-8A72-35A59C25B745}" dt="2023-08-18T16:22:32.291" v="85" actId="1037"/>
        <pc:sldMkLst>
          <pc:docMk/>
          <pc:sldMk cId="1813451306" sldId="469"/>
        </pc:sldMkLst>
        <pc:spChg chg="add del mod">
          <ac:chgData name="Quentin Thibault Bassine" userId="a5663318-cadf-41e4-bdd2-711e1bc43b06" providerId="ADAL" clId="{C2918AF8-EC0F-2846-8A72-35A59C25B745}" dt="2023-08-18T16:22:32.291" v="85" actId="1037"/>
          <ac:spMkLst>
            <pc:docMk/>
            <pc:sldMk cId="1813451306" sldId="469"/>
            <ac:spMk id="2" creationId="{953F5F34-BDF0-C6F5-883F-E9521E34A8B0}"/>
          </ac:spMkLst>
        </pc:spChg>
        <pc:spChg chg="add del mod">
          <ac:chgData name="Quentin Thibault Bassine" userId="a5663318-cadf-41e4-bdd2-711e1bc43b06" providerId="ADAL" clId="{C2918AF8-EC0F-2846-8A72-35A59C25B745}" dt="2023-08-18T16:21:59.554" v="42"/>
          <ac:spMkLst>
            <pc:docMk/>
            <pc:sldMk cId="1813451306" sldId="469"/>
            <ac:spMk id="4" creationId="{AA08E427-E7B6-0E10-7098-A62F67C115F2}"/>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7T19:18:00.482" v="1"/>
              <pc2:cmMkLst xmlns:pc2="http://schemas.microsoft.com/office/powerpoint/2019/9/main/command">
                <pc:docMk/>
                <pc:sldMk cId="1813451306" sldId="469"/>
                <pc2:cmMk id="{61105AC7-2F48-F443-B1EB-67E02CA706EA}"/>
              </pc2:cmMkLst>
            </pc226:cmChg>
          </p:ext>
        </pc:extLst>
      </pc:sldChg>
      <pc:sldChg chg="modSp mod">
        <pc:chgData name="Quentin Thibault Bassine" userId="a5663318-cadf-41e4-bdd2-711e1bc43b06" providerId="ADAL" clId="{C2918AF8-EC0F-2846-8A72-35A59C25B745}" dt="2023-08-18T16:22:15.290" v="72" actId="1037"/>
        <pc:sldMkLst>
          <pc:docMk/>
          <pc:sldMk cId="524061517" sldId="471"/>
        </pc:sldMkLst>
        <pc:spChg chg="mod">
          <ac:chgData name="Quentin Thibault Bassine" userId="a5663318-cadf-41e4-bdd2-711e1bc43b06" providerId="ADAL" clId="{C2918AF8-EC0F-2846-8A72-35A59C25B745}" dt="2023-08-18T16:22:15.290" v="72" actId="1037"/>
          <ac:spMkLst>
            <pc:docMk/>
            <pc:sldMk cId="524061517" sldId="471"/>
            <ac:spMk id="4" creationId="{D0BC113C-6429-D033-03E6-F278518403FF}"/>
          </ac:spMkLst>
        </pc:spChg>
      </pc:sldChg>
      <pc:sldChg chg="modSp mod">
        <pc:chgData name="Quentin Thibault Bassine" userId="a5663318-cadf-41e4-bdd2-711e1bc43b06" providerId="ADAL" clId="{C2918AF8-EC0F-2846-8A72-35A59C25B745}" dt="2023-08-18T16:22:23.120" v="83" actId="1037"/>
        <pc:sldMkLst>
          <pc:docMk/>
          <pc:sldMk cId="711330787" sldId="472"/>
        </pc:sldMkLst>
        <pc:spChg chg="mod">
          <ac:chgData name="Quentin Thibault Bassine" userId="a5663318-cadf-41e4-bdd2-711e1bc43b06" providerId="ADAL" clId="{C2918AF8-EC0F-2846-8A72-35A59C25B745}" dt="2023-08-18T16:22:23.120" v="83" actId="1037"/>
          <ac:spMkLst>
            <pc:docMk/>
            <pc:sldMk cId="711330787" sldId="472"/>
            <ac:spMk id="4" creationId="{E309E450-7086-233D-A096-DFE9D7BA2A12}"/>
          </ac:spMkLst>
        </pc:spChg>
      </pc:sldChg>
      <pc:sldChg chg="modSp mod">
        <pc:chgData name="Quentin Thibault Bassine" userId="a5663318-cadf-41e4-bdd2-711e1bc43b06" providerId="ADAL" clId="{C2918AF8-EC0F-2846-8A72-35A59C25B745}" dt="2023-08-18T16:22:48.854" v="108" actId="1037"/>
        <pc:sldMkLst>
          <pc:docMk/>
          <pc:sldMk cId="1810140138" sldId="473"/>
        </pc:sldMkLst>
        <pc:spChg chg="mod">
          <ac:chgData name="Quentin Thibault Bassine" userId="a5663318-cadf-41e4-bdd2-711e1bc43b06" providerId="ADAL" clId="{C2918AF8-EC0F-2846-8A72-35A59C25B745}" dt="2023-08-18T16:22:48.854" v="108" actId="1037"/>
          <ac:spMkLst>
            <pc:docMk/>
            <pc:sldMk cId="1810140138" sldId="473"/>
            <ac:spMk id="2" creationId="{E6B5DDF7-61AE-EF79-92F2-2625E30CFF20}"/>
          </ac:spMkLst>
        </pc:spChg>
      </pc:sldChg>
      <pc:sldChg chg="modSp mod">
        <pc:chgData name="Quentin Thibault Bassine" userId="a5663318-cadf-41e4-bdd2-711e1bc43b06" providerId="ADAL" clId="{C2918AF8-EC0F-2846-8A72-35A59C25B745}" dt="2023-08-18T16:23:28.066" v="153" actId="1037"/>
        <pc:sldMkLst>
          <pc:docMk/>
          <pc:sldMk cId="3105690531" sldId="474"/>
        </pc:sldMkLst>
        <pc:spChg chg="mod">
          <ac:chgData name="Quentin Thibault Bassine" userId="a5663318-cadf-41e4-bdd2-711e1bc43b06" providerId="ADAL" clId="{C2918AF8-EC0F-2846-8A72-35A59C25B745}" dt="2023-08-18T16:23:28.066" v="153" actId="1037"/>
          <ac:spMkLst>
            <pc:docMk/>
            <pc:sldMk cId="3105690531" sldId="474"/>
            <ac:spMk id="3" creationId="{EFD72142-153B-9F5C-9AAA-07E377426E91}"/>
          </ac:spMkLst>
        </pc:spChg>
      </pc:sldChg>
      <pc:sldChg chg="modSp mod addCm">
        <pc:chgData name="Quentin Thibault Bassine" userId="a5663318-cadf-41e4-bdd2-711e1bc43b06" providerId="ADAL" clId="{C2918AF8-EC0F-2846-8A72-35A59C25B745}" dt="2023-08-18T16:24:12.160" v="225" actId="1038"/>
        <pc:sldMkLst>
          <pc:docMk/>
          <pc:sldMk cId="76496754" sldId="475"/>
        </pc:sldMkLst>
        <pc:spChg chg="mod">
          <ac:chgData name="Quentin Thibault Bassine" userId="a5663318-cadf-41e4-bdd2-711e1bc43b06" providerId="ADAL" clId="{C2918AF8-EC0F-2846-8A72-35A59C25B745}" dt="2023-08-18T16:24:12.160" v="225" actId="1038"/>
          <ac:spMkLst>
            <pc:docMk/>
            <pc:sldMk cId="76496754" sldId="475"/>
            <ac:spMk id="2" creationId="{786BAC7D-22A7-4E57-19A5-4906D9DE8C67}"/>
          </ac:spMkLst>
        </pc:spChg>
        <pc:spChg chg="mod">
          <ac:chgData name="Quentin Thibault Bassine" userId="a5663318-cadf-41e4-bdd2-711e1bc43b06" providerId="ADAL" clId="{C2918AF8-EC0F-2846-8A72-35A59C25B745}" dt="2023-08-18T16:24:05.801" v="202" actId="1037"/>
          <ac:spMkLst>
            <pc:docMk/>
            <pc:sldMk cId="76496754" sldId="475"/>
            <ac:spMk id="3" creationId="{5035D925-BDFB-76EF-5B1F-211A5735413E}"/>
          </ac:spMkLst>
        </pc:spChg>
        <pc:spChg chg="mod">
          <ac:chgData name="Quentin Thibault Bassine" userId="a5663318-cadf-41e4-bdd2-711e1bc43b06" providerId="ADAL" clId="{C2918AF8-EC0F-2846-8A72-35A59C25B745}" dt="2023-08-18T16:23:48.396" v="175" actId="1035"/>
          <ac:spMkLst>
            <pc:docMk/>
            <pc:sldMk cId="76496754" sldId="475"/>
            <ac:spMk id="4" creationId="{DB901A04-85F1-396D-74B7-A02D3661BC07}"/>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7T19:24:57.102" v="2"/>
              <pc2:cmMkLst xmlns:pc2="http://schemas.microsoft.com/office/powerpoint/2019/9/main/command">
                <pc:docMk/>
                <pc:sldMk cId="76496754" sldId="475"/>
                <pc2:cmMk id="{04A1C4EF-C5FF-3948-9A50-0C4E359BF0CF}"/>
              </pc2:cmMkLst>
            </pc226:cmChg>
          </p:ext>
        </pc:extLst>
      </pc:sldChg>
      <pc:sldChg chg="addSp delSp modSp mod addCm">
        <pc:chgData name="Quentin Thibault Bassine" userId="a5663318-cadf-41e4-bdd2-711e1bc43b06" providerId="ADAL" clId="{C2918AF8-EC0F-2846-8A72-35A59C25B745}" dt="2023-08-18T16:24:42.391" v="252" actId="1036"/>
        <pc:sldMkLst>
          <pc:docMk/>
          <pc:sldMk cId="2911010248" sldId="476"/>
        </pc:sldMkLst>
        <pc:spChg chg="del">
          <ac:chgData name="Quentin Thibault Bassine" userId="a5663318-cadf-41e4-bdd2-711e1bc43b06" providerId="ADAL" clId="{C2918AF8-EC0F-2846-8A72-35A59C25B745}" dt="2023-08-18T16:24:27.678" v="247" actId="478"/>
          <ac:spMkLst>
            <pc:docMk/>
            <pc:sldMk cId="2911010248" sldId="476"/>
            <ac:spMk id="2" creationId="{129E8955-12B0-9710-B056-29959FCCEC75}"/>
          </ac:spMkLst>
        </pc:spChg>
        <pc:spChg chg="mod">
          <ac:chgData name="Quentin Thibault Bassine" userId="a5663318-cadf-41e4-bdd2-711e1bc43b06" providerId="ADAL" clId="{C2918AF8-EC0F-2846-8A72-35A59C25B745}" dt="2023-08-18T16:24:42.391" v="252" actId="1036"/>
          <ac:spMkLst>
            <pc:docMk/>
            <pc:sldMk cId="2911010248" sldId="476"/>
            <ac:spMk id="3" creationId="{D0A2660C-6EB9-9256-BD1E-3A15EF0C37AA}"/>
          </ac:spMkLst>
        </pc:spChg>
        <pc:spChg chg="add mod">
          <ac:chgData name="Quentin Thibault Bassine" userId="a5663318-cadf-41e4-bdd2-711e1bc43b06" providerId="ADAL" clId="{C2918AF8-EC0F-2846-8A72-35A59C25B745}" dt="2023-08-18T16:24:28.536" v="248"/>
          <ac:spMkLst>
            <pc:docMk/>
            <pc:sldMk cId="2911010248" sldId="476"/>
            <ac:spMk id="6" creationId="{9C73B113-3D45-1D53-6AA5-A38993DA9DB4}"/>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7T19:25:03.793" v="3"/>
              <pc2:cmMkLst xmlns:pc2="http://schemas.microsoft.com/office/powerpoint/2019/9/main/command">
                <pc:docMk/>
                <pc:sldMk cId="2911010248" sldId="476"/>
                <pc2:cmMk id="{6DDC8072-3010-F34A-B71E-54D6403D68C7}"/>
              </pc2:cmMkLst>
            </pc226:cmChg>
          </p:ext>
        </pc:extLst>
      </pc:sldChg>
      <pc:sldChg chg="addSp delSp modSp mod addCm">
        <pc:chgData name="Quentin Thibault Bassine" userId="a5663318-cadf-41e4-bdd2-711e1bc43b06" providerId="ADAL" clId="{C2918AF8-EC0F-2846-8A72-35A59C25B745}" dt="2023-08-18T16:25:01.140" v="300"/>
        <pc:sldMkLst>
          <pc:docMk/>
          <pc:sldMk cId="913605126" sldId="477"/>
        </pc:sldMkLst>
        <pc:spChg chg="add mod">
          <ac:chgData name="Quentin Thibault Bassine" userId="a5663318-cadf-41e4-bdd2-711e1bc43b06" providerId="ADAL" clId="{C2918AF8-EC0F-2846-8A72-35A59C25B745}" dt="2023-08-18T16:25:01.140" v="300"/>
          <ac:spMkLst>
            <pc:docMk/>
            <pc:sldMk cId="913605126" sldId="477"/>
            <ac:spMk id="2" creationId="{B152C550-9A65-E713-12D4-8C6CFD7686A2}"/>
          </ac:spMkLst>
        </pc:spChg>
        <pc:spChg chg="mod">
          <ac:chgData name="Quentin Thibault Bassine" userId="a5663318-cadf-41e4-bdd2-711e1bc43b06" providerId="ADAL" clId="{C2918AF8-EC0F-2846-8A72-35A59C25B745}" dt="2023-08-18T16:24:54.255" v="279" actId="1036"/>
          <ac:spMkLst>
            <pc:docMk/>
            <pc:sldMk cId="913605126" sldId="477"/>
            <ac:spMk id="5" creationId="{5823B3FC-CDE0-D8BE-24B5-850B8C8860C3}"/>
          </ac:spMkLst>
        </pc:spChg>
        <pc:spChg chg="del mod">
          <ac:chgData name="Quentin Thibault Bassine" userId="a5663318-cadf-41e4-bdd2-711e1bc43b06" providerId="ADAL" clId="{C2918AF8-EC0F-2846-8A72-35A59C25B745}" dt="2023-08-18T16:25:00.290" v="299" actId="478"/>
          <ac:spMkLst>
            <pc:docMk/>
            <pc:sldMk cId="913605126" sldId="477"/>
            <ac:spMk id="15" creationId="{F7F620C0-71C8-94B1-6777-5BA9BA7FFB5A}"/>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7T19:50:31.321" v="6"/>
              <pc2:cmMkLst xmlns:pc2="http://schemas.microsoft.com/office/powerpoint/2019/9/main/command">
                <pc:docMk/>
                <pc:sldMk cId="913605126" sldId="477"/>
                <pc2:cmMk id="{345233D4-AF95-9F44-9562-6096B7405A76}"/>
              </pc2:cmMkLst>
            </pc226:cmChg>
          </p:ext>
        </pc:extLst>
      </pc:sldChg>
      <pc:sldChg chg="addSp delSp modSp mod addCm modCm">
        <pc:chgData name="Quentin Thibault Bassine" userId="a5663318-cadf-41e4-bdd2-711e1bc43b06" providerId="ADAL" clId="{C2918AF8-EC0F-2846-8A72-35A59C25B745}" dt="2023-08-18T16:25:28.182" v="306" actId="20577"/>
        <pc:sldMkLst>
          <pc:docMk/>
          <pc:sldMk cId="1961347308" sldId="482"/>
        </pc:sldMkLst>
        <pc:spChg chg="del">
          <ac:chgData name="Quentin Thibault Bassine" userId="a5663318-cadf-41e4-bdd2-711e1bc43b06" providerId="ADAL" clId="{C2918AF8-EC0F-2846-8A72-35A59C25B745}" dt="2023-08-18T16:20:19.287" v="10" actId="478"/>
          <ac:spMkLst>
            <pc:docMk/>
            <pc:sldMk cId="1961347308" sldId="482"/>
            <ac:spMk id="2" creationId="{1CE58B99-EDBE-9371-37A8-A9F13BA0AFF7}"/>
          </ac:spMkLst>
        </pc:spChg>
        <pc:spChg chg="add mod">
          <ac:chgData name="Quentin Thibault Bassine" userId="a5663318-cadf-41e4-bdd2-711e1bc43b06" providerId="ADAL" clId="{C2918AF8-EC0F-2846-8A72-35A59C25B745}" dt="2023-08-18T16:25:28.182" v="306" actId="20577"/>
          <ac:spMkLst>
            <pc:docMk/>
            <pc:sldMk cId="1961347308" sldId="482"/>
            <ac:spMk id="3" creationId="{DB9005AC-18CB-9AD6-AA70-EFA1447F2728}"/>
          </ac:spMkLst>
        </pc:spChg>
        <pc:spChg chg="mod">
          <ac:chgData name="Quentin Thibault Bassine" userId="a5663318-cadf-41e4-bdd2-711e1bc43b06" providerId="ADAL" clId="{C2918AF8-EC0F-2846-8A72-35A59C25B745}" dt="2023-08-18T16:25:11.773" v="301" actId="20577"/>
          <ac:spMkLst>
            <pc:docMk/>
            <pc:sldMk cId="1961347308" sldId="482"/>
            <ac:spMk id="5" creationId="{07C114D4-014D-B5FE-4300-7717EB7687BB}"/>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8T16:20:38.707" v="11"/>
              <pc2:cmMkLst xmlns:pc2="http://schemas.microsoft.com/office/powerpoint/2019/9/main/command">
                <pc:docMk/>
                <pc:sldMk cId="1961347308" sldId="482"/>
                <pc2:cmMk id="{DB0AA049-25E8-EC47-83D7-AA7E446A3712}"/>
              </pc2:cmMkLst>
              <pc226:cmRplyChg chg="add">
                <pc226:chgData name="Quentin Thibault Bassine" userId="a5663318-cadf-41e4-bdd2-711e1bc43b06" providerId="ADAL" clId="{C2918AF8-EC0F-2846-8A72-35A59C25B745}" dt="2023-08-18T16:20:38.707" v="11"/>
                <pc2:cmRplyMkLst xmlns:pc2="http://schemas.microsoft.com/office/powerpoint/2019/9/main/command">
                  <pc:docMk/>
                  <pc:sldMk cId="1961347308" sldId="482"/>
                  <pc2:cmMk id="{DB0AA049-25E8-EC47-83D7-AA7E446A3712}"/>
                  <pc2:cmRplyMk id="{36480A5A-96BA-B845-B262-1BE7BAFDFA98}"/>
                </pc2:cmRplyMkLst>
              </pc226:cmRplyChg>
            </pc226:cmChg>
            <pc226:cmChg xmlns:pc226="http://schemas.microsoft.com/office/powerpoint/2022/06/main/command" chg="add">
              <pc226:chgData name="Quentin Thibault Bassine" userId="a5663318-cadf-41e4-bdd2-711e1bc43b06" providerId="ADAL" clId="{C2918AF8-EC0F-2846-8A72-35A59C25B745}" dt="2023-08-17T19:34:29.384" v="4"/>
              <pc2:cmMkLst xmlns:pc2="http://schemas.microsoft.com/office/powerpoint/2019/9/main/command">
                <pc:docMk/>
                <pc:sldMk cId="1961347308" sldId="482"/>
                <pc2:cmMk id="{5741E658-ADEF-E94C-B79E-D48F2BD14734}"/>
              </pc2:cmMkLst>
            </pc226:cmChg>
          </p:ext>
        </pc:extLst>
      </pc:sldChg>
      <pc:sldChg chg="addSp delSp modSp mod addCm">
        <pc:chgData name="Quentin Thibault Bassine" userId="a5663318-cadf-41e4-bdd2-711e1bc43b06" providerId="ADAL" clId="{C2918AF8-EC0F-2846-8A72-35A59C25B745}" dt="2023-08-18T16:26:37.205" v="344" actId="20577"/>
        <pc:sldMkLst>
          <pc:docMk/>
          <pc:sldMk cId="4161867009" sldId="491"/>
        </pc:sldMkLst>
        <pc:spChg chg="del">
          <ac:chgData name="Quentin Thibault Bassine" userId="a5663318-cadf-41e4-bdd2-711e1bc43b06" providerId="ADAL" clId="{C2918AF8-EC0F-2846-8A72-35A59C25B745}" dt="2023-08-18T16:26:31.016" v="339" actId="478"/>
          <ac:spMkLst>
            <pc:docMk/>
            <pc:sldMk cId="4161867009" sldId="491"/>
            <ac:spMk id="2" creationId="{D0DE6083-0929-FC35-4ACB-63507FF04D43}"/>
          </ac:spMkLst>
        </pc:spChg>
        <pc:spChg chg="add mod">
          <ac:chgData name="Quentin Thibault Bassine" userId="a5663318-cadf-41e4-bdd2-711e1bc43b06" providerId="ADAL" clId="{C2918AF8-EC0F-2846-8A72-35A59C25B745}" dt="2023-08-18T16:26:37.205" v="344" actId="20577"/>
          <ac:spMkLst>
            <pc:docMk/>
            <pc:sldMk cId="4161867009" sldId="491"/>
            <ac:spMk id="3" creationId="{7F4C0004-953F-5132-5BA2-9A4FE9D327E6}"/>
          </ac:spMkLst>
        </pc:sp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C2918AF8-EC0F-2846-8A72-35A59C25B745}" dt="2023-08-17T19:37:35.786" v="5"/>
              <pc2:cmMkLst xmlns:pc2="http://schemas.microsoft.com/office/powerpoint/2019/9/main/command">
                <pc:docMk/>
                <pc:sldMk cId="4161867009" sldId="491"/>
                <pc2:cmMk id="{EDA291AB-786D-BD42-A7CC-84346E4A3772}"/>
              </pc2:cmMkLst>
            </pc226:cmChg>
          </p:ext>
        </pc:extLst>
      </pc:sldChg>
      <pc:sldChg chg="addSp delSp modSp mod">
        <pc:chgData name="Quentin Thibault Bassine" userId="a5663318-cadf-41e4-bdd2-711e1bc43b06" providerId="ADAL" clId="{C2918AF8-EC0F-2846-8A72-35A59C25B745}" dt="2023-08-18T16:27:26.232" v="403" actId="1035"/>
        <pc:sldMkLst>
          <pc:docMk/>
          <pc:sldMk cId="2748599246" sldId="492"/>
        </pc:sldMkLst>
        <pc:spChg chg="add mod">
          <ac:chgData name="Quentin Thibault Bassine" userId="a5663318-cadf-41e4-bdd2-711e1bc43b06" providerId="ADAL" clId="{C2918AF8-EC0F-2846-8A72-35A59C25B745}" dt="2023-08-18T16:27:02.289" v="372"/>
          <ac:spMkLst>
            <pc:docMk/>
            <pc:sldMk cId="2748599246" sldId="492"/>
            <ac:spMk id="2" creationId="{976B17E2-6544-E109-6E06-BF34F8C8BA7C}"/>
          </ac:spMkLst>
        </pc:spChg>
        <pc:spChg chg="del">
          <ac:chgData name="Quentin Thibault Bassine" userId="a5663318-cadf-41e4-bdd2-711e1bc43b06" providerId="ADAL" clId="{C2918AF8-EC0F-2846-8A72-35A59C25B745}" dt="2023-08-18T16:27:01.517" v="371" actId="478"/>
          <ac:spMkLst>
            <pc:docMk/>
            <pc:sldMk cId="2748599246" sldId="492"/>
            <ac:spMk id="4" creationId="{E2964AB3-DAC6-CA1E-3A01-7CF91295E36F}"/>
          </ac:spMkLst>
        </pc:spChg>
        <pc:spChg chg="mod">
          <ac:chgData name="Quentin Thibault Bassine" userId="a5663318-cadf-41e4-bdd2-711e1bc43b06" providerId="ADAL" clId="{C2918AF8-EC0F-2846-8A72-35A59C25B745}" dt="2023-08-18T16:27:26.232" v="403" actId="1035"/>
          <ac:spMkLst>
            <pc:docMk/>
            <pc:sldMk cId="2748599246" sldId="492"/>
            <ac:spMk id="5" creationId="{54B62E1F-2736-B3EE-5A7A-8BB16C0F732A}"/>
          </ac:spMkLst>
        </pc:spChg>
      </pc:sldChg>
      <pc:sldChg chg="addSp delSp modSp mod">
        <pc:chgData name="Quentin Thibault Bassine" userId="a5663318-cadf-41e4-bdd2-711e1bc43b06" providerId="ADAL" clId="{C2918AF8-EC0F-2846-8A72-35A59C25B745}" dt="2023-08-18T16:27:17.109" v="402"/>
        <pc:sldMkLst>
          <pc:docMk/>
          <pc:sldMk cId="1745728485" sldId="493"/>
        </pc:sldMkLst>
        <pc:spChg chg="add mod">
          <ac:chgData name="Quentin Thibault Bassine" userId="a5663318-cadf-41e4-bdd2-711e1bc43b06" providerId="ADAL" clId="{C2918AF8-EC0F-2846-8A72-35A59C25B745}" dt="2023-08-18T16:27:17.109" v="402"/>
          <ac:spMkLst>
            <pc:docMk/>
            <pc:sldMk cId="1745728485" sldId="493"/>
            <ac:spMk id="2" creationId="{C783467B-F434-9633-35AD-531C7BD81EDC}"/>
          </ac:spMkLst>
        </pc:spChg>
        <pc:spChg chg="del">
          <ac:chgData name="Quentin Thibault Bassine" userId="a5663318-cadf-41e4-bdd2-711e1bc43b06" providerId="ADAL" clId="{C2918AF8-EC0F-2846-8A72-35A59C25B745}" dt="2023-08-18T16:27:16.332" v="401" actId="478"/>
          <ac:spMkLst>
            <pc:docMk/>
            <pc:sldMk cId="1745728485" sldId="493"/>
            <ac:spMk id="4" creationId="{43F14E9C-112B-CAB9-A3C4-73E9D676D3F3}"/>
          </ac:spMkLst>
        </pc:spChg>
        <pc:spChg chg="mod">
          <ac:chgData name="Quentin Thibault Bassine" userId="a5663318-cadf-41e4-bdd2-711e1bc43b06" providerId="ADAL" clId="{C2918AF8-EC0F-2846-8A72-35A59C25B745}" dt="2023-08-18T16:27:14.554" v="400" actId="1036"/>
          <ac:spMkLst>
            <pc:docMk/>
            <pc:sldMk cId="1745728485" sldId="493"/>
            <ac:spMk id="5" creationId="{59336F09-301B-AC1A-61D6-AE22301450C3}"/>
          </ac:spMkLst>
        </pc:spChg>
      </pc:sldChg>
      <pc:sldChg chg="addSp delSp modSp mod">
        <pc:chgData name="Quentin Thibault Bassine" userId="a5663318-cadf-41e4-bdd2-711e1bc43b06" providerId="ADAL" clId="{C2918AF8-EC0F-2846-8A72-35A59C25B745}" dt="2023-08-18T16:27:52.252" v="439" actId="1035"/>
        <pc:sldMkLst>
          <pc:docMk/>
          <pc:sldMk cId="4076565674" sldId="494"/>
        </pc:sldMkLst>
        <pc:spChg chg="add mod">
          <ac:chgData name="Quentin Thibault Bassine" userId="a5663318-cadf-41e4-bdd2-711e1bc43b06" providerId="ADAL" clId="{C2918AF8-EC0F-2846-8A72-35A59C25B745}" dt="2023-08-18T16:27:44.240" v="438"/>
          <ac:spMkLst>
            <pc:docMk/>
            <pc:sldMk cId="4076565674" sldId="494"/>
            <ac:spMk id="2" creationId="{44C37823-9290-A2DB-3A48-1A5DDB845C75}"/>
          </ac:spMkLst>
        </pc:spChg>
        <pc:spChg chg="del mod">
          <ac:chgData name="Quentin Thibault Bassine" userId="a5663318-cadf-41e4-bdd2-711e1bc43b06" providerId="ADAL" clId="{C2918AF8-EC0F-2846-8A72-35A59C25B745}" dt="2023-08-18T16:27:43.538" v="437" actId="478"/>
          <ac:spMkLst>
            <pc:docMk/>
            <pc:sldMk cId="4076565674" sldId="494"/>
            <ac:spMk id="4" creationId="{99702178-DD0B-6A86-4124-334CC0F6A019}"/>
          </ac:spMkLst>
        </pc:spChg>
        <pc:spChg chg="mod">
          <ac:chgData name="Quentin Thibault Bassine" userId="a5663318-cadf-41e4-bdd2-711e1bc43b06" providerId="ADAL" clId="{C2918AF8-EC0F-2846-8A72-35A59C25B745}" dt="2023-08-18T16:27:52.252" v="439" actId="1035"/>
          <ac:spMkLst>
            <pc:docMk/>
            <pc:sldMk cId="4076565674" sldId="494"/>
            <ac:spMk id="5" creationId="{C7D444DE-801F-BE0A-3F56-D230E1AE2FEC}"/>
          </ac:spMkLst>
        </pc:spChg>
      </pc:sldChg>
      <pc:sldChg chg="addSp delSp modSp mod">
        <pc:chgData name="Quentin Thibault Bassine" userId="a5663318-cadf-41e4-bdd2-711e1bc43b06" providerId="ADAL" clId="{C2918AF8-EC0F-2846-8A72-35A59C25B745}" dt="2023-08-18T16:26:07.884" v="338"/>
        <pc:sldMkLst>
          <pc:docMk/>
          <pc:sldMk cId="2367041220" sldId="498"/>
        </pc:sldMkLst>
        <pc:spChg chg="del">
          <ac:chgData name="Quentin Thibault Bassine" userId="a5663318-cadf-41e4-bdd2-711e1bc43b06" providerId="ADAL" clId="{C2918AF8-EC0F-2846-8A72-35A59C25B745}" dt="2023-08-18T16:25:57.311" v="337" actId="478"/>
          <ac:spMkLst>
            <pc:docMk/>
            <pc:sldMk cId="2367041220" sldId="498"/>
            <ac:spMk id="2" creationId="{FA365472-EF97-9A0F-F134-C3BDEF26BE85}"/>
          </ac:spMkLst>
        </pc:spChg>
        <pc:spChg chg="mod">
          <ac:chgData name="Quentin Thibault Bassine" userId="a5663318-cadf-41e4-bdd2-711e1bc43b06" providerId="ADAL" clId="{C2918AF8-EC0F-2846-8A72-35A59C25B745}" dt="2023-08-18T16:25:55.247" v="336" actId="1036"/>
          <ac:spMkLst>
            <pc:docMk/>
            <pc:sldMk cId="2367041220" sldId="498"/>
            <ac:spMk id="3" creationId="{A1D36218-1B48-4D99-95FE-EA5C38FFCD71}"/>
          </ac:spMkLst>
        </pc:spChg>
        <pc:spChg chg="add mod">
          <ac:chgData name="Quentin Thibault Bassine" userId="a5663318-cadf-41e4-bdd2-711e1bc43b06" providerId="ADAL" clId="{C2918AF8-EC0F-2846-8A72-35A59C25B745}" dt="2023-08-18T16:26:07.884" v="338"/>
          <ac:spMkLst>
            <pc:docMk/>
            <pc:sldMk cId="2367041220" sldId="498"/>
            <ac:spMk id="6" creationId="{D3FA5C94-0A67-5163-188E-186D56F8E56D}"/>
          </ac:spMkLst>
        </pc:spChg>
      </pc:sldChg>
      <pc:sldChg chg="addSp delSp modSp mod">
        <pc:chgData name="Quentin Thibault Bassine" userId="a5663318-cadf-41e4-bdd2-711e1bc43b06" providerId="ADAL" clId="{C2918AF8-EC0F-2846-8A72-35A59C25B745}" dt="2023-08-18T16:25:42.923" v="313" actId="20577"/>
        <pc:sldMkLst>
          <pc:docMk/>
          <pc:sldMk cId="9261434" sldId="499"/>
        </pc:sldMkLst>
        <pc:spChg chg="del">
          <ac:chgData name="Quentin Thibault Bassine" userId="a5663318-cadf-41e4-bdd2-711e1bc43b06" providerId="ADAL" clId="{C2918AF8-EC0F-2846-8A72-35A59C25B745}" dt="2023-08-18T16:21:19.952" v="13" actId="478"/>
          <ac:spMkLst>
            <pc:docMk/>
            <pc:sldMk cId="9261434" sldId="499"/>
            <ac:spMk id="2" creationId="{1CE58B99-EDBE-9371-37A8-A9F13BA0AFF7}"/>
          </ac:spMkLst>
        </pc:spChg>
        <pc:spChg chg="add mod">
          <ac:chgData name="Quentin Thibault Bassine" userId="a5663318-cadf-41e4-bdd2-711e1bc43b06" providerId="ADAL" clId="{C2918AF8-EC0F-2846-8A72-35A59C25B745}" dt="2023-08-18T16:25:42.923" v="313" actId="20577"/>
          <ac:spMkLst>
            <pc:docMk/>
            <pc:sldMk cId="9261434" sldId="499"/>
            <ac:spMk id="3" creationId="{9154448C-2D41-33F2-56CA-B39FB1084946}"/>
          </ac:spMkLst>
        </pc:spChg>
        <pc:spChg chg="mod">
          <ac:chgData name="Quentin Thibault Bassine" userId="a5663318-cadf-41e4-bdd2-711e1bc43b06" providerId="ADAL" clId="{C2918AF8-EC0F-2846-8A72-35A59C25B745}" dt="2023-08-18T16:25:35.863" v="308" actId="20577"/>
          <ac:spMkLst>
            <pc:docMk/>
            <pc:sldMk cId="9261434" sldId="499"/>
            <ac:spMk id="5" creationId="{07C114D4-014D-B5FE-4300-7717EB7687BB}"/>
          </ac:spMkLst>
        </pc:spChg>
      </pc:sldChg>
      <pc:sldChg chg="modSp mod">
        <pc:chgData name="Quentin Thibault Bassine" userId="a5663318-cadf-41e4-bdd2-711e1bc43b06" providerId="ADAL" clId="{C2918AF8-EC0F-2846-8A72-35A59C25B745}" dt="2023-08-18T16:23:02.755" v="123" actId="1037"/>
        <pc:sldMkLst>
          <pc:docMk/>
          <pc:sldMk cId="1376650628" sldId="500"/>
        </pc:sldMkLst>
        <pc:spChg chg="mod">
          <ac:chgData name="Quentin Thibault Bassine" userId="a5663318-cadf-41e4-bdd2-711e1bc43b06" providerId="ADAL" clId="{C2918AF8-EC0F-2846-8A72-35A59C25B745}" dt="2023-08-18T16:23:02.755" v="123" actId="1037"/>
          <ac:spMkLst>
            <pc:docMk/>
            <pc:sldMk cId="1376650628" sldId="500"/>
            <ac:spMk id="2" creationId="{9C2FB8C8-BB29-7AC2-599B-A62238E243F3}"/>
          </ac:spMkLst>
        </pc:spChg>
      </pc:sldChg>
      <pc:sldChg chg="modSp mod">
        <pc:chgData name="Quentin Thibault Bassine" userId="a5663318-cadf-41e4-bdd2-711e1bc43b06" providerId="ADAL" clId="{C2918AF8-EC0F-2846-8A72-35A59C25B745}" dt="2023-08-18T16:23:18.012" v="141" actId="1038"/>
        <pc:sldMkLst>
          <pc:docMk/>
          <pc:sldMk cId="2940224787" sldId="501"/>
        </pc:sldMkLst>
        <pc:spChg chg="mod">
          <ac:chgData name="Quentin Thibault Bassine" userId="a5663318-cadf-41e4-bdd2-711e1bc43b06" providerId="ADAL" clId="{C2918AF8-EC0F-2846-8A72-35A59C25B745}" dt="2023-08-18T16:23:18.012" v="141" actId="1038"/>
          <ac:spMkLst>
            <pc:docMk/>
            <pc:sldMk cId="2940224787" sldId="501"/>
            <ac:spMk id="2" creationId="{9C2FB8C8-BB29-7AC2-599B-A62238E243F3}"/>
          </ac:spMkLst>
        </pc:spChg>
      </pc:sldChg>
    </pc:docChg>
  </pc:docChgLst>
  <pc:docChgLst>
    <pc:chgData name="Megan Olivia St-Pierre" userId="S::mosp@yorku.ca::f5deaa9c-37c6-4c7c-8ddc-11b4aabd0f7c" providerId="AD" clId="Web-{08C00200-1E50-2956-C62B-19AAE3F44822}"/>
    <pc:docChg chg="addSld delSld modSld modSection">
      <pc:chgData name="Megan Olivia St-Pierre" userId="S::mosp@yorku.ca::f5deaa9c-37c6-4c7c-8ddc-11b4aabd0f7c" providerId="AD" clId="Web-{08C00200-1E50-2956-C62B-19AAE3F44822}" dt="2023-06-23T19:44:36.391" v="607" actId="20577"/>
      <pc:docMkLst>
        <pc:docMk/>
      </pc:docMkLst>
      <pc:sldChg chg="addSp delSp modSp">
        <pc:chgData name="Megan Olivia St-Pierre" userId="S::mosp@yorku.ca::f5deaa9c-37c6-4c7c-8ddc-11b4aabd0f7c" providerId="AD" clId="Web-{08C00200-1E50-2956-C62B-19AAE3F44822}" dt="2023-06-23T17:54:52.637" v="109"/>
        <pc:sldMkLst>
          <pc:docMk/>
          <pc:sldMk cId="4182375410" sldId="330"/>
        </pc:sldMkLst>
        <pc:spChg chg="mod">
          <ac:chgData name="Megan Olivia St-Pierre" userId="S::mosp@yorku.ca::f5deaa9c-37c6-4c7c-8ddc-11b4aabd0f7c" providerId="AD" clId="Web-{08C00200-1E50-2956-C62B-19AAE3F44822}" dt="2023-06-23T17:35:58.787" v="15" actId="20577"/>
          <ac:spMkLst>
            <pc:docMk/>
            <pc:sldMk cId="4182375410" sldId="330"/>
            <ac:spMk id="2" creationId="{455D1E84-802D-2147-84BC-B33E03139107}"/>
          </ac:spMkLst>
        </pc:spChg>
        <pc:spChg chg="del mod">
          <ac:chgData name="Megan Olivia St-Pierre" userId="S::mosp@yorku.ca::f5deaa9c-37c6-4c7c-8ddc-11b4aabd0f7c" providerId="AD" clId="Web-{08C00200-1E50-2956-C62B-19AAE3F44822}" dt="2023-06-23T17:54:52.637" v="109"/>
          <ac:spMkLst>
            <pc:docMk/>
            <pc:sldMk cId="4182375410" sldId="330"/>
            <ac:spMk id="4" creationId="{D647A29E-834F-57EE-FAB6-52E72B4BFC8A}"/>
          </ac:spMkLst>
        </pc:spChg>
        <pc:spChg chg="del mod">
          <ac:chgData name="Megan Olivia St-Pierre" userId="S::mosp@yorku.ca::f5deaa9c-37c6-4c7c-8ddc-11b4aabd0f7c" providerId="AD" clId="Web-{08C00200-1E50-2956-C62B-19AAE3F44822}" dt="2023-06-23T17:50:08.210" v="107"/>
          <ac:spMkLst>
            <pc:docMk/>
            <pc:sldMk cId="4182375410" sldId="330"/>
            <ac:spMk id="5" creationId="{D1481DF1-DFAD-D24D-AA03-34C522AAA133}"/>
          </ac:spMkLst>
        </pc:spChg>
        <pc:spChg chg="mod">
          <ac:chgData name="Megan Olivia St-Pierre" userId="S::mosp@yorku.ca::f5deaa9c-37c6-4c7c-8ddc-11b4aabd0f7c" providerId="AD" clId="Web-{08C00200-1E50-2956-C62B-19AAE3F44822}" dt="2023-06-23T17:50:00.147" v="106" actId="20577"/>
          <ac:spMkLst>
            <pc:docMk/>
            <pc:sldMk cId="4182375410" sldId="330"/>
            <ac:spMk id="6" creationId="{EA6547D5-02E9-5D4C-A466-B7095B2CE484}"/>
          </ac:spMkLst>
        </pc:spChg>
        <pc:picChg chg="add mod ord">
          <ac:chgData name="Megan Olivia St-Pierre" userId="S::mosp@yorku.ca::f5deaa9c-37c6-4c7c-8ddc-11b4aabd0f7c" providerId="AD" clId="Web-{08C00200-1E50-2956-C62B-19AAE3F44822}" dt="2023-06-23T17:54:52.637" v="109"/>
          <ac:picMkLst>
            <pc:docMk/>
            <pc:sldMk cId="4182375410" sldId="330"/>
            <ac:picMk id="7" creationId="{FD8BA007-3C18-D086-EB54-36FCC861A0C6}"/>
          </ac:picMkLst>
        </pc:picChg>
      </pc:sldChg>
      <pc:sldChg chg="addSp delSp modSp del">
        <pc:chgData name="Megan Olivia St-Pierre" userId="S::mosp@yorku.ca::f5deaa9c-37c6-4c7c-8ddc-11b4aabd0f7c" providerId="AD" clId="Web-{08C00200-1E50-2956-C62B-19AAE3F44822}" dt="2023-06-23T18:16:08.022" v="481"/>
        <pc:sldMkLst>
          <pc:docMk/>
          <pc:sldMk cId="4245467201" sldId="392"/>
        </pc:sldMkLst>
        <pc:spChg chg="mod">
          <ac:chgData name="Megan Olivia St-Pierre" userId="S::mosp@yorku.ca::f5deaa9c-37c6-4c7c-8ddc-11b4aabd0f7c" providerId="AD" clId="Web-{08C00200-1E50-2956-C62B-19AAE3F44822}" dt="2023-06-23T18:15:48.865" v="480" actId="20577"/>
          <ac:spMkLst>
            <pc:docMk/>
            <pc:sldMk cId="4245467201" sldId="392"/>
            <ac:spMk id="2" creationId="{C1E99A57-58BF-BB41-A88D-5982DAEF9E46}"/>
          </ac:spMkLst>
        </pc:spChg>
        <pc:spChg chg="add mod">
          <ac:chgData name="Megan Olivia St-Pierre" userId="S::mosp@yorku.ca::f5deaa9c-37c6-4c7c-8ddc-11b4aabd0f7c" providerId="AD" clId="Web-{08C00200-1E50-2956-C62B-19AAE3F44822}" dt="2023-06-23T18:15:19.943" v="463"/>
          <ac:spMkLst>
            <pc:docMk/>
            <pc:sldMk cId="4245467201" sldId="392"/>
            <ac:spMk id="5" creationId="{FE055138-F949-DBE5-21F1-14813B842E11}"/>
          </ac:spMkLst>
        </pc:spChg>
        <pc:picChg chg="del">
          <ac:chgData name="Megan Olivia St-Pierre" userId="S::mosp@yorku.ca::f5deaa9c-37c6-4c7c-8ddc-11b4aabd0f7c" providerId="AD" clId="Web-{08C00200-1E50-2956-C62B-19AAE3F44822}" dt="2023-06-23T18:15:19.943" v="463"/>
          <ac:picMkLst>
            <pc:docMk/>
            <pc:sldMk cId="4245467201" sldId="392"/>
            <ac:picMk id="9" creationId="{77CFADD2-F216-084D-8F22-1B8F351A8232}"/>
          </ac:picMkLst>
        </pc:picChg>
      </pc:sldChg>
      <pc:sldChg chg="del">
        <pc:chgData name="Megan Olivia St-Pierre" userId="S::mosp@yorku.ca::f5deaa9c-37c6-4c7c-8ddc-11b4aabd0f7c" providerId="AD" clId="Web-{08C00200-1E50-2956-C62B-19AAE3F44822}" dt="2023-06-23T19:40:44.262" v="578"/>
        <pc:sldMkLst>
          <pc:docMk/>
          <pc:sldMk cId="169152665" sldId="393"/>
        </pc:sldMkLst>
      </pc:sldChg>
      <pc:sldChg chg="del">
        <pc:chgData name="Megan Olivia St-Pierre" userId="S::mosp@yorku.ca::f5deaa9c-37c6-4c7c-8ddc-11b4aabd0f7c" providerId="AD" clId="Web-{08C00200-1E50-2956-C62B-19AAE3F44822}" dt="2023-06-23T19:41:53.076" v="588"/>
        <pc:sldMkLst>
          <pc:docMk/>
          <pc:sldMk cId="367395354" sldId="427"/>
        </pc:sldMkLst>
      </pc:sldChg>
      <pc:sldChg chg="addSp delSp modSp">
        <pc:chgData name="Megan Olivia St-Pierre" userId="S::mosp@yorku.ca::f5deaa9c-37c6-4c7c-8ddc-11b4aabd0f7c" providerId="AD" clId="Web-{08C00200-1E50-2956-C62B-19AAE3F44822}" dt="2023-06-23T18:15:15.396" v="462" actId="20577"/>
        <pc:sldMkLst>
          <pc:docMk/>
          <pc:sldMk cId="3588517277" sldId="433"/>
        </pc:sldMkLst>
        <pc:spChg chg="mod">
          <ac:chgData name="Megan Olivia St-Pierre" userId="S::mosp@yorku.ca::f5deaa9c-37c6-4c7c-8ddc-11b4aabd0f7c" providerId="AD" clId="Web-{08C00200-1E50-2956-C62B-19AAE3F44822}" dt="2023-06-23T18:15:15.396" v="462" actId="20577"/>
          <ac:spMkLst>
            <pc:docMk/>
            <pc:sldMk cId="3588517277" sldId="433"/>
            <ac:spMk id="3" creationId="{3DFAD8D1-9BAF-304D-9DAF-E8850DB6F5BC}"/>
          </ac:spMkLst>
        </pc:spChg>
        <pc:spChg chg="add del mod">
          <ac:chgData name="Megan Olivia St-Pierre" userId="S::mosp@yorku.ca::f5deaa9c-37c6-4c7c-8ddc-11b4aabd0f7c" providerId="AD" clId="Web-{08C00200-1E50-2956-C62B-19AAE3F44822}" dt="2023-06-23T18:13:30.206" v="454"/>
          <ac:spMkLst>
            <pc:docMk/>
            <pc:sldMk cId="3588517277" sldId="433"/>
            <ac:spMk id="4" creationId="{8B4968F3-DA77-5B11-0AF5-41FA47A518B3}"/>
          </ac:spMkLst>
        </pc:spChg>
        <pc:picChg chg="add mod ord">
          <ac:chgData name="Megan Olivia St-Pierre" userId="S::mosp@yorku.ca::f5deaa9c-37c6-4c7c-8ddc-11b4aabd0f7c" providerId="AD" clId="Web-{08C00200-1E50-2956-C62B-19AAE3F44822}" dt="2023-06-23T18:13:30.206" v="454"/>
          <ac:picMkLst>
            <pc:docMk/>
            <pc:sldMk cId="3588517277" sldId="433"/>
            <ac:picMk id="5" creationId="{317717B3-71D6-BF6B-B1CF-DE5AD6FBD544}"/>
          </ac:picMkLst>
        </pc:picChg>
        <pc:picChg chg="del">
          <ac:chgData name="Megan Olivia St-Pierre" userId="S::mosp@yorku.ca::f5deaa9c-37c6-4c7c-8ddc-11b4aabd0f7c" providerId="AD" clId="Web-{08C00200-1E50-2956-C62B-19AAE3F44822}" dt="2023-06-23T18:13:21.159" v="453"/>
          <ac:picMkLst>
            <pc:docMk/>
            <pc:sldMk cId="3588517277" sldId="433"/>
            <ac:picMk id="7" creationId="{A0D4235B-277F-6040-B4A5-8139B735E75D}"/>
          </ac:picMkLst>
        </pc:picChg>
      </pc:sldChg>
      <pc:sldChg chg="modSp del">
        <pc:chgData name="Megan Olivia St-Pierre" userId="S::mosp@yorku.ca::f5deaa9c-37c6-4c7c-8ddc-11b4aabd0f7c" providerId="AD" clId="Web-{08C00200-1E50-2956-C62B-19AAE3F44822}" dt="2023-06-23T19:29:35.439" v="546"/>
        <pc:sldMkLst>
          <pc:docMk/>
          <pc:sldMk cId="3786874363" sldId="434"/>
        </pc:sldMkLst>
        <pc:spChg chg="mod">
          <ac:chgData name="Megan Olivia St-Pierre" userId="S::mosp@yorku.ca::f5deaa9c-37c6-4c7c-8ddc-11b4aabd0f7c" providerId="AD" clId="Web-{08C00200-1E50-2956-C62B-19AAE3F44822}" dt="2023-06-23T19:29:20.876" v="545" actId="20577"/>
          <ac:spMkLst>
            <pc:docMk/>
            <pc:sldMk cId="3786874363" sldId="434"/>
            <ac:spMk id="4" creationId="{7EABC734-F95D-8D48-964D-15182C0FAAD1}"/>
          </ac:spMkLst>
        </pc:spChg>
      </pc:sldChg>
      <pc:sldChg chg="del">
        <pc:chgData name="Megan Olivia St-Pierre" userId="S::mosp@yorku.ca::f5deaa9c-37c6-4c7c-8ddc-11b4aabd0f7c" providerId="AD" clId="Web-{08C00200-1E50-2956-C62B-19AAE3F44822}" dt="2023-06-23T19:40:50.997" v="581"/>
        <pc:sldMkLst>
          <pc:docMk/>
          <pc:sldMk cId="3678934985" sldId="440"/>
        </pc:sldMkLst>
      </pc:sldChg>
      <pc:sldChg chg="del">
        <pc:chgData name="Megan Olivia St-Pierre" userId="S::mosp@yorku.ca::f5deaa9c-37c6-4c7c-8ddc-11b4aabd0f7c" providerId="AD" clId="Web-{08C00200-1E50-2956-C62B-19AAE3F44822}" dt="2023-06-23T19:40:40.887" v="577"/>
        <pc:sldMkLst>
          <pc:docMk/>
          <pc:sldMk cId="3575002890" sldId="441"/>
        </pc:sldMkLst>
      </pc:sldChg>
      <pc:sldChg chg="del">
        <pc:chgData name="Megan Olivia St-Pierre" userId="S::mosp@yorku.ca::f5deaa9c-37c6-4c7c-8ddc-11b4aabd0f7c" providerId="AD" clId="Web-{08C00200-1E50-2956-C62B-19AAE3F44822}" dt="2023-06-23T19:40:48.700" v="580"/>
        <pc:sldMkLst>
          <pc:docMk/>
          <pc:sldMk cId="281890827" sldId="443"/>
        </pc:sldMkLst>
      </pc:sldChg>
      <pc:sldChg chg="del">
        <pc:chgData name="Megan Olivia St-Pierre" userId="S::mosp@yorku.ca::f5deaa9c-37c6-4c7c-8ddc-11b4aabd0f7c" providerId="AD" clId="Web-{08C00200-1E50-2956-C62B-19AAE3F44822}" dt="2023-06-23T19:40:57.528" v="583"/>
        <pc:sldMkLst>
          <pc:docMk/>
          <pc:sldMk cId="4109185982" sldId="446"/>
        </pc:sldMkLst>
      </pc:sldChg>
      <pc:sldChg chg="modSp">
        <pc:chgData name="Megan Olivia St-Pierre" userId="S::mosp@yorku.ca::f5deaa9c-37c6-4c7c-8ddc-11b4aabd0f7c" providerId="AD" clId="Web-{08C00200-1E50-2956-C62B-19AAE3F44822}" dt="2023-06-23T18:16:36.522" v="502" actId="20577"/>
        <pc:sldMkLst>
          <pc:docMk/>
          <pc:sldMk cId="3319717553" sldId="460"/>
        </pc:sldMkLst>
        <pc:spChg chg="mod">
          <ac:chgData name="Megan Olivia St-Pierre" userId="S::mosp@yorku.ca::f5deaa9c-37c6-4c7c-8ddc-11b4aabd0f7c" providerId="AD" clId="Web-{08C00200-1E50-2956-C62B-19AAE3F44822}" dt="2023-06-23T18:16:25.756" v="493" actId="20577"/>
          <ac:spMkLst>
            <pc:docMk/>
            <pc:sldMk cId="3319717553" sldId="460"/>
            <ac:spMk id="2" creationId="{C1E99A57-58BF-BB41-A88D-5982DAEF9E46}"/>
          </ac:spMkLst>
        </pc:spChg>
        <pc:spChg chg="mod">
          <ac:chgData name="Megan Olivia St-Pierre" userId="S::mosp@yorku.ca::f5deaa9c-37c6-4c7c-8ddc-11b4aabd0f7c" providerId="AD" clId="Web-{08C00200-1E50-2956-C62B-19AAE3F44822}" dt="2023-06-23T18:16:36.522" v="502" actId="20577"/>
          <ac:spMkLst>
            <pc:docMk/>
            <pc:sldMk cId="3319717553" sldId="460"/>
            <ac:spMk id="4" creationId="{975800F0-F3DE-254A-AD02-C3B4E9DD37BB}"/>
          </ac:spMkLst>
        </pc:spChg>
      </pc:sldChg>
      <pc:sldChg chg="addSp delSp modSp">
        <pc:chgData name="Megan Olivia St-Pierre" userId="S::mosp@yorku.ca::f5deaa9c-37c6-4c7c-8ddc-11b4aabd0f7c" providerId="AD" clId="Web-{08C00200-1E50-2956-C62B-19AAE3F44822}" dt="2023-06-23T19:04:43.617" v="543" actId="20577"/>
        <pc:sldMkLst>
          <pc:docMk/>
          <pc:sldMk cId="2421250572" sldId="461"/>
        </pc:sldMkLst>
        <pc:spChg chg="mod">
          <ac:chgData name="Megan Olivia St-Pierre" userId="S::mosp@yorku.ca::f5deaa9c-37c6-4c7c-8ddc-11b4aabd0f7c" providerId="AD" clId="Web-{08C00200-1E50-2956-C62B-19AAE3F44822}" dt="2023-06-23T19:04:43.617" v="543" actId="20577"/>
          <ac:spMkLst>
            <pc:docMk/>
            <pc:sldMk cId="2421250572" sldId="461"/>
            <ac:spMk id="2" creationId="{C1E99A57-58BF-BB41-A88D-5982DAEF9E46}"/>
          </ac:spMkLst>
        </pc:spChg>
        <pc:spChg chg="mod">
          <ac:chgData name="Megan Olivia St-Pierre" userId="S::mosp@yorku.ca::f5deaa9c-37c6-4c7c-8ddc-11b4aabd0f7c" providerId="AD" clId="Web-{08C00200-1E50-2956-C62B-19AAE3F44822}" dt="2023-06-23T19:03:43.618" v="533" actId="20577"/>
          <ac:spMkLst>
            <pc:docMk/>
            <pc:sldMk cId="2421250572" sldId="461"/>
            <ac:spMk id="4" creationId="{975800F0-F3DE-254A-AD02-C3B4E9DD37BB}"/>
          </ac:spMkLst>
        </pc:spChg>
        <pc:spChg chg="add del mod">
          <ac:chgData name="Megan Olivia St-Pierre" userId="S::mosp@yorku.ca::f5deaa9c-37c6-4c7c-8ddc-11b4aabd0f7c" providerId="AD" clId="Web-{08C00200-1E50-2956-C62B-19AAE3F44822}" dt="2023-06-23T18:30:17.444" v="504"/>
          <ac:spMkLst>
            <pc:docMk/>
            <pc:sldMk cId="2421250572" sldId="461"/>
            <ac:spMk id="5" creationId="{55A91DA4-D3C7-F1B1-4E5A-0A916E39C9AE}"/>
          </ac:spMkLst>
        </pc:spChg>
        <pc:picChg chg="add mod ord">
          <ac:chgData name="Megan Olivia St-Pierre" userId="S::mosp@yorku.ca::f5deaa9c-37c6-4c7c-8ddc-11b4aabd0f7c" providerId="AD" clId="Web-{08C00200-1E50-2956-C62B-19AAE3F44822}" dt="2023-06-23T18:30:17.444" v="504"/>
          <ac:picMkLst>
            <pc:docMk/>
            <pc:sldMk cId="2421250572" sldId="461"/>
            <ac:picMk id="6" creationId="{551BE382-13C0-1EF6-3ED4-20E49C3B1134}"/>
          </ac:picMkLst>
        </pc:picChg>
        <pc:picChg chg="del">
          <ac:chgData name="Megan Olivia St-Pierre" userId="S::mosp@yorku.ca::f5deaa9c-37c6-4c7c-8ddc-11b4aabd0f7c" providerId="AD" clId="Web-{08C00200-1E50-2956-C62B-19AAE3F44822}" dt="2023-06-23T18:30:13.054" v="503"/>
          <ac:picMkLst>
            <pc:docMk/>
            <pc:sldMk cId="2421250572" sldId="461"/>
            <ac:picMk id="9" creationId="{77CFADD2-F216-084D-8F22-1B8F351A8232}"/>
          </ac:picMkLst>
        </pc:picChg>
      </pc:sldChg>
      <pc:sldChg chg="del">
        <pc:chgData name="Megan Olivia St-Pierre" userId="S::mosp@yorku.ca::f5deaa9c-37c6-4c7c-8ddc-11b4aabd0f7c" providerId="AD" clId="Web-{08C00200-1E50-2956-C62B-19AAE3F44822}" dt="2023-06-23T19:40:46.481" v="579"/>
        <pc:sldMkLst>
          <pc:docMk/>
          <pc:sldMk cId="1945452627" sldId="462"/>
        </pc:sldMkLst>
      </pc:sldChg>
      <pc:sldChg chg="del">
        <pc:chgData name="Megan Olivia St-Pierre" userId="S::mosp@yorku.ca::f5deaa9c-37c6-4c7c-8ddc-11b4aabd0f7c" providerId="AD" clId="Web-{08C00200-1E50-2956-C62B-19AAE3F44822}" dt="2023-06-23T19:40:53.184" v="582"/>
        <pc:sldMkLst>
          <pc:docMk/>
          <pc:sldMk cId="1038586186" sldId="463"/>
        </pc:sldMkLst>
      </pc:sldChg>
      <pc:sldChg chg="del">
        <pc:chgData name="Megan Olivia St-Pierre" userId="S::mosp@yorku.ca::f5deaa9c-37c6-4c7c-8ddc-11b4aabd0f7c" providerId="AD" clId="Web-{08C00200-1E50-2956-C62B-19AAE3F44822}" dt="2023-06-23T19:41:07.075" v="584"/>
        <pc:sldMkLst>
          <pc:docMk/>
          <pc:sldMk cId="1069278130" sldId="464"/>
        </pc:sldMkLst>
      </pc:sldChg>
      <pc:sldChg chg="del">
        <pc:chgData name="Megan Olivia St-Pierre" userId="S::mosp@yorku.ca::f5deaa9c-37c6-4c7c-8ddc-11b4aabd0f7c" providerId="AD" clId="Web-{08C00200-1E50-2956-C62B-19AAE3F44822}" dt="2023-06-23T19:41:10.466" v="585"/>
        <pc:sldMkLst>
          <pc:docMk/>
          <pc:sldMk cId="1414990909" sldId="465"/>
        </pc:sldMkLst>
      </pc:sldChg>
      <pc:sldChg chg="del">
        <pc:chgData name="Megan Olivia St-Pierre" userId="S::mosp@yorku.ca::f5deaa9c-37c6-4c7c-8ddc-11b4aabd0f7c" providerId="AD" clId="Web-{08C00200-1E50-2956-C62B-19AAE3F44822}" dt="2023-06-23T19:41:37.997" v="586"/>
        <pc:sldMkLst>
          <pc:docMk/>
          <pc:sldMk cId="1544718809" sldId="466"/>
        </pc:sldMkLst>
      </pc:sldChg>
      <pc:sldChg chg="del">
        <pc:chgData name="Megan Olivia St-Pierre" userId="S::mosp@yorku.ca::f5deaa9c-37c6-4c7c-8ddc-11b4aabd0f7c" providerId="AD" clId="Web-{08C00200-1E50-2956-C62B-19AAE3F44822}" dt="2023-06-23T19:41:49.685" v="587"/>
        <pc:sldMkLst>
          <pc:docMk/>
          <pc:sldMk cId="345091377" sldId="467"/>
        </pc:sldMkLst>
      </pc:sldChg>
      <pc:sldChg chg="modSp new del">
        <pc:chgData name="Megan Olivia St-Pierre" userId="S::mosp@yorku.ca::f5deaa9c-37c6-4c7c-8ddc-11b4aabd0f7c" providerId="AD" clId="Web-{08C00200-1E50-2956-C62B-19AAE3F44822}" dt="2023-06-23T19:36:55.618" v="550"/>
        <pc:sldMkLst>
          <pc:docMk/>
          <pc:sldMk cId="1877507606" sldId="468"/>
        </pc:sldMkLst>
        <pc:spChg chg="mod">
          <ac:chgData name="Megan Olivia St-Pierre" userId="S::mosp@yorku.ca::f5deaa9c-37c6-4c7c-8ddc-11b4aabd0f7c" providerId="AD" clId="Web-{08C00200-1E50-2956-C62B-19AAE3F44822}" dt="2023-06-23T19:36:52.727" v="549" actId="20577"/>
          <ac:spMkLst>
            <pc:docMk/>
            <pc:sldMk cId="1877507606" sldId="468"/>
            <ac:spMk id="5" creationId="{1B1AC4D7-6AFC-2FCF-9289-23B9DF1F6CAC}"/>
          </ac:spMkLst>
        </pc:spChg>
      </pc:sldChg>
      <pc:sldChg chg="modSp new">
        <pc:chgData name="Megan Olivia St-Pierre" userId="S::mosp@yorku.ca::f5deaa9c-37c6-4c7c-8ddc-11b4aabd0f7c" providerId="AD" clId="Web-{08C00200-1E50-2956-C62B-19AAE3F44822}" dt="2023-06-23T19:38:31.744" v="576" actId="20577"/>
        <pc:sldMkLst>
          <pc:docMk/>
          <pc:sldMk cId="3201318879" sldId="468"/>
        </pc:sldMkLst>
        <pc:spChg chg="mod">
          <ac:chgData name="Megan Olivia St-Pierre" userId="S::mosp@yorku.ca::f5deaa9c-37c6-4c7c-8ddc-11b4aabd0f7c" providerId="AD" clId="Web-{08C00200-1E50-2956-C62B-19AAE3F44822}" dt="2023-06-23T19:38:16.291" v="565" actId="20577"/>
          <ac:spMkLst>
            <pc:docMk/>
            <pc:sldMk cId="3201318879" sldId="468"/>
            <ac:spMk id="4" creationId="{B496DEE8-5BAF-0383-4104-940482864732}"/>
          </ac:spMkLst>
        </pc:spChg>
        <pc:spChg chg="mod">
          <ac:chgData name="Megan Olivia St-Pierre" userId="S::mosp@yorku.ca::f5deaa9c-37c6-4c7c-8ddc-11b4aabd0f7c" providerId="AD" clId="Web-{08C00200-1E50-2956-C62B-19AAE3F44822}" dt="2023-06-23T19:38:31.744" v="576" actId="20577"/>
          <ac:spMkLst>
            <pc:docMk/>
            <pc:sldMk cId="3201318879" sldId="468"/>
            <ac:spMk id="5" creationId="{7BFD6695-08BB-DD2E-11AB-7631C0FEB6E1}"/>
          </ac:spMkLst>
        </pc:spChg>
      </pc:sldChg>
      <pc:sldChg chg="addSp delSp modSp new">
        <pc:chgData name="Megan Olivia St-Pierre" userId="S::mosp@yorku.ca::f5deaa9c-37c6-4c7c-8ddc-11b4aabd0f7c" providerId="AD" clId="Web-{08C00200-1E50-2956-C62B-19AAE3F44822}" dt="2023-06-23T19:44:36.391" v="607" actId="20577"/>
        <pc:sldMkLst>
          <pc:docMk/>
          <pc:sldMk cId="1813451306" sldId="469"/>
        </pc:sldMkLst>
        <pc:spChg chg="mod">
          <ac:chgData name="Megan Olivia St-Pierre" userId="S::mosp@yorku.ca::f5deaa9c-37c6-4c7c-8ddc-11b4aabd0f7c" providerId="AD" clId="Web-{08C00200-1E50-2956-C62B-19AAE3F44822}" dt="2023-06-23T19:44:25.594" v="593" actId="14100"/>
          <ac:spMkLst>
            <pc:docMk/>
            <pc:sldMk cId="1813451306" sldId="469"/>
            <ac:spMk id="2" creationId="{953F5F34-BDF0-C6F5-883F-E9521E34A8B0}"/>
          </ac:spMkLst>
        </pc:spChg>
        <pc:spChg chg="del">
          <ac:chgData name="Megan Olivia St-Pierre" userId="S::mosp@yorku.ca::f5deaa9c-37c6-4c7c-8ddc-11b4aabd0f7c" providerId="AD" clId="Web-{08C00200-1E50-2956-C62B-19AAE3F44822}" dt="2023-06-23T19:44:05.375" v="590"/>
          <ac:spMkLst>
            <pc:docMk/>
            <pc:sldMk cId="1813451306" sldId="469"/>
            <ac:spMk id="4" creationId="{BEAAFA1A-44B0-18AB-18B7-69C1CC7E05C8}"/>
          </ac:spMkLst>
        </pc:spChg>
        <pc:spChg chg="mod">
          <ac:chgData name="Megan Olivia St-Pierre" userId="S::mosp@yorku.ca::f5deaa9c-37c6-4c7c-8ddc-11b4aabd0f7c" providerId="AD" clId="Web-{08C00200-1E50-2956-C62B-19AAE3F44822}" dt="2023-06-23T19:44:36.391" v="607" actId="20577"/>
          <ac:spMkLst>
            <pc:docMk/>
            <pc:sldMk cId="1813451306" sldId="469"/>
            <ac:spMk id="5" creationId="{59D81635-7565-7E9A-FA2C-4A8A63D25514}"/>
          </ac:spMkLst>
        </pc:spChg>
        <pc:picChg chg="add mod ord">
          <ac:chgData name="Megan Olivia St-Pierre" userId="S::mosp@yorku.ca::f5deaa9c-37c6-4c7c-8ddc-11b4aabd0f7c" providerId="AD" clId="Web-{08C00200-1E50-2956-C62B-19AAE3F44822}" dt="2023-06-23T19:44:16.422" v="592" actId="14100"/>
          <ac:picMkLst>
            <pc:docMk/>
            <pc:sldMk cId="1813451306" sldId="469"/>
            <ac:picMk id="6" creationId="{DF93ECFF-BA56-3A77-9102-DFC7FEA4F87A}"/>
          </ac:picMkLst>
        </pc:picChg>
      </pc:sldChg>
    </pc:docChg>
  </pc:docChgLst>
  <pc:docChgLst>
    <pc:chgData name="Megan Olivia St-Pierre" userId="S::mosp@yorku.ca::f5deaa9c-37c6-4c7c-8ddc-11b4aabd0f7c" providerId="AD" clId="Web-{FA0C5789-8637-7775-373E-7F146B88E3D0}"/>
    <pc:docChg chg="addSld delSld modSld modSection">
      <pc:chgData name="Megan Olivia St-Pierre" userId="S::mosp@yorku.ca::f5deaa9c-37c6-4c7c-8ddc-11b4aabd0f7c" providerId="AD" clId="Web-{FA0C5789-8637-7775-373E-7F146B88E3D0}" dt="2023-07-13T19:13:20.544" v="713"/>
      <pc:docMkLst>
        <pc:docMk/>
      </pc:docMkLst>
      <pc:sldChg chg="addSp delSp modSp">
        <pc:chgData name="Megan Olivia St-Pierre" userId="S::mosp@yorku.ca::f5deaa9c-37c6-4c7c-8ddc-11b4aabd0f7c" providerId="AD" clId="Web-{FA0C5789-8637-7775-373E-7F146B88E3D0}" dt="2023-07-13T17:31:17.774" v="159" actId="20577"/>
        <pc:sldMkLst>
          <pc:docMk/>
          <pc:sldMk cId="1961347308" sldId="482"/>
        </pc:sldMkLst>
        <pc:spChg chg="del">
          <ac:chgData name="Megan Olivia St-Pierre" userId="S::mosp@yorku.ca::f5deaa9c-37c6-4c7c-8ddc-11b4aabd0f7c" providerId="AD" clId="Web-{FA0C5789-8637-7775-373E-7F146B88E3D0}" dt="2023-07-13T17:29:32.210" v="110"/>
          <ac:spMkLst>
            <pc:docMk/>
            <pc:sldMk cId="1961347308" sldId="482"/>
            <ac:spMk id="3" creationId="{8CC53A82-BDEE-7C45-DAEF-6981AC4B69D5}"/>
          </ac:spMkLst>
        </pc:spChg>
        <pc:spChg chg="mod">
          <ac:chgData name="Megan Olivia St-Pierre" userId="S::mosp@yorku.ca::f5deaa9c-37c6-4c7c-8ddc-11b4aabd0f7c" providerId="AD" clId="Web-{FA0C5789-8637-7775-373E-7F146B88E3D0}" dt="2023-07-13T17:18:51.966" v="4" actId="20577"/>
          <ac:spMkLst>
            <pc:docMk/>
            <pc:sldMk cId="1961347308" sldId="482"/>
            <ac:spMk id="4" creationId="{7F3FE2AC-3284-1375-2A04-5B0925B38E3A}"/>
          </ac:spMkLst>
        </pc:spChg>
        <pc:spChg chg="mod">
          <ac:chgData name="Megan Olivia St-Pierre" userId="S::mosp@yorku.ca::f5deaa9c-37c6-4c7c-8ddc-11b4aabd0f7c" providerId="AD" clId="Web-{FA0C5789-8637-7775-373E-7F146B88E3D0}" dt="2023-07-13T17:31:17.774" v="159" actId="20577"/>
          <ac:spMkLst>
            <pc:docMk/>
            <pc:sldMk cId="1961347308" sldId="482"/>
            <ac:spMk id="5" creationId="{07C114D4-014D-B5FE-4300-7717EB7687BB}"/>
          </ac:spMkLst>
        </pc:spChg>
        <pc:picChg chg="add mod ord">
          <ac:chgData name="Megan Olivia St-Pierre" userId="S::mosp@yorku.ca::f5deaa9c-37c6-4c7c-8ddc-11b4aabd0f7c" providerId="AD" clId="Web-{FA0C5789-8637-7775-373E-7F146B88E3D0}" dt="2023-07-13T17:29:32.210" v="110"/>
          <ac:picMkLst>
            <pc:docMk/>
            <pc:sldMk cId="1961347308" sldId="482"/>
            <ac:picMk id="6" creationId="{A338D062-E391-AC8C-8D37-A867CB98AC2F}"/>
          </ac:picMkLst>
        </pc:picChg>
      </pc:sldChg>
      <pc:sldChg chg="addSp delSp modSp new mod modClrScheme chgLayout">
        <pc:chgData name="Megan Olivia St-Pierre" userId="S::mosp@yorku.ca::f5deaa9c-37c6-4c7c-8ddc-11b4aabd0f7c" providerId="AD" clId="Web-{FA0C5789-8637-7775-373E-7F146B88E3D0}" dt="2023-07-13T18:22:26.054" v="338" actId="20577"/>
        <pc:sldMkLst>
          <pc:docMk/>
          <pc:sldMk cId="1290565679" sldId="483"/>
        </pc:sldMkLst>
        <pc:spChg chg="del">
          <ac:chgData name="Megan Olivia St-Pierre" userId="S::mosp@yorku.ca::f5deaa9c-37c6-4c7c-8ddc-11b4aabd0f7c" providerId="AD" clId="Web-{FA0C5789-8637-7775-373E-7F146B88E3D0}" dt="2023-07-13T17:34:09.276" v="190"/>
          <ac:spMkLst>
            <pc:docMk/>
            <pc:sldMk cId="1290565679" sldId="483"/>
            <ac:spMk id="2" creationId="{97470CC8-6938-B37A-25F0-4E8AE9501E23}"/>
          </ac:spMkLst>
        </pc:spChg>
        <pc:spChg chg="del">
          <ac:chgData name="Megan Olivia St-Pierre" userId="S::mosp@yorku.ca::f5deaa9c-37c6-4c7c-8ddc-11b4aabd0f7c" providerId="AD" clId="Web-{FA0C5789-8637-7775-373E-7F146B88E3D0}" dt="2023-07-13T18:20:54.350" v="311"/>
          <ac:spMkLst>
            <pc:docMk/>
            <pc:sldMk cId="1290565679" sldId="483"/>
            <ac:spMk id="3" creationId="{2D2AAB6A-1903-8287-072D-BE98809E87C9}"/>
          </ac:spMkLst>
        </pc:spChg>
        <pc:spChg chg="mod">
          <ac:chgData name="Megan Olivia St-Pierre" userId="S::mosp@yorku.ca::f5deaa9c-37c6-4c7c-8ddc-11b4aabd0f7c" providerId="AD" clId="Web-{FA0C5789-8637-7775-373E-7F146B88E3D0}" dt="2023-07-13T18:22:26.054" v="338" actId="20577"/>
          <ac:spMkLst>
            <pc:docMk/>
            <pc:sldMk cId="1290565679" sldId="483"/>
            <ac:spMk id="4" creationId="{F0B2EBCA-BE0C-071A-20C1-3D66CCF698A1}"/>
          </ac:spMkLst>
        </pc:spChg>
        <pc:spChg chg="add mod">
          <ac:chgData name="Megan Olivia St-Pierre" userId="S::mosp@yorku.ca::f5deaa9c-37c6-4c7c-8ddc-11b4aabd0f7c" providerId="AD" clId="Web-{FA0C5789-8637-7775-373E-7F146B88E3D0}" dt="2023-07-13T18:21:12.788" v="325" actId="14100"/>
          <ac:spMkLst>
            <pc:docMk/>
            <pc:sldMk cId="1290565679" sldId="483"/>
            <ac:spMk id="10" creationId="{15317403-6870-79F6-DC1C-28B345C14E77}"/>
          </ac:spMkLst>
        </pc:spChg>
        <pc:spChg chg="add del mod">
          <ac:chgData name="Megan Olivia St-Pierre" userId="S::mosp@yorku.ca::f5deaa9c-37c6-4c7c-8ddc-11b4aabd0f7c" providerId="AD" clId="Web-{FA0C5789-8637-7775-373E-7F146B88E3D0}" dt="2023-07-13T18:22:15.648" v="335"/>
          <ac:spMkLst>
            <pc:docMk/>
            <pc:sldMk cId="1290565679" sldId="483"/>
            <ac:spMk id="12" creationId="{F198417C-8DB5-84EF-8205-84C310C00327}"/>
          </ac:spMkLst>
        </pc:spChg>
        <pc:picChg chg="add mod ord">
          <ac:chgData name="Megan Olivia St-Pierre" userId="S::mosp@yorku.ca::f5deaa9c-37c6-4c7c-8ddc-11b4aabd0f7c" providerId="AD" clId="Web-{FA0C5789-8637-7775-373E-7F146B88E3D0}" dt="2023-07-13T18:20:54.350" v="311"/>
          <ac:picMkLst>
            <pc:docMk/>
            <pc:sldMk cId="1290565679" sldId="483"/>
            <ac:picMk id="5" creationId="{C87EEAB8-4841-6F3C-5533-5AFEEE62A456}"/>
          </ac:picMkLst>
        </pc:picChg>
      </pc:sldChg>
      <pc:sldChg chg="new del">
        <pc:chgData name="Megan Olivia St-Pierre" userId="S::mosp@yorku.ca::f5deaa9c-37c6-4c7c-8ddc-11b4aabd0f7c" providerId="AD" clId="Web-{FA0C5789-8637-7775-373E-7F146B88E3D0}" dt="2023-07-13T17:32:00.993" v="161"/>
        <pc:sldMkLst>
          <pc:docMk/>
          <pc:sldMk cId="2034190850" sldId="483"/>
        </pc:sldMkLst>
      </pc:sldChg>
      <pc:sldChg chg="addSp delSp modSp new mod modClrScheme chgLayout">
        <pc:chgData name="Megan Olivia St-Pierre" userId="S::mosp@yorku.ca::f5deaa9c-37c6-4c7c-8ddc-11b4aabd0f7c" providerId="AD" clId="Web-{FA0C5789-8637-7775-373E-7F146B88E3D0}" dt="2023-07-13T18:23:29.258" v="354" actId="20577"/>
        <pc:sldMkLst>
          <pc:docMk/>
          <pc:sldMk cId="2529425347" sldId="484"/>
        </pc:sldMkLst>
        <pc:spChg chg="del">
          <ac:chgData name="Megan Olivia St-Pierre" userId="S::mosp@yorku.ca::f5deaa9c-37c6-4c7c-8ddc-11b4aabd0f7c" providerId="AD" clId="Web-{FA0C5789-8637-7775-373E-7F146B88E3D0}" dt="2023-07-13T17:35:40.918" v="206"/>
          <ac:spMkLst>
            <pc:docMk/>
            <pc:sldMk cId="2529425347" sldId="484"/>
            <ac:spMk id="2" creationId="{49A99695-AFED-21C4-3816-180BEB568853}"/>
          </ac:spMkLst>
        </pc:spChg>
        <pc:spChg chg="del">
          <ac:chgData name="Megan Olivia St-Pierre" userId="S::mosp@yorku.ca::f5deaa9c-37c6-4c7c-8ddc-11b4aabd0f7c" providerId="AD" clId="Web-{FA0C5789-8637-7775-373E-7F146B88E3D0}" dt="2023-07-13T18:22:39.008" v="339"/>
          <ac:spMkLst>
            <pc:docMk/>
            <pc:sldMk cId="2529425347" sldId="484"/>
            <ac:spMk id="3" creationId="{AAC57900-CB25-A4C3-CEE7-C863A529C288}"/>
          </ac:spMkLst>
        </pc:spChg>
        <pc:spChg chg="mod">
          <ac:chgData name="Megan Olivia St-Pierre" userId="S::mosp@yorku.ca::f5deaa9c-37c6-4c7c-8ddc-11b4aabd0f7c" providerId="AD" clId="Web-{FA0C5789-8637-7775-373E-7F146B88E3D0}" dt="2023-07-13T18:23:29.258" v="354" actId="20577"/>
          <ac:spMkLst>
            <pc:docMk/>
            <pc:sldMk cId="2529425347" sldId="484"/>
            <ac:spMk id="4" creationId="{53010097-3037-31DD-C1F0-436210B9A973}"/>
          </ac:spMkLst>
        </pc:spChg>
        <pc:spChg chg="add mod">
          <ac:chgData name="Megan Olivia St-Pierre" userId="S::mosp@yorku.ca::f5deaa9c-37c6-4c7c-8ddc-11b4aabd0f7c" providerId="AD" clId="Web-{FA0C5789-8637-7775-373E-7F146B88E3D0}" dt="2023-07-13T18:22:48.336" v="347" actId="20577"/>
          <ac:spMkLst>
            <pc:docMk/>
            <pc:sldMk cId="2529425347" sldId="484"/>
            <ac:spMk id="10" creationId="{EC299277-CA38-D060-3F78-4EC62E9F59E3}"/>
          </ac:spMkLst>
        </pc:spChg>
        <pc:spChg chg="add del mod">
          <ac:chgData name="Megan Olivia St-Pierre" userId="S::mosp@yorku.ca::f5deaa9c-37c6-4c7c-8ddc-11b4aabd0f7c" providerId="AD" clId="Web-{FA0C5789-8637-7775-373E-7F146B88E3D0}" dt="2023-07-13T18:23:20.602" v="351"/>
          <ac:spMkLst>
            <pc:docMk/>
            <pc:sldMk cId="2529425347" sldId="484"/>
            <ac:spMk id="12" creationId="{6A5C4146-4405-21DF-1305-42A60395ADD4}"/>
          </ac:spMkLst>
        </pc:spChg>
        <pc:picChg chg="add mod ord">
          <ac:chgData name="Megan Olivia St-Pierre" userId="S::mosp@yorku.ca::f5deaa9c-37c6-4c7c-8ddc-11b4aabd0f7c" providerId="AD" clId="Web-{FA0C5789-8637-7775-373E-7F146B88E3D0}" dt="2023-07-13T18:22:39.008" v="339"/>
          <ac:picMkLst>
            <pc:docMk/>
            <pc:sldMk cId="2529425347" sldId="484"/>
            <ac:picMk id="5" creationId="{D451D353-1830-C8E3-248A-9DCC80398CD7}"/>
          </ac:picMkLst>
        </pc:picChg>
      </pc:sldChg>
      <pc:sldChg chg="addSp delSp modSp new mod modClrScheme chgLayout">
        <pc:chgData name="Megan Olivia St-Pierre" userId="S::mosp@yorku.ca::f5deaa9c-37c6-4c7c-8ddc-11b4aabd0f7c" providerId="AD" clId="Web-{FA0C5789-8637-7775-373E-7F146B88E3D0}" dt="2023-07-13T18:26:50.355" v="370" actId="20577"/>
        <pc:sldMkLst>
          <pc:docMk/>
          <pc:sldMk cId="2630244650" sldId="485"/>
        </pc:sldMkLst>
        <pc:spChg chg="add del">
          <ac:chgData name="Megan Olivia St-Pierre" userId="S::mosp@yorku.ca::f5deaa9c-37c6-4c7c-8ddc-11b4aabd0f7c" providerId="AD" clId="Web-{FA0C5789-8637-7775-373E-7F146B88E3D0}" dt="2023-07-13T17:47:01.507" v="252"/>
          <ac:spMkLst>
            <pc:docMk/>
            <pc:sldMk cId="2630244650" sldId="485"/>
            <ac:spMk id="2" creationId="{93651B00-6218-10BB-6E04-9B1581FA03AB}"/>
          </ac:spMkLst>
        </pc:spChg>
        <pc:spChg chg="add del">
          <ac:chgData name="Megan Olivia St-Pierre" userId="S::mosp@yorku.ca::f5deaa9c-37c6-4c7c-8ddc-11b4aabd0f7c" providerId="AD" clId="Web-{FA0C5789-8637-7775-373E-7F146B88E3D0}" dt="2023-07-13T18:26:14.698" v="355"/>
          <ac:spMkLst>
            <pc:docMk/>
            <pc:sldMk cId="2630244650" sldId="485"/>
            <ac:spMk id="3" creationId="{5914BB86-C075-B55A-E6D4-D2A91226368D}"/>
          </ac:spMkLst>
        </pc:spChg>
        <pc:spChg chg="mod ord">
          <ac:chgData name="Megan Olivia St-Pierre" userId="S::mosp@yorku.ca::f5deaa9c-37c6-4c7c-8ddc-11b4aabd0f7c" providerId="AD" clId="Web-{FA0C5789-8637-7775-373E-7F146B88E3D0}" dt="2023-07-13T18:26:50.355" v="370" actId="20577"/>
          <ac:spMkLst>
            <pc:docMk/>
            <pc:sldMk cId="2630244650" sldId="485"/>
            <ac:spMk id="4" creationId="{CE7F2A0D-DCA2-567A-ABA8-453761F450C0}"/>
          </ac:spMkLst>
        </pc:spChg>
        <pc:spChg chg="add del mod ord">
          <ac:chgData name="Megan Olivia St-Pierre" userId="S::mosp@yorku.ca::f5deaa9c-37c6-4c7c-8ddc-11b4aabd0f7c" providerId="AD" clId="Web-{FA0C5789-8637-7775-373E-7F146B88E3D0}" dt="2023-07-13T17:46:30.022" v="230"/>
          <ac:spMkLst>
            <pc:docMk/>
            <pc:sldMk cId="2630244650" sldId="485"/>
            <ac:spMk id="5" creationId="{DB18C159-CAD1-C31C-911B-AE25F07B848D}"/>
          </ac:spMkLst>
        </pc:spChg>
        <pc:spChg chg="add mod">
          <ac:chgData name="Megan Olivia St-Pierre" userId="S::mosp@yorku.ca::f5deaa9c-37c6-4c7c-8ddc-11b4aabd0f7c" providerId="AD" clId="Web-{FA0C5789-8637-7775-373E-7F146B88E3D0}" dt="2023-07-13T18:26:22.198" v="364" actId="20577"/>
          <ac:spMkLst>
            <pc:docMk/>
            <pc:sldMk cId="2630244650" sldId="485"/>
            <ac:spMk id="9" creationId="{A23CD7BB-537C-41BA-258E-D628A7139827}"/>
          </ac:spMkLst>
        </pc:spChg>
        <pc:spChg chg="add del mod">
          <ac:chgData name="Megan Olivia St-Pierre" userId="S::mosp@yorku.ca::f5deaa9c-37c6-4c7c-8ddc-11b4aabd0f7c" providerId="AD" clId="Web-{FA0C5789-8637-7775-373E-7F146B88E3D0}" dt="2023-07-13T17:45:52.912" v="225"/>
          <ac:spMkLst>
            <pc:docMk/>
            <pc:sldMk cId="2630244650" sldId="485"/>
            <ac:spMk id="10" creationId="{F37D4B3E-780C-F8EB-3655-194387810110}"/>
          </ac:spMkLst>
        </pc:spChg>
        <pc:spChg chg="add del mod">
          <ac:chgData name="Megan Olivia St-Pierre" userId="S::mosp@yorku.ca::f5deaa9c-37c6-4c7c-8ddc-11b4aabd0f7c" providerId="AD" clId="Web-{FA0C5789-8637-7775-373E-7F146B88E3D0}" dt="2023-07-13T18:26:26.433" v="365"/>
          <ac:spMkLst>
            <pc:docMk/>
            <pc:sldMk cId="2630244650" sldId="485"/>
            <ac:spMk id="11" creationId="{F302463C-825F-3624-6846-BB1F154D461F}"/>
          </ac:spMkLst>
        </pc:spChg>
        <pc:spChg chg="add del mod">
          <ac:chgData name="Megan Olivia St-Pierre" userId="S::mosp@yorku.ca::f5deaa9c-37c6-4c7c-8ddc-11b4aabd0f7c" providerId="AD" clId="Web-{FA0C5789-8637-7775-373E-7F146B88E3D0}" dt="2023-07-13T17:45:52.912" v="225"/>
          <ac:spMkLst>
            <pc:docMk/>
            <pc:sldMk cId="2630244650" sldId="485"/>
            <ac:spMk id="12" creationId="{366A9CA4-CA8D-8323-50E5-7C5E400AACF0}"/>
          </ac:spMkLst>
        </pc:spChg>
        <pc:spChg chg="add del mod ord">
          <ac:chgData name="Megan Olivia St-Pierre" userId="S::mosp@yorku.ca::f5deaa9c-37c6-4c7c-8ddc-11b4aabd0f7c" providerId="AD" clId="Web-{FA0C5789-8637-7775-373E-7F146B88E3D0}" dt="2023-07-13T17:46:31.913" v="231"/>
          <ac:spMkLst>
            <pc:docMk/>
            <pc:sldMk cId="2630244650" sldId="485"/>
            <ac:spMk id="15" creationId="{2629AC13-1F21-AA4D-726A-D3493E87C088}"/>
          </ac:spMkLst>
        </pc:spChg>
        <pc:spChg chg="add del mod">
          <ac:chgData name="Megan Olivia St-Pierre" userId="S::mosp@yorku.ca::f5deaa9c-37c6-4c7c-8ddc-11b4aabd0f7c" providerId="AD" clId="Web-{FA0C5789-8637-7775-373E-7F146B88E3D0}" dt="2023-07-13T17:46:31.913" v="231"/>
          <ac:spMkLst>
            <pc:docMk/>
            <pc:sldMk cId="2630244650" sldId="485"/>
            <ac:spMk id="16" creationId="{BF90B051-BD3D-E040-82CD-0A02EE102190}"/>
          </ac:spMkLst>
        </pc:spChg>
        <pc:spChg chg="add del">
          <ac:chgData name="Megan Olivia St-Pierre" userId="S::mosp@yorku.ca::f5deaa9c-37c6-4c7c-8ddc-11b4aabd0f7c" providerId="AD" clId="Web-{FA0C5789-8637-7775-373E-7F146B88E3D0}" dt="2023-07-13T17:46:29.084" v="229"/>
          <ac:spMkLst>
            <pc:docMk/>
            <pc:sldMk cId="2630244650" sldId="485"/>
            <ac:spMk id="20" creationId="{688FF6B6-FC69-63F3-22F2-A83013738561}"/>
          </ac:spMkLst>
        </pc:spChg>
        <pc:picChg chg="add del">
          <ac:chgData name="Megan Olivia St-Pierre" userId="S::mosp@yorku.ca::f5deaa9c-37c6-4c7c-8ddc-11b4aabd0f7c" providerId="AD" clId="Web-{FA0C5789-8637-7775-373E-7F146B88E3D0}" dt="2023-07-13T17:45:52.912" v="225"/>
          <ac:picMkLst>
            <pc:docMk/>
            <pc:sldMk cId="2630244650" sldId="485"/>
            <ac:picMk id="6" creationId="{00EDD28C-D741-B4A0-0A36-5DF3DB1F4F11}"/>
          </ac:picMkLst>
        </pc:picChg>
        <pc:picChg chg="add mod ord">
          <ac:chgData name="Megan Olivia St-Pierre" userId="S::mosp@yorku.ca::f5deaa9c-37c6-4c7c-8ddc-11b4aabd0f7c" providerId="AD" clId="Web-{FA0C5789-8637-7775-373E-7F146B88E3D0}" dt="2023-07-13T18:26:14.698" v="355"/>
          <ac:picMkLst>
            <pc:docMk/>
            <pc:sldMk cId="2630244650" sldId="485"/>
            <ac:picMk id="7" creationId="{A37ADB14-90BF-76B9-C821-F053F3355882}"/>
          </ac:picMkLst>
        </pc:picChg>
        <pc:picChg chg="add del mod">
          <ac:chgData name="Megan Olivia St-Pierre" userId="S::mosp@yorku.ca::f5deaa9c-37c6-4c7c-8ddc-11b4aabd0f7c" providerId="AD" clId="Web-{FA0C5789-8637-7775-373E-7F146B88E3D0}" dt="2023-07-13T17:46:31.913" v="231"/>
          <ac:picMkLst>
            <pc:docMk/>
            <pc:sldMk cId="2630244650" sldId="485"/>
            <ac:picMk id="14" creationId="{62CBA403-A81E-FF46-D764-4C1A13C44447}"/>
          </ac:picMkLst>
        </pc:picChg>
      </pc:sldChg>
      <pc:sldChg chg="addSp delSp modSp new mod modClrScheme chgLayout">
        <pc:chgData name="Megan Olivia St-Pierre" userId="S::mosp@yorku.ca::f5deaa9c-37c6-4c7c-8ddc-11b4aabd0f7c" providerId="AD" clId="Web-{FA0C5789-8637-7775-373E-7F146B88E3D0}" dt="2023-07-13T18:27:55.559" v="393" actId="20577"/>
        <pc:sldMkLst>
          <pc:docMk/>
          <pc:sldMk cId="3805031142" sldId="486"/>
        </pc:sldMkLst>
        <pc:spChg chg="del">
          <ac:chgData name="Megan Olivia St-Pierre" userId="S::mosp@yorku.ca::f5deaa9c-37c6-4c7c-8ddc-11b4aabd0f7c" providerId="AD" clId="Web-{FA0C5789-8637-7775-373E-7F146B88E3D0}" dt="2023-07-13T17:51:54.699" v="262"/>
          <ac:spMkLst>
            <pc:docMk/>
            <pc:sldMk cId="3805031142" sldId="486"/>
            <ac:spMk id="2" creationId="{96016B7D-2F3F-7329-6FD9-091CA4E4E75A}"/>
          </ac:spMkLst>
        </pc:spChg>
        <pc:spChg chg="del">
          <ac:chgData name="Megan Olivia St-Pierre" userId="S::mosp@yorku.ca::f5deaa9c-37c6-4c7c-8ddc-11b4aabd0f7c" providerId="AD" clId="Web-{FA0C5789-8637-7775-373E-7F146B88E3D0}" dt="2023-07-13T18:27:10.199" v="371"/>
          <ac:spMkLst>
            <pc:docMk/>
            <pc:sldMk cId="3805031142" sldId="486"/>
            <ac:spMk id="3" creationId="{0068854B-9F69-5DAC-C8FC-0A6EBC10366B}"/>
          </ac:spMkLst>
        </pc:spChg>
        <pc:spChg chg="mod">
          <ac:chgData name="Megan Olivia St-Pierre" userId="S::mosp@yorku.ca::f5deaa9c-37c6-4c7c-8ddc-11b4aabd0f7c" providerId="AD" clId="Web-{FA0C5789-8637-7775-373E-7F146B88E3D0}" dt="2023-07-13T18:27:55.559" v="393" actId="20577"/>
          <ac:spMkLst>
            <pc:docMk/>
            <pc:sldMk cId="3805031142" sldId="486"/>
            <ac:spMk id="4" creationId="{8B38816B-AACE-C718-4E86-EC7E000E74E6}"/>
          </ac:spMkLst>
        </pc:spChg>
        <pc:spChg chg="add mod">
          <ac:chgData name="Megan Olivia St-Pierre" userId="S::mosp@yorku.ca::f5deaa9c-37c6-4c7c-8ddc-11b4aabd0f7c" providerId="AD" clId="Web-{FA0C5789-8637-7775-373E-7F146B88E3D0}" dt="2023-07-13T18:27:23.246" v="387" actId="20577"/>
          <ac:spMkLst>
            <pc:docMk/>
            <pc:sldMk cId="3805031142" sldId="486"/>
            <ac:spMk id="10" creationId="{2137C582-60B8-6259-C537-C9C7291A9DC8}"/>
          </ac:spMkLst>
        </pc:spChg>
        <pc:spChg chg="add del mod">
          <ac:chgData name="Megan Olivia St-Pierre" userId="S::mosp@yorku.ca::f5deaa9c-37c6-4c7c-8ddc-11b4aabd0f7c" providerId="AD" clId="Web-{FA0C5789-8637-7775-373E-7F146B88E3D0}" dt="2023-07-13T18:27:26.684" v="388"/>
          <ac:spMkLst>
            <pc:docMk/>
            <pc:sldMk cId="3805031142" sldId="486"/>
            <ac:spMk id="12" creationId="{3DCDC10D-0AB8-3596-A8B2-8E54A2999A28}"/>
          </ac:spMkLst>
        </pc:spChg>
        <pc:picChg chg="add mod ord">
          <ac:chgData name="Megan Olivia St-Pierre" userId="S::mosp@yorku.ca::f5deaa9c-37c6-4c7c-8ddc-11b4aabd0f7c" providerId="AD" clId="Web-{FA0C5789-8637-7775-373E-7F146B88E3D0}" dt="2023-07-13T18:27:10.199" v="371"/>
          <ac:picMkLst>
            <pc:docMk/>
            <pc:sldMk cId="3805031142" sldId="486"/>
            <ac:picMk id="5" creationId="{BEFCFABF-B804-0F23-0140-08588E79A2F6}"/>
          </ac:picMkLst>
        </pc:picChg>
      </pc:sldChg>
      <pc:sldChg chg="addSp delSp modSp new mod modClrScheme chgLayout">
        <pc:chgData name="Megan Olivia St-Pierre" userId="S::mosp@yorku.ca::f5deaa9c-37c6-4c7c-8ddc-11b4aabd0f7c" providerId="AD" clId="Web-{FA0C5789-8637-7775-373E-7F146B88E3D0}" dt="2023-07-13T18:32:56.814" v="407" actId="20577"/>
        <pc:sldMkLst>
          <pc:docMk/>
          <pc:sldMk cId="2730929289" sldId="487"/>
        </pc:sldMkLst>
        <pc:spChg chg="del">
          <ac:chgData name="Megan Olivia St-Pierre" userId="S::mosp@yorku.ca::f5deaa9c-37c6-4c7c-8ddc-11b4aabd0f7c" providerId="AD" clId="Web-{FA0C5789-8637-7775-373E-7F146B88E3D0}" dt="2023-07-13T18:03:07.240" v="273"/>
          <ac:spMkLst>
            <pc:docMk/>
            <pc:sldMk cId="2730929289" sldId="487"/>
            <ac:spMk id="2" creationId="{D3A2A709-2FAD-8815-FBDD-0E2DB47E5C08}"/>
          </ac:spMkLst>
        </pc:spChg>
        <pc:spChg chg="del">
          <ac:chgData name="Megan Olivia St-Pierre" userId="S::mosp@yorku.ca::f5deaa9c-37c6-4c7c-8ddc-11b4aabd0f7c" providerId="AD" clId="Web-{FA0C5789-8637-7775-373E-7F146B88E3D0}" dt="2023-07-13T18:32:22.532" v="394"/>
          <ac:spMkLst>
            <pc:docMk/>
            <pc:sldMk cId="2730929289" sldId="487"/>
            <ac:spMk id="3" creationId="{9A3D6195-B0D2-014E-6608-B6A2C9A120E3}"/>
          </ac:spMkLst>
        </pc:spChg>
        <pc:spChg chg="mod">
          <ac:chgData name="Megan Olivia St-Pierre" userId="S::mosp@yorku.ca::f5deaa9c-37c6-4c7c-8ddc-11b4aabd0f7c" providerId="AD" clId="Web-{FA0C5789-8637-7775-373E-7F146B88E3D0}" dt="2023-07-13T18:32:56.814" v="407" actId="20577"/>
          <ac:spMkLst>
            <pc:docMk/>
            <pc:sldMk cId="2730929289" sldId="487"/>
            <ac:spMk id="4" creationId="{FE57F0FB-4A7A-5C45-2F95-7848A20F9A27}"/>
          </ac:spMkLst>
        </pc:spChg>
        <pc:spChg chg="add mod">
          <ac:chgData name="Megan Olivia St-Pierre" userId="S::mosp@yorku.ca::f5deaa9c-37c6-4c7c-8ddc-11b4aabd0f7c" providerId="AD" clId="Web-{FA0C5789-8637-7775-373E-7F146B88E3D0}" dt="2023-07-13T18:32:29.610" v="400" actId="20577"/>
          <ac:spMkLst>
            <pc:docMk/>
            <pc:sldMk cId="2730929289" sldId="487"/>
            <ac:spMk id="10" creationId="{74B516A5-315B-EDE8-7738-0C5C259BAD9E}"/>
          </ac:spMkLst>
        </pc:spChg>
        <pc:spChg chg="add del mod">
          <ac:chgData name="Megan Olivia St-Pierre" userId="S::mosp@yorku.ca::f5deaa9c-37c6-4c7c-8ddc-11b4aabd0f7c" providerId="AD" clId="Web-{FA0C5789-8637-7775-373E-7F146B88E3D0}" dt="2023-07-13T18:32:33.782" v="401"/>
          <ac:spMkLst>
            <pc:docMk/>
            <pc:sldMk cId="2730929289" sldId="487"/>
            <ac:spMk id="12" creationId="{4A5FC93C-F978-33CC-3C5E-3388FC49EB89}"/>
          </ac:spMkLst>
        </pc:spChg>
        <pc:picChg chg="add mod ord">
          <ac:chgData name="Megan Olivia St-Pierre" userId="S::mosp@yorku.ca::f5deaa9c-37c6-4c7c-8ddc-11b4aabd0f7c" providerId="AD" clId="Web-{FA0C5789-8637-7775-373E-7F146B88E3D0}" dt="2023-07-13T18:32:22.532" v="394"/>
          <ac:picMkLst>
            <pc:docMk/>
            <pc:sldMk cId="2730929289" sldId="487"/>
            <ac:picMk id="5" creationId="{35CEE22B-4EBE-2293-B8A0-31304413B085}"/>
          </ac:picMkLst>
        </pc:picChg>
      </pc:sldChg>
      <pc:sldChg chg="addSp delSp modSp new mod modClrScheme chgLayout">
        <pc:chgData name="Megan Olivia St-Pierre" userId="S::mosp@yorku.ca::f5deaa9c-37c6-4c7c-8ddc-11b4aabd0f7c" providerId="AD" clId="Web-{FA0C5789-8637-7775-373E-7F146B88E3D0}" dt="2023-07-13T18:33:59.674" v="430" actId="20577"/>
        <pc:sldMkLst>
          <pc:docMk/>
          <pc:sldMk cId="70108466" sldId="488"/>
        </pc:sldMkLst>
        <pc:spChg chg="del">
          <ac:chgData name="Megan Olivia St-Pierre" userId="S::mosp@yorku.ca::f5deaa9c-37c6-4c7c-8ddc-11b4aabd0f7c" providerId="AD" clId="Web-{FA0C5789-8637-7775-373E-7F146B88E3D0}" dt="2023-07-13T18:17:32.909" v="310"/>
          <ac:spMkLst>
            <pc:docMk/>
            <pc:sldMk cId="70108466" sldId="488"/>
            <ac:spMk id="2" creationId="{5E376D4E-A8B7-C1A9-2555-02DECFD1C99B}"/>
          </ac:spMkLst>
        </pc:spChg>
        <pc:spChg chg="del">
          <ac:chgData name="Megan Olivia St-Pierre" userId="S::mosp@yorku.ca::f5deaa9c-37c6-4c7c-8ddc-11b4aabd0f7c" providerId="AD" clId="Web-{FA0C5789-8637-7775-373E-7F146B88E3D0}" dt="2023-07-13T18:33:15.892" v="408"/>
          <ac:spMkLst>
            <pc:docMk/>
            <pc:sldMk cId="70108466" sldId="488"/>
            <ac:spMk id="3" creationId="{6BC5651D-6275-1596-7ADF-48B87FB79A93}"/>
          </ac:spMkLst>
        </pc:spChg>
        <pc:spChg chg="mod">
          <ac:chgData name="Megan Olivia St-Pierre" userId="S::mosp@yorku.ca::f5deaa9c-37c6-4c7c-8ddc-11b4aabd0f7c" providerId="AD" clId="Web-{FA0C5789-8637-7775-373E-7F146B88E3D0}" dt="2023-07-13T18:33:59.674" v="430" actId="20577"/>
          <ac:spMkLst>
            <pc:docMk/>
            <pc:sldMk cId="70108466" sldId="488"/>
            <ac:spMk id="4" creationId="{A83E7593-D04C-5E42-DE10-C8DC051ADC7B}"/>
          </ac:spMkLst>
        </pc:spChg>
        <pc:spChg chg="add mod">
          <ac:chgData name="Megan Olivia St-Pierre" userId="S::mosp@yorku.ca::f5deaa9c-37c6-4c7c-8ddc-11b4aabd0f7c" providerId="AD" clId="Web-{FA0C5789-8637-7775-373E-7F146B88E3D0}" dt="2023-07-13T18:33:28.095" v="422" actId="20577"/>
          <ac:spMkLst>
            <pc:docMk/>
            <pc:sldMk cId="70108466" sldId="488"/>
            <ac:spMk id="10" creationId="{A7D6B461-70A7-63E3-AF05-04C6879BB8E2}"/>
          </ac:spMkLst>
        </pc:spChg>
        <pc:spChg chg="add del mod">
          <ac:chgData name="Megan Olivia St-Pierre" userId="S::mosp@yorku.ca::f5deaa9c-37c6-4c7c-8ddc-11b4aabd0f7c" providerId="AD" clId="Web-{FA0C5789-8637-7775-373E-7F146B88E3D0}" dt="2023-07-13T18:33:31.658" v="423"/>
          <ac:spMkLst>
            <pc:docMk/>
            <pc:sldMk cId="70108466" sldId="488"/>
            <ac:spMk id="12" creationId="{AE528598-A945-3BFD-A2E7-4CDAF35E0E94}"/>
          </ac:spMkLst>
        </pc:spChg>
        <pc:picChg chg="add mod ord">
          <ac:chgData name="Megan Olivia St-Pierre" userId="S::mosp@yorku.ca::f5deaa9c-37c6-4c7c-8ddc-11b4aabd0f7c" providerId="AD" clId="Web-{FA0C5789-8637-7775-373E-7F146B88E3D0}" dt="2023-07-13T18:33:15.892" v="408"/>
          <ac:picMkLst>
            <pc:docMk/>
            <pc:sldMk cId="70108466" sldId="488"/>
            <ac:picMk id="5" creationId="{3D494898-1723-326B-BA7E-92780A0B07C1}"/>
          </ac:picMkLst>
        </pc:picChg>
      </pc:sldChg>
      <pc:sldChg chg="addSp delSp modSp new del">
        <pc:chgData name="Megan Olivia St-Pierre" userId="S::mosp@yorku.ca::f5deaa9c-37c6-4c7c-8ddc-11b4aabd0f7c" providerId="AD" clId="Web-{FA0C5789-8637-7775-373E-7F146B88E3D0}" dt="2023-07-13T18:17:09.253" v="297"/>
        <pc:sldMkLst>
          <pc:docMk/>
          <pc:sldMk cId="423424020" sldId="488"/>
        </pc:sldMkLst>
        <pc:spChg chg="del">
          <ac:chgData name="Megan Olivia St-Pierre" userId="S::mosp@yorku.ca::f5deaa9c-37c6-4c7c-8ddc-11b4aabd0f7c" providerId="AD" clId="Web-{FA0C5789-8637-7775-373E-7F146B88E3D0}" dt="2023-07-13T18:04:09.163" v="275"/>
          <ac:spMkLst>
            <pc:docMk/>
            <pc:sldMk cId="423424020" sldId="488"/>
            <ac:spMk id="2" creationId="{749C9513-77A5-02DB-8B97-65F21199DE3A}"/>
          </ac:spMkLst>
        </pc:spChg>
        <pc:spChg chg="mod">
          <ac:chgData name="Megan Olivia St-Pierre" userId="S::mosp@yorku.ca::f5deaa9c-37c6-4c7c-8ddc-11b4aabd0f7c" providerId="AD" clId="Web-{FA0C5789-8637-7775-373E-7F146B88E3D0}" dt="2023-07-13T18:04:39.257" v="295" actId="14100"/>
          <ac:spMkLst>
            <pc:docMk/>
            <pc:sldMk cId="423424020" sldId="488"/>
            <ac:spMk id="4" creationId="{E54AB257-DA67-7BCA-863B-C7A0F3D34AAC}"/>
          </ac:spMkLst>
        </pc:spChg>
        <pc:picChg chg="add mod ord">
          <ac:chgData name="Megan Olivia St-Pierre" userId="S::mosp@yorku.ca::f5deaa9c-37c6-4c7c-8ddc-11b4aabd0f7c" providerId="AD" clId="Web-{FA0C5789-8637-7775-373E-7F146B88E3D0}" dt="2023-07-13T18:04:09.163" v="275"/>
          <ac:picMkLst>
            <pc:docMk/>
            <pc:sldMk cId="423424020" sldId="488"/>
            <ac:picMk id="5" creationId="{5CB6BF36-7E16-F7AF-CD24-BF0219A44A33}"/>
          </ac:picMkLst>
        </pc:picChg>
        <pc:picChg chg="add mod">
          <ac:chgData name="Megan Olivia St-Pierre" userId="S::mosp@yorku.ca::f5deaa9c-37c6-4c7c-8ddc-11b4aabd0f7c" providerId="AD" clId="Web-{FA0C5789-8637-7775-373E-7F146B88E3D0}" dt="2023-07-13T18:16:48.487" v="296"/>
          <ac:picMkLst>
            <pc:docMk/>
            <pc:sldMk cId="423424020" sldId="488"/>
            <ac:picMk id="6" creationId="{C5DE6497-644B-C670-313E-133A22B9CF64}"/>
          </ac:picMkLst>
        </pc:picChg>
      </pc:sldChg>
      <pc:sldChg chg="addSp delSp modSp new">
        <pc:chgData name="Megan Olivia St-Pierre" userId="S::mosp@yorku.ca::f5deaa9c-37c6-4c7c-8ddc-11b4aabd0f7c" providerId="AD" clId="Web-{FA0C5789-8637-7775-373E-7F146B88E3D0}" dt="2023-07-13T18:38:31.991" v="480"/>
        <pc:sldMkLst>
          <pc:docMk/>
          <pc:sldMk cId="3662347657" sldId="489"/>
        </pc:sldMkLst>
        <pc:spChg chg="del">
          <ac:chgData name="Megan Olivia St-Pierre" userId="S::mosp@yorku.ca::f5deaa9c-37c6-4c7c-8ddc-11b4aabd0f7c" providerId="AD" clId="Web-{FA0C5789-8637-7775-373E-7F146B88E3D0}" dt="2023-07-13T18:38:31.991" v="480"/>
          <ac:spMkLst>
            <pc:docMk/>
            <pc:sldMk cId="3662347657" sldId="489"/>
            <ac:spMk id="2" creationId="{9A3B177E-C93F-0947-9A6C-B7BD87620C75}"/>
          </ac:spMkLst>
        </pc:spChg>
        <pc:spChg chg="mod">
          <ac:chgData name="Megan Olivia St-Pierre" userId="S::mosp@yorku.ca::f5deaa9c-37c6-4c7c-8ddc-11b4aabd0f7c" providerId="AD" clId="Web-{FA0C5789-8637-7775-373E-7F146B88E3D0}" dt="2023-07-13T18:34:28.518" v="439" actId="20577"/>
          <ac:spMkLst>
            <pc:docMk/>
            <pc:sldMk cId="3662347657" sldId="489"/>
            <ac:spMk id="4" creationId="{F2A73856-C03A-977B-470C-B37E45F75233}"/>
          </ac:spMkLst>
        </pc:spChg>
        <pc:picChg chg="add mod ord">
          <ac:chgData name="Megan Olivia St-Pierre" userId="S::mosp@yorku.ca::f5deaa9c-37c6-4c7c-8ddc-11b4aabd0f7c" providerId="AD" clId="Web-{FA0C5789-8637-7775-373E-7F146B88E3D0}" dt="2023-07-13T18:38:31.991" v="480"/>
          <ac:picMkLst>
            <pc:docMk/>
            <pc:sldMk cId="3662347657" sldId="489"/>
            <ac:picMk id="5" creationId="{B74BD7D3-057C-1391-3B7E-516EAAFEF6CF}"/>
          </ac:picMkLst>
        </pc:picChg>
      </pc:sldChg>
      <pc:sldChg chg="addSp delSp modSp add replId">
        <pc:chgData name="Megan Olivia St-Pierre" userId="S::mosp@yorku.ca::f5deaa9c-37c6-4c7c-8ddc-11b4aabd0f7c" providerId="AD" clId="Web-{FA0C5789-8637-7775-373E-7F146B88E3D0}" dt="2023-07-13T18:37:50.740" v="479" actId="20577"/>
        <pc:sldMkLst>
          <pc:docMk/>
          <pc:sldMk cId="3336869351" sldId="490"/>
        </pc:sldMkLst>
        <pc:spChg chg="add del mod">
          <ac:chgData name="Megan Olivia St-Pierre" userId="S::mosp@yorku.ca::f5deaa9c-37c6-4c7c-8ddc-11b4aabd0f7c" providerId="AD" clId="Web-{FA0C5789-8637-7775-373E-7F146B88E3D0}" dt="2023-07-13T18:37:29.896" v="475"/>
          <ac:spMkLst>
            <pc:docMk/>
            <pc:sldMk cId="3336869351" sldId="490"/>
            <ac:spMk id="3" creationId="{61F0F3F6-DB4D-19FD-253E-1E4F8F8DEAA5}"/>
          </ac:spMkLst>
        </pc:spChg>
        <pc:spChg chg="mod">
          <ac:chgData name="Megan Olivia St-Pierre" userId="S::mosp@yorku.ca::f5deaa9c-37c6-4c7c-8ddc-11b4aabd0f7c" providerId="AD" clId="Web-{FA0C5789-8637-7775-373E-7F146B88E3D0}" dt="2023-07-13T18:37:50.740" v="479" actId="20577"/>
          <ac:spMkLst>
            <pc:docMk/>
            <pc:sldMk cId="3336869351" sldId="490"/>
            <ac:spMk id="4" creationId="{A83E7593-D04C-5E42-DE10-C8DC051ADC7B}"/>
          </ac:spMkLst>
        </pc:spChg>
        <pc:spChg chg="add del mod">
          <ac:chgData name="Megan Olivia St-Pierre" userId="S::mosp@yorku.ca::f5deaa9c-37c6-4c7c-8ddc-11b4aabd0f7c" providerId="AD" clId="Web-{FA0C5789-8637-7775-373E-7F146B88E3D0}" dt="2023-07-13T18:37:42.677" v="477"/>
          <ac:spMkLst>
            <pc:docMk/>
            <pc:sldMk cId="3336869351" sldId="490"/>
            <ac:spMk id="7" creationId="{8EC62142-19F5-CD58-8398-96B38EB0C19A}"/>
          </ac:spMkLst>
        </pc:spChg>
        <pc:spChg chg="mod">
          <ac:chgData name="Megan Olivia St-Pierre" userId="S::mosp@yorku.ca::f5deaa9c-37c6-4c7c-8ddc-11b4aabd0f7c" providerId="AD" clId="Web-{FA0C5789-8637-7775-373E-7F146B88E3D0}" dt="2023-07-13T18:36:05.660" v="458" actId="20577"/>
          <ac:spMkLst>
            <pc:docMk/>
            <pc:sldMk cId="3336869351" sldId="490"/>
            <ac:spMk id="10" creationId="{A7D6B461-70A7-63E3-AF05-04C6879BB8E2}"/>
          </ac:spMkLst>
        </pc:spChg>
        <pc:picChg chg="add del">
          <ac:chgData name="Megan Olivia St-Pierre" userId="S::mosp@yorku.ca::f5deaa9c-37c6-4c7c-8ddc-11b4aabd0f7c" providerId="AD" clId="Web-{FA0C5789-8637-7775-373E-7F146B88E3D0}" dt="2023-07-13T18:37:34.271" v="476"/>
          <ac:picMkLst>
            <pc:docMk/>
            <pc:sldMk cId="3336869351" sldId="490"/>
            <ac:picMk id="5" creationId="{3D494898-1723-326B-BA7E-92780A0B07C1}"/>
          </ac:picMkLst>
        </pc:picChg>
        <pc:picChg chg="add mod ord">
          <ac:chgData name="Megan Olivia St-Pierre" userId="S::mosp@yorku.ca::f5deaa9c-37c6-4c7c-8ddc-11b4aabd0f7c" providerId="AD" clId="Web-{FA0C5789-8637-7775-373E-7F146B88E3D0}" dt="2023-07-13T18:37:42.677" v="477"/>
          <ac:picMkLst>
            <pc:docMk/>
            <pc:sldMk cId="3336869351" sldId="490"/>
            <ac:picMk id="8" creationId="{B5A76F8A-7ADA-7758-D2DA-FEC706A8F3D8}"/>
          </ac:picMkLst>
        </pc:picChg>
      </pc:sldChg>
      <pc:sldChg chg="addSp delSp modSp new">
        <pc:chgData name="Megan Olivia St-Pierre" userId="S::mosp@yorku.ca::f5deaa9c-37c6-4c7c-8ddc-11b4aabd0f7c" providerId="AD" clId="Web-{FA0C5789-8637-7775-373E-7F146B88E3D0}" dt="2023-07-13T19:13:20.544" v="713"/>
        <pc:sldMkLst>
          <pc:docMk/>
          <pc:sldMk cId="4161867009" sldId="491"/>
        </pc:sldMkLst>
        <pc:spChg chg="del">
          <ac:chgData name="Megan Olivia St-Pierre" userId="S::mosp@yorku.ca::f5deaa9c-37c6-4c7c-8ddc-11b4aabd0f7c" providerId="AD" clId="Web-{FA0C5789-8637-7775-373E-7F146B88E3D0}" dt="2023-07-13T19:13:20.544" v="713"/>
          <ac:spMkLst>
            <pc:docMk/>
            <pc:sldMk cId="4161867009" sldId="491"/>
            <ac:spMk id="3" creationId="{69EE807D-BF4C-BCDF-D5ED-68AFF1CFEE57}"/>
          </ac:spMkLst>
        </pc:spChg>
        <pc:spChg chg="mod">
          <ac:chgData name="Megan Olivia St-Pierre" userId="S::mosp@yorku.ca::f5deaa9c-37c6-4c7c-8ddc-11b4aabd0f7c" providerId="AD" clId="Web-{FA0C5789-8637-7775-373E-7F146B88E3D0}" dt="2023-07-13T19:12:50.372" v="712" actId="20577"/>
          <ac:spMkLst>
            <pc:docMk/>
            <pc:sldMk cId="4161867009" sldId="491"/>
            <ac:spMk id="4" creationId="{8DC3B0EB-B4BF-2D7F-7816-826813EF7F1F}"/>
          </ac:spMkLst>
        </pc:spChg>
        <pc:spChg chg="mod">
          <ac:chgData name="Megan Olivia St-Pierre" userId="S::mosp@yorku.ca::f5deaa9c-37c6-4c7c-8ddc-11b4aabd0f7c" providerId="AD" clId="Web-{FA0C5789-8637-7775-373E-7F146B88E3D0}" dt="2023-07-13T19:12:35.169" v="693" actId="20577"/>
          <ac:spMkLst>
            <pc:docMk/>
            <pc:sldMk cId="4161867009" sldId="491"/>
            <ac:spMk id="5" creationId="{58ED2868-E652-67E0-0EB0-7D5205EDD5AE}"/>
          </ac:spMkLst>
        </pc:spChg>
        <pc:picChg chg="add mod ord">
          <ac:chgData name="Megan Olivia St-Pierre" userId="S::mosp@yorku.ca::f5deaa9c-37c6-4c7c-8ddc-11b4aabd0f7c" providerId="AD" clId="Web-{FA0C5789-8637-7775-373E-7F146B88E3D0}" dt="2023-07-13T19:13:20.544" v="713"/>
          <ac:picMkLst>
            <pc:docMk/>
            <pc:sldMk cId="4161867009" sldId="491"/>
            <ac:picMk id="6" creationId="{FBDF9542-71D4-718F-A7D4-097FDC09B0B9}"/>
          </ac:picMkLst>
        </pc:picChg>
      </pc:sldChg>
    </pc:docChg>
  </pc:docChgLst>
  <pc:docChgLst>
    <pc:chgData name="Megan Olivia St-Pierre" userId="S::mosp@yorku.ca::f5deaa9c-37c6-4c7c-8ddc-11b4aabd0f7c" providerId="AD" clId="Web-{FBFCF768-D9E8-D20F-A07E-CE2CAB9A529C}"/>
    <pc:docChg chg="addSld delSld modSld modSection">
      <pc:chgData name="Megan Olivia St-Pierre" userId="S::mosp@yorku.ca::f5deaa9c-37c6-4c7c-8ddc-11b4aabd0f7c" providerId="AD" clId="Web-{FBFCF768-D9E8-D20F-A07E-CE2CAB9A529C}" dt="2023-06-26T12:58:56.748" v="358" actId="1076"/>
      <pc:docMkLst>
        <pc:docMk/>
      </pc:docMkLst>
      <pc:sldChg chg="modSp new del">
        <pc:chgData name="Megan Olivia St-Pierre" userId="S::mosp@yorku.ca::f5deaa9c-37c6-4c7c-8ddc-11b4aabd0f7c" providerId="AD" clId="Web-{FBFCF768-D9E8-D20F-A07E-CE2CAB9A529C}" dt="2023-06-26T12:14:21.344" v="19"/>
        <pc:sldMkLst>
          <pc:docMk/>
          <pc:sldMk cId="3861034154" sldId="470"/>
        </pc:sldMkLst>
        <pc:spChg chg="mod">
          <ac:chgData name="Megan Olivia St-Pierre" userId="S::mosp@yorku.ca::f5deaa9c-37c6-4c7c-8ddc-11b4aabd0f7c" providerId="AD" clId="Web-{FBFCF768-D9E8-D20F-A07E-CE2CAB9A529C}" dt="2023-06-26T12:08:36.519" v="7" actId="20577"/>
          <ac:spMkLst>
            <pc:docMk/>
            <pc:sldMk cId="3861034154" sldId="470"/>
            <ac:spMk id="4" creationId="{1A9208B5-BD91-6985-63F4-68F24085B981}"/>
          </ac:spMkLst>
        </pc:spChg>
        <pc:spChg chg="mod">
          <ac:chgData name="Megan Olivia St-Pierre" userId="S::mosp@yorku.ca::f5deaa9c-37c6-4c7c-8ddc-11b4aabd0f7c" providerId="AD" clId="Web-{FBFCF768-D9E8-D20F-A07E-CE2CAB9A529C}" dt="2023-06-26T12:08:56.300" v="17" actId="20577"/>
          <ac:spMkLst>
            <pc:docMk/>
            <pc:sldMk cId="3861034154" sldId="470"/>
            <ac:spMk id="5" creationId="{B0C0A433-EBBF-5ACB-5ED9-C264BFE7971D}"/>
          </ac:spMkLst>
        </pc:spChg>
      </pc:sldChg>
      <pc:sldChg chg="addSp delSp modSp new">
        <pc:chgData name="Megan Olivia St-Pierre" userId="S::mosp@yorku.ca::f5deaa9c-37c6-4c7c-8ddc-11b4aabd0f7c" providerId="AD" clId="Web-{FBFCF768-D9E8-D20F-A07E-CE2CAB9A529C}" dt="2023-06-26T12:34:01.883" v="126"/>
        <pc:sldMkLst>
          <pc:docMk/>
          <pc:sldMk cId="524061517" sldId="471"/>
        </pc:sldMkLst>
        <pc:spChg chg="del">
          <ac:chgData name="Megan Olivia St-Pierre" userId="S::mosp@yorku.ca::f5deaa9c-37c6-4c7c-8ddc-11b4aabd0f7c" providerId="AD" clId="Web-{FBFCF768-D9E8-D20F-A07E-CE2CAB9A529C}" dt="2023-06-26T12:34:01.883" v="126"/>
          <ac:spMkLst>
            <pc:docMk/>
            <pc:sldMk cId="524061517" sldId="471"/>
            <ac:spMk id="2" creationId="{147E38B0-9CC9-1DA9-3D02-115750508943}"/>
          </ac:spMkLst>
        </pc:spChg>
        <pc:spChg chg="mod">
          <ac:chgData name="Megan Olivia St-Pierre" userId="S::mosp@yorku.ca::f5deaa9c-37c6-4c7c-8ddc-11b4aabd0f7c" providerId="AD" clId="Web-{FBFCF768-D9E8-D20F-A07E-CE2CAB9A529C}" dt="2023-06-26T12:14:26.360" v="29" actId="20577"/>
          <ac:spMkLst>
            <pc:docMk/>
            <pc:sldMk cId="524061517" sldId="471"/>
            <ac:spMk id="3" creationId="{995E2B64-C6DD-BC9F-690E-7D21046AD366}"/>
          </ac:spMkLst>
        </pc:spChg>
        <pc:spChg chg="mod">
          <ac:chgData name="Megan Olivia St-Pierre" userId="S::mosp@yorku.ca::f5deaa9c-37c6-4c7c-8ddc-11b4aabd0f7c" providerId="AD" clId="Web-{FBFCF768-D9E8-D20F-A07E-CE2CAB9A529C}" dt="2023-06-26T12:14:30.844" v="39" actId="20577"/>
          <ac:spMkLst>
            <pc:docMk/>
            <pc:sldMk cId="524061517" sldId="471"/>
            <ac:spMk id="6" creationId="{EAE8D7DA-D585-13B2-84B3-AE7190DCFE79}"/>
          </ac:spMkLst>
        </pc:spChg>
        <pc:spChg chg="mod">
          <ac:chgData name="Megan Olivia St-Pierre" userId="S::mosp@yorku.ca::f5deaa9c-37c6-4c7c-8ddc-11b4aabd0f7c" providerId="AD" clId="Web-{FBFCF768-D9E8-D20F-A07E-CE2CAB9A529C}" dt="2023-06-26T12:14:39.672" v="48" actId="20577"/>
          <ac:spMkLst>
            <pc:docMk/>
            <pc:sldMk cId="524061517" sldId="471"/>
            <ac:spMk id="7" creationId="{0538051D-9247-F98F-115B-2CFECE2D7658}"/>
          </ac:spMkLst>
        </pc:spChg>
        <pc:spChg chg="mod">
          <ac:chgData name="Megan Olivia St-Pierre" userId="S::mosp@yorku.ca::f5deaa9c-37c6-4c7c-8ddc-11b4aabd0f7c" providerId="AD" clId="Web-{FBFCF768-D9E8-D20F-A07E-CE2CAB9A529C}" dt="2023-06-26T12:14:46.641" v="52" actId="20577"/>
          <ac:spMkLst>
            <pc:docMk/>
            <pc:sldMk cId="524061517" sldId="471"/>
            <ac:spMk id="8" creationId="{45947865-42F6-DD78-728B-D1BD795437BC}"/>
          </ac:spMkLst>
        </pc:spChg>
        <pc:spChg chg="mod">
          <ac:chgData name="Megan Olivia St-Pierre" userId="S::mosp@yorku.ca::f5deaa9c-37c6-4c7c-8ddc-11b4aabd0f7c" providerId="AD" clId="Web-{FBFCF768-D9E8-D20F-A07E-CE2CAB9A529C}" dt="2023-06-26T12:15:49.969" v="77" actId="20577"/>
          <ac:spMkLst>
            <pc:docMk/>
            <pc:sldMk cId="524061517" sldId="471"/>
            <ac:spMk id="9" creationId="{F0931B2D-9F66-5603-B7A7-5F543FC6B6E3}"/>
          </ac:spMkLst>
        </pc:spChg>
        <pc:spChg chg="mod">
          <ac:chgData name="Megan Olivia St-Pierre" userId="S::mosp@yorku.ca::f5deaa9c-37c6-4c7c-8ddc-11b4aabd0f7c" providerId="AD" clId="Web-{FBFCF768-D9E8-D20F-A07E-CE2CAB9A529C}" dt="2023-06-26T12:15:44.937" v="76" actId="20577"/>
          <ac:spMkLst>
            <pc:docMk/>
            <pc:sldMk cId="524061517" sldId="471"/>
            <ac:spMk id="10" creationId="{90A7E70B-8384-4D7A-8056-0678A44BD8A3}"/>
          </ac:spMkLst>
        </pc:spChg>
        <pc:spChg chg="mod">
          <ac:chgData name="Megan Olivia St-Pierre" userId="S::mosp@yorku.ca::f5deaa9c-37c6-4c7c-8ddc-11b4aabd0f7c" providerId="AD" clId="Web-{FBFCF768-D9E8-D20F-A07E-CE2CAB9A529C}" dt="2023-06-26T12:15:35.734" v="75" actId="20577"/>
          <ac:spMkLst>
            <pc:docMk/>
            <pc:sldMk cId="524061517" sldId="471"/>
            <ac:spMk id="11" creationId="{6A2457F4-06C1-99EC-777A-1F7AD00794E4}"/>
          </ac:spMkLst>
        </pc:spChg>
        <pc:picChg chg="add mod ord">
          <ac:chgData name="Megan Olivia St-Pierre" userId="S::mosp@yorku.ca::f5deaa9c-37c6-4c7c-8ddc-11b4aabd0f7c" providerId="AD" clId="Web-{FBFCF768-D9E8-D20F-A07E-CE2CAB9A529C}" dt="2023-06-26T12:34:01.883" v="126"/>
          <ac:picMkLst>
            <pc:docMk/>
            <pc:sldMk cId="524061517" sldId="471"/>
            <ac:picMk id="12" creationId="{9D9C5B91-CB94-0E71-E5EE-F3F1A4FB1088}"/>
          </ac:picMkLst>
        </pc:picChg>
      </pc:sldChg>
      <pc:sldChg chg="addSp delSp modSp new">
        <pc:chgData name="Megan Olivia St-Pierre" userId="S::mosp@yorku.ca::f5deaa9c-37c6-4c7c-8ddc-11b4aabd0f7c" providerId="AD" clId="Web-{FBFCF768-D9E8-D20F-A07E-CE2CAB9A529C}" dt="2023-06-26T12:34:12.086" v="127"/>
        <pc:sldMkLst>
          <pc:docMk/>
          <pc:sldMk cId="711330787" sldId="472"/>
        </pc:sldMkLst>
        <pc:spChg chg="del">
          <ac:chgData name="Megan Olivia St-Pierre" userId="S::mosp@yorku.ca::f5deaa9c-37c6-4c7c-8ddc-11b4aabd0f7c" providerId="AD" clId="Web-{FBFCF768-D9E8-D20F-A07E-CE2CAB9A529C}" dt="2023-06-26T12:34:12.086" v="127"/>
          <ac:spMkLst>
            <pc:docMk/>
            <pc:sldMk cId="711330787" sldId="472"/>
            <ac:spMk id="2" creationId="{16A4AA96-FD5F-FB54-6AF3-33CA38B5DEBD}"/>
          </ac:spMkLst>
        </pc:spChg>
        <pc:spChg chg="mod">
          <ac:chgData name="Megan Olivia St-Pierre" userId="S::mosp@yorku.ca::f5deaa9c-37c6-4c7c-8ddc-11b4aabd0f7c" providerId="AD" clId="Web-{FBFCF768-D9E8-D20F-A07E-CE2CAB9A529C}" dt="2023-06-26T12:16:02.156" v="81" actId="20577"/>
          <ac:spMkLst>
            <pc:docMk/>
            <pc:sldMk cId="711330787" sldId="472"/>
            <ac:spMk id="3" creationId="{E0ACD9CD-2095-E921-A9CF-D04D0F0CE099}"/>
          </ac:spMkLst>
        </pc:spChg>
        <pc:spChg chg="mod">
          <ac:chgData name="Megan Olivia St-Pierre" userId="S::mosp@yorku.ca::f5deaa9c-37c6-4c7c-8ddc-11b4aabd0f7c" providerId="AD" clId="Web-{FBFCF768-D9E8-D20F-A07E-CE2CAB9A529C}" dt="2023-06-26T12:16:09.781" v="94" actId="20577"/>
          <ac:spMkLst>
            <pc:docMk/>
            <pc:sldMk cId="711330787" sldId="472"/>
            <ac:spMk id="6" creationId="{D7B6A47D-3F85-809C-717D-E2643D176664}"/>
          </ac:spMkLst>
        </pc:spChg>
        <pc:spChg chg="mod">
          <ac:chgData name="Megan Olivia St-Pierre" userId="S::mosp@yorku.ca::f5deaa9c-37c6-4c7c-8ddc-11b4aabd0f7c" providerId="AD" clId="Web-{FBFCF768-D9E8-D20F-A07E-CE2CAB9A529C}" dt="2023-06-26T12:16:17.062" v="98" actId="20577"/>
          <ac:spMkLst>
            <pc:docMk/>
            <pc:sldMk cId="711330787" sldId="472"/>
            <ac:spMk id="7" creationId="{B0F1504B-9F32-58C8-38A3-8D441C686202}"/>
          </ac:spMkLst>
        </pc:spChg>
        <pc:spChg chg="mod">
          <ac:chgData name="Megan Olivia St-Pierre" userId="S::mosp@yorku.ca::f5deaa9c-37c6-4c7c-8ddc-11b4aabd0f7c" providerId="AD" clId="Web-{FBFCF768-D9E8-D20F-A07E-CE2CAB9A529C}" dt="2023-06-26T12:16:22.640" v="102" actId="20577"/>
          <ac:spMkLst>
            <pc:docMk/>
            <pc:sldMk cId="711330787" sldId="472"/>
            <ac:spMk id="8" creationId="{3AC594B1-8D80-4B24-26AD-882B3C5E2AA3}"/>
          </ac:spMkLst>
        </pc:spChg>
        <pc:spChg chg="mod">
          <ac:chgData name="Megan Olivia St-Pierre" userId="S::mosp@yorku.ca::f5deaa9c-37c6-4c7c-8ddc-11b4aabd0f7c" providerId="AD" clId="Web-{FBFCF768-D9E8-D20F-A07E-CE2CAB9A529C}" dt="2023-06-26T12:25:43.824" v="111" actId="20577"/>
          <ac:spMkLst>
            <pc:docMk/>
            <pc:sldMk cId="711330787" sldId="472"/>
            <ac:spMk id="9" creationId="{90A97780-E7D8-09C1-65D6-2133FA6FE3A5}"/>
          </ac:spMkLst>
        </pc:spChg>
        <pc:spChg chg="mod">
          <ac:chgData name="Megan Olivia St-Pierre" userId="S::mosp@yorku.ca::f5deaa9c-37c6-4c7c-8ddc-11b4aabd0f7c" providerId="AD" clId="Web-{FBFCF768-D9E8-D20F-A07E-CE2CAB9A529C}" dt="2023-06-26T12:26:09.605" v="117" actId="20577"/>
          <ac:spMkLst>
            <pc:docMk/>
            <pc:sldMk cId="711330787" sldId="472"/>
            <ac:spMk id="10" creationId="{36AD5A2A-6187-A9E9-A488-263C99357C49}"/>
          </ac:spMkLst>
        </pc:spChg>
        <pc:spChg chg="mod">
          <ac:chgData name="Megan Olivia St-Pierre" userId="S::mosp@yorku.ca::f5deaa9c-37c6-4c7c-8ddc-11b4aabd0f7c" providerId="AD" clId="Web-{FBFCF768-D9E8-D20F-A07E-CE2CAB9A529C}" dt="2023-06-26T12:26:33.839" v="125" actId="20577"/>
          <ac:spMkLst>
            <pc:docMk/>
            <pc:sldMk cId="711330787" sldId="472"/>
            <ac:spMk id="11" creationId="{73D94927-BD3F-224B-403F-287663ED023A}"/>
          </ac:spMkLst>
        </pc:spChg>
        <pc:picChg chg="add mod ord">
          <ac:chgData name="Megan Olivia St-Pierre" userId="S::mosp@yorku.ca::f5deaa9c-37c6-4c7c-8ddc-11b4aabd0f7c" providerId="AD" clId="Web-{FBFCF768-D9E8-D20F-A07E-CE2CAB9A529C}" dt="2023-06-26T12:34:12.086" v="127"/>
          <ac:picMkLst>
            <pc:docMk/>
            <pc:sldMk cId="711330787" sldId="472"/>
            <ac:picMk id="12" creationId="{E0B5393D-8785-8215-1F3C-A97B5F6C01D9}"/>
          </ac:picMkLst>
        </pc:picChg>
      </pc:sldChg>
      <pc:sldChg chg="addSp delSp modSp new mod modClrScheme chgLayout">
        <pc:chgData name="Megan Olivia St-Pierre" userId="S::mosp@yorku.ca::f5deaa9c-37c6-4c7c-8ddc-11b4aabd0f7c" providerId="AD" clId="Web-{FBFCF768-D9E8-D20F-A07E-CE2CAB9A529C}" dt="2023-06-26T12:44:44.644" v="225"/>
        <pc:sldMkLst>
          <pc:docMk/>
          <pc:sldMk cId="1810140138" sldId="473"/>
        </pc:sldMkLst>
        <pc:spChg chg="mod ord">
          <ac:chgData name="Megan Olivia St-Pierre" userId="S::mosp@yorku.ca::f5deaa9c-37c6-4c7c-8ddc-11b4aabd0f7c" providerId="AD" clId="Web-{FBFCF768-D9E8-D20F-A07E-CE2CAB9A529C}" dt="2023-06-26T12:39:32.412" v="179"/>
          <ac:spMkLst>
            <pc:docMk/>
            <pc:sldMk cId="1810140138" sldId="473"/>
            <ac:spMk id="2" creationId="{E6B5DDF7-61AE-EF79-92F2-2625E30CFF20}"/>
          </ac:spMkLst>
        </pc:spChg>
        <pc:spChg chg="mod ord">
          <ac:chgData name="Megan Olivia St-Pierre" userId="S::mosp@yorku.ca::f5deaa9c-37c6-4c7c-8ddc-11b4aabd0f7c" providerId="AD" clId="Web-{FBFCF768-D9E8-D20F-A07E-CE2CAB9A529C}" dt="2023-06-26T12:39:32.412" v="179"/>
          <ac:spMkLst>
            <pc:docMk/>
            <pc:sldMk cId="1810140138" sldId="473"/>
            <ac:spMk id="3" creationId="{18F9E932-B513-F764-BE78-1D176ED9BEB0}"/>
          </ac:spMkLst>
        </pc:spChg>
        <pc:spChg chg="mod ord">
          <ac:chgData name="Megan Olivia St-Pierre" userId="S::mosp@yorku.ca::f5deaa9c-37c6-4c7c-8ddc-11b4aabd0f7c" providerId="AD" clId="Web-{FBFCF768-D9E8-D20F-A07E-CE2CAB9A529C}" dt="2023-06-26T12:39:48.037" v="186" actId="20577"/>
          <ac:spMkLst>
            <pc:docMk/>
            <pc:sldMk cId="1810140138" sldId="473"/>
            <ac:spMk id="4" creationId="{070350A3-33D6-8F0A-2C98-6F18CC5FA578}"/>
          </ac:spMkLst>
        </pc:spChg>
        <pc:spChg chg="mod ord">
          <ac:chgData name="Megan Olivia St-Pierre" userId="S::mosp@yorku.ca::f5deaa9c-37c6-4c7c-8ddc-11b4aabd0f7c" providerId="AD" clId="Web-{FBFCF768-D9E8-D20F-A07E-CE2CAB9A529C}" dt="2023-06-26T12:39:32.412" v="179"/>
          <ac:spMkLst>
            <pc:docMk/>
            <pc:sldMk cId="1810140138" sldId="473"/>
            <ac:spMk id="5" creationId="{4BBEB11E-73B4-FFBD-61DA-44787133DD03}"/>
          </ac:spMkLst>
        </pc:spChg>
        <pc:spChg chg="add mod ord">
          <ac:chgData name="Megan Olivia St-Pierre" userId="S::mosp@yorku.ca::f5deaa9c-37c6-4c7c-8ddc-11b4aabd0f7c" providerId="AD" clId="Web-{FBFCF768-D9E8-D20F-A07E-CE2CAB9A529C}" dt="2023-06-26T12:39:55.302" v="196" actId="20577"/>
          <ac:spMkLst>
            <pc:docMk/>
            <pc:sldMk cId="1810140138" sldId="473"/>
            <ac:spMk id="6" creationId="{2CCA1A88-C6D8-7392-054A-87F3073C13B4}"/>
          </ac:spMkLst>
        </pc:spChg>
        <pc:spChg chg="add mod ord">
          <ac:chgData name="Megan Olivia St-Pierre" userId="S::mosp@yorku.ca::f5deaa9c-37c6-4c7c-8ddc-11b4aabd0f7c" providerId="AD" clId="Web-{FBFCF768-D9E8-D20F-A07E-CE2CAB9A529C}" dt="2023-06-26T12:40:39.849" v="210" actId="20577"/>
          <ac:spMkLst>
            <pc:docMk/>
            <pc:sldMk cId="1810140138" sldId="473"/>
            <ac:spMk id="7" creationId="{651A7B77-2C09-C11C-AAFA-730C257BDB6A}"/>
          </ac:spMkLst>
        </pc:spChg>
        <pc:spChg chg="add del mod ord">
          <ac:chgData name="Megan Olivia St-Pierre" userId="S::mosp@yorku.ca::f5deaa9c-37c6-4c7c-8ddc-11b4aabd0f7c" providerId="AD" clId="Web-{FBFCF768-D9E8-D20F-A07E-CE2CAB9A529C}" dt="2023-06-26T12:44:44.644" v="225"/>
          <ac:spMkLst>
            <pc:docMk/>
            <pc:sldMk cId="1810140138" sldId="473"/>
            <ac:spMk id="8" creationId="{CA303968-E1EC-0DD1-54A4-F9067C743183}"/>
          </ac:spMkLst>
        </pc:spChg>
        <pc:spChg chg="add mod ord">
          <ac:chgData name="Megan Olivia St-Pierre" userId="S::mosp@yorku.ca::f5deaa9c-37c6-4c7c-8ddc-11b4aabd0f7c" providerId="AD" clId="Web-{FBFCF768-D9E8-D20F-A07E-CE2CAB9A529C}" dt="2023-06-26T12:41:11.802" v="224" actId="20577"/>
          <ac:spMkLst>
            <pc:docMk/>
            <pc:sldMk cId="1810140138" sldId="473"/>
            <ac:spMk id="9" creationId="{AFD2AA4A-A6AA-CC0B-3CB0-DF2EADAE63F2}"/>
          </ac:spMkLst>
        </pc:spChg>
        <pc:picChg chg="add mod ord">
          <ac:chgData name="Megan Olivia St-Pierre" userId="S::mosp@yorku.ca::f5deaa9c-37c6-4c7c-8ddc-11b4aabd0f7c" providerId="AD" clId="Web-{FBFCF768-D9E8-D20F-A07E-CE2CAB9A529C}" dt="2023-06-26T12:44:44.644" v="225"/>
          <ac:picMkLst>
            <pc:docMk/>
            <pc:sldMk cId="1810140138" sldId="473"/>
            <ac:picMk id="10" creationId="{9550831B-924F-68CD-2E05-CDD81928835D}"/>
          </ac:picMkLst>
        </pc:picChg>
      </pc:sldChg>
      <pc:sldChg chg="modSp new del">
        <pc:chgData name="Megan Olivia St-Pierre" userId="S::mosp@yorku.ca::f5deaa9c-37c6-4c7c-8ddc-11b4aabd0f7c" providerId="AD" clId="Web-{FBFCF768-D9E8-D20F-A07E-CE2CAB9A529C}" dt="2023-06-26T12:37:29.960" v="161"/>
        <pc:sldMkLst>
          <pc:docMk/>
          <pc:sldMk cId="3757068228" sldId="473"/>
        </pc:sldMkLst>
        <pc:spChg chg="mod">
          <ac:chgData name="Megan Olivia St-Pierre" userId="S::mosp@yorku.ca::f5deaa9c-37c6-4c7c-8ddc-11b4aabd0f7c" providerId="AD" clId="Web-{FBFCF768-D9E8-D20F-A07E-CE2CAB9A529C}" dt="2023-06-26T12:34:37.289" v="150" actId="20577"/>
          <ac:spMkLst>
            <pc:docMk/>
            <pc:sldMk cId="3757068228" sldId="473"/>
            <ac:spMk id="3" creationId="{835AA5F3-D834-17AA-7C4C-DF8984589F0F}"/>
          </ac:spMkLst>
        </pc:spChg>
        <pc:spChg chg="mod">
          <ac:chgData name="Megan Olivia St-Pierre" userId="S::mosp@yorku.ca::f5deaa9c-37c6-4c7c-8ddc-11b4aabd0f7c" providerId="AD" clId="Web-{FBFCF768-D9E8-D20F-A07E-CE2CAB9A529C}" dt="2023-06-26T12:37:24.663" v="160" actId="20577"/>
          <ac:spMkLst>
            <pc:docMk/>
            <pc:sldMk cId="3757068228" sldId="473"/>
            <ac:spMk id="8" creationId="{E40BAC85-A20D-6530-A369-CA605BD62EEE}"/>
          </ac:spMkLst>
        </pc:spChg>
      </pc:sldChg>
      <pc:sldChg chg="delSp modSp new">
        <pc:chgData name="Megan Olivia St-Pierre" userId="S::mosp@yorku.ca::f5deaa9c-37c6-4c7c-8ddc-11b4aabd0f7c" providerId="AD" clId="Web-{FBFCF768-D9E8-D20F-A07E-CE2CAB9A529C}" dt="2023-06-26T12:48:04.143" v="274" actId="14100"/>
        <pc:sldMkLst>
          <pc:docMk/>
          <pc:sldMk cId="3105690531" sldId="474"/>
        </pc:sldMkLst>
        <pc:spChg chg="del">
          <ac:chgData name="Megan Olivia St-Pierre" userId="S::mosp@yorku.ca::f5deaa9c-37c6-4c7c-8ddc-11b4aabd0f7c" providerId="AD" clId="Web-{FBFCF768-D9E8-D20F-A07E-CE2CAB9A529C}" dt="2023-06-26T12:47:38.502" v="262"/>
          <ac:spMkLst>
            <pc:docMk/>
            <pc:sldMk cId="3105690531" sldId="474"/>
            <ac:spMk id="2" creationId="{D2C34858-78C9-1089-FE00-4B7D15C109F3}"/>
          </ac:spMkLst>
        </pc:spChg>
        <pc:spChg chg="mod">
          <ac:chgData name="Megan Olivia St-Pierre" userId="S::mosp@yorku.ca::f5deaa9c-37c6-4c7c-8ddc-11b4aabd0f7c" providerId="AD" clId="Web-{FBFCF768-D9E8-D20F-A07E-CE2CAB9A529C}" dt="2023-06-26T12:47:52.268" v="268" actId="20577"/>
          <ac:spMkLst>
            <pc:docMk/>
            <pc:sldMk cId="3105690531" sldId="474"/>
            <ac:spMk id="5" creationId="{E08F5327-DE9D-6FBE-B927-01D9279750DD}"/>
          </ac:spMkLst>
        </pc:spChg>
        <pc:spChg chg="mod">
          <ac:chgData name="Megan Olivia St-Pierre" userId="S::mosp@yorku.ca::f5deaa9c-37c6-4c7c-8ddc-11b4aabd0f7c" providerId="AD" clId="Web-{FBFCF768-D9E8-D20F-A07E-CE2CAB9A529C}" dt="2023-06-26T12:47:57.158" v="272" actId="20577"/>
          <ac:spMkLst>
            <pc:docMk/>
            <pc:sldMk cId="3105690531" sldId="474"/>
            <ac:spMk id="6" creationId="{6A2B68A3-752D-AE98-429F-875AF40AEFA2}"/>
          </ac:spMkLst>
        </pc:spChg>
        <pc:spChg chg="mod">
          <ac:chgData name="Megan Olivia St-Pierre" userId="S::mosp@yorku.ca::f5deaa9c-37c6-4c7c-8ddc-11b4aabd0f7c" providerId="AD" clId="Web-{FBFCF768-D9E8-D20F-A07E-CE2CAB9A529C}" dt="2023-06-26T12:48:00.861" v="273" actId="14100"/>
          <ac:spMkLst>
            <pc:docMk/>
            <pc:sldMk cId="3105690531" sldId="474"/>
            <ac:spMk id="7" creationId="{053E129C-D025-9DB7-C84F-43E2D8E0C49B}"/>
          </ac:spMkLst>
        </pc:spChg>
        <pc:spChg chg="mod">
          <ac:chgData name="Megan Olivia St-Pierre" userId="S::mosp@yorku.ca::f5deaa9c-37c6-4c7c-8ddc-11b4aabd0f7c" providerId="AD" clId="Web-{FBFCF768-D9E8-D20F-A07E-CE2CAB9A529C}" dt="2023-06-26T12:48:04.143" v="274" actId="14100"/>
          <ac:spMkLst>
            <pc:docMk/>
            <pc:sldMk cId="3105690531" sldId="474"/>
            <ac:spMk id="8" creationId="{4AF37141-8FF8-5A8A-B8A9-6CA7635E0ABA}"/>
          </ac:spMkLst>
        </pc:spChg>
      </pc:sldChg>
      <pc:sldChg chg="addSp modSp new">
        <pc:chgData name="Megan Olivia St-Pierre" userId="S::mosp@yorku.ca::f5deaa9c-37c6-4c7c-8ddc-11b4aabd0f7c" providerId="AD" clId="Web-{FBFCF768-D9E8-D20F-A07E-CE2CAB9A529C}" dt="2023-06-26T12:58:56.748" v="358" actId="1076"/>
        <pc:sldMkLst>
          <pc:docMk/>
          <pc:sldMk cId="76496754" sldId="475"/>
        </pc:sldMkLst>
        <pc:spChg chg="mod">
          <ac:chgData name="Megan Olivia St-Pierre" userId="S::mosp@yorku.ca::f5deaa9c-37c6-4c7c-8ddc-11b4aabd0f7c" providerId="AD" clId="Web-{FBFCF768-D9E8-D20F-A07E-CE2CAB9A529C}" dt="2023-06-26T12:53:54.078" v="294" actId="20577"/>
          <ac:spMkLst>
            <pc:docMk/>
            <pc:sldMk cId="76496754" sldId="475"/>
            <ac:spMk id="4" creationId="{DB901A04-85F1-396D-74B7-A02D3661BC07}"/>
          </ac:spMkLst>
        </pc:spChg>
        <pc:spChg chg="mod">
          <ac:chgData name="Megan Olivia St-Pierre" userId="S::mosp@yorku.ca::f5deaa9c-37c6-4c7c-8ddc-11b4aabd0f7c" providerId="AD" clId="Web-{FBFCF768-D9E8-D20F-A07E-CE2CAB9A529C}" dt="2023-06-26T12:52:27.360" v="279" actId="20577"/>
          <ac:spMkLst>
            <pc:docMk/>
            <pc:sldMk cId="76496754" sldId="475"/>
            <ac:spMk id="5" creationId="{0F82F155-6ABB-F465-3A8B-4E22EAE1E6EA}"/>
          </ac:spMkLst>
        </pc:spChg>
        <pc:spChg chg="add mod">
          <ac:chgData name="Megan Olivia St-Pierre" userId="S::mosp@yorku.ca::f5deaa9c-37c6-4c7c-8ddc-11b4aabd0f7c" providerId="AD" clId="Web-{FBFCF768-D9E8-D20F-A07E-CE2CAB9A529C}" dt="2023-06-26T12:55:31.046" v="305" actId="20577"/>
          <ac:spMkLst>
            <pc:docMk/>
            <pc:sldMk cId="76496754" sldId="475"/>
            <ac:spMk id="6" creationId="{D12C734D-30F3-2B93-CC78-C2B9DCB07B35}"/>
          </ac:spMkLst>
        </pc:spChg>
        <pc:spChg chg="add mod">
          <ac:chgData name="Megan Olivia St-Pierre" userId="S::mosp@yorku.ca::f5deaa9c-37c6-4c7c-8ddc-11b4aabd0f7c" providerId="AD" clId="Web-{FBFCF768-D9E8-D20F-A07E-CE2CAB9A529C}" dt="2023-06-26T12:55:49.327" v="307" actId="1076"/>
          <ac:spMkLst>
            <pc:docMk/>
            <pc:sldMk cId="76496754" sldId="475"/>
            <ac:spMk id="7" creationId="{C51EF391-E9AE-2C65-35EF-ECB05727A279}"/>
          </ac:spMkLst>
        </pc:spChg>
        <pc:spChg chg="add mod">
          <ac:chgData name="Megan Olivia St-Pierre" userId="S::mosp@yorku.ca::f5deaa9c-37c6-4c7c-8ddc-11b4aabd0f7c" providerId="AD" clId="Web-{FBFCF768-D9E8-D20F-A07E-CE2CAB9A529C}" dt="2023-06-26T12:56:07.421" v="310" actId="14100"/>
          <ac:spMkLst>
            <pc:docMk/>
            <pc:sldMk cId="76496754" sldId="475"/>
            <ac:spMk id="8" creationId="{CEC86431-54B0-0699-293C-E49C32458291}"/>
          </ac:spMkLst>
        </pc:spChg>
        <pc:spChg chg="add mod">
          <ac:chgData name="Megan Olivia St-Pierre" userId="S::mosp@yorku.ca::f5deaa9c-37c6-4c7c-8ddc-11b4aabd0f7c" providerId="AD" clId="Web-{FBFCF768-D9E8-D20F-A07E-CE2CAB9A529C}" dt="2023-06-26T12:57:09.264" v="336" actId="1076"/>
          <ac:spMkLst>
            <pc:docMk/>
            <pc:sldMk cId="76496754" sldId="475"/>
            <ac:spMk id="9" creationId="{C5B58BB3-950D-17B3-786C-7B58EA1AB3D5}"/>
          </ac:spMkLst>
        </pc:spChg>
        <pc:spChg chg="add mod">
          <ac:chgData name="Megan Olivia St-Pierre" userId="S::mosp@yorku.ca::f5deaa9c-37c6-4c7c-8ddc-11b4aabd0f7c" providerId="AD" clId="Web-{FBFCF768-D9E8-D20F-A07E-CE2CAB9A529C}" dt="2023-06-26T12:58:07.373" v="341"/>
          <ac:spMkLst>
            <pc:docMk/>
            <pc:sldMk cId="76496754" sldId="475"/>
            <ac:spMk id="10" creationId="{2DCCF12E-EDC6-B5D2-9FDC-C7E5D00AECC4}"/>
          </ac:spMkLst>
        </pc:spChg>
        <pc:spChg chg="add mod">
          <ac:chgData name="Megan Olivia St-Pierre" userId="S::mosp@yorku.ca::f5deaa9c-37c6-4c7c-8ddc-11b4aabd0f7c" providerId="AD" clId="Web-{FBFCF768-D9E8-D20F-A07E-CE2CAB9A529C}" dt="2023-06-26T12:58:56.748" v="358" actId="1076"/>
          <ac:spMkLst>
            <pc:docMk/>
            <pc:sldMk cId="76496754" sldId="475"/>
            <ac:spMk id="11" creationId="{CBDD55BE-CC54-C7E6-A99A-0D713D165BF6}"/>
          </ac:spMkLst>
        </pc:spChg>
      </pc:sldChg>
    </pc:docChg>
  </pc:docChgLst>
  <pc:docChgLst>
    <pc:chgData clId="Web-{08C00200-1E50-2956-C62B-19AAE3F44822}"/>
    <pc:docChg chg="modSld">
      <pc:chgData name="" userId="" providerId="" clId="Web-{08C00200-1E50-2956-C62B-19AAE3F44822}" dt="2023-06-23T17:34:55.348" v="0"/>
      <pc:docMkLst>
        <pc:docMk/>
      </pc:docMkLst>
      <pc:sldChg chg="addSp delSp modSp">
        <pc:chgData name="" userId="" providerId="" clId="Web-{08C00200-1E50-2956-C62B-19AAE3F44822}" dt="2023-06-23T17:34:55.348" v="0"/>
        <pc:sldMkLst>
          <pc:docMk/>
          <pc:sldMk cId="4182375410" sldId="330"/>
        </pc:sldMkLst>
        <pc:spChg chg="add mod">
          <ac:chgData name="" userId="" providerId="" clId="Web-{08C00200-1E50-2956-C62B-19AAE3F44822}" dt="2023-06-23T17:34:55.348" v="0"/>
          <ac:spMkLst>
            <pc:docMk/>
            <pc:sldMk cId="4182375410" sldId="330"/>
            <ac:spMk id="4" creationId="{D647A29E-834F-57EE-FAB6-52E72B4BFC8A}"/>
          </ac:spMkLst>
        </pc:spChg>
        <pc:picChg chg="del">
          <ac:chgData name="" userId="" providerId="" clId="Web-{08C00200-1E50-2956-C62B-19AAE3F44822}" dt="2023-06-23T17:34:55.348" v="0"/>
          <ac:picMkLst>
            <pc:docMk/>
            <pc:sldMk cId="4182375410" sldId="330"/>
            <ac:picMk id="13" creationId="{2D7EF3E1-1DA6-501F-4BD6-1B86FF8EF788}"/>
          </ac:picMkLst>
        </pc:picChg>
      </pc:sldChg>
    </pc:docChg>
  </pc:docChgLst>
  <pc:docChgLst>
    <pc:chgData name="Megan Olivia St-Pierre" userId="S::mosp@yorku.ca::f5deaa9c-37c6-4c7c-8ddc-11b4aabd0f7c" providerId="AD" clId="Web-{9E0F86AA-0063-2ABC-CD56-F26560BE1E93}"/>
    <pc:docChg chg="addSld modSld modSection">
      <pc:chgData name="Megan Olivia St-Pierre" userId="S::mosp@yorku.ca::f5deaa9c-37c6-4c7c-8ddc-11b4aabd0f7c" providerId="AD" clId="Web-{9E0F86AA-0063-2ABC-CD56-F26560BE1E93}" dt="2023-08-18T12:07:12.630" v="456" actId="20577"/>
      <pc:docMkLst>
        <pc:docMk/>
      </pc:docMkLst>
      <pc:sldChg chg="addSp delSp modSp">
        <pc:chgData name="Megan Olivia St-Pierre" userId="S::mosp@yorku.ca::f5deaa9c-37c6-4c7c-8ddc-11b4aabd0f7c" providerId="AD" clId="Web-{9E0F86AA-0063-2ABC-CD56-F26560BE1E93}" dt="2023-08-18T12:07:12.630" v="456" actId="20577"/>
        <pc:sldMkLst>
          <pc:docMk/>
          <pc:sldMk cId="1376650628" sldId="500"/>
        </pc:sldMkLst>
        <pc:spChg chg="mod">
          <ac:chgData name="Megan Olivia St-Pierre" userId="S::mosp@yorku.ca::f5deaa9c-37c6-4c7c-8ddc-11b4aabd0f7c" providerId="AD" clId="Web-{9E0F86AA-0063-2ABC-CD56-F26560BE1E93}" dt="2023-08-18T12:06:36.880" v="448" actId="20577"/>
          <ac:spMkLst>
            <pc:docMk/>
            <pc:sldMk cId="1376650628" sldId="500"/>
            <ac:spMk id="2" creationId="{9C2FB8C8-BB29-7AC2-599B-A62238E243F3}"/>
          </ac:spMkLst>
        </pc:spChg>
        <pc:spChg chg="del">
          <ac:chgData name="Megan Olivia St-Pierre" userId="S::mosp@yorku.ca::f5deaa9c-37c6-4c7c-8ddc-11b4aabd0f7c" providerId="AD" clId="Web-{9E0F86AA-0063-2ABC-CD56-F26560BE1E93}" dt="2023-08-18T12:02:14.189" v="444"/>
          <ac:spMkLst>
            <pc:docMk/>
            <pc:sldMk cId="1376650628" sldId="500"/>
            <ac:spMk id="3" creationId="{57D76180-048C-C29F-5D89-7BC976480D53}"/>
          </ac:spMkLst>
        </pc:spChg>
        <pc:spChg chg="mod">
          <ac:chgData name="Megan Olivia St-Pierre" userId="S::mosp@yorku.ca::f5deaa9c-37c6-4c7c-8ddc-11b4aabd0f7c" providerId="AD" clId="Web-{9E0F86AA-0063-2ABC-CD56-F26560BE1E93}" dt="2023-08-18T12:07:12.630" v="456" actId="20577"/>
          <ac:spMkLst>
            <pc:docMk/>
            <pc:sldMk cId="1376650628" sldId="500"/>
            <ac:spMk id="5" creationId="{14D0A30B-1C91-324E-FE5B-3923258A6578}"/>
          </ac:spMkLst>
        </pc:spChg>
        <pc:picChg chg="add mod ord">
          <ac:chgData name="Megan Olivia St-Pierre" userId="S::mosp@yorku.ca::f5deaa9c-37c6-4c7c-8ddc-11b4aabd0f7c" providerId="AD" clId="Web-{9E0F86AA-0063-2ABC-CD56-F26560BE1E93}" dt="2023-08-18T12:02:14.189" v="444"/>
          <ac:picMkLst>
            <pc:docMk/>
            <pc:sldMk cId="1376650628" sldId="500"/>
            <ac:picMk id="6" creationId="{EB04A577-397B-83E3-AD98-46C85C225A19}"/>
          </ac:picMkLst>
        </pc:picChg>
      </pc:sldChg>
      <pc:sldChg chg="addSp delSp modSp add replId">
        <pc:chgData name="Megan Olivia St-Pierre" userId="S::mosp@yorku.ca::f5deaa9c-37c6-4c7c-8ddc-11b4aabd0f7c" providerId="AD" clId="Web-{9E0F86AA-0063-2ABC-CD56-F26560BE1E93}" dt="2023-08-18T12:06:41.536" v="449" actId="20577"/>
        <pc:sldMkLst>
          <pc:docMk/>
          <pc:sldMk cId="2940224787" sldId="501"/>
        </pc:sldMkLst>
        <pc:spChg chg="mod">
          <ac:chgData name="Megan Olivia St-Pierre" userId="S::mosp@yorku.ca::f5deaa9c-37c6-4c7c-8ddc-11b4aabd0f7c" providerId="AD" clId="Web-{9E0F86AA-0063-2ABC-CD56-F26560BE1E93}" dt="2023-08-18T12:06:41.536" v="449" actId="20577"/>
          <ac:spMkLst>
            <pc:docMk/>
            <pc:sldMk cId="2940224787" sldId="501"/>
            <ac:spMk id="2" creationId="{9C2FB8C8-BB29-7AC2-599B-A62238E243F3}"/>
          </ac:spMkLst>
        </pc:spChg>
        <pc:spChg chg="add del">
          <ac:chgData name="Megan Olivia St-Pierre" userId="S::mosp@yorku.ca::f5deaa9c-37c6-4c7c-8ddc-11b4aabd0f7c" providerId="AD" clId="Web-{9E0F86AA-0063-2ABC-CD56-F26560BE1E93}" dt="2023-08-18T12:06:09.864" v="447"/>
          <ac:spMkLst>
            <pc:docMk/>
            <pc:sldMk cId="2940224787" sldId="501"/>
            <ac:spMk id="3" creationId="{57D76180-048C-C29F-5D89-7BC976480D53}"/>
          </ac:spMkLst>
        </pc:spChg>
        <pc:spChg chg="mod">
          <ac:chgData name="Megan Olivia St-Pierre" userId="S::mosp@yorku.ca::f5deaa9c-37c6-4c7c-8ddc-11b4aabd0f7c" providerId="AD" clId="Web-{9E0F86AA-0063-2ABC-CD56-F26560BE1E93}" dt="2023-08-18T11:59:57.467" v="436" actId="20577"/>
          <ac:spMkLst>
            <pc:docMk/>
            <pc:sldMk cId="2940224787" sldId="501"/>
            <ac:spMk id="5" creationId="{14D0A30B-1C91-324E-FE5B-3923258A6578}"/>
          </ac:spMkLst>
        </pc:spChg>
        <pc:picChg chg="add del mod ord">
          <ac:chgData name="Megan Olivia St-Pierre" userId="S::mosp@yorku.ca::f5deaa9c-37c6-4c7c-8ddc-11b4aabd0f7c" providerId="AD" clId="Web-{9E0F86AA-0063-2ABC-CD56-F26560BE1E93}" dt="2023-08-18T12:06:01.848" v="446"/>
          <ac:picMkLst>
            <pc:docMk/>
            <pc:sldMk cId="2940224787" sldId="501"/>
            <ac:picMk id="6" creationId="{1703CED7-7DCE-F515-3E98-DF00D6C6C1BB}"/>
          </ac:picMkLst>
        </pc:picChg>
        <pc:picChg chg="add mod ord">
          <ac:chgData name="Megan Olivia St-Pierre" userId="S::mosp@yorku.ca::f5deaa9c-37c6-4c7c-8ddc-11b4aabd0f7c" providerId="AD" clId="Web-{9E0F86AA-0063-2ABC-CD56-F26560BE1E93}" dt="2023-08-18T12:06:09.864" v="447"/>
          <ac:picMkLst>
            <pc:docMk/>
            <pc:sldMk cId="2940224787" sldId="501"/>
            <ac:picMk id="7" creationId="{DBB6E825-F4D2-7A65-3FF2-82DC6A0F757D}"/>
          </ac:picMkLst>
        </pc:picChg>
      </pc:sldChg>
    </pc:docChg>
  </pc:docChgLst>
  <pc:docChgLst>
    <pc:chgData name="Megan Olivia St-Pierre" userId="S::mosp@yorku.ca::f5deaa9c-37c6-4c7c-8ddc-11b4aabd0f7c" providerId="AD" clId="Web-{7438CC77-CA56-E8F5-3689-D805FD482C88}"/>
    <pc:docChg chg="addSld delSld modSld modSection">
      <pc:chgData name="Megan Olivia St-Pierre" userId="S::mosp@yorku.ca::f5deaa9c-37c6-4c7c-8ddc-11b4aabd0f7c" providerId="AD" clId="Web-{7438CC77-CA56-E8F5-3689-D805FD482C88}" dt="2023-07-20T20:01:08.554" v="155"/>
      <pc:docMkLst>
        <pc:docMk/>
      </pc:docMkLst>
      <pc:sldChg chg="modSp">
        <pc:chgData name="Megan Olivia St-Pierre" userId="S::mosp@yorku.ca::f5deaa9c-37c6-4c7c-8ddc-11b4aabd0f7c" providerId="AD" clId="Web-{7438CC77-CA56-E8F5-3689-D805FD482C88}" dt="2023-07-20T19:01:54.557" v="1" actId="20577"/>
        <pc:sldMkLst>
          <pc:docMk/>
          <pc:sldMk cId="2748599246" sldId="492"/>
        </pc:sldMkLst>
        <pc:spChg chg="mod">
          <ac:chgData name="Megan Olivia St-Pierre" userId="S::mosp@yorku.ca::f5deaa9c-37c6-4c7c-8ddc-11b4aabd0f7c" providerId="AD" clId="Web-{7438CC77-CA56-E8F5-3689-D805FD482C88}" dt="2023-07-20T19:01:54.557" v="1" actId="20577"/>
          <ac:spMkLst>
            <pc:docMk/>
            <pc:sldMk cId="2748599246" sldId="492"/>
            <ac:spMk id="8" creationId="{E29BE03D-88AD-0B55-45D5-6AB97ED78767}"/>
          </ac:spMkLst>
        </pc:spChg>
      </pc:sldChg>
      <pc:sldChg chg="new del">
        <pc:chgData name="Megan Olivia St-Pierre" userId="S::mosp@yorku.ca::f5deaa9c-37c6-4c7c-8ddc-11b4aabd0f7c" providerId="AD" clId="Web-{7438CC77-CA56-E8F5-3689-D805FD482C88}" dt="2023-07-20T19:08:39.205" v="53"/>
        <pc:sldMkLst>
          <pc:docMk/>
          <pc:sldMk cId="1734701136" sldId="493"/>
        </pc:sldMkLst>
      </pc:sldChg>
      <pc:sldChg chg="addSp delSp modSp new">
        <pc:chgData name="Megan Olivia St-Pierre" userId="S::mosp@yorku.ca::f5deaa9c-37c6-4c7c-8ddc-11b4aabd0f7c" providerId="AD" clId="Web-{7438CC77-CA56-E8F5-3689-D805FD482C88}" dt="2023-07-20T19:19:29.465" v="86"/>
        <pc:sldMkLst>
          <pc:docMk/>
          <pc:sldMk cId="1745728485" sldId="493"/>
        </pc:sldMkLst>
        <pc:spChg chg="del">
          <ac:chgData name="Megan Olivia St-Pierre" userId="S::mosp@yorku.ca::f5deaa9c-37c6-4c7c-8ddc-11b4aabd0f7c" providerId="AD" clId="Web-{7438CC77-CA56-E8F5-3689-D805FD482C88}" dt="2023-07-20T19:19:29.465" v="86"/>
          <ac:spMkLst>
            <pc:docMk/>
            <pc:sldMk cId="1745728485" sldId="493"/>
            <ac:spMk id="2" creationId="{3EB16CDB-2CCF-2CE5-A387-2B1E23156CCD}"/>
          </ac:spMkLst>
        </pc:spChg>
        <pc:spChg chg="mod">
          <ac:chgData name="Megan Olivia St-Pierre" userId="S::mosp@yorku.ca::f5deaa9c-37c6-4c7c-8ddc-11b4aabd0f7c" providerId="AD" clId="Web-{7438CC77-CA56-E8F5-3689-D805FD482C88}" dt="2023-07-20T19:18:03.058" v="61" actId="20577"/>
          <ac:spMkLst>
            <pc:docMk/>
            <pc:sldMk cId="1745728485" sldId="493"/>
            <ac:spMk id="3" creationId="{9F2949A3-69E2-ECAC-265F-149DD34B42AD}"/>
          </ac:spMkLst>
        </pc:spChg>
        <pc:spChg chg="del mod">
          <ac:chgData name="Megan Olivia St-Pierre" userId="S::mosp@yorku.ca::f5deaa9c-37c6-4c7c-8ddc-11b4aabd0f7c" providerId="AD" clId="Web-{7438CC77-CA56-E8F5-3689-D805FD482C88}" dt="2023-07-20T19:18:05.448" v="62"/>
          <ac:spMkLst>
            <pc:docMk/>
            <pc:sldMk cId="1745728485" sldId="493"/>
            <ac:spMk id="6" creationId="{7D664804-AFD9-D454-F3D3-0B9A79031A1D}"/>
          </ac:spMkLst>
        </pc:spChg>
        <pc:spChg chg="del">
          <ac:chgData name="Megan Olivia St-Pierre" userId="S::mosp@yorku.ca::f5deaa9c-37c6-4c7c-8ddc-11b4aabd0f7c" providerId="AD" clId="Web-{7438CC77-CA56-E8F5-3689-D805FD482C88}" dt="2023-07-20T19:09:05.096" v="56"/>
          <ac:spMkLst>
            <pc:docMk/>
            <pc:sldMk cId="1745728485" sldId="493"/>
            <ac:spMk id="7" creationId="{E8EF7E4D-A3B2-B3AF-06A4-702EEC99A782}"/>
          </ac:spMkLst>
        </pc:spChg>
        <pc:spChg chg="mod">
          <ac:chgData name="Megan Olivia St-Pierre" userId="S::mosp@yorku.ca::f5deaa9c-37c6-4c7c-8ddc-11b4aabd0f7c" providerId="AD" clId="Web-{7438CC77-CA56-E8F5-3689-D805FD482C88}" dt="2023-07-20T19:18:34.433" v="85" actId="20577"/>
          <ac:spMkLst>
            <pc:docMk/>
            <pc:sldMk cId="1745728485" sldId="493"/>
            <ac:spMk id="8" creationId="{C7ECE621-9742-4B14-2529-94B7E0BE7293}"/>
          </ac:spMkLst>
        </pc:spChg>
        <pc:spChg chg="del">
          <ac:chgData name="Megan Olivia St-Pierre" userId="S::mosp@yorku.ca::f5deaa9c-37c6-4c7c-8ddc-11b4aabd0f7c" providerId="AD" clId="Web-{7438CC77-CA56-E8F5-3689-D805FD482C88}" dt="2023-07-20T19:09:02.096" v="55"/>
          <ac:spMkLst>
            <pc:docMk/>
            <pc:sldMk cId="1745728485" sldId="493"/>
            <ac:spMk id="9" creationId="{60654912-6F60-21AF-8D9F-FF964C65743A}"/>
          </ac:spMkLst>
        </pc:spChg>
        <pc:picChg chg="add mod ord">
          <ac:chgData name="Megan Olivia St-Pierre" userId="S::mosp@yorku.ca::f5deaa9c-37c6-4c7c-8ddc-11b4aabd0f7c" providerId="AD" clId="Web-{7438CC77-CA56-E8F5-3689-D805FD482C88}" dt="2023-07-20T19:19:29.465" v="86"/>
          <ac:picMkLst>
            <pc:docMk/>
            <pc:sldMk cId="1745728485" sldId="493"/>
            <ac:picMk id="10" creationId="{02B034AD-B105-FDD3-8EAD-C8754B75740F}"/>
          </ac:picMkLst>
        </pc:picChg>
      </pc:sldChg>
      <pc:sldChg chg="addSp delSp modSp new del mod modClrScheme chgLayout">
        <pc:chgData name="Megan Olivia St-Pierre" userId="S::mosp@yorku.ca::f5deaa9c-37c6-4c7c-8ddc-11b4aabd0f7c" providerId="AD" clId="Web-{7438CC77-CA56-E8F5-3689-D805FD482C88}" dt="2023-07-20T19:06:58.047" v="49"/>
        <pc:sldMkLst>
          <pc:docMk/>
          <pc:sldMk cId="2728345367" sldId="493"/>
        </pc:sldMkLst>
        <pc:spChg chg="del">
          <ac:chgData name="Megan Olivia St-Pierre" userId="S::mosp@yorku.ca::f5deaa9c-37c6-4c7c-8ddc-11b4aabd0f7c" providerId="AD" clId="Web-{7438CC77-CA56-E8F5-3689-D805FD482C88}" dt="2023-07-20T19:06:52.156" v="48"/>
          <ac:spMkLst>
            <pc:docMk/>
            <pc:sldMk cId="2728345367" sldId="493"/>
            <ac:spMk id="2" creationId="{F1A80AB0-DC42-33DF-7CE5-70B3462FD71F}"/>
          </ac:spMkLst>
        </pc:spChg>
        <pc:spChg chg="add del mod ord">
          <ac:chgData name="Megan Olivia St-Pierre" userId="S::mosp@yorku.ca::f5deaa9c-37c6-4c7c-8ddc-11b4aabd0f7c" providerId="AD" clId="Web-{7438CC77-CA56-E8F5-3689-D805FD482C88}" dt="2023-07-20T19:06:52.156" v="48"/>
          <ac:spMkLst>
            <pc:docMk/>
            <pc:sldMk cId="2728345367" sldId="493"/>
            <ac:spMk id="3" creationId="{AD9A950E-495E-A45F-FB6B-C371967128C6}"/>
          </ac:spMkLst>
        </pc:spChg>
        <pc:spChg chg="mod ord">
          <ac:chgData name="Megan Olivia St-Pierre" userId="S::mosp@yorku.ca::f5deaa9c-37c6-4c7c-8ddc-11b4aabd0f7c" providerId="AD" clId="Web-{7438CC77-CA56-E8F5-3689-D805FD482C88}" dt="2023-07-20T19:06:52.156" v="48"/>
          <ac:spMkLst>
            <pc:docMk/>
            <pc:sldMk cId="2728345367" sldId="493"/>
            <ac:spMk id="4" creationId="{F36DE92A-92C9-38FA-3527-ACF6916592EB}"/>
          </ac:spMkLst>
        </pc:spChg>
        <pc:spChg chg="mod ord">
          <ac:chgData name="Megan Olivia St-Pierre" userId="S::mosp@yorku.ca::f5deaa9c-37c6-4c7c-8ddc-11b4aabd0f7c" providerId="AD" clId="Web-{7438CC77-CA56-E8F5-3689-D805FD482C88}" dt="2023-07-20T19:06:52.156" v="48"/>
          <ac:spMkLst>
            <pc:docMk/>
            <pc:sldMk cId="2728345367" sldId="493"/>
            <ac:spMk id="5" creationId="{E67F6D76-F7BD-611D-40AF-4EB79038ECAC}"/>
          </ac:spMkLst>
        </pc:spChg>
        <pc:spChg chg="add mod ord">
          <ac:chgData name="Megan Olivia St-Pierre" userId="S::mosp@yorku.ca::f5deaa9c-37c6-4c7c-8ddc-11b4aabd0f7c" providerId="AD" clId="Web-{7438CC77-CA56-E8F5-3689-D805FD482C88}" dt="2023-07-20T19:06:52.156" v="48"/>
          <ac:spMkLst>
            <pc:docMk/>
            <pc:sldMk cId="2728345367" sldId="493"/>
            <ac:spMk id="7" creationId="{D7AE759B-2960-05B9-A183-434782F208DB}"/>
          </ac:spMkLst>
        </pc:spChg>
        <pc:picChg chg="add del mod ord">
          <ac:chgData name="Megan Olivia St-Pierre" userId="S::mosp@yorku.ca::f5deaa9c-37c6-4c7c-8ddc-11b4aabd0f7c" providerId="AD" clId="Web-{7438CC77-CA56-E8F5-3689-D805FD482C88}" dt="2023-07-20T19:04:50.701" v="47"/>
          <ac:picMkLst>
            <pc:docMk/>
            <pc:sldMk cId="2728345367" sldId="493"/>
            <ac:picMk id="6" creationId="{014FBF97-0817-8826-7601-466F5FE8855F}"/>
          </ac:picMkLst>
        </pc:picChg>
      </pc:sldChg>
      <pc:sldChg chg="new del">
        <pc:chgData name="Megan Olivia St-Pierre" userId="S::mosp@yorku.ca::f5deaa9c-37c6-4c7c-8ddc-11b4aabd0f7c" providerId="AD" clId="Web-{7438CC77-CA56-E8F5-3689-D805FD482C88}" dt="2023-07-20T19:08:30.642" v="51"/>
        <pc:sldMkLst>
          <pc:docMk/>
          <pc:sldMk cId="3499462164" sldId="493"/>
        </pc:sldMkLst>
      </pc:sldChg>
      <pc:sldChg chg="addSp delSp modSp new mod modClrScheme chgLayout">
        <pc:chgData name="Megan Olivia St-Pierre" userId="S::mosp@yorku.ca::f5deaa9c-37c6-4c7c-8ddc-11b4aabd0f7c" providerId="AD" clId="Web-{7438CC77-CA56-E8F5-3689-D805FD482C88}" dt="2023-07-20T20:00:18.694" v="142" actId="1076"/>
        <pc:sldMkLst>
          <pc:docMk/>
          <pc:sldMk cId="4076565674" sldId="494"/>
        </pc:sldMkLst>
        <pc:spChg chg="add del mod">
          <ac:chgData name="Megan Olivia St-Pierre" userId="S::mosp@yorku.ca::f5deaa9c-37c6-4c7c-8ddc-11b4aabd0f7c" providerId="AD" clId="Web-{7438CC77-CA56-E8F5-3689-D805FD482C88}" dt="2023-07-20T19:52:01.076" v="121"/>
          <ac:spMkLst>
            <pc:docMk/>
            <pc:sldMk cId="4076565674" sldId="494"/>
            <ac:spMk id="2" creationId="{07A5AD46-ED3A-47F9-CBEF-8CD8B80B44D2}"/>
          </ac:spMkLst>
        </pc:spChg>
        <pc:spChg chg="del">
          <ac:chgData name="Megan Olivia St-Pierre" userId="S::mosp@yorku.ca::f5deaa9c-37c6-4c7c-8ddc-11b4aabd0f7c" providerId="AD" clId="Web-{7438CC77-CA56-E8F5-3689-D805FD482C88}" dt="2023-07-20T19:27:52.458" v="114"/>
          <ac:spMkLst>
            <pc:docMk/>
            <pc:sldMk cId="4076565674" sldId="494"/>
            <ac:spMk id="2" creationId="{0B77D771-B6F2-75FC-1DFC-CDE0EC00728C}"/>
          </ac:spMkLst>
        </pc:spChg>
        <pc:spChg chg="mod ord">
          <ac:chgData name="Megan Olivia St-Pierre" userId="S::mosp@yorku.ca::f5deaa9c-37c6-4c7c-8ddc-11b4aabd0f7c" providerId="AD" clId="Web-{7438CC77-CA56-E8F5-3689-D805FD482C88}" dt="2023-07-20T19:28:04.146" v="118" actId="20577"/>
          <ac:spMkLst>
            <pc:docMk/>
            <pc:sldMk cId="4076565674" sldId="494"/>
            <ac:spMk id="3" creationId="{EFEFC569-C311-DE69-DAC3-8A283ECE3058}"/>
          </ac:spMkLst>
        </pc:spChg>
        <pc:spChg chg="mod ord">
          <ac:chgData name="Megan Olivia St-Pierre" userId="S::mosp@yorku.ca::f5deaa9c-37c6-4c7c-8ddc-11b4aabd0f7c" providerId="AD" clId="Web-{7438CC77-CA56-E8F5-3689-D805FD482C88}" dt="2023-07-20T19:27:52.458" v="114"/>
          <ac:spMkLst>
            <pc:docMk/>
            <pc:sldMk cId="4076565674" sldId="494"/>
            <ac:spMk id="4" creationId="{99702178-DD0B-6A86-4124-334CC0F6A019}"/>
          </ac:spMkLst>
        </pc:spChg>
        <pc:spChg chg="mod ord">
          <ac:chgData name="Megan Olivia St-Pierre" userId="S::mosp@yorku.ca::f5deaa9c-37c6-4c7c-8ddc-11b4aabd0f7c" providerId="AD" clId="Web-{7438CC77-CA56-E8F5-3689-D805FD482C88}" dt="2023-07-20T19:27:52.458" v="114"/>
          <ac:spMkLst>
            <pc:docMk/>
            <pc:sldMk cId="4076565674" sldId="494"/>
            <ac:spMk id="5" creationId="{C7D444DE-801F-BE0A-3F56-D230E1AE2FEC}"/>
          </ac:spMkLst>
        </pc:spChg>
        <pc:spChg chg="del">
          <ac:chgData name="Megan Olivia St-Pierre" userId="S::mosp@yorku.ca::f5deaa9c-37c6-4c7c-8ddc-11b4aabd0f7c" providerId="AD" clId="Web-{7438CC77-CA56-E8F5-3689-D805FD482C88}" dt="2023-07-20T19:27:11.754" v="92"/>
          <ac:spMkLst>
            <pc:docMk/>
            <pc:sldMk cId="4076565674" sldId="494"/>
            <ac:spMk id="6" creationId="{1B9053EA-CA94-C9AC-1B5F-DC668F8B33A2}"/>
          </ac:spMkLst>
        </pc:spChg>
        <pc:spChg chg="del">
          <ac:chgData name="Megan Olivia St-Pierre" userId="S::mosp@yorku.ca::f5deaa9c-37c6-4c7c-8ddc-11b4aabd0f7c" providerId="AD" clId="Web-{7438CC77-CA56-E8F5-3689-D805FD482C88}" dt="2023-07-20T19:27:08.410" v="91"/>
          <ac:spMkLst>
            <pc:docMk/>
            <pc:sldMk cId="4076565674" sldId="494"/>
            <ac:spMk id="7" creationId="{79578267-222F-8E14-7B30-E53BB8710647}"/>
          </ac:spMkLst>
        </pc:spChg>
        <pc:spChg chg="add del mod">
          <ac:chgData name="Megan Olivia St-Pierre" userId="S::mosp@yorku.ca::f5deaa9c-37c6-4c7c-8ddc-11b4aabd0f7c" providerId="AD" clId="Web-{7438CC77-CA56-E8F5-3689-D805FD482C88}" dt="2023-07-20T19:58:40.646" v="128"/>
          <ac:spMkLst>
            <pc:docMk/>
            <pc:sldMk cId="4076565674" sldId="494"/>
            <ac:spMk id="7" creationId="{7C330769-BCD9-53EB-94CD-97D37BB97C29}"/>
          </ac:spMkLst>
        </pc:spChg>
        <pc:spChg chg="add del mod">
          <ac:chgData name="Megan Olivia St-Pierre" userId="S::mosp@yorku.ca::f5deaa9c-37c6-4c7c-8ddc-11b4aabd0f7c" providerId="AD" clId="Web-{7438CC77-CA56-E8F5-3689-D805FD482C88}" dt="2023-07-20T19:58:54.505" v="132"/>
          <ac:spMkLst>
            <pc:docMk/>
            <pc:sldMk cId="4076565674" sldId="494"/>
            <ac:spMk id="8" creationId="{26EFCD91-858A-A348-07D9-5FCB136EC4F9}"/>
          </ac:spMkLst>
        </pc:spChg>
        <pc:spChg chg="del mod">
          <ac:chgData name="Megan Olivia St-Pierre" userId="S::mosp@yorku.ca::f5deaa9c-37c6-4c7c-8ddc-11b4aabd0f7c" providerId="AD" clId="Web-{7438CC77-CA56-E8F5-3689-D805FD482C88}" dt="2023-07-20T19:27:28.473" v="95"/>
          <ac:spMkLst>
            <pc:docMk/>
            <pc:sldMk cId="4076565674" sldId="494"/>
            <ac:spMk id="8" creationId="{67F50C18-4AFE-5082-1933-5C07B3CC0EA4}"/>
          </ac:spMkLst>
        </pc:spChg>
        <pc:spChg chg="add del mod">
          <ac:chgData name="Megan Olivia St-Pierre" userId="S::mosp@yorku.ca::f5deaa9c-37c6-4c7c-8ddc-11b4aabd0f7c" providerId="AD" clId="Web-{7438CC77-CA56-E8F5-3689-D805FD482C88}" dt="2023-07-20T19:59:08.568" v="136"/>
          <ac:spMkLst>
            <pc:docMk/>
            <pc:sldMk cId="4076565674" sldId="494"/>
            <ac:spMk id="9" creationId="{A89760AC-7887-E302-4E47-9EB3DE74A74B}"/>
          </ac:spMkLst>
        </pc:spChg>
        <pc:spChg chg="del">
          <ac:chgData name="Megan Olivia St-Pierre" userId="S::mosp@yorku.ca::f5deaa9c-37c6-4c7c-8ddc-11b4aabd0f7c" providerId="AD" clId="Web-{7438CC77-CA56-E8F5-3689-D805FD482C88}" dt="2023-07-20T19:27:07.504" v="90"/>
          <ac:spMkLst>
            <pc:docMk/>
            <pc:sldMk cId="4076565674" sldId="494"/>
            <ac:spMk id="9" creationId="{D72DBE60-7D28-73C7-9BCC-6A06B691FE76}"/>
          </ac:spMkLst>
        </pc:spChg>
        <pc:picChg chg="add mod">
          <ac:chgData name="Megan Olivia St-Pierre" userId="S::mosp@yorku.ca::f5deaa9c-37c6-4c7c-8ddc-11b4aabd0f7c" providerId="AD" clId="Web-{7438CC77-CA56-E8F5-3689-D805FD482C88}" dt="2023-07-20T19:57:35.395" v="125" actId="14100"/>
          <ac:picMkLst>
            <pc:docMk/>
            <pc:sldMk cId="4076565674" sldId="494"/>
            <ac:picMk id="6" creationId="{4BA52121-92E0-B604-98E6-9C48B0CEC549}"/>
          </ac:picMkLst>
        </pc:picChg>
        <pc:picChg chg="add mod">
          <ac:chgData name="Megan Olivia St-Pierre" userId="S::mosp@yorku.ca::f5deaa9c-37c6-4c7c-8ddc-11b4aabd0f7c" providerId="AD" clId="Web-{7438CC77-CA56-E8F5-3689-D805FD482C88}" dt="2023-07-20T20:00:18.694" v="142" actId="1076"/>
          <ac:picMkLst>
            <pc:docMk/>
            <pc:sldMk cId="4076565674" sldId="494"/>
            <ac:picMk id="10" creationId="{EB28D54F-9E58-2935-8454-5B953AB6988A}"/>
          </ac:picMkLst>
        </pc:picChg>
      </pc:sldChg>
      <pc:sldChg chg="new del">
        <pc:chgData name="Megan Olivia St-Pierre" userId="S::mosp@yorku.ca::f5deaa9c-37c6-4c7c-8ddc-11b4aabd0f7c" providerId="AD" clId="Web-{7438CC77-CA56-E8F5-3689-D805FD482C88}" dt="2023-07-20T19:26:54.973" v="88"/>
        <pc:sldMkLst>
          <pc:docMk/>
          <pc:sldMk cId="4236931425" sldId="494"/>
        </pc:sldMkLst>
      </pc:sldChg>
      <pc:sldChg chg="new del">
        <pc:chgData name="Megan Olivia St-Pierre" userId="S::mosp@yorku.ca::f5deaa9c-37c6-4c7c-8ddc-11b4aabd0f7c" providerId="AD" clId="Web-{7438CC77-CA56-E8F5-3689-D805FD482C88}" dt="2023-07-20T20:01:02.648" v="154"/>
        <pc:sldMkLst>
          <pc:docMk/>
          <pc:sldMk cId="1206445607" sldId="495"/>
        </pc:sldMkLst>
      </pc:sldChg>
      <pc:sldChg chg="new del">
        <pc:chgData name="Megan Olivia St-Pierre" userId="S::mosp@yorku.ca::f5deaa9c-37c6-4c7c-8ddc-11b4aabd0f7c" providerId="AD" clId="Web-{7438CC77-CA56-E8F5-3689-D805FD482C88}" dt="2023-07-20T20:01:08.554" v="155"/>
        <pc:sldMkLst>
          <pc:docMk/>
          <pc:sldMk cId="2507374126" sldId="496"/>
        </pc:sldMkLst>
      </pc:sldChg>
      <pc:sldChg chg="modSp add">
        <pc:chgData name="Megan Olivia St-Pierre" userId="S::mosp@yorku.ca::f5deaa9c-37c6-4c7c-8ddc-11b4aabd0f7c" providerId="AD" clId="Web-{7438CC77-CA56-E8F5-3689-D805FD482C88}" dt="2023-07-20T20:00:57.976" v="153" actId="20577"/>
        <pc:sldMkLst>
          <pc:docMk/>
          <pc:sldMk cId="973979228" sldId="497"/>
        </pc:sldMkLst>
        <pc:spChg chg="mod">
          <ac:chgData name="Megan Olivia St-Pierre" userId="S::mosp@yorku.ca::f5deaa9c-37c6-4c7c-8ddc-11b4aabd0f7c" providerId="AD" clId="Web-{7438CC77-CA56-E8F5-3689-D805FD482C88}" dt="2023-07-20T20:00:57.976" v="153" actId="20577"/>
          <ac:spMkLst>
            <pc:docMk/>
            <pc:sldMk cId="973979228" sldId="497"/>
            <ac:spMk id="4" creationId="{79EB7C26-46BC-5A40-802F-B26012757ED8}"/>
          </ac:spMkLst>
        </pc:spChg>
      </pc:sldChg>
      <pc:sldMasterChg chg="addSldLayout">
        <pc:chgData name="Megan Olivia St-Pierre" userId="S::mosp@yorku.ca::f5deaa9c-37c6-4c7c-8ddc-11b4aabd0f7c" providerId="AD" clId="Web-{7438CC77-CA56-E8F5-3689-D805FD482C88}" dt="2023-07-20T20:00:44.460" v="145"/>
        <pc:sldMasterMkLst>
          <pc:docMk/>
          <pc:sldMasterMk cId="1858158626" sldId="2147483648"/>
        </pc:sldMasterMkLst>
        <pc:sldLayoutChg chg="add">
          <pc:chgData name="Megan Olivia St-Pierre" userId="S::mosp@yorku.ca::f5deaa9c-37c6-4c7c-8ddc-11b4aabd0f7c" providerId="AD" clId="Web-{7438CC77-CA56-E8F5-3689-D805FD482C88}" dt="2023-07-20T20:00:44.460" v="145"/>
          <pc:sldLayoutMkLst>
            <pc:docMk/>
            <pc:sldMasterMk cId="1858158626" sldId="2147483648"/>
            <pc:sldLayoutMk cId="1430100192" sldId="2147483683"/>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88528291" sldId="2147483684"/>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1085675129" sldId="2147483685"/>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221412751" sldId="2147483686"/>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686713318" sldId="2147483687"/>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591750659" sldId="2147483688"/>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202422681" sldId="2147483689"/>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88886872" sldId="2147483690"/>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4119385303" sldId="2147483691"/>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062963029" sldId="2147483692"/>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624210312" sldId="2147483693"/>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688430697" sldId="2147483694"/>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1065083164" sldId="2147483695"/>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217318530" sldId="2147483696"/>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987327247" sldId="2147483697"/>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93609511" sldId="2147483698"/>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1548001355" sldId="2147483699"/>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2840046305" sldId="2147483700"/>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884057878" sldId="2147483701"/>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409851222" sldId="2147483702"/>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02873717" sldId="2147483703"/>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981500791" sldId="2147483704"/>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1098583010" sldId="2147483705"/>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3214710931" sldId="2147483706"/>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838146228" sldId="2147483707"/>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4246165359" sldId="2147483708"/>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514207300" sldId="2147483709"/>
          </pc:sldLayoutMkLst>
        </pc:sldLayoutChg>
        <pc:sldLayoutChg chg="add">
          <pc:chgData name="Megan Olivia St-Pierre" userId="S::mosp@yorku.ca::f5deaa9c-37c6-4c7c-8ddc-11b4aabd0f7c" providerId="AD" clId="Web-{7438CC77-CA56-E8F5-3689-D805FD482C88}" dt="2023-07-20T20:00:44.460" v="145"/>
          <pc:sldLayoutMkLst>
            <pc:docMk/>
            <pc:sldMasterMk cId="1858158626" sldId="2147483648"/>
            <pc:sldLayoutMk cId="194862217" sldId="2147483710"/>
          </pc:sldLayoutMkLst>
        </pc:sldLayoutChg>
      </pc:sldMasterChg>
    </pc:docChg>
  </pc:docChgLst>
  <pc:docChgLst>
    <pc:chgData name="Megan Olivia St-Pierre" userId="S::mosp@yorku.ca::f5deaa9c-37c6-4c7c-8ddc-11b4aabd0f7c" providerId="AD" clId="Web-{F1A429F3-8092-0767-6D3A-157296D3DDD6}"/>
    <pc:docChg chg="mod addSld modSld modSection">
      <pc:chgData name="Megan Olivia St-Pierre" userId="S::mosp@yorku.ca::f5deaa9c-37c6-4c7c-8ddc-11b4aabd0f7c" providerId="AD" clId="Web-{F1A429F3-8092-0767-6D3A-157296D3DDD6}" dt="2023-08-18T11:50:07.776" v="1166" actId="20577"/>
      <pc:docMkLst>
        <pc:docMk/>
      </pc:docMkLst>
      <pc:sldChg chg="modSp modCm">
        <pc:chgData name="Megan Olivia St-Pierre" userId="S::mosp@yorku.ca::f5deaa9c-37c6-4c7c-8ddc-11b4aabd0f7c" providerId="AD" clId="Web-{F1A429F3-8092-0767-6D3A-157296D3DDD6}" dt="2023-08-18T10:26:33.983" v="911" actId="20577"/>
        <pc:sldMkLst>
          <pc:docMk/>
          <pc:sldMk cId="3201318879" sldId="468"/>
        </pc:sldMkLst>
        <pc:spChg chg="mod">
          <ac:chgData name="Megan Olivia St-Pierre" userId="S::mosp@yorku.ca::f5deaa9c-37c6-4c7c-8ddc-11b4aabd0f7c" providerId="AD" clId="Web-{F1A429F3-8092-0767-6D3A-157296D3DDD6}" dt="2023-08-18T10:26:33.983" v="911" actId="20577"/>
          <ac:spMkLst>
            <pc:docMk/>
            <pc:sldMk cId="3201318879" sldId="468"/>
            <ac:spMk id="2" creationId="{A58EAB07-29FA-29CF-DB7A-292797E6DD86}"/>
          </ac:spMkLst>
        </pc:spChg>
        <pc:extLst>
          <p:ext xmlns:p="http://schemas.openxmlformats.org/presentationml/2006/main" uri="{D6D511B9-2390-475A-947B-AFAB55BFBCF1}">
            <pc226:cmChg xmlns:pc226="http://schemas.microsoft.com/office/powerpoint/2022/06/main/command" chg="mod modRxn">
              <pc226:chgData name="Megan Olivia St-Pierre" userId="S::mosp@yorku.ca::f5deaa9c-37c6-4c7c-8ddc-11b4aabd0f7c" providerId="AD" clId="Web-{F1A429F3-8092-0767-6D3A-157296D3DDD6}" dt="2023-08-18T10:25:44.780" v="883"/>
              <pc2:cmMkLst xmlns:pc2="http://schemas.microsoft.com/office/powerpoint/2019/9/main/command">
                <pc:docMk/>
                <pc:sldMk cId="3201318879" sldId="468"/>
                <pc2:cmMk id="{5624FE95-5D0B-3C4D-BA80-22674420333C}"/>
              </pc2:cmMkLst>
            </pc226:cmChg>
          </p:ext>
        </pc:extLst>
      </pc:sldChg>
      <pc:sldChg chg="modSp modCm">
        <pc:chgData name="Megan Olivia St-Pierre" userId="S::mosp@yorku.ca::f5deaa9c-37c6-4c7c-8ddc-11b4aabd0f7c" providerId="AD" clId="Web-{F1A429F3-8092-0767-6D3A-157296D3DDD6}" dt="2023-08-18T10:26:51.576" v="912" actId="20577"/>
        <pc:sldMkLst>
          <pc:docMk/>
          <pc:sldMk cId="1813451306" sldId="469"/>
        </pc:sldMkLst>
        <pc:spChg chg="mod">
          <ac:chgData name="Megan Olivia St-Pierre" userId="S::mosp@yorku.ca::f5deaa9c-37c6-4c7c-8ddc-11b4aabd0f7c" providerId="AD" clId="Web-{F1A429F3-8092-0767-6D3A-157296D3DDD6}" dt="2023-08-18T10:26:51.576" v="912" actId="20577"/>
          <ac:spMkLst>
            <pc:docMk/>
            <pc:sldMk cId="1813451306" sldId="469"/>
            <ac:spMk id="2" creationId="{953F5F34-BDF0-C6F5-883F-E9521E34A8B0}"/>
          </ac:spMkLst>
        </pc:spChg>
        <pc:extLst>
          <p:ext xmlns:p="http://schemas.openxmlformats.org/presentationml/2006/main" uri="{D6D511B9-2390-475A-947B-AFAB55BFBCF1}">
            <pc226:cmChg xmlns:pc226="http://schemas.microsoft.com/office/powerpoint/2022/06/main/command" chg="">
              <pc226:chgData name="Megan Olivia St-Pierre" userId="S::mosp@yorku.ca::f5deaa9c-37c6-4c7c-8ddc-11b4aabd0f7c" providerId="AD" clId="Web-{F1A429F3-8092-0767-6D3A-157296D3DDD6}" dt="2023-08-18T10:25:26.843" v="881"/>
              <pc2:cmMkLst xmlns:pc2="http://schemas.microsoft.com/office/powerpoint/2019/9/main/command">
                <pc:docMk/>
                <pc:sldMk cId="1813451306" sldId="469"/>
                <pc2:cmMk id="{61105AC7-2F48-F443-B1EB-67E02CA706EA}"/>
              </pc2:cmMkLst>
              <pc226:cmRplyChg chg="add">
                <pc226:chgData name="Megan Olivia St-Pierre" userId="S::mosp@yorku.ca::f5deaa9c-37c6-4c7c-8ddc-11b4aabd0f7c" providerId="AD" clId="Web-{F1A429F3-8092-0767-6D3A-157296D3DDD6}" dt="2023-08-18T10:25:26.843" v="881"/>
                <pc2:cmRplyMkLst xmlns:pc2="http://schemas.microsoft.com/office/powerpoint/2019/9/main/command">
                  <pc:docMk/>
                  <pc:sldMk cId="1813451306" sldId="469"/>
                  <pc2:cmMk id="{61105AC7-2F48-F443-B1EB-67E02CA706EA}"/>
                  <pc2:cmRplyMk id="{104B2AA8-3C3E-461F-9E31-EEBC882792CE}"/>
                </pc2:cmRplyMkLst>
              </pc226:cmRplyChg>
            </pc226:cmChg>
          </p:ext>
        </pc:extLst>
      </pc:sldChg>
      <pc:sldChg chg="modSp">
        <pc:chgData name="Megan Olivia St-Pierre" userId="S::mosp@yorku.ca::f5deaa9c-37c6-4c7c-8ddc-11b4aabd0f7c" providerId="AD" clId="Web-{F1A429F3-8092-0767-6D3A-157296D3DDD6}" dt="2023-08-18T10:26:55.545" v="913" actId="20577"/>
        <pc:sldMkLst>
          <pc:docMk/>
          <pc:sldMk cId="524061517" sldId="471"/>
        </pc:sldMkLst>
        <pc:spChg chg="mod">
          <ac:chgData name="Megan Olivia St-Pierre" userId="S::mosp@yorku.ca::f5deaa9c-37c6-4c7c-8ddc-11b4aabd0f7c" providerId="AD" clId="Web-{F1A429F3-8092-0767-6D3A-157296D3DDD6}" dt="2023-08-18T10:26:55.545" v="913" actId="20577"/>
          <ac:spMkLst>
            <pc:docMk/>
            <pc:sldMk cId="524061517" sldId="471"/>
            <ac:spMk id="4" creationId="{D0BC113C-6429-D033-03E6-F278518403FF}"/>
          </ac:spMkLst>
        </pc:spChg>
      </pc:sldChg>
      <pc:sldChg chg="modSp">
        <pc:chgData name="Megan Olivia St-Pierre" userId="S::mosp@yorku.ca::f5deaa9c-37c6-4c7c-8ddc-11b4aabd0f7c" providerId="AD" clId="Web-{F1A429F3-8092-0767-6D3A-157296D3DDD6}" dt="2023-08-18T10:27:20.404" v="915" actId="20577"/>
        <pc:sldMkLst>
          <pc:docMk/>
          <pc:sldMk cId="711330787" sldId="472"/>
        </pc:sldMkLst>
        <pc:spChg chg="mod">
          <ac:chgData name="Megan Olivia St-Pierre" userId="S::mosp@yorku.ca::f5deaa9c-37c6-4c7c-8ddc-11b4aabd0f7c" providerId="AD" clId="Web-{F1A429F3-8092-0767-6D3A-157296D3DDD6}" dt="2023-08-18T10:27:20.404" v="915" actId="20577"/>
          <ac:spMkLst>
            <pc:docMk/>
            <pc:sldMk cId="711330787" sldId="472"/>
            <ac:spMk id="4" creationId="{E309E450-7086-233D-A096-DFE9D7BA2A12}"/>
          </ac:spMkLst>
        </pc:spChg>
      </pc:sldChg>
      <pc:sldChg chg="modSp">
        <pc:chgData name="Megan Olivia St-Pierre" userId="S::mosp@yorku.ca::f5deaa9c-37c6-4c7c-8ddc-11b4aabd0f7c" providerId="AD" clId="Web-{F1A429F3-8092-0767-6D3A-157296D3DDD6}" dt="2023-08-18T11:46:22.230" v="981" actId="20577"/>
        <pc:sldMkLst>
          <pc:docMk/>
          <pc:sldMk cId="1810140138" sldId="473"/>
        </pc:sldMkLst>
        <pc:spChg chg="mod">
          <ac:chgData name="Megan Olivia St-Pierre" userId="S::mosp@yorku.ca::f5deaa9c-37c6-4c7c-8ddc-11b4aabd0f7c" providerId="AD" clId="Web-{F1A429F3-8092-0767-6D3A-157296D3DDD6}" dt="2023-08-18T10:27:22.404" v="916" actId="20577"/>
          <ac:spMkLst>
            <pc:docMk/>
            <pc:sldMk cId="1810140138" sldId="473"/>
            <ac:spMk id="2" creationId="{E6B5DDF7-61AE-EF79-92F2-2625E30CFF20}"/>
          </ac:spMkLst>
        </pc:spChg>
        <pc:spChg chg="mod">
          <ac:chgData name="Megan Olivia St-Pierre" userId="S::mosp@yorku.ca::f5deaa9c-37c6-4c7c-8ddc-11b4aabd0f7c" providerId="AD" clId="Web-{F1A429F3-8092-0767-6D3A-157296D3DDD6}" dt="2023-08-18T11:45:57.214" v="959" actId="20577"/>
          <ac:spMkLst>
            <pc:docMk/>
            <pc:sldMk cId="1810140138" sldId="473"/>
            <ac:spMk id="4" creationId="{070350A3-33D6-8F0A-2C98-6F18CC5FA578}"/>
          </ac:spMkLst>
        </pc:spChg>
        <pc:spChg chg="mod">
          <ac:chgData name="Megan Olivia St-Pierre" userId="S::mosp@yorku.ca::f5deaa9c-37c6-4c7c-8ddc-11b4aabd0f7c" providerId="AD" clId="Web-{F1A429F3-8092-0767-6D3A-157296D3DDD6}" dt="2023-08-18T11:46:22.230" v="981" actId="20577"/>
          <ac:spMkLst>
            <pc:docMk/>
            <pc:sldMk cId="1810140138" sldId="473"/>
            <ac:spMk id="6" creationId="{2CCA1A88-C6D8-7392-054A-87F3073C13B4}"/>
          </ac:spMkLst>
        </pc:spChg>
      </pc:sldChg>
      <pc:sldChg chg="modSp">
        <pc:chgData name="Megan Olivia St-Pierre" userId="S::mosp@yorku.ca::f5deaa9c-37c6-4c7c-8ddc-11b4aabd0f7c" providerId="AD" clId="Web-{F1A429F3-8092-0767-6D3A-157296D3DDD6}" dt="2023-08-18T10:27:29.201" v="917" actId="20577"/>
        <pc:sldMkLst>
          <pc:docMk/>
          <pc:sldMk cId="3105690531" sldId="474"/>
        </pc:sldMkLst>
        <pc:spChg chg="mod">
          <ac:chgData name="Megan Olivia St-Pierre" userId="S::mosp@yorku.ca::f5deaa9c-37c6-4c7c-8ddc-11b4aabd0f7c" providerId="AD" clId="Web-{F1A429F3-8092-0767-6D3A-157296D3DDD6}" dt="2023-08-18T10:27:29.201" v="917" actId="20577"/>
          <ac:spMkLst>
            <pc:docMk/>
            <pc:sldMk cId="3105690531" sldId="474"/>
            <ac:spMk id="3" creationId="{EFD72142-153B-9F5C-9AAA-07E377426E91}"/>
          </ac:spMkLst>
        </pc:spChg>
      </pc:sldChg>
      <pc:sldChg chg="modSp modCm">
        <pc:chgData name="Megan Olivia St-Pierre" userId="S::mosp@yorku.ca::f5deaa9c-37c6-4c7c-8ddc-11b4aabd0f7c" providerId="AD" clId="Web-{F1A429F3-8092-0767-6D3A-157296D3DDD6}" dt="2023-08-18T10:27:33.732" v="918" actId="20577"/>
        <pc:sldMkLst>
          <pc:docMk/>
          <pc:sldMk cId="76496754" sldId="475"/>
        </pc:sldMkLst>
        <pc:spChg chg="mod">
          <ac:chgData name="Megan Olivia St-Pierre" userId="S::mosp@yorku.ca::f5deaa9c-37c6-4c7c-8ddc-11b4aabd0f7c" providerId="AD" clId="Web-{F1A429F3-8092-0767-6D3A-157296D3DDD6}" dt="2023-08-18T10:27:33.732" v="918" actId="20577"/>
          <ac:spMkLst>
            <pc:docMk/>
            <pc:sldMk cId="76496754" sldId="475"/>
            <ac:spMk id="2" creationId="{786BAC7D-22A7-4E57-19A5-4906D9DE8C67}"/>
          </ac:spMkLst>
        </pc:spChg>
        <pc:spChg chg="mod">
          <ac:chgData name="Megan Olivia St-Pierre" userId="S::mosp@yorku.ca::f5deaa9c-37c6-4c7c-8ddc-11b4aabd0f7c" providerId="AD" clId="Web-{F1A429F3-8092-0767-6D3A-157296D3DDD6}" dt="2023-08-18T10:24:24.016" v="879" actId="1076"/>
          <ac:spMkLst>
            <pc:docMk/>
            <pc:sldMk cId="76496754" sldId="475"/>
            <ac:spMk id="9" creationId="{C5B58BB3-950D-17B3-786C-7B58EA1AB3D5}"/>
          </ac:spMkLst>
        </pc:spChg>
        <pc:extLst>
          <p:ext xmlns:p="http://schemas.openxmlformats.org/presentationml/2006/main" uri="{D6D511B9-2390-475A-947B-AFAB55BFBCF1}">
            <pc226:cmChg xmlns:pc226="http://schemas.microsoft.com/office/powerpoint/2022/06/main/command" chg="">
              <pc226:chgData name="Megan Olivia St-Pierre" userId="S::mosp@yorku.ca::f5deaa9c-37c6-4c7c-8ddc-11b4aabd0f7c" providerId="AD" clId="Web-{F1A429F3-8092-0767-6D3A-157296D3DDD6}" dt="2023-08-18T10:24:43.234" v="880"/>
              <pc2:cmMkLst xmlns:pc2="http://schemas.microsoft.com/office/powerpoint/2019/9/main/command">
                <pc:docMk/>
                <pc:sldMk cId="76496754" sldId="475"/>
                <pc2:cmMk id="{04A1C4EF-C5FF-3948-9A50-0C4E359BF0CF}"/>
              </pc2:cmMkLst>
              <pc226:cmRplyChg chg="add">
                <pc226:chgData name="Megan Olivia St-Pierre" userId="S::mosp@yorku.ca::f5deaa9c-37c6-4c7c-8ddc-11b4aabd0f7c" providerId="AD" clId="Web-{F1A429F3-8092-0767-6D3A-157296D3DDD6}" dt="2023-08-18T10:24:43.234" v="880"/>
                <pc2:cmRplyMkLst xmlns:pc2="http://schemas.microsoft.com/office/powerpoint/2019/9/main/command">
                  <pc:docMk/>
                  <pc:sldMk cId="76496754" sldId="475"/>
                  <pc2:cmMk id="{04A1C4EF-C5FF-3948-9A50-0C4E359BF0CF}"/>
                  <pc2:cmRplyMk id="{5C164AEC-96FE-4F62-972D-B3C17ED4F49B}"/>
                </pc2:cmRplyMkLst>
              </pc226:cmRplyChg>
            </pc226:cmChg>
          </p:ext>
        </pc:extLst>
      </pc:sldChg>
      <pc:sldChg chg="modSp modCm">
        <pc:chgData name="Megan Olivia St-Pierre" userId="S::mosp@yorku.ca::f5deaa9c-37c6-4c7c-8ddc-11b4aabd0f7c" providerId="AD" clId="Web-{F1A429F3-8092-0767-6D3A-157296D3DDD6}" dt="2023-08-18T10:27:46.638" v="920" actId="20577"/>
        <pc:sldMkLst>
          <pc:docMk/>
          <pc:sldMk cId="2911010248" sldId="476"/>
        </pc:sldMkLst>
        <pc:spChg chg="mod">
          <ac:chgData name="Megan Olivia St-Pierre" userId="S::mosp@yorku.ca::f5deaa9c-37c6-4c7c-8ddc-11b4aabd0f7c" providerId="AD" clId="Web-{F1A429F3-8092-0767-6D3A-157296D3DDD6}" dt="2023-08-18T10:27:46.638" v="920" actId="20577"/>
          <ac:spMkLst>
            <pc:docMk/>
            <pc:sldMk cId="2911010248" sldId="476"/>
            <ac:spMk id="2" creationId="{129E8955-12B0-9710-B056-29959FCCEC75}"/>
          </ac:spMkLst>
        </pc:spChg>
        <pc:extLst>
          <p:ext xmlns:p="http://schemas.openxmlformats.org/presentationml/2006/main" uri="{D6D511B9-2390-475A-947B-AFAB55BFBCF1}">
            <pc226:cmChg xmlns:pc226="http://schemas.microsoft.com/office/powerpoint/2022/06/main/command" chg="">
              <pc226:chgData name="Megan Olivia St-Pierre" userId="S::mosp@yorku.ca::f5deaa9c-37c6-4c7c-8ddc-11b4aabd0f7c" providerId="AD" clId="Web-{F1A429F3-8092-0767-6D3A-157296D3DDD6}" dt="2023-08-18T10:23:54.344" v="878"/>
              <pc2:cmMkLst xmlns:pc2="http://schemas.microsoft.com/office/powerpoint/2019/9/main/command">
                <pc:docMk/>
                <pc:sldMk cId="2911010248" sldId="476"/>
                <pc2:cmMk id="{6DDC8072-3010-F34A-B71E-54D6403D68C7}"/>
              </pc2:cmMkLst>
              <pc226:cmRplyChg chg="add">
                <pc226:chgData name="Megan Olivia St-Pierre" userId="S::mosp@yorku.ca::f5deaa9c-37c6-4c7c-8ddc-11b4aabd0f7c" providerId="AD" clId="Web-{F1A429F3-8092-0767-6D3A-157296D3DDD6}" dt="2023-08-18T10:23:54.344" v="878"/>
                <pc2:cmRplyMkLst xmlns:pc2="http://schemas.microsoft.com/office/powerpoint/2019/9/main/command">
                  <pc:docMk/>
                  <pc:sldMk cId="2911010248" sldId="476"/>
                  <pc2:cmMk id="{6DDC8072-3010-F34A-B71E-54D6403D68C7}"/>
                  <pc2:cmRplyMk id="{2465BCF4-7D06-4135-884B-3C9A7CD12098}"/>
                </pc2:cmRplyMkLst>
              </pc226:cmRplyChg>
            </pc226:cmChg>
          </p:ext>
        </pc:extLst>
      </pc:sldChg>
      <pc:sldChg chg="modSp modCm">
        <pc:chgData name="Megan Olivia St-Pierre" userId="S::mosp@yorku.ca::f5deaa9c-37c6-4c7c-8ddc-11b4aabd0f7c" providerId="AD" clId="Web-{F1A429F3-8092-0767-6D3A-157296D3DDD6}" dt="2023-08-18T10:28:05.638" v="921" actId="20577"/>
        <pc:sldMkLst>
          <pc:docMk/>
          <pc:sldMk cId="913605126" sldId="477"/>
        </pc:sldMkLst>
        <pc:spChg chg="mod">
          <ac:chgData name="Megan Olivia St-Pierre" userId="S::mosp@yorku.ca::f5deaa9c-37c6-4c7c-8ddc-11b4aabd0f7c" providerId="AD" clId="Web-{F1A429F3-8092-0767-6D3A-157296D3DDD6}" dt="2023-08-18T10:28:05.638" v="921" actId="20577"/>
          <ac:spMkLst>
            <pc:docMk/>
            <pc:sldMk cId="913605126" sldId="477"/>
            <ac:spMk id="15" creationId="{F7F620C0-71C8-94B1-6777-5BA9BA7FFB5A}"/>
          </ac:spMkLst>
        </pc:spChg>
        <pc:spChg chg="mod">
          <ac:chgData name="Megan Olivia St-Pierre" userId="S::mosp@yorku.ca::f5deaa9c-37c6-4c7c-8ddc-11b4aabd0f7c" providerId="AD" clId="Web-{F1A429F3-8092-0767-6D3A-157296D3DDD6}" dt="2023-08-18T09:43:51.117" v="29" actId="20577"/>
          <ac:spMkLst>
            <pc:docMk/>
            <pc:sldMk cId="913605126" sldId="477"/>
            <ac:spMk id="19" creationId="{4FD59156-F12C-8824-6703-022505738CAF}"/>
          </ac:spMkLst>
        </pc:spChg>
        <pc:extLst>
          <p:ext xmlns:p="http://schemas.openxmlformats.org/presentationml/2006/main" uri="{D6D511B9-2390-475A-947B-AFAB55BFBCF1}">
            <pc226:cmChg xmlns:pc226="http://schemas.microsoft.com/office/powerpoint/2022/06/main/command" chg="mod">
              <pc226:chgData name="Megan Olivia St-Pierre" userId="S::mosp@yorku.ca::f5deaa9c-37c6-4c7c-8ddc-11b4aabd0f7c" providerId="AD" clId="Web-{F1A429F3-8092-0767-6D3A-157296D3DDD6}" dt="2023-08-18T09:43:45.133" v="28"/>
              <pc2:cmMkLst xmlns:pc2="http://schemas.microsoft.com/office/powerpoint/2019/9/main/command">
                <pc:docMk/>
                <pc:sldMk cId="913605126" sldId="477"/>
                <pc2:cmMk id="{345233D4-AF95-9F44-9562-6096B7405A76}"/>
              </pc2:cmMkLst>
            </pc226:cmChg>
          </p:ext>
        </pc:extLst>
      </pc:sldChg>
      <pc:sldChg chg="modSp modCm">
        <pc:chgData name="Megan Olivia St-Pierre" userId="S::mosp@yorku.ca::f5deaa9c-37c6-4c7c-8ddc-11b4aabd0f7c" providerId="AD" clId="Web-{F1A429F3-8092-0767-6D3A-157296D3DDD6}" dt="2023-08-18T10:28:38.903" v="928" actId="20577"/>
        <pc:sldMkLst>
          <pc:docMk/>
          <pc:sldMk cId="1961347308" sldId="482"/>
        </pc:sldMkLst>
        <pc:spChg chg="mod">
          <ac:chgData name="Megan Olivia St-Pierre" userId="S::mosp@yorku.ca::f5deaa9c-37c6-4c7c-8ddc-11b4aabd0f7c" providerId="AD" clId="Web-{F1A429F3-8092-0767-6D3A-157296D3DDD6}" dt="2023-08-18T10:28:30.013" v="926" actId="14100"/>
          <ac:spMkLst>
            <pc:docMk/>
            <pc:sldMk cId="1961347308" sldId="482"/>
            <ac:spMk id="2" creationId="{1CE58B99-EDBE-9371-37A8-A9F13BA0AFF7}"/>
          </ac:spMkLst>
        </pc:spChg>
        <pc:spChg chg="mod">
          <ac:chgData name="Megan Olivia St-Pierre" userId="S::mosp@yorku.ca::f5deaa9c-37c6-4c7c-8ddc-11b4aabd0f7c" providerId="AD" clId="Web-{F1A429F3-8092-0767-6D3A-157296D3DDD6}" dt="2023-08-18T10:28:38.903" v="928" actId="20577"/>
          <ac:spMkLst>
            <pc:docMk/>
            <pc:sldMk cId="1961347308" sldId="482"/>
            <ac:spMk id="5" creationId="{07C114D4-014D-B5FE-4300-7717EB7687BB}"/>
          </ac:spMkLst>
        </pc:spChg>
        <pc:extLst>
          <p:ext xmlns:p="http://schemas.openxmlformats.org/presentationml/2006/main" uri="{D6D511B9-2390-475A-947B-AFAB55BFBCF1}">
            <pc226:cmChg xmlns:pc226="http://schemas.microsoft.com/office/powerpoint/2022/06/main/command" chg="">
              <pc226:chgData name="Megan Olivia St-Pierre" userId="S::mosp@yorku.ca::f5deaa9c-37c6-4c7c-8ddc-11b4aabd0f7c" providerId="AD" clId="Web-{F1A429F3-8092-0767-6D3A-157296D3DDD6}" dt="2023-08-18T10:15:16.663" v="874"/>
              <pc2:cmMkLst xmlns:pc2="http://schemas.microsoft.com/office/powerpoint/2019/9/main/command">
                <pc:docMk/>
                <pc:sldMk cId="1961347308" sldId="482"/>
                <pc2:cmMk id="{DB0AA049-25E8-EC47-83D7-AA7E446A3712}"/>
              </pc2:cmMkLst>
              <pc226:cmRplyChg chg="add">
                <pc226:chgData name="Megan Olivia St-Pierre" userId="S::mosp@yorku.ca::f5deaa9c-37c6-4c7c-8ddc-11b4aabd0f7c" providerId="AD" clId="Web-{F1A429F3-8092-0767-6D3A-157296D3DDD6}" dt="2023-08-18T09:44:56.197" v="32"/>
                <pc2:cmRplyMkLst xmlns:pc2="http://schemas.microsoft.com/office/powerpoint/2019/9/main/command">
                  <pc:docMk/>
                  <pc:sldMk cId="1961347308" sldId="482"/>
                  <pc2:cmMk id="{DB0AA049-25E8-EC47-83D7-AA7E446A3712}"/>
                  <pc2:cmRplyMk id="{535B7F37-BF10-4581-9EE6-527DE19380D9}"/>
                </pc2:cmRplyMkLst>
              </pc226:cmRplyChg>
              <pc226:cmRplyChg chg="add">
                <pc226:chgData name="Megan Olivia St-Pierre" userId="S::mosp@yorku.ca::f5deaa9c-37c6-4c7c-8ddc-11b4aabd0f7c" providerId="AD" clId="Web-{F1A429F3-8092-0767-6D3A-157296D3DDD6}" dt="2023-08-18T10:15:16.663" v="874"/>
                <pc2:cmRplyMkLst xmlns:pc2="http://schemas.microsoft.com/office/powerpoint/2019/9/main/command">
                  <pc:docMk/>
                  <pc:sldMk cId="1961347308" sldId="482"/>
                  <pc2:cmMk id="{DB0AA049-25E8-EC47-83D7-AA7E446A3712}"/>
                  <pc2:cmRplyMk id="{FAA12CFA-FB1B-4814-B985-6EAD64DDACB0}"/>
                </pc2:cmRplyMkLst>
              </pc226:cmRplyChg>
            </pc226:cmChg>
            <pc226:cmChg xmlns:pc226="http://schemas.microsoft.com/office/powerpoint/2022/06/main/command" chg="mod">
              <pc226:chgData name="Megan Olivia St-Pierre" userId="S::mosp@yorku.ca::f5deaa9c-37c6-4c7c-8ddc-11b4aabd0f7c" providerId="AD" clId="Web-{F1A429F3-8092-0767-6D3A-157296D3DDD6}" dt="2023-08-18T09:44:10.508" v="30"/>
              <pc2:cmMkLst xmlns:pc2="http://schemas.microsoft.com/office/powerpoint/2019/9/main/command">
                <pc:docMk/>
                <pc:sldMk cId="1961347308" sldId="482"/>
                <pc2:cmMk id="{5741E658-ADEF-E94C-B79E-D48F2BD14734}"/>
              </pc2:cmMkLst>
            </pc226:cmChg>
          </p:ext>
        </pc:extLst>
      </pc:sldChg>
      <pc:sldChg chg="modSp modCm">
        <pc:chgData name="Megan Olivia St-Pierre" userId="S::mosp@yorku.ca::f5deaa9c-37c6-4c7c-8ddc-11b4aabd0f7c" providerId="AD" clId="Web-{F1A429F3-8092-0767-6D3A-157296D3DDD6}" dt="2023-08-18T10:29:23.496" v="931" actId="20577"/>
        <pc:sldMkLst>
          <pc:docMk/>
          <pc:sldMk cId="4161867009" sldId="491"/>
        </pc:sldMkLst>
        <pc:spChg chg="mod">
          <ac:chgData name="Megan Olivia St-Pierre" userId="S::mosp@yorku.ca::f5deaa9c-37c6-4c7c-8ddc-11b4aabd0f7c" providerId="AD" clId="Web-{F1A429F3-8092-0767-6D3A-157296D3DDD6}" dt="2023-08-18T10:29:23.496" v="931" actId="20577"/>
          <ac:spMkLst>
            <pc:docMk/>
            <pc:sldMk cId="4161867009" sldId="491"/>
            <ac:spMk id="2" creationId="{D0DE6083-0929-FC35-4ACB-63507FF04D43}"/>
          </ac:spMkLst>
        </pc:spChg>
        <pc:spChg chg="mod">
          <ac:chgData name="Megan Olivia St-Pierre" userId="S::mosp@yorku.ca::f5deaa9c-37c6-4c7c-8ddc-11b4aabd0f7c" providerId="AD" clId="Web-{F1A429F3-8092-0767-6D3A-157296D3DDD6}" dt="2023-08-18T10:23:07.533" v="875" actId="20577"/>
          <ac:spMkLst>
            <pc:docMk/>
            <pc:sldMk cId="4161867009" sldId="491"/>
            <ac:spMk id="5" creationId="{58ED2868-E652-67E0-0EB0-7D5205EDD5AE}"/>
          </ac:spMkLst>
        </pc:spChg>
        <pc:extLst>
          <p:ext xmlns:p="http://schemas.openxmlformats.org/presentationml/2006/main" uri="{D6D511B9-2390-475A-947B-AFAB55BFBCF1}">
            <pc226:cmChg xmlns:pc226="http://schemas.microsoft.com/office/powerpoint/2022/06/main/command" chg="mod modRxn">
              <pc226:chgData name="Megan Olivia St-Pierre" userId="S::mosp@yorku.ca::f5deaa9c-37c6-4c7c-8ddc-11b4aabd0f7c" providerId="AD" clId="Web-{F1A429F3-8092-0767-6D3A-157296D3DDD6}" dt="2023-08-18T10:23:13.407" v="877"/>
              <pc2:cmMkLst xmlns:pc2="http://schemas.microsoft.com/office/powerpoint/2019/9/main/command">
                <pc:docMk/>
                <pc:sldMk cId="4161867009" sldId="491"/>
                <pc2:cmMk id="{EDA291AB-786D-BD42-A7CC-84346E4A3772}"/>
              </pc2:cmMkLst>
            </pc226:cmChg>
          </p:ext>
        </pc:extLst>
      </pc:sldChg>
      <pc:sldChg chg="modSp">
        <pc:chgData name="Megan Olivia St-Pierre" userId="S::mosp@yorku.ca::f5deaa9c-37c6-4c7c-8ddc-11b4aabd0f7c" providerId="AD" clId="Web-{F1A429F3-8092-0767-6D3A-157296D3DDD6}" dt="2023-08-18T10:29:28.402" v="932" actId="20577"/>
        <pc:sldMkLst>
          <pc:docMk/>
          <pc:sldMk cId="2748599246" sldId="492"/>
        </pc:sldMkLst>
        <pc:spChg chg="mod">
          <ac:chgData name="Megan Olivia St-Pierre" userId="S::mosp@yorku.ca::f5deaa9c-37c6-4c7c-8ddc-11b4aabd0f7c" providerId="AD" clId="Web-{F1A429F3-8092-0767-6D3A-157296D3DDD6}" dt="2023-08-18T10:29:28.402" v="932" actId="20577"/>
          <ac:spMkLst>
            <pc:docMk/>
            <pc:sldMk cId="2748599246" sldId="492"/>
            <ac:spMk id="4" creationId="{E2964AB3-DAC6-CA1E-3A01-7CF91295E36F}"/>
          </ac:spMkLst>
        </pc:spChg>
      </pc:sldChg>
      <pc:sldChg chg="modSp">
        <pc:chgData name="Megan Olivia St-Pierre" userId="S::mosp@yorku.ca::f5deaa9c-37c6-4c7c-8ddc-11b4aabd0f7c" providerId="AD" clId="Web-{F1A429F3-8092-0767-6D3A-157296D3DDD6}" dt="2023-08-18T10:29:32.262" v="933" actId="20577"/>
        <pc:sldMkLst>
          <pc:docMk/>
          <pc:sldMk cId="1745728485" sldId="493"/>
        </pc:sldMkLst>
        <pc:spChg chg="mod">
          <ac:chgData name="Megan Olivia St-Pierre" userId="S::mosp@yorku.ca::f5deaa9c-37c6-4c7c-8ddc-11b4aabd0f7c" providerId="AD" clId="Web-{F1A429F3-8092-0767-6D3A-157296D3DDD6}" dt="2023-08-18T10:29:32.262" v="933" actId="20577"/>
          <ac:spMkLst>
            <pc:docMk/>
            <pc:sldMk cId="1745728485" sldId="493"/>
            <ac:spMk id="4" creationId="{43F14E9C-112B-CAB9-A3C4-73E9D676D3F3}"/>
          </ac:spMkLst>
        </pc:spChg>
      </pc:sldChg>
      <pc:sldChg chg="modSp">
        <pc:chgData name="Megan Olivia St-Pierre" userId="S::mosp@yorku.ca::f5deaa9c-37c6-4c7c-8ddc-11b4aabd0f7c" providerId="AD" clId="Web-{F1A429F3-8092-0767-6D3A-157296D3DDD6}" dt="2023-08-18T10:29:46.027" v="935" actId="20577"/>
        <pc:sldMkLst>
          <pc:docMk/>
          <pc:sldMk cId="4076565674" sldId="494"/>
        </pc:sldMkLst>
        <pc:spChg chg="mod">
          <ac:chgData name="Megan Olivia St-Pierre" userId="S::mosp@yorku.ca::f5deaa9c-37c6-4c7c-8ddc-11b4aabd0f7c" providerId="AD" clId="Web-{F1A429F3-8092-0767-6D3A-157296D3DDD6}" dt="2023-08-18T10:29:46.027" v="935" actId="20577"/>
          <ac:spMkLst>
            <pc:docMk/>
            <pc:sldMk cId="4076565674" sldId="494"/>
            <ac:spMk id="4" creationId="{99702178-DD0B-6A86-4124-334CC0F6A019}"/>
          </ac:spMkLst>
        </pc:spChg>
      </pc:sldChg>
      <pc:sldChg chg="modSp new">
        <pc:chgData name="Megan Olivia St-Pierre" userId="S::mosp@yorku.ca::f5deaa9c-37c6-4c7c-8ddc-11b4aabd0f7c" providerId="AD" clId="Web-{F1A429F3-8092-0767-6D3A-157296D3DDD6}" dt="2023-08-18T10:29:04.950" v="930" actId="20577"/>
        <pc:sldMkLst>
          <pc:docMk/>
          <pc:sldMk cId="2367041220" sldId="498"/>
        </pc:sldMkLst>
        <pc:spChg chg="mod">
          <ac:chgData name="Megan Olivia St-Pierre" userId="S::mosp@yorku.ca::f5deaa9c-37c6-4c7c-8ddc-11b4aabd0f7c" providerId="AD" clId="Web-{F1A429F3-8092-0767-6D3A-157296D3DDD6}" dt="2023-08-18T10:29:04.950" v="930" actId="20577"/>
          <ac:spMkLst>
            <pc:docMk/>
            <pc:sldMk cId="2367041220" sldId="498"/>
            <ac:spMk id="2" creationId="{FA365472-EF97-9A0F-F134-C3BDEF26BE85}"/>
          </ac:spMkLst>
        </pc:spChg>
        <pc:spChg chg="mod">
          <ac:chgData name="Megan Olivia St-Pierre" userId="S::mosp@yorku.ca::f5deaa9c-37c6-4c7c-8ddc-11b4aabd0f7c" providerId="AD" clId="Web-{F1A429F3-8092-0767-6D3A-157296D3DDD6}" dt="2023-08-18T10:14:46.242" v="873" actId="20577"/>
          <ac:spMkLst>
            <pc:docMk/>
            <pc:sldMk cId="2367041220" sldId="498"/>
            <ac:spMk id="4" creationId="{94110F7A-1A28-6024-E94A-F01A49CA6B88}"/>
          </ac:spMkLst>
        </pc:spChg>
        <pc:spChg chg="mod">
          <ac:chgData name="Megan Olivia St-Pierre" userId="S::mosp@yorku.ca::f5deaa9c-37c6-4c7c-8ddc-11b4aabd0f7c" providerId="AD" clId="Web-{F1A429F3-8092-0767-6D3A-157296D3DDD6}" dt="2023-08-18T10:00:13.479" v="521" actId="20577"/>
          <ac:spMkLst>
            <pc:docMk/>
            <pc:sldMk cId="2367041220" sldId="498"/>
            <ac:spMk id="5" creationId="{19A1BC14-B0F9-0E15-6DA1-B71986CA1D84}"/>
          </ac:spMkLst>
        </pc:spChg>
      </pc:sldChg>
      <pc:sldChg chg="modSp add replId">
        <pc:chgData name="Megan Olivia St-Pierre" userId="S::mosp@yorku.ca::f5deaa9c-37c6-4c7c-8ddc-11b4aabd0f7c" providerId="AD" clId="Web-{F1A429F3-8092-0767-6D3A-157296D3DDD6}" dt="2023-08-18T10:28:59.450" v="929" actId="20577"/>
        <pc:sldMkLst>
          <pc:docMk/>
          <pc:sldMk cId="9261434" sldId="499"/>
        </pc:sldMkLst>
        <pc:spChg chg="mod">
          <ac:chgData name="Megan Olivia St-Pierre" userId="S::mosp@yorku.ca::f5deaa9c-37c6-4c7c-8ddc-11b4aabd0f7c" providerId="AD" clId="Web-{F1A429F3-8092-0767-6D3A-157296D3DDD6}" dt="2023-08-18T10:28:59.450" v="929" actId="20577"/>
          <ac:spMkLst>
            <pc:docMk/>
            <pc:sldMk cId="9261434" sldId="499"/>
            <ac:spMk id="5" creationId="{07C114D4-014D-B5FE-4300-7717EB7687BB}"/>
          </ac:spMkLst>
        </pc:spChg>
      </pc:sldChg>
      <pc:sldChg chg="modSp new">
        <pc:chgData name="Megan Olivia St-Pierre" userId="S::mosp@yorku.ca::f5deaa9c-37c6-4c7c-8ddc-11b4aabd0f7c" providerId="AD" clId="Web-{F1A429F3-8092-0767-6D3A-157296D3DDD6}" dt="2023-08-18T11:50:07.776" v="1166" actId="20577"/>
        <pc:sldMkLst>
          <pc:docMk/>
          <pc:sldMk cId="1376650628" sldId="500"/>
        </pc:sldMkLst>
        <pc:spChg chg="mod">
          <ac:chgData name="Megan Olivia St-Pierre" userId="S::mosp@yorku.ca::f5deaa9c-37c6-4c7c-8ddc-11b4aabd0f7c" providerId="AD" clId="Web-{F1A429F3-8092-0767-6D3A-157296D3DDD6}" dt="2023-08-18T11:45:12.089" v="948" actId="20577"/>
          <ac:spMkLst>
            <pc:docMk/>
            <pc:sldMk cId="1376650628" sldId="500"/>
            <ac:spMk id="4" creationId="{634453E6-943C-2934-0F4E-E0DC08146842}"/>
          </ac:spMkLst>
        </pc:spChg>
        <pc:spChg chg="mod">
          <ac:chgData name="Megan Olivia St-Pierre" userId="S::mosp@yorku.ca::f5deaa9c-37c6-4c7c-8ddc-11b4aabd0f7c" providerId="AD" clId="Web-{F1A429F3-8092-0767-6D3A-157296D3DDD6}" dt="2023-08-18T11:50:07.776" v="1166" actId="20577"/>
          <ac:spMkLst>
            <pc:docMk/>
            <pc:sldMk cId="1376650628" sldId="500"/>
            <ac:spMk id="5" creationId="{14D0A30B-1C91-324E-FE5B-3923258A6578}"/>
          </ac:spMkLst>
        </pc:spChg>
      </pc:sldChg>
    </pc:docChg>
  </pc:docChgLst>
  <pc:docChgLst>
    <pc:chgData name="Megan Olivia St-Pierre" userId="S::mosp@yorku.ca::f5deaa9c-37c6-4c7c-8ddc-11b4aabd0f7c" providerId="AD" clId="Web-{31E3A8BC-09F2-651A-5EDB-539BA3BBDF8C}"/>
    <pc:docChg chg="modSld">
      <pc:chgData name="Megan Olivia St-Pierre" userId="S::mosp@yorku.ca::f5deaa9c-37c6-4c7c-8ddc-11b4aabd0f7c" providerId="AD" clId="Web-{31E3A8BC-09F2-651A-5EDB-539BA3BBDF8C}" dt="2023-11-01T20:22:00.332" v="0" actId="14100"/>
      <pc:docMkLst>
        <pc:docMk/>
      </pc:docMkLst>
      <pc:sldChg chg="modSp">
        <pc:chgData name="Megan Olivia St-Pierre" userId="S::mosp@yorku.ca::f5deaa9c-37c6-4c7c-8ddc-11b4aabd0f7c" providerId="AD" clId="Web-{31E3A8BC-09F2-651A-5EDB-539BA3BBDF8C}" dt="2023-11-01T20:22:00.332" v="0" actId="14100"/>
        <pc:sldMkLst>
          <pc:docMk/>
          <pc:sldMk cId="1961347308" sldId="482"/>
        </pc:sldMkLst>
        <pc:spChg chg="mod">
          <ac:chgData name="Megan Olivia St-Pierre" userId="S::mosp@yorku.ca::f5deaa9c-37c6-4c7c-8ddc-11b4aabd0f7c" providerId="AD" clId="Web-{31E3A8BC-09F2-651A-5EDB-539BA3BBDF8C}" dt="2023-11-01T20:22:00.332" v="0" actId="14100"/>
          <ac:spMkLst>
            <pc:docMk/>
            <pc:sldMk cId="1961347308" sldId="482"/>
            <ac:spMk id="5" creationId="{07C114D4-014D-B5FE-4300-7717EB7687BB}"/>
          </ac:spMkLst>
        </pc:spChg>
      </pc:sldChg>
    </pc:docChg>
  </pc:docChgLst>
  <pc:docChgLst>
    <pc:chgData name="Soula Gountouvas" userId="S::soulag@yorku.ca::5591a1a2-07d0-4eaf-a20e-a34f1d3c2dc2" providerId="AD" clId="Web-{C74A3227-3916-3B31-5A98-98D776A647A1}"/>
    <pc:docChg chg="modSld">
      <pc:chgData name="Soula Gountouvas" userId="S::soulag@yorku.ca::5591a1a2-07d0-4eaf-a20e-a34f1d3c2dc2" providerId="AD" clId="Web-{C74A3227-3916-3B31-5A98-98D776A647A1}" dt="2023-07-21T18:21:47.351" v="102" actId="1076"/>
      <pc:docMkLst>
        <pc:docMk/>
      </pc:docMkLst>
      <pc:sldChg chg="modSp">
        <pc:chgData name="Soula Gountouvas" userId="S::soulag@yorku.ca::5591a1a2-07d0-4eaf-a20e-a34f1d3c2dc2" providerId="AD" clId="Web-{C74A3227-3916-3B31-5A98-98D776A647A1}" dt="2023-07-21T18:21:29.648" v="97" actId="20577"/>
        <pc:sldMkLst>
          <pc:docMk/>
          <pc:sldMk cId="524061517" sldId="471"/>
        </pc:sldMkLst>
        <pc:spChg chg="mod">
          <ac:chgData name="Soula Gountouvas" userId="S::soulag@yorku.ca::5591a1a2-07d0-4eaf-a20e-a34f1d3c2dc2" providerId="AD" clId="Web-{C74A3227-3916-3B31-5A98-98D776A647A1}" dt="2023-07-21T18:21:29.648" v="97" actId="20577"/>
          <ac:spMkLst>
            <pc:docMk/>
            <pc:sldMk cId="524061517" sldId="471"/>
            <ac:spMk id="6" creationId="{EAE8D7DA-D585-13B2-84B3-AE7190DCFE79}"/>
          </ac:spMkLst>
        </pc:spChg>
        <pc:spChg chg="mod">
          <ac:chgData name="Soula Gountouvas" userId="S::soulag@yorku.ca::5591a1a2-07d0-4eaf-a20e-a34f1d3c2dc2" providerId="AD" clId="Web-{C74A3227-3916-3B31-5A98-98D776A647A1}" dt="2023-07-21T17:10:33.795" v="12" actId="1076"/>
          <ac:spMkLst>
            <pc:docMk/>
            <pc:sldMk cId="524061517" sldId="471"/>
            <ac:spMk id="9" creationId="{F0931B2D-9F66-5603-B7A7-5F543FC6B6E3}"/>
          </ac:spMkLst>
        </pc:spChg>
        <pc:spChg chg="mod">
          <ac:chgData name="Soula Gountouvas" userId="S::soulag@yorku.ca::5591a1a2-07d0-4eaf-a20e-a34f1d3c2dc2" providerId="AD" clId="Web-{C74A3227-3916-3B31-5A98-98D776A647A1}" dt="2023-07-21T17:10:30.123" v="11" actId="1076"/>
          <ac:spMkLst>
            <pc:docMk/>
            <pc:sldMk cId="524061517" sldId="471"/>
            <ac:spMk id="10" creationId="{90A7E70B-8384-4D7A-8056-0678A44BD8A3}"/>
          </ac:spMkLst>
        </pc:spChg>
        <pc:spChg chg="mod">
          <ac:chgData name="Soula Gountouvas" userId="S::soulag@yorku.ca::5591a1a2-07d0-4eaf-a20e-a34f1d3c2dc2" providerId="AD" clId="Web-{C74A3227-3916-3B31-5A98-98D776A647A1}" dt="2023-07-21T17:10:26.107" v="10" actId="1076"/>
          <ac:spMkLst>
            <pc:docMk/>
            <pc:sldMk cId="524061517" sldId="471"/>
            <ac:spMk id="11" creationId="{6A2457F4-06C1-99EC-777A-1F7AD00794E4}"/>
          </ac:spMkLst>
        </pc:spChg>
      </pc:sldChg>
      <pc:sldChg chg="modSp">
        <pc:chgData name="Soula Gountouvas" userId="S::soulag@yorku.ca::5591a1a2-07d0-4eaf-a20e-a34f1d3c2dc2" providerId="AD" clId="Web-{C74A3227-3916-3B31-5A98-98D776A647A1}" dt="2023-07-21T18:21:47.351" v="102" actId="1076"/>
        <pc:sldMkLst>
          <pc:docMk/>
          <pc:sldMk cId="711330787" sldId="472"/>
        </pc:sldMkLst>
        <pc:spChg chg="mod">
          <ac:chgData name="Soula Gountouvas" userId="S::soulag@yorku.ca::5591a1a2-07d0-4eaf-a20e-a34f1d3c2dc2" providerId="AD" clId="Web-{C74A3227-3916-3B31-5A98-98D776A647A1}" dt="2023-07-21T18:20:50.241" v="89" actId="1076"/>
          <ac:spMkLst>
            <pc:docMk/>
            <pc:sldMk cId="711330787" sldId="472"/>
            <ac:spMk id="9" creationId="{90A97780-E7D8-09C1-65D6-2133FA6FE3A5}"/>
          </ac:spMkLst>
        </pc:spChg>
        <pc:spChg chg="mod">
          <ac:chgData name="Soula Gountouvas" userId="S::soulag@yorku.ca::5591a1a2-07d0-4eaf-a20e-a34f1d3c2dc2" providerId="AD" clId="Web-{C74A3227-3916-3B31-5A98-98D776A647A1}" dt="2023-07-21T18:21:09.663" v="92" actId="1076"/>
          <ac:spMkLst>
            <pc:docMk/>
            <pc:sldMk cId="711330787" sldId="472"/>
            <ac:spMk id="10" creationId="{36AD5A2A-6187-A9E9-A488-263C99357C49}"/>
          </ac:spMkLst>
        </pc:spChg>
        <pc:spChg chg="mod">
          <ac:chgData name="Soula Gountouvas" userId="S::soulag@yorku.ca::5591a1a2-07d0-4eaf-a20e-a34f1d3c2dc2" providerId="AD" clId="Web-{C74A3227-3916-3B31-5A98-98D776A647A1}" dt="2023-07-21T18:21:47.351" v="102" actId="1076"/>
          <ac:spMkLst>
            <pc:docMk/>
            <pc:sldMk cId="711330787" sldId="472"/>
            <ac:spMk id="11" creationId="{73D94927-BD3F-224B-403F-287663ED023A}"/>
          </ac:spMkLst>
        </pc:spChg>
      </pc:sldChg>
      <pc:sldChg chg="modSp">
        <pc:chgData name="Soula Gountouvas" userId="S::soulag@yorku.ca::5591a1a2-07d0-4eaf-a20e-a34f1d3c2dc2" providerId="AD" clId="Web-{C74A3227-3916-3B31-5A98-98D776A647A1}" dt="2023-07-21T17:11:11.389" v="17" actId="1076"/>
        <pc:sldMkLst>
          <pc:docMk/>
          <pc:sldMk cId="1810140138" sldId="473"/>
        </pc:sldMkLst>
        <pc:spChg chg="mod">
          <ac:chgData name="Soula Gountouvas" userId="S::soulag@yorku.ca::5591a1a2-07d0-4eaf-a20e-a34f1d3c2dc2" providerId="AD" clId="Web-{C74A3227-3916-3B31-5A98-98D776A647A1}" dt="2023-07-21T17:11:11.389" v="17" actId="1076"/>
          <ac:spMkLst>
            <pc:docMk/>
            <pc:sldMk cId="1810140138" sldId="473"/>
            <ac:spMk id="7" creationId="{651A7B77-2C09-C11C-AAFA-730C257BDB6A}"/>
          </ac:spMkLst>
        </pc:spChg>
        <pc:spChg chg="mod">
          <ac:chgData name="Soula Gountouvas" userId="S::soulag@yorku.ca::5591a1a2-07d0-4eaf-a20e-a34f1d3c2dc2" providerId="AD" clId="Web-{C74A3227-3916-3B31-5A98-98D776A647A1}" dt="2023-07-21T17:11:08.014" v="16" actId="1076"/>
          <ac:spMkLst>
            <pc:docMk/>
            <pc:sldMk cId="1810140138" sldId="473"/>
            <ac:spMk id="9" creationId="{AFD2AA4A-A6AA-CC0B-3CB0-DF2EADAE63F2}"/>
          </ac:spMkLst>
        </pc:spChg>
      </pc:sldChg>
      <pc:sldChg chg="modSp">
        <pc:chgData name="Soula Gountouvas" userId="S::soulag@yorku.ca::5591a1a2-07d0-4eaf-a20e-a34f1d3c2dc2" providerId="AD" clId="Web-{C74A3227-3916-3B31-5A98-98D776A647A1}" dt="2023-07-21T17:12:17.185" v="27" actId="14100"/>
        <pc:sldMkLst>
          <pc:docMk/>
          <pc:sldMk cId="3105690531" sldId="474"/>
        </pc:sldMkLst>
        <pc:spChg chg="mod">
          <ac:chgData name="Soula Gountouvas" userId="S::soulag@yorku.ca::5591a1a2-07d0-4eaf-a20e-a34f1d3c2dc2" providerId="AD" clId="Web-{C74A3227-3916-3B31-5A98-98D776A647A1}" dt="2023-07-21T17:12:01.951" v="24" actId="1076"/>
          <ac:spMkLst>
            <pc:docMk/>
            <pc:sldMk cId="3105690531" sldId="474"/>
            <ac:spMk id="5" creationId="{E08F5327-DE9D-6FBE-B927-01D9279750DD}"/>
          </ac:spMkLst>
        </pc:spChg>
        <pc:spChg chg="mod">
          <ac:chgData name="Soula Gountouvas" userId="S::soulag@yorku.ca::5591a1a2-07d0-4eaf-a20e-a34f1d3c2dc2" providerId="AD" clId="Web-{C74A3227-3916-3B31-5A98-98D776A647A1}" dt="2023-07-21T17:12:17.185" v="27" actId="14100"/>
          <ac:spMkLst>
            <pc:docMk/>
            <pc:sldMk cId="3105690531" sldId="474"/>
            <ac:spMk id="7" creationId="{053E129C-D025-9DB7-C84F-43E2D8E0C49B}"/>
          </ac:spMkLst>
        </pc:spChg>
        <pc:spChg chg="mod">
          <ac:chgData name="Soula Gountouvas" userId="S::soulag@yorku.ca::5591a1a2-07d0-4eaf-a20e-a34f1d3c2dc2" providerId="AD" clId="Web-{C74A3227-3916-3B31-5A98-98D776A647A1}" dt="2023-07-21T17:11:49.888" v="22" actId="1076"/>
          <ac:spMkLst>
            <pc:docMk/>
            <pc:sldMk cId="3105690531" sldId="474"/>
            <ac:spMk id="8" creationId="{4AF37141-8FF8-5A8A-B8A9-6CA7635E0ABA}"/>
          </ac:spMkLst>
        </pc:spChg>
      </pc:sldChg>
      <pc:sldChg chg="modSp">
        <pc:chgData name="Soula Gountouvas" userId="S::soulag@yorku.ca::5591a1a2-07d0-4eaf-a20e-a34f1d3c2dc2" providerId="AD" clId="Web-{C74A3227-3916-3B31-5A98-98D776A647A1}" dt="2023-07-21T17:13:28.654" v="33" actId="14100"/>
        <pc:sldMkLst>
          <pc:docMk/>
          <pc:sldMk cId="76496754" sldId="475"/>
        </pc:sldMkLst>
        <pc:spChg chg="mod">
          <ac:chgData name="Soula Gountouvas" userId="S::soulag@yorku.ca::5591a1a2-07d0-4eaf-a20e-a34f1d3c2dc2" providerId="AD" clId="Web-{C74A3227-3916-3B31-5A98-98D776A647A1}" dt="2023-07-21T17:13:28.654" v="33" actId="14100"/>
          <ac:spMkLst>
            <pc:docMk/>
            <pc:sldMk cId="76496754" sldId="475"/>
            <ac:spMk id="4" creationId="{DB901A04-85F1-396D-74B7-A02D3661BC07}"/>
          </ac:spMkLst>
        </pc:spChg>
        <pc:spChg chg="mod">
          <ac:chgData name="Soula Gountouvas" userId="S::soulag@yorku.ca::5591a1a2-07d0-4eaf-a20e-a34f1d3c2dc2" providerId="AD" clId="Web-{C74A3227-3916-3B31-5A98-98D776A647A1}" dt="2023-07-21T17:12:56.591" v="28" actId="1076"/>
          <ac:spMkLst>
            <pc:docMk/>
            <pc:sldMk cId="76496754" sldId="475"/>
            <ac:spMk id="9" creationId="{C5B58BB3-950D-17B3-786C-7B58EA1AB3D5}"/>
          </ac:spMkLst>
        </pc:spChg>
        <pc:spChg chg="mod">
          <ac:chgData name="Soula Gountouvas" userId="S::soulag@yorku.ca::5591a1a2-07d0-4eaf-a20e-a34f1d3c2dc2" providerId="AD" clId="Web-{C74A3227-3916-3B31-5A98-98D776A647A1}" dt="2023-07-21T17:13:05.732" v="29" actId="1076"/>
          <ac:spMkLst>
            <pc:docMk/>
            <pc:sldMk cId="76496754" sldId="475"/>
            <ac:spMk id="11" creationId="{CBDD55BE-CC54-C7E6-A99A-0D713D165BF6}"/>
          </ac:spMkLst>
        </pc:spChg>
        <pc:spChg chg="mod">
          <ac:chgData name="Soula Gountouvas" userId="S::soulag@yorku.ca::5591a1a2-07d0-4eaf-a20e-a34f1d3c2dc2" providerId="AD" clId="Web-{C74A3227-3916-3B31-5A98-98D776A647A1}" dt="2023-07-21T17:13:11.904" v="30" actId="1076"/>
          <ac:spMkLst>
            <pc:docMk/>
            <pc:sldMk cId="76496754" sldId="475"/>
            <ac:spMk id="15" creationId="{92C7AAFA-3D45-BA38-D309-560774CCE97F}"/>
          </ac:spMkLst>
        </pc:spChg>
        <pc:spChg chg="mod">
          <ac:chgData name="Soula Gountouvas" userId="S::soulag@yorku.ca::5591a1a2-07d0-4eaf-a20e-a34f1d3c2dc2" providerId="AD" clId="Web-{C74A3227-3916-3B31-5A98-98D776A647A1}" dt="2023-07-21T17:13:15.857" v="31" actId="1076"/>
          <ac:spMkLst>
            <pc:docMk/>
            <pc:sldMk cId="76496754" sldId="475"/>
            <ac:spMk id="17" creationId="{48B162AA-7722-6429-418A-1F40DF67A238}"/>
          </ac:spMkLst>
        </pc:spChg>
      </pc:sldChg>
      <pc:sldChg chg="modSp">
        <pc:chgData name="Soula Gountouvas" userId="S::soulag@yorku.ca::5591a1a2-07d0-4eaf-a20e-a34f1d3c2dc2" providerId="AD" clId="Web-{C74A3227-3916-3B31-5A98-98D776A647A1}" dt="2023-07-21T17:14:21.466" v="42" actId="1076"/>
        <pc:sldMkLst>
          <pc:docMk/>
          <pc:sldMk cId="2911010248" sldId="476"/>
        </pc:sldMkLst>
        <pc:spChg chg="mod">
          <ac:chgData name="Soula Gountouvas" userId="S::soulag@yorku.ca::5591a1a2-07d0-4eaf-a20e-a34f1d3c2dc2" providerId="AD" clId="Web-{C74A3227-3916-3B31-5A98-98D776A647A1}" dt="2023-07-21T17:13:39.873" v="34" actId="1076"/>
          <ac:spMkLst>
            <pc:docMk/>
            <pc:sldMk cId="2911010248" sldId="476"/>
            <ac:spMk id="9" creationId="{37082F3A-E90B-8959-B895-2AB5B1FF70CD}"/>
          </ac:spMkLst>
        </pc:spChg>
        <pc:spChg chg="mod">
          <ac:chgData name="Soula Gountouvas" userId="S::soulag@yorku.ca::5591a1a2-07d0-4eaf-a20e-a34f1d3c2dc2" providerId="AD" clId="Web-{C74A3227-3916-3B31-5A98-98D776A647A1}" dt="2023-07-21T17:13:46.701" v="35" actId="1076"/>
          <ac:spMkLst>
            <pc:docMk/>
            <pc:sldMk cId="2911010248" sldId="476"/>
            <ac:spMk id="17" creationId="{B5B9F2FC-35DB-002A-CDAB-C8AE4CE9CA80}"/>
          </ac:spMkLst>
        </pc:spChg>
        <pc:spChg chg="mod">
          <ac:chgData name="Soula Gountouvas" userId="S::soulag@yorku.ca::5591a1a2-07d0-4eaf-a20e-a34f1d3c2dc2" providerId="AD" clId="Web-{C74A3227-3916-3B31-5A98-98D776A647A1}" dt="2023-07-21T17:14:05.685" v="40" actId="1076"/>
          <ac:spMkLst>
            <pc:docMk/>
            <pc:sldMk cId="2911010248" sldId="476"/>
            <ac:spMk id="21" creationId="{35227C25-C4EB-6D27-8D92-C890CF69BDE9}"/>
          </ac:spMkLst>
        </pc:spChg>
        <pc:spChg chg="mod">
          <ac:chgData name="Soula Gountouvas" userId="S::soulag@yorku.ca::5591a1a2-07d0-4eaf-a20e-a34f1d3c2dc2" providerId="AD" clId="Web-{C74A3227-3916-3B31-5A98-98D776A647A1}" dt="2023-07-21T17:13:57.060" v="39" actId="1076"/>
          <ac:spMkLst>
            <pc:docMk/>
            <pc:sldMk cId="2911010248" sldId="476"/>
            <ac:spMk id="23" creationId="{1B971509-AD03-9BF1-73D5-7207C1B8F734}"/>
          </ac:spMkLst>
        </pc:spChg>
        <pc:spChg chg="mod">
          <ac:chgData name="Soula Gountouvas" userId="S::soulag@yorku.ca::5591a1a2-07d0-4eaf-a20e-a34f1d3c2dc2" providerId="AD" clId="Web-{C74A3227-3916-3B31-5A98-98D776A647A1}" dt="2023-07-21T17:14:12.513" v="41" actId="1076"/>
          <ac:spMkLst>
            <pc:docMk/>
            <pc:sldMk cId="2911010248" sldId="476"/>
            <ac:spMk id="24" creationId="{99B0C756-D3B7-74EC-E144-4CC99BE45F9D}"/>
          </ac:spMkLst>
        </pc:spChg>
        <pc:spChg chg="mod">
          <ac:chgData name="Soula Gountouvas" userId="S::soulag@yorku.ca::5591a1a2-07d0-4eaf-a20e-a34f1d3c2dc2" providerId="AD" clId="Web-{C74A3227-3916-3B31-5A98-98D776A647A1}" dt="2023-07-21T17:14:21.466" v="42" actId="1076"/>
          <ac:spMkLst>
            <pc:docMk/>
            <pc:sldMk cId="2911010248" sldId="476"/>
            <ac:spMk id="28" creationId="{3931A5F4-40B5-DD65-1BD3-49D113594140}"/>
          </ac:spMkLst>
        </pc:spChg>
      </pc:sldChg>
      <pc:sldChg chg="modSp">
        <pc:chgData name="Soula Gountouvas" userId="S::soulag@yorku.ca::5591a1a2-07d0-4eaf-a20e-a34f1d3c2dc2" providerId="AD" clId="Web-{C74A3227-3916-3B31-5A98-98D776A647A1}" dt="2023-07-21T17:15:08.716" v="48" actId="1076"/>
        <pc:sldMkLst>
          <pc:docMk/>
          <pc:sldMk cId="913605126" sldId="477"/>
        </pc:sldMkLst>
        <pc:spChg chg="mod">
          <ac:chgData name="Soula Gountouvas" userId="S::soulag@yorku.ca::5591a1a2-07d0-4eaf-a20e-a34f1d3c2dc2" providerId="AD" clId="Web-{C74A3227-3916-3B31-5A98-98D776A647A1}" dt="2023-07-21T17:15:08.716" v="48" actId="1076"/>
          <ac:spMkLst>
            <pc:docMk/>
            <pc:sldMk cId="913605126" sldId="477"/>
            <ac:spMk id="19" creationId="{4FD59156-F12C-8824-6703-022505738CAF}"/>
          </ac:spMkLst>
        </pc:spChg>
      </pc:sldChg>
      <pc:sldChg chg="modSp">
        <pc:chgData name="Soula Gountouvas" userId="S::soulag@yorku.ca::5591a1a2-07d0-4eaf-a20e-a34f1d3c2dc2" providerId="AD" clId="Web-{C74A3227-3916-3B31-5A98-98D776A647A1}" dt="2023-07-21T17:15:25.888" v="51" actId="20577"/>
        <pc:sldMkLst>
          <pc:docMk/>
          <pc:sldMk cId="3713923020" sldId="479"/>
        </pc:sldMkLst>
        <pc:spChg chg="mod">
          <ac:chgData name="Soula Gountouvas" userId="S::soulag@yorku.ca::5591a1a2-07d0-4eaf-a20e-a34f1d3c2dc2" providerId="AD" clId="Web-{C74A3227-3916-3B31-5A98-98D776A647A1}" dt="2023-07-21T17:15:25.888" v="51" actId="20577"/>
          <ac:spMkLst>
            <pc:docMk/>
            <pc:sldMk cId="3713923020" sldId="479"/>
            <ac:spMk id="4" creationId="{13C7C53B-B1B8-F53F-65DD-1F7BE7A47BBC}"/>
          </ac:spMkLst>
        </pc:spChg>
      </pc:sldChg>
      <pc:sldChg chg="modSp">
        <pc:chgData name="Soula Gountouvas" userId="S::soulag@yorku.ca::5591a1a2-07d0-4eaf-a20e-a34f1d3c2dc2" providerId="AD" clId="Web-{C74A3227-3916-3B31-5A98-98D776A647A1}" dt="2023-07-21T17:14:39.435" v="46" actId="20577"/>
        <pc:sldMkLst>
          <pc:docMk/>
          <pc:sldMk cId="761221333" sldId="480"/>
        </pc:sldMkLst>
        <pc:spChg chg="mod">
          <ac:chgData name="Soula Gountouvas" userId="S::soulag@yorku.ca::5591a1a2-07d0-4eaf-a20e-a34f1d3c2dc2" providerId="AD" clId="Web-{C74A3227-3916-3B31-5A98-98D776A647A1}" dt="2023-07-21T17:14:39.435" v="46" actId="20577"/>
          <ac:spMkLst>
            <pc:docMk/>
            <pc:sldMk cId="761221333" sldId="480"/>
            <ac:spMk id="4" creationId="{874C86D2-F76F-E629-404C-64F2F352566D}"/>
          </ac:spMkLst>
        </pc:spChg>
      </pc:sldChg>
      <pc:sldChg chg="modSp">
        <pc:chgData name="Soula Gountouvas" userId="S::soulag@yorku.ca::5591a1a2-07d0-4eaf-a20e-a34f1d3c2dc2" providerId="AD" clId="Web-{C74A3227-3916-3B31-5A98-98D776A647A1}" dt="2023-07-21T17:15:12.372" v="49" actId="20577"/>
        <pc:sldMkLst>
          <pc:docMk/>
          <pc:sldMk cId="873715055" sldId="481"/>
        </pc:sldMkLst>
        <pc:spChg chg="mod">
          <ac:chgData name="Soula Gountouvas" userId="S::soulag@yorku.ca::5591a1a2-07d0-4eaf-a20e-a34f1d3c2dc2" providerId="AD" clId="Web-{C74A3227-3916-3B31-5A98-98D776A647A1}" dt="2023-07-21T17:15:12.372" v="49" actId="20577"/>
          <ac:spMkLst>
            <pc:docMk/>
            <pc:sldMk cId="873715055" sldId="481"/>
            <ac:spMk id="4" creationId="{AFDB2705-1C06-6C88-F0A8-1B3D4BA1C4B4}"/>
          </ac:spMkLst>
        </pc:spChg>
      </pc:sldChg>
      <pc:sldChg chg="modSp">
        <pc:chgData name="Soula Gountouvas" userId="S::soulag@yorku.ca::5591a1a2-07d0-4eaf-a20e-a34f1d3c2dc2" providerId="AD" clId="Web-{C74A3227-3916-3B31-5A98-98D776A647A1}" dt="2023-07-21T17:18:12.122" v="62" actId="14100"/>
        <pc:sldMkLst>
          <pc:docMk/>
          <pc:sldMk cId="1961347308" sldId="482"/>
        </pc:sldMkLst>
        <pc:spChg chg="mod">
          <ac:chgData name="Soula Gountouvas" userId="S::soulag@yorku.ca::5591a1a2-07d0-4eaf-a20e-a34f1d3c2dc2" providerId="AD" clId="Web-{C74A3227-3916-3B31-5A98-98D776A647A1}" dt="2023-07-21T17:18:12.122" v="62" actId="14100"/>
          <ac:spMkLst>
            <pc:docMk/>
            <pc:sldMk cId="1961347308" sldId="482"/>
            <ac:spMk id="5" creationId="{07C114D4-014D-B5FE-4300-7717EB7687BB}"/>
          </ac:spMkLst>
        </pc:spChg>
      </pc:sldChg>
      <pc:sldChg chg="modSp">
        <pc:chgData name="Soula Gountouvas" userId="S::soulag@yorku.ca::5591a1a2-07d0-4eaf-a20e-a34f1d3c2dc2" providerId="AD" clId="Web-{C74A3227-3916-3B31-5A98-98D776A647A1}" dt="2023-07-21T17:18:23.138" v="63" actId="20577"/>
        <pc:sldMkLst>
          <pc:docMk/>
          <pc:sldMk cId="1290565679" sldId="483"/>
        </pc:sldMkLst>
        <pc:spChg chg="mod">
          <ac:chgData name="Soula Gountouvas" userId="S::soulag@yorku.ca::5591a1a2-07d0-4eaf-a20e-a34f1d3c2dc2" providerId="AD" clId="Web-{C74A3227-3916-3B31-5A98-98D776A647A1}" dt="2023-07-21T17:18:23.138" v="63" actId="20577"/>
          <ac:spMkLst>
            <pc:docMk/>
            <pc:sldMk cId="1290565679" sldId="483"/>
            <ac:spMk id="4" creationId="{F0B2EBCA-BE0C-071A-20C1-3D66CCF698A1}"/>
          </ac:spMkLst>
        </pc:spChg>
      </pc:sldChg>
      <pc:sldChg chg="modSp">
        <pc:chgData name="Soula Gountouvas" userId="S::soulag@yorku.ca::5591a1a2-07d0-4eaf-a20e-a34f1d3c2dc2" providerId="AD" clId="Web-{C74A3227-3916-3B31-5A98-98D776A647A1}" dt="2023-07-21T17:18:26.263" v="64" actId="20577"/>
        <pc:sldMkLst>
          <pc:docMk/>
          <pc:sldMk cId="2529425347" sldId="484"/>
        </pc:sldMkLst>
        <pc:spChg chg="mod">
          <ac:chgData name="Soula Gountouvas" userId="S::soulag@yorku.ca::5591a1a2-07d0-4eaf-a20e-a34f1d3c2dc2" providerId="AD" clId="Web-{C74A3227-3916-3B31-5A98-98D776A647A1}" dt="2023-07-21T17:18:26.263" v="64" actId="20577"/>
          <ac:spMkLst>
            <pc:docMk/>
            <pc:sldMk cId="2529425347" sldId="484"/>
            <ac:spMk id="4" creationId="{53010097-3037-31DD-C1F0-436210B9A973}"/>
          </ac:spMkLst>
        </pc:spChg>
      </pc:sldChg>
      <pc:sldChg chg="modSp">
        <pc:chgData name="Soula Gountouvas" userId="S::soulag@yorku.ca::5591a1a2-07d0-4eaf-a20e-a34f1d3c2dc2" providerId="AD" clId="Web-{C74A3227-3916-3B31-5A98-98D776A647A1}" dt="2023-07-21T17:18:31.091" v="65" actId="20577"/>
        <pc:sldMkLst>
          <pc:docMk/>
          <pc:sldMk cId="2630244650" sldId="485"/>
        </pc:sldMkLst>
        <pc:spChg chg="mod">
          <ac:chgData name="Soula Gountouvas" userId="S::soulag@yorku.ca::5591a1a2-07d0-4eaf-a20e-a34f1d3c2dc2" providerId="AD" clId="Web-{C74A3227-3916-3B31-5A98-98D776A647A1}" dt="2023-07-21T17:18:31.091" v="65" actId="20577"/>
          <ac:spMkLst>
            <pc:docMk/>
            <pc:sldMk cId="2630244650" sldId="485"/>
            <ac:spMk id="4" creationId="{CE7F2A0D-DCA2-567A-ABA8-453761F450C0}"/>
          </ac:spMkLst>
        </pc:spChg>
      </pc:sldChg>
      <pc:sldChg chg="modSp">
        <pc:chgData name="Soula Gountouvas" userId="S::soulag@yorku.ca::5591a1a2-07d0-4eaf-a20e-a34f1d3c2dc2" providerId="AD" clId="Web-{C74A3227-3916-3B31-5A98-98D776A647A1}" dt="2023-07-21T17:19:08.013" v="81" actId="20577"/>
        <pc:sldMkLst>
          <pc:docMk/>
          <pc:sldMk cId="3805031142" sldId="486"/>
        </pc:sldMkLst>
        <pc:spChg chg="mod">
          <ac:chgData name="Soula Gountouvas" userId="S::soulag@yorku.ca::5591a1a2-07d0-4eaf-a20e-a34f1d3c2dc2" providerId="AD" clId="Web-{C74A3227-3916-3B31-5A98-98D776A647A1}" dt="2023-07-21T17:19:08.013" v="81" actId="20577"/>
          <ac:spMkLst>
            <pc:docMk/>
            <pc:sldMk cId="3805031142" sldId="486"/>
            <ac:spMk id="4" creationId="{8B38816B-AACE-C718-4E86-EC7E000E74E6}"/>
          </ac:spMkLst>
        </pc:spChg>
      </pc:sldChg>
      <pc:sldChg chg="modSp">
        <pc:chgData name="Soula Gountouvas" userId="S::soulag@yorku.ca::5591a1a2-07d0-4eaf-a20e-a34f1d3c2dc2" providerId="AD" clId="Web-{C74A3227-3916-3B31-5A98-98D776A647A1}" dt="2023-07-21T17:19:12.294" v="82" actId="20577"/>
        <pc:sldMkLst>
          <pc:docMk/>
          <pc:sldMk cId="2730929289" sldId="487"/>
        </pc:sldMkLst>
        <pc:spChg chg="mod">
          <ac:chgData name="Soula Gountouvas" userId="S::soulag@yorku.ca::5591a1a2-07d0-4eaf-a20e-a34f1d3c2dc2" providerId="AD" clId="Web-{C74A3227-3916-3B31-5A98-98D776A647A1}" dt="2023-07-21T17:19:12.294" v="82" actId="20577"/>
          <ac:spMkLst>
            <pc:docMk/>
            <pc:sldMk cId="2730929289" sldId="487"/>
            <ac:spMk id="4" creationId="{FE57F0FB-4A7A-5C45-2F95-7848A20F9A27}"/>
          </ac:spMkLst>
        </pc:spChg>
      </pc:sldChg>
      <pc:sldChg chg="modSp">
        <pc:chgData name="Soula Gountouvas" userId="S::soulag@yorku.ca::5591a1a2-07d0-4eaf-a20e-a34f1d3c2dc2" providerId="AD" clId="Web-{C74A3227-3916-3B31-5A98-98D776A647A1}" dt="2023-07-21T17:19:32.341" v="84" actId="20577"/>
        <pc:sldMkLst>
          <pc:docMk/>
          <pc:sldMk cId="70108466" sldId="488"/>
        </pc:sldMkLst>
        <pc:spChg chg="mod">
          <ac:chgData name="Soula Gountouvas" userId="S::soulag@yorku.ca::5591a1a2-07d0-4eaf-a20e-a34f1d3c2dc2" providerId="AD" clId="Web-{C74A3227-3916-3B31-5A98-98D776A647A1}" dt="2023-07-21T17:19:32.341" v="84" actId="20577"/>
          <ac:spMkLst>
            <pc:docMk/>
            <pc:sldMk cId="70108466" sldId="488"/>
            <ac:spMk id="4" creationId="{A83E7593-D04C-5E42-DE10-C8DC051ADC7B}"/>
          </ac:spMkLst>
        </pc:spChg>
      </pc:sldChg>
      <pc:sldChg chg="modSp">
        <pc:chgData name="Soula Gountouvas" userId="S::soulag@yorku.ca::5591a1a2-07d0-4eaf-a20e-a34f1d3c2dc2" providerId="AD" clId="Web-{C74A3227-3916-3B31-5A98-98D776A647A1}" dt="2023-07-21T17:17:42.435" v="60" actId="14100"/>
        <pc:sldMkLst>
          <pc:docMk/>
          <pc:sldMk cId="3662347657" sldId="489"/>
        </pc:sldMkLst>
        <pc:spChg chg="mod">
          <ac:chgData name="Soula Gountouvas" userId="S::soulag@yorku.ca::5591a1a2-07d0-4eaf-a20e-a34f1d3c2dc2" providerId="AD" clId="Web-{C74A3227-3916-3B31-5A98-98D776A647A1}" dt="2023-07-21T17:17:42.435" v="60" actId="14100"/>
          <ac:spMkLst>
            <pc:docMk/>
            <pc:sldMk cId="3662347657" sldId="489"/>
            <ac:spMk id="4" creationId="{F2A73856-C03A-977B-470C-B37E45F75233}"/>
          </ac:spMkLst>
        </pc:spChg>
      </pc:sldChg>
      <pc:sldChg chg="modSp">
        <pc:chgData name="Soula Gountouvas" userId="S::soulag@yorku.ca::5591a1a2-07d0-4eaf-a20e-a34f1d3c2dc2" providerId="AD" clId="Web-{C74A3227-3916-3B31-5A98-98D776A647A1}" dt="2023-07-21T17:20:09.934" v="87" actId="1076"/>
        <pc:sldMkLst>
          <pc:docMk/>
          <pc:sldMk cId="3336869351" sldId="490"/>
        </pc:sldMkLst>
        <pc:spChg chg="mod">
          <ac:chgData name="Soula Gountouvas" userId="S::soulag@yorku.ca::5591a1a2-07d0-4eaf-a20e-a34f1d3c2dc2" providerId="AD" clId="Web-{C74A3227-3916-3B31-5A98-98D776A647A1}" dt="2023-07-21T17:20:09.934" v="87" actId="1076"/>
          <ac:spMkLst>
            <pc:docMk/>
            <pc:sldMk cId="3336869351" sldId="490"/>
            <ac:spMk id="4" creationId="{A83E7593-D04C-5E42-DE10-C8DC051ADC7B}"/>
          </ac:spMkLst>
        </pc:spChg>
      </pc:sldChg>
      <pc:sldChg chg="modSp">
        <pc:chgData name="Soula Gountouvas" userId="S::soulag@yorku.ca::5591a1a2-07d0-4eaf-a20e-a34f1d3c2dc2" providerId="AD" clId="Web-{C74A3227-3916-3B31-5A98-98D776A647A1}" dt="2023-07-21T17:17:32.763" v="58" actId="20577"/>
        <pc:sldMkLst>
          <pc:docMk/>
          <pc:sldMk cId="4161867009" sldId="491"/>
        </pc:sldMkLst>
        <pc:spChg chg="mod">
          <ac:chgData name="Soula Gountouvas" userId="S::soulag@yorku.ca::5591a1a2-07d0-4eaf-a20e-a34f1d3c2dc2" providerId="AD" clId="Web-{C74A3227-3916-3B31-5A98-98D776A647A1}" dt="2023-07-21T17:17:32.763" v="58" actId="20577"/>
          <ac:spMkLst>
            <pc:docMk/>
            <pc:sldMk cId="4161867009" sldId="491"/>
            <ac:spMk id="5" creationId="{58ED2868-E652-67E0-0EB0-7D5205EDD5AE}"/>
          </ac:spMkLst>
        </pc:spChg>
      </pc:sldChg>
    </pc:docChg>
  </pc:docChgLst>
  <pc:docChgLst>
    <pc:chgData name="Avena Cunningham" userId="S::avena2@yorku.ca::8fee62ea-922f-4c5e-8da7-86a7ab23ed25" providerId="AD" clId="Web-{33BE81B5-A3FD-E1F1-3757-0F7D6D5D9849}"/>
    <pc:docChg chg="mod modSld">
      <pc:chgData name="Avena Cunningham" userId="S::avena2@yorku.ca::8fee62ea-922f-4c5e-8da7-86a7ab23ed25" providerId="AD" clId="Web-{33BE81B5-A3FD-E1F1-3757-0F7D6D5D9849}" dt="2023-11-10T21:28:50.155" v="32"/>
      <pc:docMkLst>
        <pc:docMk/>
      </pc:docMkLst>
      <pc:sldChg chg="modTransition">
        <pc:chgData name="Avena Cunningham" userId="S::avena2@yorku.ca::8fee62ea-922f-4c5e-8da7-86a7ab23ed25" providerId="AD" clId="Web-{33BE81B5-A3FD-E1F1-3757-0F7D6D5D9849}" dt="2023-11-10T21:06:21.819" v="0"/>
        <pc:sldMkLst>
          <pc:docMk/>
          <pc:sldMk cId="4182375410" sldId="330"/>
        </pc:sldMkLst>
      </pc:sldChg>
      <pc:sldChg chg="modTransition">
        <pc:chgData name="Avena Cunningham" userId="S::avena2@yorku.ca::8fee62ea-922f-4c5e-8da7-86a7ab23ed25" providerId="AD" clId="Web-{33BE81B5-A3FD-E1F1-3757-0F7D6D5D9849}" dt="2023-11-10T21:06:29.335" v="1"/>
        <pc:sldMkLst>
          <pc:docMk/>
          <pc:sldMk cId="3588517277" sldId="433"/>
        </pc:sldMkLst>
      </pc:sldChg>
      <pc:sldChg chg="modTransition">
        <pc:chgData name="Avena Cunningham" userId="S::avena2@yorku.ca::8fee62ea-922f-4c5e-8da7-86a7ab23ed25" providerId="AD" clId="Web-{33BE81B5-A3FD-E1F1-3757-0F7D6D5D9849}" dt="2023-11-10T21:06:39.226" v="3"/>
        <pc:sldMkLst>
          <pc:docMk/>
          <pc:sldMk cId="3319717553" sldId="460"/>
        </pc:sldMkLst>
      </pc:sldChg>
      <pc:sldChg chg="modTransition">
        <pc:chgData name="Avena Cunningham" userId="S::avena2@yorku.ca::8fee62ea-922f-4c5e-8da7-86a7ab23ed25" providerId="AD" clId="Web-{33BE81B5-A3FD-E1F1-3757-0F7D6D5D9849}" dt="2023-11-10T21:06:44.070" v="4"/>
        <pc:sldMkLst>
          <pc:docMk/>
          <pc:sldMk cId="2421250572" sldId="461"/>
        </pc:sldMkLst>
      </pc:sldChg>
      <pc:sldChg chg="modTransition">
        <pc:chgData name="Avena Cunningham" userId="S::avena2@yorku.ca::8fee62ea-922f-4c5e-8da7-86a7ab23ed25" providerId="AD" clId="Web-{33BE81B5-A3FD-E1F1-3757-0F7D6D5D9849}" dt="2023-11-10T21:06:53.039" v="6"/>
        <pc:sldMkLst>
          <pc:docMk/>
          <pc:sldMk cId="3201318879" sldId="468"/>
        </pc:sldMkLst>
      </pc:sldChg>
      <pc:sldChg chg="modTransition">
        <pc:chgData name="Avena Cunningham" userId="S::avena2@yorku.ca::8fee62ea-922f-4c5e-8da7-86a7ab23ed25" providerId="AD" clId="Web-{33BE81B5-A3FD-E1F1-3757-0F7D6D5D9849}" dt="2023-11-10T21:06:56.852" v="7"/>
        <pc:sldMkLst>
          <pc:docMk/>
          <pc:sldMk cId="1813451306" sldId="469"/>
        </pc:sldMkLst>
      </pc:sldChg>
      <pc:sldChg chg="modTransition">
        <pc:chgData name="Avena Cunningham" userId="S::avena2@yorku.ca::8fee62ea-922f-4c5e-8da7-86a7ab23ed25" providerId="AD" clId="Web-{33BE81B5-A3FD-E1F1-3757-0F7D6D5D9849}" dt="2023-11-10T21:07:37.275" v="11"/>
        <pc:sldMkLst>
          <pc:docMk/>
          <pc:sldMk cId="913605126" sldId="477"/>
        </pc:sldMkLst>
      </pc:sldChg>
      <pc:sldChg chg="modTransition">
        <pc:chgData name="Avena Cunningham" userId="S::avena2@yorku.ca::8fee62ea-922f-4c5e-8da7-86a7ab23ed25" providerId="AD" clId="Web-{33BE81B5-A3FD-E1F1-3757-0F7D6D5D9849}" dt="2023-11-10T21:06:36.257" v="2"/>
        <pc:sldMkLst>
          <pc:docMk/>
          <pc:sldMk cId="1844206958" sldId="478"/>
        </pc:sldMkLst>
      </pc:sldChg>
      <pc:sldChg chg="modTransition">
        <pc:chgData name="Avena Cunningham" userId="S::avena2@yorku.ca::8fee62ea-922f-4c5e-8da7-86a7ab23ed25" providerId="AD" clId="Web-{33BE81B5-A3FD-E1F1-3757-0F7D6D5D9849}" dt="2023-11-10T21:06:49.414" v="5"/>
        <pc:sldMkLst>
          <pc:docMk/>
          <pc:sldMk cId="3713923020" sldId="479"/>
        </pc:sldMkLst>
      </pc:sldChg>
      <pc:sldChg chg="modTransition">
        <pc:chgData name="Avena Cunningham" userId="S::avena2@yorku.ca::8fee62ea-922f-4c5e-8da7-86a7ab23ed25" providerId="AD" clId="Web-{33BE81B5-A3FD-E1F1-3757-0F7D6D5D9849}" dt="2023-11-10T21:07:29.291" v="10"/>
        <pc:sldMkLst>
          <pc:docMk/>
          <pc:sldMk cId="761221333" sldId="480"/>
        </pc:sldMkLst>
      </pc:sldChg>
      <pc:sldChg chg="modTransition">
        <pc:chgData name="Avena Cunningham" userId="S::avena2@yorku.ca::8fee62ea-922f-4c5e-8da7-86a7ab23ed25" providerId="AD" clId="Web-{33BE81B5-A3FD-E1F1-3757-0F7D6D5D9849}" dt="2023-11-10T21:07:42.104" v="12"/>
        <pc:sldMkLst>
          <pc:docMk/>
          <pc:sldMk cId="873715055" sldId="481"/>
        </pc:sldMkLst>
      </pc:sldChg>
      <pc:sldChg chg="modTransition">
        <pc:chgData name="Avena Cunningham" userId="S::avena2@yorku.ca::8fee62ea-922f-4c5e-8da7-86a7ab23ed25" providerId="AD" clId="Web-{33BE81B5-A3FD-E1F1-3757-0F7D6D5D9849}" dt="2023-11-10T21:07:47.994" v="13"/>
        <pc:sldMkLst>
          <pc:docMk/>
          <pc:sldMk cId="1961347308" sldId="482"/>
        </pc:sldMkLst>
      </pc:sldChg>
      <pc:sldChg chg="modTransition">
        <pc:chgData name="Avena Cunningham" userId="S::avena2@yorku.ca::8fee62ea-922f-4c5e-8da7-86a7ab23ed25" providerId="AD" clId="Web-{33BE81B5-A3FD-E1F1-3757-0F7D6D5D9849}" dt="2023-11-10T21:08:03.651" v="16"/>
        <pc:sldMkLst>
          <pc:docMk/>
          <pc:sldMk cId="1290565679" sldId="483"/>
        </pc:sldMkLst>
      </pc:sldChg>
      <pc:sldChg chg="modTransition">
        <pc:chgData name="Avena Cunningham" userId="S::avena2@yorku.ca::8fee62ea-922f-4c5e-8da7-86a7ab23ed25" providerId="AD" clId="Web-{33BE81B5-A3FD-E1F1-3757-0F7D6D5D9849}" dt="2023-11-10T21:08:14.042" v="18"/>
        <pc:sldMkLst>
          <pc:docMk/>
          <pc:sldMk cId="2529425347" sldId="484"/>
        </pc:sldMkLst>
      </pc:sldChg>
      <pc:sldChg chg="modTransition">
        <pc:chgData name="Avena Cunningham" userId="S::avena2@yorku.ca::8fee62ea-922f-4c5e-8da7-86a7ab23ed25" providerId="AD" clId="Web-{33BE81B5-A3FD-E1F1-3757-0F7D6D5D9849}" dt="2023-11-10T21:08:18.027" v="19"/>
        <pc:sldMkLst>
          <pc:docMk/>
          <pc:sldMk cId="2630244650" sldId="485"/>
        </pc:sldMkLst>
      </pc:sldChg>
      <pc:sldChg chg="modTransition">
        <pc:chgData name="Avena Cunningham" userId="S::avena2@yorku.ca::8fee62ea-922f-4c5e-8da7-86a7ab23ed25" providerId="AD" clId="Web-{33BE81B5-A3FD-E1F1-3757-0F7D6D5D9849}" dt="2023-11-10T21:08:25.777" v="20"/>
        <pc:sldMkLst>
          <pc:docMk/>
          <pc:sldMk cId="3805031142" sldId="486"/>
        </pc:sldMkLst>
      </pc:sldChg>
      <pc:sldChg chg="modTransition">
        <pc:chgData name="Avena Cunningham" userId="S::avena2@yorku.ca::8fee62ea-922f-4c5e-8da7-86a7ab23ed25" providerId="AD" clId="Web-{33BE81B5-A3FD-E1F1-3757-0F7D6D5D9849}" dt="2023-11-10T21:08:33.231" v="21"/>
        <pc:sldMkLst>
          <pc:docMk/>
          <pc:sldMk cId="2730929289" sldId="487"/>
        </pc:sldMkLst>
      </pc:sldChg>
      <pc:sldChg chg="modTransition">
        <pc:chgData name="Avena Cunningham" userId="S::avena2@yorku.ca::8fee62ea-922f-4c5e-8da7-86a7ab23ed25" providerId="AD" clId="Web-{33BE81B5-A3FD-E1F1-3757-0F7D6D5D9849}" dt="2023-11-10T21:08:40.465" v="22"/>
        <pc:sldMkLst>
          <pc:docMk/>
          <pc:sldMk cId="70108466" sldId="488"/>
        </pc:sldMkLst>
      </pc:sldChg>
      <pc:sldChg chg="modTransition">
        <pc:chgData name="Avena Cunningham" userId="S::avena2@yorku.ca::8fee62ea-922f-4c5e-8da7-86a7ab23ed25" providerId="AD" clId="Web-{33BE81B5-A3FD-E1F1-3757-0F7D6D5D9849}" dt="2023-11-10T21:09:02.060" v="24"/>
        <pc:sldMkLst>
          <pc:docMk/>
          <pc:sldMk cId="3662347657" sldId="489"/>
        </pc:sldMkLst>
      </pc:sldChg>
      <pc:sldChg chg="modTransition">
        <pc:chgData name="Avena Cunningham" userId="S::avena2@yorku.ca::8fee62ea-922f-4c5e-8da7-86a7ab23ed25" providerId="AD" clId="Web-{33BE81B5-A3FD-E1F1-3757-0F7D6D5D9849}" dt="2023-11-10T21:08:53.560" v="23"/>
        <pc:sldMkLst>
          <pc:docMk/>
          <pc:sldMk cId="3336869351" sldId="490"/>
        </pc:sldMkLst>
      </pc:sldChg>
      <pc:sldChg chg="modTransition">
        <pc:chgData name="Avena Cunningham" userId="S::avena2@yorku.ca::8fee62ea-922f-4c5e-8da7-86a7ab23ed25" providerId="AD" clId="Web-{33BE81B5-A3FD-E1F1-3757-0F7D6D5D9849}" dt="2023-11-10T21:09:10.232" v="25"/>
        <pc:sldMkLst>
          <pc:docMk/>
          <pc:sldMk cId="4161867009" sldId="491"/>
        </pc:sldMkLst>
      </pc:sldChg>
      <pc:sldChg chg="modTransition">
        <pc:chgData name="Avena Cunningham" userId="S::avena2@yorku.ca::8fee62ea-922f-4c5e-8da7-86a7ab23ed25" providerId="AD" clId="Web-{33BE81B5-A3FD-E1F1-3757-0F7D6D5D9849}" dt="2023-11-10T21:09:13.904" v="26"/>
        <pc:sldMkLst>
          <pc:docMk/>
          <pc:sldMk cId="2748599246" sldId="492"/>
        </pc:sldMkLst>
      </pc:sldChg>
      <pc:sldChg chg="modTransition">
        <pc:chgData name="Avena Cunningham" userId="S::avena2@yorku.ca::8fee62ea-922f-4c5e-8da7-86a7ab23ed25" providerId="AD" clId="Web-{33BE81B5-A3FD-E1F1-3757-0F7D6D5D9849}" dt="2023-11-10T21:09:16.873" v="27"/>
        <pc:sldMkLst>
          <pc:docMk/>
          <pc:sldMk cId="1745728485" sldId="493"/>
        </pc:sldMkLst>
      </pc:sldChg>
      <pc:sldChg chg="modTransition">
        <pc:chgData name="Avena Cunningham" userId="S::avena2@yorku.ca::8fee62ea-922f-4c5e-8da7-86a7ab23ed25" providerId="AD" clId="Web-{33BE81B5-A3FD-E1F1-3757-0F7D6D5D9849}" dt="2023-11-10T21:09:18.998" v="28"/>
        <pc:sldMkLst>
          <pc:docMk/>
          <pc:sldMk cId="4076565674" sldId="494"/>
        </pc:sldMkLst>
      </pc:sldChg>
      <pc:sldChg chg="modTransition">
        <pc:chgData name="Avena Cunningham" userId="S::avena2@yorku.ca::8fee62ea-922f-4c5e-8da7-86a7ab23ed25" providerId="AD" clId="Web-{33BE81B5-A3FD-E1F1-3757-0F7D6D5D9849}" dt="2023-11-10T21:09:24.311" v="29"/>
        <pc:sldMkLst>
          <pc:docMk/>
          <pc:sldMk cId="973979228" sldId="497"/>
        </pc:sldMkLst>
      </pc:sldChg>
      <pc:sldChg chg="modTransition">
        <pc:chgData name="Avena Cunningham" userId="S::avena2@yorku.ca::8fee62ea-922f-4c5e-8da7-86a7ab23ed25" providerId="AD" clId="Web-{33BE81B5-A3FD-E1F1-3757-0F7D6D5D9849}" dt="2023-11-10T21:07:59.495" v="15"/>
        <pc:sldMkLst>
          <pc:docMk/>
          <pc:sldMk cId="2367041220" sldId="498"/>
        </pc:sldMkLst>
      </pc:sldChg>
      <pc:sldChg chg="modTransition addCm modCm">
        <pc:chgData name="Avena Cunningham" userId="S::avena2@yorku.ca::8fee62ea-922f-4c5e-8da7-86a7ab23ed25" providerId="AD" clId="Web-{33BE81B5-A3FD-E1F1-3757-0F7D6D5D9849}" dt="2023-11-10T21:28:50.155" v="32"/>
        <pc:sldMkLst>
          <pc:docMk/>
          <pc:sldMk cId="9261434" sldId="499"/>
        </pc:sldMkLst>
        <pc:extLst>
          <p:ext xmlns:p="http://schemas.openxmlformats.org/presentationml/2006/main" uri="{D6D511B9-2390-475A-947B-AFAB55BFBCF1}">
            <pc226:cmChg xmlns:pc226="http://schemas.microsoft.com/office/powerpoint/2022/06/main/command" chg="add">
              <pc226:chgData name="Avena Cunningham" userId="S::avena2@yorku.ca::8fee62ea-922f-4c5e-8da7-86a7ab23ed25" providerId="AD" clId="Web-{33BE81B5-A3FD-E1F1-3757-0F7D6D5D9849}" dt="2023-11-10T21:28:50.155" v="32"/>
              <pc2:cmMkLst xmlns:pc2="http://schemas.microsoft.com/office/powerpoint/2019/9/main/command">
                <pc:docMk/>
                <pc:sldMk cId="9261434" sldId="499"/>
                <pc2:cmMk id="{1259B86F-1C80-410A-B2A9-F9E7295FFAC6}"/>
              </pc2:cmMkLst>
              <pc226:cmRplyChg chg="add">
                <pc226:chgData name="Avena Cunningham" userId="S::avena2@yorku.ca::8fee62ea-922f-4c5e-8da7-86a7ab23ed25" providerId="AD" clId="Web-{33BE81B5-A3FD-E1F1-3757-0F7D6D5D9849}" dt="2023-11-10T21:28:50.155" v="32"/>
                <pc2:cmRplyMkLst xmlns:pc2="http://schemas.microsoft.com/office/powerpoint/2019/9/main/command">
                  <pc:docMk/>
                  <pc:sldMk cId="9261434" sldId="499"/>
                  <pc2:cmMk id="{1259B86F-1C80-410A-B2A9-F9E7295FFAC6}"/>
                  <pc2:cmRplyMk id="{1A8DB8FB-7CA7-4F47-9E37-1EB8F881ED91}"/>
                </pc2:cmRplyMkLst>
              </pc226:cmRplyChg>
            </pc226:cmChg>
          </p:ext>
        </pc:extLst>
      </pc:sldChg>
      <pc:sldChg chg="modTransition">
        <pc:chgData name="Avena Cunningham" userId="S::avena2@yorku.ca::8fee62ea-922f-4c5e-8da7-86a7ab23ed25" providerId="AD" clId="Web-{33BE81B5-A3FD-E1F1-3757-0F7D6D5D9849}" dt="2023-11-10T21:07:12.884" v="8"/>
        <pc:sldMkLst>
          <pc:docMk/>
          <pc:sldMk cId="1376650628" sldId="500"/>
        </pc:sldMkLst>
      </pc:sldChg>
      <pc:sldChg chg="modTransition">
        <pc:chgData name="Avena Cunningham" userId="S::avena2@yorku.ca::8fee62ea-922f-4c5e-8da7-86a7ab23ed25" providerId="AD" clId="Web-{33BE81B5-A3FD-E1F1-3757-0F7D6D5D9849}" dt="2023-11-10T21:07:16.790" v="9"/>
        <pc:sldMkLst>
          <pc:docMk/>
          <pc:sldMk cId="2940224787" sldId="501"/>
        </pc:sldMkLst>
      </pc:sldChg>
    </pc:docChg>
  </pc:docChgLst>
  <pc:docChgLst>
    <pc:chgData name="Soula Gountouvas" userId="S::soulag@yorku.ca::5591a1a2-07d0-4eaf-a20e-a34f1d3c2dc2" providerId="AD" clId="Web-{D877C0C0-963E-7121-2F95-5CD695A0183A}"/>
    <pc:docChg chg="">
      <pc:chgData name="Soula Gountouvas" userId="S::soulag@yorku.ca::5591a1a2-07d0-4eaf-a20e-a34f1d3c2dc2" providerId="AD" clId="Web-{D877C0C0-963E-7121-2F95-5CD695A0183A}" dt="2023-11-10T19:48:03.428" v="4"/>
      <pc:docMkLst>
        <pc:docMk/>
      </pc:docMkLst>
      <pc:sldChg chg="modCm">
        <pc:chgData name="Soula Gountouvas" userId="S::soulag@yorku.ca::5591a1a2-07d0-4eaf-a20e-a34f1d3c2dc2" providerId="AD" clId="Web-{D877C0C0-963E-7121-2F95-5CD695A0183A}" dt="2023-11-10T19:46:23.664" v="0"/>
        <pc:sldMkLst>
          <pc:docMk/>
          <pc:sldMk cId="1813451306" sldId="469"/>
        </pc:sldMkLst>
        <pc:extLst>
          <p:ext xmlns:p="http://schemas.openxmlformats.org/presentationml/2006/main" uri="{D6D511B9-2390-475A-947B-AFAB55BFBCF1}">
            <pc226:cmChg xmlns:pc226="http://schemas.microsoft.com/office/powerpoint/2022/06/main/command" chg="mod">
              <pc226:chgData name="Soula Gountouvas" userId="S::soulag@yorku.ca::5591a1a2-07d0-4eaf-a20e-a34f1d3c2dc2" providerId="AD" clId="Web-{D877C0C0-963E-7121-2F95-5CD695A0183A}" dt="2023-11-10T19:46:23.664" v="0"/>
              <pc2:cmMkLst xmlns:pc2="http://schemas.microsoft.com/office/powerpoint/2019/9/main/command">
                <pc:docMk/>
                <pc:sldMk cId="1813451306" sldId="469"/>
                <pc2:cmMk id="{61105AC7-2F48-F443-B1EB-67E02CA706EA}"/>
              </pc2:cmMkLst>
            </pc226:cmChg>
          </p:ext>
        </pc:extLst>
      </pc:sldChg>
      <pc:sldChg chg="delCm modCm">
        <pc:chgData name="Soula Gountouvas" userId="S::soulag@yorku.ca::5591a1a2-07d0-4eaf-a20e-a34f1d3c2dc2" providerId="AD" clId="Web-{D877C0C0-963E-7121-2F95-5CD695A0183A}" dt="2023-11-10T19:47:06.913" v="2"/>
        <pc:sldMkLst>
          <pc:docMk/>
          <pc:sldMk cId="76496754" sldId="475"/>
        </pc:sldMkLst>
        <pc:extLst>
          <p:ext xmlns:p="http://schemas.openxmlformats.org/presentationml/2006/main" uri="{D6D511B9-2390-475A-947B-AFAB55BFBCF1}">
            <pc226:cmChg xmlns:pc226="http://schemas.microsoft.com/office/powerpoint/2022/06/main/command" chg="del mod">
              <pc226:chgData name="Soula Gountouvas" userId="S::soulag@yorku.ca::5591a1a2-07d0-4eaf-a20e-a34f1d3c2dc2" providerId="AD" clId="Web-{D877C0C0-963E-7121-2F95-5CD695A0183A}" dt="2023-11-10T19:47:06.913" v="2"/>
              <pc2:cmMkLst xmlns:pc2="http://schemas.microsoft.com/office/powerpoint/2019/9/main/command">
                <pc:docMk/>
                <pc:sldMk cId="76496754" sldId="475"/>
                <pc2:cmMk id="{04A1C4EF-C5FF-3948-9A50-0C4E359BF0CF}"/>
              </pc2:cmMkLst>
            </pc226:cmChg>
          </p:ext>
        </pc:extLst>
      </pc:sldChg>
      <pc:sldChg chg="delCm">
        <pc:chgData name="Soula Gountouvas" userId="S::soulag@yorku.ca::5591a1a2-07d0-4eaf-a20e-a34f1d3c2dc2" providerId="AD" clId="Web-{D877C0C0-963E-7121-2F95-5CD695A0183A}" dt="2023-11-10T19:47:26.116" v="3"/>
        <pc:sldMkLst>
          <pc:docMk/>
          <pc:sldMk cId="2911010248" sldId="476"/>
        </pc:sldMkLst>
        <pc:extLst>
          <p:ext xmlns:p="http://schemas.openxmlformats.org/presentationml/2006/main" uri="{D6D511B9-2390-475A-947B-AFAB55BFBCF1}">
            <pc226:cmChg xmlns:pc226="http://schemas.microsoft.com/office/powerpoint/2022/06/main/command" chg="del">
              <pc226:chgData name="Soula Gountouvas" userId="S::soulag@yorku.ca::5591a1a2-07d0-4eaf-a20e-a34f1d3c2dc2" providerId="AD" clId="Web-{D877C0C0-963E-7121-2F95-5CD695A0183A}" dt="2023-11-10T19:47:26.116" v="3"/>
              <pc2:cmMkLst xmlns:pc2="http://schemas.microsoft.com/office/powerpoint/2019/9/main/command">
                <pc:docMk/>
                <pc:sldMk cId="2911010248" sldId="476"/>
                <pc2:cmMk id="{6DDC8072-3010-F34A-B71E-54D6403D68C7}"/>
              </pc2:cmMkLst>
            </pc226:cmChg>
          </p:ext>
        </pc:extLst>
      </pc:sldChg>
      <pc:sldChg chg="modCm">
        <pc:chgData name="Soula Gountouvas" userId="S::soulag@yorku.ca::5591a1a2-07d0-4eaf-a20e-a34f1d3c2dc2" providerId="AD" clId="Web-{D877C0C0-963E-7121-2F95-5CD695A0183A}" dt="2023-11-10T19:48:03.428" v="4"/>
        <pc:sldMkLst>
          <pc:docMk/>
          <pc:sldMk cId="1961347308" sldId="482"/>
        </pc:sldMkLst>
        <pc:extLst>
          <p:ext xmlns:p="http://schemas.openxmlformats.org/presentationml/2006/main" uri="{D6D511B9-2390-475A-947B-AFAB55BFBCF1}">
            <pc226:cmChg xmlns:pc226="http://schemas.microsoft.com/office/powerpoint/2022/06/main/command" chg="mod">
              <pc226:chgData name="Soula Gountouvas" userId="S::soulag@yorku.ca::5591a1a2-07d0-4eaf-a20e-a34f1d3c2dc2" providerId="AD" clId="Web-{D877C0C0-963E-7121-2F95-5CD695A0183A}" dt="2023-11-10T19:48:03.428" v="4"/>
              <pc2:cmMkLst xmlns:pc2="http://schemas.microsoft.com/office/powerpoint/2019/9/main/command">
                <pc:docMk/>
                <pc:sldMk cId="1961347308" sldId="482"/>
                <pc2:cmMk id="{DB0AA049-25E8-EC47-83D7-AA7E446A3712}"/>
              </pc2:cmMkLst>
            </pc226:cmChg>
          </p:ext>
        </pc:extLst>
      </pc:sldChg>
    </pc:docChg>
  </pc:docChgLst>
  <pc:docChgLst>
    <pc:chgData name="Megan Olivia St-Pierre" userId="S::mosp@yorku.ca::f5deaa9c-37c6-4c7c-8ddc-11b4aabd0f7c" providerId="AD" clId="Web-{23815402-423C-DA87-4368-E389C76508EA}"/>
    <pc:docChg chg="addSld delSld modSld modSection">
      <pc:chgData name="Megan Olivia St-Pierre" userId="S::mosp@yorku.ca::f5deaa9c-37c6-4c7c-8ddc-11b4aabd0f7c" providerId="AD" clId="Web-{23815402-423C-DA87-4368-E389C76508EA}" dt="2023-07-19T21:48:55.041" v="242" actId="20577"/>
      <pc:docMkLst>
        <pc:docMk/>
      </pc:docMkLst>
      <pc:sldChg chg="new del">
        <pc:chgData name="Megan Olivia St-Pierre" userId="S::mosp@yorku.ca::f5deaa9c-37c6-4c7c-8ddc-11b4aabd0f7c" providerId="AD" clId="Web-{23815402-423C-DA87-4368-E389C76508EA}" dt="2023-07-19T21:08:00.511" v="1"/>
        <pc:sldMkLst>
          <pc:docMk/>
          <pc:sldMk cId="1675030554" sldId="492"/>
        </pc:sldMkLst>
      </pc:sldChg>
      <pc:sldChg chg="addSp delSp modSp new">
        <pc:chgData name="Megan Olivia St-Pierre" userId="S::mosp@yorku.ca::f5deaa9c-37c6-4c7c-8ddc-11b4aabd0f7c" providerId="AD" clId="Web-{23815402-423C-DA87-4368-E389C76508EA}" dt="2023-07-19T21:48:55.041" v="242" actId="20577"/>
        <pc:sldMkLst>
          <pc:docMk/>
          <pc:sldMk cId="2748599246" sldId="492"/>
        </pc:sldMkLst>
        <pc:spChg chg="add del">
          <ac:chgData name="Megan Olivia St-Pierre" userId="S::mosp@yorku.ca::f5deaa9c-37c6-4c7c-8ddc-11b4aabd0f7c" providerId="AD" clId="Web-{23815402-423C-DA87-4368-E389C76508EA}" dt="2023-07-19T21:13:59.925" v="42"/>
          <ac:spMkLst>
            <pc:docMk/>
            <pc:sldMk cId="2748599246" sldId="492"/>
            <ac:spMk id="2" creationId="{8704E1FB-9DBC-81F7-6978-7FCA6EAF79CB}"/>
          </ac:spMkLst>
        </pc:spChg>
        <pc:spChg chg="mod">
          <ac:chgData name="Megan Olivia St-Pierre" userId="S::mosp@yorku.ca::f5deaa9c-37c6-4c7c-8ddc-11b4aabd0f7c" providerId="AD" clId="Web-{23815402-423C-DA87-4368-E389C76508EA}" dt="2023-07-19T21:12:23.782" v="39" actId="20577"/>
          <ac:spMkLst>
            <pc:docMk/>
            <pc:sldMk cId="2748599246" sldId="492"/>
            <ac:spMk id="3" creationId="{4462AFDB-AF54-B150-1CE0-139015B351DB}"/>
          </ac:spMkLst>
        </pc:spChg>
        <pc:spChg chg="del mod">
          <ac:chgData name="Megan Olivia St-Pierre" userId="S::mosp@yorku.ca::f5deaa9c-37c6-4c7c-8ddc-11b4aabd0f7c" providerId="AD" clId="Web-{23815402-423C-DA87-4368-E389C76508EA}" dt="2023-07-19T21:15:45.646" v="70"/>
          <ac:spMkLst>
            <pc:docMk/>
            <pc:sldMk cId="2748599246" sldId="492"/>
            <ac:spMk id="6" creationId="{30D11753-1053-DFEA-3AAB-9CD4B3EBAFAF}"/>
          </ac:spMkLst>
        </pc:spChg>
        <pc:spChg chg="del">
          <ac:chgData name="Megan Olivia St-Pierre" userId="S::mosp@yorku.ca::f5deaa9c-37c6-4c7c-8ddc-11b4aabd0f7c" providerId="AD" clId="Web-{23815402-423C-DA87-4368-E389C76508EA}" dt="2023-07-19T21:08:12.042" v="3"/>
          <ac:spMkLst>
            <pc:docMk/>
            <pc:sldMk cId="2748599246" sldId="492"/>
            <ac:spMk id="7" creationId="{C42EC004-4D7B-4E23-392C-EA13887D1230}"/>
          </ac:spMkLst>
        </pc:spChg>
        <pc:spChg chg="mod">
          <ac:chgData name="Megan Olivia St-Pierre" userId="S::mosp@yorku.ca::f5deaa9c-37c6-4c7c-8ddc-11b4aabd0f7c" providerId="AD" clId="Web-{23815402-423C-DA87-4368-E389C76508EA}" dt="2023-07-19T21:48:55.041" v="242" actId="20577"/>
          <ac:spMkLst>
            <pc:docMk/>
            <pc:sldMk cId="2748599246" sldId="492"/>
            <ac:spMk id="8" creationId="{E29BE03D-88AD-0B55-45D5-6AB97ED78767}"/>
          </ac:spMkLst>
        </pc:spChg>
        <pc:spChg chg="del">
          <ac:chgData name="Megan Olivia St-Pierre" userId="S::mosp@yorku.ca::f5deaa9c-37c6-4c7c-8ddc-11b4aabd0f7c" providerId="AD" clId="Web-{23815402-423C-DA87-4368-E389C76508EA}" dt="2023-07-19T21:08:15.558" v="4"/>
          <ac:spMkLst>
            <pc:docMk/>
            <pc:sldMk cId="2748599246" sldId="492"/>
            <ac:spMk id="9" creationId="{E5BC98AC-60F6-9432-CDE6-F4243F84C2E1}"/>
          </ac:spMkLst>
        </pc:spChg>
        <pc:picChg chg="add del mod ord">
          <ac:chgData name="Megan Olivia St-Pierre" userId="S::mosp@yorku.ca::f5deaa9c-37c6-4c7c-8ddc-11b4aabd0f7c" providerId="AD" clId="Web-{23815402-423C-DA87-4368-E389C76508EA}" dt="2023-07-19T21:12:52.673" v="41"/>
          <ac:picMkLst>
            <pc:docMk/>
            <pc:sldMk cId="2748599246" sldId="492"/>
            <ac:picMk id="10" creationId="{4A005DBF-BB00-2A64-A3D8-947EF6B9239B}"/>
          </ac:picMkLst>
        </pc:picChg>
        <pc:picChg chg="add mod ord">
          <ac:chgData name="Megan Olivia St-Pierre" userId="S::mosp@yorku.ca::f5deaa9c-37c6-4c7c-8ddc-11b4aabd0f7c" providerId="AD" clId="Web-{23815402-423C-DA87-4368-E389C76508EA}" dt="2023-07-19T21:13:59.925" v="42"/>
          <ac:picMkLst>
            <pc:docMk/>
            <pc:sldMk cId="2748599246" sldId="492"/>
            <ac:picMk id="11" creationId="{5917CB59-8347-403A-1AE1-0D22B5653CEB}"/>
          </ac:picMkLst>
        </pc:picChg>
        <pc:picChg chg="add mod">
          <ac:chgData name="Megan Olivia St-Pierre" userId="S::mosp@yorku.ca::f5deaa9c-37c6-4c7c-8ddc-11b4aabd0f7c" providerId="AD" clId="Web-{23815402-423C-DA87-4368-E389C76508EA}" dt="2023-07-19T21:14:21.144" v="46" actId="1076"/>
          <ac:picMkLst>
            <pc:docMk/>
            <pc:sldMk cId="2748599246" sldId="492"/>
            <ac:picMk id="12" creationId="{2B56096C-8962-7B35-4C2A-2ED9D7B3DCDC}"/>
          </ac:picMkLst>
        </pc:picChg>
      </pc:sldChg>
    </pc:docChg>
  </pc:docChgLst>
  <pc:docChgLst>
    <pc:chgData name="Megan Olivia St-Pierre" userId="S::mosp@yorku.ca::f5deaa9c-37c6-4c7c-8ddc-11b4aabd0f7c" providerId="AD" clId="Web-{3393E171-AFFC-71A9-AE74-47C5014164BD}"/>
    <pc:docChg chg="modSld">
      <pc:chgData name="Megan Olivia St-Pierre" userId="S::mosp@yorku.ca::f5deaa9c-37c6-4c7c-8ddc-11b4aabd0f7c" providerId="AD" clId="Web-{3393E171-AFFC-71A9-AE74-47C5014164BD}" dt="2023-08-07T14:39:51.273" v="300" actId="20577"/>
      <pc:docMkLst>
        <pc:docMk/>
      </pc:docMkLst>
      <pc:sldChg chg="addSp modSp">
        <pc:chgData name="Megan Olivia St-Pierre" userId="S::mosp@yorku.ca::f5deaa9c-37c6-4c7c-8ddc-11b4aabd0f7c" providerId="AD" clId="Web-{3393E171-AFFC-71A9-AE74-47C5014164BD}" dt="2023-08-07T14:28:37.984" v="177"/>
        <pc:sldMkLst>
          <pc:docMk/>
          <pc:sldMk cId="3588517277" sldId="433"/>
        </pc:sldMkLst>
        <pc:spChg chg="mod">
          <ac:chgData name="Megan Olivia St-Pierre" userId="S::mosp@yorku.ca::f5deaa9c-37c6-4c7c-8ddc-11b4aabd0f7c" providerId="AD" clId="Web-{3393E171-AFFC-71A9-AE74-47C5014164BD}" dt="2023-08-07T14:19:58.853" v="2" actId="20577"/>
          <ac:spMkLst>
            <pc:docMk/>
            <pc:sldMk cId="3588517277" sldId="433"/>
            <ac:spMk id="3" creationId="{3DFAD8D1-9BAF-304D-9DAF-E8850DB6F5BC}"/>
          </ac:spMkLst>
        </pc:spChg>
        <pc:graphicFrameChg chg="add mod modGraphic">
          <ac:chgData name="Megan Olivia St-Pierre" userId="S::mosp@yorku.ca::f5deaa9c-37c6-4c7c-8ddc-11b4aabd0f7c" providerId="AD" clId="Web-{3393E171-AFFC-71A9-AE74-47C5014164BD}" dt="2023-08-07T14:28:37.984" v="177"/>
          <ac:graphicFrameMkLst>
            <pc:docMk/>
            <pc:sldMk cId="3588517277" sldId="433"/>
            <ac:graphicFrameMk id="2" creationId="{66202E52-CB6C-A7C3-6BAE-85706DBB0691}"/>
          </ac:graphicFrameMkLst>
        </pc:graphicFrameChg>
      </pc:sldChg>
      <pc:sldChg chg="addAnim">
        <pc:chgData name="Megan Olivia St-Pierre" userId="S::mosp@yorku.ca::f5deaa9c-37c6-4c7c-8ddc-11b4aabd0f7c" providerId="AD" clId="Web-{3393E171-AFFC-71A9-AE74-47C5014164BD}" dt="2023-08-07T14:29:33.234" v="183"/>
        <pc:sldMkLst>
          <pc:docMk/>
          <pc:sldMk cId="524061517" sldId="471"/>
        </pc:sldMkLst>
      </pc:sldChg>
      <pc:sldChg chg="addAnim">
        <pc:chgData name="Megan Olivia St-Pierre" userId="S::mosp@yorku.ca::f5deaa9c-37c6-4c7c-8ddc-11b4aabd0f7c" providerId="AD" clId="Web-{3393E171-AFFC-71A9-AE74-47C5014164BD}" dt="2023-08-07T14:29:49.735" v="189"/>
        <pc:sldMkLst>
          <pc:docMk/>
          <pc:sldMk cId="711330787" sldId="472"/>
        </pc:sldMkLst>
      </pc:sldChg>
      <pc:sldChg chg="modSp addAnim">
        <pc:chgData name="Megan Olivia St-Pierre" userId="S::mosp@yorku.ca::f5deaa9c-37c6-4c7c-8ddc-11b4aabd0f7c" providerId="AD" clId="Web-{3393E171-AFFC-71A9-AE74-47C5014164BD}" dt="2023-08-07T14:30:28.360" v="201"/>
        <pc:sldMkLst>
          <pc:docMk/>
          <pc:sldMk cId="1810140138" sldId="473"/>
        </pc:sldMkLst>
        <pc:spChg chg="mod">
          <ac:chgData name="Megan Olivia St-Pierre" userId="S::mosp@yorku.ca::f5deaa9c-37c6-4c7c-8ddc-11b4aabd0f7c" providerId="AD" clId="Web-{3393E171-AFFC-71A9-AE74-47C5014164BD}" dt="2023-08-07T14:30:17.626" v="199" actId="20577"/>
          <ac:spMkLst>
            <pc:docMk/>
            <pc:sldMk cId="1810140138" sldId="473"/>
            <ac:spMk id="4" creationId="{070350A3-33D6-8F0A-2C98-6F18CC5FA578}"/>
          </ac:spMkLst>
        </pc:spChg>
        <pc:spChg chg="mod">
          <ac:chgData name="Megan Olivia St-Pierre" userId="S::mosp@yorku.ca::f5deaa9c-37c6-4c7c-8ddc-11b4aabd0f7c" providerId="AD" clId="Web-{3393E171-AFFC-71A9-AE74-47C5014164BD}" dt="2023-08-07T14:30:13.250" v="198" actId="20577"/>
          <ac:spMkLst>
            <pc:docMk/>
            <pc:sldMk cId="1810140138" sldId="473"/>
            <ac:spMk id="6" creationId="{2CCA1A88-C6D8-7392-054A-87F3073C13B4}"/>
          </ac:spMkLst>
        </pc:spChg>
      </pc:sldChg>
      <pc:sldChg chg="addSp modSp addAnim">
        <pc:chgData name="Megan Olivia St-Pierre" userId="S::mosp@yorku.ca::f5deaa9c-37c6-4c7c-8ddc-11b4aabd0f7c" providerId="AD" clId="Web-{3393E171-AFFC-71A9-AE74-47C5014164BD}" dt="2023-08-07T14:33:01.877" v="239"/>
        <pc:sldMkLst>
          <pc:docMk/>
          <pc:sldMk cId="3105690531" sldId="474"/>
        </pc:sldMkLst>
        <pc:spChg chg="add mod">
          <ac:chgData name="Megan Olivia St-Pierre" userId="S::mosp@yorku.ca::f5deaa9c-37c6-4c7c-8ddc-11b4aabd0f7c" providerId="AD" clId="Web-{3393E171-AFFC-71A9-AE74-47C5014164BD}" dt="2023-08-07T14:32:50.565" v="237" actId="1076"/>
          <ac:spMkLst>
            <pc:docMk/>
            <pc:sldMk cId="3105690531" sldId="474"/>
            <ac:spMk id="2" creationId="{E1636755-CCDD-3B3D-3E1D-D25506A937DE}"/>
          </ac:spMkLst>
        </pc:spChg>
        <pc:spChg chg="add mod">
          <ac:chgData name="Megan Olivia St-Pierre" userId="S::mosp@yorku.ca::f5deaa9c-37c6-4c7c-8ddc-11b4aabd0f7c" providerId="AD" clId="Web-{3393E171-AFFC-71A9-AE74-47C5014164BD}" dt="2023-08-07T14:32:44.424" v="236" actId="1076"/>
          <ac:spMkLst>
            <pc:docMk/>
            <pc:sldMk cId="3105690531" sldId="474"/>
            <ac:spMk id="9" creationId="{88F13AE1-B4E4-ED49-FF32-1EE8C206FC9B}"/>
          </ac:spMkLst>
        </pc:spChg>
      </pc:sldChg>
      <pc:sldChg chg="addAnim modAnim">
        <pc:chgData name="Megan Olivia St-Pierre" userId="S::mosp@yorku.ca::f5deaa9c-37c6-4c7c-8ddc-11b4aabd0f7c" providerId="AD" clId="Web-{3393E171-AFFC-71A9-AE74-47C5014164BD}" dt="2023-08-07T14:33:45.003" v="245"/>
        <pc:sldMkLst>
          <pc:docMk/>
          <pc:sldMk cId="76496754" sldId="475"/>
        </pc:sldMkLst>
      </pc:sldChg>
      <pc:sldChg chg="addAnim">
        <pc:chgData name="Megan Olivia St-Pierre" userId="S::mosp@yorku.ca::f5deaa9c-37c6-4c7c-8ddc-11b4aabd0f7c" providerId="AD" clId="Web-{3393E171-AFFC-71A9-AE74-47C5014164BD}" dt="2023-08-07T14:34:20.144" v="250"/>
        <pc:sldMkLst>
          <pc:docMk/>
          <pc:sldMk cId="2911010248" sldId="476"/>
        </pc:sldMkLst>
      </pc:sldChg>
      <pc:sldChg chg="modSp">
        <pc:chgData name="Megan Olivia St-Pierre" userId="S::mosp@yorku.ca::f5deaa9c-37c6-4c7c-8ddc-11b4aabd0f7c" providerId="AD" clId="Web-{3393E171-AFFC-71A9-AE74-47C5014164BD}" dt="2023-08-07T14:38:25.881" v="264" actId="20577"/>
        <pc:sldMkLst>
          <pc:docMk/>
          <pc:sldMk cId="1290565679" sldId="483"/>
        </pc:sldMkLst>
        <pc:spChg chg="mod">
          <ac:chgData name="Megan Olivia St-Pierre" userId="S::mosp@yorku.ca::f5deaa9c-37c6-4c7c-8ddc-11b4aabd0f7c" providerId="AD" clId="Web-{3393E171-AFFC-71A9-AE74-47C5014164BD}" dt="2023-08-07T14:38:25.881" v="264" actId="20577"/>
          <ac:spMkLst>
            <pc:docMk/>
            <pc:sldMk cId="1290565679" sldId="483"/>
            <ac:spMk id="4" creationId="{F0B2EBCA-BE0C-071A-20C1-3D66CCF698A1}"/>
          </ac:spMkLst>
        </pc:spChg>
      </pc:sldChg>
      <pc:sldChg chg="modSp">
        <pc:chgData name="Megan Olivia St-Pierre" userId="S::mosp@yorku.ca::f5deaa9c-37c6-4c7c-8ddc-11b4aabd0f7c" providerId="AD" clId="Web-{3393E171-AFFC-71A9-AE74-47C5014164BD}" dt="2023-08-07T14:39:03.491" v="269" actId="20577"/>
        <pc:sldMkLst>
          <pc:docMk/>
          <pc:sldMk cId="70108466" sldId="488"/>
        </pc:sldMkLst>
        <pc:spChg chg="mod">
          <ac:chgData name="Megan Olivia St-Pierre" userId="S::mosp@yorku.ca::f5deaa9c-37c6-4c7c-8ddc-11b4aabd0f7c" providerId="AD" clId="Web-{3393E171-AFFC-71A9-AE74-47C5014164BD}" dt="2023-08-07T14:39:03.491" v="269" actId="20577"/>
          <ac:spMkLst>
            <pc:docMk/>
            <pc:sldMk cId="70108466" sldId="488"/>
            <ac:spMk id="4" creationId="{A83E7593-D04C-5E42-DE10-C8DC051ADC7B}"/>
          </ac:spMkLst>
        </pc:spChg>
      </pc:sldChg>
      <pc:sldChg chg="modSp">
        <pc:chgData name="Megan Olivia St-Pierre" userId="S::mosp@yorku.ca::f5deaa9c-37c6-4c7c-8ddc-11b4aabd0f7c" providerId="AD" clId="Web-{3393E171-AFFC-71A9-AE74-47C5014164BD}" dt="2023-08-07T14:39:51.273" v="300" actId="20577"/>
        <pc:sldMkLst>
          <pc:docMk/>
          <pc:sldMk cId="4161867009" sldId="491"/>
        </pc:sldMkLst>
        <pc:spChg chg="mod">
          <ac:chgData name="Megan Olivia St-Pierre" userId="S::mosp@yorku.ca::f5deaa9c-37c6-4c7c-8ddc-11b4aabd0f7c" providerId="AD" clId="Web-{3393E171-AFFC-71A9-AE74-47C5014164BD}" dt="2023-08-07T14:39:51.273" v="300" actId="20577"/>
          <ac:spMkLst>
            <pc:docMk/>
            <pc:sldMk cId="4161867009" sldId="491"/>
            <ac:spMk id="5" creationId="{58ED2868-E652-67E0-0EB0-7D5205EDD5AE}"/>
          </ac:spMkLst>
        </pc:spChg>
      </pc:sldChg>
    </pc:docChg>
  </pc:docChgLst>
</pc:chgInfo>
</file>

<file path=ppt/comments/modernComment_1D4_BED03FDF.xml><?xml version="1.0" encoding="utf-8"?>
<p188:cmLst xmlns:a="http://schemas.openxmlformats.org/drawingml/2006/main" xmlns:r="http://schemas.openxmlformats.org/officeDocument/2006/relationships" xmlns:p188="http://schemas.microsoft.com/office/powerpoint/2018/8/main">
  <p188:cm id="{5624FE95-5D0B-3C4D-BA80-22674420333C}" authorId="{BD744BEA-2587-D273-7480-C602AC2BBA86}" status="resolved" created="2023-08-17T19:15:47.565" complete="100000">
    <ac:deMkLst xmlns:ac="http://schemas.microsoft.com/office/drawing/2013/main/command">
      <pc:docMk xmlns:pc="http://schemas.microsoft.com/office/powerpoint/2013/main/command"/>
      <pc:sldMk xmlns:pc="http://schemas.microsoft.com/office/powerpoint/2013/main/command" cId="3201318879" sldId="468"/>
      <ac:spMk id="2" creationId="{A58EAB07-29FA-29CF-DB7A-292797E6DD86}"/>
    </ac:deMkLst>
    <p188:txBody>
      <a:bodyPr/>
      <a:lstStyle/>
      <a:p>
        <a:r>
          <a:rPr lang="fr-FR"/>
          <a:t>Don’t forget the name of the workshop here :) - Same for the whole workshop</a:t>
        </a:r>
      </a:p>
    </p188:txBody>
    <p188:extLst>
      <p:ext xmlns:p="http://schemas.openxmlformats.org/presentationml/2006/main" uri="{57CB4572-C831-44C2-8A1C-0ADB6CCDFE69}">
        <p223:reactions xmlns:p223="http://schemas.microsoft.com/office/powerpoint/2022/03/main">
          <p223:rxn type="👍">
            <p223:instance time="2023-08-18T10:25:41.890" authorId="{93BF7B9A-ACF7-789A-D358-60B4A0304D37}"/>
          </p223:rxn>
        </p223:reactions>
      </p:ext>
    </p188:extLst>
  </p188:cm>
</p188:cmLst>
</file>

<file path=ppt/comments/modernComment_1D5_6C17122A.xml><?xml version="1.0" encoding="utf-8"?>
<p188:cmLst xmlns:a="http://schemas.openxmlformats.org/drawingml/2006/main" xmlns:r="http://schemas.openxmlformats.org/officeDocument/2006/relationships" xmlns:p188="http://schemas.microsoft.com/office/powerpoint/2018/8/main">
  <p188:cm id="{61105AC7-2F48-F443-B1EB-67E02CA706EA}" authorId="{BD744BEA-2587-D273-7480-C602AC2BBA86}" status="resolved" created="2023-08-17T19:18:00.297" complete="100000">
    <ac:deMkLst xmlns:ac="http://schemas.microsoft.com/office/drawing/2013/main/command">
      <pc:docMk xmlns:pc="http://schemas.microsoft.com/office/powerpoint/2013/main/command"/>
      <pc:sldMk xmlns:pc="http://schemas.microsoft.com/office/powerpoint/2013/main/command" cId="1813451306" sldId="469"/>
      <ac:picMk id="6" creationId="{DF93ECFF-BA56-3A77-9102-DFC7FEA4F87A}"/>
    </ac:deMkLst>
    <p188:replyLst>
      <p188:reply id="{104B2AA8-3C3E-461F-9E31-EEBC882792CE}" authorId="{93BF7B9A-ACF7-789A-D358-60B4A0304D37}" created="2023-08-18T10:25:26.843">
        <p188:txBody>
          <a:bodyPr/>
          <a:lstStyle/>
          <a:p>
            <a:r>
              <a:rPr lang="en-US"/>
              <a:t>It's embedded in the slide, you need to click on the video to select it and then click "play".</a:t>
            </a:r>
          </a:p>
        </p188:txBody>
      </p188:reply>
    </p188:replyLst>
    <p188:txBody>
      <a:bodyPr/>
      <a:lstStyle/>
      <a:p>
        <a:r>
          <a:rPr lang="fr-FR"/>
          <a:t>I Cannot open the link to the video. Is that normal ?</a:t>
        </a:r>
      </a:p>
    </p188:txBody>
  </p188:cm>
</p188:cmLst>
</file>

<file path=ppt/comments/modernComment_1DD_36748206.xml><?xml version="1.0" encoding="utf-8"?>
<p188:cmLst xmlns:a="http://schemas.openxmlformats.org/drawingml/2006/main" xmlns:r="http://schemas.openxmlformats.org/officeDocument/2006/relationships" xmlns:p188="http://schemas.microsoft.com/office/powerpoint/2018/8/main">
  <p188:cm id="{345233D4-AF95-9F44-9562-6096B7405A76}" authorId="{BD744BEA-2587-D273-7480-C602AC2BBA86}" status="resolved" created="2023-08-17T19:50:31.230" complete="100000">
    <ac:txMkLst xmlns:ac="http://schemas.microsoft.com/office/drawing/2013/main/command">
      <pc:docMk xmlns:pc="http://schemas.microsoft.com/office/powerpoint/2013/main/command"/>
      <pc:sldMk xmlns:pc="http://schemas.microsoft.com/office/powerpoint/2013/main/command" cId="913605126" sldId="477"/>
      <ac:spMk id="19" creationId="{4FD59156-F12C-8824-6703-022505738CAF}"/>
      <ac:txMk cp="0" len="10">
        <ac:context len="296" hash="3534885097"/>
      </ac:txMk>
    </ac:txMkLst>
    <p188:pos x="1980501" y="551815"/>
    <p188:txBody>
      <a:bodyPr/>
      <a:lstStyle/>
      <a:p>
        <a:r>
          <a:rPr lang="fr-FR"/>
          <a:t>Different from the Master Doc. If there are 3 to 5 groups of 2, as mentioned in the Master Doc, that means only 10 students in the classrooms which is unrealistic lol</a:t>
        </a:r>
      </a:p>
    </p188:txBody>
  </p188:cm>
</p188:cmLst>
</file>

<file path=ppt/comments/modernComment_1E2_74E7C8EC.xml><?xml version="1.0" encoding="utf-8"?>
<p188:cmLst xmlns:a="http://schemas.openxmlformats.org/drawingml/2006/main" xmlns:r="http://schemas.openxmlformats.org/officeDocument/2006/relationships" xmlns:p188="http://schemas.microsoft.com/office/powerpoint/2018/8/main">
  <p188:cm id="{5741E658-ADEF-E94C-B79E-D48F2BD14734}" authorId="{BD744BEA-2587-D273-7480-C602AC2BBA86}" status="resolved" created="2023-08-17T19:34:29.184" complete="100000">
    <ac:txMkLst xmlns:ac="http://schemas.microsoft.com/office/drawing/2013/main/command">
      <pc:docMk xmlns:pc="http://schemas.microsoft.com/office/powerpoint/2013/main/command"/>
      <pc:sldMk xmlns:pc="http://schemas.microsoft.com/office/powerpoint/2013/main/command" cId="1961347308" sldId="482"/>
      <ac:spMk id="4" creationId="{7F3FE2AC-3284-1375-2A04-5B0925B38E3A}"/>
      <ac:txMk cp="0" len="15">
        <ac:context len="16" hash="446388299"/>
      </ac:txMk>
    </ac:txMkLst>
    <p188:pos x="2790614" y="902335"/>
    <p188:txBody>
      <a:bodyPr/>
      <a:lstStyle/>
      <a:p>
        <a:r>
          <a:rPr lang="fr-FR"/>
          <a:t>Individual or group activity ? It is not specified. Having all the instructions written could help visual students :)</a:t>
        </a:r>
      </a:p>
    </p188:txBody>
  </p188:cm>
  <p188:cm id="{DB0AA049-25E8-EC47-83D7-AA7E446A3712}" authorId="{BD744BEA-2587-D273-7480-C602AC2BBA86}" status="resolved" created="2023-08-17T19:51:34.590" complete="100000">
    <ac:txMkLst xmlns:ac="http://schemas.microsoft.com/office/drawing/2013/main/command">
      <pc:docMk xmlns:pc="http://schemas.microsoft.com/office/powerpoint/2013/main/command"/>
      <pc:sldMk xmlns:pc="http://schemas.microsoft.com/office/powerpoint/2013/main/command" cId="1961347308" sldId="482"/>
      <ac:spMk id="4" creationId="{7F3FE2AC-3284-1375-2A04-5B0925B38E3A}"/>
      <ac:txMk cp="4" len="11">
        <ac:context len="16" hash="446388299"/>
      </ac:txMk>
    </ac:txMkLst>
    <p188:pos x="2710210" y="909692"/>
    <p188:replyLst>
      <p188:reply id="{535B7F37-BF10-4581-9EE6-527DE19380D9}" authorId="{93BF7B9A-ACF7-789A-D358-60B4A0304D37}" created="2023-08-18T09:44:56.197">
        <p188:txBody>
          <a:bodyPr/>
          <a:lstStyle/>
          <a:p>
            <a:r>
              <a:rPr lang="en-US"/>
              <a:t>There is no definition that I could find. It's how they taught comedy writing when I was taking classes at The Second City. </a:t>
            </a:r>
          </a:p>
        </p188:txBody>
      </p188:reply>
      <p188:reply id="{FAA12CFA-FB1B-4814-B985-6EAD64DDACB0}" authorId="{93BF7B9A-ACF7-789A-D358-60B4A0304D37}" created="2023-08-18T10:15:16.663">
        <p188:txBody>
          <a:bodyPr/>
          <a:lstStyle/>
          <a:p>
            <a:r>
              <a:rPr lang="en-US"/>
              <a:t>I've also added some instructions to the slides and will updated the Master Doc to reflect. </a:t>
            </a:r>
          </a:p>
        </p188:txBody>
      </p188:reply>
      <p188:reply id="{36480A5A-96BA-B845-B262-1BE7BAFDFA98}" authorId="{BD744BEA-2587-D273-7480-C602AC2BBA86}" created="2023-08-18T16:20:38.517">
        <p188:txBody>
          <a:bodyPr/>
          <a:lstStyle/>
          <a:p>
            <a:r>
              <a:rPr lang="fr-FR"/>
              <a:t>Excellent ! </a:t>
            </a:r>
          </a:p>
        </p188:txBody>
      </p188:reply>
    </p188:replyLst>
    <p188:txBody>
      <a:bodyPr/>
      <a:lstStyle/>
      <a:p>
        <a:r>
          <a:rPr lang="fr-FR"/>
          <a:t>Is there a definition for it ? or the first sentence is the definition ?</a:t>
        </a:r>
      </a:p>
    </p188:txBody>
  </p188:cm>
</p188:cmLst>
</file>

<file path=ppt/comments/modernComment_1EB_F8110D01.xml><?xml version="1.0" encoding="utf-8"?>
<p188:cmLst xmlns:a="http://schemas.openxmlformats.org/drawingml/2006/main" xmlns:r="http://schemas.openxmlformats.org/officeDocument/2006/relationships" xmlns:p188="http://schemas.microsoft.com/office/powerpoint/2018/8/main">
  <p188:cm id="{EDA291AB-786D-BD42-A7CC-84346E4A3772}" authorId="{BD744BEA-2587-D273-7480-C602AC2BBA86}" status="resolved" created="2023-08-17T19:37:35.521" complete="100000">
    <ac:txMkLst xmlns:ac="http://schemas.microsoft.com/office/drawing/2013/main/command">
      <pc:docMk xmlns:pc="http://schemas.microsoft.com/office/powerpoint/2013/main/command"/>
      <pc:sldMk xmlns:pc="http://schemas.microsoft.com/office/powerpoint/2013/main/command" cId="4161867009" sldId="491"/>
      <ac:spMk id="5" creationId="{58ED2868-E652-67E0-0EB0-7D5205EDD5AE}"/>
      <ac:txMk cp="303" len="73">
        <ac:context len="377" hash="3533068743"/>
      </ac:txMk>
    </ac:txMkLst>
    <p188:pos x="6859694" y="3791268"/>
    <p188:txBody>
      <a:bodyPr/>
      <a:lstStyle/>
      <a:p>
        <a:r>
          <a:rPr lang="fr-FR"/>
          <a:t>I really like this encouraging sentence !!</a:t>
        </a:r>
      </a:p>
    </p188:txBody>
    <p188:extLst>
      <p:ext xmlns:p="http://schemas.openxmlformats.org/presentationml/2006/main" uri="{57CB4572-C831-44C2-8A1C-0ADB6CCDFE69}">
        <p223:reactions xmlns:p223="http://schemas.microsoft.com/office/powerpoint/2022/03/main">
          <p223:rxn type="👍">
            <p223:instance time="2023-08-18T10:23:10.798" authorId="{93BF7B9A-ACF7-789A-D358-60B4A0304D37}"/>
          </p223:rxn>
        </p223:reactions>
      </p:ext>
    </p188:extLst>
  </p188:cm>
</p188:cmLst>
</file>

<file path=ppt/comments/modernComment_1F3_8D517A.xml><?xml version="1.0" encoding="utf-8"?>
<p188:cmLst xmlns:a="http://schemas.openxmlformats.org/drawingml/2006/main" xmlns:r="http://schemas.openxmlformats.org/officeDocument/2006/relationships" xmlns:p188="http://schemas.microsoft.com/office/powerpoint/2018/8/main">
  <p188:cm id="{1259B86F-1C80-410A-B2A9-F9E7295FFAC6}" authorId="{07297605-988F-5325-A7B9-A2D77FC0159B}" created="2023-11-10T21:28:21.107">
    <ac:txMkLst xmlns:ac="http://schemas.microsoft.com/office/drawing/2013/main/command">
      <pc:docMk xmlns:pc="http://schemas.microsoft.com/office/powerpoint/2013/main/command"/>
      <pc:sldMk xmlns:pc="http://schemas.microsoft.com/office/powerpoint/2013/main/command" cId="9261434" sldId="499"/>
      <ac:spMk id="5" creationId="{07C114D4-014D-B5FE-4300-7717EB7687BB}"/>
      <ac:txMk cp="0" len="424">
        <ac:context len="551" hash="406718264"/>
      </ac:txMk>
    </ac:txMkLst>
    <p188:pos x="3536271" y="3477087"/>
    <p188:replyLst>
      <p188:reply id="{1A8DB8FB-7CA7-4F47-9E37-1EB8F881ED91}" authorId="{07297605-988F-5325-A7B9-A2D77FC0159B}" created="2023-11-10T21:28:50.155">
        <p188:txBody>
          <a:bodyPr/>
          <a:lstStyle/>
          <a:p>
            <a:r>
              <a:rPr lang="en-US"/>
              <a:t>^ examples for the students if needed for further elaboration.</a:t>
            </a:r>
          </a:p>
        </p188:txBody>
      </p188:reply>
    </p188:replyLst>
    <p188:txBody>
      <a:bodyPr/>
      <a:lstStyle/>
      <a:p>
        <a:r>
          <a:rPr lang="en-US"/>
          <a:t>- For the protagonist, think of characters you'd encounter at a beach. Maybe a surfer, a beachcomber, or a lifeguard?
- Each story element must seamlessly blend with the beach setting, adding richness to the narrative.
- Our goal is to collaboratively weave a story that captures the essence of the beach, filled with characters and scenarios that transport our audience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11/10/2023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763598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Presenter link: https://</a:t>
            </a:r>
            <a:r>
              <a:rPr lang="en-US" err="1"/>
              <a:t>www.mentimeter.com</a:t>
            </a:r>
            <a:r>
              <a:rPr lang="en-US"/>
              <a:t>/app/presentation/f26ae921d12a7c6ad804b7534d383cc4</a:t>
            </a:r>
          </a:p>
          <a:p>
            <a:r>
              <a:rPr lang="en-US"/>
              <a:t>Students go to </a:t>
            </a:r>
            <a:r>
              <a:rPr lang="en-US" err="1"/>
              <a:t>www.menti.com</a:t>
            </a:r>
            <a:r>
              <a:rPr lang="en-US"/>
              <a:t> and enter the PIN that appears on the presenter’s screen</a:t>
            </a:r>
          </a:p>
        </p:txBody>
      </p:sp>
      <p:sp>
        <p:nvSpPr>
          <p:cNvPr id="4" name="Slide Number Placeholder 3"/>
          <p:cNvSpPr>
            <a:spLocks noGrp="1"/>
          </p:cNvSpPr>
          <p:nvPr>
            <p:ph type="sldNum" sz="quarter" idx="5"/>
          </p:nvPr>
        </p:nvSpPr>
        <p:spPr/>
        <p:txBody>
          <a:bodyPr/>
          <a:lstStyle/>
          <a:p>
            <a:fld id="{2D6C0F6B-90C6-CD41-AF20-328E4F0F7295}" type="slidenum">
              <a:rPr lang="en-US" smtClean="0"/>
              <a:t>4</a:t>
            </a:fld>
            <a:endParaRPr lang="en-US"/>
          </a:p>
        </p:txBody>
      </p:sp>
    </p:spTree>
    <p:extLst>
      <p:ext uri="{BB962C8B-B14F-4D97-AF65-F5344CB8AC3E}">
        <p14:creationId xmlns:p14="http://schemas.microsoft.com/office/powerpoint/2010/main" val="2094281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21</a:t>
            </a:fld>
            <a:endParaRPr lang="en-US"/>
          </a:p>
        </p:txBody>
      </p:sp>
    </p:spTree>
    <p:extLst>
      <p:ext uri="{BB962C8B-B14F-4D97-AF65-F5344CB8AC3E}">
        <p14:creationId xmlns:p14="http://schemas.microsoft.com/office/powerpoint/2010/main" val="790982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2D6C0F6B-90C6-CD41-AF20-328E4F0F7295}" type="slidenum">
              <a:rPr lang="en-US" smtClean="0"/>
              <a:t>35</a:t>
            </a:fld>
            <a:endParaRPr lang="en-US"/>
          </a:p>
        </p:txBody>
      </p:sp>
    </p:spTree>
    <p:extLst>
      <p:ext uri="{BB962C8B-B14F-4D97-AF65-F5344CB8AC3E}">
        <p14:creationId xmlns:p14="http://schemas.microsoft.com/office/powerpoint/2010/main" val="312279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mBld" panose="020B0503050203000203" pitchFamily="34" charset="0"/>
              </a:defRPr>
            </a:lvl1pPr>
          </a:lstStyle>
          <a:p>
            <a:r>
              <a:rPr lang="en-US"/>
              <a:t>Click to edit Master title style</a:t>
            </a:r>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to crop.</a:t>
            </a:r>
            <a:br>
              <a:rPr lang="en-US" sz="900" b="0" i="0">
                <a:solidFill>
                  <a:schemeClr val="tx1">
                    <a:lumMod val="75000"/>
                    <a:lumOff val="25000"/>
                  </a:schemeClr>
                </a:solidFill>
                <a:latin typeface="IBM Plex Sans" panose="020B0503050203000203" pitchFamily="34" charset="77"/>
                <a:ea typeface="Roboto" charset="0"/>
                <a:cs typeface="Roboto" charset="0"/>
              </a:rPr>
            </a:b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mB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mBld" panose="020B0503050203000203" pitchFamily="34" charset="0"/>
              </a:defRPr>
            </a:lvl1pPr>
            <a:lvl2pPr>
              <a:defRPr sz="2000" b="1" i="0">
                <a:solidFill>
                  <a:schemeClr val="bg1"/>
                </a:solidFill>
                <a:latin typeface="IBM Plex Sans SmBld" panose="020B0503050203000203" pitchFamily="34" charset="0"/>
              </a:defRPr>
            </a:lvl2pPr>
            <a:lvl3pPr>
              <a:defRPr sz="20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XX% </a:t>
            </a:r>
          </a:p>
          <a:p>
            <a:pPr lvl="0"/>
            <a:r>
              <a:rPr lang="en-US"/>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m" panose="02060503050406000203" pitchFamily="18" charset="77"/>
              </a:defRPr>
            </a:lvl1pPr>
          </a:lstStyle>
          <a:p>
            <a:pPr lvl="0"/>
            <a:r>
              <a:rPr lang="en-US"/>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Lt" panose="02060303050406000203" pitchFamily="18" charset="77"/>
              </a:defRPr>
            </a:lvl1pPr>
          </a:lstStyle>
          <a:p>
            <a:pPr lvl="0"/>
            <a:r>
              <a:rPr lang="en-US"/>
              <a:t>- Click to add name</a:t>
            </a:r>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mB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mBld" panose="020B0503050203000203" pitchFamily="34" charset="0"/>
              </a:rPr>
              <a:t>2 lines max</a:t>
            </a: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a:solidFill>
                  <a:schemeClr val="tx1">
                    <a:lumMod val="75000"/>
                    <a:lumOff val="25000"/>
                  </a:schemeClr>
                </a:solidFill>
                <a:latin typeface="IBM Plex Sans" panose="020B0503050203000203" pitchFamily="34" charset="77"/>
                <a:ea typeface="Roboto" charset="0"/>
                <a:cs typeface="Roboto" charset="0"/>
              </a:rPr>
            </a:br>
            <a:r>
              <a:rPr lang="en-US" sz="900" b="0" i="0" kern="120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m" panose="020B0503050203000203" pitchFamily="34" charset="0"/>
              </a:defRPr>
            </a:lvl1pPr>
          </a:lstStyle>
          <a:p>
            <a:pPr lvl="0"/>
            <a:r>
              <a:rPr lang="en-US"/>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mBld" panose="020B0503050203000203" pitchFamily="34" charset="0"/>
                <a:ea typeface="+mn-ea"/>
                <a:cs typeface="+mn-cs"/>
              </a:rPr>
              <a:t>2 lines max</a:t>
            </a: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m" panose="020B0503050203000203" pitchFamily="34" charset="0"/>
              </a:defRPr>
            </a:lvl1pPr>
          </a:lstStyle>
          <a:p>
            <a:pPr lvl="0"/>
            <a:r>
              <a:rPr lang="en-US"/>
              <a:t>CLICK TO</a:t>
            </a:r>
            <a:br>
              <a:rPr lang="en-US"/>
            </a:br>
            <a:r>
              <a:rPr lang="en-US"/>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a:t>Click to  add role</a:t>
            </a:r>
            <a:br>
              <a:rPr lang="en-US"/>
            </a:br>
            <a:r>
              <a:rPr lang="en-US"/>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HEADSHOTS: CROPPING</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mBld" panose="020B0503050203000203" pitchFamily="34" charset="0"/>
              </a:defRPr>
            </a:lvl1pPr>
          </a:lstStyle>
          <a:p>
            <a:r>
              <a:rPr lang="en-US"/>
              <a:t>Click to edit Master title style</a:t>
            </a:r>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mBld" panose="020B0503050203000203" pitchFamily="34" charset="0"/>
              </a:defRPr>
            </a:lvl1pPr>
          </a:lstStyle>
          <a:p>
            <a:r>
              <a:rPr lang="en-US"/>
              <a:t>Click to edit Master title style</a:t>
            </a:r>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a:solidFill>
                  <a:schemeClr val="bg1"/>
                </a:solidFill>
                <a:latin typeface="IBM Plex Sans SmB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a:t>Drop photo here to add</a:t>
            </a:r>
            <a:br>
              <a:rPr lang="en-US"/>
            </a:br>
            <a:r>
              <a:rPr lang="en-US"/>
              <a:t>background photo. </a:t>
            </a:r>
          </a:p>
          <a:p>
            <a:r>
              <a:rPr lang="en-US"/>
              <a:t>This layout works best</a:t>
            </a:r>
            <a:br>
              <a:rPr lang="en-US"/>
            </a:br>
            <a:r>
              <a:rPr lang="en-US"/>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t>Drop photo here to add</a:t>
            </a:r>
            <a:br>
              <a:rPr lang="en-US"/>
            </a:br>
            <a:r>
              <a:rPr lang="en-US"/>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mBld" panose="020B0503050203000203" pitchFamily="34" charset="0"/>
              </a:defRPr>
            </a:lvl1pPr>
            <a:lvl2pPr>
              <a:defRPr sz="2800" b="1" i="0">
                <a:solidFill>
                  <a:schemeClr val="bg1"/>
                </a:solidFill>
                <a:latin typeface="IBM Plex Sans SmBld" panose="020B0503050203000203" pitchFamily="34" charset="0"/>
              </a:defRPr>
            </a:lvl2pPr>
            <a:lvl3pPr>
              <a:defRPr sz="2400" b="1" i="0">
                <a:solidFill>
                  <a:schemeClr val="bg1"/>
                </a:solidFill>
                <a:latin typeface="IBM Plex Sans SmBld" panose="020B0503050203000203" pitchFamily="34" charset="0"/>
              </a:defRPr>
            </a:lvl3pPr>
            <a:lvl4pPr>
              <a:defRPr sz="2000" b="1" i="0">
                <a:solidFill>
                  <a:schemeClr val="bg1"/>
                </a:solidFill>
                <a:latin typeface="IBM Plex Sans SmBld" panose="020B0503050203000203" pitchFamily="34" charset="0"/>
              </a:defRPr>
            </a:lvl4pPr>
            <a:lvl5pPr>
              <a:defRPr sz="2000" b="1" i="0">
                <a:solidFill>
                  <a:schemeClr val="bg1"/>
                </a:solidFill>
                <a:latin typeface="IBM Plex Sans SmBld" panose="020B0503050203000203" pitchFamily="34" charset="0"/>
              </a:defRPr>
            </a:lvl5pPr>
          </a:lstStyle>
          <a:p>
            <a:pPr lvl="0"/>
            <a:r>
              <a:rPr lang="en-US"/>
              <a:t>Click to add text</a:t>
            </a:r>
            <a:br>
              <a:rPr lang="en-US"/>
            </a:br>
            <a:r>
              <a:rPr lang="en-US"/>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a:solidFill>
                    <a:schemeClr val="bg1"/>
                  </a:solidFill>
                  <a:latin typeface="IBM Plex Sans Medm" panose="020B0503050203000203" pitchFamily="34" charset="0"/>
                  <a:ea typeface="Roboto" charset="0"/>
                  <a:cs typeface="Roboto" charset="0"/>
                </a:rPr>
                <a:t>SLIDE</a:t>
              </a:r>
              <a:r>
                <a:rPr lang="en-US" sz="1400" b="0" i="0" baseline="0">
                  <a:solidFill>
                    <a:schemeClr val="bg1"/>
                  </a:solidFill>
                  <a:latin typeface="IBM Plex Sans Medm" panose="020B0503050203000203" pitchFamily="34" charset="0"/>
                  <a:ea typeface="Roboto" charset="0"/>
                  <a:cs typeface="Roboto" charset="0"/>
                </a:rPr>
                <a:t> TIPS</a:t>
              </a:r>
              <a:endParaRPr lang="en-US" sz="1400" b="0" i="0">
                <a:solidFill>
                  <a:schemeClr val="bg1"/>
                </a:solidFill>
                <a:latin typeface="IBM Plex Sans Med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a:solidFill>
                    <a:schemeClr val="tx1">
                      <a:lumMod val="75000"/>
                      <a:lumOff val="25000"/>
                    </a:schemeClr>
                  </a:solidFill>
                  <a:latin typeface="IBM Plex Sans" panose="020B0503050203000203" pitchFamily="34" charset="77"/>
                  <a:ea typeface="Roboto" charset="0"/>
                  <a:cs typeface="Roboto" charset="0"/>
                </a:rPr>
              </a:br>
              <a:r>
                <a:rPr lang="en-US" sz="900" b="0" i="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To remove slide tips,</a:t>
              </a:r>
            </a:p>
            <a:p>
              <a:pPr>
                <a:lnSpc>
                  <a:spcPct val="90000"/>
                </a:lnSpc>
                <a:spcAft>
                  <a:spcPts val="400"/>
                </a:spcAft>
              </a:pPr>
              <a:r>
                <a:rPr lang="en-US" sz="1000" b="0" i="0">
                  <a:solidFill>
                    <a:schemeClr val="tx1"/>
                  </a:solidFill>
                  <a:latin typeface="IBM Plex Sans Medm" panose="020B0503050203000203" pitchFamily="34" charset="0"/>
                  <a:ea typeface="Roboto" charset="0"/>
                  <a:cs typeface="Roboto" charset="0"/>
                </a:rPr>
                <a:t>click View &gt; Slide Master.</a:t>
              </a:r>
            </a:p>
            <a:p>
              <a:pPr>
                <a:lnSpc>
                  <a:spcPct val="90000"/>
                </a:lnSpc>
                <a:spcAft>
                  <a:spcPts val="200"/>
                </a:spcAft>
              </a:pPr>
              <a:r>
                <a:rPr lang="en-US" sz="1000" b="0" i="0">
                  <a:solidFill>
                    <a:schemeClr val="tx1"/>
                  </a:solidFill>
                  <a:latin typeface="IBM Plex Sans Med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Divider title</a:t>
            </a:r>
          </a:p>
          <a:p>
            <a:pPr algn="r"/>
            <a:r>
              <a:rPr lang="en-US" sz="1100" b="1" i="0" kern="1200">
                <a:solidFill>
                  <a:schemeClr val="tx1"/>
                </a:solidFill>
                <a:latin typeface="IBM Plex Sans SmB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a:t>First level is this main paragraph style</a:t>
            </a:r>
          </a:p>
          <a:p>
            <a:pPr lvl="1"/>
            <a:r>
              <a:rPr lang="en-US"/>
              <a:t>Second level is this arrow bullet style</a:t>
            </a:r>
          </a:p>
          <a:p>
            <a:pPr lvl="2"/>
            <a:r>
              <a:rPr lang="en-US"/>
              <a:t>Third level is this red heading style</a:t>
            </a:r>
          </a:p>
          <a:p>
            <a:pPr lvl="3"/>
            <a:r>
              <a:rPr lang="en-US"/>
              <a:t>Fourth level is this RED HEADING style</a:t>
            </a:r>
          </a:p>
          <a:p>
            <a:pPr lvl="4"/>
            <a:r>
              <a:rPr lang="en-US"/>
              <a:t>Fifth level is this bold paragraph style.</a:t>
            </a:r>
          </a:p>
          <a:p>
            <a:pPr lvl="5"/>
            <a:r>
              <a:rPr lang="en-US"/>
              <a:t>Sixth level is this italicized paragraph style. Use this for quote names or photo descriptions.</a:t>
            </a:r>
          </a:p>
          <a:p>
            <a:pPr lvl="6"/>
            <a:r>
              <a:rPr lang="en-US"/>
              <a:t>Seventh level is this dark, smaller font style. Use this as a photo overlay caption. See asset slide for more.</a:t>
            </a:r>
          </a:p>
          <a:p>
            <a:pPr lvl="7"/>
            <a:r>
              <a:rPr lang="en-US"/>
              <a:t>Eighth level is IBM Plex Serif. Use this for bolded items within quoted text.</a:t>
            </a:r>
          </a:p>
          <a:p>
            <a:pPr lvl="8"/>
            <a:r>
              <a:rPr lang="en-US"/>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 id="2147483704" r:id="rId22"/>
    <p:sldLayoutId id="2147483705" r:id="rId23"/>
    <p:sldLayoutId id="2147483706" r:id="rId24"/>
    <p:sldLayoutId id="2147483707" r:id="rId25"/>
    <p:sldLayoutId id="2147483708" r:id="rId26"/>
    <p:sldLayoutId id="2147483709" r:id="rId27"/>
    <p:sldLayoutId id="2147483710" r:id="rId28"/>
    <p:sldLayoutId id="2147483656" r:id="rId29"/>
    <p:sldLayoutId id="2147483677" r:id="rId30"/>
    <p:sldLayoutId id="2147483680" r:id="rId31"/>
    <p:sldLayoutId id="2147483666" r:id="rId32"/>
    <p:sldLayoutId id="2147483681" r:id="rId33"/>
    <p:sldLayoutId id="2147483673" r:id="rId34"/>
    <p:sldLayoutId id="2147483657" r:id="rId35"/>
    <p:sldLayoutId id="2147483682" r:id="rId36"/>
    <p:sldLayoutId id="2147483676" r:id="rId37"/>
    <p:sldLayoutId id="2147483661" r:id="rId38"/>
    <p:sldLayoutId id="2147483663" r:id="rId39"/>
    <p:sldLayoutId id="2147483660" r:id="rId40"/>
    <p:sldLayoutId id="2147483667" r:id="rId41"/>
    <p:sldLayoutId id="2147483668" r:id="rId42"/>
    <p:sldLayoutId id="2147483669" r:id="rId43"/>
    <p:sldLayoutId id="2147483671" r:id="rId44"/>
    <p:sldLayoutId id="2147483672" r:id="rId45"/>
    <p:sldLayoutId id="2147483658" r:id="rId46"/>
    <p:sldLayoutId id="2147483674" r:id="rId47"/>
    <p:sldLayoutId id="2147483659" r:id="rId48"/>
    <p:sldLayoutId id="2147483664" r:id="rId49"/>
    <p:sldLayoutId id="2147483662" r:id="rId50"/>
    <p:sldLayoutId id="2147483665" r:id="rId51"/>
    <p:sldLayoutId id="2147483670" r:id="rId52"/>
    <p:sldLayoutId id="2147483679" r:id="rId53"/>
    <p:sldLayoutId id="2147483650" r:id="rId54"/>
    <p:sldLayoutId id="2147483678" r:id="rId55"/>
    <p:sldLayoutId id="2147483654" r:id="rId56"/>
    <p:sldLayoutId id="2147483655" r:id="rId57"/>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mB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59"/>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mB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mB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L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1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microsoft.com/office/2018/10/relationships/comments" Target="../comments/modernComment_1DD_36748206.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microsoft.com/office/2018/10/relationships/comments" Target="../comments/modernComment_1E2_74E7C8EC.xml"/><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1F3_8D517A.xml"/><Relationship Id="rId2" Type="http://schemas.openxmlformats.org/officeDocument/2006/relationships/notesSlide" Target="../notesSlides/notesSlide3.xml"/><Relationship Id="rId1" Type="http://schemas.openxmlformats.org/officeDocument/2006/relationships/slideLayout" Target="../slideLayouts/slideLayout44.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7.xml"/></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microsoft.com/office/2018/10/relationships/comments" Target="../comments/modernComment_1EB_F8110D01.xml"/><Relationship Id="rId1" Type="http://schemas.openxmlformats.org/officeDocument/2006/relationships/slideLayout" Target="../slideLayouts/slideLayout44.xml"/></Relationships>
</file>

<file path=ppt/slides/_rels/slide3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8.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56.xml"/></Relationships>
</file>

<file path=ppt/slides/_rels/slide3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D4_BED03FDF.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microsoft.com/office/2018/10/relationships/comments" Target="../comments/modernComment_1D5_6C17122A.xml"/><Relationship Id="rId2" Type="http://schemas.openxmlformats.org/officeDocument/2006/relationships/slideLayout" Target="../slideLayouts/slideLayout54.xml"/><Relationship Id="rId1" Type="http://schemas.openxmlformats.org/officeDocument/2006/relationships/video" Target="https://www.youtube.com/embed/pMj8xUa1jOA?feature=oembed" TargetMode="Externa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90610" y="1242060"/>
            <a:ext cx="4301133" cy="2186940"/>
          </a:xfrm>
        </p:spPr>
        <p:txBody>
          <a:bodyPr/>
          <a:lstStyle/>
          <a:p>
            <a:r>
              <a:rPr lang="en-US">
                <a:latin typeface="IBM Plex Sans SmBld"/>
                <a:ea typeface="Roboto Thin"/>
              </a:rPr>
              <a:t>Loglines</a:t>
            </a:r>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90610" y="3429000"/>
            <a:ext cx="4504841" cy="631755"/>
          </a:xfrm>
        </p:spPr>
        <p:txBody>
          <a:bodyPr/>
          <a:lstStyle/>
          <a:p>
            <a:r>
              <a:rPr lang="en-US">
                <a:latin typeface="IBM Plex Sans Light"/>
                <a:ea typeface="Roboto Thin"/>
              </a:rPr>
              <a:t>How to captivate an audience in 40 words or less.</a:t>
            </a:r>
          </a:p>
        </p:txBody>
      </p:sp>
      <p:sp>
        <p:nvSpPr>
          <p:cNvPr id="11" name="TextBox 10">
            <a:extLst>
              <a:ext uri="{FF2B5EF4-FFF2-40B4-BE49-F238E27FC236}">
                <a16:creationId xmlns:a16="http://schemas.microsoft.com/office/drawing/2014/main" id="{63BC763B-0ED4-9FD3-7CA7-445FA8344628}"/>
              </a:ext>
            </a:extLst>
          </p:cNvPr>
          <p:cNvSpPr txBox="1"/>
          <p:nvPr/>
        </p:nvSpPr>
        <p:spPr>
          <a:xfrm>
            <a:off x="4691743" y="1295400"/>
            <a:ext cx="65" cy="215444"/>
          </a:xfrm>
          <a:prstGeom prst="rect">
            <a:avLst/>
          </a:prstGeom>
          <a:noFill/>
        </p:spPr>
        <p:txBody>
          <a:bodyPr wrap="none" lIns="0" tIns="0" rIns="0" bIns="0" rtlCol="0">
            <a:spAutoFit/>
          </a:bodyPr>
          <a:lstStyle/>
          <a:p>
            <a:pPr algn="l"/>
            <a:endParaRPr lang="en-US" sz="1400">
              <a:solidFill>
                <a:schemeClr val="tx1"/>
              </a:solidFill>
            </a:endParaRPr>
          </a:p>
        </p:txBody>
      </p:sp>
      <p:pic>
        <p:nvPicPr>
          <p:cNvPr id="7" name="Picture 7" descr="Text, letter&#10;&#10;Description automatically generated">
            <a:extLst>
              <a:ext uri="{FF2B5EF4-FFF2-40B4-BE49-F238E27FC236}">
                <a16:creationId xmlns:a16="http://schemas.microsoft.com/office/drawing/2014/main" id="{FD8BA007-3C18-D086-EB54-36FCC861A0C6}"/>
              </a:ext>
            </a:extLst>
          </p:cNvPr>
          <p:cNvPicPr>
            <a:picLocks noGrp="1" noChangeAspect="1"/>
          </p:cNvPicPr>
          <p:nvPr>
            <p:ph type="pic" sz="quarter" idx="11"/>
          </p:nvPr>
        </p:nvPicPr>
        <p:blipFill>
          <a:blip r:embed="rId3"/>
          <a:srcRect t="9862" b="9862"/>
          <a:stretch/>
        </p:blipFill>
        <p:spPr>
          <a:xfrm>
            <a:off x="315913" y="371475"/>
            <a:ext cx="11485562" cy="6146800"/>
          </a:xfrm>
        </p:spPr>
      </p:pic>
    </p:spTree>
    <p:extLst>
      <p:ext uri="{BB962C8B-B14F-4D97-AF65-F5344CB8AC3E}">
        <p14:creationId xmlns:p14="http://schemas.microsoft.com/office/powerpoint/2010/main" val="418237541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a:extLst>
              <a:ext uri="{FF2B5EF4-FFF2-40B4-BE49-F238E27FC236}">
                <a16:creationId xmlns:a16="http://schemas.microsoft.com/office/drawing/2014/main" id="{E0B5393D-8785-8215-1F3C-A97B5F6C01D9}"/>
              </a:ext>
            </a:extLst>
          </p:cNvPr>
          <p:cNvPicPr>
            <a:picLocks noGrp="1" noChangeAspect="1"/>
          </p:cNvPicPr>
          <p:nvPr>
            <p:ph type="pic" sz="quarter" idx="18"/>
          </p:nvPr>
        </p:nvPicPr>
        <p:blipFill>
          <a:blip r:embed="rId2"/>
          <a:srcRect t="39815" b="39815"/>
          <a:stretch/>
        </p:blipFill>
        <p:spPr/>
      </p:pic>
      <p:sp>
        <p:nvSpPr>
          <p:cNvPr id="3" name="Title 2">
            <a:extLst>
              <a:ext uri="{FF2B5EF4-FFF2-40B4-BE49-F238E27FC236}">
                <a16:creationId xmlns:a16="http://schemas.microsoft.com/office/drawing/2014/main" id="{E0ACD9CD-2095-E921-A9CF-D04D0F0CE099}"/>
              </a:ext>
            </a:extLst>
          </p:cNvPr>
          <p:cNvSpPr>
            <a:spLocks noGrp="1"/>
          </p:cNvSpPr>
          <p:nvPr>
            <p:ph type="title"/>
          </p:nvPr>
        </p:nvSpPr>
        <p:spPr/>
        <p:txBody>
          <a:bodyPr/>
          <a:lstStyle/>
          <a:p>
            <a:r>
              <a:rPr lang="en-US">
                <a:latin typeface="IBM Plex Sans SmBld"/>
                <a:ea typeface="Roboto Thin"/>
              </a:rPr>
              <a:t>Story Elements</a:t>
            </a:r>
            <a:endParaRPr lang="en-US"/>
          </a:p>
        </p:txBody>
      </p:sp>
      <p:sp>
        <p:nvSpPr>
          <p:cNvPr id="4" name="Footer Placeholder 3">
            <a:extLst>
              <a:ext uri="{FF2B5EF4-FFF2-40B4-BE49-F238E27FC236}">
                <a16:creationId xmlns:a16="http://schemas.microsoft.com/office/drawing/2014/main" id="{E309E450-7086-233D-A096-DFE9D7BA2A12}"/>
              </a:ext>
            </a:extLst>
          </p:cNvPr>
          <p:cNvSpPr>
            <a:spLocks noGrp="1"/>
          </p:cNvSpPr>
          <p:nvPr>
            <p:ph type="ftr" sz="quarter" idx="10"/>
          </p:nvPr>
        </p:nvSpPr>
        <p:spPr>
          <a:xfrm>
            <a:off x="699665" y="6304235"/>
            <a:ext cx="8249263" cy="365125"/>
          </a:xfrm>
        </p:spPr>
        <p:txBody>
          <a:bodyPr/>
          <a:lstStyle/>
          <a:p>
            <a:r>
              <a:rPr lang="en-US">
                <a:latin typeface="IBM Plex Sans Light"/>
                <a:ea typeface="Roboto Thin"/>
              </a:rPr>
              <a:t>Loglines: How To Captivate an Audience in Forty Words Or Less.</a:t>
            </a:r>
          </a:p>
        </p:txBody>
      </p:sp>
      <p:sp>
        <p:nvSpPr>
          <p:cNvPr id="5" name="Slide Number Placeholder 4">
            <a:extLst>
              <a:ext uri="{FF2B5EF4-FFF2-40B4-BE49-F238E27FC236}">
                <a16:creationId xmlns:a16="http://schemas.microsoft.com/office/drawing/2014/main" id="{FF1D8078-4B7D-AE92-D815-E4C4CB7B9F45}"/>
              </a:ext>
            </a:extLst>
          </p:cNvPr>
          <p:cNvSpPr>
            <a:spLocks noGrp="1"/>
          </p:cNvSpPr>
          <p:nvPr>
            <p:ph type="sldNum" sz="quarter" idx="11"/>
          </p:nvPr>
        </p:nvSpPr>
        <p:spPr/>
        <p:txBody>
          <a:bodyPr/>
          <a:lstStyle/>
          <a:p>
            <a:fld id="{5B64C28E-966E-6B4A-816A-311B7D0A2E6D}" type="slidenum">
              <a:rPr lang="en-US" smtClean="0"/>
              <a:pPr/>
              <a:t>10</a:t>
            </a:fld>
            <a:endParaRPr lang="en-US"/>
          </a:p>
        </p:txBody>
      </p:sp>
      <p:sp>
        <p:nvSpPr>
          <p:cNvPr id="6" name="Text Placeholder 5">
            <a:extLst>
              <a:ext uri="{FF2B5EF4-FFF2-40B4-BE49-F238E27FC236}">
                <a16:creationId xmlns:a16="http://schemas.microsoft.com/office/drawing/2014/main" id="{D7B6A47D-3F85-809C-717D-E2643D176664}"/>
              </a:ext>
            </a:extLst>
          </p:cNvPr>
          <p:cNvSpPr>
            <a:spLocks noGrp="1"/>
          </p:cNvSpPr>
          <p:nvPr>
            <p:ph type="body" sz="quarter" idx="12"/>
          </p:nvPr>
        </p:nvSpPr>
        <p:spPr/>
        <p:txBody>
          <a:bodyPr/>
          <a:lstStyle/>
          <a:p>
            <a:r>
              <a:rPr lang="en-US">
                <a:latin typeface="IBM Plex Sans Medm"/>
                <a:ea typeface="Roboto Thin"/>
              </a:rPr>
              <a:t>Conflict or antagonist</a:t>
            </a:r>
            <a:endParaRPr lang="en-US"/>
          </a:p>
        </p:txBody>
      </p:sp>
      <p:sp>
        <p:nvSpPr>
          <p:cNvPr id="7" name="Text Placeholder 6">
            <a:extLst>
              <a:ext uri="{FF2B5EF4-FFF2-40B4-BE49-F238E27FC236}">
                <a16:creationId xmlns:a16="http://schemas.microsoft.com/office/drawing/2014/main" id="{B0F1504B-9F32-58C8-38A3-8D441C686202}"/>
              </a:ext>
            </a:extLst>
          </p:cNvPr>
          <p:cNvSpPr>
            <a:spLocks noGrp="1"/>
          </p:cNvSpPr>
          <p:nvPr>
            <p:ph type="body" sz="quarter" idx="13"/>
          </p:nvPr>
        </p:nvSpPr>
        <p:spPr/>
        <p:txBody>
          <a:bodyPr/>
          <a:lstStyle/>
          <a:p>
            <a:r>
              <a:rPr lang="en-US">
                <a:latin typeface="IBM Plex Sans Medm"/>
                <a:ea typeface="Roboto Thin"/>
              </a:rPr>
              <a:t>Action</a:t>
            </a:r>
            <a:endParaRPr lang="en-US"/>
          </a:p>
        </p:txBody>
      </p:sp>
      <p:sp>
        <p:nvSpPr>
          <p:cNvPr id="8" name="Text Placeholder 7">
            <a:extLst>
              <a:ext uri="{FF2B5EF4-FFF2-40B4-BE49-F238E27FC236}">
                <a16:creationId xmlns:a16="http://schemas.microsoft.com/office/drawing/2014/main" id="{3AC594B1-8D80-4B24-26AD-882B3C5E2AA3}"/>
              </a:ext>
            </a:extLst>
          </p:cNvPr>
          <p:cNvSpPr>
            <a:spLocks noGrp="1"/>
          </p:cNvSpPr>
          <p:nvPr>
            <p:ph type="body" sz="quarter" idx="14"/>
          </p:nvPr>
        </p:nvSpPr>
        <p:spPr/>
        <p:txBody>
          <a:bodyPr/>
          <a:lstStyle/>
          <a:p>
            <a:r>
              <a:rPr lang="en-US">
                <a:latin typeface="IBM Plex Sans Medm"/>
                <a:ea typeface="Roboto Thin"/>
              </a:rPr>
              <a:t>Stake</a:t>
            </a:r>
            <a:endParaRPr lang="en-US"/>
          </a:p>
        </p:txBody>
      </p:sp>
      <p:sp>
        <p:nvSpPr>
          <p:cNvPr id="9" name="Text Placeholder 8">
            <a:extLst>
              <a:ext uri="{FF2B5EF4-FFF2-40B4-BE49-F238E27FC236}">
                <a16:creationId xmlns:a16="http://schemas.microsoft.com/office/drawing/2014/main" id="{90A97780-E7D8-09C1-65D6-2133FA6FE3A5}"/>
              </a:ext>
            </a:extLst>
          </p:cNvPr>
          <p:cNvSpPr>
            <a:spLocks noGrp="1"/>
          </p:cNvSpPr>
          <p:nvPr>
            <p:ph type="body" sz="quarter" idx="15"/>
          </p:nvPr>
        </p:nvSpPr>
        <p:spPr>
          <a:xfrm>
            <a:off x="518859" y="3173548"/>
            <a:ext cx="3523302" cy="3138341"/>
          </a:xfrm>
        </p:spPr>
        <p:txBody>
          <a:bodyPr vert="horz" lIns="0" tIns="0" rIns="0" bIns="0" rtlCol="0" anchor="t">
            <a:noAutofit/>
          </a:bodyPr>
          <a:lstStyle/>
          <a:p>
            <a:r>
              <a:rPr lang="en-US" sz="2200" i="1">
                <a:latin typeface="IBM Plex Sans"/>
                <a:ea typeface="Roboto Thin"/>
              </a:rPr>
              <a:t>The character, force, or thing that works against the protagonist, preventing them from accomplishing their goal. </a:t>
            </a:r>
            <a:endParaRPr lang="en-US" sz="2200">
              <a:latin typeface="IBM Plex Sans"/>
              <a:ea typeface="Roboto Thin"/>
            </a:endParaRPr>
          </a:p>
        </p:txBody>
      </p:sp>
      <p:sp>
        <p:nvSpPr>
          <p:cNvPr id="10" name="Text Placeholder 9">
            <a:extLst>
              <a:ext uri="{FF2B5EF4-FFF2-40B4-BE49-F238E27FC236}">
                <a16:creationId xmlns:a16="http://schemas.microsoft.com/office/drawing/2014/main" id="{36AD5A2A-6187-A9E9-A488-263C99357C49}"/>
              </a:ext>
            </a:extLst>
          </p:cNvPr>
          <p:cNvSpPr>
            <a:spLocks noGrp="1"/>
          </p:cNvSpPr>
          <p:nvPr>
            <p:ph type="body" sz="quarter" idx="19"/>
          </p:nvPr>
        </p:nvSpPr>
        <p:spPr>
          <a:xfrm>
            <a:off x="4338637" y="3173548"/>
            <a:ext cx="3510000" cy="2146304"/>
          </a:xfrm>
        </p:spPr>
        <p:txBody>
          <a:bodyPr vert="horz" lIns="0" tIns="0" rIns="0" bIns="0" rtlCol="0" anchor="t">
            <a:noAutofit/>
          </a:bodyPr>
          <a:lstStyle/>
          <a:p>
            <a:r>
              <a:rPr lang="en-US" sz="2200" i="1">
                <a:latin typeface="IBM Plex Sans"/>
                <a:ea typeface="Roboto Thin"/>
              </a:rPr>
              <a:t>What the protagonist does to accomplish their goal. </a:t>
            </a:r>
            <a:endParaRPr lang="en-US" sz="2200">
              <a:latin typeface="IBM Plex Sans"/>
              <a:ea typeface="Roboto Thin"/>
            </a:endParaRPr>
          </a:p>
        </p:txBody>
      </p:sp>
      <p:sp>
        <p:nvSpPr>
          <p:cNvPr id="11" name="Text Placeholder 10">
            <a:extLst>
              <a:ext uri="{FF2B5EF4-FFF2-40B4-BE49-F238E27FC236}">
                <a16:creationId xmlns:a16="http://schemas.microsoft.com/office/drawing/2014/main" id="{73D94927-BD3F-224B-403F-287663ED023A}"/>
              </a:ext>
            </a:extLst>
          </p:cNvPr>
          <p:cNvSpPr>
            <a:spLocks noGrp="1"/>
          </p:cNvSpPr>
          <p:nvPr>
            <p:ph type="body" sz="quarter" idx="20"/>
          </p:nvPr>
        </p:nvSpPr>
        <p:spPr>
          <a:xfrm>
            <a:off x="8175244" y="3173548"/>
            <a:ext cx="3514385" cy="1873135"/>
          </a:xfrm>
        </p:spPr>
        <p:txBody>
          <a:bodyPr vert="horz" lIns="0" tIns="0" rIns="0" bIns="0" rtlCol="0" anchor="t">
            <a:noAutofit/>
          </a:bodyPr>
          <a:lstStyle/>
          <a:p>
            <a:r>
              <a:rPr lang="en-US" sz="2200" i="1">
                <a:latin typeface="IBM Plex Sans"/>
                <a:ea typeface="Roboto Thin"/>
              </a:rPr>
              <a:t>The consequences of the protagonist not accomplishing their goal.</a:t>
            </a:r>
            <a:endParaRPr lang="en-US" sz="2200">
              <a:latin typeface="IBM Plex Sans"/>
              <a:ea typeface="Roboto Thin"/>
            </a:endParaRPr>
          </a:p>
        </p:txBody>
      </p:sp>
    </p:spTree>
    <p:extLst>
      <p:ext uri="{BB962C8B-B14F-4D97-AF65-F5344CB8AC3E}">
        <p14:creationId xmlns:p14="http://schemas.microsoft.com/office/powerpoint/2010/main" val="711330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P spid="9" grpId="0" build="p"/>
      <p:bldP spid="10" grpId="0" build="p"/>
      <p:bldP spid="1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picture containing text, indoor, document&#10;&#10;Description automatically generated">
            <a:extLst>
              <a:ext uri="{FF2B5EF4-FFF2-40B4-BE49-F238E27FC236}">
                <a16:creationId xmlns:a16="http://schemas.microsoft.com/office/drawing/2014/main" id="{9550831B-924F-68CD-2E05-CDD81928835D}"/>
              </a:ext>
            </a:extLst>
          </p:cNvPr>
          <p:cNvPicPr>
            <a:picLocks noGrp="1" noChangeAspect="1"/>
          </p:cNvPicPr>
          <p:nvPr>
            <p:ph type="pic" sz="quarter" idx="18"/>
          </p:nvPr>
        </p:nvPicPr>
        <p:blipFill>
          <a:blip r:embed="rId2"/>
          <a:srcRect t="39816" b="39816"/>
          <a:stretch/>
        </p:blipFill>
        <p:spPr/>
      </p:pic>
      <p:sp>
        <p:nvSpPr>
          <p:cNvPr id="5" name="Title 4">
            <a:extLst>
              <a:ext uri="{FF2B5EF4-FFF2-40B4-BE49-F238E27FC236}">
                <a16:creationId xmlns:a16="http://schemas.microsoft.com/office/drawing/2014/main" id="{4BBEB11E-73B4-FFBD-61DA-44787133DD03}"/>
              </a:ext>
            </a:extLst>
          </p:cNvPr>
          <p:cNvSpPr>
            <a:spLocks noGrp="1"/>
          </p:cNvSpPr>
          <p:nvPr>
            <p:ph type="title"/>
          </p:nvPr>
        </p:nvSpPr>
        <p:spPr/>
        <p:txBody>
          <a:bodyPr/>
          <a:lstStyle/>
          <a:p>
            <a:r>
              <a:rPr lang="en-US">
                <a:latin typeface="IBM Plex Sans SmBld"/>
                <a:ea typeface="Roboto Thin"/>
              </a:rPr>
              <a:t>The Logline Formulas</a:t>
            </a:r>
            <a:endParaRPr lang="en-US"/>
          </a:p>
        </p:txBody>
      </p:sp>
      <p:sp>
        <p:nvSpPr>
          <p:cNvPr id="2" name="Footer Placeholder 1">
            <a:extLst>
              <a:ext uri="{FF2B5EF4-FFF2-40B4-BE49-F238E27FC236}">
                <a16:creationId xmlns:a16="http://schemas.microsoft.com/office/drawing/2014/main" id="{E6B5DDF7-61AE-EF79-92F2-2625E30CFF20}"/>
              </a:ext>
            </a:extLst>
          </p:cNvPr>
          <p:cNvSpPr>
            <a:spLocks noGrp="1"/>
          </p:cNvSpPr>
          <p:nvPr>
            <p:ph type="ftr" sz="quarter" idx="10"/>
          </p:nvPr>
        </p:nvSpPr>
        <p:spPr>
          <a:xfrm>
            <a:off x="699669" y="6304235"/>
            <a:ext cx="8146185" cy="365125"/>
          </a:xfrm>
        </p:spPr>
        <p:txBody>
          <a:bodyPr/>
          <a:lstStyle/>
          <a:p>
            <a:r>
              <a:rPr lang="en-US"/>
              <a:t>Loglines: How To Captivate an Audience in Forty Words Or Less.</a:t>
            </a:r>
          </a:p>
        </p:txBody>
      </p:sp>
      <p:sp>
        <p:nvSpPr>
          <p:cNvPr id="3" name="Slide Number Placeholder 2">
            <a:extLst>
              <a:ext uri="{FF2B5EF4-FFF2-40B4-BE49-F238E27FC236}">
                <a16:creationId xmlns:a16="http://schemas.microsoft.com/office/drawing/2014/main" id="{18F9E932-B513-F764-BE78-1D176ED9BEB0}"/>
              </a:ext>
            </a:extLst>
          </p:cNvPr>
          <p:cNvSpPr>
            <a:spLocks noGrp="1"/>
          </p:cNvSpPr>
          <p:nvPr>
            <p:ph type="sldNum" sz="quarter" idx="11"/>
          </p:nvPr>
        </p:nvSpPr>
        <p:spPr/>
        <p:txBody>
          <a:bodyPr/>
          <a:lstStyle/>
          <a:p>
            <a:fld id="{5B64C28E-966E-6B4A-816A-311B7D0A2E6D}" type="slidenum">
              <a:rPr lang="en-US" smtClean="0"/>
              <a:t>11</a:t>
            </a:fld>
            <a:endParaRPr lang="en-US"/>
          </a:p>
        </p:txBody>
      </p:sp>
      <p:sp>
        <p:nvSpPr>
          <p:cNvPr id="4" name="Content Placeholder 3">
            <a:extLst>
              <a:ext uri="{FF2B5EF4-FFF2-40B4-BE49-F238E27FC236}">
                <a16:creationId xmlns:a16="http://schemas.microsoft.com/office/drawing/2014/main" id="{070350A3-33D6-8F0A-2C98-6F18CC5FA578}"/>
              </a:ext>
            </a:extLst>
          </p:cNvPr>
          <p:cNvSpPr>
            <a:spLocks noGrp="1"/>
          </p:cNvSpPr>
          <p:nvPr>
            <p:ph type="body" sz="quarter" idx="12"/>
          </p:nvPr>
        </p:nvSpPr>
        <p:spPr/>
        <p:txBody>
          <a:bodyPr/>
          <a:lstStyle/>
          <a:p>
            <a:r>
              <a:rPr lang="en-US" sz="2400">
                <a:latin typeface="IBM Plex Sans Medm"/>
                <a:ea typeface="Roboto Thin"/>
              </a:rPr>
              <a:t>Formula A (Character-led):</a:t>
            </a:r>
          </a:p>
        </p:txBody>
      </p:sp>
      <p:sp>
        <p:nvSpPr>
          <p:cNvPr id="6" name="Text Placeholder 5">
            <a:extLst>
              <a:ext uri="{FF2B5EF4-FFF2-40B4-BE49-F238E27FC236}">
                <a16:creationId xmlns:a16="http://schemas.microsoft.com/office/drawing/2014/main" id="{2CCA1A88-C6D8-7392-054A-87F3073C13B4}"/>
              </a:ext>
            </a:extLst>
          </p:cNvPr>
          <p:cNvSpPr>
            <a:spLocks noGrp="1"/>
          </p:cNvSpPr>
          <p:nvPr>
            <p:ph type="body" sz="quarter" idx="13"/>
          </p:nvPr>
        </p:nvSpPr>
        <p:spPr/>
        <p:txBody>
          <a:bodyPr/>
          <a:lstStyle/>
          <a:p>
            <a:r>
              <a:rPr lang="en-US" sz="2400">
                <a:latin typeface="IBM Plex Sans Medm"/>
                <a:ea typeface="Roboto Thin"/>
              </a:rPr>
              <a:t>Formula B (Story-Led):</a:t>
            </a:r>
            <a:endParaRPr lang="en-US" sz="2400"/>
          </a:p>
        </p:txBody>
      </p:sp>
      <p:sp>
        <p:nvSpPr>
          <p:cNvPr id="7" name="Text Placeholder 6">
            <a:extLst>
              <a:ext uri="{FF2B5EF4-FFF2-40B4-BE49-F238E27FC236}">
                <a16:creationId xmlns:a16="http://schemas.microsoft.com/office/drawing/2014/main" id="{651A7B77-2C09-C11C-AAFA-730C257BDB6A}"/>
              </a:ext>
            </a:extLst>
          </p:cNvPr>
          <p:cNvSpPr>
            <a:spLocks noGrp="1"/>
          </p:cNvSpPr>
          <p:nvPr>
            <p:ph type="body" sz="quarter" idx="15"/>
          </p:nvPr>
        </p:nvSpPr>
        <p:spPr>
          <a:xfrm>
            <a:off x="518859" y="3178683"/>
            <a:ext cx="5411922" cy="3138341"/>
          </a:xfrm>
        </p:spPr>
        <p:txBody>
          <a:bodyPr vert="horz" lIns="0" tIns="0" rIns="0" bIns="0" rtlCol="0" anchor="t">
            <a:noAutofit/>
          </a:bodyPr>
          <a:lstStyle/>
          <a:p>
            <a:pPr marL="0" lvl="1" indent="0">
              <a:buNone/>
            </a:pPr>
            <a:r>
              <a:rPr lang="en-US" sz="3600" i="1">
                <a:latin typeface="IBM Plex Sans"/>
                <a:ea typeface="Roboto Thin"/>
              </a:rPr>
              <a:t>Inciting Incident </a:t>
            </a:r>
            <a:endParaRPr lang="en-US" sz="3600">
              <a:latin typeface="IBM Plex Sans"/>
              <a:ea typeface="Roboto Thin"/>
            </a:endParaRPr>
          </a:p>
          <a:p>
            <a:pPr marL="0" lvl="1" indent="0">
              <a:buNone/>
            </a:pPr>
            <a:r>
              <a:rPr lang="en-US" sz="3600" i="1">
                <a:latin typeface="IBM Plex Sans"/>
                <a:ea typeface="Roboto Thin"/>
              </a:rPr>
              <a:t>+ Protagonist </a:t>
            </a:r>
            <a:endParaRPr lang="en-US" sz="3600">
              <a:latin typeface="IBM Plex Sans"/>
              <a:ea typeface="Roboto Thin"/>
            </a:endParaRPr>
          </a:p>
          <a:p>
            <a:pPr marL="0" lvl="1" indent="0">
              <a:buNone/>
            </a:pPr>
            <a:r>
              <a:rPr lang="en-US" sz="3600" i="1">
                <a:latin typeface="IBM Plex Sans"/>
                <a:ea typeface="Roboto Thin"/>
              </a:rPr>
              <a:t>+ Action </a:t>
            </a:r>
            <a:endParaRPr lang="en-US" sz="3600">
              <a:latin typeface="IBM Plex Sans"/>
              <a:ea typeface="Roboto Thin"/>
            </a:endParaRPr>
          </a:p>
          <a:p>
            <a:pPr marL="0" lvl="1" indent="0">
              <a:buNone/>
            </a:pPr>
            <a:r>
              <a:rPr lang="en-US" sz="3600" i="1">
                <a:latin typeface="IBM Plex Sans"/>
                <a:ea typeface="Roboto Thin"/>
              </a:rPr>
              <a:t>+ Antagonist</a:t>
            </a:r>
            <a:endParaRPr lang="en-US" sz="3600">
              <a:latin typeface="IBM Plex Sans"/>
              <a:ea typeface="Roboto Thin"/>
            </a:endParaRPr>
          </a:p>
          <a:p>
            <a:endParaRPr lang="en-US" sz="3600"/>
          </a:p>
        </p:txBody>
      </p:sp>
      <p:sp>
        <p:nvSpPr>
          <p:cNvPr id="9" name="Text Placeholder 8">
            <a:extLst>
              <a:ext uri="{FF2B5EF4-FFF2-40B4-BE49-F238E27FC236}">
                <a16:creationId xmlns:a16="http://schemas.microsoft.com/office/drawing/2014/main" id="{AFD2AA4A-A6AA-CC0B-3CB0-DF2EADAE63F2}"/>
              </a:ext>
            </a:extLst>
          </p:cNvPr>
          <p:cNvSpPr>
            <a:spLocks noGrp="1"/>
          </p:cNvSpPr>
          <p:nvPr>
            <p:ph type="body" sz="quarter" idx="19"/>
          </p:nvPr>
        </p:nvSpPr>
        <p:spPr>
          <a:xfrm>
            <a:off x="6250792" y="3178683"/>
            <a:ext cx="5421633" cy="3138341"/>
          </a:xfrm>
        </p:spPr>
        <p:txBody>
          <a:bodyPr vert="horz" lIns="0" tIns="0" rIns="0" bIns="0" rtlCol="0" anchor="t">
            <a:noAutofit/>
          </a:bodyPr>
          <a:lstStyle/>
          <a:p>
            <a:pPr marL="0" lvl="1" indent="0">
              <a:buNone/>
            </a:pPr>
            <a:r>
              <a:rPr lang="en-US" sz="3600" i="1">
                <a:latin typeface="IBM Plex Sans"/>
                <a:ea typeface="Roboto Thin"/>
              </a:rPr>
              <a:t>Protagonist </a:t>
            </a:r>
            <a:endParaRPr lang="en-US" sz="3600">
              <a:latin typeface="IBM Plex Sans"/>
              <a:ea typeface="Roboto Thin"/>
            </a:endParaRPr>
          </a:p>
          <a:p>
            <a:pPr marL="0" lvl="1" indent="0">
              <a:buNone/>
            </a:pPr>
            <a:r>
              <a:rPr lang="en-US" sz="3600" i="1">
                <a:latin typeface="IBM Plex Sans"/>
                <a:ea typeface="Roboto Thin"/>
              </a:rPr>
              <a:t>+ Action </a:t>
            </a:r>
            <a:endParaRPr lang="en-US" sz="3600">
              <a:latin typeface="IBM Plex Sans"/>
              <a:ea typeface="Roboto Thin"/>
            </a:endParaRPr>
          </a:p>
          <a:p>
            <a:pPr marL="0" lvl="1" indent="0">
              <a:buNone/>
            </a:pPr>
            <a:r>
              <a:rPr lang="en-US" sz="3600" i="1">
                <a:latin typeface="IBM Plex Sans"/>
                <a:ea typeface="Roboto Thin"/>
              </a:rPr>
              <a:t>+ Antagonist </a:t>
            </a:r>
            <a:endParaRPr lang="en-US" sz="3600">
              <a:latin typeface="IBM Plex Sans"/>
              <a:ea typeface="Roboto Thin"/>
            </a:endParaRPr>
          </a:p>
          <a:p>
            <a:pPr marL="0" lvl="1" indent="0">
              <a:buNone/>
            </a:pPr>
            <a:r>
              <a:rPr lang="en-US" sz="3600" i="1">
                <a:latin typeface="IBM Plex Sans"/>
                <a:ea typeface="Roboto Thin"/>
              </a:rPr>
              <a:t>+ Goal </a:t>
            </a:r>
            <a:endParaRPr lang="en-US" sz="3600">
              <a:latin typeface="IBM Plex Sans"/>
              <a:ea typeface="Roboto Thin"/>
            </a:endParaRPr>
          </a:p>
          <a:p>
            <a:pPr marL="0" lvl="1" indent="0">
              <a:buNone/>
            </a:pPr>
            <a:r>
              <a:rPr lang="en-US" sz="3600" i="1">
                <a:latin typeface="IBM Plex Sans"/>
                <a:ea typeface="Roboto Thin"/>
              </a:rPr>
              <a:t>+ Stake</a:t>
            </a:r>
            <a:endParaRPr lang="en-US" sz="3600">
              <a:latin typeface="IBM Plex Sans"/>
              <a:ea typeface="Roboto Thin"/>
            </a:endParaRPr>
          </a:p>
          <a:p>
            <a:endParaRPr lang="en-US" sz="3600"/>
          </a:p>
        </p:txBody>
      </p:sp>
    </p:spTree>
    <p:extLst>
      <p:ext uri="{BB962C8B-B14F-4D97-AF65-F5344CB8AC3E}">
        <p14:creationId xmlns:p14="http://schemas.microsoft.com/office/powerpoint/2010/main" val="181014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7" grpId="0" build="p"/>
      <p:bldP spid="9"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C2FB8C8-BB29-7AC2-599B-A62238E243F3}"/>
              </a:ext>
            </a:extLst>
          </p:cNvPr>
          <p:cNvSpPr>
            <a:spLocks noGrp="1"/>
          </p:cNvSpPr>
          <p:nvPr>
            <p:ph type="ftr" sz="quarter" idx="10"/>
          </p:nvPr>
        </p:nvSpPr>
        <p:spPr>
          <a:xfrm>
            <a:off x="4313916" y="6304235"/>
            <a:ext cx="4805172" cy="365125"/>
          </a:xfrm>
        </p:spPr>
        <p:txBody>
          <a:bodyPr/>
          <a:lstStyle/>
          <a:p>
            <a:r>
              <a:rPr lang="en-US" dirty="0"/>
              <a:t>12 Loglines: How To Captivate an Audience in Forty Words Or Less.</a:t>
            </a:r>
          </a:p>
        </p:txBody>
      </p:sp>
      <p:pic>
        <p:nvPicPr>
          <p:cNvPr id="6" name="Picture Placeholder 5" descr="A person writing in a notebook&#10;&#10;Description automatically generated">
            <a:extLst>
              <a:ext uri="{FF2B5EF4-FFF2-40B4-BE49-F238E27FC236}">
                <a16:creationId xmlns:a16="http://schemas.microsoft.com/office/drawing/2014/main" id="{EB04A577-397B-83E3-AD98-46C85C225A19}"/>
              </a:ext>
            </a:extLst>
          </p:cNvPr>
          <p:cNvPicPr>
            <a:picLocks noGrp="1" noChangeAspect="1"/>
          </p:cNvPicPr>
          <p:nvPr>
            <p:ph type="pic" sz="quarter" idx="18"/>
          </p:nvPr>
        </p:nvPicPr>
        <p:blipFill>
          <a:blip r:embed="rId2"/>
          <a:srcRect l="3409" r="3409"/>
          <a:stretch/>
        </p:blipFill>
        <p:spPr/>
      </p:pic>
      <p:sp>
        <p:nvSpPr>
          <p:cNvPr id="4" name="Title 3">
            <a:extLst>
              <a:ext uri="{FF2B5EF4-FFF2-40B4-BE49-F238E27FC236}">
                <a16:creationId xmlns:a16="http://schemas.microsoft.com/office/drawing/2014/main" id="{634453E6-943C-2934-0F4E-E0DC08146842}"/>
              </a:ext>
            </a:extLst>
          </p:cNvPr>
          <p:cNvSpPr>
            <a:spLocks noGrp="1"/>
          </p:cNvSpPr>
          <p:nvPr>
            <p:ph type="title"/>
          </p:nvPr>
        </p:nvSpPr>
        <p:spPr/>
        <p:txBody>
          <a:bodyPr/>
          <a:lstStyle/>
          <a:p>
            <a:r>
              <a:rPr lang="en-US">
                <a:latin typeface="IBM Plex Sans SmBld"/>
                <a:ea typeface="Roboto Thin"/>
              </a:rPr>
              <a:t>The Logline Formulas</a:t>
            </a:r>
            <a:endParaRPr lang="en-US"/>
          </a:p>
        </p:txBody>
      </p:sp>
      <p:sp>
        <p:nvSpPr>
          <p:cNvPr id="5" name="Content Placeholder 4">
            <a:extLst>
              <a:ext uri="{FF2B5EF4-FFF2-40B4-BE49-F238E27FC236}">
                <a16:creationId xmlns:a16="http://schemas.microsoft.com/office/drawing/2014/main" id="{14D0A30B-1C91-324E-FE5B-3923258A6578}"/>
              </a:ext>
            </a:extLst>
          </p:cNvPr>
          <p:cNvSpPr>
            <a:spLocks noGrp="1"/>
          </p:cNvSpPr>
          <p:nvPr>
            <p:ph sz="quarter" idx="13"/>
          </p:nvPr>
        </p:nvSpPr>
        <p:spPr/>
        <p:txBody>
          <a:bodyPr vert="horz" lIns="0" tIns="0" rIns="0" bIns="0" rtlCol="0" anchor="t">
            <a:noAutofit/>
          </a:bodyPr>
          <a:lstStyle/>
          <a:p>
            <a:pPr marL="285750" indent="-285750">
              <a:buChar char="•"/>
            </a:pPr>
            <a:r>
              <a:rPr lang="en-US" sz="2200">
                <a:latin typeface="IBM Plex Sans"/>
                <a:ea typeface="Roboto Thin"/>
              </a:rPr>
              <a:t>Neither logline formula is better than the other.</a:t>
            </a:r>
          </a:p>
          <a:p>
            <a:pPr marL="285750" indent="-285750">
              <a:buFont typeface="Arial" panose="020B0604020202020204" pitchFamily="34" charset="0"/>
              <a:buChar char="•"/>
            </a:pPr>
            <a:endParaRPr lang="en-US" sz="2200">
              <a:latin typeface="IBM Plex Sans"/>
              <a:ea typeface="Roboto Thin"/>
            </a:endParaRPr>
          </a:p>
          <a:p>
            <a:pPr marL="285750" indent="-285750">
              <a:buFont typeface="Arial" panose="020B0604020202020204" pitchFamily="34" charset="0"/>
              <a:buChar char="•"/>
            </a:pPr>
            <a:r>
              <a:rPr lang="en-US" sz="2200">
                <a:latin typeface="IBM Plex Sans"/>
                <a:ea typeface="Roboto Thin"/>
              </a:rPr>
              <a:t>Choose whichever formula works best for your personal writing style. Different stories will be showcased best by different logline formulas. </a:t>
            </a:r>
            <a:endParaRPr lang="en-US" sz="2200"/>
          </a:p>
          <a:p>
            <a:endParaRPr lang="en-US" sz="2200">
              <a:latin typeface="IBM Plex Sans"/>
              <a:ea typeface="Roboto Thin"/>
            </a:endParaRPr>
          </a:p>
          <a:p>
            <a:pPr marL="285750" indent="-285750">
              <a:buFont typeface="Arial" panose="020B0604020202020204" pitchFamily="34" charset="0"/>
              <a:buChar char="•"/>
            </a:pPr>
            <a:r>
              <a:rPr lang="en-US" sz="2200">
                <a:latin typeface="IBM Plex Sans"/>
                <a:ea typeface="Roboto Thin"/>
              </a:rPr>
              <a:t>There is no real way of knowing which formula will work best until you've tried out a few different versions or drafts. </a:t>
            </a:r>
          </a:p>
          <a:p>
            <a:pPr marL="285750" indent="-285750">
              <a:buChar char="•"/>
            </a:pPr>
            <a:endParaRPr lang="en-US" sz="2200">
              <a:latin typeface="IBM Plex Sans"/>
              <a:ea typeface="Roboto Thin"/>
            </a:endParaRPr>
          </a:p>
          <a:p>
            <a:pPr marL="285750" indent="-285750">
              <a:buChar char="•"/>
            </a:pPr>
            <a:r>
              <a:rPr lang="en-US" sz="2200">
                <a:latin typeface="IBM Plex Sans"/>
                <a:ea typeface="Roboto Thin"/>
              </a:rPr>
              <a:t>For the purposes of today’s workshop, you need only to write one or two drafts. Today's about learning how to write </a:t>
            </a:r>
            <a:r>
              <a:rPr lang="en-US" sz="2200" i="1">
                <a:latin typeface="IBM Plex Sans"/>
                <a:ea typeface="Roboto Thin"/>
              </a:rPr>
              <a:t>a </a:t>
            </a:r>
            <a:r>
              <a:rPr lang="en-US" sz="2200">
                <a:latin typeface="IBM Plex Sans"/>
                <a:ea typeface="Roboto Thin"/>
              </a:rPr>
              <a:t>logline, </a:t>
            </a:r>
            <a:r>
              <a:rPr lang="en-US" sz="2200" u="sng">
                <a:latin typeface="IBM Plex Sans"/>
                <a:ea typeface="Roboto Thin"/>
              </a:rPr>
              <a:t>not</a:t>
            </a:r>
            <a:r>
              <a:rPr lang="en-US" sz="2200">
                <a:latin typeface="IBM Plex Sans"/>
                <a:ea typeface="Roboto Thin"/>
              </a:rPr>
              <a:t> how to write the </a:t>
            </a:r>
            <a:r>
              <a:rPr lang="en-US" sz="2200" i="1">
                <a:latin typeface="IBM Plex Sans"/>
                <a:ea typeface="Roboto Thin"/>
              </a:rPr>
              <a:t>best</a:t>
            </a:r>
            <a:r>
              <a:rPr lang="en-US" sz="2200">
                <a:latin typeface="IBM Plex Sans"/>
                <a:ea typeface="Roboto Thin"/>
              </a:rPr>
              <a:t> logline.</a:t>
            </a:r>
            <a:endParaRPr lang="en-US" sz="2200"/>
          </a:p>
        </p:txBody>
      </p:sp>
    </p:spTree>
    <p:extLst>
      <p:ext uri="{BB962C8B-B14F-4D97-AF65-F5344CB8AC3E}">
        <p14:creationId xmlns:p14="http://schemas.microsoft.com/office/powerpoint/2010/main" val="1376650628"/>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C2FB8C8-BB29-7AC2-599B-A62238E243F3}"/>
              </a:ext>
            </a:extLst>
          </p:cNvPr>
          <p:cNvSpPr>
            <a:spLocks noGrp="1"/>
          </p:cNvSpPr>
          <p:nvPr>
            <p:ph type="ftr" sz="quarter" idx="10"/>
          </p:nvPr>
        </p:nvSpPr>
        <p:spPr>
          <a:xfrm>
            <a:off x="4300664" y="6304235"/>
            <a:ext cx="4805172" cy="365125"/>
          </a:xfrm>
        </p:spPr>
        <p:txBody>
          <a:bodyPr/>
          <a:lstStyle/>
          <a:p>
            <a:r>
              <a:rPr lang="en-US" dirty="0"/>
              <a:t>13 Loglines: How To Captivate an Audience in Forty Words Or Less.</a:t>
            </a:r>
          </a:p>
        </p:txBody>
      </p:sp>
      <p:pic>
        <p:nvPicPr>
          <p:cNvPr id="7" name="Picture Placeholder 6" descr="A person writing in a notebook&#10;&#10;Description automatically generated">
            <a:extLst>
              <a:ext uri="{FF2B5EF4-FFF2-40B4-BE49-F238E27FC236}">
                <a16:creationId xmlns:a16="http://schemas.microsoft.com/office/drawing/2014/main" id="{DBB6E825-F4D2-7A65-3FF2-82DC6A0F757D}"/>
              </a:ext>
            </a:extLst>
          </p:cNvPr>
          <p:cNvPicPr>
            <a:picLocks noGrp="1" noChangeAspect="1"/>
          </p:cNvPicPr>
          <p:nvPr>
            <p:ph type="pic" sz="quarter" idx="18"/>
          </p:nvPr>
        </p:nvPicPr>
        <p:blipFill>
          <a:blip r:embed="rId2"/>
          <a:srcRect l="3409" r="3409"/>
          <a:stretch/>
        </p:blipFill>
        <p:spPr/>
      </p:pic>
      <p:sp>
        <p:nvSpPr>
          <p:cNvPr id="4" name="Title 3">
            <a:extLst>
              <a:ext uri="{FF2B5EF4-FFF2-40B4-BE49-F238E27FC236}">
                <a16:creationId xmlns:a16="http://schemas.microsoft.com/office/drawing/2014/main" id="{634453E6-943C-2934-0F4E-E0DC08146842}"/>
              </a:ext>
            </a:extLst>
          </p:cNvPr>
          <p:cNvSpPr>
            <a:spLocks noGrp="1"/>
          </p:cNvSpPr>
          <p:nvPr>
            <p:ph type="title"/>
          </p:nvPr>
        </p:nvSpPr>
        <p:spPr/>
        <p:txBody>
          <a:bodyPr/>
          <a:lstStyle/>
          <a:p>
            <a:r>
              <a:rPr lang="en-US">
                <a:latin typeface="IBM Plex Sans SmBld"/>
                <a:ea typeface="Roboto Thin"/>
              </a:rPr>
              <a:t>The Logline Formulas</a:t>
            </a:r>
            <a:endParaRPr lang="en-US"/>
          </a:p>
        </p:txBody>
      </p:sp>
      <p:sp>
        <p:nvSpPr>
          <p:cNvPr id="5" name="Content Placeholder 4">
            <a:extLst>
              <a:ext uri="{FF2B5EF4-FFF2-40B4-BE49-F238E27FC236}">
                <a16:creationId xmlns:a16="http://schemas.microsoft.com/office/drawing/2014/main" id="{14D0A30B-1C91-324E-FE5B-3923258A6578}"/>
              </a:ext>
            </a:extLst>
          </p:cNvPr>
          <p:cNvSpPr>
            <a:spLocks noGrp="1"/>
          </p:cNvSpPr>
          <p:nvPr>
            <p:ph sz="quarter" idx="13"/>
          </p:nvPr>
        </p:nvSpPr>
        <p:spPr/>
        <p:txBody>
          <a:bodyPr vert="horz" lIns="0" tIns="0" rIns="0" bIns="0" rtlCol="0" anchor="t">
            <a:noAutofit/>
          </a:bodyPr>
          <a:lstStyle/>
          <a:p>
            <a:pPr marL="285750" indent="-285750">
              <a:buChar char="•"/>
            </a:pPr>
            <a:r>
              <a:rPr lang="en-US" sz="2400">
                <a:latin typeface="IBM Plex Sans"/>
                <a:ea typeface="Roboto Thin"/>
              </a:rPr>
              <a:t>Loglines should always be </a:t>
            </a:r>
            <a:r>
              <a:rPr lang="en-US" sz="2400" b="1">
                <a:latin typeface="IBM Plex Sans"/>
                <a:ea typeface="Roboto Thin"/>
              </a:rPr>
              <a:t>forty (40) words or less</a:t>
            </a:r>
            <a:r>
              <a:rPr lang="en-US" sz="2400">
                <a:latin typeface="IBM Plex Sans"/>
                <a:ea typeface="Roboto Thin"/>
              </a:rPr>
              <a:t>. </a:t>
            </a:r>
          </a:p>
          <a:p>
            <a:pPr marL="501650" lvl="1">
              <a:buChar char="•"/>
            </a:pPr>
            <a:r>
              <a:rPr lang="en-US" sz="2400">
                <a:latin typeface="IBM Plex Sans"/>
                <a:ea typeface="Roboto Thin"/>
              </a:rPr>
              <a:t>Like an elevator pitch, but for a story. </a:t>
            </a:r>
          </a:p>
          <a:p>
            <a:pPr marL="501650" lvl="1">
              <a:buFontTx/>
              <a:buChar char="•"/>
            </a:pPr>
            <a:endParaRPr lang="en-US" sz="2400">
              <a:latin typeface="IBM Plex Sans"/>
              <a:ea typeface="Roboto Thin"/>
            </a:endParaRPr>
          </a:p>
          <a:p>
            <a:pPr marL="285750" indent="-285750">
              <a:buChar char="•"/>
            </a:pPr>
            <a:r>
              <a:rPr lang="en-US" sz="2400">
                <a:latin typeface="IBM Plex Sans"/>
                <a:ea typeface="Roboto Thin"/>
              </a:rPr>
              <a:t>Loglines should always be </a:t>
            </a:r>
            <a:r>
              <a:rPr lang="en-US" sz="2400" b="1">
                <a:latin typeface="IBM Plex Sans"/>
                <a:ea typeface="Roboto Thin"/>
              </a:rPr>
              <a:t>written in present tense</a:t>
            </a:r>
            <a:r>
              <a:rPr lang="en-US" sz="2400">
                <a:latin typeface="IBM Plex Sans"/>
                <a:ea typeface="Roboto Thin"/>
              </a:rPr>
              <a:t>. </a:t>
            </a:r>
          </a:p>
          <a:p>
            <a:pPr marL="501650" lvl="1">
              <a:buChar char="•"/>
            </a:pPr>
            <a:r>
              <a:rPr lang="en-US" sz="2400">
                <a:latin typeface="IBM Plex Sans"/>
                <a:ea typeface="Roboto Thin"/>
              </a:rPr>
              <a:t>This helps to place the reader "in the action" and make the story feel more exciting and interesting. </a:t>
            </a:r>
            <a:endParaRPr lang="en-US" sz="2400"/>
          </a:p>
        </p:txBody>
      </p:sp>
    </p:spTree>
    <p:extLst>
      <p:ext uri="{BB962C8B-B14F-4D97-AF65-F5344CB8AC3E}">
        <p14:creationId xmlns:p14="http://schemas.microsoft.com/office/powerpoint/2010/main" val="2940224787"/>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FD72142-153B-9F5C-9AAA-07E377426E91}"/>
              </a:ext>
            </a:extLst>
          </p:cNvPr>
          <p:cNvSpPr>
            <a:spLocks noGrp="1"/>
          </p:cNvSpPr>
          <p:nvPr>
            <p:ph type="ftr" sz="quarter" idx="10"/>
          </p:nvPr>
        </p:nvSpPr>
        <p:spPr>
          <a:xfrm>
            <a:off x="726170" y="6304235"/>
            <a:ext cx="7676239" cy="365125"/>
          </a:xfrm>
        </p:spPr>
        <p:txBody>
          <a:bodyPr/>
          <a:lstStyle/>
          <a:p>
            <a:r>
              <a:rPr lang="en-US"/>
              <a:t>Loglines: How To Captivate an Audience in Forty Words Or Less.</a:t>
            </a:r>
          </a:p>
        </p:txBody>
      </p:sp>
      <p:sp>
        <p:nvSpPr>
          <p:cNvPr id="4" name="Slide Number Placeholder 3">
            <a:extLst>
              <a:ext uri="{FF2B5EF4-FFF2-40B4-BE49-F238E27FC236}">
                <a16:creationId xmlns:a16="http://schemas.microsoft.com/office/drawing/2014/main" id="{6DD3AC17-F9E8-4F13-9C6A-691671F19E01}"/>
              </a:ext>
            </a:extLst>
          </p:cNvPr>
          <p:cNvSpPr>
            <a:spLocks noGrp="1"/>
          </p:cNvSpPr>
          <p:nvPr>
            <p:ph type="sldNum" sz="quarter" idx="11"/>
          </p:nvPr>
        </p:nvSpPr>
        <p:spPr/>
        <p:txBody>
          <a:bodyPr/>
          <a:lstStyle/>
          <a:p>
            <a:fld id="{5B64C28E-966E-6B4A-816A-311B7D0A2E6D}" type="slidenum">
              <a:rPr lang="en-US" smtClean="0"/>
              <a:pPr/>
              <a:t>14</a:t>
            </a:fld>
            <a:endParaRPr lang="en-US"/>
          </a:p>
        </p:txBody>
      </p:sp>
      <p:sp>
        <p:nvSpPr>
          <p:cNvPr id="5" name="Text Placeholder 4">
            <a:extLst>
              <a:ext uri="{FF2B5EF4-FFF2-40B4-BE49-F238E27FC236}">
                <a16:creationId xmlns:a16="http://schemas.microsoft.com/office/drawing/2014/main" id="{E08F5327-DE9D-6FBE-B927-01D9279750DD}"/>
              </a:ext>
            </a:extLst>
          </p:cNvPr>
          <p:cNvSpPr>
            <a:spLocks noGrp="1"/>
          </p:cNvSpPr>
          <p:nvPr>
            <p:ph type="body" sz="quarter" idx="12"/>
          </p:nvPr>
        </p:nvSpPr>
        <p:spPr>
          <a:xfrm>
            <a:off x="722538" y="665013"/>
            <a:ext cx="5420895" cy="522097"/>
          </a:xfrm>
        </p:spPr>
        <p:txBody>
          <a:bodyPr/>
          <a:lstStyle/>
          <a:p>
            <a:r>
              <a:rPr lang="en-US" sz="2400">
                <a:latin typeface="IBM Plex Sans Medm"/>
                <a:ea typeface="Roboto Thin"/>
              </a:rPr>
              <a:t>Logline a:</a:t>
            </a:r>
            <a:endParaRPr lang="en-US" sz="2400"/>
          </a:p>
        </p:txBody>
      </p:sp>
      <p:sp>
        <p:nvSpPr>
          <p:cNvPr id="6" name="Text Placeholder 5">
            <a:extLst>
              <a:ext uri="{FF2B5EF4-FFF2-40B4-BE49-F238E27FC236}">
                <a16:creationId xmlns:a16="http://schemas.microsoft.com/office/drawing/2014/main" id="{6A2B68A3-752D-AE98-429F-875AF40AEFA2}"/>
              </a:ext>
            </a:extLst>
          </p:cNvPr>
          <p:cNvSpPr>
            <a:spLocks noGrp="1"/>
          </p:cNvSpPr>
          <p:nvPr>
            <p:ph type="body" sz="quarter" idx="13"/>
          </p:nvPr>
        </p:nvSpPr>
        <p:spPr>
          <a:xfrm>
            <a:off x="6254750" y="665013"/>
            <a:ext cx="5430910" cy="522097"/>
          </a:xfrm>
        </p:spPr>
        <p:txBody>
          <a:bodyPr/>
          <a:lstStyle/>
          <a:p>
            <a:r>
              <a:rPr lang="en-US" sz="2400">
                <a:latin typeface="IBM Plex Sans Medm"/>
                <a:ea typeface="Roboto Thin"/>
              </a:rPr>
              <a:t>Logline B:</a:t>
            </a:r>
            <a:endParaRPr lang="en-US" sz="2400"/>
          </a:p>
        </p:txBody>
      </p:sp>
      <p:sp>
        <p:nvSpPr>
          <p:cNvPr id="7" name="Text Placeholder 6">
            <a:extLst>
              <a:ext uri="{FF2B5EF4-FFF2-40B4-BE49-F238E27FC236}">
                <a16:creationId xmlns:a16="http://schemas.microsoft.com/office/drawing/2014/main" id="{053E129C-D025-9DB7-C84F-43E2D8E0C49B}"/>
              </a:ext>
            </a:extLst>
          </p:cNvPr>
          <p:cNvSpPr>
            <a:spLocks noGrp="1"/>
          </p:cNvSpPr>
          <p:nvPr>
            <p:ph type="body" sz="quarter" idx="15"/>
          </p:nvPr>
        </p:nvSpPr>
        <p:spPr>
          <a:xfrm>
            <a:off x="722966" y="1505205"/>
            <a:ext cx="4467968" cy="4883258"/>
          </a:xfrm>
        </p:spPr>
        <p:txBody>
          <a:bodyPr vert="horz" lIns="0" tIns="0" rIns="0" bIns="0" rtlCol="0" anchor="t">
            <a:noAutofit/>
          </a:bodyPr>
          <a:lstStyle/>
          <a:p>
            <a:r>
              <a:rPr lang="en-US" sz="2400" i="1">
                <a:latin typeface="IBM Plex Sans"/>
                <a:ea typeface="Roboto Thin"/>
              </a:rPr>
              <a:t>When her younger sister is chosen to compete in a televised death-match for the entertainment of the elite, an impoverished teenage archer volunteers to replace her, making her a media darling, and an enemy of the corrupt government. </a:t>
            </a:r>
            <a:endParaRPr lang="en-US" sz="2400"/>
          </a:p>
        </p:txBody>
      </p:sp>
      <p:sp>
        <p:nvSpPr>
          <p:cNvPr id="8" name="Text Placeholder 7">
            <a:extLst>
              <a:ext uri="{FF2B5EF4-FFF2-40B4-BE49-F238E27FC236}">
                <a16:creationId xmlns:a16="http://schemas.microsoft.com/office/drawing/2014/main" id="{4AF37141-8FF8-5A8A-B8A9-6CA7635E0ABA}"/>
              </a:ext>
            </a:extLst>
          </p:cNvPr>
          <p:cNvSpPr>
            <a:spLocks noGrp="1"/>
          </p:cNvSpPr>
          <p:nvPr>
            <p:ph type="body" sz="quarter" idx="16"/>
          </p:nvPr>
        </p:nvSpPr>
        <p:spPr>
          <a:xfrm>
            <a:off x="6254634" y="1505204"/>
            <a:ext cx="4644916" cy="4883259"/>
          </a:xfrm>
        </p:spPr>
        <p:txBody>
          <a:bodyPr vert="horz" lIns="0" tIns="0" rIns="0" bIns="0" rtlCol="0" anchor="t">
            <a:noAutofit/>
          </a:bodyPr>
          <a:lstStyle/>
          <a:p>
            <a:r>
              <a:rPr lang="en-US" sz="2400" i="1">
                <a:latin typeface="IBM Plex Sans"/>
                <a:ea typeface="Roboto Thin"/>
              </a:rPr>
              <a:t>An impoverished teenage archer captures the public’s heart, but the government’s enmity, while she fights to survive a televised death-match so she can return home to care for her younger sister and ill mother.</a:t>
            </a:r>
            <a:endParaRPr lang="en-US" sz="2400">
              <a:latin typeface="IBM Plex Sans"/>
              <a:ea typeface="Roboto Thin"/>
            </a:endParaRPr>
          </a:p>
        </p:txBody>
      </p:sp>
      <p:sp>
        <p:nvSpPr>
          <p:cNvPr id="2" name="TextBox 1">
            <a:extLst>
              <a:ext uri="{FF2B5EF4-FFF2-40B4-BE49-F238E27FC236}">
                <a16:creationId xmlns:a16="http://schemas.microsoft.com/office/drawing/2014/main" id="{E1636755-CCDD-3B3D-3E1D-D25506A937DE}"/>
              </a:ext>
            </a:extLst>
          </p:cNvPr>
          <p:cNvSpPr txBox="1"/>
          <p:nvPr/>
        </p:nvSpPr>
        <p:spPr>
          <a:xfrm>
            <a:off x="721894" y="4932947"/>
            <a:ext cx="4120147" cy="36933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r>
              <a:rPr lang="en-US" sz="2400" b="1">
                <a:solidFill>
                  <a:schemeClr val="accent1">
                    <a:lumMod val="75000"/>
                  </a:schemeClr>
                </a:solidFill>
                <a:latin typeface="IBM Plex Sans"/>
                <a:ea typeface="Roboto Thin"/>
              </a:rPr>
              <a:t>Character-led</a:t>
            </a:r>
            <a:endParaRPr lang="en-US" sz="2400" b="1">
              <a:solidFill>
                <a:schemeClr val="accent1">
                  <a:lumMod val="75000"/>
                </a:schemeClr>
              </a:solidFill>
            </a:endParaRPr>
          </a:p>
        </p:txBody>
      </p:sp>
      <p:sp>
        <p:nvSpPr>
          <p:cNvPr id="9" name="TextBox 8">
            <a:extLst>
              <a:ext uri="{FF2B5EF4-FFF2-40B4-BE49-F238E27FC236}">
                <a16:creationId xmlns:a16="http://schemas.microsoft.com/office/drawing/2014/main" id="{88F13AE1-B4E4-ED49-FF32-1EE8C206FC9B}"/>
              </a:ext>
            </a:extLst>
          </p:cNvPr>
          <p:cNvSpPr txBox="1"/>
          <p:nvPr/>
        </p:nvSpPr>
        <p:spPr>
          <a:xfrm>
            <a:off x="6256420" y="4251157"/>
            <a:ext cx="4120147" cy="369332"/>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r>
              <a:rPr lang="en-US" sz="2400" b="1">
                <a:solidFill>
                  <a:schemeClr val="accent1">
                    <a:lumMod val="75000"/>
                  </a:schemeClr>
                </a:solidFill>
                <a:latin typeface="IBM Plex Sans"/>
                <a:ea typeface="Roboto Thin"/>
              </a:rPr>
              <a:t>Story-led</a:t>
            </a:r>
            <a:endParaRPr lang="en-US" sz="2400" b="1">
              <a:solidFill>
                <a:schemeClr val="accent1">
                  <a:lumMod val="75000"/>
                </a:schemeClr>
              </a:solidFill>
            </a:endParaRPr>
          </a:p>
        </p:txBody>
      </p:sp>
    </p:spTree>
    <p:extLst>
      <p:ext uri="{BB962C8B-B14F-4D97-AF65-F5344CB8AC3E}">
        <p14:creationId xmlns:p14="http://schemas.microsoft.com/office/powerpoint/2010/main" val="3105690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86BAC7D-22A7-4E57-19A5-4906D9DE8C67}"/>
              </a:ext>
            </a:extLst>
          </p:cNvPr>
          <p:cNvSpPr>
            <a:spLocks noGrp="1"/>
          </p:cNvSpPr>
          <p:nvPr>
            <p:ph type="ftr" sz="quarter" idx="11"/>
          </p:nvPr>
        </p:nvSpPr>
        <p:spPr>
          <a:xfrm>
            <a:off x="275210" y="6389963"/>
            <a:ext cx="8463306" cy="418598"/>
          </a:xfrm>
        </p:spPr>
        <p:txBody>
          <a:bodyPr/>
          <a:lstStyle/>
          <a:p>
            <a:r>
              <a:rPr lang="en-US"/>
              <a:t>Loglines: How To Captivate an Audience in Forty Words Or Less.</a:t>
            </a:r>
          </a:p>
        </p:txBody>
      </p:sp>
      <p:sp>
        <p:nvSpPr>
          <p:cNvPr id="3" name="Slide Number Placeholder 2">
            <a:extLst>
              <a:ext uri="{FF2B5EF4-FFF2-40B4-BE49-F238E27FC236}">
                <a16:creationId xmlns:a16="http://schemas.microsoft.com/office/drawing/2014/main" id="{5035D925-BDFB-76EF-5B1F-211A5735413E}"/>
              </a:ext>
            </a:extLst>
          </p:cNvPr>
          <p:cNvSpPr>
            <a:spLocks noGrp="1"/>
          </p:cNvSpPr>
          <p:nvPr>
            <p:ph type="sldNum" sz="quarter" idx="12"/>
          </p:nvPr>
        </p:nvSpPr>
        <p:spPr>
          <a:xfrm>
            <a:off x="58172" y="6404251"/>
            <a:ext cx="418293" cy="365125"/>
          </a:xfrm>
        </p:spPr>
        <p:txBody>
          <a:bodyPr/>
          <a:lstStyle/>
          <a:p>
            <a:fld id="{5B64C28E-966E-6B4A-816A-311B7D0A2E6D}" type="slidenum">
              <a:rPr lang="en-US" smtClean="0"/>
              <a:t>15</a:t>
            </a:fld>
            <a:endParaRPr lang="en-US"/>
          </a:p>
        </p:txBody>
      </p:sp>
      <p:sp>
        <p:nvSpPr>
          <p:cNvPr id="4" name="Content Placeholder 3">
            <a:extLst>
              <a:ext uri="{FF2B5EF4-FFF2-40B4-BE49-F238E27FC236}">
                <a16:creationId xmlns:a16="http://schemas.microsoft.com/office/drawing/2014/main" id="{DB901A04-85F1-396D-74B7-A02D3661BC07}"/>
              </a:ext>
            </a:extLst>
          </p:cNvPr>
          <p:cNvSpPr>
            <a:spLocks noGrp="1"/>
          </p:cNvSpPr>
          <p:nvPr>
            <p:ph sz="quarter" idx="13"/>
          </p:nvPr>
        </p:nvSpPr>
        <p:spPr>
          <a:xfrm>
            <a:off x="511175" y="1182687"/>
            <a:ext cx="11169650" cy="4968875"/>
          </a:xfrm>
        </p:spPr>
        <p:txBody>
          <a:bodyPr vert="horz" lIns="0" tIns="0" rIns="0" bIns="0" rtlCol="0" anchor="t">
            <a:noAutofit/>
          </a:bodyPr>
          <a:lstStyle/>
          <a:p>
            <a:pPr>
              <a:lnSpc>
                <a:spcPct val="150000"/>
              </a:lnSpc>
            </a:pPr>
            <a:r>
              <a:rPr lang="en-US" sz="3900" i="1" dirty="0">
                <a:latin typeface="IBM Plex Sans"/>
                <a:ea typeface="Roboto Thin"/>
              </a:rPr>
              <a:t>When her younger sister is chosen to compete in a televised death-match for the entertainment of the elite, an impoverished teenage archer volunteers to replace her, making her a media darling, and an enemy of the corrupt government.  </a:t>
            </a:r>
            <a:endParaRPr lang="en-US" sz="3900" dirty="0">
              <a:ea typeface="Roboto Thin"/>
            </a:endParaRPr>
          </a:p>
        </p:txBody>
      </p:sp>
      <p:sp>
        <p:nvSpPr>
          <p:cNvPr id="5" name="Title 4">
            <a:extLst>
              <a:ext uri="{FF2B5EF4-FFF2-40B4-BE49-F238E27FC236}">
                <a16:creationId xmlns:a16="http://schemas.microsoft.com/office/drawing/2014/main" id="{0F82F155-6ABB-F465-3A8B-4E22EAE1E6EA}"/>
              </a:ext>
            </a:extLst>
          </p:cNvPr>
          <p:cNvSpPr>
            <a:spLocks noGrp="1"/>
          </p:cNvSpPr>
          <p:nvPr>
            <p:ph type="title"/>
          </p:nvPr>
        </p:nvSpPr>
        <p:spPr/>
        <p:txBody>
          <a:bodyPr/>
          <a:lstStyle/>
          <a:p>
            <a:r>
              <a:rPr lang="en-US">
                <a:latin typeface="IBM Plex Sans SmBld"/>
                <a:ea typeface="Roboto Thin"/>
              </a:rPr>
              <a:t>Logline A:</a:t>
            </a:r>
            <a:endParaRPr lang="en-US"/>
          </a:p>
        </p:txBody>
      </p:sp>
      <p:sp>
        <p:nvSpPr>
          <p:cNvPr id="6" name="Rectangle 5">
            <a:extLst>
              <a:ext uri="{FF2B5EF4-FFF2-40B4-BE49-F238E27FC236}">
                <a16:creationId xmlns:a16="http://schemas.microsoft.com/office/drawing/2014/main" id="{D12C734D-30F3-2B93-CC78-C2B9DCB07B35}"/>
              </a:ext>
            </a:extLst>
          </p:cNvPr>
          <p:cNvSpPr/>
          <p:nvPr/>
        </p:nvSpPr>
        <p:spPr>
          <a:xfrm>
            <a:off x="463176" y="1464235"/>
            <a:ext cx="11185584" cy="531962"/>
          </a:xfrm>
          <a:prstGeom prst="rect">
            <a:avLst/>
          </a:prstGeom>
          <a:noFill/>
          <a:ln w="28575">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C51EF391-E9AE-2C65-35EF-ECB05727A279}"/>
              </a:ext>
            </a:extLst>
          </p:cNvPr>
          <p:cNvSpPr/>
          <p:nvPr/>
        </p:nvSpPr>
        <p:spPr>
          <a:xfrm>
            <a:off x="491930" y="2355631"/>
            <a:ext cx="11185584" cy="531962"/>
          </a:xfrm>
          <a:prstGeom prst="rect">
            <a:avLst/>
          </a:prstGeom>
          <a:noFill/>
          <a:ln w="28575">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Rectangle 7">
            <a:extLst>
              <a:ext uri="{FF2B5EF4-FFF2-40B4-BE49-F238E27FC236}">
                <a16:creationId xmlns:a16="http://schemas.microsoft.com/office/drawing/2014/main" id="{CEC86431-54B0-0699-293C-E49C32458291}"/>
              </a:ext>
            </a:extLst>
          </p:cNvPr>
          <p:cNvSpPr/>
          <p:nvPr/>
        </p:nvSpPr>
        <p:spPr>
          <a:xfrm>
            <a:off x="491930" y="3261405"/>
            <a:ext cx="1049547" cy="531962"/>
          </a:xfrm>
          <a:prstGeom prst="rect">
            <a:avLst/>
          </a:prstGeom>
          <a:noFill/>
          <a:ln w="28575">
            <a:solidFill>
              <a:srgbClr val="00B05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TextBox 8">
            <a:extLst>
              <a:ext uri="{FF2B5EF4-FFF2-40B4-BE49-F238E27FC236}">
                <a16:creationId xmlns:a16="http://schemas.microsoft.com/office/drawing/2014/main" id="{C5B58BB3-950D-17B3-786C-7B58EA1AB3D5}"/>
              </a:ext>
            </a:extLst>
          </p:cNvPr>
          <p:cNvSpPr txBox="1"/>
          <p:nvPr/>
        </p:nvSpPr>
        <p:spPr>
          <a:xfrm>
            <a:off x="489826" y="856657"/>
            <a:ext cx="2019031"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00AB60"/>
                </a:solidFill>
                <a:latin typeface="IBM Plex Sans"/>
                <a:ea typeface="Roboto Thin"/>
              </a:rPr>
              <a:t>Inciting Incident</a:t>
            </a:r>
            <a:endParaRPr lang="en-US" sz="2000" b="1">
              <a:solidFill>
                <a:srgbClr val="00AB60"/>
              </a:solidFill>
            </a:endParaRPr>
          </a:p>
        </p:txBody>
      </p:sp>
      <p:sp>
        <p:nvSpPr>
          <p:cNvPr id="10" name="Rectangle 9">
            <a:extLst>
              <a:ext uri="{FF2B5EF4-FFF2-40B4-BE49-F238E27FC236}">
                <a16:creationId xmlns:a16="http://schemas.microsoft.com/office/drawing/2014/main" id="{2DCCF12E-EDC6-B5D2-9FDC-C7E5D00AECC4}"/>
              </a:ext>
            </a:extLst>
          </p:cNvPr>
          <p:cNvSpPr/>
          <p:nvPr/>
        </p:nvSpPr>
        <p:spPr>
          <a:xfrm>
            <a:off x="1643529" y="3257176"/>
            <a:ext cx="7016150" cy="546339"/>
          </a:xfrm>
          <a:prstGeom prst="rect">
            <a:avLst/>
          </a:prstGeom>
          <a:noFill/>
          <a:ln w="28575">
            <a:solidFill>
              <a:srgbClr val="F89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CBDD55BE-CC54-C7E6-A99A-0D713D165BF6}"/>
              </a:ext>
            </a:extLst>
          </p:cNvPr>
          <p:cNvSpPr txBox="1"/>
          <p:nvPr/>
        </p:nvSpPr>
        <p:spPr>
          <a:xfrm>
            <a:off x="1641811" y="2885917"/>
            <a:ext cx="1415182"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F89B53"/>
                </a:solidFill>
                <a:latin typeface="IBM Plex Sans"/>
                <a:ea typeface="Roboto Thin"/>
              </a:rPr>
              <a:t>Protagonist</a:t>
            </a:r>
            <a:endParaRPr lang="en-US" sz="2000" b="1">
              <a:solidFill>
                <a:srgbClr val="F89B53"/>
              </a:solidFill>
            </a:endParaRPr>
          </a:p>
        </p:txBody>
      </p:sp>
      <p:sp>
        <p:nvSpPr>
          <p:cNvPr id="12" name="Rectangle 11">
            <a:extLst>
              <a:ext uri="{FF2B5EF4-FFF2-40B4-BE49-F238E27FC236}">
                <a16:creationId xmlns:a16="http://schemas.microsoft.com/office/drawing/2014/main" id="{69A9C3E6-54C9-CF64-17CC-0CD4E081BDE9}"/>
              </a:ext>
            </a:extLst>
          </p:cNvPr>
          <p:cNvSpPr/>
          <p:nvPr/>
        </p:nvSpPr>
        <p:spPr>
          <a:xfrm>
            <a:off x="8809789" y="3261893"/>
            <a:ext cx="2874210" cy="548105"/>
          </a:xfrm>
          <a:prstGeom prst="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3BCA502-E7E6-369C-2EC0-10BB751241C9}"/>
              </a:ext>
            </a:extLst>
          </p:cNvPr>
          <p:cNvSpPr/>
          <p:nvPr/>
        </p:nvSpPr>
        <p:spPr>
          <a:xfrm>
            <a:off x="491929" y="4160367"/>
            <a:ext cx="11185584" cy="531962"/>
          </a:xfrm>
          <a:prstGeom prst="rect">
            <a:avLst/>
          </a:prstGeom>
          <a:noFill/>
          <a:ln w="28575">
            <a:solidFill>
              <a:srgbClr val="7030A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69103292-9B6B-E711-D9D5-BB958E200F68}"/>
              </a:ext>
            </a:extLst>
          </p:cNvPr>
          <p:cNvSpPr/>
          <p:nvPr/>
        </p:nvSpPr>
        <p:spPr>
          <a:xfrm>
            <a:off x="494631" y="5079998"/>
            <a:ext cx="2072105" cy="548105"/>
          </a:xfrm>
          <a:prstGeom prst="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2C7AAFA-3D45-BA38-D309-560774CCE97F}"/>
              </a:ext>
            </a:extLst>
          </p:cNvPr>
          <p:cNvSpPr txBox="1"/>
          <p:nvPr/>
        </p:nvSpPr>
        <p:spPr>
          <a:xfrm>
            <a:off x="8842376" y="2961353"/>
            <a:ext cx="800235"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7030A0"/>
                </a:solidFill>
                <a:latin typeface="IBM Plex Sans"/>
                <a:ea typeface="Roboto Thin"/>
              </a:rPr>
              <a:t>Action</a:t>
            </a:r>
            <a:endParaRPr lang="en-US" sz="2000" b="1">
              <a:solidFill>
                <a:srgbClr val="7030A0"/>
              </a:solidFill>
            </a:endParaRPr>
          </a:p>
        </p:txBody>
      </p:sp>
      <p:sp>
        <p:nvSpPr>
          <p:cNvPr id="16" name="Rectangle 15">
            <a:extLst>
              <a:ext uri="{FF2B5EF4-FFF2-40B4-BE49-F238E27FC236}">
                <a16:creationId xmlns:a16="http://schemas.microsoft.com/office/drawing/2014/main" id="{10F2928D-20C0-A0E2-3D50-AFF28B7A38FF}"/>
              </a:ext>
            </a:extLst>
          </p:cNvPr>
          <p:cNvSpPr/>
          <p:nvPr/>
        </p:nvSpPr>
        <p:spPr>
          <a:xfrm>
            <a:off x="2620209" y="5079998"/>
            <a:ext cx="5253788" cy="5481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48B162AA-7722-6429-418A-1F40DF67A238}"/>
              </a:ext>
            </a:extLst>
          </p:cNvPr>
          <p:cNvSpPr txBox="1"/>
          <p:nvPr/>
        </p:nvSpPr>
        <p:spPr>
          <a:xfrm>
            <a:off x="2622002" y="4743887"/>
            <a:ext cx="1428550"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FF0000"/>
                </a:solidFill>
                <a:latin typeface="IBM Plex Sans"/>
                <a:ea typeface="Roboto Thin"/>
              </a:rPr>
              <a:t>Antagonist</a:t>
            </a:r>
            <a:endParaRPr lang="en-US" sz="2000" b="1">
              <a:solidFill>
                <a:srgbClr val="FF0000"/>
              </a:solidFill>
            </a:endParaRPr>
          </a:p>
        </p:txBody>
      </p:sp>
    </p:spTree>
    <p:extLst>
      <p:ext uri="{BB962C8B-B14F-4D97-AF65-F5344CB8AC3E}">
        <p14:creationId xmlns:p14="http://schemas.microsoft.com/office/powerpoint/2010/main" val="7649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animBg="1"/>
      <p:bldP spid="11" grpId="0"/>
      <p:bldP spid="12" grpId="0" animBg="1"/>
      <p:bldP spid="13" grpId="0" animBg="1"/>
      <p:bldP spid="14" grpId="0" animBg="1"/>
      <p:bldP spid="15" grpId="0"/>
      <p:bldP spid="16" grpId="0" animBg="1"/>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0A2660C-6EB9-9256-BD1E-3A15EF0C37AA}"/>
              </a:ext>
            </a:extLst>
          </p:cNvPr>
          <p:cNvSpPr>
            <a:spLocks noGrp="1"/>
          </p:cNvSpPr>
          <p:nvPr>
            <p:ph type="sldNum" sz="quarter" idx="12"/>
          </p:nvPr>
        </p:nvSpPr>
        <p:spPr>
          <a:xfrm>
            <a:off x="72462" y="6432827"/>
            <a:ext cx="418293" cy="365125"/>
          </a:xfrm>
        </p:spPr>
        <p:txBody>
          <a:bodyPr/>
          <a:lstStyle/>
          <a:p>
            <a:fld id="{5B64C28E-966E-6B4A-816A-311B7D0A2E6D}" type="slidenum">
              <a:rPr lang="en-US" smtClean="0"/>
              <a:t>16</a:t>
            </a:fld>
            <a:endParaRPr lang="en-US" dirty="0"/>
          </a:p>
        </p:txBody>
      </p:sp>
      <p:sp>
        <p:nvSpPr>
          <p:cNvPr id="4" name="Content Placeholder 3">
            <a:extLst>
              <a:ext uri="{FF2B5EF4-FFF2-40B4-BE49-F238E27FC236}">
                <a16:creationId xmlns:a16="http://schemas.microsoft.com/office/drawing/2014/main" id="{1CD91A04-736E-653E-F4AD-99C02C6A40C7}"/>
              </a:ext>
            </a:extLst>
          </p:cNvPr>
          <p:cNvSpPr>
            <a:spLocks noGrp="1"/>
          </p:cNvSpPr>
          <p:nvPr>
            <p:ph sz="quarter" idx="13"/>
          </p:nvPr>
        </p:nvSpPr>
        <p:spPr/>
        <p:txBody>
          <a:bodyPr vert="horz" lIns="0" tIns="0" rIns="0" bIns="0" rtlCol="0" anchor="t">
            <a:noAutofit/>
          </a:bodyPr>
          <a:lstStyle/>
          <a:p>
            <a:pPr>
              <a:lnSpc>
                <a:spcPct val="150000"/>
              </a:lnSpc>
            </a:pPr>
            <a:r>
              <a:rPr lang="en-US" sz="4000" i="1">
                <a:latin typeface="IBM Plex Sans"/>
                <a:ea typeface="Roboto Thin"/>
              </a:rPr>
              <a:t>An impoverished teenage archer captures the public’s heart, but the government’s enmity, while she fights to survive a televised death-match so she can return home to care for her younger sister and ill mother.</a:t>
            </a:r>
            <a:endParaRPr lang="en-US" sz="4000">
              <a:latin typeface="IBM Plex Sans"/>
              <a:ea typeface="Roboto Thin"/>
            </a:endParaRPr>
          </a:p>
        </p:txBody>
      </p:sp>
      <p:sp>
        <p:nvSpPr>
          <p:cNvPr id="5" name="Title 4">
            <a:extLst>
              <a:ext uri="{FF2B5EF4-FFF2-40B4-BE49-F238E27FC236}">
                <a16:creationId xmlns:a16="http://schemas.microsoft.com/office/drawing/2014/main" id="{6390D359-7EC0-8549-4D3E-9B87C4876015}"/>
              </a:ext>
            </a:extLst>
          </p:cNvPr>
          <p:cNvSpPr>
            <a:spLocks noGrp="1"/>
          </p:cNvSpPr>
          <p:nvPr>
            <p:ph type="title"/>
          </p:nvPr>
        </p:nvSpPr>
        <p:spPr/>
        <p:txBody>
          <a:bodyPr/>
          <a:lstStyle/>
          <a:p>
            <a:r>
              <a:rPr lang="en-US">
                <a:latin typeface="IBM Plex Sans SmBld"/>
                <a:ea typeface="Roboto Thin"/>
              </a:rPr>
              <a:t>Logline B:</a:t>
            </a:r>
            <a:endParaRPr lang="en-US"/>
          </a:p>
        </p:txBody>
      </p:sp>
      <p:sp>
        <p:nvSpPr>
          <p:cNvPr id="7" name="Rectangle 6">
            <a:extLst>
              <a:ext uri="{FF2B5EF4-FFF2-40B4-BE49-F238E27FC236}">
                <a16:creationId xmlns:a16="http://schemas.microsoft.com/office/drawing/2014/main" id="{80045696-D459-D0B5-5F8B-5AE545CCADE2}"/>
              </a:ext>
            </a:extLst>
          </p:cNvPr>
          <p:cNvSpPr/>
          <p:nvPr/>
        </p:nvSpPr>
        <p:spPr>
          <a:xfrm>
            <a:off x="507718" y="1445629"/>
            <a:ext cx="7274942" cy="546339"/>
          </a:xfrm>
          <a:prstGeom prst="rect">
            <a:avLst/>
          </a:prstGeom>
          <a:noFill/>
          <a:ln w="28575">
            <a:solidFill>
              <a:srgbClr val="F89B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7082F3A-E90B-8959-B895-2AB5B1FF70CD}"/>
              </a:ext>
            </a:extLst>
          </p:cNvPr>
          <p:cNvSpPr txBox="1"/>
          <p:nvPr/>
        </p:nvSpPr>
        <p:spPr>
          <a:xfrm>
            <a:off x="465435" y="1047156"/>
            <a:ext cx="1415182"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F89B53"/>
                </a:solidFill>
                <a:latin typeface="IBM Plex Sans"/>
                <a:ea typeface="Roboto Thin"/>
              </a:rPr>
              <a:t>Protagonist</a:t>
            </a:r>
            <a:endParaRPr lang="en-US" sz="2000" b="1">
              <a:solidFill>
                <a:srgbClr val="F89B53"/>
              </a:solidFill>
            </a:endParaRPr>
          </a:p>
        </p:txBody>
      </p:sp>
      <p:sp>
        <p:nvSpPr>
          <p:cNvPr id="11" name="Rectangle 10">
            <a:extLst>
              <a:ext uri="{FF2B5EF4-FFF2-40B4-BE49-F238E27FC236}">
                <a16:creationId xmlns:a16="http://schemas.microsoft.com/office/drawing/2014/main" id="{2B27D966-8D68-8A99-4536-15415129EC98}"/>
              </a:ext>
            </a:extLst>
          </p:cNvPr>
          <p:cNvSpPr/>
          <p:nvPr/>
        </p:nvSpPr>
        <p:spPr>
          <a:xfrm>
            <a:off x="7870216" y="1442526"/>
            <a:ext cx="2848482" cy="548105"/>
          </a:xfrm>
          <a:prstGeom prst="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389D5D0-4A1F-E3E0-8F75-B3969DCC0501}"/>
              </a:ext>
            </a:extLst>
          </p:cNvPr>
          <p:cNvSpPr/>
          <p:nvPr/>
        </p:nvSpPr>
        <p:spPr>
          <a:xfrm>
            <a:off x="465876" y="2405809"/>
            <a:ext cx="3164784" cy="548105"/>
          </a:xfrm>
          <a:prstGeom prst="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5B9F2FC-35DB-002A-CDAB-C8AE4CE9CA80}"/>
              </a:ext>
            </a:extLst>
          </p:cNvPr>
          <p:cNvSpPr txBox="1"/>
          <p:nvPr/>
        </p:nvSpPr>
        <p:spPr>
          <a:xfrm>
            <a:off x="7866000" y="1046853"/>
            <a:ext cx="800235"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7030A0"/>
                </a:solidFill>
                <a:latin typeface="IBM Plex Sans"/>
                <a:ea typeface="Roboto Thin"/>
              </a:rPr>
              <a:t>Action</a:t>
            </a:r>
            <a:endParaRPr lang="en-US" sz="2000" b="1">
              <a:solidFill>
                <a:srgbClr val="7030A0"/>
              </a:solidFill>
            </a:endParaRPr>
          </a:p>
        </p:txBody>
      </p:sp>
      <p:sp>
        <p:nvSpPr>
          <p:cNvPr id="19" name="Rectangle 18">
            <a:extLst>
              <a:ext uri="{FF2B5EF4-FFF2-40B4-BE49-F238E27FC236}">
                <a16:creationId xmlns:a16="http://schemas.microsoft.com/office/drawing/2014/main" id="{3B4E3793-8C0F-6EFF-29BC-A660276F176D}"/>
              </a:ext>
            </a:extLst>
          </p:cNvPr>
          <p:cNvSpPr/>
          <p:nvPr/>
        </p:nvSpPr>
        <p:spPr>
          <a:xfrm>
            <a:off x="3727266" y="2405809"/>
            <a:ext cx="6490240" cy="5481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35227C25-C4EB-6D27-8D92-C890CF69BDE9}"/>
              </a:ext>
            </a:extLst>
          </p:cNvPr>
          <p:cNvSpPr txBox="1"/>
          <p:nvPr/>
        </p:nvSpPr>
        <p:spPr>
          <a:xfrm>
            <a:off x="3789392" y="2040173"/>
            <a:ext cx="1428550"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FF0000"/>
                </a:solidFill>
                <a:latin typeface="IBM Plex Sans"/>
                <a:ea typeface="Roboto Thin"/>
              </a:rPr>
              <a:t>Antagonist</a:t>
            </a:r>
            <a:endParaRPr lang="en-US" sz="2000" b="1">
              <a:solidFill>
                <a:srgbClr val="FF0000"/>
              </a:solidFill>
            </a:endParaRPr>
          </a:p>
        </p:txBody>
      </p:sp>
      <p:sp>
        <p:nvSpPr>
          <p:cNvPr id="22" name="Rectangle 21">
            <a:extLst>
              <a:ext uri="{FF2B5EF4-FFF2-40B4-BE49-F238E27FC236}">
                <a16:creationId xmlns:a16="http://schemas.microsoft.com/office/drawing/2014/main" id="{3ED71E8D-58E7-0F27-6FA0-6D5D523B0053}"/>
              </a:ext>
            </a:extLst>
          </p:cNvPr>
          <p:cNvSpPr/>
          <p:nvPr/>
        </p:nvSpPr>
        <p:spPr>
          <a:xfrm>
            <a:off x="10358003" y="2405808"/>
            <a:ext cx="1330030" cy="548105"/>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B971509-AD03-9BF1-73D5-7207C1B8F734}"/>
              </a:ext>
            </a:extLst>
          </p:cNvPr>
          <p:cNvSpPr/>
          <p:nvPr/>
        </p:nvSpPr>
        <p:spPr>
          <a:xfrm>
            <a:off x="465371" y="3301493"/>
            <a:ext cx="10072976" cy="548105"/>
          </a:xfrm>
          <a:prstGeom prst="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9B0C756-D3B7-74EC-E144-4CC99BE45F9D}"/>
              </a:ext>
            </a:extLst>
          </p:cNvPr>
          <p:cNvSpPr txBox="1"/>
          <p:nvPr/>
        </p:nvSpPr>
        <p:spPr>
          <a:xfrm>
            <a:off x="10384081" y="2050677"/>
            <a:ext cx="693287"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00B0F0"/>
                </a:solidFill>
                <a:latin typeface="IBM Plex Sans"/>
                <a:ea typeface="Roboto Thin"/>
              </a:rPr>
              <a:t>Goal</a:t>
            </a:r>
          </a:p>
        </p:txBody>
      </p:sp>
      <p:sp>
        <p:nvSpPr>
          <p:cNvPr id="25" name="Rectangle 24">
            <a:extLst>
              <a:ext uri="{FF2B5EF4-FFF2-40B4-BE49-F238E27FC236}">
                <a16:creationId xmlns:a16="http://schemas.microsoft.com/office/drawing/2014/main" id="{2E516830-6DEE-8018-8AF6-5FAB01821307}"/>
              </a:ext>
            </a:extLst>
          </p:cNvPr>
          <p:cNvSpPr/>
          <p:nvPr/>
        </p:nvSpPr>
        <p:spPr>
          <a:xfrm>
            <a:off x="10585266" y="3301492"/>
            <a:ext cx="634873" cy="548105"/>
          </a:xfrm>
          <a:prstGeom prst="rect">
            <a:avLst/>
          </a:prstGeom>
          <a:noFill/>
          <a:ln w="28575">
            <a:solidFill>
              <a:srgbClr val="E637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9C7E35F-97DA-0435-4024-0E592F6CD4C0}"/>
              </a:ext>
            </a:extLst>
          </p:cNvPr>
          <p:cNvSpPr/>
          <p:nvPr/>
        </p:nvSpPr>
        <p:spPr>
          <a:xfrm>
            <a:off x="465370" y="4250650"/>
            <a:ext cx="10072976" cy="548105"/>
          </a:xfrm>
          <a:prstGeom prst="rect">
            <a:avLst/>
          </a:prstGeom>
          <a:noFill/>
          <a:ln w="28575">
            <a:solidFill>
              <a:srgbClr val="E637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DF161F7-8377-9A2C-4985-76A9D16E096B}"/>
              </a:ext>
            </a:extLst>
          </p:cNvPr>
          <p:cNvSpPr/>
          <p:nvPr/>
        </p:nvSpPr>
        <p:spPr>
          <a:xfrm>
            <a:off x="465369" y="5106228"/>
            <a:ext cx="4645398" cy="548105"/>
          </a:xfrm>
          <a:prstGeom prst="rect">
            <a:avLst/>
          </a:prstGeom>
          <a:noFill/>
          <a:ln w="28575">
            <a:solidFill>
              <a:srgbClr val="E637A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931A5F4-40B5-DD65-1BD3-49D113594140}"/>
              </a:ext>
            </a:extLst>
          </p:cNvPr>
          <p:cNvSpPr txBox="1"/>
          <p:nvPr/>
        </p:nvSpPr>
        <p:spPr>
          <a:xfrm>
            <a:off x="468294" y="3896951"/>
            <a:ext cx="693287" cy="30777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en-US" sz="2000" b="1">
                <a:solidFill>
                  <a:srgbClr val="E637A5"/>
                </a:solidFill>
                <a:latin typeface="IBM Plex Sans"/>
                <a:ea typeface="Roboto Thin"/>
              </a:rPr>
              <a:t>Stake</a:t>
            </a:r>
          </a:p>
        </p:txBody>
      </p:sp>
      <p:sp>
        <p:nvSpPr>
          <p:cNvPr id="6" name="Footer Placeholder 1">
            <a:extLst>
              <a:ext uri="{FF2B5EF4-FFF2-40B4-BE49-F238E27FC236}">
                <a16:creationId xmlns:a16="http://schemas.microsoft.com/office/drawing/2014/main" id="{9C73B113-3D45-1D53-6AA5-A38993DA9DB4}"/>
              </a:ext>
            </a:extLst>
          </p:cNvPr>
          <p:cNvSpPr>
            <a:spLocks noGrp="1"/>
          </p:cNvSpPr>
          <p:nvPr>
            <p:ph type="ftr" sz="quarter" idx="11"/>
          </p:nvPr>
        </p:nvSpPr>
        <p:spPr>
          <a:xfrm>
            <a:off x="275210" y="6389963"/>
            <a:ext cx="8463306" cy="418598"/>
          </a:xfrm>
        </p:spPr>
        <p:txBody>
          <a:bodyPr/>
          <a:lstStyle/>
          <a:p>
            <a:r>
              <a:rPr lang="en-US"/>
              <a:t>Loglines: How To Captivate an Audience in Forty Words Or Less.</a:t>
            </a:r>
          </a:p>
        </p:txBody>
      </p:sp>
    </p:spTree>
    <p:extLst>
      <p:ext uri="{BB962C8B-B14F-4D97-AF65-F5344CB8AC3E}">
        <p14:creationId xmlns:p14="http://schemas.microsoft.com/office/powerpoint/2010/main" val="2911010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1" grpId="0" animBg="1"/>
      <p:bldP spid="13" grpId="0" animBg="1"/>
      <p:bldP spid="17" grpId="0"/>
      <p:bldP spid="19" grpId="0" animBg="1"/>
      <p:bldP spid="21" grpId="0"/>
      <p:bldP spid="22" grpId="0" animBg="1"/>
      <p:bldP spid="23" grpId="0" animBg="1"/>
      <p:bldP spid="24" grpId="0"/>
      <p:bldP spid="25" grpId="0" animBg="1"/>
      <p:bldP spid="26" grpId="0" animBg="1"/>
      <p:bldP spid="27" grpId="0" animBg="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group of people in a movie theater&#10;&#10;Description automatically generated">
            <a:extLst>
              <a:ext uri="{FF2B5EF4-FFF2-40B4-BE49-F238E27FC236}">
                <a16:creationId xmlns:a16="http://schemas.microsoft.com/office/drawing/2014/main" id="{CC128D7A-1B34-9DA5-704B-1C6CEA1CE9D5}"/>
              </a:ext>
            </a:extLst>
          </p:cNvPr>
          <p:cNvPicPr>
            <a:picLocks noGrp="1" noChangeAspect="1"/>
          </p:cNvPicPr>
          <p:nvPr>
            <p:ph type="pic" sz="quarter" idx="11"/>
          </p:nvPr>
        </p:nvPicPr>
        <p:blipFill>
          <a:blip r:embed="rId2"/>
          <a:srcRect t="7813" b="7813"/>
          <a:stretch/>
        </p:blipFill>
        <p:spPr/>
      </p:pic>
      <p:sp>
        <p:nvSpPr>
          <p:cNvPr id="3" name="Text Placeholder 2">
            <a:extLst>
              <a:ext uri="{FF2B5EF4-FFF2-40B4-BE49-F238E27FC236}">
                <a16:creationId xmlns:a16="http://schemas.microsoft.com/office/drawing/2014/main" id="{0E278D6C-4746-BFDD-D5E9-E5C622168E65}"/>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874C86D2-F76F-E629-404C-64F2F352566D}"/>
              </a:ext>
            </a:extLst>
          </p:cNvPr>
          <p:cNvSpPr>
            <a:spLocks noGrp="1"/>
          </p:cNvSpPr>
          <p:nvPr>
            <p:ph type="body" sz="quarter" idx="10"/>
          </p:nvPr>
        </p:nvSpPr>
        <p:spPr>
          <a:xfrm>
            <a:off x="1228954" y="1453020"/>
            <a:ext cx="6398086" cy="3951962"/>
          </a:xfrm>
        </p:spPr>
        <p:txBody>
          <a:bodyPr/>
          <a:lstStyle/>
          <a:p>
            <a:r>
              <a:rPr lang="en-US">
                <a:latin typeface="IBM Plex Sans SmBld"/>
                <a:ea typeface="Roboto Thin"/>
              </a:rPr>
              <a:t>Part 3: Trailers Activity</a:t>
            </a:r>
            <a:endParaRPr lang="en-US"/>
          </a:p>
        </p:txBody>
      </p:sp>
    </p:spTree>
    <p:extLst>
      <p:ext uri="{BB962C8B-B14F-4D97-AF65-F5344CB8AC3E}">
        <p14:creationId xmlns:p14="http://schemas.microsoft.com/office/powerpoint/2010/main" val="76122133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F5A462-7336-B15F-DAE4-9AF22E7F2156}"/>
              </a:ext>
            </a:extLst>
          </p:cNvPr>
          <p:cNvSpPr>
            <a:spLocks noGrp="1"/>
          </p:cNvSpPr>
          <p:nvPr>
            <p:ph type="title"/>
          </p:nvPr>
        </p:nvSpPr>
        <p:spPr>
          <a:xfrm>
            <a:off x="515380" y="241403"/>
            <a:ext cx="11161240" cy="720000"/>
          </a:xfrm>
        </p:spPr>
        <p:txBody>
          <a:bodyPr anchor="b">
            <a:normAutofit/>
          </a:bodyPr>
          <a:lstStyle/>
          <a:p>
            <a:r>
              <a:rPr lang="en-US"/>
              <a:t>Trailers Activity</a:t>
            </a:r>
          </a:p>
        </p:txBody>
      </p:sp>
      <p:sp>
        <p:nvSpPr>
          <p:cNvPr id="5" name="Slide Number Placeholder 4">
            <a:extLst>
              <a:ext uri="{FF2B5EF4-FFF2-40B4-BE49-F238E27FC236}">
                <a16:creationId xmlns:a16="http://schemas.microsoft.com/office/drawing/2014/main" id="{5823B3FC-CDE0-D8BE-24B5-850B8C8860C3}"/>
              </a:ext>
            </a:extLst>
          </p:cNvPr>
          <p:cNvSpPr>
            <a:spLocks noGrp="1"/>
          </p:cNvSpPr>
          <p:nvPr>
            <p:ph type="sldNum" sz="quarter" idx="11"/>
          </p:nvPr>
        </p:nvSpPr>
        <p:spPr>
          <a:xfrm>
            <a:off x="72460" y="6418539"/>
            <a:ext cx="418293" cy="365125"/>
          </a:xfrm>
        </p:spPr>
        <p:txBody>
          <a:bodyPr anchor="ctr">
            <a:normAutofit/>
          </a:bodyPr>
          <a:lstStyle/>
          <a:p>
            <a:fld id="{5B64C28E-966E-6B4A-816A-311B7D0A2E6D}" type="slidenum">
              <a:rPr lang="en-US" smtClean="0"/>
              <a:pPr/>
              <a:t>18</a:t>
            </a:fld>
            <a:endParaRPr lang="en-US"/>
          </a:p>
        </p:txBody>
      </p:sp>
      <p:sp>
        <p:nvSpPr>
          <p:cNvPr id="19" name="Text Placeholder 5">
            <a:extLst>
              <a:ext uri="{FF2B5EF4-FFF2-40B4-BE49-F238E27FC236}">
                <a16:creationId xmlns:a16="http://schemas.microsoft.com/office/drawing/2014/main" id="{4FD59156-F12C-8824-6703-022505738CAF}"/>
              </a:ext>
            </a:extLst>
          </p:cNvPr>
          <p:cNvSpPr>
            <a:spLocks noGrp="1"/>
          </p:cNvSpPr>
          <p:nvPr>
            <p:ph type="body" sz="quarter" idx="15"/>
          </p:nvPr>
        </p:nvSpPr>
        <p:spPr>
          <a:xfrm>
            <a:off x="518859" y="1292225"/>
            <a:ext cx="5469192" cy="4795965"/>
          </a:xfrm>
        </p:spPr>
        <p:txBody>
          <a:bodyPr vert="horz" lIns="0" tIns="0" rIns="0" bIns="0" rtlCol="0" anchor="t">
            <a:noAutofit/>
          </a:bodyPr>
          <a:lstStyle/>
          <a:p>
            <a:r>
              <a:rPr lang="en-US" sz="2200">
                <a:latin typeface="IBM Plex Sans"/>
                <a:ea typeface="Roboto Thin"/>
              </a:rPr>
              <a:t>In groups:</a:t>
            </a:r>
          </a:p>
          <a:p>
            <a:pPr marL="342900" indent="-342900">
              <a:buAutoNum type="arabicPeriod"/>
            </a:pPr>
            <a:endParaRPr lang="en-US" sz="2200">
              <a:latin typeface="IBM Plex Sans"/>
              <a:ea typeface="Roboto Thin"/>
            </a:endParaRPr>
          </a:p>
          <a:p>
            <a:pPr marL="342900" indent="-342900">
              <a:buAutoNum type="arabicPeriod"/>
            </a:pPr>
            <a:r>
              <a:rPr lang="en-US" sz="2200">
                <a:latin typeface="IBM Plex Sans"/>
                <a:ea typeface="Roboto Thin"/>
              </a:rPr>
              <a:t>Scan the QR code to access the links for the activity. </a:t>
            </a:r>
            <a:endParaRPr lang="en-US" sz="2200"/>
          </a:p>
          <a:p>
            <a:pPr marL="342900" indent="-342900">
              <a:buAutoNum type="arabicPeriod"/>
            </a:pPr>
            <a:r>
              <a:rPr lang="en-US" sz="2200">
                <a:latin typeface="IBM Plex Sans"/>
                <a:ea typeface="Roboto Thin"/>
              </a:rPr>
              <a:t>Follow the links and view your group's assigned trailer. </a:t>
            </a:r>
            <a:endParaRPr lang="en-US" sz="2200"/>
          </a:p>
          <a:p>
            <a:pPr marL="342900" indent="-342900">
              <a:buAutoNum type="arabicPeriod"/>
            </a:pPr>
            <a:r>
              <a:rPr lang="en-US" sz="2200">
                <a:latin typeface="IBM Plex Sans"/>
                <a:ea typeface="Roboto Thin"/>
              </a:rPr>
              <a:t>Using either logline formula, write a logline for the story advertised by the trailer you chose. </a:t>
            </a:r>
          </a:p>
          <a:p>
            <a:pPr marL="342900" indent="-342900">
              <a:buAutoNum type="arabicPeriod"/>
            </a:pPr>
            <a:r>
              <a:rPr lang="en-US" sz="2200">
                <a:latin typeface="IBM Plex Sans"/>
                <a:ea typeface="Roboto Thin"/>
              </a:rPr>
              <a:t>After 10 minutes, 2-3 groups will share their loglines with the class. </a:t>
            </a:r>
          </a:p>
        </p:txBody>
      </p:sp>
      <p:pic>
        <p:nvPicPr>
          <p:cNvPr id="10" name="Picture 10" descr="A qr code on a white background&#10;&#10;Description automatically generated">
            <a:extLst>
              <a:ext uri="{FF2B5EF4-FFF2-40B4-BE49-F238E27FC236}">
                <a16:creationId xmlns:a16="http://schemas.microsoft.com/office/drawing/2014/main" id="{30AD2396-14F1-A21B-F6D6-0DE8DBACF113}"/>
              </a:ext>
            </a:extLst>
          </p:cNvPr>
          <p:cNvPicPr>
            <a:picLocks noGrp="1" noChangeAspect="1"/>
          </p:cNvPicPr>
          <p:nvPr>
            <p:ph sz="quarter" idx="17"/>
          </p:nvPr>
        </p:nvPicPr>
        <p:blipFill>
          <a:blip r:embed="rId3"/>
          <a:stretch/>
        </p:blipFill>
        <p:spPr>
          <a:xfrm>
            <a:off x="6304517" y="549994"/>
            <a:ext cx="5774188" cy="5759811"/>
          </a:xfrm>
          <a:noFill/>
        </p:spPr>
      </p:pic>
      <p:sp>
        <p:nvSpPr>
          <p:cNvPr id="2" name="Footer Placeholder 1">
            <a:extLst>
              <a:ext uri="{FF2B5EF4-FFF2-40B4-BE49-F238E27FC236}">
                <a16:creationId xmlns:a16="http://schemas.microsoft.com/office/drawing/2014/main" id="{B152C550-9A65-E713-12D4-8C6CFD7686A2}"/>
              </a:ext>
            </a:extLst>
          </p:cNvPr>
          <p:cNvSpPr txBox="1">
            <a:spLocks/>
          </p:cNvSpPr>
          <p:nvPr/>
        </p:nvSpPr>
        <p:spPr>
          <a:xfrm>
            <a:off x="275210" y="6389963"/>
            <a:ext cx="8463306" cy="418598"/>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Loglines: How To Captivate an Audience in Forty Words Or Less.</a:t>
            </a:r>
          </a:p>
        </p:txBody>
      </p:sp>
    </p:spTree>
    <p:extLst>
      <p:ext uri="{BB962C8B-B14F-4D97-AF65-F5344CB8AC3E}">
        <p14:creationId xmlns:p14="http://schemas.microsoft.com/office/powerpoint/2010/main" val="913605126"/>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hand holding a yellow post it note">
            <a:extLst>
              <a:ext uri="{FF2B5EF4-FFF2-40B4-BE49-F238E27FC236}">
                <a16:creationId xmlns:a16="http://schemas.microsoft.com/office/drawing/2014/main" id="{F9F94B13-F590-4050-211D-22877A2C8E64}"/>
              </a:ext>
            </a:extLst>
          </p:cNvPr>
          <p:cNvPicPr>
            <a:picLocks noGrp="1" noChangeAspect="1"/>
          </p:cNvPicPr>
          <p:nvPr>
            <p:ph type="pic" sz="quarter" idx="11"/>
          </p:nvPr>
        </p:nvPicPr>
        <p:blipFill>
          <a:blip r:embed="rId2"/>
          <a:srcRect t="7536" b="7536"/>
          <a:stretch/>
        </p:blipFill>
        <p:spPr/>
      </p:pic>
      <p:sp>
        <p:nvSpPr>
          <p:cNvPr id="3" name="Text Placeholder 2">
            <a:extLst>
              <a:ext uri="{FF2B5EF4-FFF2-40B4-BE49-F238E27FC236}">
                <a16:creationId xmlns:a16="http://schemas.microsoft.com/office/drawing/2014/main" id="{03B46B03-4F0E-1025-3587-FBD3A17E9E00}"/>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AFDB2705-1C06-6C88-F0A8-1B3D4BA1C4B4}"/>
              </a:ext>
            </a:extLst>
          </p:cNvPr>
          <p:cNvSpPr>
            <a:spLocks noGrp="1"/>
          </p:cNvSpPr>
          <p:nvPr>
            <p:ph type="body" sz="quarter" idx="10"/>
          </p:nvPr>
        </p:nvSpPr>
        <p:spPr/>
        <p:txBody>
          <a:bodyPr/>
          <a:lstStyle/>
          <a:p>
            <a:r>
              <a:rPr lang="en-US">
                <a:latin typeface="IBM Plex Sans SmBld"/>
                <a:ea typeface="Roboto Thin"/>
              </a:rPr>
              <a:t>Part 4: </a:t>
            </a:r>
            <a:endParaRPr lang="en-US"/>
          </a:p>
          <a:p>
            <a:r>
              <a:rPr lang="en-US">
                <a:latin typeface="IBM Plex Sans SmBld"/>
                <a:ea typeface="Roboto Thin"/>
              </a:rPr>
              <a:t>The List Method</a:t>
            </a:r>
            <a:endParaRPr lang="en-US"/>
          </a:p>
        </p:txBody>
      </p:sp>
    </p:spTree>
    <p:extLst>
      <p:ext uri="{BB962C8B-B14F-4D97-AF65-F5344CB8AC3E}">
        <p14:creationId xmlns:p14="http://schemas.microsoft.com/office/powerpoint/2010/main" val="873715055"/>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p:txBody>
          <a:bodyPr vert="horz" lIns="0" tIns="0" rIns="0" bIns="0" rtlCol="0" anchor="t">
            <a:noAutofit/>
          </a:bodyPr>
          <a:lstStyle/>
          <a:p>
            <a:endParaRPr lang="en-US" b="1"/>
          </a:p>
          <a:p>
            <a:pPr marL="0" indent="0">
              <a:buNone/>
            </a:pPr>
            <a:endParaRPr lang="en-US" b="1"/>
          </a:p>
          <a:p>
            <a:pPr>
              <a:buFont typeface="Arial"/>
              <a:buChar char="•"/>
            </a:pPr>
            <a:endParaRPr lang="en-US"/>
          </a:p>
        </p:txBody>
      </p:sp>
      <p:pic>
        <p:nvPicPr>
          <p:cNvPr id="5" name="Picture 5">
            <a:extLst>
              <a:ext uri="{FF2B5EF4-FFF2-40B4-BE49-F238E27FC236}">
                <a16:creationId xmlns:a16="http://schemas.microsoft.com/office/drawing/2014/main" id="{317717B3-71D6-BF6B-B1CF-DE5AD6FBD544}"/>
              </a:ext>
            </a:extLst>
          </p:cNvPr>
          <p:cNvPicPr>
            <a:picLocks noGrp="1" noChangeAspect="1"/>
          </p:cNvPicPr>
          <p:nvPr>
            <p:ph type="pic" sz="quarter" idx="12"/>
          </p:nvPr>
        </p:nvPicPr>
        <p:blipFill>
          <a:blip r:embed="rId2"/>
          <a:srcRect t="11941" b="11941"/>
          <a:stretch/>
        </p:blipFill>
        <p:spPr/>
      </p:pic>
      <p:graphicFrame>
        <p:nvGraphicFramePr>
          <p:cNvPr id="2" name="Table 3">
            <a:extLst>
              <a:ext uri="{FF2B5EF4-FFF2-40B4-BE49-F238E27FC236}">
                <a16:creationId xmlns:a16="http://schemas.microsoft.com/office/drawing/2014/main" id="{66202E52-CB6C-A7C3-6BAE-85706DBB0691}"/>
              </a:ext>
            </a:extLst>
          </p:cNvPr>
          <p:cNvGraphicFramePr>
            <a:graphicFrameLocks noGrp="1"/>
          </p:cNvGraphicFramePr>
          <p:nvPr>
            <p:extLst>
              <p:ext uri="{D42A27DB-BD31-4B8C-83A1-F6EECF244321}">
                <p14:modId xmlns:p14="http://schemas.microsoft.com/office/powerpoint/2010/main" val="1163556627"/>
              </p:ext>
            </p:extLst>
          </p:nvPr>
        </p:nvGraphicFramePr>
        <p:xfrm>
          <a:off x="6229684" y="360946"/>
          <a:ext cx="5722180" cy="5758461"/>
        </p:xfrm>
        <a:graphic>
          <a:graphicData uri="http://schemas.openxmlformats.org/drawingml/2006/table">
            <a:tbl>
              <a:tblPr firstRow="1" bandRow="1">
                <a:tableStyleId>{5C22544A-7EE6-4342-B048-85BDC9FD1C3A}</a:tableStyleId>
              </a:tblPr>
              <a:tblGrid>
                <a:gridCol w="1417052">
                  <a:extLst>
                    <a:ext uri="{9D8B030D-6E8A-4147-A177-3AD203B41FA5}">
                      <a16:colId xmlns:a16="http://schemas.microsoft.com/office/drawing/2014/main" val="1506101682"/>
                    </a:ext>
                  </a:extLst>
                </a:gridCol>
                <a:gridCol w="4305128">
                  <a:extLst>
                    <a:ext uri="{9D8B030D-6E8A-4147-A177-3AD203B41FA5}">
                      <a16:colId xmlns:a16="http://schemas.microsoft.com/office/drawing/2014/main" val="129898911"/>
                    </a:ext>
                  </a:extLst>
                </a:gridCol>
              </a:tblGrid>
              <a:tr h="561801">
                <a:tc>
                  <a:txBody>
                    <a:bodyPr/>
                    <a:lstStyle/>
                    <a:p>
                      <a:r>
                        <a:rPr lang="en-US"/>
                        <a:t>Time</a:t>
                      </a:r>
                    </a:p>
                  </a:txBody>
                  <a:tcPr/>
                </a:tc>
                <a:tc>
                  <a:txBody>
                    <a:bodyPr/>
                    <a:lstStyle/>
                    <a:p>
                      <a:r>
                        <a:rPr lang="en-US"/>
                        <a:t>Activity</a:t>
                      </a:r>
                    </a:p>
                  </a:txBody>
                  <a:tcPr/>
                </a:tc>
                <a:extLst>
                  <a:ext uri="{0D108BD9-81ED-4DB2-BD59-A6C34878D82A}">
                    <a16:rowId xmlns:a16="http://schemas.microsoft.com/office/drawing/2014/main" val="1846814893"/>
                  </a:ext>
                </a:extLst>
              </a:tr>
              <a:tr h="561801">
                <a:tc>
                  <a:txBody>
                    <a:bodyPr/>
                    <a:lstStyle/>
                    <a:p>
                      <a:r>
                        <a:rPr lang="en-US" sz="1800" kern="1200">
                          <a:solidFill>
                            <a:schemeClr val="dk1"/>
                          </a:solidFill>
                          <a:latin typeface="+mn-lt"/>
                          <a:ea typeface="+mn-ea"/>
                          <a:cs typeface="+mn-cs"/>
                        </a:rPr>
                        <a:t>5 minutes</a:t>
                      </a:r>
                    </a:p>
                  </a:txBody>
                  <a:tcPr/>
                </a:tc>
                <a:tc>
                  <a:txBody>
                    <a:bodyPr/>
                    <a:lstStyle/>
                    <a:p>
                      <a:pPr lvl="0">
                        <a:buNone/>
                      </a:pPr>
                      <a:r>
                        <a:rPr lang="en-CA" sz="1800" kern="1200" noProof="0">
                          <a:solidFill>
                            <a:schemeClr val="dk1"/>
                          </a:solidFill>
                          <a:latin typeface="+mn-lt"/>
                          <a:ea typeface="+mn-ea"/>
                          <a:cs typeface="+mn-cs"/>
                        </a:rPr>
                        <a:t>Presentations and Introduction</a:t>
                      </a:r>
                      <a:endParaRPr lang="en-US" sz="1800" kern="1200" noProof="0">
                        <a:solidFill>
                          <a:schemeClr val="dk1"/>
                        </a:solidFill>
                        <a:latin typeface="+mn-lt"/>
                        <a:ea typeface="+mn-ea"/>
                        <a:cs typeface="+mn-cs"/>
                      </a:endParaRPr>
                    </a:p>
                  </a:txBody>
                  <a:tcPr/>
                </a:tc>
                <a:extLst>
                  <a:ext uri="{0D108BD9-81ED-4DB2-BD59-A6C34878D82A}">
                    <a16:rowId xmlns:a16="http://schemas.microsoft.com/office/drawing/2014/main" val="1840678644"/>
                  </a:ext>
                </a:extLst>
              </a:tr>
              <a:tr h="983152">
                <a:tc>
                  <a:txBody>
                    <a:bodyPr/>
                    <a:lstStyle/>
                    <a:p>
                      <a:r>
                        <a:rPr lang="en-US"/>
                        <a:t>10 minutes</a:t>
                      </a:r>
                    </a:p>
                  </a:txBody>
                  <a:tcPr/>
                </a:tc>
                <a:tc>
                  <a:txBody>
                    <a:bodyPr/>
                    <a:lstStyle/>
                    <a:p>
                      <a:pPr lvl="0">
                        <a:buNone/>
                      </a:pPr>
                      <a:r>
                        <a:rPr lang="en-US" sz="1800" kern="1200" noProof="0">
                          <a:solidFill>
                            <a:schemeClr val="dk1"/>
                          </a:solidFill>
                          <a:latin typeface="+mn-lt"/>
                          <a:ea typeface="+mn-ea"/>
                          <a:cs typeface="+mn-cs"/>
                        </a:rPr>
                        <a:t>Part 1: Quiz: Which film or television series is this?</a:t>
                      </a:r>
                    </a:p>
                  </a:txBody>
                  <a:tcPr/>
                </a:tc>
                <a:extLst>
                  <a:ext uri="{0D108BD9-81ED-4DB2-BD59-A6C34878D82A}">
                    <a16:rowId xmlns:a16="http://schemas.microsoft.com/office/drawing/2014/main" val="919411643"/>
                  </a:ext>
                </a:extLst>
              </a:tr>
              <a:tr h="561801">
                <a:tc>
                  <a:txBody>
                    <a:bodyPr/>
                    <a:lstStyle/>
                    <a:p>
                      <a:r>
                        <a:rPr lang="en-US"/>
                        <a:t>15 minutes</a:t>
                      </a:r>
                    </a:p>
                  </a:txBody>
                  <a:tcPr/>
                </a:tc>
                <a:tc>
                  <a:txBody>
                    <a:bodyPr/>
                    <a:lstStyle/>
                    <a:p>
                      <a:pPr lvl="0">
                        <a:buNone/>
                      </a:pPr>
                      <a:r>
                        <a:rPr lang="en-US" sz="1800" kern="1200" noProof="0">
                          <a:solidFill>
                            <a:schemeClr val="dk1"/>
                          </a:solidFill>
                          <a:latin typeface="+mn-lt"/>
                          <a:ea typeface="+mn-ea"/>
                          <a:cs typeface="+mn-cs"/>
                        </a:rPr>
                        <a:t>Part 2: What is a “logline”?</a:t>
                      </a:r>
                    </a:p>
                  </a:txBody>
                  <a:tcPr/>
                </a:tc>
                <a:extLst>
                  <a:ext uri="{0D108BD9-81ED-4DB2-BD59-A6C34878D82A}">
                    <a16:rowId xmlns:a16="http://schemas.microsoft.com/office/drawing/2014/main" val="2441752484"/>
                  </a:ext>
                </a:extLst>
              </a:tr>
              <a:tr h="561801">
                <a:tc>
                  <a:txBody>
                    <a:bodyPr/>
                    <a:lstStyle/>
                    <a:p>
                      <a:r>
                        <a:rPr lang="en-US"/>
                        <a:t>15 minutes</a:t>
                      </a:r>
                    </a:p>
                  </a:txBody>
                  <a:tcPr/>
                </a:tc>
                <a:tc>
                  <a:txBody>
                    <a:bodyPr/>
                    <a:lstStyle/>
                    <a:p>
                      <a:pPr lvl="0">
                        <a:buNone/>
                      </a:pPr>
                      <a:r>
                        <a:rPr lang="en-US" sz="1800" kern="1200" noProof="0">
                          <a:solidFill>
                            <a:schemeClr val="dk1"/>
                          </a:solidFill>
                          <a:latin typeface="+mn-lt"/>
                          <a:ea typeface="+mn-ea"/>
                          <a:cs typeface="+mn-cs"/>
                        </a:rPr>
                        <a:t>Part 3: Trailers Activity</a:t>
                      </a:r>
                    </a:p>
                  </a:txBody>
                  <a:tcPr/>
                </a:tc>
                <a:extLst>
                  <a:ext uri="{0D108BD9-81ED-4DB2-BD59-A6C34878D82A}">
                    <a16:rowId xmlns:a16="http://schemas.microsoft.com/office/drawing/2014/main" val="2353852569"/>
                  </a:ext>
                </a:extLst>
              </a:tr>
              <a:tr h="983152">
                <a:tc>
                  <a:txBody>
                    <a:bodyPr/>
                    <a:lstStyle/>
                    <a:p>
                      <a:r>
                        <a:rPr lang="en-US"/>
                        <a:t>10 minutes</a:t>
                      </a:r>
                    </a:p>
                  </a:txBody>
                  <a:tcPr/>
                </a:tc>
                <a:tc>
                  <a:txBody>
                    <a:bodyPr/>
                    <a:lstStyle/>
                    <a:p>
                      <a:pPr lvl="0">
                        <a:buNone/>
                      </a:pPr>
                      <a:r>
                        <a:rPr lang="en-US" sz="1800" kern="1200" noProof="0">
                          <a:solidFill>
                            <a:schemeClr val="dk1"/>
                          </a:solidFill>
                          <a:latin typeface="+mn-lt"/>
                          <a:ea typeface="+mn-ea"/>
                          <a:cs typeface="+mn-cs"/>
                        </a:rPr>
                        <a:t>Part 4: How to Write a Logline with the List Method</a:t>
                      </a:r>
                    </a:p>
                  </a:txBody>
                  <a:tcPr/>
                </a:tc>
                <a:extLst>
                  <a:ext uri="{0D108BD9-81ED-4DB2-BD59-A6C34878D82A}">
                    <a16:rowId xmlns:a16="http://schemas.microsoft.com/office/drawing/2014/main" val="399656920"/>
                  </a:ext>
                </a:extLst>
              </a:tr>
              <a:tr h="561801">
                <a:tc>
                  <a:txBody>
                    <a:bodyPr/>
                    <a:lstStyle/>
                    <a:p>
                      <a:r>
                        <a:rPr lang="en-US"/>
                        <a:t>15 minutes</a:t>
                      </a:r>
                    </a:p>
                  </a:txBody>
                  <a:tcPr/>
                </a:tc>
                <a:tc>
                  <a:txBody>
                    <a:bodyPr/>
                    <a:lstStyle/>
                    <a:p>
                      <a:pPr lvl="0">
                        <a:buNone/>
                      </a:pPr>
                      <a:r>
                        <a:rPr lang="en-US" sz="1800" kern="1200" noProof="0">
                          <a:solidFill>
                            <a:schemeClr val="dk1"/>
                          </a:solidFill>
                          <a:latin typeface="+mn-lt"/>
                          <a:ea typeface="+mn-ea"/>
                          <a:cs typeface="+mn-cs"/>
                        </a:rPr>
                        <a:t>Part 5: Write Your Own Logline</a:t>
                      </a:r>
                    </a:p>
                  </a:txBody>
                  <a:tcPr/>
                </a:tc>
                <a:extLst>
                  <a:ext uri="{0D108BD9-81ED-4DB2-BD59-A6C34878D82A}">
                    <a16:rowId xmlns:a16="http://schemas.microsoft.com/office/drawing/2014/main" val="4229065873"/>
                  </a:ext>
                </a:extLst>
              </a:tr>
              <a:tr h="983152">
                <a:tc>
                  <a:txBody>
                    <a:bodyPr/>
                    <a:lstStyle/>
                    <a:p>
                      <a:r>
                        <a:rPr lang="en-US"/>
                        <a:t> 5 minutes</a:t>
                      </a:r>
                    </a:p>
                  </a:txBody>
                  <a:tcPr/>
                </a:tc>
                <a:tc>
                  <a:txBody>
                    <a:bodyPr/>
                    <a:lstStyle/>
                    <a:p>
                      <a:pPr lvl="0">
                        <a:buNone/>
                      </a:pPr>
                      <a:r>
                        <a:rPr lang="en-US" sz="1800" kern="1200" noProof="0">
                          <a:solidFill>
                            <a:schemeClr val="dk1"/>
                          </a:solidFill>
                          <a:latin typeface="+mn-lt"/>
                          <a:ea typeface="+mn-ea"/>
                          <a:cs typeface="+mn-cs"/>
                        </a:rPr>
                        <a:t>Reflections, Thank Yous, and Survey Links</a:t>
                      </a:r>
                    </a:p>
                  </a:txBody>
                  <a:tcPr/>
                </a:tc>
                <a:extLst>
                  <a:ext uri="{0D108BD9-81ED-4DB2-BD59-A6C34878D82A}">
                    <a16:rowId xmlns:a16="http://schemas.microsoft.com/office/drawing/2014/main" val="2840132424"/>
                  </a:ext>
                </a:extLst>
              </a:tr>
            </a:tbl>
          </a:graphicData>
        </a:graphic>
      </p:graphicFrame>
    </p:spTree>
    <p:extLst>
      <p:ext uri="{BB962C8B-B14F-4D97-AF65-F5344CB8AC3E}">
        <p14:creationId xmlns:p14="http://schemas.microsoft.com/office/powerpoint/2010/main" val="358851727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building with red banners on the front&#10;&#10;Description automatically generated">
            <a:extLst>
              <a:ext uri="{FF2B5EF4-FFF2-40B4-BE49-F238E27FC236}">
                <a16:creationId xmlns:a16="http://schemas.microsoft.com/office/drawing/2014/main" id="{A338D062-E391-AC8C-8D37-A867CB98AC2F}"/>
              </a:ext>
            </a:extLst>
          </p:cNvPr>
          <p:cNvPicPr>
            <a:picLocks noGrp="1" noChangeAspect="1"/>
          </p:cNvPicPr>
          <p:nvPr>
            <p:ph type="pic" sz="quarter" idx="18"/>
          </p:nvPr>
        </p:nvPicPr>
        <p:blipFill>
          <a:blip r:embed="rId3"/>
          <a:srcRect l="12540" r="12540"/>
          <a:stretch/>
        </p:blipFill>
        <p:spPr/>
      </p:pic>
      <p:sp>
        <p:nvSpPr>
          <p:cNvPr id="4" name="Title 3">
            <a:extLst>
              <a:ext uri="{FF2B5EF4-FFF2-40B4-BE49-F238E27FC236}">
                <a16:creationId xmlns:a16="http://schemas.microsoft.com/office/drawing/2014/main" id="{7F3FE2AC-3284-1375-2A04-5B0925B38E3A}"/>
              </a:ext>
            </a:extLst>
          </p:cNvPr>
          <p:cNvSpPr>
            <a:spLocks noGrp="1"/>
          </p:cNvSpPr>
          <p:nvPr>
            <p:ph type="title"/>
          </p:nvPr>
        </p:nvSpPr>
        <p:spPr/>
        <p:txBody>
          <a:bodyPr/>
          <a:lstStyle/>
          <a:p>
            <a:r>
              <a:rPr lang="en-US">
                <a:latin typeface="IBM Plex Sans SmBld"/>
                <a:ea typeface="Roboto Thin"/>
              </a:rPr>
              <a:t>The List Method</a:t>
            </a:r>
            <a:endParaRPr lang="en-US"/>
          </a:p>
        </p:txBody>
      </p:sp>
      <p:sp>
        <p:nvSpPr>
          <p:cNvPr id="5" name="Content Placeholder 4">
            <a:extLst>
              <a:ext uri="{FF2B5EF4-FFF2-40B4-BE49-F238E27FC236}">
                <a16:creationId xmlns:a16="http://schemas.microsoft.com/office/drawing/2014/main" id="{07C114D4-014D-B5FE-4300-7717EB7687BB}"/>
              </a:ext>
            </a:extLst>
          </p:cNvPr>
          <p:cNvSpPr>
            <a:spLocks noGrp="1"/>
          </p:cNvSpPr>
          <p:nvPr>
            <p:ph sz="quarter" idx="13"/>
          </p:nvPr>
        </p:nvSpPr>
        <p:spPr>
          <a:xfrm>
            <a:off x="4478866" y="995243"/>
            <a:ext cx="7192552" cy="5260853"/>
          </a:xfrm>
        </p:spPr>
        <p:txBody>
          <a:bodyPr vert="horz" lIns="0" tIns="0" rIns="0" bIns="0" rtlCol="0" anchor="t">
            <a:noAutofit/>
          </a:bodyPr>
          <a:lstStyle/>
          <a:p>
            <a:pPr marL="285750" indent="-285750">
              <a:buChar char="•"/>
            </a:pPr>
            <a:r>
              <a:rPr lang="en-US" sz="2800" dirty="0">
                <a:latin typeface="IBM Plex Sans"/>
                <a:ea typeface="Roboto Thin"/>
              </a:rPr>
              <a:t>During the next activity we will work together as a class to create our very own original logline.</a:t>
            </a:r>
          </a:p>
          <a:p>
            <a:pPr marL="285750" indent="-285750">
              <a:buChar char="•"/>
            </a:pPr>
            <a:endParaRPr lang="en-US" sz="2800" dirty="0">
              <a:latin typeface="IBM Plex Sans"/>
              <a:ea typeface="Roboto Thin"/>
            </a:endParaRPr>
          </a:p>
          <a:p>
            <a:pPr marL="285750" indent="-285750">
              <a:buChar char="•"/>
            </a:pPr>
            <a:r>
              <a:rPr lang="en-US" sz="2800" dirty="0">
                <a:latin typeface="IBM Plex Sans"/>
                <a:ea typeface="Roboto Thin"/>
              </a:rPr>
              <a:t>We will go through all story elements, one at a time, and create a list of ideas for each element.</a:t>
            </a:r>
            <a:endParaRPr lang="en-US" sz="2800" dirty="0"/>
          </a:p>
          <a:p>
            <a:pPr marL="285750" indent="-285750">
              <a:buChar char="•"/>
            </a:pPr>
            <a:endParaRPr lang="en-US" sz="2800" dirty="0">
              <a:latin typeface="IBM Plex Sans"/>
              <a:ea typeface="Roboto Thin"/>
            </a:endParaRPr>
          </a:p>
          <a:p>
            <a:pPr marL="285750" indent="-285750">
              <a:buChar char="•"/>
            </a:pPr>
            <a:r>
              <a:rPr lang="en-US" sz="2800" dirty="0">
                <a:latin typeface="IBM Plex Sans"/>
                <a:ea typeface="Roboto Thin"/>
              </a:rPr>
              <a:t>Before moving on to the next story element we will choose ONE idea from the list we just created and use that as a basis for the next list. </a:t>
            </a:r>
          </a:p>
        </p:txBody>
      </p:sp>
      <p:sp>
        <p:nvSpPr>
          <p:cNvPr id="3" name="Footer Placeholder 1">
            <a:extLst>
              <a:ext uri="{FF2B5EF4-FFF2-40B4-BE49-F238E27FC236}">
                <a16:creationId xmlns:a16="http://schemas.microsoft.com/office/drawing/2014/main" id="{DB9005AC-18CB-9AD6-AA70-EFA1447F2728}"/>
              </a:ext>
            </a:extLst>
          </p:cNvPr>
          <p:cNvSpPr>
            <a:spLocks noGrp="1"/>
          </p:cNvSpPr>
          <p:nvPr>
            <p:ph type="ftr" sz="quarter" idx="10"/>
          </p:nvPr>
        </p:nvSpPr>
        <p:spPr>
          <a:xfrm>
            <a:off x="4300664" y="6304235"/>
            <a:ext cx="4805172" cy="365125"/>
          </a:xfrm>
        </p:spPr>
        <p:txBody>
          <a:bodyPr/>
          <a:lstStyle/>
          <a:p>
            <a:r>
              <a:rPr lang="en-US" dirty="0"/>
              <a:t>20 Loglines: How To Captivate an Audience in Forty Words Or Less.</a:t>
            </a:r>
          </a:p>
        </p:txBody>
      </p:sp>
    </p:spTree>
    <p:extLst>
      <p:ext uri="{BB962C8B-B14F-4D97-AF65-F5344CB8AC3E}">
        <p14:creationId xmlns:p14="http://schemas.microsoft.com/office/powerpoint/2010/main" val="196134730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extLst>
    <p:ext uri="{6950BFC3-D8DA-4A85-94F7-54DA5524770B}">
      <p188:commentRel xmlns:p188="http://schemas.microsoft.com/office/powerpoint/2018/8/main" r:id="rId2"/>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A building with red banners on the front&#10;&#10;Description automatically generated">
            <a:extLst>
              <a:ext uri="{FF2B5EF4-FFF2-40B4-BE49-F238E27FC236}">
                <a16:creationId xmlns:a16="http://schemas.microsoft.com/office/drawing/2014/main" id="{A338D062-E391-AC8C-8D37-A867CB98AC2F}"/>
              </a:ext>
            </a:extLst>
          </p:cNvPr>
          <p:cNvPicPr>
            <a:picLocks noGrp="1" noChangeAspect="1"/>
          </p:cNvPicPr>
          <p:nvPr>
            <p:ph type="pic" sz="quarter" idx="18"/>
          </p:nvPr>
        </p:nvPicPr>
        <p:blipFill>
          <a:blip r:embed="rId4"/>
          <a:srcRect l="12540" r="12540"/>
          <a:stretch/>
        </p:blipFill>
        <p:spPr/>
      </p:pic>
      <p:sp>
        <p:nvSpPr>
          <p:cNvPr id="4" name="Title 3">
            <a:extLst>
              <a:ext uri="{FF2B5EF4-FFF2-40B4-BE49-F238E27FC236}">
                <a16:creationId xmlns:a16="http://schemas.microsoft.com/office/drawing/2014/main" id="{7F3FE2AC-3284-1375-2A04-5B0925B38E3A}"/>
              </a:ext>
            </a:extLst>
          </p:cNvPr>
          <p:cNvSpPr>
            <a:spLocks noGrp="1"/>
          </p:cNvSpPr>
          <p:nvPr>
            <p:ph type="title"/>
          </p:nvPr>
        </p:nvSpPr>
        <p:spPr/>
        <p:txBody>
          <a:bodyPr/>
          <a:lstStyle/>
          <a:p>
            <a:r>
              <a:rPr lang="en-US">
                <a:latin typeface="IBM Plex Sans SmBld"/>
                <a:ea typeface="Roboto Thin"/>
              </a:rPr>
              <a:t>The List Method</a:t>
            </a:r>
            <a:endParaRPr lang="en-US"/>
          </a:p>
        </p:txBody>
      </p:sp>
      <p:sp>
        <p:nvSpPr>
          <p:cNvPr id="5" name="Content Placeholder 4">
            <a:extLst>
              <a:ext uri="{FF2B5EF4-FFF2-40B4-BE49-F238E27FC236}">
                <a16:creationId xmlns:a16="http://schemas.microsoft.com/office/drawing/2014/main" id="{07C114D4-014D-B5FE-4300-7717EB7687BB}"/>
              </a:ext>
            </a:extLst>
          </p:cNvPr>
          <p:cNvSpPr>
            <a:spLocks noGrp="1"/>
          </p:cNvSpPr>
          <p:nvPr>
            <p:ph sz="quarter" idx="13"/>
          </p:nvPr>
        </p:nvSpPr>
        <p:spPr>
          <a:xfrm>
            <a:off x="4478866" y="995243"/>
            <a:ext cx="7201959" cy="3078335"/>
          </a:xfrm>
        </p:spPr>
        <p:txBody>
          <a:bodyPr vert="horz" lIns="0" tIns="0" rIns="0" bIns="0" rtlCol="0" anchor="t">
            <a:noAutofit/>
          </a:bodyPr>
          <a:lstStyle/>
          <a:p>
            <a:pPr marL="285750" indent="-285750">
              <a:buChar char="•"/>
            </a:pPr>
            <a:r>
              <a:rPr lang="en-US" sz="2300" dirty="0">
                <a:latin typeface="IBM Plex Sans"/>
                <a:ea typeface="Roboto Thin"/>
              </a:rPr>
              <a:t>For example, if we choose "Beach" as our Story World/Setting then all the ideas we suggest for the Protagonist must be characters that you could find in a beach setting. Each new element must add to the previously chosen elements in a logical manner. </a:t>
            </a:r>
          </a:p>
          <a:p>
            <a:pPr marL="285750" indent="-285750">
              <a:buChar char="•"/>
            </a:pPr>
            <a:endParaRPr lang="en-US" sz="2300" dirty="0">
              <a:latin typeface="IBM Plex Sans"/>
              <a:ea typeface="Roboto Thin"/>
            </a:endParaRPr>
          </a:p>
          <a:p>
            <a:pPr marL="285750" indent="-285750">
              <a:buChar char="•"/>
            </a:pPr>
            <a:r>
              <a:rPr lang="en-US" sz="2300" dirty="0">
                <a:latin typeface="IBM Plex Sans"/>
                <a:ea typeface="Roboto Thin"/>
              </a:rPr>
              <a:t>You will have 60 seconds per story element to suggest as many ideas as possible. So, try not to overthink your suggestions! Just suggest ideas as they pop into your head! </a:t>
            </a:r>
          </a:p>
          <a:p>
            <a:pPr marL="285750" indent="-285750">
              <a:buChar char="•"/>
            </a:pPr>
            <a:endParaRPr lang="en-US" sz="2300" dirty="0">
              <a:latin typeface="IBM Plex Sans"/>
              <a:ea typeface="Roboto Thin"/>
            </a:endParaRPr>
          </a:p>
          <a:p>
            <a:pPr marL="285750" indent="-285750">
              <a:buChar char="•"/>
            </a:pPr>
            <a:r>
              <a:rPr lang="en-US" sz="2300" b="1" dirty="0">
                <a:latin typeface="IBM Plex Sans"/>
                <a:ea typeface="Roboto Thin"/>
              </a:rPr>
              <a:t>Be respectful and supportive while making suggestions AND of other people's suggestions. Any meanness will not be tolerated.</a:t>
            </a:r>
          </a:p>
        </p:txBody>
      </p:sp>
      <p:sp>
        <p:nvSpPr>
          <p:cNvPr id="3" name="Footer Placeholder 1">
            <a:extLst>
              <a:ext uri="{FF2B5EF4-FFF2-40B4-BE49-F238E27FC236}">
                <a16:creationId xmlns:a16="http://schemas.microsoft.com/office/drawing/2014/main" id="{9154448C-2D41-33F2-56CA-B39FB1084946}"/>
              </a:ext>
            </a:extLst>
          </p:cNvPr>
          <p:cNvSpPr>
            <a:spLocks noGrp="1"/>
          </p:cNvSpPr>
          <p:nvPr>
            <p:ph type="ftr" sz="quarter" idx="10"/>
          </p:nvPr>
        </p:nvSpPr>
        <p:spPr>
          <a:xfrm>
            <a:off x="4300664" y="6304235"/>
            <a:ext cx="4805172" cy="365125"/>
          </a:xfrm>
        </p:spPr>
        <p:txBody>
          <a:bodyPr/>
          <a:lstStyle/>
          <a:p>
            <a:r>
              <a:rPr lang="en-US" dirty="0"/>
              <a:t>21 Loglines: How To Captivate an Audience in Forty Words Or Less.</a:t>
            </a:r>
          </a:p>
        </p:txBody>
      </p:sp>
    </p:spTree>
    <p:extLst>
      <p:ext uri="{BB962C8B-B14F-4D97-AF65-F5344CB8AC3E}">
        <p14:creationId xmlns:p14="http://schemas.microsoft.com/office/powerpoint/2010/main" val="926143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1D36218-1B48-4D99-95FE-EA5C38FFCD71}"/>
              </a:ext>
            </a:extLst>
          </p:cNvPr>
          <p:cNvSpPr>
            <a:spLocks noGrp="1"/>
          </p:cNvSpPr>
          <p:nvPr>
            <p:ph type="sldNum" sz="quarter" idx="12"/>
          </p:nvPr>
        </p:nvSpPr>
        <p:spPr>
          <a:xfrm>
            <a:off x="38301" y="6423503"/>
            <a:ext cx="418293" cy="365125"/>
          </a:xfrm>
        </p:spPr>
        <p:txBody>
          <a:bodyPr/>
          <a:lstStyle/>
          <a:p>
            <a:fld id="{5B64C28E-966E-6B4A-816A-311B7D0A2E6D}" type="slidenum">
              <a:rPr lang="en-US" smtClean="0"/>
              <a:t>22</a:t>
            </a:fld>
            <a:endParaRPr lang="en-US"/>
          </a:p>
        </p:txBody>
      </p:sp>
      <p:sp>
        <p:nvSpPr>
          <p:cNvPr id="4" name="Content Placeholder 3">
            <a:extLst>
              <a:ext uri="{FF2B5EF4-FFF2-40B4-BE49-F238E27FC236}">
                <a16:creationId xmlns:a16="http://schemas.microsoft.com/office/drawing/2014/main" id="{94110F7A-1A28-6024-E94A-F01A49CA6B88}"/>
              </a:ext>
            </a:extLst>
          </p:cNvPr>
          <p:cNvSpPr>
            <a:spLocks noGrp="1"/>
          </p:cNvSpPr>
          <p:nvPr>
            <p:ph sz="quarter" idx="13"/>
          </p:nvPr>
        </p:nvSpPr>
        <p:spPr/>
        <p:txBody>
          <a:bodyPr vert="horz" lIns="0" tIns="0" rIns="0" bIns="0" rtlCol="0" anchor="ctr">
            <a:noAutofit/>
          </a:bodyPr>
          <a:lstStyle/>
          <a:p>
            <a:pPr algn="ctr"/>
            <a:r>
              <a:rPr lang="en-US" sz="8800" b="1">
                <a:solidFill>
                  <a:schemeClr val="accent1">
                    <a:lumMod val="75000"/>
                  </a:schemeClr>
                </a:solidFill>
                <a:latin typeface="IBM Plex Sans"/>
                <a:ea typeface="Roboto Thin"/>
              </a:rPr>
              <a:t>Something is better than nothing; done is better than perfect.</a:t>
            </a:r>
          </a:p>
          <a:p>
            <a:pPr algn="ctr"/>
            <a:endParaRPr lang="en-US" sz="2000" b="1" i="1">
              <a:solidFill>
                <a:schemeClr val="accent1">
                  <a:lumMod val="75000"/>
                </a:schemeClr>
              </a:solidFill>
            </a:endParaRPr>
          </a:p>
        </p:txBody>
      </p:sp>
      <p:sp>
        <p:nvSpPr>
          <p:cNvPr id="5" name="Title 4">
            <a:extLst>
              <a:ext uri="{FF2B5EF4-FFF2-40B4-BE49-F238E27FC236}">
                <a16:creationId xmlns:a16="http://schemas.microsoft.com/office/drawing/2014/main" id="{19A1BC14-B0F9-0E15-6DA1-B71986CA1D84}"/>
              </a:ext>
            </a:extLst>
          </p:cNvPr>
          <p:cNvSpPr>
            <a:spLocks noGrp="1"/>
          </p:cNvSpPr>
          <p:nvPr>
            <p:ph type="title"/>
          </p:nvPr>
        </p:nvSpPr>
        <p:spPr/>
        <p:txBody>
          <a:bodyPr/>
          <a:lstStyle/>
          <a:p>
            <a:r>
              <a:rPr lang="en-US" i="1">
                <a:solidFill>
                  <a:schemeClr val="accent2">
                    <a:lumMod val="75000"/>
                  </a:schemeClr>
                </a:solidFill>
                <a:latin typeface="IBM Plex Sans SmBld"/>
                <a:ea typeface="Roboto Thin"/>
              </a:rPr>
              <a:t>Some very good writing advice:</a:t>
            </a:r>
            <a:endParaRPr lang="en-US" i="1">
              <a:solidFill>
                <a:schemeClr val="accent2">
                  <a:lumMod val="75000"/>
                </a:schemeClr>
              </a:solidFill>
            </a:endParaRPr>
          </a:p>
        </p:txBody>
      </p:sp>
      <p:sp>
        <p:nvSpPr>
          <p:cNvPr id="6" name="Footer Placeholder 1">
            <a:extLst>
              <a:ext uri="{FF2B5EF4-FFF2-40B4-BE49-F238E27FC236}">
                <a16:creationId xmlns:a16="http://schemas.microsoft.com/office/drawing/2014/main" id="{D3FA5C94-0A67-5163-188E-186D56F8E56D}"/>
              </a:ext>
            </a:extLst>
          </p:cNvPr>
          <p:cNvSpPr txBox="1">
            <a:spLocks/>
          </p:cNvSpPr>
          <p:nvPr/>
        </p:nvSpPr>
        <p:spPr>
          <a:xfrm>
            <a:off x="275210" y="6389963"/>
            <a:ext cx="8463306" cy="418598"/>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Loglines: How To Captivate an Audience in Forty Words Or Less.</a:t>
            </a:r>
          </a:p>
        </p:txBody>
      </p:sp>
    </p:spTree>
    <p:extLst>
      <p:ext uri="{BB962C8B-B14F-4D97-AF65-F5344CB8AC3E}">
        <p14:creationId xmlns:p14="http://schemas.microsoft.com/office/powerpoint/2010/main" val="236704122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5317403-6870-79F6-DC1C-28B345C14E77}"/>
              </a:ext>
            </a:extLst>
          </p:cNvPr>
          <p:cNvSpPr>
            <a:spLocks noGrp="1"/>
          </p:cNvSpPr>
          <p:nvPr>
            <p:ph type="title"/>
          </p:nvPr>
        </p:nvSpPr>
        <p:spPr>
          <a:xfrm>
            <a:off x="854982" y="981075"/>
            <a:ext cx="5068049" cy="3071018"/>
          </a:xfrm>
        </p:spPr>
        <p:txBody>
          <a:bodyPr/>
          <a:lstStyle/>
          <a:p>
            <a:r>
              <a:rPr lang="en-US">
                <a:latin typeface="IBM Plex Sans SmBld"/>
                <a:ea typeface="Roboto Thin"/>
              </a:rPr>
              <a:t>ROUND 1: STORY WORLDS/SETTINGS</a:t>
            </a:r>
            <a:endParaRPr lang="en-US"/>
          </a:p>
        </p:txBody>
      </p:sp>
      <p:sp>
        <p:nvSpPr>
          <p:cNvPr id="4" name="Text Placeholder 3">
            <a:extLst>
              <a:ext uri="{FF2B5EF4-FFF2-40B4-BE49-F238E27FC236}">
                <a16:creationId xmlns:a16="http://schemas.microsoft.com/office/drawing/2014/main" id="{F0B2EBCA-BE0C-071A-20C1-3D66CCF698A1}"/>
              </a:ext>
            </a:extLst>
          </p:cNvPr>
          <p:cNvSpPr>
            <a:spLocks noGrp="1"/>
          </p:cNvSpPr>
          <p:nvPr>
            <p:ph type="body" sz="quarter" idx="14"/>
          </p:nvPr>
        </p:nvSpPr>
        <p:spPr>
          <a:xfrm>
            <a:off x="854959" y="4293765"/>
            <a:ext cx="4697775" cy="1063075"/>
          </a:xfrm>
        </p:spPr>
        <p:txBody>
          <a:bodyPr anchor="t">
            <a:normAutofit/>
          </a:bodyPr>
          <a:lstStyle/>
          <a:p>
            <a:r>
              <a:rPr lang="en-US" sz="2200">
                <a:latin typeface="IBM Plex Sans Light"/>
                <a:ea typeface="Roboto Thin"/>
              </a:rPr>
              <a:t>The time and/or place where the story happens. </a:t>
            </a:r>
          </a:p>
        </p:txBody>
      </p:sp>
      <p:pic>
        <p:nvPicPr>
          <p:cNvPr id="5" name="Picture 5" descr="A fish in a tank&#10;&#10;Description automatically generated">
            <a:extLst>
              <a:ext uri="{FF2B5EF4-FFF2-40B4-BE49-F238E27FC236}">
                <a16:creationId xmlns:a16="http://schemas.microsoft.com/office/drawing/2014/main" id="{C87EEAB8-4841-6F3C-5533-5AFEEE62A456}"/>
              </a:ext>
            </a:extLst>
          </p:cNvPr>
          <p:cNvPicPr>
            <a:picLocks noGrp="1" noChangeAspect="1"/>
          </p:cNvPicPr>
          <p:nvPr>
            <p:ph type="pic" sz="quarter" idx="15"/>
          </p:nvPr>
        </p:nvPicPr>
        <p:blipFill rotWithShape="1">
          <a:blip r:embed="rId2"/>
          <a:srcRect l="19505" r="22226" b="1"/>
          <a:stretch/>
        </p:blipFill>
        <p:spPr>
          <a:xfrm>
            <a:off x="6456044" y="356400"/>
            <a:ext cx="5364481" cy="6145200"/>
          </a:xfrm>
          <a:noFill/>
        </p:spPr>
      </p:pic>
    </p:spTree>
    <p:extLst>
      <p:ext uri="{BB962C8B-B14F-4D97-AF65-F5344CB8AC3E}">
        <p14:creationId xmlns:p14="http://schemas.microsoft.com/office/powerpoint/2010/main" val="129056567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EC299277-CA38-D060-3F78-4EC62E9F59E3}"/>
              </a:ext>
            </a:extLst>
          </p:cNvPr>
          <p:cNvSpPr>
            <a:spLocks noGrp="1"/>
          </p:cNvSpPr>
          <p:nvPr>
            <p:ph type="title"/>
          </p:nvPr>
        </p:nvSpPr>
        <p:spPr>
          <a:xfrm>
            <a:off x="854982" y="981075"/>
            <a:ext cx="4694238" cy="3071018"/>
          </a:xfrm>
        </p:spPr>
        <p:txBody>
          <a:bodyPr/>
          <a:lstStyle/>
          <a:p>
            <a:r>
              <a:rPr lang="en-US">
                <a:latin typeface="IBM Plex Sans SmBld"/>
                <a:ea typeface="Roboto Thin"/>
              </a:rPr>
              <a:t>ROUND 2: PROTAGONISTS</a:t>
            </a:r>
            <a:endParaRPr lang="en-US"/>
          </a:p>
        </p:txBody>
      </p:sp>
      <p:sp>
        <p:nvSpPr>
          <p:cNvPr id="4" name="Text Placeholder 3">
            <a:extLst>
              <a:ext uri="{FF2B5EF4-FFF2-40B4-BE49-F238E27FC236}">
                <a16:creationId xmlns:a16="http://schemas.microsoft.com/office/drawing/2014/main" id="{53010097-3037-31DD-C1F0-436210B9A973}"/>
              </a:ext>
            </a:extLst>
          </p:cNvPr>
          <p:cNvSpPr>
            <a:spLocks noGrp="1"/>
          </p:cNvSpPr>
          <p:nvPr>
            <p:ph type="body" sz="quarter" idx="14"/>
          </p:nvPr>
        </p:nvSpPr>
        <p:spPr>
          <a:xfrm>
            <a:off x="854959" y="4293765"/>
            <a:ext cx="4697775" cy="1048698"/>
          </a:xfrm>
        </p:spPr>
        <p:txBody>
          <a:bodyPr vert="horz" lIns="0" tIns="72000" rIns="180000" bIns="0" rtlCol="0" anchor="t">
            <a:noAutofit/>
          </a:bodyPr>
          <a:lstStyle/>
          <a:p>
            <a:r>
              <a:rPr lang="en-US" sz="2200">
                <a:latin typeface="IBM Plex Sans Light"/>
                <a:ea typeface="Roboto Thin"/>
              </a:rPr>
              <a:t>Main characters who </a:t>
            </a:r>
            <a:r>
              <a:rPr lang="en-US" sz="2200" b="1">
                <a:latin typeface="IBM Plex Sans Light"/>
                <a:ea typeface="Roboto Thin"/>
              </a:rPr>
              <a:t>could</a:t>
            </a:r>
            <a:r>
              <a:rPr lang="en-US" sz="2200">
                <a:latin typeface="IBM Plex Sans Light"/>
                <a:ea typeface="Roboto Thin"/>
              </a:rPr>
              <a:t> exist in your chosen story world or setting.</a:t>
            </a:r>
          </a:p>
        </p:txBody>
      </p:sp>
      <p:pic>
        <p:nvPicPr>
          <p:cNvPr id="5" name="Picture 5" descr="A dog wearing a garment&#10;&#10;Description automatically generated">
            <a:extLst>
              <a:ext uri="{FF2B5EF4-FFF2-40B4-BE49-F238E27FC236}">
                <a16:creationId xmlns:a16="http://schemas.microsoft.com/office/drawing/2014/main" id="{D451D353-1830-C8E3-248A-9DCC80398CD7}"/>
              </a:ext>
            </a:extLst>
          </p:cNvPr>
          <p:cNvPicPr>
            <a:picLocks noGrp="1" noChangeAspect="1"/>
          </p:cNvPicPr>
          <p:nvPr>
            <p:ph type="pic" sz="quarter" idx="15"/>
          </p:nvPr>
        </p:nvPicPr>
        <p:blipFill rotWithShape="1">
          <a:blip r:embed="rId2"/>
          <a:srcRect t="8514" r="2" b="15023"/>
          <a:stretch/>
        </p:blipFill>
        <p:spPr>
          <a:xfrm>
            <a:off x="6456044" y="356400"/>
            <a:ext cx="5364481" cy="6145200"/>
          </a:xfrm>
          <a:noFill/>
        </p:spPr>
      </p:pic>
    </p:spTree>
    <p:extLst>
      <p:ext uri="{BB962C8B-B14F-4D97-AF65-F5344CB8AC3E}">
        <p14:creationId xmlns:p14="http://schemas.microsoft.com/office/powerpoint/2010/main" val="25294253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23CD7BB-537C-41BA-258E-D628A7139827}"/>
              </a:ext>
            </a:extLst>
          </p:cNvPr>
          <p:cNvSpPr>
            <a:spLocks noGrp="1"/>
          </p:cNvSpPr>
          <p:nvPr>
            <p:ph type="title"/>
          </p:nvPr>
        </p:nvSpPr>
        <p:spPr>
          <a:xfrm>
            <a:off x="854982" y="981075"/>
            <a:ext cx="4694238" cy="3071018"/>
          </a:xfrm>
        </p:spPr>
        <p:txBody>
          <a:bodyPr/>
          <a:lstStyle/>
          <a:p>
            <a:r>
              <a:rPr lang="en-US">
                <a:latin typeface="IBM Plex Sans SmBld"/>
                <a:ea typeface="Roboto Thin"/>
              </a:rPr>
              <a:t>ROUND 3: GOALS</a:t>
            </a:r>
            <a:endParaRPr lang="en-US"/>
          </a:p>
        </p:txBody>
      </p:sp>
      <p:sp>
        <p:nvSpPr>
          <p:cNvPr id="4" name="Text Placeholder 3">
            <a:extLst>
              <a:ext uri="{FF2B5EF4-FFF2-40B4-BE49-F238E27FC236}">
                <a16:creationId xmlns:a16="http://schemas.microsoft.com/office/drawing/2014/main" id="{CE7F2A0D-DCA2-567A-ABA8-453761F450C0}"/>
              </a:ext>
            </a:extLst>
          </p:cNvPr>
          <p:cNvSpPr>
            <a:spLocks noGrp="1"/>
          </p:cNvSpPr>
          <p:nvPr>
            <p:ph type="body" sz="quarter" idx="14"/>
          </p:nvPr>
        </p:nvSpPr>
        <p:spPr>
          <a:xfrm>
            <a:off x="854959" y="4293765"/>
            <a:ext cx="4697775" cy="1120585"/>
          </a:xfrm>
        </p:spPr>
        <p:txBody>
          <a:bodyPr vert="horz" lIns="0" tIns="72000" rIns="180000" bIns="0" rtlCol="0" anchor="t">
            <a:noAutofit/>
          </a:bodyPr>
          <a:lstStyle/>
          <a:p>
            <a:r>
              <a:rPr lang="en-US" sz="2200">
                <a:latin typeface="IBM Plex Sans Light"/>
                <a:ea typeface="Roboto Thin"/>
              </a:rPr>
              <a:t>What does your protagonist need to accomplish before the story is over?</a:t>
            </a:r>
          </a:p>
        </p:txBody>
      </p:sp>
      <p:pic>
        <p:nvPicPr>
          <p:cNvPr id="7" name="Picture 7" descr="A close up of a dart board&#10;&#10;Description automatically generated">
            <a:extLst>
              <a:ext uri="{FF2B5EF4-FFF2-40B4-BE49-F238E27FC236}">
                <a16:creationId xmlns:a16="http://schemas.microsoft.com/office/drawing/2014/main" id="{A37ADB14-90BF-76B9-C821-F053F3355882}"/>
              </a:ext>
            </a:extLst>
          </p:cNvPr>
          <p:cNvPicPr>
            <a:picLocks noGrp="1" noChangeAspect="1"/>
          </p:cNvPicPr>
          <p:nvPr>
            <p:ph type="pic" sz="quarter" idx="15"/>
          </p:nvPr>
        </p:nvPicPr>
        <p:blipFill rotWithShape="1">
          <a:blip r:embed="rId2"/>
          <a:srcRect l="30346" r="11385" b="1"/>
          <a:stretch/>
        </p:blipFill>
        <p:spPr>
          <a:xfrm>
            <a:off x="6456044" y="356400"/>
            <a:ext cx="5364481" cy="6145200"/>
          </a:xfrm>
          <a:noFill/>
        </p:spPr>
      </p:pic>
    </p:spTree>
    <p:extLst>
      <p:ext uri="{BB962C8B-B14F-4D97-AF65-F5344CB8AC3E}">
        <p14:creationId xmlns:p14="http://schemas.microsoft.com/office/powerpoint/2010/main" val="26302446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137C582-60B8-6259-C537-C9C7291A9DC8}"/>
              </a:ext>
            </a:extLst>
          </p:cNvPr>
          <p:cNvSpPr>
            <a:spLocks noGrp="1"/>
          </p:cNvSpPr>
          <p:nvPr>
            <p:ph type="title"/>
          </p:nvPr>
        </p:nvSpPr>
        <p:spPr>
          <a:xfrm>
            <a:off x="854982" y="981075"/>
            <a:ext cx="4694238" cy="3071018"/>
          </a:xfrm>
        </p:spPr>
        <p:txBody>
          <a:bodyPr/>
          <a:lstStyle/>
          <a:p>
            <a:r>
              <a:rPr lang="en-US">
                <a:latin typeface="IBM Plex Sans SmBld"/>
                <a:ea typeface="Roboto Thin"/>
              </a:rPr>
              <a:t>ROUND 4: CONFLICTS OR ANTAGONISTS</a:t>
            </a:r>
            <a:endParaRPr lang="en-US"/>
          </a:p>
        </p:txBody>
      </p:sp>
      <p:sp>
        <p:nvSpPr>
          <p:cNvPr id="4" name="Text Placeholder 3">
            <a:extLst>
              <a:ext uri="{FF2B5EF4-FFF2-40B4-BE49-F238E27FC236}">
                <a16:creationId xmlns:a16="http://schemas.microsoft.com/office/drawing/2014/main" id="{8B38816B-AACE-C718-4E86-EC7E000E74E6}"/>
              </a:ext>
            </a:extLst>
          </p:cNvPr>
          <p:cNvSpPr>
            <a:spLocks noGrp="1"/>
          </p:cNvSpPr>
          <p:nvPr>
            <p:ph type="body" sz="quarter" idx="14"/>
          </p:nvPr>
        </p:nvSpPr>
        <p:spPr>
          <a:xfrm>
            <a:off x="854959" y="4293765"/>
            <a:ext cx="4697775" cy="1120585"/>
          </a:xfrm>
        </p:spPr>
        <p:txBody>
          <a:bodyPr vert="horz" lIns="0" tIns="72000" rIns="180000" bIns="0" rtlCol="0" anchor="t">
            <a:noAutofit/>
          </a:bodyPr>
          <a:lstStyle/>
          <a:p>
            <a:r>
              <a:rPr lang="en-US" sz="2200">
                <a:latin typeface="IBM Plex Sans Light"/>
                <a:ea typeface="Roboto Thin"/>
              </a:rPr>
              <a:t>Who or what is preventing your protagonist from achieving their goal?</a:t>
            </a:r>
          </a:p>
        </p:txBody>
      </p:sp>
      <p:pic>
        <p:nvPicPr>
          <p:cNvPr id="5" name="Picture 5" descr="A brick wall with black lines&#10;&#10;Description automatically generated">
            <a:extLst>
              <a:ext uri="{FF2B5EF4-FFF2-40B4-BE49-F238E27FC236}">
                <a16:creationId xmlns:a16="http://schemas.microsoft.com/office/drawing/2014/main" id="{BEFCFABF-B804-0F23-0140-08588E79A2F6}"/>
              </a:ext>
            </a:extLst>
          </p:cNvPr>
          <p:cNvPicPr>
            <a:picLocks noGrp="1" noChangeAspect="1"/>
          </p:cNvPicPr>
          <p:nvPr>
            <p:ph type="pic" sz="quarter" idx="15"/>
          </p:nvPr>
        </p:nvPicPr>
        <p:blipFill rotWithShape="1">
          <a:blip r:embed="rId2"/>
          <a:srcRect l="20505" r="21226" b="1"/>
          <a:stretch/>
        </p:blipFill>
        <p:spPr>
          <a:xfrm>
            <a:off x="6456044" y="356400"/>
            <a:ext cx="5364481" cy="6145200"/>
          </a:xfrm>
          <a:noFill/>
        </p:spPr>
      </p:pic>
    </p:spTree>
    <p:extLst>
      <p:ext uri="{BB962C8B-B14F-4D97-AF65-F5344CB8AC3E}">
        <p14:creationId xmlns:p14="http://schemas.microsoft.com/office/powerpoint/2010/main" val="38050311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74B516A5-315B-EDE8-7738-0C5C259BAD9E}"/>
              </a:ext>
            </a:extLst>
          </p:cNvPr>
          <p:cNvSpPr>
            <a:spLocks noGrp="1"/>
          </p:cNvSpPr>
          <p:nvPr>
            <p:ph type="title"/>
          </p:nvPr>
        </p:nvSpPr>
        <p:spPr>
          <a:xfrm>
            <a:off x="854982" y="981075"/>
            <a:ext cx="4694238" cy="3071018"/>
          </a:xfrm>
        </p:spPr>
        <p:txBody>
          <a:bodyPr/>
          <a:lstStyle/>
          <a:p>
            <a:r>
              <a:rPr lang="en-US">
                <a:latin typeface="IBM Plex Sans SmBld"/>
                <a:ea typeface="Roboto Thin"/>
              </a:rPr>
              <a:t>ROUND 5: STAKES</a:t>
            </a:r>
            <a:endParaRPr lang="en-US"/>
          </a:p>
        </p:txBody>
      </p:sp>
      <p:sp>
        <p:nvSpPr>
          <p:cNvPr id="4" name="Text Placeholder 3">
            <a:extLst>
              <a:ext uri="{FF2B5EF4-FFF2-40B4-BE49-F238E27FC236}">
                <a16:creationId xmlns:a16="http://schemas.microsoft.com/office/drawing/2014/main" id="{FE57F0FB-4A7A-5C45-2F95-7848A20F9A27}"/>
              </a:ext>
            </a:extLst>
          </p:cNvPr>
          <p:cNvSpPr>
            <a:spLocks noGrp="1"/>
          </p:cNvSpPr>
          <p:nvPr>
            <p:ph type="body" sz="quarter" idx="14"/>
          </p:nvPr>
        </p:nvSpPr>
        <p:spPr>
          <a:xfrm>
            <a:off x="854959" y="4293765"/>
            <a:ext cx="4697775" cy="1106207"/>
          </a:xfrm>
        </p:spPr>
        <p:txBody>
          <a:bodyPr anchor="t">
            <a:noAutofit/>
          </a:bodyPr>
          <a:lstStyle/>
          <a:p>
            <a:r>
              <a:rPr lang="en-US" sz="2200">
                <a:latin typeface="IBM Plex Sans Light"/>
                <a:ea typeface="Roboto Thin"/>
              </a:rPr>
              <a:t>What bad thing will happen if the protagonist does not achieve their goal?</a:t>
            </a:r>
          </a:p>
        </p:txBody>
      </p:sp>
      <p:pic>
        <p:nvPicPr>
          <p:cNvPr id="5" name="Picture 5" descr="A stack of poker chips&#10;&#10;Description automatically generated">
            <a:extLst>
              <a:ext uri="{FF2B5EF4-FFF2-40B4-BE49-F238E27FC236}">
                <a16:creationId xmlns:a16="http://schemas.microsoft.com/office/drawing/2014/main" id="{35CEE22B-4EBE-2293-B8A0-31304413B085}"/>
              </a:ext>
            </a:extLst>
          </p:cNvPr>
          <p:cNvPicPr>
            <a:picLocks noGrp="1" noChangeAspect="1"/>
          </p:cNvPicPr>
          <p:nvPr>
            <p:ph type="pic" sz="quarter" idx="15"/>
          </p:nvPr>
        </p:nvPicPr>
        <p:blipFill rotWithShape="1">
          <a:blip r:embed="rId2"/>
          <a:srcRect t="11899" b="16791"/>
          <a:stretch/>
        </p:blipFill>
        <p:spPr>
          <a:xfrm>
            <a:off x="6456044" y="356400"/>
            <a:ext cx="5364481" cy="6145200"/>
          </a:xfrm>
          <a:noFill/>
        </p:spPr>
      </p:pic>
    </p:spTree>
    <p:extLst>
      <p:ext uri="{BB962C8B-B14F-4D97-AF65-F5344CB8AC3E}">
        <p14:creationId xmlns:p14="http://schemas.microsoft.com/office/powerpoint/2010/main" val="2730929289"/>
      </p:ext>
    </p:extLst>
  </p:cSld>
  <p:clrMapOvr>
    <a:masterClrMapping/>
  </p:clrMapOvr>
  <p:transition spd="slow">
    <p:wheel spokes="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A7D6B461-70A7-63E3-AF05-04C6879BB8E2}"/>
              </a:ext>
            </a:extLst>
          </p:cNvPr>
          <p:cNvSpPr>
            <a:spLocks noGrp="1"/>
          </p:cNvSpPr>
          <p:nvPr>
            <p:ph type="title"/>
          </p:nvPr>
        </p:nvSpPr>
        <p:spPr>
          <a:xfrm>
            <a:off x="854982" y="981075"/>
            <a:ext cx="4694238" cy="3071018"/>
          </a:xfrm>
        </p:spPr>
        <p:txBody>
          <a:bodyPr/>
          <a:lstStyle/>
          <a:p>
            <a:r>
              <a:rPr lang="en-US">
                <a:latin typeface="IBM Plex Sans SmBld"/>
                <a:ea typeface="Roboto Thin"/>
              </a:rPr>
              <a:t>ROUND 6: INCITING INCIDENTS</a:t>
            </a:r>
            <a:endParaRPr lang="en-US"/>
          </a:p>
        </p:txBody>
      </p:sp>
      <p:sp>
        <p:nvSpPr>
          <p:cNvPr id="4" name="Text Placeholder 3">
            <a:extLst>
              <a:ext uri="{FF2B5EF4-FFF2-40B4-BE49-F238E27FC236}">
                <a16:creationId xmlns:a16="http://schemas.microsoft.com/office/drawing/2014/main" id="{A83E7593-D04C-5E42-DE10-C8DC051ADC7B}"/>
              </a:ext>
            </a:extLst>
          </p:cNvPr>
          <p:cNvSpPr>
            <a:spLocks noGrp="1"/>
          </p:cNvSpPr>
          <p:nvPr>
            <p:ph type="body" sz="quarter" idx="14"/>
          </p:nvPr>
        </p:nvSpPr>
        <p:spPr>
          <a:xfrm>
            <a:off x="854959" y="4293765"/>
            <a:ext cx="4697775" cy="1163717"/>
          </a:xfrm>
        </p:spPr>
        <p:txBody>
          <a:bodyPr anchor="t">
            <a:normAutofit/>
          </a:bodyPr>
          <a:lstStyle/>
          <a:p>
            <a:r>
              <a:rPr lang="en-US" sz="2200">
                <a:latin typeface="IBM Plex Sans Light"/>
                <a:ea typeface="Roboto Thin"/>
              </a:rPr>
              <a:t>What event happens </a:t>
            </a:r>
            <a:r>
              <a:rPr lang="en-US" sz="2200" b="1" i="1">
                <a:latin typeface="IBM Plex Sans Light"/>
                <a:ea typeface="Roboto Thin"/>
              </a:rPr>
              <a:t>to</a:t>
            </a:r>
            <a:r>
              <a:rPr lang="en-US" sz="2200">
                <a:latin typeface="IBM Plex Sans Light"/>
                <a:ea typeface="Roboto Thin"/>
              </a:rPr>
              <a:t> the protagonist that disrupts their normal life?</a:t>
            </a:r>
          </a:p>
        </p:txBody>
      </p:sp>
      <p:pic>
        <p:nvPicPr>
          <p:cNvPr id="5" name="Picture 5" descr="A white and black coffee cups&#10;&#10;Description automatically generated">
            <a:extLst>
              <a:ext uri="{FF2B5EF4-FFF2-40B4-BE49-F238E27FC236}">
                <a16:creationId xmlns:a16="http://schemas.microsoft.com/office/drawing/2014/main" id="{3D494898-1723-326B-BA7E-92780A0B07C1}"/>
              </a:ext>
            </a:extLst>
          </p:cNvPr>
          <p:cNvPicPr>
            <a:picLocks noGrp="1" noChangeAspect="1"/>
          </p:cNvPicPr>
          <p:nvPr>
            <p:ph type="pic" sz="quarter" idx="15"/>
          </p:nvPr>
        </p:nvPicPr>
        <p:blipFill rotWithShape="1">
          <a:blip r:embed="rId2"/>
          <a:srcRect t="20357" r="2" b="3180"/>
          <a:stretch/>
        </p:blipFill>
        <p:spPr>
          <a:xfrm>
            <a:off x="6456044" y="356400"/>
            <a:ext cx="5364481" cy="6145200"/>
          </a:xfrm>
          <a:noFill/>
        </p:spPr>
      </p:pic>
    </p:spTree>
    <p:extLst>
      <p:ext uri="{BB962C8B-B14F-4D97-AF65-F5344CB8AC3E}">
        <p14:creationId xmlns:p14="http://schemas.microsoft.com/office/powerpoint/2010/main" val="70108466"/>
      </p:ext>
    </p:extLst>
  </p:cSld>
  <p:clrMapOvr>
    <a:masterClrMapping/>
  </p:clrMapOvr>
  <p:transition spd="med">
    <p:pull/>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A7D6B461-70A7-63E3-AF05-04C6879BB8E2}"/>
              </a:ext>
            </a:extLst>
          </p:cNvPr>
          <p:cNvSpPr>
            <a:spLocks noGrp="1"/>
          </p:cNvSpPr>
          <p:nvPr>
            <p:ph type="title"/>
          </p:nvPr>
        </p:nvSpPr>
        <p:spPr>
          <a:xfrm>
            <a:off x="854982" y="981075"/>
            <a:ext cx="4694238" cy="3071018"/>
          </a:xfrm>
        </p:spPr>
        <p:txBody>
          <a:bodyPr/>
          <a:lstStyle/>
          <a:p>
            <a:r>
              <a:rPr lang="en-US">
                <a:latin typeface="IBM Plex Sans SmBld"/>
                <a:ea typeface="Roboto Thin"/>
              </a:rPr>
              <a:t>FINAL ROUND: LOGLINE!</a:t>
            </a:r>
            <a:endParaRPr lang="en-US"/>
          </a:p>
        </p:txBody>
      </p:sp>
      <p:sp>
        <p:nvSpPr>
          <p:cNvPr id="4" name="Text Placeholder 3">
            <a:extLst>
              <a:ext uri="{FF2B5EF4-FFF2-40B4-BE49-F238E27FC236}">
                <a16:creationId xmlns:a16="http://schemas.microsoft.com/office/drawing/2014/main" id="{A83E7593-D04C-5E42-DE10-C8DC051ADC7B}"/>
              </a:ext>
            </a:extLst>
          </p:cNvPr>
          <p:cNvSpPr>
            <a:spLocks noGrp="1"/>
          </p:cNvSpPr>
          <p:nvPr>
            <p:ph type="body" sz="quarter" idx="14"/>
          </p:nvPr>
        </p:nvSpPr>
        <p:spPr>
          <a:xfrm>
            <a:off x="854959" y="4629562"/>
            <a:ext cx="4697775" cy="1163717"/>
          </a:xfrm>
        </p:spPr>
        <p:txBody>
          <a:bodyPr anchor="t">
            <a:normAutofit/>
          </a:bodyPr>
          <a:lstStyle/>
          <a:p>
            <a:r>
              <a:rPr lang="en-US" sz="2200">
                <a:latin typeface="IBM Plex Sans Light"/>
                <a:ea typeface="Roboto Thin"/>
              </a:rPr>
              <a:t>Let's combine all those story elements together into </a:t>
            </a:r>
            <a:r>
              <a:rPr lang="en-US" sz="2200" b="1" i="1">
                <a:latin typeface="IBM Plex Sans Light"/>
                <a:ea typeface="Roboto Thin"/>
              </a:rPr>
              <a:t>one</a:t>
            </a:r>
            <a:r>
              <a:rPr lang="en-US" sz="2200" i="1">
                <a:latin typeface="IBM Plex Sans Light"/>
                <a:ea typeface="Roboto Thin"/>
              </a:rPr>
              <a:t> </a:t>
            </a:r>
            <a:r>
              <a:rPr lang="en-US" sz="2200">
                <a:latin typeface="IBM Plex Sans Light"/>
                <a:ea typeface="Roboto Thin"/>
              </a:rPr>
              <a:t>logline.</a:t>
            </a:r>
          </a:p>
        </p:txBody>
      </p:sp>
      <p:pic>
        <p:nvPicPr>
          <p:cNvPr id="8" name="Picture 8" descr="A puzzle pieces on a table&#10;&#10;Description automatically generated">
            <a:extLst>
              <a:ext uri="{FF2B5EF4-FFF2-40B4-BE49-F238E27FC236}">
                <a16:creationId xmlns:a16="http://schemas.microsoft.com/office/drawing/2014/main" id="{B5A76F8A-7ADA-7758-D2DA-FEC706A8F3D8}"/>
              </a:ext>
            </a:extLst>
          </p:cNvPr>
          <p:cNvPicPr>
            <a:picLocks noGrp="1" noChangeAspect="1"/>
          </p:cNvPicPr>
          <p:nvPr>
            <p:ph type="pic" sz="quarter" idx="15"/>
          </p:nvPr>
        </p:nvPicPr>
        <p:blipFill>
          <a:blip r:embed="rId2"/>
          <a:srcRect t="11820" b="11820"/>
          <a:stretch/>
        </p:blipFill>
        <p:spPr/>
      </p:pic>
    </p:spTree>
    <p:extLst>
      <p:ext uri="{BB962C8B-B14F-4D97-AF65-F5344CB8AC3E}">
        <p14:creationId xmlns:p14="http://schemas.microsoft.com/office/powerpoint/2010/main" val="333686935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Confetti flying in the sky&#10;&#10;Description automatically generated">
            <a:extLst>
              <a:ext uri="{FF2B5EF4-FFF2-40B4-BE49-F238E27FC236}">
                <a16:creationId xmlns:a16="http://schemas.microsoft.com/office/drawing/2014/main" id="{4FB70F75-C09A-34EC-0808-3E989105D45F}"/>
              </a:ext>
            </a:extLst>
          </p:cNvPr>
          <p:cNvPicPr>
            <a:picLocks noGrp="1" noChangeAspect="1"/>
          </p:cNvPicPr>
          <p:nvPr>
            <p:ph type="pic" sz="quarter" idx="11"/>
          </p:nvPr>
        </p:nvPicPr>
        <p:blipFill>
          <a:blip r:embed="rId2"/>
          <a:srcRect t="7813" b="7813"/>
          <a:stretch/>
        </p:blipFill>
        <p:spPr/>
      </p:pic>
      <p:sp>
        <p:nvSpPr>
          <p:cNvPr id="3" name="Text Placeholder 2">
            <a:extLst>
              <a:ext uri="{FF2B5EF4-FFF2-40B4-BE49-F238E27FC236}">
                <a16:creationId xmlns:a16="http://schemas.microsoft.com/office/drawing/2014/main" id="{E2D4D9BC-0936-36D5-6DF8-38A65D14C7B2}"/>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31CFCFA4-A090-5BF7-42B4-A3610E8D9FFA}"/>
              </a:ext>
            </a:extLst>
          </p:cNvPr>
          <p:cNvSpPr>
            <a:spLocks noGrp="1"/>
          </p:cNvSpPr>
          <p:nvPr>
            <p:ph type="body" sz="quarter" idx="10"/>
          </p:nvPr>
        </p:nvSpPr>
        <p:spPr/>
        <p:txBody>
          <a:bodyPr/>
          <a:lstStyle/>
          <a:p>
            <a:r>
              <a:rPr lang="en-US">
                <a:latin typeface="IBM Plex Sans SmBld"/>
                <a:ea typeface="Roboto Thin"/>
              </a:rPr>
              <a:t>Part 1: Quiz!</a:t>
            </a:r>
            <a:endParaRPr lang="en-US"/>
          </a:p>
        </p:txBody>
      </p:sp>
    </p:spTree>
    <p:extLst>
      <p:ext uri="{BB962C8B-B14F-4D97-AF65-F5344CB8AC3E}">
        <p14:creationId xmlns:p14="http://schemas.microsoft.com/office/powerpoint/2010/main" val="1844206958"/>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close up of a pen&#10;&#10;Description automatically generated">
            <a:extLst>
              <a:ext uri="{FF2B5EF4-FFF2-40B4-BE49-F238E27FC236}">
                <a16:creationId xmlns:a16="http://schemas.microsoft.com/office/drawing/2014/main" id="{B74BD7D3-057C-1391-3B7E-516EAAFEF6CF}"/>
              </a:ext>
            </a:extLst>
          </p:cNvPr>
          <p:cNvPicPr>
            <a:picLocks noGrp="1" noChangeAspect="1"/>
          </p:cNvPicPr>
          <p:nvPr>
            <p:ph type="pic" sz="quarter" idx="11"/>
          </p:nvPr>
        </p:nvPicPr>
        <p:blipFill>
          <a:blip r:embed="rId2"/>
          <a:srcRect t="12544" b="12544"/>
          <a:stretch/>
        </p:blipFill>
        <p:spPr/>
      </p:pic>
      <p:sp>
        <p:nvSpPr>
          <p:cNvPr id="3" name="Text Placeholder 2">
            <a:extLst>
              <a:ext uri="{FF2B5EF4-FFF2-40B4-BE49-F238E27FC236}">
                <a16:creationId xmlns:a16="http://schemas.microsoft.com/office/drawing/2014/main" id="{C066FFB4-018C-3DA9-AFFC-6C3040723CFF}"/>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F2A73856-C03A-977B-470C-B37E45F75233}"/>
              </a:ext>
            </a:extLst>
          </p:cNvPr>
          <p:cNvSpPr>
            <a:spLocks noGrp="1"/>
          </p:cNvSpPr>
          <p:nvPr>
            <p:ph type="body" sz="quarter" idx="10"/>
          </p:nvPr>
        </p:nvSpPr>
        <p:spPr>
          <a:xfrm>
            <a:off x="1228954" y="1453020"/>
            <a:ext cx="7000029" cy="3951962"/>
          </a:xfrm>
        </p:spPr>
        <p:txBody>
          <a:bodyPr/>
          <a:lstStyle/>
          <a:p>
            <a:r>
              <a:rPr lang="en-US">
                <a:latin typeface="IBM Plex Sans SmBld"/>
                <a:ea typeface="Roboto Thin"/>
              </a:rPr>
              <a:t>Part 5: </a:t>
            </a:r>
            <a:endParaRPr lang="en-US"/>
          </a:p>
          <a:p>
            <a:r>
              <a:rPr lang="en-US">
                <a:latin typeface="IBM Plex Sans SmBld"/>
                <a:ea typeface="Roboto Thin"/>
              </a:rPr>
              <a:t>Write Your Own Logline</a:t>
            </a:r>
            <a:endParaRPr lang="en-US"/>
          </a:p>
        </p:txBody>
      </p:sp>
    </p:spTree>
    <p:extLst>
      <p:ext uri="{BB962C8B-B14F-4D97-AF65-F5344CB8AC3E}">
        <p14:creationId xmlns:p14="http://schemas.microsoft.com/office/powerpoint/2010/main" val="366234765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FBDF9542-71D4-718F-A7D4-097FDC09B0B9}"/>
              </a:ext>
            </a:extLst>
          </p:cNvPr>
          <p:cNvPicPr>
            <a:picLocks noGrp="1" noChangeAspect="1"/>
          </p:cNvPicPr>
          <p:nvPr>
            <p:ph type="pic" sz="quarter" idx="18"/>
          </p:nvPr>
        </p:nvPicPr>
        <p:blipFill>
          <a:blip r:embed="rId3"/>
          <a:srcRect l="29287" r="29287"/>
          <a:stretch/>
        </p:blipFill>
        <p:spPr/>
      </p:pic>
      <p:sp>
        <p:nvSpPr>
          <p:cNvPr id="4" name="Title 3">
            <a:extLst>
              <a:ext uri="{FF2B5EF4-FFF2-40B4-BE49-F238E27FC236}">
                <a16:creationId xmlns:a16="http://schemas.microsoft.com/office/drawing/2014/main" id="{8DC3B0EB-B4BF-2D7F-7816-826813EF7F1F}"/>
              </a:ext>
            </a:extLst>
          </p:cNvPr>
          <p:cNvSpPr>
            <a:spLocks noGrp="1"/>
          </p:cNvSpPr>
          <p:nvPr>
            <p:ph type="title"/>
          </p:nvPr>
        </p:nvSpPr>
        <p:spPr/>
        <p:txBody>
          <a:bodyPr/>
          <a:lstStyle/>
          <a:p>
            <a:r>
              <a:rPr lang="en-US">
                <a:latin typeface="IBM Plex Sans SmBld"/>
                <a:ea typeface="Roboto Thin"/>
              </a:rPr>
              <a:t>Write Your Own Logline</a:t>
            </a:r>
            <a:endParaRPr lang="en-US"/>
          </a:p>
        </p:txBody>
      </p:sp>
      <p:sp>
        <p:nvSpPr>
          <p:cNvPr id="5" name="Content Placeholder 4">
            <a:extLst>
              <a:ext uri="{FF2B5EF4-FFF2-40B4-BE49-F238E27FC236}">
                <a16:creationId xmlns:a16="http://schemas.microsoft.com/office/drawing/2014/main" id="{58ED2868-E652-67E0-0EB0-7D5205EDD5AE}"/>
              </a:ext>
            </a:extLst>
          </p:cNvPr>
          <p:cNvSpPr>
            <a:spLocks noGrp="1"/>
          </p:cNvSpPr>
          <p:nvPr>
            <p:ph sz="quarter" idx="13"/>
          </p:nvPr>
        </p:nvSpPr>
        <p:spPr/>
        <p:txBody>
          <a:bodyPr vert="horz" lIns="0" tIns="0" rIns="0" bIns="0" rtlCol="0" anchor="t">
            <a:noAutofit/>
          </a:bodyPr>
          <a:lstStyle/>
          <a:p>
            <a:pPr marL="285750" indent="-285750">
              <a:buChar char="•"/>
            </a:pPr>
            <a:r>
              <a:rPr lang="en-US" sz="2200" dirty="0">
                <a:latin typeface="IBM Plex Sans"/>
                <a:ea typeface="Roboto Thin"/>
              </a:rPr>
              <a:t>10 minutes to think of an original story idea for any format (TV series, film, video game, novel, </a:t>
            </a:r>
            <a:r>
              <a:rPr lang="en-US" sz="2200" dirty="0" err="1">
                <a:latin typeface="IBM Plex Sans"/>
                <a:ea typeface="Roboto Thin"/>
              </a:rPr>
              <a:t>etc</a:t>
            </a:r>
            <a:r>
              <a:rPr lang="en-US" sz="2200" dirty="0">
                <a:latin typeface="IBM Plex Sans"/>
                <a:ea typeface="Roboto Thin"/>
              </a:rPr>
              <a:t>). </a:t>
            </a:r>
          </a:p>
          <a:p>
            <a:endParaRPr lang="en-US" sz="2200" dirty="0">
              <a:latin typeface="IBM Plex Sans"/>
              <a:ea typeface="Roboto Thin"/>
            </a:endParaRPr>
          </a:p>
          <a:p>
            <a:pPr marL="285750" indent="-285750">
              <a:buChar char="•"/>
            </a:pPr>
            <a:r>
              <a:rPr lang="en-US" sz="2200" dirty="0">
                <a:latin typeface="IBM Plex Sans"/>
                <a:ea typeface="Roboto Thin"/>
              </a:rPr>
              <a:t>You may use the list method to generate ideas or write a logline for an idea you already have.</a:t>
            </a:r>
          </a:p>
          <a:p>
            <a:endParaRPr lang="en-US" sz="2200" dirty="0">
              <a:latin typeface="IBM Plex Sans"/>
              <a:ea typeface="Roboto Thin"/>
            </a:endParaRPr>
          </a:p>
          <a:p>
            <a:pPr marL="285750" indent="-285750">
              <a:buChar char="•"/>
            </a:pPr>
            <a:r>
              <a:rPr lang="en-US" sz="2200" dirty="0">
                <a:latin typeface="IBM Plex Sans"/>
                <a:ea typeface="Roboto Thin"/>
              </a:rPr>
              <a:t>You must have </a:t>
            </a:r>
            <a:r>
              <a:rPr lang="en-US" sz="2200" b="1" dirty="0">
                <a:latin typeface="IBM Plex Sans"/>
                <a:ea typeface="Roboto Thin"/>
              </a:rPr>
              <a:t>one original logline</a:t>
            </a:r>
            <a:r>
              <a:rPr lang="en-US" sz="2200" dirty="0">
                <a:latin typeface="IBM Plex Sans"/>
                <a:ea typeface="Roboto Thin"/>
              </a:rPr>
              <a:t> by the end of the 10 minutes. (Even if you think it's terrible.)</a:t>
            </a:r>
          </a:p>
          <a:p>
            <a:endParaRPr lang="en-US" sz="2200" dirty="0">
              <a:latin typeface="IBM Plex Sans"/>
              <a:ea typeface="Roboto Thin"/>
            </a:endParaRPr>
          </a:p>
          <a:p>
            <a:pPr marL="285750" indent="-285750">
              <a:buChar char="•"/>
            </a:pPr>
            <a:r>
              <a:rPr lang="en-US" sz="2200" dirty="0">
                <a:latin typeface="IBM Plex Sans"/>
                <a:ea typeface="Roboto Thin"/>
              </a:rPr>
              <a:t>Remember: Something is better than nothing; done is better than perfect. </a:t>
            </a:r>
            <a:endParaRPr lang="en-US" sz="2200" dirty="0"/>
          </a:p>
        </p:txBody>
      </p:sp>
      <p:sp>
        <p:nvSpPr>
          <p:cNvPr id="3" name="Footer Placeholder 1">
            <a:extLst>
              <a:ext uri="{FF2B5EF4-FFF2-40B4-BE49-F238E27FC236}">
                <a16:creationId xmlns:a16="http://schemas.microsoft.com/office/drawing/2014/main" id="{7F4C0004-953F-5132-5BA2-9A4FE9D327E6}"/>
              </a:ext>
            </a:extLst>
          </p:cNvPr>
          <p:cNvSpPr>
            <a:spLocks noGrp="1"/>
          </p:cNvSpPr>
          <p:nvPr>
            <p:ph type="ftr" sz="quarter" idx="10"/>
          </p:nvPr>
        </p:nvSpPr>
        <p:spPr>
          <a:xfrm>
            <a:off x="4300664" y="6304235"/>
            <a:ext cx="4805172" cy="365125"/>
          </a:xfrm>
        </p:spPr>
        <p:txBody>
          <a:bodyPr/>
          <a:lstStyle/>
          <a:p>
            <a:r>
              <a:rPr lang="en-US" dirty="0"/>
              <a:t>31 Loglines: How To Captivate an Audience in Forty Words Or Less.</a:t>
            </a:r>
          </a:p>
        </p:txBody>
      </p:sp>
    </p:spTree>
    <p:extLst>
      <p:ext uri="{BB962C8B-B14F-4D97-AF65-F5344CB8AC3E}">
        <p14:creationId xmlns:p14="http://schemas.microsoft.com/office/powerpoint/2010/main" val="4161867009"/>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extLst>
    <p:ext uri="{6950BFC3-D8DA-4A85-94F7-54DA5524770B}">
      <p188:commentRel xmlns:p188="http://schemas.microsoft.com/office/powerpoint/2018/8/main" r:id="rId2"/>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1" descr="A large cloud in the sky&#10;&#10;Description automatically generated">
            <a:extLst>
              <a:ext uri="{FF2B5EF4-FFF2-40B4-BE49-F238E27FC236}">
                <a16:creationId xmlns:a16="http://schemas.microsoft.com/office/drawing/2014/main" id="{5917CB59-8347-403A-1AE1-0D22B5653CEB}"/>
              </a:ext>
            </a:extLst>
          </p:cNvPr>
          <p:cNvPicPr>
            <a:picLocks noGrp="1" noChangeAspect="1"/>
          </p:cNvPicPr>
          <p:nvPr>
            <p:ph type="pic" sz="quarter" idx="18"/>
          </p:nvPr>
        </p:nvPicPr>
        <p:blipFill>
          <a:blip r:embed="rId2"/>
          <a:srcRect t="39816" b="39816"/>
          <a:stretch/>
        </p:blipFill>
        <p:spPr/>
      </p:pic>
      <p:sp>
        <p:nvSpPr>
          <p:cNvPr id="3" name="Title 2">
            <a:extLst>
              <a:ext uri="{FF2B5EF4-FFF2-40B4-BE49-F238E27FC236}">
                <a16:creationId xmlns:a16="http://schemas.microsoft.com/office/drawing/2014/main" id="{4462AFDB-AF54-B150-1CE0-139015B351DB}"/>
              </a:ext>
            </a:extLst>
          </p:cNvPr>
          <p:cNvSpPr>
            <a:spLocks noGrp="1"/>
          </p:cNvSpPr>
          <p:nvPr>
            <p:ph type="title"/>
          </p:nvPr>
        </p:nvSpPr>
        <p:spPr/>
        <p:txBody>
          <a:bodyPr/>
          <a:lstStyle/>
          <a:p>
            <a:r>
              <a:rPr lang="en-US">
                <a:latin typeface="IBM Plex Sans SmBld"/>
                <a:ea typeface="Roboto Thin"/>
              </a:rPr>
              <a:t>Market Access Strategy for Official Language Minority Communities (OLMC) Fund</a:t>
            </a:r>
            <a:endParaRPr lang="en-US"/>
          </a:p>
        </p:txBody>
      </p:sp>
      <p:sp>
        <p:nvSpPr>
          <p:cNvPr id="5" name="Slide Number Placeholder 4">
            <a:extLst>
              <a:ext uri="{FF2B5EF4-FFF2-40B4-BE49-F238E27FC236}">
                <a16:creationId xmlns:a16="http://schemas.microsoft.com/office/drawing/2014/main" id="{54B62E1F-2736-B3EE-5A7A-8BB16C0F732A}"/>
              </a:ext>
            </a:extLst>
          </p:cNvPr>
          <p:cNvSpPr>
            <a:spLocks noGrp="1"/>
          </p:cNvSpPr>
          <p:nvPr>
            <p:ph type="sldNum" sz="quarter" idx="11"/>
          </p:nvPr>
        </p:nvSpPr>
        <p:spPr>
          <a:xfrm>
            <a:off x="64806" y="6423503"/>
            <a:ext cx="418293" cy="365125"/>
          </a:xfrm>
        </p:spPr>
        <p:txBody>
          <a:bodyPr/>
          <a:lstStyle/>
          <a:p>
            <a:fld id="{5B64C28E-966E-6B4A-816A-311B7D0A2E6D}" type="slidenum">
              <a:rPr lang="en-US" smtClean="0"/>
              <a:pPr/>
              <a:t>32</a:t>
            </a:fld>
            <a:endParaRPr lang="en-US"/>
          </a:p>
        </p:txBody>
      </p:sp>
      <p:sp>
        <p:nvSpPr>
          <p:cNvPr id="8" name="Text Placeholder 7">
            <a:extLst>
              <a:ext uri="{FF2B5EF4-FFF2-40B4-BE49-F238E27FC236}">
                <a16:creationId xmlns:a16="http://schemas.microsoft.com/office/drawing/2014/main" id="{E29BE03D-88AD-0B55-45D5-6AB97ED78767}"/>
              </a:ext>
            </a:extLst>
          </p:cNvPr>
          <p:cNvSpPr>
            <a:spLocks noGrp="1"/>
          </p:cNvSpPr>
          <p:nvPr>
            <p:ph type="body" sz="quarter" idx="15"/>
          </p:nvPr>
        </p:nvSpPr>
        <p:spPr>
          <a:xfrm>
            <a:off x="518859" y="2627713"/>
            <a:ext cx="5411922" cy="3526025"/>
          </a:xfrm>
        </p:spPr>
        <p:txBody>
          <a:bodyPr vert="horz" lIns="0" tIns="0" rIns="0" bIns="0" rtlCol="0" anchor="t">
            <a:noAutofit/>
          </a:bodyPr>
          <a:lstStyle/>
          <a:p>
            <a:pPr marL="285750" indent="-285750">
              <a:buChar char="•"/>
            </a:pPr>
            <a:r>
              <a:rPr lang="en-US">
                <a:latin typeface="IBM Plex Sans"/>
                <a:ea typeface="Roboto Thin"/>
              </a:rPr>
              <a:t>A fund available to professional artists belonging to an Official Language Minority Community (Anglophones within Quebec or Francophones outside of Quebec). </a:t>
            </a:r>
          </a:p>
          <a:p>
            <a:pPr marL="285750" indent="-285750">
              <a:buChar char="•"/>
            </a:pPr>
            <a:r>
              <a:rPr lang="en-US">
                <a:latin typeface="IBM Plex Sans"/>
                <a:ea typeface="Roboto Thin"/>
              </a:rPr>
              <a:t>Up to 60, 000$ to help with:</a:t>
            </a:r>
          </a:p>
          <a:p>
            <a:pPr marL="501650" lvl="1" indent="-285750">
              <a:buChar char="•"/>
            </a:pPr>
            <a:r>
              <a:rPr lang="en-US">
                <a:latin typeface="IBM Plex Sans"/>
                <a:ea typeface="Roboto Thin"/>
              </a:rPr>
              <a:t>Market research</a:t>
            </a:r>
          </a:p>
          <a:p>
            <a:pPr marL="501650" lvl="1" indent="-285750">
              <a:buChar char="•"/>
            </a:pPr>
            <a:r>
              <a:rPr lang="en-US">
                <a:latin typeface="IBM Plex Sans"/>
                <a:ea typeface="Roboto Thin"/>
              </a:rPr>
              <a:t>Mentorship and professional development</a:t>
            </a:r>
          </a:p>
          <a:p>
            <a:pPr marL="501650" lvl="1" indent="-285750">
              <a:buChar char="•"/>
            </a:pPr>
            <a:r>
              <a:rPr lang="en-US">
                <a:latin typeface="IBM Plex Sans"/>
                <a:ea typeface="Roboto Thin"/>
              </a:rPr>
              <a:t>Translation</a:t>
            </a:r>
          </a:p>
          <a:p>
            <a:pPr marL="501650" lvl="1" indent="-285750">
              <a:buChar char="•"/>
            </a:pPr>
            <a:r>
              <a:rPr lang="en-US">
                <a:latin typeface="IBM Plex Sans"/>
                <a:ea typeface="Roboto Thin"/>
              </a:rPr>
              <a:t>Etc.</a:t>
            </a:r>
          </a:p>
          <a:p>
            <a:pPr marL="285750" indent="-285750">
              <a:buChar char="•"/>
            </a:pPr>
            <a:r>
              <a:rPr lang="en-US">
                <a:latin typeface="IBM Plex Sans"/>
                <a:ea typeface="Roboto Thin"/>
              </a:rPr>
              <a:t>Any type of professional artist can apply, meaning if you can create a project based on the logline you wrote today you could apply for this grant. </a:t>
            </a:r>
          </a:p>
        </p:txBody>
      </p:sp>
      <p:pic>
        <p:nvPicPr>
          <p:cNvPr id="12" name="Picture 12" descr="A qr code on a white background&#10;&#10;Description automatically generated">
            <a:extLst>
              <a:ext uri="{FF2B5EF4-FFF2-40B4-BE49-F238E27FC236}">
                <a16:creationId xmlns:a16="http://schemas.microsoft.com/office/drawing/2014/main" id="{2B56096C-8962-7B35-4C2A-2ED9D7B3DCDC}"/>
              </a:ext>
            </a:extLst>
          </p:cNvPr>
          <p:cNvPicPr>
            <a:picLocks noChangeAspect="1"/>
          </p:cNvPicPr>
          <p:nvPr/>
        </p:nvPicPr>
        <p:blipFill>
          <a:blip r:embed="rId3"/>
          <a:stretch>
            <a:fillRect/>
          </a:stretch>
        </p:blipFill>
        <p:spPr>
          <a:xfrm>
            <a:off x="7067909" y="2273060"/>
            <a:ext cx="4008407" cy="4022784"/>
          </a:xfrm>
          <a:prstGeom prst="rect">
            <a:avLst/>
          </a:prstGeom>
        </p:spPr>
      </p:pic>
      <p:sp>
        <p:nvSpPr>
          <p:cNvPr id="2" name="Footer Placeholder 1">
            <a:extLst>
              <a:ext uri="{FF2B5EF4-FFF2-40B4-BE49-F238E27FC236}">
                <a16:creationId xmlns:a16="http://schemas.microsoft.com/office/drawing/2014/main" id="{976B17E2-6544-E109-6E06-BF34F8C8BA7C}"/>
              </a:ext>
            </a:extLst>
          </p:cNvPr>
          <p:cNvSpPr txBox="1">
            <a:spLocks/>
          </p:cNvSpPr>
          <p:nvPr/>
        </p:nvSpPr>
        <p:spPr>
          <a:xfrm>
            <a:off x="275210" y="6389963"/>
            <a:ext cx="8463306" cy="418598"/>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Loglines: How To Captivate an Audience in Forty Words Or Less.</a:t>
            </a:r>
          </a:p>
        </p:txBody>
      </p:sp>
    </p:spTree>
    <p:extLst>
      <p:ext uri="{BB962C8B-B14F-4D97-AF65-F5344CB8AC3E}">
        <p14:creationId xmlns:p14="http://schemas.microsoft.com/office/powerpoint/2010/main" val="2748599246"/>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A blue and white specks&#10;&#10;Description automatically generated">
            <a:extLst>
              <a:ext uri="{FF2B5EF4-FFF2-40B4-BE49-F238E27FC236}">
                <a16:creationId xmlns:a16="http://schemas.microsoft.com/office/drawing/2014/main" id="{02B034AD-B105-FDD3-8EAD-C8754B75740F}"/>
              </a:ext>
            </a:extLst>
          </p:cNvPr>
          <p:cNvPicPr>
            <a:picLocks noGrp="1" noChangeAspect="1"/>
          </p:cNvPicPr>
          <p:nvPr>
            <p:ph type="pic" sz="quarter" idx="18"/>
          </p:nvPr>
        </p:nvPicPr>
        <p:blipFill>
          <a:blip r:embed="rId2"/>
          <a:srcRect t="45473" b="45473"/>
          <a:stretch/>
        </p:blipFill>
        <p:spPr/>
      </p:pic>
      <p:sp>
        <p:nvSpPr>
          <p:cNvPr id="3" name="Title 2">
            <a:extLst>
              <a:ext uri="{FF2B5EF4-FFF2-40B4-BE49-F238E27FC236}">
                <a16:creationId xmlns:a16="http://schemas.microsoft.com/office/drawing/2014/main" id="{9F2949A3-69E2-ECAC-265F-149DD34B42AD}"/>
              </a:ext>
            </a:extLst>
          </p:cNvPr>
          <p:cNvSpPr>
            <a:spLocks noGrp="1"/>
          </p:cNvSpPr>
          <p:nvPr>
            <p:ph type="title"/>
          </p:nvPr>
        </p:nvSpPr>
        <p:spPr/>
        <p:txBody>
          <a:bodyPr/>
          <a:lstStyle/>
          <a:p>
            <a:r>
              <a:rPr lang="en-US">
                <a:latin typeface="IBM Plex Sans SmBld"/>
                <a:ea typeface="Roboto Thin"/>
              </a:rPr>
              <a:t>Review</a:t>
            </a:r>
            <a:endParaRPr lang="en-US"/>
          </a:p>
        </p:txBody>
      </p:sp>
      <p:sp>
        <p:nvSpPr>
          <p:cNvPr id="5" name="Slide Number Placeholder 4">
            <a:extLst>
              <a:ext uri="{FF2B5EF4-FFF2-40B4-BE49-F238E27FC236}">
                <a16:creationId xmlns:a16="http://schemas.microsoft.com/office/drawing/2014/main" id="{59336F09-301B-AC1A-61D6-AE22301450C3}"/>
              </a:ext>
            </a:extLst>
          </p:cNvPr>
          <p:cNvSpPr>
            <a:spLocks noGrp="1"/>
          </p:cNvSpPr>
          <p:nvPr>
            <p:ph type="sldNum" sz="quarter" idx="11"/>
          </p:nvPr>
        </p:nvSpPr>
        <p:spPr>
          <a:xfrm>
            <a:off x="64807" y="6423503"/>
            <a:ext cx="418293" cy="365125"/>
          </a:xfrm>
        </p:spPr>
        <p:txBody>
          <a:bodyPr/>
          <a:lstStyle/>
          <a:p>
            <a:fld id="{5B64C28E-966E-6B4A-816A-311B7D0A2E6D}" type="slidenum">
              <a:rPr lang="en-US" smtClean="0"/>
              <a:pPr/>
              <a:t>33</a:t>
            </a:fld>
            <a:endParaRPr lang="en-US"/>
          </a:p>
        </p:txBody>
      </p:sp>
      <p:sp>
        <p:nvSpPr>
          <p:cNvPr id="8" name="Text Placeholder 7">
            <a:extLst>
              <a:ext uri="{FF2B5EF4-FFF2-40B4-BE49-F238E27FC236}">
                <a16:creationId xmlns:a16="http://schemas.microsoft.com/office/drawing/2014/main" id="{C7ECE621-9742-4B14-2529-94B7E0BE7293}"/>
              </a:ext>
            </a:extLst>
          </p:cNvPr>
          <p:cNvSpPr>
            <a:spLocks noGrp="1"/>
          </p:cNvSpPr>
          <p:nvPr>
            <p:ph type="body" sz="quarter" idx="15"/>
          </p:nvPr>
        </p:nvSpPr>
        <p:spPr>
          <a:xfrm>
            <a:off x="518859" y="2584077"/>
            <a:ext cx="11306638" cy="3569661"/>
          </a:xfrm>
        </p:spPr>
        <p:txBody>
          <a:bodyPr vert="horz" lIns="0" tIns="0" rIns="0" bIns="0" rtlCol="0" anchor="ctr">
            <a:noAutofit/>
          </a:bodyPr>
          <a:lstStyle/>
          <a:p>
            <a:pPr algn="ctr"/>
            <a:r>
              <a:rPr lang="en-US" sz="4000">
                <a:latin typeface="IBM Plex Sans"/>
                <a:ea typeface="Roboto Thin"/>
              </a:rPr>
              <a:t>What are some new things you learned today?</a:t>
            </a:r>
            <a:endParaRPr lang="en-US" sz="3200"/>
          </a:p>
        </p:txBody>
      </p:sp>
      <p:sp>
        <p:nvSpPr>
          <p:cNvPr id="2" name="Footer Placeholder 1">
            <a:extLst>
              <a:ext uri="{FF2B5EF4-FFF2-40B4-BE49-F238E27FC236}">
                <a16:creationId xmlns:a16="http://schemas.microsoft.com/office/drawing/2014/main" id="{C783467B-F434-9633-35AD-531C7BD81EDC}"/>
              </a:ext>
            </a:extLst>
          </p:cNvPr>
          <p:cNvSpPr txBox="1">
            <a:spLocks/>
          </p:cNvSpPr>
          <p:nvPr/>
        </p:nvSpPr>
        <p:spPr>
          <a:xfrm>
            <a:off x="275210" y="6389963"/>
            <a:ext cx="8463306" cy="418598"/>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Loglines: How To Captivate an Audience in Forty Words Or Less.</a:t>
            </a:r>
          </a:p>
        </p:txBody>
      </p:sp>
    </p:spTree>
    <p:extLst>
      <p:ext uri="{BB962C8B-B14F-4D97-AF65-F5344CB8AC3E}">
        <p14:creationId xmlns:p14="http://schemas.microsoft.com/office/powerpoint/2010/main" val="1745728485"/>
      </p:ext>
    </p:extLst>
  </p:cSld>
  <p:clrMapOvr>
    <a:masterClrMapping/>
  </p:clrMapOvr>
  <p:transition spd="slow">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C7D444DE-801F-BE0A-3F56-D230E1AE2FEC}"/>
              </a:ext>
            </a:extLst>
          </p:cNvPr>
          <p:cNvSpPr>
            <a:spLocks noGrp="1"/>
          </p:cNvSpPr>
          <p:nvPr>
            <p:ph type="sldNum" sz="quarter" idx="12"/>
          </p:nvPr>
        </p:nvSpPr>
        <p:spPr>
          <a:xfrm>
            <a:off x="64808" y="6423503"/>
            <a:ext cx="418293" cy="365125"/>
          </a:xfrm>
        </p:spPr>
        <p:txBody>
          <a:bodyPr/>
          <a:lstStyle/>
          <a:p>
            <a:fld id="{5B64C28E-966E-6B4A-816A-311B7D0A2E6D}" type="slidenum">
              <a:rPr lang="en-US" smtClean="0"/>
              <a:pPr/>
              <a:t>34</a:t>
            </a:fld>
            <a:endParaRPr lang="en-US" dirty="0"/>
          </a:p>
        </p:txBody>
      </p:sp>
      <p:sp>
        <p:nvSpPr>
          <p:cNvPr id="3" name="Title 2">
            <a:extLst>
              <a:ext uri="{FF2B5EF4-FFF2-40B4-BE49-F238E27FC236}">
                <a16:creationId xmlns:a16="http://schemas.microsoft.com/office/drawing/2014/main" id="{EFEFC569-C311-DE69-DAC3-8A283ECE3058}"/>
              </a:ext>
            </a:extLst>
          </p:cNvPr>
          <p:cNvSpPr>
            <a:spLocks noGrp="1"/>
          </p:cNvSpPr>
          <p:nvPr>
            <p:ph type="title"/>
          </p:nvPr>
        </p:nvSpPr>
        <p:spPr/>
        <p:txBody>
          <a:bodyPr/>
          <a:lstStyle/>
          <a:p>
            <a:pPr algn="ctr"/>
            <a:r>
              <a:rPr lang="en-US" sz="4000">
                <a:latin typeface="IBM Plex Sans SmBld"/>
                <a:ea typeface="Roboto Thin"/>
              </a:rPr>
              <a:t>Survey, Final Thoughts, Questions</a:t>
            </a:r>
            <a:endParaRPr lang="en-US" sz="3200"/>
          </a:p>
        </p:txBody>
      </p:sp>
      <p:pic>
        <p:nvPicPr>
          <p:cNvPr id="6" name="Picture 6" descr="A qr code with black squares&#10;&#10;Description automatically generated">
            <a:extLst>
              <a:ext uri="{FF2B5EF4-FFF2-40B4-BE49-F238E27FC236}">
                <a16:creationId xmlns:a16="http://schemas.microsoft.com/office/drawing/2014/main" id="{4BA52121-92E0-B604-98E6-9C48B0CEC549}"/>
              </a:ext>
            </a:extLst>
          </p:cNvPr>
          <p:cNvPicPr>
            <a:picLocks noChangeAspect="1"/>
          </p:cNvPicPr>
          <p:nvPr/>
        </p:nvPicPr>
        <p:blipFill>
          <a:blip r:embed="rId2"/>
          <a:stretch>
            <a:fillRect/>
          </a:stretch>
        </p:blipFill>
        <p:spPr>
          <a:xfrm>
            <a:off x="6888104" y="1474141"/>
            <a:ext cx="4370680" cy="4370680"/>
          </a:xfrm>
          <a:prstGeom prst="rect">
            <a:avLst/>
          </a:prstGeom>
        </p:spPr>
      </p:pic>
      <p:pic>
        <p:nvPicPr>
          <p:cNvPr id="10" name="Picture 10" descr="A building with a glass wall&#10;&#10;Description automatically generated">
            <a:extLst>
              <a:ext uri="{FF2B5EF4-FFF2-40B4-BE49-F238E27FC236}">
                <a16:creationId xmlns:a16="http://schemas.microsoft.com/office/drawing/2014/main" id="{EB28D54F-9E58-2935-8454-5B953AB6988A}"/>
              </a:ext>
            </a:extLst>
          </p:cNvPr>
          <p:cNvPicPr>
            <a:picLocks noChangeAspect="1"/>
          </p:cNvPicPr>
          <p:nvPr/>
        </p:nvPicPr>
        <p:blipFill>
          <a:blip r:embed="rId3"/>
          <a:stretch>
            <a:fillRect/>
          </a:stretch>
        </p:blipFill>
        <p:spPr>
          <a:xfrm>
            <a:off x="462845" y="2057099"/>
            <a:ext cx="6195718" cy="2743801"/>
          </a:xfrm>
          <a:prstGeom prst="rect">
            <a:avLst/>
          </a:prstGeom>
        </p:spPr>
      </p:pic>
      <p:sp>
        <p:nvSpPr>
          <p:cNvPr id="2" name="Footer Placeholder 1">
            <a:extLst>
              <a:ext uri="{FF2B5EF4-FFF2-40B4-BE49-F238E27FC236}">
                <a16:creationId xmlns:a16="http://schemas.microsoft.com/office/drawing/2014/main" id="{44C37823-9290-A2DB-3A48-1A5DDB845C75}"/>
              </a:ext>
            </a:extLst>
          </p:cNvPr>
          <p:cNvSpPr txBox="1">
            <a:spLocks/>
          </p:cNvSpPr>
          <p:nvPr/>
        </p:nvSpPr>
        <p:spPr>
          <a:xfrm>
            <a:off x="275210" y="6389963"/>
            <a:ext cx="8463306" cy="418598"/>
          </a:xfrm>
          <a:prstGeom prst="rect">
            <a:avLst/>
          </a:prstGeom>
        </p:spPr>
        <p:txBody>
          <a:bodyPr vert="horz" lIns="0" tIns="45720" rIns="91440" bIns="45720" rtlCol="0" anchor="ctr"/>
          <a:ls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000" b="0" i="0" kern="1200">
                <a:solidFill>
                  <a:schemeClr val="bg2">
                    <a:lumMod val="50000"/>
                  </a:schemeClr>
                </a:solidFill>
                <a:latin typeface="IBM Plex Sans Light" panose="020B04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Loglines: How To Captivate an Audience in Forty Words Or Less.</a:t>
            </a:r>
          </a:p>
        </p:txBody>
      </p:sp>
    </p:spTree>
    <p:extLst>
      <p:ext uri="{BB962C8B-B14F-4D97-AF65-F5344CB8AC3E}">
        <p14:creationId xmlns:p14="http://schemas.microsoft.com/office/powerpoint/2010/main" val="40765656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52B7562D-D6C9-B243-929A-24E89C017B98}"/>
              </a:ext>
            </a:extLst>
          </p:cNvPr>
          <p:cNvPicPr>
            <a:picLocks noGrp="1" noChangeAspect="1"/>
          </p:cNvPicPr>
          <p:nvPr>
            <p:ph type="pic" sz="quarter" idx="11"/>
          </p:nvPr>
        </p:nvPicPr>
        <p:blipFill rotWithShape="1">
          <a:blip r:embed="rId3"/>
          <a:srcRect l="9519" t="43046" r="2954" b="24131"/>
          <a:stretch/>
        </p:blipFill>
        <p:spPr>
          <a:xfrm>
            <a:off x="0" y="0"/>
            <a:ext cx="12192000" cy="6858000"/>
          </a:xfrm>
        </p:spPr>
      </p:pic>
      <p:sp>
        <p:nvSpPr>
          <p:cNvPr id="3" name="Text Placeholder 2">
            <a:extLst>
              <a:ext uri="{FF2B5EF4-FFF2-40B4-BE49-F238E27FC236}">
                <a16:creationId xmlns:a16="http://schemas.microsoft.com/office/drawing/2014/main" id="{20E920C2-62F9-D142-95C9-E023FE4685CF}"/>
              </a:ext>
            </a:extLst>
          </p:cNvPr>
          <p:cNvSpPr>
            <a:spLocks noGrp="1"/>
          </p:cNvSpPr>
          <p:nvPr>
            <p:ph type="body" sz="quarter" idx="12"/>
          </p:nvPr>
        </p:nvSpPr>
        <p:spPr>
          <a:gradFill>
            <a:gsLst>
              <a:gs pos="22000">
                <a:srgbClr val="000000">
                  <a:alpha val="45000"/>
                </a:srgbClr>
              </a:gs>
              <a:gs pos="1000">
                <a:schemeClr val="tx1">
                  <a:alpha val="55000"/>
                </a:schemeClr>
              </a:gs>
              <a:gs pos="82000">
                <a:schemeClr val="tx1">
                  <a:alpha val="0"/>
                </a:schemeClr>
              </a:gs>
            </a:gsLst>
          </a:gradFill>
        </p:spPr>
        <p:txBody>
          <a:bodyPr/>
          <a:lstStyle/>
          <a:p>
            <a:endParaRPr lang="en-US"/>
          </a:p>
        </p:txBody>
      </p:sp>
      <p:sp>
        <p:nvSpPr>
          <p:cNvPr id="4" name="Text Placeholder 3">
            <a:extLst>
              <a:ext uri="{FF2B5EF4-FFF2-40B4-BE49-F238E27FC236}">
                <a16:creationId xmlns:a16="http://schemas.microsoft.com/office/drawing/2014/main" id="{79EB7C26-46BC-5A40-802F-B26012757ED8}"/>
              </a:ext>
            </a:extLst>
          </p:cNvPr>
          <p:cNvSpPr>
            <a:spLocks noGrp="1"/>
          </p:cNvSpPr>
          <p:nvPr>
            <p:ph type="body" sz="quarter" idx="10"/>
          </p:nvPr>
        </p:nvSpPr>
        <p:spPr/>
        <p:txBody>
          <a:bodyPr/>
          <a:lstStyle/>
          <a:p>
            <a:r>
              <a:rPr lang="en-US">
                <a:latin typeface="IBM Plex Sans SmBld"/>
                <a:ea typeface="Roboto Thin"/>
              </a:rPr>
              <a:t>THANK YOU!</a:t>
            </a:r>
          </a:p>
        </p:txBody>
      </p:sp>
    </p:spTree>
    <p:extLst>
      <p:ext uri="{BB962C8B-B14F-4D97-AF65-F5344CB8AC3E}">
        <p14:creationId xmlns:p14="http://schemas.microsoft.com/office/powerpoint/2010/main" val="9739792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err="1">
                <a:latin typeface="IBM Plex Sans SmBld"/>
                <a:ea typeface="Roboto Thin"/>
              </a:rPr>
              <a:t>Mentimeter</a:t>
            </a:r>
            <a:r>
              <a:rPr lang="en-CA">
                <a:latin typeface="IBM Plex Sans SmBld"/>
                <a:ea typeface="Roboto Thin"/>
              </a:rPr>
              <a:t>: Which Film or Television Series is This?</a:t>
            </a:r>
            <a:endParaRPr lang="en-CA"/>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a:latin typeface="IBM Plex Sans Light"/>
                <a:ea typeface="Roboto Thin"/>
              </a:rPr>
              <a:t>Quiz!</a:t>
            </a:r>
          </a:p>
          <a:p>
            <a:endParaRPr lang="en-US"/>
          </a:p>
        </p:txBody>
      </p:sp>
      <p:pic>
        <p:nvPicPr>
          <p:cNvPr id="9" name="Picture Placeholder 8">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6352" r="6352"/>
          <a:stretch/>
        </p:blipFill>
        <p:spPr>
          <a:xfrm>
            <a:off x="6456044" y="356400"/>
            <a:ext cx="5364481" cy="6145200"/>
          </a:xfrm>
        </p:spPr>
      </p:pic>
    </p:spTree>
    <p:extLst>
      <p:ext uri="{BB962C8B-B14F-4D97-AF65-F5344CB8AC3E}">
        <p14:creationId xmlns:p14="http://schemas.microsoft.com/office/powerpoint/2010/main" val="3319717553"/>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b="0">
                <a:latin typeface="IBM Plex Sans SmBld"/>
                <a:ea typeface="Roboto Thin"/>
              </a:rPr>
              <a:t>Go to mentimeter.com and enter the code </a:t>
            </a:r>
            <a:r>
              <a:rPr lang="en-CA">
                <a:latin typeface="IBM Plex Sans SmBld"/>
                <a:ea typeface="Roboto Thin"/>
              </a:rPr>
              <a:t>3812 6619</a:t>
            </a:r>
            <a:r>
              <a:rPr lang="en-CA" b="0">
                <a:latin typeface="IBM Plex Sans SmBld"/>
                <a:ea typeface="Roboto Thin"/>
              </a:rPr>
              <a:t> or scan the QR code:</a:t>
            </a:r>
            <a:endParaRPr lang="en-CA" b="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endParaRPr lang="en-CA"/>
          </a:p>
          <a:p>
            <a:endParaRPr lang="en-US"/>
          </a:p>
        </p:txBody>
      </p:sp>
      <p:pic>
        <p:nvPicPr>
          <p:cNvPr id="6" name="Picture 6" descr="Qr code&#10;&#10;Description automatically generated">
            <a:extLst>
              <a:ext uri="{FF2B5EF4-FFF2-40B4-BE49-F238E27FC236}">
                <a16:creationId xmlns:a16="http://schemas.microsoft.com/office/drawing/2014/main" id="{551BE382-13C0-1EF6-3ED4-20E49C3B1134}"/>
              </a:ext>
            </a:extLst>
          </p:cNvPr>
          <p:cNvPicPr>
            <a:picLocks noGrp="1" noChangeAspect="1"/>
          </p:cNvPicPr>
          <p:nvPr>
            <p:ph type="pic" sz="quarter" idx="15"/>
          </p:nvPr>
        </p:nvPicPr>
        <p:blipFill>
          <a:blip r:embed="rId2"/>
          <a:srcRect l="6344" r="6344"/>
          <a:stretch/>
        </p:blipFill>
        <p:spPr/>
      </p:pic>
    </p:spTree>
    <p:extLst>
      <p:ext uri="{BB962C8B-B14F-4D97-AF65-F5344CB8AC3E}">
        <p14:creationId xmlns:p14="http://schemas.microsoft.com/office/powerpoint/2010/main" val="2421250572"/>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blue question mark on a pink surface">
            <a:extLst>
              <a:ext uri="{FF2B5EF4-FFF2-40B4-BE49-F238E27FC236}">
                <a16:creationId xmlns:a16="http://schemas.microsoft.com/office/drawing/2014/main" id="{872B8A44-CFFE-E658-2888-5A1FEB9EB346}"/>
              </a:ext>
            </a:extLst>
          </p:cNvPr>
          <p:cNvPicPr>
            <a:picLocks noGrp="1" noChangeAspect="1"/>
          </p:cNvPicPr>
          <p:nvPr>
            <p:ph type="pic" sz="quarter" idx="11"/>
          </p:nvPr>
        </p:nvPicPr>
        <p:blipFill>
          <a:blip r:embed="rId2"/>
          <a:srcRect t="7849" b="7849"/>
          <a:stretch/>
        </p:blipFill>
        <p:spPr/>
      </p:pic>
      <p:sp>
        <p:nvSpPr>
          <p:cNvPr id="3" name="Text Placeholder 2">
            <a:extLst>
              <a:ext uri="{FF2B5EF4-FFF2-40B4-BE49-F238E27FC236}">
                <a16:creationId xmlns:a16="http://schemas.microsoft.com/office/drawing/2014/main" id="{AD8C764D-C7EA-40A6-FAD1-C2D2F60CBC13}"/>
              </a:ext>
            </a:extLst>
          </p:cNvPr>
          <p:cNvSpPr>
            <a:spLocks noGrp="1"/>
          </p:cNvSpPr>
          <p:nvPr>
            <p:ph type="body" sz="quarter" idx="12"/>
          </p:nvPr>
        </p:nvSpPr>
        <p:spPr/>
        <p:txBody>
          <a:bodyPr/>
          <a:lstStyle/>
          <a:p>
            <a:endParaRPr lang="en-US"/>
          </a:p>
        </p:txBody>
      </p:sp>
      <p:sp>
        <p:nvSpPr>
          <p:cNvPr id="4" name="Text Placeholder 3">
            <a:extLst>
              <a:ext uri="{FF2B5EF4-FFF2-40B4-BE49-F238E27FC236}">
                <a16:creationId xmlns:a16="http://schemas.microsoft.com/office/drawing/2014/main" id="{13C7C53B-B1B8-F53F-65DD-1F7BE7A47BBC}"/>
              </a:ext>
            </a:extLst>
          </p:cNvPr>
          <p:cNvSpPr>
            <a:spLocks noGrp="1"/>
          </p:cNvSpPr>
          <p:nvPr>
            <p:ph type="body" sz="quarter" idx="10"/>
          </p:nvPr>
        </p:nvSpPr>
        <p:spPr/>
        <p:txBody>
          <a:bodyPr/>
          <a:lstStyle/>
          <a:p>
            <a:r>
              <a:rPr lang="en-US">
                <a:latin typeface="IBM Plex Sans SmBld"/>
                <a:ea typeface="Roboto Thin"/>
              </a:rPr>
              <a:t>Part 2: </a:t>
            </a:r>
            <a:endParaRPr lang="en-US"/>
          </a:p>
          <a:p>
            <a:r>
              <a:rPr lang="en-US">
                <a:latin typeface="IBM Plex Sans SmBld"/>
                <a:ea typeface="Roboto Thin"/>
              </a:rPr>
              <a:t>What is a Logline?</a:t>
            </a:r>
            <a:endParaRPr lang="en-US"/>
          </a:p>
        </p:txBody>
      </p:sp>
    </p:spTree>
    <p:extLst>
      <p:ext uri="{BB962C8B-B14F-4D97-AF65-F5344CB8AC3E}">
        <p14:creationId xmlns:p14="http://schemas.microsoft.com/office/powerpoint/2010/main" val="3713923020"/>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58EAB07-29FA-29CF-DB7A-292797E6DD86}"/>
              </a:ext>
            </a:extLst>
          </p:cNvPr>
          <p:cNvSpPr>
            <a:spLocks noGrp="1"/>
          </p:cNvSpPr>
          <p:nvPr>
            <p:ph type="ftr" sz="quarter" idx="10"/>
          </p:nvPr>
        </p:nvSpPr>
        <p:spPr>
          <a:xfrm>
            <a:off x="661558" y="6304235"/>
            <a:ext cx="3881860" cy="365125"/>
          </a:xfrm>
        </p:spPr>
        <p:txBody>
          <a:bodyPr/>
          <a:lstStyle/>
          <a:p>
            <a:r>
              <a:rPr lang="en-US" dirty="0">
                <a:latin typeface="IBM Plex Sans Light"/>
                <a:ea typeface="Roboto Thin"/>
              </a:rPr>
              <a:t>Loglines: How To Captivate an Audience in Forty Words Or Less.</a:t>
            </a:r>
            <a:endParaRPr lang="en-US" dirty="0"/>
          </a:p>
        </p:txBody>
      </p:sp>
      <p:sp>
        <p:nvSpPr>
          <p:cNvPr id="3" name="Slide Number Placeholder 2">
            <a:extLst>
              <a:ext uri="{FF2B5EF4-FFF2-40B4-BE49-F238E27FC236}">
                <a16:creationId xmlns:a16="http://schemas.microsoft.com/office/drawing/2014/main" id="{D47626D8-67BB-92B9-D1F0-F33439470E8C}"/>
              </a:ext>
            </a:extLst>
          </p:cNvPr>
          <p:cNvSpPr>
            <a:spLocks noGrp="1"/>
          </p:cNvSpPr>
          <p:nvPr>
            <p:ph type="sldNum" sz="quarter" idx="11"/>
          </p:nvPr>
        </p:nvSpPr>
        <p:spPr/>
        <p:txBody>
          <a:bodyPr/>
          <a:lstStyle/>
          <a:p>
            <a:fld id="{5B64C28E-966E-6B4A-816A-311B7D0A2E6D}" type="slidenum">
              <a:rPr lang="en-US" smtClean="0"/>
              <a:pPr/>
              <a:t>7</a:t>
            </a:fld>
            <a:endParaRPr lang="en-US"/>
          </a:p>
        </p:txBody>
      </p:sp>
      <p:sp>
        <p:nvSpPr>
          <p:cNvPr id="4" name="Text Placeholder 3">
            <a:extLst>
              <a:ext uri="{FF2B5EF4-FFF2-40B4-BE49-F238E27FC236}">
                <a16:creationId xmlns:a16="http://schemas.microsoft.com/office/drawing/2014/main" id="{B496DEE8-5BAF-0383-4104-940482864732}"/>
              </a:ext>
            </a:extLst>
          </p:cNvPr>
          <p:cNvSpPr>
            <a:spLocks noGrp="1"/>
          </p:cNvSpPr>
          <p:nvPr>
            <p:ph type="body" sz="quarter" idx="13"/>
          </p:nvPr>
        </p:nvSpPr>
        <p:spPr/>
        <p:txBody>
          <a:bodyPr/>
          <a:lstStyle/>
          <a:p>
            <a:r>
              <a:rPr lang="en-US" sz="4400" i="1">
                <a:latin typeface="IBM Plex Serif Medm"/>
                <a:ea typeface="Roboto Thin"/>
              </a:rPr>
              <a:t>A one or two sentence synopsis of a program, script, screenplay, or book, often used to sell the work to a producer or publisher.</a:t>
            </a:r>
            <a:endParaRPr lang="en-US" sz="4400">
              <a:latin typeface="IBM Plex Serif Medm"/>
              <a:ea typeface="Roboto Thin"/>
            </a:endParaRPr>
          </a:p>
        </p:txBody>
      </p:sp>
      <p:sp>
        <p:nvSpPr>
          <p:cNvPr id="5" name="Text Placeholder 4">
            <a:extLst>
              <a:ext uri="{FF2B5EF4-FFF2-40B4-BE49-F238E27FC236}">
                <a16:creationId xmlns:a16="http://schemas.microsoft.com/office/drawing/2014/main" id="{7BFD6695-08BB-DD2E-11AB-7631C0FEB6E1}"/>
              </a:ext>
            </a:extLst>
          </p:cNvPr>
          <p:cNvSpPr>
            <a:spLocks noGrp="1"/>
          </p:cNvSpPr>
          <p:nvPr>
            <p:ph type="body" sz="quarter" idx="14"/>
          </p:nvPr>
        </p:nvSpPr>
        <p:spPr/>
        <p:txBody>
          <a:bodyPr/>
          <a:lstStyle/>
          <a:p>
            <a:r>
              <a:rPr lang="en-US">
                <a:latin typeface="IBM Plex Serif ExtLt"/>
                <a:ea typeface="Roboto Thin"/>
              </a:rPr>
              <a:t>(dictionnary.com)</a:t>
            </a:r>
            <a:endParaRPr lang="en-US"/>
          </a:p>
        </p:txBody>
      </p:sp>
    </p:spTree>
    <p:extLst>
      <p:ext uri="{BB962C8B-B14F-4D97-AF65-F5344CB8AC3E}">
        <p14:creationId xmlns:p14="http://schemas.microsoft.com/office/powerpoint/2010/main" val="3201318879"/>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53F5F34-BDF0-C6F5-883F-E9521E34A8B0}"/>
              </a:ext>
            </a:extLst>
          </p:cNvPr>
          <p:cNvSpPr>
            <a:spLocks noGrp="1"/>
          </p:cNvSpPr>
          <p:nvPr>
            <p:ph type="ftr" sz="quarter" idx="11"/>
          </p:nvPr>
        </p:nvSpPr>
        <p:spPr>
          <a:xfrm>
            <a:off x="598303" y="6304235"/>
            <a:ext cx="8383095" cy="338389"/>
          </a:xfrm>
        </p:spPr>
        <p:txBody>
          <a:bodyPr/>
          <a:lstStyle/>
          <a:p>
            <a:r>
              <a:rPr lang="en-US" dirty="0"/>
              <a:t>Loglines: Ho To Captivate an Audience in Forty Words Or Less.</a:t>
            </a:r>
          </a:p>
        </p:txBody>
      </p:sp>
      <p:sp>
        <p:nvSpPr>
          <p:cNvPr id="3" name="Slide Number Placeholder 2">
            <a:extLst>
              <a:ext uri="{FF2B5EF4-FFF2-40B4-BE49-F238E27FC236}">
                <a16:creationId xmlns:a16="http://schemas.microsoft.com/office/drawing/2014/main" id="{C5162048-DD86-EC73-81F4-A2EA3968DAAA}"/>
              </a:ext>
            </a:extLst>
          </p:cNvPr>
          <p:cNvSpPr>
            <a:spLocks noGrp="1"/>
          </p:cNvSpPr>
          <p:nvPr>
            <p:ph type="sldNum" sz="quarter" idx="12"/>
          </p:nvPr>
        </p:nvSpPr>
        <p:spPr/>
        <p:txBody>
          <a:bodyPr/>
          <a:lstStyle/>
          <a:p>
            <a:fld id="{5B64C28E-966E-6B4A-816A-311B7D0A2E6D}" type="slidenum">
              <a:rPr lang="en-US" smtClean="0"/>
              <a:t>8</a:t>
            </a:fld>
            <a:endParaRPr lang="en-US"/>
          </a:p>
        </p:txBody>
      </p:sp>
      <p:pic>
        <p:nvPicPr>
          <p:cNvPr id="6" name="Online Media 5" title="How to Write a Logline — TV Writing &amp; Development Course: Ep4">
            <a:hlinkClick r:id="" action="ppaction://media"/>
            <a:extLst>
              <a:ext uri="{FF2B5EF4-FFF2-40B4-BE49-F238E27FC236}">
                <a16:creationId xmlns:a16="http://schemas.microsoft.com/office/drawing/2014/main" id="{DF93ECFF-BA56-3A77-9102-DFC7FEA4F87A}"/>
              </a:ext>
            </a:extLst>
          </p:cNvPr>
          <p:cNvPicPr>
            <a:picLocks noGrp="1" noRot="1" noChangeAspect="1"/>
          </p:cNvPicPr>
          <p:nvPr>
            <p:ph sz="quarter" idx="13"/>
            <a:videoFile r:link="rId1"/>
          </p:nvPr>
        </p:nvPicPr>
        <p:blipFill>
          <a:blip r:embed="rId4"/>
          <a:stretch>
            <a:fillRect/>
          </a:stretch>
        </p:blipFill>
        <p:spPr>
          <a:xfrm>
            <a:off x="1778000" y="1084597"/>
            <a:ext cx="8448842" cy="4993104"/>
          </a:xfrm>
        </p:spPr>
      </p:pic>
      <p:sp>
        <p:nvSpPr>
          <p:cNvPr id="5" name="Title 4">
            <a:extLst>
              <a:ext uri="{FF2B5EF4-FFF2-40B4-BE49-F238E27FC236}">
                <a16:creationId xmlns:a16="http://schemas.microsoft.com/office/drawing/2014/main" id="{59D81635-7565-7E9A-FA2C-4A8A63D25514}"/>
              </a:ext>
            </a:extLst>
          </p:cNvPr>
          <p:cNvSpPr>
            <a:spLocks noGrp="1"/>
          </p:cNvSpPr>
          <p:nvPr>
            <p:ph type="title"/>
          </p:nvPr>
        </p:nvSpPr>
        <p:spPr/>
        <p:txBody>
          <a:bodyPr/>
          <a:lstStyle/>
          <a:p>
            <a:r>
              <a:rPr lang="en-US">
                <a:latin typeface="IBM Plex Sans SmBld"/>
                <a:ea typeface="Roboto Thin"/>
              </a:rPr>
              <a:t>How to Write a Logline:</a:t>
            </a:r>
            <a:endParaRPr lang="en-US"/>
          </a:p>
        </p:txBody>
      </p:sp>
    </p:spTree>
    <p:extLst>
      <p:ext uri="{BB962C8B-B14F-4D97-AF65-F5344CB8AC3E}">
        <p14:creationId xmlns:p14="http://schemas.microsoft.com/office/powerpoint/2010/main" val="1813451306"/>
      </p:ext>
    </p:extLst>
  </p:cSld>
  <p:clrMapOvr>
    <a:masterClrMapping/>
  </p:clrMapOvr>
  <p:transition spd="slow">
    <p:randomBar dir="vert"/>
  </p:transition>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2">
            <a:extLst>
              <a:ext uri="{FF2B5EF4-FFF2-40B4-BE49-F238E27FC236}">
                <a16:creationId xmlns:a16="http://schemas.microsoft.com/office/drawing/2014/main" id="{9D9C5B91-CB94-0E71-E5EE-F3F1A4FB1088}"/>
              </a:ext>
            </a:extLst>
          </p:cNvPr>
          <p:cNvPicPr>
            <a:picLocks noGrp="1" noChangeAspect="1"/>
          </p:cNvPicPr>
          <p:nvPr>
            <p:ph type="pic" sz="quarter" idx="18"/>
          </p:nvPr>
        </p:nvPicPr>
        <p:blipFill>
          <a:blip r:embed="rId2"/>
          <a:srcRect t="39815" b="39815"/>
          <a:stretch/>
        </p:blipFill>
        <p:spPr/>
      </p:pic>
      <p:sp>
        <p:nvSpPr>
          <p:cNvPr id="3" name="Title 2">
            <a:extLst>
              <a:ext uri="{FF2B5EF4-FFF2-40B4-BE49-F238E27FC236}">
                <a16:creationId xmlns:a16="http://schemas.microsoft.com/office/drawing/2014/main" id="{995E2B64-C6DD-BC9F-690E-7D21046AD366}"/>
              </a:ext>
            </a:extLst>
          </p:cNvPr>
          <p:cNvSpPr>
            <a:spLocks noGrp="1"/>
          </p:cNvSpPr>
          <p:nvPr>
            <p:ph type="title"/>
          </p:nvPr>
        </p:nvSpPr>
        <p:spPr/>
        <p:txBody>
          <a:bodyPr/>
          <a:lstStyle/>
          <a:p>
            <a:r>
              <a:rPr lang="en-US">
                <a:latin typeface="IBM Plex Sans SmBld"/>
                <a:ea typeface="Roboto Thin"/>
              </a:rPr>
              <a:t>Story Elements</a:t>
            </a:r>
            <a:endParaRPr lang="en-US"/>
          </a:p>
        </p:txBody>
      </p:sp>
      <p:sp>
        <p:nvSpPr>
          <p:cNvPr id="4" name="Footer Placeholder 3">
            <a:extLst>
              <a:ext uri="{FF2B5EF4-FFF2-40B4-BE49-F238E27FC236}">
                <a16:creationId xmlns:a16="http://schemas.microsoft.com/office/drawing/2014/main" id="{D0BC113C-6429-D033-03E6-F278518403FF}"/>
              </a:ext>
            </a:extLst>
          </p:cNvPr>
          <p:cNvSpPr>
            <a:spLocks noGrp="1"/>
          </p:cNvSpPr>
          <p:nvPr>
            <p:ph type="ftr" sz="quarter" idx="10"/>
          </p:nvPr>
        </p:nvSpPr>
        <p:spPr>
          <a:xfrm>
            <a:off x="633404" y="6304235"/>
            <a:ext cx="8249263" cy="365125"/>
          </a:xfrm>
        </p:spPr>
        <p:txBody>
          <a:bodyPr/>
          <a:lstStyle/>
          <a:p>
            <a:r>
              <a:rPr lang="en-US" dirty="0"/>
              <a:t>Loglines: How To Captivate an Audience in Forty Words Or Less.</a:t>
            </a:r>
          </a:p>
        </p:txBody>
      </p:sp>
      <p:sp>
        <p:nvSpPr>
          <p:cNvPr id="5" name="Slide Number Placeholder 4">
            <a:extLst>
              <a:ext uri="{FF2B5EF4-FFF2-40B4-BE49-F238E27FC236}">
                <a16:creationId xmlns:a16="http://schemas.microsoft.com/office/drawing/2014/main" id="{B7506DE5-F068-517C-7A63-5CA62B6FD202}"/>
              </a:ext>
            </a:extLst>
          </p:cNvPr>
          <p:cNvSpPr>
            <a:spLocks noGrp="1"/>
          </p:cNvSpPr>
          <p:nvPr>
            <p:ph type="sldNum" sz="quarter" idx="11"/>
          </p:nvPr>
        </p:nvSpPr>
        <p:spPr/>
        <p:txBody>
          <a:bodyPr/>
          <a:lstStyle/>
          <a:p>
            <a:fld id="{5B64C28E-966E-6B4A-816A-311B7D0A2E6D}" type="slidenum">
              <a:rPr lang="en-US" smtClean="0"/>
              <a:pPr/>
              <a:t>9</a:t>
            </a:fld>
            <a:endParaRPr lang="en-US"/>
          </a:p>
        </p:txBody>
      </p:sp>
      <p:sp>
        <p:nvSpPr>
          <p:cNvPr id="6" name="Text Placeholder 5">
            <a:extLst>
              <a:ext uri="{FF2B5EF4-FFF2-40B4-BE49-F238E27FC236}">
                <a16:creationId xmlns:a16="http://schemas.microsoft.com/office/drawing/2014/main" id="{EAE8D7DA-D585-13B2-84B3-AE7190DCFE79}"/>
              </a:ext>
            </a:extLst>
          </p:cNvPr>
          <p:cNvSpPr>
            <a:spLocks noGrp="1"/>
          </p:cNvSpPr>
          <p:nvPr>
            <p:ph type="body" sz="quarter" idx="12"/>
          </p:nvPr>
        </p:nvSpPr>
        <p:spPr/>
        <p:txBody>
          <a:bodyPr/>
          <a:lstStyle/>
          <a:p>
            <a:r>
              <a:rPr lang="en-US">
                <a:latin typeface="IBM Plex Sans Medm"/>
                <a:ea typeface="Roboto Thin"/>
              </a:rPr>
              <a:t>Inciting incident</a:t>
            </a:r>
            <a:endParaRPr lang="en-US"/>
          </a:p>
        </p:txBody>
      </p:sp>
      <p:sp>
        <p:nvSpPr>
          <p:cNvPr id="7" name="Text Placeholder 6">
            <a:extLst>
              <a:ext uri="{FF2B5EF4-FFF2-40B4-BE49-F238E27FC236}">
                <a16:creationId xmlns:a16="http://schemas.microsoft.com/office/drawing/2014/main" id="{0538051D-9247-F98F-115B-2CFECE2D7658}"/>
              </a:ext>
            </a:extLst>
          </p:cNvPr>
          <p:cNvSpPr>
            <a:spLocks noGrp="1"/>
          </p:cNvSpPr>
          <p:nvPr>
            <p:ph type="body" sz="quarter" idx="13"/>
          </p:nvPr>
        </p:nvSpPr>
        <p:spPr/>
        <p:txBody>
          <a:bodyPr/>
          <a:lstStyle/>
          <a:p>
            <a:r>
              <a:rPr lang="en-US">
                <a:latin typeface="IBM Plex Sans Medm"/>
                <a:ea typeface="Roboto Thin"/>
              </a:rPr>
              <a:t>Protagonist</a:t>
            </a:r>
          </a:p>
        </p:txBody>
      </p:sp>
      <p:sp>
        <p:nvSpPr>
          <p:cNvPr id="8" name="Text Placeholder 7">
            <a:extLst>
              <a:ext uri="{FF2B5EF4-FFF2-40B4-BE49-F238E27FC236}">
                <a16:creationId xmlns:a16="http://schemas.microsoft.com/office/drawing/2014/main" id="{45947865-42F6-DD78-728B-D1BD795437BC}"/>
              </a:ext>
            </a:extLst>
          </p:cNvPr>
          <p:cNvSpPr>
            <a:spLocks noGrp="1"/>
          </p:cNvSpPr>
          <p:nvPr>
            <p:ph type="body" sz="quarter" idx="14"/>
          </p:nvPr>
        </p:nvSpPr>
        <p:spPr/>
        <p:txBody>
          <a:bodyPr/>
          <a:lstStyle/>
          <a:p>
            <a:r>
              <a:rPr lang="en-US">
                <a:latin typeface="IBM Plex Sans Medm"/>
                <a:ea typeface="Roboto Thin"/>
              </a:rPr>
              <a:t>Goal</a:t>
            </a:r>
            <a:endParaRPr lang="en-US"/>
          </a:p>
        </p:txBody>
      </p:sp>
      <p:sp>
        <p:nvSpPr>
          <p:cNvPr id="9" name="Text Placeholder 8">
            <a:extLst>
              <a:ext uri="{FF2B5EF4-FFF2-40B4-BE49-F238E27FC236}">
                <a16:creationId xmlns:a16="http://schemas.microsoft.com/office/drawing/2014/main" id="{F0931B2D-9F66-5603-B7A7-5F543FC6B6E3}"/>
              </a:ext>
            </a:extLst>
          </p:cNvPr>
          <p:cNvSpPr>
            <a:spLocks noGrp="1"/>
          </p:cNvSpPr>
          <p:nvPr>
            <p:ph type="body" sz="quarter" idx="15"/>
          </p:nvPr>
        </p:nvSpPr>
        <p:spPr>
          <a:xfrm>
            <a:off x="505252" y="3124254"/>
            <a:ext cx="3523302" cy="3138341"/>
          </a:xfrm>
        </p:spPr>
        <p:txBody>
          <a:bodyPr vert="horz" lIns="0" tIns="0" rIns="0" bIns="0" rtlCol="0" anchor="t">
            <a:noAutofit/>
          </a:bodyPr>
          <a:lstStyle/>
          <a:p>
            <a:r>
              <a:rPr lang="en-US" sz="2200" i="1">
                <a:latin typeface="IBM Plex Sans"/>
                <a:ea typeface="Roboto Thin"/>
              </a:rPr>
              <a:t>An unexpected and disruptive event that happens </a:t>
            </a:r>
            <a:r>
              <a:rPr lang="en-US" sz="2200" i="1" u="sng">
                <a:latin typeface="IBM Plex Sans"/>
                <a:ea typeface="Roboto Thin"/>
              </a:rPr>
              <a:t>to</a:t>
            </a:r>
            <a:r>
              <a:rPr lang="en-US" sz="2200" i="1">
                <a:latin typeface="IBM Plex Sans"/>
                <a:ea typeface="Roboto Thin"/>
              </a:rPr>
              <a:t> the protagonist and ends the normality of their life thus setting off the main plot of the story. </a:t>
            </a:r>
            <a:endParaRPr lang="en-US" sz="2200"/>
          </a:p>
        </p:txBody>
      </p:sp>
      <p:sp>
        <p:nvSpPr>
          <p:cNvPr id="10" name="Text Placeholder 9">
            <a:extLst>
              <a:ext uri="{FF2B5EF4-FFF2-40B4-BE49-F238E27FC236}">
                <a16:creationId xmlns:a16="http://schemas.microsoft.com/office/drawing/2014/main" id="{90A7E70B-8384-4D7A-8056-0678A44BD8A3}"/>
              </a:ext>
            </a:extLst>
          </p:cNvPr>
          <p:cNvSpPr>
            <a:spLocks noGrp="1"/>
          </p:cNvSpPr>
          <p:nvPr>
            <p:ph type="body" sz="quarter" idx="19"/>
          </p:nvPr>
        </p:nvSpPr>
        <p:spPr>
          <a:xfrm>
            <a:off x="4338637" y="3124254"/>
            <a:ext cx="3510000" cy="3138341"/>
          </a:xfrm>
        </p:spPr>
        <p:txBody>
          <a:bodyPr vert="horz" lIns="0" tIns="0" rIns="0" bIns="0" rtlCol="0" anchor="t">
            <a:noAutofit/>
          </a:bodyPr>
          <a:lstStyle/>
          <a:p>
            <a:r>
              <a:rPr lang="en-US" sz="2200" i="1">
                <a:latin typeface="IBM Plex Sans"/>
                <a:ea typeface="Roboto Thin"/>
              </a:rPr>
              <a:t>The main character. The character whose decisions drive the plot of the story forward. </a:t>
            </a:r>
            <a:endParaRPr lang="en-US" sz="2200">
              <a:latin typeface="IBM Plex Sans"/>
              <a:ea typeface="Roboto Thin"/>
            </a:endParaRPr>
          </a:p>
        </p:txBody>
      </p:sp>
      <p:sp>
        <p:nvSpPr>
          <p:cNvPr id="11" name="Text Placeholder 10">
            <a:extLst>
              <a:ext uri="{FF2B5EF4-FFF2-40B4-BE49-F238E27FC236}">
                <a16:creationId xmlns:a16="http://schemas.microsoft.com/office/drawing/2014/main" id="{6A2457F4-06C1-99EC-777A-1F7AD00794E4}"/>
              </a:ext>
            </a:extLst>
          </p:cNvPr>
          <p:cNvSpPr>
            <a:spLocks noGrp="1"/>
          </p:cNvSpPr>
          <p:nvPr>
            <p:ph type="body" sz="quarter" idx="20"/>
          </p:nvPr>
        </p:nvSpPr>
        <p:spPr>
          <a:xfrm>
            <a:off x="8175244" y="3124254"/>
            <a:ext cx="3514385" cy="3138341"/>
          </a:xfrm>
        </p:spPr>
        <p:txBody>
          <a:bodyPr vert="horz" lIns="0" tIns="0" rIns="0" bIns="0" rtlCol="0" anchor="t">
            <a:noAutofit/>
          </a:bodyPr>
          <a:lstStyle/>
          <a:p>
            <a:r>
              <a:rPr lang="en-US" sz="2200" i="1">
                <a:latin typeface="IBM Plex Sans"/>
                <a:ea typeface="Roboto Thin"/>
              </a:rPr>
              <a:t>What the protagonist needs to accomplish by the end of the story. It is always linked to the Inciting Incident and (in a good story) cannot be completed until the protagonist undergoes some level of internal change. </a:t>
            </a:r>
            <a:endParaRPr lang="en-US" sz="2200"/>
          </a:p>
        </p:txBody>
      </p:sp>
    </p:spTree>
    <p:extLst>
      <p:ext uri="{BB962C8B-B14F-4D97-AF65-F5344CB8AC3E}">
        <p14:creationId xmlns:p14="http://schemas.microsoft.com/office/powerpoint/2010/main" val="52406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build="p"/>
      <p:bldP spid="9" grpId="0" build="p"/>
      <p:bldP spid="10" grpId="0" build="p"/>
      <p:bldP spid="11" grpId="0" build="p"/>
    </p:bldLst>
  </p:timing>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3" ma:contentTypeDescription="Create a new document." ma:contentTypeScope="" ma:versionID="00f7574f0a9868b8029afbbcf5019938">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2e057b53f43789d3f2a6076b0cea2548"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97CC05-BD8F-42CC-BD74-92D69650A0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B6D0DF-B082-4CAB-99E5-6315CA19DCB8}">
  <ds:schemaRefs>
    <ds:schemaRef ds:uri="http://www.w3.org/XML/1998/namespace"/>
    <ds:schemaRef ds:uri="http://purl.org/dc/elements/1.1/"/>
    <ds:schemaRef ds:uri="http://purl.org/dc/terms/"/>
    <ds:schemaRef ds:uri="http://purl.org/dc/dcmitype/"/>
    <ds:schemaRef ds:uri="http://schemas.microsoft.com/office/2006/metadata/properties"/>
    <ds:schemaRef ds:uri="http://schemas.microsoft.com/office/infopath/2007/PartnerControls"/>
    <ds:schemaRef ds:uri="http://schemas.microsoft.com/office/2006/documentManagement/types"/>
    <ds:schemaRef ds:uri="c075e844-c6ea-4c5d-9447-7eac30e22959"/>
    <ds:schemaRef ds:uri="8b868721-7ad1-47b7-bba7-108dae03098e"/>
    <ds:schemaRef ds:uri="http://schemas.openxmlformats.org/package/2006/metadata/core-properties"/>
  </ds:schemaRefs>
</ds:datastoreItem>
</file>

<file path=customXml/itemProps3.xml><?xml version="1.0" encoding="utf-8"?>
<ds:datastoreItem xmlns:ds="http://schemas.openxmlformats.org/officeDocument/2006/customXml" ds:itemID="{7E0001E3-46A5-4E3A-B9DD-361C9A05668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1539</Words>
  <Application>Microsoft Office PowerPoint</Application>
  <PresentationFormat>Widescreen</PresentationFormat>
  <Paragraphs>184</Paragraphs>
  <Slides>35</Slides>
  <Notes>4</Notes>
  <HiddenSlides>0</HiddenSlides>
  <MMClips>1</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Mentimeter: Which Film or Television Series is This?</vt:lpstr>
      <vt:lpstr>Go to mentimeter.com and enter the code 3812 6619 or scan the QR code:</vt:lpstr>
      <vt:lpstr>PowerPoint Presentation</vt:lpstr>
      <vt:lpstr>PowerPoint Presentation</vt:lpstr>
      <vt:lpstr>How to Write a Logline:</vt:lpstr>
      <vt:lpstr>Story Elements</vt:lpstr>
      <vt:lpstr>Story Elements</vt:lpstr>
      <vt:lpstr>The Logline Formulas</vt:lpstr>
      <vt:lpstr>The Logline Formulas</vt:lpstr>
      <vt:lpstr>The Logline Formulas</vt:lpstr>
      <vt:lpstr>PowerPoint Presentation</vt:lpstr>
      <vt:lpstr>Logline A:</vt:lpstr>
      <vt:lpstr>Logline B:</vt:lpstr>
      <vt:lpstr>PowerPoint Presentation</vt:lpstr>
      <vt:lpstr>Trailers Activity</vt:lpstr>
      <vt:lpstr>PowerPoint Presentation</vt:lpstr>
      <vt:lpstr>The List Method</vt:lpstr>
      <vt:lpstr>The List Method</vt:lpstr>
      <vt:lpstr>Some very good writing advice:</vt:lpstr>
      <vt:lpstr>ROUND 1: STORY WORLDS/SETTINGS</vt:lpstr>
      <vt:lpstr>ROUND 2: PROTAGONISTS</vt:lpstr>
      <vt:lpstr>ROUND 3: GOALS</vt:lpstr>
      <vt:lpstr>ROUND 4: CONFLICTS OR ANTAGONISTS</vt:lpstr>
      <vt:lpstr>ROUND 5: STAKES</vt:lpstr>
      <vt:lpstr>ROUND 6: INCITING INCIDENTS</vt:lpstr>
      <vt:lpstr>FINAL ROUND: LOGLINE!</vt:lpstr>
      <vt:lpstr>PowerPoint Presentation</vt:lpstr>
      <vt:lpstr>Write Your Own Logline</vt:lpstr>
      <vt:lpstr>Market Access Strategy for Official Language Minority Communities (OLMC) Fund</vt:lpstr>
      <vt:lpstr>Review</vt:lpstr>
      <vt:lpstr>Survey, Final Thoughts, Questions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Alain Saleh</dc:creator>
  <cp:keywords/>
  <dc:description/>
  <cp:lastModifiedBy>Quentin Thibault Bassine</cp:lastModifiedBy>
  <cp:revision>25</cp:revision>
  <dcterms:created xsi:type="dcterms:W3CDTF">2021-05-19T21:23:40Z</dcterms:created>
  <dcterms:modified xsi:type="dcterms:W3CDTF">2023-11-10T21:28:50Z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