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2" r:id="rId6"/>
    <p:sldId id="278" r:id="rId7"/>
    <p:sldId id="266" r:id="rId8"/>
    <p:sldId id="269" r:id="rId9"/>
    <p:sldId id="270" r:id="rId10"/>
    <p:sldId id="271" r:id="rId11"/>
    <p:sldId id="272" r:id="rId12"/>
    <p:sldId id="273" r:id="rId13"/>
    <p:sldId id="258" r:id="rId14"/>
    <p:sldId id="257" r:id="rId15"/>
    <p:sldId id="279" r:id="rId16"/>
    <p:sldId id="259" r:id="rId17"/>
    <p:sldId id="260" r:id="rId18"/>
    <p:sldId id="261" r:id="rId19"/>
    <p:sldId id="262" r:id="rId20"/>
    <p:sldId id="263" r:id="rId21"/>
    <p:sldId id="265" r:id="rId22"/>
    <p:sldId id="267" r:id="rId23"/>
    <p:sldId id="268"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676033-F541-BB7C-A585-581CB34D274A}" name="Nour Hanna" initials="NH" userId="S::nourh24@yorku.ca::932a19be-a8eb-40c5-9642-d9ce3591223d" providerId="AD"/>
  <p188:author id="{46437E69-4C8E-5DC3-F0A4-0A81B146DF32}" name="Alyson Steele" initials="AS" userId="S::asteele@yorku.ca::e3bf7a05-aa52-4bd9-8981-84d58e1b12d3" providerId="AD"/>
  <p188:author id="{302C6ACC-33E3-AACD-0D66-C6F382089DB9}" name="Christine Cooling" initials="" userId="S::ccools@yorku.ca::662e5a54-af8e-4100-8f63-7eaef436b7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9A0B23-096C-724B-A6EE-C15D45DEA0B1}" v="60" dt="2025-06-24T15:17:32.765"/>
    <p1510:client id="{044098D3-7E53-5631-5EEB-63285B420D0D}" v="3" dt="2025-06-23T18:49:39.057"/>
    <p1510:client id="{1F159CB9-D25B-F1AF-2E44-BBF649B414CD}" v="3" dt="2025-06-23T21:08:35.397"/>
    <p1510:client id="{2322AC0B-E9A3-7BB1-A6B3-053164D4D616}" v="3" dt="2025-06-24T15:52:54.643"/>
    <p1510:client id="{6C0612DE-0D3D-A072-7CF8-8F7FFA0240BF}" v="4" dt="2025-06-23T20:45:05.370"/>
    <p1510:client id="{95A8ADAC-694C-C975-6847-DF29DDB6805F}" v="3" dt="2025-06-24T15:56:37.897"/>
    <p1510:client id="{997FB1FE-CEEC-8BEB-9145-B6A17F3FA418}" v="124" dt="2025-06-23T20:26:19.797"/>
    <p1510:client id="{F6A7832C-F365-6E37-9421-8692E36D5A98}" v="3" dt="2025-06-24T16:02:49.4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1F159CB9-D25B-F1AF-2E44-BBF649B414CD}"/>
    <pc:docChg chg="modSld">
      <pc:chgData name="Christine Cooling" userId="S::ccools@yorku.ca::662e5a54-af8e-4100-8f63-7eaef436b7f6" providerId="AD" clId="Web-{1F159CB9-D25B-F1AF-2E44-BBF649B414CD}" dt="2025-06-23T21:08:35.397" v="2"/>
      <pc:docMkLst>
        <pc:docMk/>
      </pc:docMkLst>
      <pc:sldChg chg="addSp delSp">
        <pc:chgData name="Christine Cooling" userId="S::ccools@yorku.ca::662e5a54-af8e-4100-8f63-7eaef436b7f6" providerId="AD" clId="Web-{1F159CB9-D25B-F1AF-2E44-BBF649B414CD}" dt="2025-06-23T21:08:35.397" v="2"/>
        <pc:sldMkLst>
          <pc:docMk/>
          <pc:sldMk cId="796684383" sldId="278"/>
        </pc:sldMkLst>
        <pc:spChg chg="del">
          <ac:chgData name="Christine Cooling" userId="S::ccools@yorku.ca::662e5a54-af8e-4100-8f63-7eaef436b7f6" providerId="AD" clId="Web-{1F159CB9-D25B-F1AF-2E44-BBF649B414CD}" dt="2025-06-23T21:07:55.302" v="0"/>
          <ac:spMkLst>
            <pc:docMk/>
            <pc:sldMk cId="796684383" sldId="278"/>
            <ac:spMk id="4" creationId="{A0405A8F-71FB-D7E7-E02B-AEA2DE122C54}"/>
          </ac:spMkLst>
        </pc:spChg>
        <pc:spChg chg="add">
          <ac:chgData name="Christine Cooling" userId="S::ccools@yorku.ca::662e5a54-af8e-4100-8f63-7eaef436b7f6" providerId="AD" clId="Web-{1F159CB9-D25B-F1AF-2E44-BBF649B414CD}" dt="2025-06-23T21:07:56.302" v="1"/>
          <ac:spMkLst>
            <pc:docMk/>
            <pc:sldMk cId="796684383" sldId="278"/>
            <ac:spMk id="5" creationId="{A0405A8F-71FB-D7E7-E02B-AEA2DE122C54}"/>
          </ac:spMkLst>
        </pc:spChg>
        <pc:spChg chg="add">
          <ac:chgData name="Christine Cooling" userId="S::ccools@yorku.ca::662e5a54-af8e-4100-8f63-7eaef436b7f6" providerId="AD" clId="Web-{1F159CB9-D25B-F1AF-2E44-BBF649B414CD}" dt="2025-06-23T21:08:35.397" v="2"/>
          <ac:spMkLst>
            <pc:docMk/>
            <pc:sldMk cId="796684383" sldId="278"/>
            <ac:spMk id="6" creationId="{E38B3330-091E-2F95-9D88-43DAC0824A86}"/>
          </ac:spMkLst>
        </pc:spChg>
      </pc:sldChg>
    </pc:docChg>
  </pc:docChgLst>
  <pc:docChgLst>
    <pc:chgData name="Christine Cooling" userId="S::ccools@yorku.ca::662e5a54-af8e-4100-8f63-7eaef436b7f6" providerId="AD" clId="Web-{95A8ADAC-694C-C975-6847-DF29DDB6805F}"/>
    <pc:docChg chg="modSld">
      <pc:chgData name="Christine Cooling" userId="S::ccools@yorku.ca::662e5a54-af8e-4100-8f63-7eaef436b7f6" providerId="AD" clId="Web-{95A8ADAC-694C-C975-6847-DF29DDB6805F}" dt="2025-06-24T15:56:31.272" v="1" actId="20577"/>
      <pc:docMkLst>
        <pc:docMk/>
      </pc:docMkLst>
      <pc:sldChg chg="modSp">
        <pc:chgData name="Christine Cooling" userId="S::ccools@yorku.ca::662e5a54-af8e-4100-8f63-7eaef436b7f6" providerId="AD" clId="Web-{95A8ADAC-694C-C975-6847-DF29DDB6805F}" dt="2025-06-24T15:56:31.272" v="1" actId="20577"/>
        <pc:sldMkLst>
          <pc:docMk/>
          <pc:sldMk cId="109857222" sldId="256"/>
        </pc:sldMkLst>
        <pc:spChg chg="mod">
          <ac:chgData name="Christine Cooling" userId="S::ccools@yorku.ca::662e5a54-af8e-4100-8f63-7eaef436b7f6" providerId="AD" clId="Web-{95A8ADAC-694C-C975-6847-DF29DDB6805F}" dt="2025-06-24T15:56:31.272" v="1" actId="20577"/>
          <ac:spMkLst>
            <pc:docMk/>
            <pc:sldMk cId="109857222" sldId="256"/>
            <ac:spMk id="2" creationId="{00000000-0000-0000-0000-000000000000}"/>
          </ac:spMkLst>
        </pc:spChg>
      </pc:sldChg>
    </pc:docChg>
  </pc:docChgLst>
  <pc:docChgLst>
    <pc:chgData name="Heath Leone" userId="S::heathl@yorku.ca::fd454411-5258-430a-a6bb-99df25641d82" providerId="AD" clId="Web-{6C0612DE-0D3D-A072-7CF8-8F7FFA0240BF}"/>
    <pc:docChg chg="modSld">
      <pc:chgData name="Heath Leone" userId="S::heathl@yorku.ca::fd454411-5258-430a-a6bb-99df25641d82" providerId="AD" clId="Web-{6C0612DE-0D3D-A072-7CF8-8F7FFA0240BF}" dt="2025-06-23T20:45:05.370" v="3" actId="20577"/>
      <pc:docMkLst>
        <pc:docMk/>
      </pc:docMkLst>
      <pc:sldChg chg="modSp">
        <pc:chgData name="Heath Leone" userId="S::heathl@yorku.ca::fd454411-5258-430a-a6bb-99df25641d82" providerId="AD" clId="Web-{6C0612DE-0D3D-A072-7CF8-8F7FFA0240BF}" dt="2025-06-23T20:45:05.370" v="3" actId="20577"/>
        <pc:sldMkLst>
          <pc:docMk/>
          <pc:sldMk cId="4207565080" sldId="281"/>
        </pc:sldMkLst>
        <pc:spChg chg="mod">
          <ac:chgData name="Heath Leone" userId="S::heathl@yorku.ca::fd454411-5258-430a-a6bb-99df25641d82" providerId="AD" clId="Web-{6C0612DE-0D3D-A072-7CF8-8F7FFA0240BF}" dt="2025-06-23T20:45:05.370" v="3" actId="20577"/>
          <ac:spMkLst>
            <pc:docMk/>
            <pc:sldMk cId="4207565080" sldId="281"/>
            <ac:spMk id="2" creationId="{C49349CF-BE69-8161-2A6C-5563A4926079}"/>
          </ac:spMkLst>
        </pc:spChg>
      </pc:sldChg>
    </pc:docChg>
  </pc:docChgLst>
  <pc:docChgLst>
    <pc:chgData name="Christine Cooling" userId="S::ccools@yorku.ca::662e5a54-af8e-4100-8f63-7eaef436b7f6" providerId="AD" clId="Web-{2322AC0B-E9A3-7BB1-A6B3-053164D4D616}"/>
    <pc:docChg chg="modSld">
      <pc:chgData name="Christine Cooling" userId="S::ccools@yorku.ca::662e5a54-af8e-4100-8f63-7eaef436b7f6" providerId="AD" clId="Web-{2322AC0B-E9A3-7BB1-A6B3-053164D4D616}" dt="2025-06-24T15:52:53.878" v="0" actId="20577"/>
      <pc:docMkLst>
        <pc:docMk/>
      </pc:docMkLst>
      <pc:sldChg chg="modSp">
        <pc:chgData name="Christine Cooling" userId="S::ccools@yorku.ca::662e5a54-af8e-4100-8f63-7eaef436b7f6" providerId="AD" clId="Web-{2322AC0B-E9A3-7BB1-A6B3-053164D4D616}" dt="2025-06-24T15:52:53.878" v="0" actId="20577"/>
        <pc:sldMkLst>
          <pc:docMk/>
          <pc:sldMk cId="3176679374" sldId="282"/>
        </pc:sldMkLst>
        <pc:spChg chg="mod">
          <ac:chgData name="Christine Cooling" userId="S::ccools@yorku.ca::662e5a54-af8e-4100-8f63-7eaef436b7f6" providerId="AD" clId="Web-{2322AC0B-E9A3-7BB1-A6B3-053164D4D616}" dt="2025-06-24T15:52:53.878" v="0" actId="20577"/>
          <ac:spMkLst>
            <pc:docMk/>
            <pc:sldMk cId="3176679374" sldId="282"/>
            <ac:spMk id="4" creationId="{2D0166D5-6589-2001-6961-9C49E6715F2F}"/>
          </ac:spMkLst>
        </pc:spChg>
      </pc:sldChg>
    </pc:docChg>
  </pc:docChgLst>
  <pc:docChgLst>
    <pc:chgData name="Christine Cooling" userId="S::ccools@yorku.ca::662e5a54-af8e-4100-8f63-7eaef436b7f6" providerId="AD" clId="Web-{F6A7832C-F365-6E37-9421-8692E36D5A98}"/>
    <pc:docChg chg="modSld">
      <pc:chgData name="Christine Cooling" userId="S::ccools@yorku.ca::662e5a54-af8e-4100-8f63-7eaef436b7f6" providerId="AD" clId="Web-{F6A7832C-F365-6E37-9421-8692E36D5A98}" dt="2025-06-24T16:02:47.339" v="1" actId="20577"/>
      <pc:docMkLst>
        <pc:docMk/>
      </pc:docMkLst>
      <pc:sldChg chg="modSp">
        <pc:chgData name="Christine Cooling" userId="S::ccools@yorku.ca::662e5a54-af8e-4100-8f63-7eaef436b7f6" providerId="AD" clId="Web-{F6A7832C-F365-6E37-9421-8692E36D5A98}" dt="2025-06-24T16:02:47.339" v="1" actId="20577"/>
        <pc:sldMkLst>
          <pc:docMk/>
          <pc:sldMk cId="109857222" sldId="256"/>
        </pc:sldMkLst>
        <pc:spChg chg="mod">
          <ac:chgData name="Christine Cooling" userId="S::ccools@yorku.ca::662e5a54-af8e-4100-8f63-7eaef436b7f6" providerId="AD" clId="Web-{F6A7832C-F365-6E37-9421-8692E36D5A98}" dt="2025-06-24T16:02:47.339" v="1" actId="20577"/>
          <ac:spMkLst>
            <pc:docMk/>
            <pc:sldMk cId="109857222" sldId="256"/>
            <ac:spMk id="2" creationId="{00000000-0000-0000-0000-000000000000}"/>
          </ac:spMkLst>
        </pc:spChg>
      </pc:sldChg>
    </pc:docChg>
  </pc:docChgLst>
  <pc:docChgLst>
    <pc:chgData name="Anne F. MacLennan" userId="S::amaclenn@yorku.ca::83410431-ff32-4052-b4e7-69991a02f4c1" providerId="AD" clId="Web-{044098D3-7E53-5631-5EEB-63285B420D0D}"/>
    <pc:docChg chg="addSld delSld">
      <pc:chgData name="Anne F. MacLennan" userId="S::amaclenn@yorku.ca::83410431-ff32-4052-b4e7-69991a02f4c1" providerId="AD" clId="Web-{044098D3-7E53-5631-5EEB-63285B420D0D}" dt="2025-06-23T18:49:39.057" v="2"/>
      <pc:docMkLst>
        <pc:docMk/>
      </pc:docMkLst>
      <pc:sldChg chg="del">
        <pc:chgData name="Anne F. MacLennan" userId="S::amaclenn@yorku.ca::83410431-ff32-4052-b4e7-69991a02f4c1" providerId="AD" clId="Web-{044098D3-7E53-5631-5EEB-63285B420D0D}" dt="2025-06-23T18:49:35.542" v="1"/>
        <pc:sldMkLst>
          <pc:docMk/>
          <pc:sldMk cId="2711375178" sldId="274"/>
        </pc:sldMkLst>
      </pc:sldChg>
      <pc:sldChg chg="del">
        <pc:chgData name="Anne F. MacLennan" userId="S::amaclenn@yorku.ca::83410431-ff32-4052-b4e7-69991a02f4c1" providerId="AD" clId="Web-{044098D3-7E53-5631-5EEB-63285B420D0D}" dt="2025-06-23T18:49:39.057" v="2"/>
        <pc:sldMkLst>
          <pc:docMk/>
          <pc:sldMk cId="1842552719" sldId="276"/>
        </pc:sldMkLst>
      </pc:sldChg>
      <pc:sldChg chg="add">
        <pc:chgData name="Anne F. MacLennan" userId="S::amaclenn@yorku.ca::83410431-ff32-4052-b4e7-69991a02f4c1" providerId="AD" clId="Web-{044098D3-7E53-5631-5EEB-63285B420D0D}" dt="2025-06-23T18:48:46.166" v="0"/>
        <pc:sldMkLst>
          <pc:docMk/>
          <pc:sldMk cId="3176679374" sldId="282"/>
        </pc:sldMkLst>
      </pc:sldChg>
    </pc:docChg>
  </pc:docChgLst>
  <pc:docChgLst>
    <pc:chgData name="Christine Cooling" userId="S::ccools@yorku.ca::662e5a54-af8e-4100-8f63-7eaef436b7f6" providerId="AD" clId="Web-{029A0B23-096C-724B-A6EE-C15D45DEA0B1}"/>
    <pc:docChg chg="modSld">
      <pc:chgData name="Christine Cooling" userId="S::ccools@yorku.ca::662e5a54-af8e-4100-8f63-7eaef436b7f6" providerId="AD" clId="Web-{029A0B23-096C-724B-A6EE-C15D45DEA0B1}" dt="2025-06-24T15:17:31.781" v="48" actId="20577"/>
      <pc:docMkLst>
        <pc:docMk/>
      </pc:docMkLst>
      <pc:sldChg chg="addSp modSp">
        <pc:chgData name="Christine Cooling" userId="S::ccools@yorku.ca::662e5a54-af8e-4100-8f63-7eaef436b7f6" providerId="AD" clId="Web-{029A0B23-096C-724B-A6EE-C15D45DEA0B1}" dt="2025-06-24T15:17:11.218" v="38" actId="1076"/>
        <pc:sldMkLst>
          <pc:docMk/>
          <pc:sldMk cId="1874312274" sldId="257"/>
        </pc:sldMkLst>
        <pc:spChg chg="add mod">
          <ac:chgData name="Christine Cooling" userId="S::ccools@yorku.ca::662e5a54-af8e-4100-8f63-7eaef436b7f6" providerId="AD" clId="Web-{029A0B23-096C-724B-A6EE-C15D45DEA0B1}" dt="2025-06-24T15:17:08.249" v="37" actId="1076"/>
          <ac:spMkLst>
            <pc:docMk/>
            <pc:sldMk cId="1874312274" sldId="257"/>
            <ac:spMk id="7" creationId="{875E3B82-77B0-163C-9FAF-A44DF4A9F3CB}"/>
          </ac:spMkLst>
        </pc:spChg>
        <pc:picChg chg="add mod">
          <ac:chgData name="Christine Cooling" userId="S::ccools@yorku.ca::662e5a54-af8e-4100-8f63-7eaef436b7f6" providerId="AD" clId="Web-{029A0B23-096C-724B-A6EE-C15D45DEA0B1}" dt="2025-06-24T15:17:11.218" v="38" actId="1076"/>
          <ac:picMkLst>
            <pc:docMk/>
            <pc:sldMk cId="1874312274" sldId="257"/>
            <ac:picMk id="6" creationId="{3F92DC8F-C9C2-40B4-D211-184E96C6EB05}"/>
          </ac:picMkLst>
        </pc:picChg>
      </pc:sldChg>
      <pc:sldChg chg="modSp">
        <pc:chgData name="Christine Cooling" userId="S::ccools@yorku.ca::662e5a54-af8e-4100-8f63-7eaef436b7f6" providerId="AD" clId="Web-{029A0B23-096C-724B-A6EE-C15D45DEA0B1}" dt="2025-06-24T15:14:37.590" v="18"/>
        <pc:sldMkLst>
          <pc:docMk/>
          <pc:sldMk cId="555797347" sldId="259"/>
        </pc:sldMkLst>
        <pc:picChg chg="mod">
          <ac:chgData name="Christine Cooling" userId="S::ccools@yorku.ca::662e5a54-af8e-4100-8f63-7eaef436b7f6" providerId="AD" clId="Web-{029A0B23-096C-724B-A6EE-C15D45DEA0B1}" dt="2025-06-24T15:14:37.402" v="16"/>
          <ac:picMkLst>
            <pc:docMk/>
            <pc:sldMk cId="555797347" sldId="259"/>
            <ac:picMk id="5" creationId="{5F1197B7-C857-4366-063C-704B76CAE483}"/>
          </ac:picMkLst>
        </pc:picChg>
        <pc:picChg chg="mod">
          <ac:chgData name="Christine Cooling" userId="S::ccools@yorku.ca::662e5a54-af8e-4100-8f63-7eaef436b7f6" providerId="AD" clId="Web-{029A0B23-096C-724B-A6EE-C15D45DEA0B1}" dt="2025-06-24T15:14:37.418" v="17"/>
          <ac:picMkLst>
            <pc:docMk/>
            <pc:sldMk cId="555797347" sldId="259"/>
            <ac:picMk id="6" creationId="{79B77E30-E307-7AB8-AA9E-9316C5B30E2C}"/>
          </ac:picMkLst>
        </pc:picChg>
        <pc:cxnChg chg="mod">
          <ac:chgData name="Christine Cooling" userId="S::ccools@yorku.ca::662e5a54-af8e-4100-8f63-7eaef436b7f6" providerId="AD" clId="Web-{029A0B23-096C-724B-A6EE-C15D45DEA0B1}" dt="2025-06-24T15:14:37.590" v="18"/>
          <ac:cxnSpMkLst>
            <pc:docMk/>
            <pc:sldMk cId="555797347" sldId="259"/>
            <ac:cxnSpMk id="7" creationId="{6F695A23-6975-6D47-293B-8286CCD102AB}"/>
          </ac:cxnSpMkLst>
        </pc:cxnChg>
      </pc:sldChg>
      <pc:sldChg chg="modSp">
        <pc:chgData name="Christine Cooling" userId="S::ccools@yorku.ca::662e5a54-af8e-4100-8f63-7eaef436b7f6" providerId="AD" clId="Web-{029A0B23-096C-724B-A6EE-C15D45DEA0B1}" dt="2025-06-24T15:14:33.355" v="12"/>
        <pc:sldMkLst>
          <pc:docMk/>
          <pc:sldMk cId="2695584298" sldId="260"/>
        </pc:sldMkLst>
        <pc:picChg chg="mod">
          <ac:chgData name="Christine Cooling" userId="S::ccools@yorku.ca::662e5a54-af8e-4100-8f63-7eaef436b7f6" providerId="AD" clId="Web-{029A0B23-096C-724B-A6EE-C15D45DEA0B1}" dt="2025-06-24T15:14:33.137" v="10"/>
          <ac:picMkLst>
            <pc:docMk/>
            <pc:sldMk cId="2695584298" sldId="260"/>
            <ac:picMk id="3" creationId="{F8E6F7A1-942A-551F-8895-0903CC576702}"/>
          </ac:picMkLst>
        </pc:picChg>
        <pc:picChg chg="mod">
          <ac:chgData name="Christine Cooling" userId="S::ccools@yorku.ca::662e5a54-af8e-4100-8f63-7eaef436b7f6" providerId="AD" clId="Web-{029A0B23-096C-724B-A6EE-C15D45DEA0B1}" dt="2025-06-24T15:14:33.137" v="11"/>
          <ac:picMkLst>
            <pc:docMk/>
            <pc:sldMk cId="2695584298" sldId="260"/>
            <ac:picMk id="4" creationId="{03E3C063-B78B-CF8D-8457-E85E7114E77D}"/>
          </ac:picMkLst>
        </pc:picChg>
        <pc:cxnChg chg="mod">
          <ac:chgData name="Christine Cooling" userId="S::ccools@yorku.ca::662e5a54-af8e-4100-8f63-7eaef436b7f6" providerId="AD" clId="Web-{029A0B23-096C-724B-A6EE-C15D45DEA0B1}" dt="2025-06-24T15:14:33.355" v="12"/>
          <ac:cxnSpMkLst>
            <pc:docMk/>
            <pc:sldMk cId="2695584298" sldId="260"/>
            <ac:cxnSpMk id="6" creationId="{5ABE7FF5-656B-59C4-29CE-D6737ED11AB4}"/>
          </ac:cxnSpMkLst>
        </pc:cxnChg>
      </pc:sldChg>
      <pc:sldChg chg="modSp">
        <pc:chgData name="Christine Cooling" userId="S::ccools@yorku.ca::662e5a54-af8e-4100-8f63-7eaef436b7f6" providerId="AD" clId="Web-{029A0B23-096C-724B-A6EE-C15D45DEA0B1}" dt="2025-06-24T15:14:29.308" v="9"/>
        <pc:sldMkLst>
          <pc:docMk/>
          <pc:sldMk cId="3335002058" sldId="261"/>
        </pc:sldMkLst>
        <pc:picChg chg="mod">
          <ac:chgData name="Christine Cooling" userId="S::ccools@yorku.ca::662e5a54-af8e-4100-8f63-7eaef436b7f6" providerId="AD" clId="Web-{029A0B23-096C-724B-A6EE-C15D45DEA0B1}" dt="2025-06-24T15:14:29.137" v="8"/>
          <ac:picMkLst>
            <pc:docMk/>
            <pc:sldMk cId="3335002058" sldId="261"/>
            <ac:picMk id="8" creationId="{8ECEFCB2-1E92-E86B-23CF-3009FAA21214}"/>
          </ac:picMkLst>
        </pc:picChg>
        <pc:picChg chg="mod">
          <ac:chgData name="Christine Cooling" userId="S::ccools@yorku.ca::662e5a54-af8e-4100-8f63-7eaef436b7f6" providerId="AD" clId="Web-{029A0B23-096C-724B-A6EE-C15D45DEA0B1}" dt="2025-06-24T15:14:29.308" v="9"/>
          <ac:picMkLst>
            <pc:docMk/>
            <pc:sldMk cId="3335002058" sldId="261"/>
            <ac:picMk id="14" creationId="{669D7DC2-72A4-160E-9E8B-E3462F3B8B2A}"/>
          </ac:picMkLst>
        </pc:picChg>
      </pc:sldChg>
      <pc:sldChg chg="modSp">
        <pc:chgData name="Christine Cooling" userId="S::ccools@yorku.ca::662e5a54-af8e-4100-8f63-7eaef436b7f6" providerId="AD" clId="Web-{029A0B23-096C-724B-A6EE-C15D45DEA0B1}" dt="2025-06-24T15:14:23.793" v="7"/>
        <pc:sldMkLst>
          <pc:docMk/>
          <pc:sldMk cId="1225465179" sldId="262"/>
        </pc:sldMkLst>
        <pc:picChg chg="mod">
          <ac:chgData name="Christine Cooling" userId="S::ccools@yorku.ca::662e5a54-af8e-4100-8f63-7eaef436b7f6" providerId="AD" clId="Web-{029A0B23-096C-724B-A6EE-C15D45DEA0B1}" dt="2025-06-24T15:14:23.605" v="6"/>
          <ac:picMkLst>
            <pc:docMk/>
            <pc:sldMk cId="1225465179" sldId="262"/>
            <ac:picMk id="5" creationId="{CCAF98E6-4784-28FA-45F8-135D2C4CF91C}"/>
          </ac:picMkLst>
        </pc:picChg>
        <pc:picChg chg="mod">
          <ac:chgData name="Christine Cooling" userId="S::ccools@yorku.ca::662e5a54-af8e-4100-8f63-7eaef436b7f6" providerId="AD" clId="Web-{029A0B23-096C-724B-A6EE-C15D45DEA0B1}" dt="2025-06-24T15:14:23.605" v="5"/>
          <ac:picMkLst>
            <pc:docMk/>
            <pc:sldMk cId="1225465179" sldId="262"/>
            <ac:picMk id="7" creationId="{745EA2E7-CAF0-3500-BC96-EA4A7024A1EC}"/>
          </ac:picMkLst>
        </pc:picChg>
        <pc:cxnChg chg="mod">
          <ac:chgData name="Christine Cooling" userId="S::ccools@yorku.ca::662e5a54-af8e-4100-8f63-7eaef436b7f6" providerId="AD" clId="Web-{029A0B23-096C-724B-A6EE-C15D45DEA0B1}" dt="2025-06-24T15:14:23.793" v="7"/>
          <ac:cxnSpMkLst>
            <pc:docMk/>
            <pc:sldMk cId="1225465179" sldId="262"/>
            <ac:cxnSpMk id="6" creationId="{A64E370F-2FBA-7D0D-5DE9-9756ABA4E0F5}"/>
          </ac:cxnSpMkLst>
        </pc:cxnChg>
      </pc:sldChg>
      <pc:sldChg chg="modSp">
        <pc:chgData name="Christine Cooling" userId="S::ccools@yorku.ca::662e5a54-af8e-4100-8f63-7eaef436b7f6" providerId="AD" clId="Web-{029A0B23-096C-724B-A6EE-C15D45DEA0B1}" dt="2025-06-24T15:14:15.480" v="4"/>
        <pc:sldMkLst>
          <pc:docMk/>
          <pc:sldMk cId="2495067780" sldId="263"/>
        </pc:sldMkLst>
        <pc:picChg chg="mod">
          <ac:chgData name="Christine Cooling" userId="S::ccools@yorku.ca::662e5a54-af8e-4100-8f63-7eaef436b7f6" providerId="AD" clId="Web-{029A0B23-096C-724B-A6EE-C15D45DEA0B1}" dt="2025-06-24T15:14:15.480" v="4"/>
          <ac:picMkLst>
            <pc:docMk/>
            <pc:sldMk cId="2495067780" sldId="263"/>
            <ac:picMk id="4" creationId="{18A361FE-F39B-5F11-392A-5FFDC665965B}"/>
          </ac:picMkLst>
        </pc:picChg>
      </pc:sldChg>
      <pc:sldChg chg="modSp">
        <pc:chgData name="Christine Cooling" userId="S::ccools@yorku.ca::662e5a54-af8e-4100-8f63-7eaef436b7f6" providerId="AD" clId="Web-{029A0B23-096C-724B-A6EE-C15D45DEA0B1}" dt="2025-06-24T15:14:40.199" v="19"/>
        <pc:sldMkLst>
          <pc:docMk/>
          <pc:sldMk cId="2369344867" sldId="279"/>
        </pc:sldMkLst>
        <pc:picChg chg="mod">
          <ac:chgData name="Christine Cooling" userId="S::ccools@yorku.ca::662e5a54-af8e-4100-8f63-7eaef436b7f6" providerId="AD" clId="Web-{029A0B23-096C-724B-A6EE-C15D45DEA0B1}" dt="2025-06-24T15:14:40.199" v="19"/>
          <ac:picMkLst>
            <pc:docMk/>
            <pc:sldMk cId="2369344867" sldId="279"/>
            <ac:picMk id="6" creationId="{53D1B7B5-FD4B-BDF2-383E-B7D489AF6397}"/>
          </ac:picMkLst>
        </pc:picChg>
      </pc:sldChg>
      <pc:sldChg chg="modSp">
        <pc:chgData name="Christine Cooling" userId="S::ccools@yorku.ca::662e5a54-af8e-4100-8f63-7eaef436b7f6" providerId="AD" clId="Web-{029A0B23-096C-724B-A6EE-C15D45DEA0B1}" dt="2025-06-24T15:17:31.781" v="48" actId="20577"/>
        <pc:sldMkLst>
          <pc:docMk/>
          <pc:sldMk cId="4207565080" sldId="281"/>
        </pc:sldMkLst>
        <pc:spChg chg="mod">
          <ac:chgData name="Christine Cooling" userId="S::ccools@yorku.ca::662e5a54-af8e-4100-8f63-7eaef436b7f6" providerId="AD" clId="Web-{029A0B23-096C-724B-A6EE-C15D45DEA0B1}" dt="2025-06-24T15:17:31.781" v="48" actId="20577"/>
          <ac:spMkLst>
            <pc:docMk/>
            <pc:sldMk cId="4207565080" sldId="281"/>
            <ac:spMk id="5" creationId="{3CC359A4-A7AF-34F3-C963-FE55E2A52B93}"/>
          </ac:spMkLst>
        </pc:spChg>
      </pc:sldChg>
    </pc:docChg>
  </pc:docChgLst>
  <pc:docChgLst>
    <pc:chgData name="Heath Leone" userId="S::heathl@yorku.ca::fd454411-5258-430a-a6bb-99df25641d82" providerId="AD" clId="Web-{997FB1FE-CEEC-8BEB-9145-B6A17F3FA418}"/>
    <pc:docChg chg="modSld">
      <pc:chgData name="Heath Leone" userId="S::heathl@yorku.ca::fd454411-5258-430a-a6bb-99df25641d82" providerId="AD" clId="Web-{997FB1FE-CEEC-8BEB-9145-B6A17F3FA418}" dt="2025-06-23T20:26:16.391" v="85" actId="1076"/>
      <pc:docMkLst>
        <pc:docMk/>
      </pc:docMkLst>
      <pc:sldChg chg="addSp delSp modSp">
        <pc:chgData name="Heath Leone" userId="S::heathl@yorku.ca::fd454411-5258-430a-a6bb-99df25641d82" providerId="AD" clId="Web-{997FB1FE-CEEC-8BEB-9145-B6A17F3FA418}" dt="2025-06-23T20:24:36.312" v="56"/>
        <pc:sldMkLst>
          <pc:docMk/>
          <pc:sldMk cId="1225465179" sldId="262"/>
        </pc:sldMkLst>
        <pc:spChg chg="del mod">
          <ac:chgData name="Heath Leone" userId="S::heathl@yorku.ca::fd454411-5258-430a-a6bb-99df25641d82" providerId="AD" clId="Web-{997FB1FE-CEEC-8BEB-9145-B6A17F3FA418}" dt="2025-06-23T20:24:36.093" v="55"/>
          <ac:spMkLst>
            <pc:docMk/>
            <pc:sldMk cId="1225465179" sldId="262"/>
            <ac:spMk id="4" creationId="{F6BAE334-A79F-9285-0CDE-4CA7D81CFB59}"/>
          </ac:spMkLst>
        </pc:spChg>
        <pc:spChg chg="add">
          <ac:chgData name="Heath Leone" userId="S::heathl@yorku.ca::fd454411-5258-430a-a6bb-99df25641d82" providerId="AD" clId="Web-{997FB1FE-CEEC-8BEB-9145-B6A17F3FA418}" dt="2025-06-23T20:24:36.312" v="56"/>
          <ac:spMkLst>
            <pc:docMk/>
            <pc:sldMk cId="1225465179" sldId="262"/>
            <ac:spMk id="12" creationId="{2D6DBFBB-9099-823E-3176-CF5F4EE919FF}"/>
          </ac:spMkLst>
        </pc:spChg>
      </pc:sldChg>
      <pc:sldChg chg="addSp delSp modSp">
        <pc:chgData name="Heath Leone" userId="S::heathl@yorku.ca::fd454411-5258-430a-a6bb-99df25641d82" providerId="AD" clId="Web-{997FB1FE-CEEC-8BEB-9145-B6A17F3FA418}" dt="2025-06-23T20:24:32.171" v="52"/>
        <pc:sldMkLst>
          <pc:docMk/>
          <pc:sldMk cId="2495067780" sldId="263"/>
        </pc:sldMkLst>
        <pc:spChg chg="del mod">
          <ac:chgData name="Heath Leone" userId="S::heathl@yorku.ca::fd454411-5258-430a-a6bb-99df25641d82" providerId="AD" clId="Web-{997FB1FE-CEEC-8BEB-9145-B6A17F3FA418}" dt="2025-06-23T20:24:31.890" v="51"/>
          <ac:spMkLst>
            <pc:docMk/>
            <pc:sldMk cId="2495067780" sldId="263"/>
            <ac:spMk id="8" creationId="{C6B271FD-8331-BA53-A426-DC804045C46A}"/>
          </ac:spMkLst>
        </pc:spChg>
        <pc:spChg chg="add">
          <ac:chgData name="Heath Leone" userId="S::heathl@yorku.ca::fd454411-5258-430a-a6bb-99df25641d82" providerId="AD" clId="Web-{997FB1FE-CEEC-8BEB-9145-B6A17F3FA418}" dt="2025-06-23T20:24:32.171" v="52"/>
          <ac:spMkLst>
            <pc:docMk/>
            <pc:sldMk cId="2495067780" sldId="263"/>
            <ac:spMk id="9" creationId="{B46ABE29-F628-7DEC-D73C-D12832003CD5}"/>
          </ac:spMkLst>
        </pc:spChg>
      </pc:sldChg>
      <pc:sldChg chg="addSp delSp modSp">
        <pc:chgData name="Heath Leone" userId="S::heathl@yorku.ca::fd454411-5258-430a-a6bb-99df25641d82" providerId="AD" clId="Web-{997FB1FE-CEEC-8BEB-9145-B6A17F3FA418}" dt="2025-06-23T20:24:25.671" v="47"/>
        <pc:sldMkLst>
          <pc:docMk/>
          <pc:sldMk cId="3070605363" sldId="265"/>
        </pc:sldMkLst>
        <pc:spChg chg="del mod">
          <ac:chgData name="Heath Leone" userId="S::heathl@yorku.ca::fd454411-5258-430a-a6bb-99df25641d82" providerId="AD" clId="Web-{997FB1FE-CEEC-8BEB-9145-B6A17F3FA418}" dt="2025-06-23T20:24:25.234" v="46"/>
          <ac:spMkLst>
            <pc:docMk/>
            <pc:sldMk cId="3070605363" sldId="265"/>
            <ac:spMk id="6" creationId="{B14B85FF-B49E-674D-2439-0312300BE255}"/>
          </ac:spMkLst>
        </pc:spChg>
        <pc:spChg chg="add">
          <ac:chgData name="Heath Leone" userId="S::heathl@yorku.ca::fd454411-5258-430a-a6bb-99df25641d82" providerId="AD" clId="Web-{997FB1FE-CEEC-8BEB-9145-B6A17F3FA418}" dt="2025-06-23T20:24:25.671" v="47"/>
          <ac:spMkLst>
            <pc:docMk/>
            <pc:sldMk cId="3070605363" sldId="265"/>
            <ac:spMk id="9" creationId="{D29C1770-6B5B-8C95-F4BC-96661B07611B}"/>
          </ac:spMkLst>
        </pc:spChg>
      </pc:sldChg>
      <pc:sldChg chg="addSp delSp">
        <pc:chgData name="Heath Leone" userId="S::heathl@yorku.ca::fd454411-5258-430a-a6bb-99df25641d82" providerId="AD" clId="Web-{997FB1FE-CEEC-8BEB-9145-B6A17F3FA418}" dt="2025-06-23T20:24:18.734" v="43"/>
        <pc:sldMkLst>
          <pc:docMk/>
          <pc:sldMk cId="4027102776" sldId="267"/>
        </pc:sldMkLst>
        <pc:spChg chg="add">
          <ac:chgData name="Heath Leone" userId="S::heathl@yorku.ca::fd454411-5258-430a-a6bb-99df25641d82" providerId="AD" clId="Web-{997FB1FE-CEEC-8BEB-9145-B6A17F3FA418}" dt="2025-06-23T20:24:18.734" v="43"/>
          <ac:spMkLst>
            <pc:docMk/>
            <pc:sldMk cId="4027102776" sldId="267"/>
            <ac:spMk id="12" creationId="{044E6271-5A1F-655D-8660-B18FEAE26155}"/>
          </ac:spMkLst>
        </pc:spChg>
        <pc:spChg chg="del">
          <ac:chgData name="Heath Leone" userId="S::heathl@yorku.ca::fd454411-5258-430a-a6bb-99df25641d82" providerId="AD" clId="Web-{997FB1FE-CEEC-8BEB-9145-B6A17F3FA418}" dt="2025-06-23T20:24:18.156" v="42"/>
          <ac:spMkLst>
            <pc:docMk/>
            <pc:sldMk cId="4027102776" sldId="267"/>
            <ac:spMk id="13" creationId="{408BD94E-9FD1-4C36-2222-650A73AB53D3}"/>
          </ac:spMkLst>
        </pc:spChg>
      </pc:sldChg>
      <pc:sldChg chg="addSp delSp modSp">
        <pc:chgData name="Heath Leone" userId="S::heathl@yorku.ca::fd454411-5258-430a-a6bb-99df25641d82" providerId="AD" clId="Web-{997FB1FE-CEEC-8BEB-9145-B6A17F3FA418}" dt="2025-06-23T20:24:07.937" v="41"/>
        <pc:sldMkLst>
          <pc:docMk/>
          <pc:sldMk cId="1536897627" sldId="268"/>
        </pc:sldMkLst>
        <pc:spChg chg="del mod">
          <ac:chgData name="Heath Leone" userId="S::heathl@yorku.ca::fd454411-5258-430a-a6bb-99df25641d82" providerId="AD" clId="Web-{997FB1FE-CEEC-8BEB-9145-B6A17F3FA418}" dt="2025-06-23T20:24:07.578" v="40"/>
          <ac:spMkLst>
            <pc:docMk/>
            <pc:sldMk cId="1536897627" sldId="268"/>
            <ac:spMk id="7" creationId="{3578D71A-17AA-F5BC-D5D3-D57C71295646}"/>
          </ac:spMkLst>
        </pc:spChg>
        <pc:spChg chg="add">
          <ac:chgData name="Heath Leone" userId="S::heathl@yorku.ca::fd454411-5258-430a-a6bb-99df25641d82" providerId="AD" clId="Web-{997FB1FE-CEEC-8BEB-9145-B6A17F3FA418}" dt="2025-06-23T20:24:07.937" v="41"/>
          <ac:spMkLst>
            <pc:docMk/>
            <pc:sldMk cId="1536897627" sldId="268"/>
            <ac:spMk id="10" creationId="{B69A3AF7-04C0-B982-899E-85FE29A3F9BC}"/>
          </ac:spMkLst>
        </pc:spChg>
      </pc:sldChg>
      <pc:sldChg chg="addSp modSp">
        <pc:chgData name="Heath Leone" userId="S::heathl@yorku.ca::fd454411-5258-430a-a6bb-99df25641d82" providerId="AD" clId="Web-{997FB1FE-CEEC-8BEB-9145-B6A17F3FA418}" dt="2025-06-23T20:26:16.391" v="85" actId="1076"/>
        <pc:sldMkLst>
          <pc:docMk/>
          <pc:sldMk cId="796684383" sldId="278"/>
        </pc:sldMkLst>
        <pc:spChg chg="mod">
          <ac:chgData name="Heath Leone" userId="S::heathl@yorku.ca::fd454411-5258-430a-a6bb-99df25641d82" providerId="AD" clId="Web-{997FB1FE-CEEC-8BEB-9145-B6A17F3FA418}" dt="2025-06-23T20:24:53.859" v="57" actId="20577"/>
          <ac:spMkLst>
            <pc:docMk/>
            <pc:sldMk cId="796684383" sldId="278"/>
            <ac:spMk id="3" creationId="{75964F4A-347F-2F3C-A0DE-0614A4110D26}"/>
          </ac:spMkLst>
        </pc:spChg>
        <pc:spChg chg="add mod">
          <ac:chgData name="Heath Leone" userId="S::heathl@yorku.ca::fd454411-5258-430a-a6bb-99df25641d82" providerId="AD" clId="Web-{997FB1FE-CEEC-8BEB-9145-B6A17F3FA418}" dt="2025-06-23T20:26:16.391" v="85" actId="1076"/>
          <ac:spMkLst>
            <pc:docMk/>
            <pc:sldMk cId="796684383" sldId="278"/>
            <ac:spMk id="4" creationId="{A0405A8F-71FB-D7E7-E02B-AEA2DE122C54}"/>
          </ac:spMkLst>
        </pc:spChg>
      </pc:sldChg>
      <pc:sldChg chg="modSp">
        <pc:chgData name="Heath Leone" userId="S::heathl@yorku.ca::fd454411-5258-430a-a6bb-99df25641d82" providerId="AD" clId="Web-{997FB1FE-CEEC-8BEB-9145-B6A17F3FA418}" dt="2025-06-23T20:23:57.812" v="37" actId="20577"/>
        <pc:sldMkLst>
          <pc:docMk/>
          <pc:sldMk cId="2671605572" sldId="280"/>
        </pc:sldMkLst>
        <pc:spChg chg="mod">
          <ac:chgData name="Heath Leone" userId="S::heathl@yorku.ca::fd454411-5258-430a-a6bb-99df25641d82" providerId="AD" clId="Web-{997FB1FE-CEEC-8BEB-9145-B6A17F3FA418}" dt="2025-06-23T20:23:57.812" v="37" actId="20577"/>
          <ac:spMkLst>
            <pc:docMk/>
            <pc:sldMk cId="2671605572" sldId="280"/>
            <ac:spMk id="4" creationId="{DC0154B7-EAF2-7798-C250-F928B4138333}"/>
          </ac:spMkLst>
        </pc:spChg>
      </pc:sldChg>
      <pc:sldChg chg="modSp">
        <pc:chgData name="Heath Leone" userId="S::heathl@yorku.ca::fd454411-5258-430a-a6bb-99df25641d82" providerId="AD" clId="Web-{997FB1FE-CEEC-8BEB-9145-B6A17F3FA418}" dt="2025-06-23T20:23:40.452" v="29" actId="20577"/>
        <pc:sldMkLst>
          <pc:docMk/>
          <pc:sldMk cId="4207565080" sldId="281"/>
        </pc:sldMkLst>
        <pc:spChg chg="mod">
          <ac:chgData name="Heath Leone" userId="S::heathl@yorku.ca::fd454411-5258-430a-a6bb-99df25641d82" providerId="AD" clId="Web-{997FB1FE-CEEC-8BEB-9145-B6A17F3FA418}" dt="2025-06-23T20:23:40.452" v="29" actId="20577"/>
          <ac:spMkLst>
            <pc:docMk/>
            <pc:sldMk cId="4207565080" sldId="281"/>
            <ac:spMk id="5" creationId="{3CC359A4-A7AF-34F3-C963-FE55E2A52B9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theguardian.com/global-development/2023/mar/31/economic-growth-is-needed-to-reduce-global-poverty" TargetMode="External"/><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hyperlink" Target="https://www.theguardian.com/global-development/2023/mar/31/economic-growth-is-needed-to-reduce-global-poverty?utm_source=chatgpt.com"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400">
                <a:solidFill>
                  <a:schemeClr val="bg1"/>
                </a:solidFill>
                <a:cs typeface="Calibri Light"/>
              </a:rPr>
              <a:t> Pitch 6 - UN SDG 1 No Poverty</a:t>
            </a:r>
            <a:br>
              <a:rPr lang="en-US" sz="5400">
                <a:solidFill>
                  <a:schemeClr val="bg1"/>
                </a:solidFill>
                <a:cs typeface="Calibri Light"/>
              </a:rPr>
            </a:br>
            <a:r>
              <a:rPr lang="en-US" sz="5400">
                <a:solidFill>
                  <a:schemeClr val="bg1"/>
                </a:solidFill>
                <a:cs typeface="Calibri Light"/>
              </a:rPr>
              <a:t>Content Analysis </a:t>
            </a:r>
            <a:endParaRPr lang="en-US" sz="5200">
              <a:solidFill>
                <a:schemeClr val="bg1"/>
              </a:solidFill>
              <a:ea typeface="+mj-lt"/>
              <a:cs typeface="+mj-lt"/>
            </a:endParaRP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1: </a:t>
            </a:r>
            <a:r>
              <a:rPr lang="en-CA" sz="2400">
                <a:solidFill>
                  <a:srgbClr val="1F1F1F"/>
                </a:solidFill>
                <a:latin typeface="Google Sans"/>
                <a:cs typeface="Calibri"/>
              </a:rPr>
              <a:t>No Poverty</a:t>
            </a:r>
            <a:endParaRPr lang="en-US" sz="2400">
              <a:cs typeface="Calibri"/>
            </a:endParaRP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A9771B2A-72B1-6F4C-87CA-9207446049B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 Pick out your articles</a:t>
            </a:r>
            <a:endParaRPr lang="en-US">
              <a:ea typeface="Calibri Light" panose="020F0302020204030204"/>
              <a:cs typeface="Calibri Light" panose="020F0302020204030204"/>
            </a:endParaRPr>
          </a:p>
        </p:txBody>
      </p:sp>
      <p:sp>
        <p:nvSpPr>
          <p:cNvPr id="4" name="TextBox 3">
            <a:extLst>
              <a:ext uri="{FF2B5EF4-FFF2-40B4-BE49-F238E27FC236}">
                <a16:creationId xmlns:a16="http://schemas.microsoft.com/office/drawing/2014/main" id="{37962EA0-96F7-18E2-23F8-A5D2F4A72DB0}"/>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a:rPr>
              <a:t>Gather a list of articles related to your topic</a:t>
            </a:r>
          </a:p>
          <a:p>
            <a:pPr marL="285750" indent="-285750">
              <a:buFont typeface="Arial"/>
              <a:buChar char="•"/>
            </a:pPr>
            <a:r>
              <a:rPr lang="en-US">
                <a:cs typeface="Calibri"/>
              </a:rPr>
              <a:t>Example: 10 examples of articles related to UN SDG 1: No Poverty</a:t>
            </a:r>
          </a:p>
        </p:txBody>
      </p:sp>
      <p:sp>
        <p:nvSpPr>
          <p:cNvPr id="3" name="TextBox 2">
            <a:extLst>
              <a:ext uri="{FF2B5EF4-FFF2-40B4-BE49-F238E27FC236}">
                <a16:creationId xmlns:a16="http://schemas.microsoft.com/office/drawing/2014/main" id="{D4E04A25-9B7F-16AC-6462-0AD5F48848D1}"/>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5" name="TextBox 2">
            <a:extLst>
              <a:ext uri="{FF2B5EF4-FFF2-40B4-BE49-F238E27FC236}">
                <a16:creationId xmlns:a16="http://schemas.microsoft.com/office/drawing/2014/main" id="{5169E84F-AEE3-3125-8E88-055E1DF9E375}"/>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pic>
        <p:nvPicPr>
          <p:cNvPr id="6" name="Picture 5" descr="A screenshot of a newspaper&#10;&#10;AI-generated content may be incorrect.">
            <a:extLst>
              <a:ext uri="{FF2B5EF4-FFF2-40B4-BE49-F238E27FC236}">
                <a16:creationId xmlns:a16="http://schemas.microsoft.com/office/drawing/2014/main" id="{3F92DC8F-C9C2-40B4-D211-184E96C6EB05}"/>
              </a:ext>
            </a:extLst>
          </p:cNvPr>
          <p:cNvPicPr>
            <a:picLocks noChangeAspect="1"/>
          </p:cNvPicPr>
          <p:nvPr/>
        </p:nvPicPr>
        <p:blipFill>
          <a:blip r:embed="rId2"/>
          <a:stretch>
            <a:fillRect/>
          </a:stretch>
        </p:blipFill>
        <p:spPr>
          <a:xfrm>
            <a:off x="1368436" y="2265218"/>
            <a:ext cx="6517963" cy="4315691"/>
          </a:xfrm>
          <a:prstGeom prst="rect">
            <a:avLst/>
          </a:prstGeom>
          <a:ln w="57150">
            <a:solidFill>
              <a:schemeClr val="tx1"/>
            </a:solidFill>
          </a:ln>
        </p:spPr>
      </p:pic>
      <p:sp>
        <p:nvSpPr>
          <p:cNvPr id="7" name="TextBox 6">
            <a:extLst>
              <a:ext uri="{FF2B5EF4-FFF2-40B4-BE49-F238E27FC236}">
                <a16:creationId xmlns:a16="http://schemas.microsoft.com/office/drawing/2014/main" id="{875E3B82-77B0-163C-9FAF-A44DF4A9F3CB}"/>
              </a:ext>
            </a:extLst>
          </p:cNvPr>
          <p:cNvSpPr txBox="1"/>
          <p:nvPr/>
        </p:nvSpPr>
        <p:spPr>
          <a:xfrm>
            <a:off x="8070272" y="5631873"/>
            <a:ext cx="4121728"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Kenny, C. (2023, March 31). Economic growth is needed to reduce global poverty. </a:t>
            </a:r>
            <a:r>
              <a:rPr lang="en-US" sz="1000" i="1"/>
              <a:t>The Guardian</a:t>
            </a:r>
            <a:r>
              <a:rPr lang="en-US" sz="1000"/>
              <a:t>.  </a:t>
            </a:r>
            <a:r>
              <a:rPr lang="en-US" sz="1000">
                <a:hlinkClick r:id="rId3"/>
              </a:rPr>
              <a:t>https://www.theguardian.com/global-development/2023/mar/31/economic-growth-is-needed-to-reduce-global-poverty</a:t>
            </a:r>
            <a:r>
              <a:rPr lang="en-US" sz="1000"/>
              <a:t> </a:t>
            </a:r>
            <a:r>
              <a:rPr lang="en-US" sz="1000">
                <a:hlinkClick r:id="rId4"/>
              </a:rPr>
              <a:t>theguardian.com+8theguardian.com+8theguardian.com+8</a:t>
            </a:r>
            <a:endParaRPr lang="en-US" sz="1000"/>
          </a:p>
        </p:txBody>
      </p:sp>
    </p:spTree>
    <p:extLst>
      <p:ext uri="{BB962C8B-B14F-4D97-AF65-F5344CB8AC3E}">
        <p14:creationId xmlns:p14="http://schemas.microsoft.com/office/powerpoint/2010/main" val="187431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2: Setting up a spreadsheet</a:t>
            </a:r>
            <a:endParaRPr lang="en-US">
              <a:ea typeface="Calibri Light" panose="020F0302020204030204"/>
              <a:cs typeface="Calibri Light" panose="020F0302020204030204"/>
            </a:endParaRPr>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latin typeface="Aptos"/>
                <a:cs typeface="Calibri" panose="020F0502020204030204"/>
              </a:rPr>
              <a:t>Setting up the spreadsheet these are excel tips </a:t>
            </a:r>
            <a:endParaRPr lang="en-US">
              <a:latin typeface="Aptos"/>
            </a:endParaRPr>
          </a:p>
          <a:p>
            <a:pPr marL="285750" indent="-285750">
              <a:buFont typeface="Arial,Sans-Serif"/>
              <a:buChar char="•"/>
            </a:pPr>
            <a:r>
              <a:rPr lang="en-US">
                <a:latin typeface="Aptos"/>
                <a:cs typeface="Calibri" panose="020F0502020204030204"/>
              </a:rPr>
              <a:t>Organizing the data in categories is part of your content analysis – you would design the categories  </a:t>
            </a:r>
          </a:p>
          <a:p>
            <a:pPr marL="285750" indent="-285750">
              <a:buFont typeface="Arial"/>
              <a:buChar char="•"/>
            </a:pPr>
            <a:endParaRPr lang="en-US">
              <a:ea typeface="Calibri"/>
              <a:cs typeface="Calibri"/>
            </a:endParaRPr>
          </a:p>
        </p:txBody>
      </p:sp>
      <p:sp>
        <p:nvSpPr>
          <p:cNvPr id="5" name="TextBox 2">
            <a:extLst>
              <a:ext uri="{FF2B5EF4-FFF2-40B4-BE49-F238E27FC236}">
                <a16:creationId xmlns:a16="http://schemas.microsoft.com/office/drawing/2014/main" id="{C28D7331-6247-8D32-9972-82BDB3FD1A90}"/>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pic>
        <p:nvPicPr>
          <p:cNvPr id="6" name="Picture 5" descr="A screenshot of a computer&#10;&#10;AI-generated content may be incorrect.">
            <a:extLst>
              <a:ext uri="{FF2B5EF4-FFF2-40B4-BE49-F238E27FC236}">
                <a16:creationId xmlns:a16="http://schemas.microsoft.com/office/drawing/2014/main" id="{53D1B7B5-FD4B-BDF2-383E-B7D489AF6397}"/>
              </a:ext>
            </a:extLst>
          </p:cNvPr>
          <p:cNvPicPr>
            <a:picLocks noChangeAspect="1"/>
          </p:cNvPicPr>
          <p:nvPr/>
        </p:nvPicPr>
        <p:blipFill>
          <a:blip r:embed="rId2"/>
          <a:stretch>
            <a:fillRect/>
          </a:stretch>
        </p:blipFill>
        <p:spPr>
          <a:xfrm>
            <a:off x="0" y="2610741"/>
            <a:ext cx="12192000" cy="2731541"/>
          </a:xfrm>
          <a:prstGeom prst="rect">
            <a:avLst/>
          </a:prstGeom>
          <a:ln>
            <a:solidFill>
              <a:srgbClr val="FF0000"/>
            </a:solidFill>
          </a:ln>
        </p:spPr>
      </p:pic>
    </p:spTree>
    <p:extLst>
      <p:ext uri="{BB962C8B-B14F-4D97-AF65-F5344CB8AC3E}">
        <p14:creationId xmlns:p14="http://schemas.microsoft.com/office/powerpoint/2010/main" val="2369344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3: Fix column widths</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Example: right click on column "A", then click "column width" to adjust</a:t>
            </a:r>
          </a:p>
          <a:p>
            <a:pPr marL="285750" indent="-285750">
              <a:buFont typeface="Arial,Sans-Serif"/>
              <a:buChar char="•"/>
            </a:pPr>
            <a:r>
              <a:rPr lang="en-US">
                <a:latin typeface="Aptos"/>
                <a:ea typeface="+mn-lt"/>
                <a:cs typeface="+mn-lt"/>
              </a:rPr>
              <a:t>If you want all your widths to be the same, you can do this</a:t>
            </a:r>
          </a:p>
          <a:p>
            <a:pPr marL="285750" indent="-285750">
              <a:buFont typeface="Arial,Sans-Serif"/>
              <a:buChar char="•"/>
            </a:pPr>
            <a:r>
              <a:rPr lang="en-US">
                <a:latin typeface="Aptos"/>
                <a:ea typeface="+mn-lt"/>
                <a:cs typeface="+mn-lt"/>
              </a:rPr>
              <a:t>This is an Excel tip only </a:t>
            </a:r>
            <a:endParaRPr lang="en-US"/>
          </a:p>
        </p:txBody>
      </p:sp>
      <p:pic>
        <p:nvPicPr>
          <p:cNvPr id="5" name="Picture 4" descr="A screenshot of a computer&#10;&#10;Description automatically generated">
            <a:extLst>
              <a:ext uri="{FF2B5EF4-FFF2-40B4-BE49-F238E27FC236}">
                <a16:creationId xmlns:a16="http://schemas.microsoft.com/office/drawing/2014/main" id="{5F1197B7-C857-4366-063C-704B76CAE483}"/>
              </a:ext>
            </a:extLst>
          </p:cNvPr>
          <p:cNvPicPr>
            <a:picLocks noChangeAspect="1"/>
          </p:cNvPicPr>
          <p:nvPr/>
        </p:nvPicPr>
        <p:blipFill>
          <a:blip r:embed="rId2"/>
          <a:stretch>
            <a:fillRect/>
          </a:stretch>
        </p:blipFill>
        <p:spPr>
          <a:xfrm>
            <a:off x="293336" y="2361457"/>
            <a:ext cx="5509329" cy="4053020"/>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79B77E30-E307-7AB8-AA9E-9316C5B30E2C}"/>
              </a:ext>
            </a:extLst>
          </p:cNvPr>
          <p:cNvPicPr>
            <a:picLocks noChangeAspect="1"/>
          </p:cNvPicPr>
          <p:nvPr/>
        </p:nvPicPr>
        <p:blipFill>
          <a:blip r:embed="rId3"/>
          <a:stretch>
            <a:fillRect/>
          </a:stretch>
        </p:blipFill>
        <p:spPr>
          <a:xfrm>
            <a:off x="6397291" y="2349427"/>
            <a:ext cx="5453313" cy="4067056"/>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6F695A23-6975-6D47-293B-8286CCD102AB}"/>
              </a:ext>
            </a:extLst>
          </p:cNvPr>
          <p:cNvCxnSpPr/>
          <p:nvPr/>
        </p:nvCxnSpPr>
        <p:spPr>
          <a:xfrm flipV="1">
            <a:off x="3268580" y="4687562"/>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62DB5770-70AE-A0E3-B4D0-CEFB7492B91C}"/>
              </a:ext>
            </a:extLst>
          </p:cNvPr>
          <p:cNvSpPr/>
          <p:nvPr/>
        </p:nvSpPr>
        <p:spPr>
          <a:xfrm>
            <a:off x="743107" y="3112188"/>
            <a:ext cx="415636" cy="382874"/>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CB62A4F9-6C5D-7D18-9A8D-365A134A5142}"/>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55579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4: Optional - Add a date format</a:t>
            </a:r>
            <a:endParaRPr lang="en-US"/>
          </a:p>
        </p:txBody>
      </p:sp>
      <p:pic>
        <p:nvPicPr>
          <p:cNvPr id="3" name="Picture 2" descr="A screenshot of a computer&#10;&#10;Description automatically generated">
            <a:extLst>
              <a:ext uri="{FF2B5EF4-FFF2-40B4-BE49-F238E27FC236}">
                <a16:creationId xmlns:a16="http://schemas.microsoft.com/office/drawing/2014/main" id="{F8E6F7A1-942A-551F-8895-0903CC576702}"/>
              </a:ext>
            </a:extLst>
          </p:cNvPr>
          <p:cNvPicPr>
            <a:picLocks noChangeAspect="1"/>
          </p:cNvPicPr>
          <p:nvPr/>
        </p:nvPicPr>
        <p:blipFill>
          <a:blip r:embed="rId2"/>
          <a:stretch>
            <a:fillRect/>
          </a:stretch>
        </p:blipFill>
        <p:spPr>
          <a:xfrm>
            <a:off x="1119625" y="2071883"/>
            <a:ext cx="3743394" cy="4584596"/>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3E3C063-B78B-CF8D-8457-E85E7114E77D}"/>
              </a:ext>
            </a:extLst>
          </p:cNvPr>
          <p:cNvPicPr>
            <a:picLocks noChangeAspect="1"/>
          </p:cNvPicPr>
          <p:nvPr/>
        </p:nvPicPr>
        <p:blipFill>
          <a:blip r:embed="rId3"/>
          <a:stretch>
            <a:fillRect/>
          </a:stretch>
        </p:blipFill>
        <p:spPr>
          <a:xfrm>
            <a:off x="5753309" y="2071883"/>
            <a:ext cx="5225894" cy="4584597"/>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3759786" y="4106978"/>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7E6B780-A363-BD62-D9DB-C013CDC513A5}"/>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column, then click "number format" to pick a format</a:t>
            </a:r>
          </a:p>
          <a:p>
            <a:pPr marL="285750" indent="-285750">
              <a:buFont typeface="Arial"/>
              <a:buChar char="•"/>
            </a:pPr>
            <a:r>
              <a:rPr lang="en-US">
                <a:latin typeface="Aptos"/>
                <a:ea typeface="Calibri"/>
                <a:cs typeface="Calibri"/>
              </a:rPr>
              <a:t>This is an Excel tip only </a:t>
            </a:r>
            <a:endParaRPr lang="en-US">
              <a:ea typeface="Calibri"/>
              <a:cs typeface="Calibri"/>
            </a:endParaRPr>
          </a:p>
        </p:txBody>
      </p:sp>
      <p:sp>
        <p:nvSpPr>
          <p:cNvPr id="11" name="Oval 10">
            <a:extLst>
              <a:ext uri="{FF2B5EF4-FFF2-40B4-BE49-F238E27FC236}">
                <a16:creationId xmlns:a16="http://schemas.microsoft.com/office/drawing/2014/main" id="{2C748E16-75C1-BB81-D810-634A630E729C}"/>
              </a:ext>
            </a:extLst>
          </p:cNvPr>
          <p:cNvSpPr/>
          <p:nvPr/>
        </p:nvSpPr>
        <p:spPr>
          <a:xfrm>
            <a:off x="1712925" y="2607173"/>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2">
            <a:extLst>
              <a:ext uri="{FF2B5EF4-FFF2-40B4-BE49-F238E27FC236}">
                <a16:creationId xmlns:a16="http://schemas.microsoft.com/office/drawing/2014/main" id="{80663F94-3354-B21A-79E7-F16384063A32}"/>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269558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74599" y="2077481"/>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5: Optional – Freeze first row</a:t>
            </a:r>
            <a:endParaRPr lang="en-US"/>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row, then click "view", then click "top row" to freeze the top row while scrolling down</a:t>
            </a:r>
          </a:p>
          <a:p>
            <a:pPr marL="285750" indent="-285750">
              <a:buFont typeface="Arial"/>
              <a:buChar char="•"/>
            </a:pPr>
            <a:r>
              <a:rPr lang="en-US">
                <a:latin typeface="Aptos"/>
                <a:ea typeface="Calibri"/>
                <a:cs typeface="Calibri"/>
              </a:rPr>
              <a:t>This is an Excel tip only </a:t>
            </a:r>
            <a:endParaRPr lang="en-US">
              <a:ea typeface="Calibri"/>
              <a:cs typeface="Calibri"/>
            </a:endParaRPr>
          </a:p>
        </p:txBody>
      </p:sp>
      <p:sp>
        <p:nvSpPr>
          <p:cNvPr id="7" name="Oval 6">
            <a:extLst>
              <a:ext uri="{FF2B5EF4-FFF2-40B4-BE49-F238E27FC236}">
                <a16:creationId xmlns:a16="http://schemas.microsoft.com/office/drawing/2014/main" id="{678EBECF-5C31-A08C-71E9-2A53E14D0075}"/>
              </a:ext>
            </a:extLst>
          </p:cNvPr>
          <p:cNvSpPr/>
          <p:nvPr/>
        </p:nvSpPr>
        <p:spPr>
          <a:xfrm>
            <a:off x="289686" y="3752622"/>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C8AB66E8-8DC0-A477-59DD-5B6AFF1380BB}"/>
              </a:ext>
            </a:extLst>
          </p:cNvPr>
          <p:cNvSpPr/>
          <p:nvPr/>
        </p:nvSpPr>
        <p:spPr>
          <a:xfrm>
            <a:off x="4477536" y="2423845"/>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409300" y="3543810"/>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24092" y="4171511"/>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8F646008-CE7F-EF74-4883-CEBB76DFBE2B}"/>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33350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a16="http://schemas.microsoft.com/office/drawing/2014/main" id="{745EA2E7-CAF0-3500-BC96-EA4A7024A1EC}"/>
              </a:ext>
            </a:extLst>
          </p:cNvPr>
          <p:cNvPicPr>
            <a:picLocks noChangeAspect="1"/>
          </p:cNvPicPr>
          <p:nvPr/>
        </p:nvPicPr>
        <p:blipFill>
          <a:blip r:embed="rId2"/>
          <a:stretch>
            <a:fillRect/>
          </a:stretch>
        </p:blipFill>
        <p:spPr>
          <a:xfrm>
            <a:off x="6334318" y="2546684"/>
            <a:ext cx="4957629" cy="3439027"/>
          </a:xfrm>
          <a:prstGeom prst="rect">
            <a:avLst/>
          </a:prstGeom>
          <a:ln>
            <a:solidFill>
              <a:srgbClr val="FF0000"/>
            </a:solidFill>
          </a:ln>
        </p:spPr>
      </p:pic>
      <p:pic>
        <p:nvPicPr>
          <p:cNvPr id="5" name="Picture 4" descr="A screenshot of a computer&#10;&#10;Description automatically generated">
            <a:extLst>
              <a:ext uri="{FF2B5EF4-FFF2-40B4-BE49-F238E27FC236}">
                <a16:creationId xmlns:a16="http://schemas.microsoft.com/office/drawing/2014/main" id="{CCAF98E6-4784-28FA-45F8-135D2C4CF91C}"/>
              </a:ext>
            </a:extLst>
          </p:cNvPr>
          <p:cNvPicPr>
            <a:picLocks noChangeAspect="1"/>
          </p:cNvPicPr>
          <p:nvPr/>
        </p:nvPicPr>
        <p:blipFill>
          <a:blip r:embed="rId3"/>
          <a:stretch>
            <a:fillRect/>
          </a:stretch>
        </p:blipFill>
        <p:spPr>
          <a:xfrm>
            <a:off x="629120" y="2546684"/>
            <a:ext cx="4832748" cy="3439027"/>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6: Entering data in the spreadsheet</a:t>
            </a:r>
            <a:endParaRPr lang="en-US"/>
          </a:p>
        </p:txBody>
      </p:sp>
      <p:cxnSp>
        <p:nvCxnSpPr>
          <p:cNvPr id="6" name="Straight Arrow Connector 5">
            <a:extLst>
              <a:ext uri="{FF2B5EF4-FFF2-40B4-BE49-F238E27FC236}">
                <a16:creationId xmlns:a16="http://schemas.microsoft.com/office/drawing/2014/main" id="{A64E370F-2FBA-7D0D-5DE9-9756ABA4E0F5}"/>
              </a:ext>
            </a:extLst>
          </p:cNvPr>
          <p:cNvCxnSpPr/>
          <p:nvPr/>
        </p:nvCxnSpPr>
        <p:spPr>
          <a:xfrm>
            <a:off x="2890480" y="5760740"/>
            <a:ext cx="4491871" cy="121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0338515-7810-846A-8024-836E70848D66}"/>
              </a:ext>
            </a:extLst>
          </p:cNvPr>
          <p:cNvSpPr/>
          <p:nvPr/>
        </p:nvSpPr>
        <p:spPr>
          <a:xfrm>
            <a:off x="4823817" y="3096888"/>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EBCBE962-35B7-69BA-BFDD-CC772A3C7701}"/>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Copy paste and/or write up necessary information into the sheet</a:t>
            </a:r>
            <a:endParaRPr lang="en-US"/>
          </a:p>
          <a:p>
            <a:pPr marL="285750" indent="-285750">
              <a:buFont typeface="Arial"/>
              <a:buChar char="•"/>
            </a:pPr>
            <a:r>
              <a:rPr lang="en-US">
                <a:cs typeface="Calibri" panose="020F0502020204030204"/>
              </a:rPr>
              <a:t>If text is too long for a cell, you can click "wrap"</a:t>
            </a:r>
            <a:endParaRPr lang="en-US"/>
          </a:p>
        </p:txBody>
      </p:sp>
      <p:sp>
        <p:nvSpPr>
          <p:cNvPr id="3" name="TextBox 2">
            <a:extLst>
              <a:ext uri="{FF2B5EF4-FFF2-40B4-BE49-F238E27FC236}">
                <a16:creationId xmlns:a16="http://schemas.microsoft.com/office/drawing/2014/main" id="{F38948A6-E453-AF3D-3357-C36124A4719E}"/>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9" name="TextBox 10">
            <a:extLst>
              <a:ext uri="{FF2B5EF4-FFF2-40B4-BE49-F238E27FC236}">
                <a16:creationId xmlns:a16="http://schemas.microsoft.com/office/drawing/2014/main" id="{FB6F1DC6-7771-4926-E8CD-AD5C4C8B91CB}"/>
              </a:ext>
            </a:extLst>
          </p:cNvPr>
          <p:cNvSpPr txBox="1"/>
          <p:nvPr/>
        </p:nvSpPr>
        <p:spPr>
          <a:xfrm>
            <a:off x="2506784" y="6004170"/>
            <a:ext cx="2860431" cy="25391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a:t>
            </a:r>
            <a:endParaRPr lang="en-US"/>
          </a:p>
        </p:txBody>
      </p:sp>
      <p:sp>
        <p:nvSpPr>
          <p:cNvPr id="12" name="TextBox 10">
            <a:extLst>
              <a:ext uri="{FF2B5EF4-FFF2-40B4-BE49-F238E27FC236}">
                <a16:creationId xmlns:a16="http://schemas.microsoft.com/office/drawing/2014/main" id="{2D6DBFBB-9099-823E-3176-CF5F4EE919FF}"/>
              </a:ext>
            </a:extLst>
          </p:cNvPr>
          <p:cNvSpPr txBox="1"/>
          <p:nvPr/>
        </p:nvSpPr>
        <p:spPr>
          <a:xfrm>
            <a:off x="9899998" y="6331439"/>
            <a:ext cx="2508739"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err="1"/>
              <a:t>Dehgdan</a:t>
            </a:r>
            <a:r>
              <a:rPr lang="en-US" sz="900">
                <a:ea typeface="+mn-lt"/>
                <a:cs typeface="+mn-lt"/>
              </a:rPr>
              <a:t>, S. K. (2021, October 14). UN development goal of zero hunger 'tragically distant,' global index shows. </a:t>
            </a:r>
            <a:r>
              <a:rPr lang="en-US" sz="900" i="1">
                <a:ea typeface="+mn-lt"/>
                <a:cs typeface="+mn-lt"/>
              </a:rPr>
              <a:t>The Guardian.</a:t>
            </a:r>
            <a:endParaRPr lang="en-US" sz="900" i="1">
              <a:ea typeface="Calibri"/>
              <a:cs typeface="Calibri"/>
            </a:endParaRPr>
          </a:p>
        </p:txBody>
      </p:sp>
    </p:spTree>
    <p:extLst>
      <p:ext uri="{BB962C8B-B14F-4D97-AF65-F5344CB8AC3E}">
        <p14:creationId xmlns:p14="http://schemas.microsoft.com/office/powerpoint/2010/main" val="122546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18A361FE-F39B-5F11-392A-5FFDC665965B}"/>
              </a:ext>
            </a:extLst>
          </p:cNvPr>
          <p:cNvPicPr>
            <a:picLocks noChangeAspect="1"/>
          </p:cNvPicPr>
          <p:nvPr/>
        </p:nvPicPr>
        <p:blipFill rotWithShape="1">
          <a:blip r:embed="rId2"/>
          <a:srcRect t="48849" r="145" b="-128"/>
          <a:stretch/>
        </p:blipFill>
        <p:spPr>
          <a:xfrm>
            <a:off x="3045392" y="2478690"/>
            <a:ext cx="6022398" cy="3516700"/>
          </a:xfrm>
          <a:prstGeom prst="rect">
            <a:avLst/>
          </a:prstGeom>
          <a:ln>
            <a:solidFill>
              <a:schemeClr val="tx1"/>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7: Word Count in Cell </a:t>
            </a:r>
            <a:endParaRPr lang="en-US">
              <a:ea typeface="Calibri Light"/>
              <a:cs typeface="Calibri Light"/>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word count:</a:t>
            </a:r>
            <a:r>
              <a:rPr lang="en-US">
                <a:cs typeface="Calibri"/>
              </a:rPr>
              <a:t> copy paste the article's body </a:t>
            </a:r>
            <a:br>
              <a:rPr lang="en-US">
                <a:cs typeface="Calibri"/>
              </a:rPr>
            </a:br>
            <a:r>
              <a:rPr lang="en-US">
                <a:cs typeface="Calibri"/>
              </a:rPr>
              <a:t>of text into a Word file to get the word count</a:t>
            </a:r>
          </a:p>
          <a:p>
            <a:pPr marL="285750" indent="-285750">
              <a:buFont typeface="Arial"/>
              <a:buChar char="•"/>
            </a:pPr>
            <a:r>
              <a:rPr lang="en-US">
                <a:ea typeface="Calibri"/>
                <a:cs typeface="Calibri"/>
              </a:rPr>
              <a:t>This is an Excel tip only </a:t>
            </a:r>
          </a:p>
        </p:txBody>
      </p:sp>
      <p:sp>
        <p:nvSpPr>
          <p:cNvPr id="6" name="Rectangle 5">
            <a:extLst>
              <a:ext uri="{FF2B5EF4-FFF2-40B4-BE49-F238E27FC236}">
                <a16:creationId xmlns:a16="http://schemas.microsoft.com/office/drawing/2014/main" id="{023A1D7A-F840-32C4-FC1A-03A4C3184941}"/>
              </a:ext>
            </a:extLst>
          </p:cNvPr>
          <p:cNvSpPr/>
          <p:nvPr/>
        </p:nvSpPr>
        <p:spPr>
          <a:xfrm>
            <a:off x="3608809" y="5703028"/>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FEC7B76B-B40A-9EE6-57CE-A352D98DCF0C}"/>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9" name="TextBox 10">
            <a:extLst>
              <a:ext uri="{FF2B5EF4-FFF2-40B4-BE49-F238E27FC236}">
                <a16:creationId xmlns:a16="http://schemas.microsoft.com/office/drawing/2014/main" id="{B46ABE29-F628-7DEC-D73C-D12832003CD5}"/>
              </a:ext>
            </a:extLst>
          </p:cNvPr>
          <p:cNvSpPr txBox="1"/>
          <p:nvPr/>
        </p:nvSpPr>
        <p:spPr>
          <a:xfrm>
            <a:off x="9899998" y="6331439"/>
            <a:ext cx="2508739"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err="1"/>
              <a:t>Dehgdan</a:t>
            </a:r>
            <a:r>
              <a:rPr lang="en-US" sz="900">
                <a:ea typeface="+mn-lt"/>
                <a:cs typeface="+mn-lt"/>
              </a:rPr>
              <a:t>, S. K. (2021, October 14). UN development goal of zero hunger 'tragically distant,' global index shows. </a:t>
            </a:r>
            <a:r>
              <a:rPr lang="en-US" sz="900" i="1">
                <a:ea typeface="+mn-lt"/>
                <a:cs typeface="+mn-lt"/>
              </a:rPr>
              <a:t>The Guardian.</a:t>
            </a:r>
            <a:endParaRPr lang="en-US" sz="900" i="1">
              <a:ea typeface="Calibri"/>
              <a:cs typeface="Calibri"/>
            </a:endParaRPr>
          </a:p>
        </p:txBody>
      </p:sp>
    </p:spTree>
    <p:extLst>
      <p:ext uri="{BB962C8B-B14F-4D97-AF65-F5344CB8AC3E}">
        <p14:creationId xmlns:p14="http://schemas.microsoft.com/office/powerpoint/2010/main" val="24950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8: Column I "Overall Emotion"</a:t>
            </a:r>
            <a:endParaRPr lang="en-US">
              <a:ea typeface="Calibri Light" panose="020F0302020204030204"/>
              <a:cs typeface="Calibri Light" panose="020F0302020204030204"/>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overall emotion:</a:t>
            </a:r>
            <a:r>
              <a:rPr lang="en-US">
                <a:cs typeface="Calibri"/>
              </a:rPr>
              <a:t> </a:t>
            </a:r>
            <a:r>
              <a:rPr lang="en-US" sz="1400">
                <a:cs typeface="Calibri"/>
              </a:rPr>
              <a:t> </a:t>
            </a:r>
            <a:r>
              <a:rPr lang="en-US">
                <a:cs typeface="Calibri"/>
              </a:rPr>
              <a:t>You would need to develop a code book to define what criteria you need to fit in any of your emotions </a:t>
            </a:r>
          </a:p>
        </p:txBody>
      </p:sp>
      <p:sp>
        <p:nvSpPr>
          <p:cNvPr id="8" name="TextBox 7">
            <a:extLst>
              <a:ext uri="{FF2B5EF4-FFF2-40B4-BE49-F238E27FC236}">
                <a16:creationId xmlns:a16="http://schemas.microsoft.com/office/drawing/2014/main" id="{9C964009-7E85-6031-BA8F-219D3CBD2F5B}"/>
              </a:ext>
            </a:extLst>
          </p:cNvPr>
          <p:cNvSpPr txBox="1"/>
          <p:nvPr/>
        </p:nvSpPr>
        <p:spPr>
          <a:xfrm>
            <a:off x="7430103" y="4199882"/>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Concern and urgency </a:t>
            </a:r>
            <a:r>
              <a:rPr lang="en-US">
                <a:cs typeface="Calibri"/>
              </a:rPr>
              <a:t>due to the situation</a:t>
            </a:r>
          </a:p>
        </p:txBody>
      </p:sp>
      <p:pic>
        <p:nvPicPr>
          <p:cNvPr id="3" name="Picture 2" descr="A text on a page&#10;&#10;Description automatically generated">
            <a:extLst>
              <a:ext uri="{FF2B5EF4-FFF2-40B4-BE49-F238E27FC236}">
                <a16:creationId xmlns:a16="http://schemas.microsoft.com/office/drawing/2014/main" id="{5F473D12-EB2E-8F29-5B31-C9817EE19F6F}"/>
              </a:ext>
            </a:extLst>
          </p:cNvPr>
          <p:cNvPicPr>
            <a:picLocks noChangeAspect="1"/>
          </p:cNvPicPr>
          <p:nvPr/>
        </p:nvPicPr>
        <p:blipFill>
          <a:blip r:embed="rId2"/>
          <a:stretch>
            <a:fillRect/>
          </a:stretch>
        </p:blipFill>
        <p:spPr>
          <a:xfrm>
            <a:off x="738654" y="3151056"/>
            <a:ext cx="6331529" cy="2471414"/>
          </a:xfrm>
          <a:prstGeom prst="rect">
            <a:avLst/>
          </a:prstGeom>
          <a:ln>
            <a:solidFill>
              <a:srgbClr val="FF0000"/>
            </a:solidFill>
          </a:ln>
        </p:spPr>
      </p:pic>
      <p:sp>
        <p:nvSpPr>
          <p:cNvPr id="4" name="TextBox 2">
            <a:extLst>
              <a:ext uri="{FF2B5EF4-FFF2-40B4-BE49-F238E27FC236}">
                <a16:creationId xmlns:a16="http://schemas.microsoft.com/office/drawing/2014/main" id="{7D2149EF-8455-3D45-6009-1BA87C7B49FB}"/>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9" name="TextBox 10">
            <a:extLst>
              <a:ext uri="{FF2B5EF4-FFF2-40B4-BE49-F238E27FC236}">
                <a16:creationId xmlns:a16="http://schemas.microsoft.com/office/drawing/2014/main" id="{D29C1770-6B5B-8C95-F4BC-96661B07611B}"/>
              </a:ext>
            </a:extLst>
          </p:cNvPr>
          <p:cNvSpPr txBox="1"/>
          <p:nvPr/>
        </p:nvSpPr>
        <p:spPr>
          <a:xfrm>
            <a:off x="9899998" y="6331439"/>
            <a:ext cx="2508739"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err="1"/>
              <a:t>Dehgdan</a:t>
            </a:r>
            <a:r>
              <a:rPr lang="en-US" sz="900">
                <a:ea typeface="+mn-lt"/>
                <a:cs typeface="+mn-lt"/>
              </a:rPr>
              <a:t>, S. K. (2021, October 14). UN development goal of zero hunger 'tragically distant,' global index shows. </a:t>
            </a:r>
            <a:r>
              <a:rPr lang="en-US" sz="900" i="1">
                <a:ea typeface="+mn-lt"/>
                <a:cs typeface="+mn-lt"/>
              </a:rPr>
              <a:t>The Guardian.</a:t>
            </a:r>
            <a:endParaRPr lang="en-US" sz="900" i="1">
              <a:ea typeface="Calibri"/>
              <a:cs typeface="Calibri"/>
            </a:endParaRPr>
          </a:p>
        </p:txBody>
      </p:sp>
    </p:spTree>
    <p:extLst>
      <p:ext uri="{BB962C8B-B14F-4D97-AF65-F5344CB8AC3E}">
        <p14:creationId xmlns:p14="http://schemas.microsoft.com/office/powerpoint/2010/main" val="307060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yellow and black text&#10;&#10;Description automatically generated">
            <a:extLst>
              <a:ext uri="{FF2B5EF4-FFF2-40B4-BE49-F238E27FC236}">
                <a16:creationId xmlns:a16="http://schemas.microsoft.com/office/drawing/2014/main" id="{7778583E-EB9E-C938-A205-2C5613C05E12}"/>
              </a:ext>
            </a:extLst>
          </p:cNvPr>
          <p:cNvPicPr>
            <a:picLocks noChangeAspect="1"/>
          </p:cNvPicPr>
          <p:nvPr/>
        </p:nvPicPr>
        <p:blipFill>
          <a:blip r:embed="rId2"/>
          <a:stretch>
            <a:fillRect/>
          </a:stretch>
        </p:blipFill>
        <p:spPr>
          <a:xfrm>
            <a:off x="1179825" y="4606425"/>
            <a:ext cx="5212350" cy="693150"/>
          </a:xfrm>
          <a:prstGeom prst="rect">
            <a:avLst/>
          </a:prstGeom>
          <a:ln>
            <a:solidFill>
              <a:srgbClr val="FF0000"/>
            </a:solidFill>
          </a:ln>
        </p:spPr>
      </p:pic>
      <p:pic>
        <p:nvPicPr>
          <p:cNvPr id="4" name="Picture 3" descr="A text on a page&#10;&#10;Description automatically generated">
            <a:extLst>
              <a:ext uri="{FF2B5EF4-FFF2-40B4-BE49-F238E27FC236}">
                <a16:creationId xmlns:a16="http://schemas.microsoft.com/office/drawing/2014/main" id="{1B3AB9F1-D7DE-9212-7243-73AA3C99C846}"/>
              </a:ext>
            </a:extLst>
          </p:cNvPr>
          <p:cNvPicPr>
            <a:picLocks noChangeAspect="1"/>
          </p:cNvPicPr>
          <p:nvPr/>
        </p:nvPicPr>
        <p:blipFill>
          <a:blip r:embed="rId3"/>
          <a:stretch>
            <a:fillRect/>
          </a:stretch>
        </p:blipFill>
        <p:spPr>
          <a:xfrm>
            <a:off x="840000" y="2219411"/>
            <a:ext cx="4812000" cy="1645179"/>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9: Column M "Theme"</a:t>
            </a:r>
            <a:endParaRPr lang="en-US">
              <a:ea typeface="Calibri Light" panose="020F0302020204030204"/>
              <a:cs typeface="Calibri Light" panose="020F0302020204030204"/>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theme:</a:t>
            </a:r>
            <a:r>
              <a:rPr lang="en-US">
                <a:cs typeface="Calibri"/>
              </a:rPr>
              <a:t> analyze the body of the text to see the major themes, look for key words that indicate that</a:t>
            </a:r>
          </a:p>
        </p:txBody>
      </p:sp>
      <p:sp>
        <p:nvSpPr>
          <p:cNvPr id="8" name="TextBox 7">
            <a:extLst>
              <a:ext uri="{FF2B5EF4-FFF2-40B4-BE49-F238E27FC236}">
                <a16:creationId xmlns:a16="http://schemas.microsoft.com/office/drawing/2014/main" id="{9C964009-7E85-6031-BA8F-219D3CBD2F5B}"/>
              </a:ext>
            </a:extLst>
          </p:cNvPr>
          <p:cNvSpPr txBox="1"/>
          <p:nvPr/>
        </p:nvSpPr>
        <p:spPr>
          <a:xfrm>
            <a:off x="7087234" y="303904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Global Hunger Index</a:t>
            </a:r>
            <a:endParaRPr lang="en-US"/>
          </a:p>
        </p:txBody>
      </p:sp>
      <p:sp>
        <p:nvSpPr>
          <p:cNvPr id="10" name="TextBox 9">
            <a:extLst>
              <a:ext uri="{FF2B5EF4-FFF2-40B4-BE49-F238E27FC236}">
                <a16:creationId xmlns:a16="http://schemas.microsoft.com/office/drawing/2014/main" id="{0B2345E7-03CC-7911-DF09-B199C72AF5F1}"/>
              </a:ext>
            </a:extLst>
          </p:cNvPr>
          <p:cNvSpPr txBox="1"/>
          <p:nvPr/>
        </p:nvSpPr>
        <p:spPr>
          <a:xfrm>
            <a:off x="7797682" y="4949408"/>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UN SDG Zero Hunger</a:t>
            </a:r>
            <a:endParaRPr lang="en-US"/>
          </a:p>
        </p:txBody>
      </p:sp>
      <p:cxnSp>
        <p:nvCxnSpPr>
          <p:cNvPr id="6" name="Straight Arrow Connector 5">
            <a:extLst>
              <a:ext uri="{FF2B5EF4-FFF2-40B4-BE49-F238E27FC236}">
                <a16:creationId xmlns:a16="http://schemas.microsoft.com/office/drawing/2014/main" id="{202BF920-1C57-0BC6-F848-BEE2A4FE7ADA}"/>
              </a:ext>
            </a:extLst>
          </p:cNvPr>
          <p:cNvCxnSpPr/>
          <p:nvPr/>
        </p:nvCxnSpPr>
        <p:spPr>
          <a:xfrm>
            <a:off x="5594684" y="3128210"/>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15186AB-C8C4-AB54-DC83-4E57647C19D1}"/>
              </a:ext>
            </a:extLst>
          </p:cNvPr>
          <p:cNvCxnSpPr>
            <a:cxnSpLocks/>
          </p:cNvCxnSpPr>
          <p:nvPr/>
        </p:nvCxnSpPr>
        <p:spPr>
          <a:xfrm>
            <a:off x="6300118" y="4983433"/>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B33CFE0-9287-0292-F4A8-AB9D4599486D}"/>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12" name="TextBox 10">
            <a:extLst>
              <a:ext uri="{FF2B5EF4-FFF2-40B4-BE49-F238E27FC236}">
                <a16:creationId xmlns:a16="http://schemas.microsoft.com/office/drawing/2014/main" id="{044E6271-5A1F-655D-8660-B18FEAE26155}"/>
              </a:ext>
            </a:extLst>
          </p:cNvPr>
          <p:cNvSpPr txBox="1"/>
          <p:nvPr/>
        </p:nvSpPr>
        <p:spPr>
          <a:xfrm>
            <a:off x="9899998" y="6331439"/>
            <a:ext cx="2508739"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err="1"/>
              <a:t>Dehgdan</a:t>
            </a:r>
            <a:r>
              <a:rPr lang="en-US" sz="900">
                <a:ea typeface="+mn-lt"/>
                <a:cs typeface="+mn-lt"/>
              </a:rPr>
              <a:t>, S. K. (2021, October 14). UN development goal of zero hunger 'tragically distant,' global index shows. </a:t>
            </a:r>
            <a:r>
              <a:rPr lang="en-US" sz="900" i="1">
                <a:ea typeface="+mn-lt"/>
                <a:cs typeface="+mn-lt"/>
              </a:rPr>
              <a:t>The Guardian.</a:t>
            </a:r>
            <a:endParaRPr lang="en-US" sz="900" i="1">
              <a:ea typeface="Calibri"/>
              <a:cs typeface="Calibri"/>
            </a:endParaRPr>
          </a:p>
        </p:txBody>
      </p:sp>
    </p:spTree>
    <p:extLst>
      <p:ext uri="{BB962C8B-B14F-4D97-AF65-F5344CB8AC3E}">
        <p14:creationId xmlns:p14="http://schemas.microsoft.com/office/powerpoint/2010/main" val="40271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176679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10: Column J "Post Theme"</a:t>
            </a: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post theme:</a:t>
            </a:r>
            <a:r>
              <a:rPr lang="en-US">
                <a:cs typeface="Calibri"/>
              </a:rPr>
              <a:t> analyze the body of the text to see the language used, and see whether the article is analytical, informative, critical, etc.</a:t>
            </a:r>
          </a:p>
        </p:txBody>
      </p:sp>
      <p:sp>
        <p:nvSpPr>
          <p:cNvPr id="6" name="TextBox 5">
            <a:extLst>
              <a:ext uri="{FF2B5EF4-FFF2-40B4-BE49-F238E27FC236}">
                <a16:creationId xmlns:a16="http://schemas.microsoft.com/office/drawing/2014/main" id="{07F660A4-CE8D-CC00-42A5-768E374A90A1}"/>
              </a:ext>
            </a:extLst>
          </p:cNvPr>
          <p:cNvSpPr txBox="1"/>
          <p:nvPr/>
        </p:nvSpPr>
        <p:spPr>
          <a:xfrm>
            <a:off x="7792257" y="3433924"/>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Informative </a:t>
            </a:r>
            <a:r>
              <a:rPr lang="en-US">
                <a:cs typeface="Calibri"/>
              </a:rPr>
              <a:t>of how GHI scores are calculated, what GHI scores mean, etc.</a:t>
            </a:r>
          </a:p>
        </p:txBody>
      </p:sp>
      <p:pic>
        <p:nvPicPr>
          <p:cNvPr id="4" name="Picture 3" descr="A white text with red and black text&#10;&#10;Description automatically generated">
            <a:extLst>
              <a:ext uri="{FF2B5EF4-FFF2-40B4-BE49-F238E27FC236}">
                <a16:creationId xmlns:a16="http://schemas.microsoft.com/office/drawing/2014/main" id="{5C87054F-CEC4-0B58-F8C9-E61C2FDC19F2}"/>
              </a:ext>
            </a:extLst>
          </p:cNvPr>
          <p:cNvPicPr>
            <a:picLocks noChangeAspect="1"/>
          </p:cNvPicPr>
          <p:nvPr/>
        </p:nvPicPr>
        <p:blipFill>
          <a:blip r:embed="rId2"/>
          <a:stretch>
            <a:fillRect/>
          </a:stretch>
        </p:blipFill>
        <p:spPr>
          <a:xfrm>
            <a:off x="930000" y="2842007"/>
            <a:ext cx="6114000" cy="3135985"/>
          </a:xfrm>
          <a:prstGeom prst="rect">
            <a:avLst/>
          </a:prstGeom>
          <a:ln>
            <a:solidFill>
              <a:srgbClr val="FF0000"/>
            </a:solidFill>
          </a:ln>
        </p:spPr>
      </p:pic>
      <p:cxnSp>
        <p:nvCxnSpPr>
          <p:cNvPr id="8" name="Straight Arrow Connector 7">
            <a:extLst>
              <a:ext uri="{FF2B5EF4-FFF2-40B4-BE49-F238E27FC236}">
                <a16:creationId xmlns:a16="http://schemas.microsoft.com/office/drawing/2014/main" id="{3E1E4B3E-DD8E-A5FA-8DA9-FA78F7961DA6}"/>
              </a:ext>
            </a:extLst>
          </p:cNvPr>
          <p:cNvCxnSpPr/>
          <p:nvPr/>
        </p:nvCxnSpPr>
        <p:spPr>
          <a:xfrm>
            <a:off x="6923707" y="3481094"/>
            <a:ext cx="863920" cy="137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ABE88AD-A7E3-5510-7EC6-2BEDB1838B0D}"/>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10" name="TextBox 10">
            <a:extLst>
              <a:ext uri="{FF2B5EF4-FFF2-40B4-BE49-F238E27FC236}">
                <a16:creationId xmlns:a16="http://schemas.microsoft.com/office/drawing/2014/main" id="{B69A3AF7-04C0-B982-899E-85FE29A3F9BC}"/>
              </a:ext>
            </a:extLst>
          </p:cNvPr>
          <p:cNvSpPr txBox="1"/>
          <p:nvPr/>
        </p:nvSpPr>
        <p:spPr>
          <a:xfrm>
            <a:off x="9899998" y="6331439"/>
            <a:ext cx="2508739"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err="1"/>
              <a:t>Dehgdan</a:t>
            </a:r>
            <a:r>
              <a:rPr lang="en-US" sz="900">
                <a:ea typeface="+mn-lt"/>
                <a:cs typeface="+mn-lt"/>
              </a:rPr>
              <a:t>, S. K. (2021, October 14). UN development goal of zero hunger 'tragically distant,' global index shows. </a:t>
            </a:r>
            <a:r>
              <a:rPr lang="en-US" sz="900" i="1">
                <a:ea typeface="+mn-lt"/>
                <a:cs typeface="+mn-lt"/>
              </a:rPr>
              <a:t>The Guardian.</a:t>
            </a:r>
            <a:endParaRPr lang="en-US" sz="900" i="1">
              <a:ea typeface="Calibri"/>
              <a:cs typeface="Calibri"/>
            </a:endParaRPr>
          </a:p>
        </p:txBody>
      </p:sp>
    </p:spTree>
    <p:extLst>
      <p:ext uri="{BB962C8B-B14F-4D97-AF65-F5344CB8AC3E}">
        <p14:creationId xmlns:p14="http://schemas.microsoft.com/office/powerpoint/2010/main" val="1536897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spreadsheet&#10;&#10;Description automatically generated">
            <a:extLst>
              <a:ext uri="{FF2B5EF4-FFF2-40B4-BE49-F238E27FC236}">
                <a16:creationId xmlns:a16="http://schemas.microsoft.com/office/drawing/2014/main" id="{E248E3AE-38C9-3092-74EF-835049FB886D}"/>
              </a:ext>
            </a:extLst>
          </p:cNvPr>
          <p:cNvPicPr>
            <a:picLocks noChangeAspect="1"/>
          </p:cNvPicPr>
          <p:nvPr/>
        </p:nvPicPr>
        <p:blipFill>
          <a:blip r:embed="rId2"/>
          <a:stretch>
            <a:fillRect/>
          </a:stretch>
        </p:blipFill>
        <p:spPr>
          <a:xfrm>
            <a:off x="2854635" y="4108881"/>
            <a:ext cx="5524501" cy="2479599"/>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What your sheet should look like </a:t>
            </a:r>
          </a:p>
        </p:txBody>
      </p:sp>
      <p:pic>
        <p:nvPicPr>
          <p:cNvPr id="5" name="Picture 4" descr="A screenshot of a computer&#10;&#10;Description automatically generated">
            <a:extLst>
              <a:ext uri="{FF2B5EF4-FFF2-40B4-BE49-F238E27FC236}">
                <a16:creationId xmlns:a16="http://schemas.microsoft.com/office/drawing/2014/main" id="{A22490E5-3336-B80D-6B72-4C62EC53F07C}"/>
              </a:ext>
            </a:extLst>
          </p:cNvPr>
          <p:cNvPicPr>
            <a:picLocks noChangeAspect="1"/>
          </p:cNvPicPr>
          <p:nvPr/>
        </p:nvPicPr>
        <p:blipFill rotWithShape="1">
          <a:blip r:embed="rId3"/>
          <a:srcRect l="68" b="25768"/>
          <a:stretch/>
        </p:blipFill>
        <p:spPr>
          <a:xfrm>
            <a:off x="350921" y="1490773"/>
            <a:ext cx="9409705" cy="2793282"/>
          </a:xfrm>
          <a:prstGeom prst="rect">
            <a:avLst/>
          </a:prstGeom>
          <a:ln>
            <a:solidFill>
              <a:srgbClr val="FF0000"/>
            </a:solidFill>
          </a:ln>
        </p:spPr>
      </p:pic>
      <p:sp>
        <p:nvSpPr>
          <p:cNvPr id="3" name="TextBox 2">
            <a:extLst>
              <a:ext uri="{FF2B5EF4-FFF2-40B4-BE49-F238E27FC236}">
                <a16:creationId xmlns:a16="http://schemas.microsoft.com/office/drawing/2014/main" id="{CD95099C-FBC8-7BED-1D7A-0BFCCBA77CD7}"/>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4" name="TextBox 10">
            <a:extLst>
              <a:ext uri="{FF2B5EF4-FFF2-40B4-BE49-F238E27FC236}">
                <a16:creationId xmlns:a16="http://schemas.microsoft.com/office/drawing/2014/main" id="{DC0154B7-EAF2-7798-C250-F928B4138333}"/>
              </a:ext>
            </a:extLst>
          </p:cNvPr>
          <p:cNvSpPr txBox="1"/>
          <p:nvPr/>
        </p:nvSpPr>
        <p:spPr>
          <a:xfrm>
            <a:off x="9899998" y="6331439"/>
            <a:ext cx="2508739"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err="1"/>
              <a:t>Dehgdan</a:t>
            </a:r>
            <a:r>
              <a:rPr lang="en-US" sz="900">
                <a:ea typeface="+mn-lt"/>
                <a:cs typeface="+mn-lt"/>
              </a:rPr>
              <a:t>, S. K. (2021, October 14). UN development goal of zero hunger 'tragically distant,' global index shows. </a:t>
            </a:r>
            <a:r>
              <a:rPr lang="en-US" sz="900" i="1">
                <a:ea typeface="+mn-lt"/>
                <a:cs typeface="+mn-lt"/>
              </a:rPr>
              <a:t>The Guardian.</a:t>
            </a:r>
            <a:endParaRPr lang="en-US" sz="900" i="1">
              <a:ea typeface="Calibri"/>
              <a:cs typeface="Calibri"/>
            </a:endParaRPr>
          </a:p>
        </p:txBody>
      </p:sp>
    </p:spTree>
    <p:extLst>
      <p:ext uri="{BB962C8B-B14F-4D97-AF65-F5344CB8AC3E}">
        <p14:creationId xmlns:p14="http://schemas.microsoft.com/office/powerpoint/2010/main" val="267160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References</a:t>
            </a:r>
          </a:p>
        </p:txBody>
      </p:sp>
      <p:sp>
        <p:nvSpPr>
          <p:cNvPr id="5" name="TextBox 4">
            <a:extLst>
              <a:ext uri="{FF2B5EF4-FFF2-40B4-BE49-F238E27FC236}">
                <a16:creationId xmlns:a16="http://schemas.microsoft.com/office/drawing/2014/main" id="{3CC359A4-A7AF-34F3-C963-FE55E2A52B93}"/>
              </a:ext>
            </a:extLst>
          </p:cNvPr>
          <p:cNvSpPr txBox="1"/>
          <p:nvPr/>
        </p:nvSpPr>
        <p:spPr>
          <a:xfrm>
            <a:off x="840336" y="1507755"/>
            <a:ext cx="10668000" cy="314573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400">
              <a:ea typeface="+mn-lt"/>
              <a:cs typeface="+mn-lt"/>
            </a:endParaRPr>
          </a:p>
          <a:p>
            <a:pPr marL="228600" indent="-228600">
              <a:lnSpc>
                <a:spcPct val="90000"/>
              </a:lnSpc>
              <a:spcBef>
                <a:spcPts val="1000"/>
              </a:spcBef>
              <a:spcAft>
                <a:spcPts val="500"/>
              </a:spcAft>
            </a:pPr>
            <a:r>
              <a:rPr lang="en-US" sz="1400" err="1">
                <a:ea typeface="+mn-lt"/>
                <a:cs typeface="+mn-lt"/>
              </a:rPr>
              <a:t>Dehgdan</a:t>
            </a:r>
            <a:r>
              <a:rPr lang="en-US" sz="1400">
                <a:ea typeface="+mn-lt"/>
                <a:cs typeface="+mn-lt"/>
              </a:rPr>
              <a:t>, S. K. (2021, October 14). UN development goal of zero hunger 'tragically distant,' global index shows. </a:t>
            </a:r>
            <a:r>
              <a:rPr lang="en-US" sz="1400" i="1">
                <a:ea typeface="+mn-lt"/>
                <a:cs typeface="+mn-lt"/>
              </a:rPr>
              <a:t>The Guardian.</a:t>
            </a:r>
            <a:r>
              <a:rPr lang="en-US" sz="1400">
                <a:ea typeface="+mn-lt"/>
                <a:cs typeface="+mn-lt"/>
              </a:rPr>
              <a:t> https://www.theguardian.com/global-development/2021/oct/14/un-development-goal-of-zero-hunger-tragically-distant-global-index-shows </a:t>
            </a:r>
            <a:endParaRPr lang="en-US">
              <a:ea typeface="+mn-lt"/>
              <a:cs typeface="+mn-lt"/>
            </a:endParaRPr>
          </a:p>
          <a:p>
            <a:pPr marL="228600" indent="-228600">
              <a:lnSpc>
                <a:spcPct val="90000"/>
              </a:lnSpc>
              <a:spcBef>
                <a:spcPts val="1000"/>
              </a:spcBef>
              <a:spcAft>
                <a:spcPts val="500"/>
              </a:spcAft>
            </a:pPr>
            <a:r>
              <a:rPr lang="en-US" sz="1400">
                <a:ea typeface="+mn-lt"/>
                <a:cs typeface="+mn-lt"/>
              </a:rPr>
              <a:t>Department of Economic and Social Affairs (2024). </a:t>
            </a:r>
            <a:r>
              <a:rPr lang="en-US" sz="1400" i="1">
                <a:ea typeface="+mn-lt"/>
                <a:cs typeface="+mn-lt"/>
              </a:rPr>
              <a:t>The sustainable development goals report 2024</a:t>
            </a:r>
            <a:r>
              <a:rPr lang="en-US" sz="1400">
                <a:ea typeface="+mn-lt"/>
                <a:cs typeface="+mn-lt"/>
              </a:rPr>
              <a:t>. United Nations. https://unstats.un.org/sdgs/report/2024/The-Sustainable-Development-Goals-Report-2024.pdf.</a:t>
            </a:r>
            <a:endParaRPr lang="en-US"/>
          </a:p>
          <a:p>
            <a:pPr marL="228600" indent="-228600">
              <a:lnSpc>
                <a:spcPct val="90000"/>
              </a:lnSpc>
              <a:spcBef>
                <a:spcPts val="1000"/>
              </a:spcBef>
              <a:spcAft>
                <a:spcPts val="500"/>
              </a:spcAft>
            </a:pPr>
            <a:r>
              <a:rPr lang="en-US" sz="1400">
                <a:ea typeface="+mn-lt"/>
                <a:cs typeface="+mn-lt"/>
              </a:rPr>
              <a:t>Kenny, C. (2023, March 31). Economic growth is needed to reduce global poverty. </a:t>
            </a:r>
            <a:r>
              <a:rPr lang="en-US" sz="1400" i="1">
                <a:ea typeface="+mn-lt"/>
                <a:cs typeface="+mn-lt"/>
              </a:rPr>
              <a:t>The Guardian.  </a:t>
            </a:r>
            <a:r>
              <a:rPr lang="en-US" sz="1400">
                <a:ea typeface="+mn-lt"/>
                <a:cs typeface="+mn-lt"/>
              </a:rPr>
              <a:t>https://www.theguardian.com/global-development/2023/mar/31/economic-growth-is-needed-to-reduce-global-poverty theguardian.com+8theguardian.com+8theguardian.com+8 </a:t>
            </a:r>
            <a:endParaRPr lang="en-US">
              <a:ea typeface="+mn-lt"/>
              <a:cs typeface="+mn-lt"/>
            </a:endParaRPr>
          </a:p>
          <a:p>
            <a:pPr marL="228600" indent="-228600">
              <a:lnSpc>
                <a:spcPct val="90000"/>
              </a:lnSpc>
              <a:spcBef>
                <a:spcPts val="1000"/>
              </a:spcBef>
              <a:spcAft>
                <a:spcPts val="500"/>
              </a:spcAft>
            </a:pPr>
            <a:endParaRPr lang="en-US" sz="1400">
              <a:ea typeface="Calibri"/>
              <a:cs typeface="Calibri" panose="020F0502020204030204"/>
            </a:endParaRPr>
          </a:p>
          <a:p>
            <a:pPr marL="228600" indent="-228600">
              <a:lnSpc>
                <a:spcPct val="90000"/>
              </a:lnSpc>
              <a:spcBef>
                <a:spcPts val="1000"/>
              </a:spcBef>
              <a:spcAft>
                <a:spcPts val="500"/>
              </a:spcAft>
            </a:pPr>
            <a:endParaRPr lang="en-US" sz="1400">
              <a:ea typeface="Calibri"/>
              <a:cs typeface="Calibri" panose="020F0502020204030204"/>
            </a:endParaRPr>
          </a:p>
        </p:txBody>
      </p:sp>
      <p:sp>
        <p:nvSpPr>
          <p:cNvPr id="3" name="TextBox 2">
            <a:extLst>
              <a:ext uri="{FF2B5EF4-FFF2-40B4-BE49-F238E27FC236}">
                <a16:creationId xmlns:a16="http://schemas.microsoft.com/office/drawing/2014/main" id="{88E3EF0B-C5CB-CF10-0EBD-4EDE84B153BD}"/>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4207565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1</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a:bodyPr>
          <a:lstStyle/>
          <a:p>
            <a:pPr marL="0" indent="0">
              <a:lnSpc>
                <a:spcPct val="90000"/>
              </a:lnSpc>
              <a:spcBef>
                <a:spcPts val="1000"/>
              </a:spcBef>
              <a:buNone/>
            </a:pPr>
            <a:r>
              <a:rPr lang="en-US" sz="2000">
                <a:latin typeface="Aptos"/>
              </a:rPr>
              <a:t>“Ending poverty requires a wide-ranging approach that combines comprehensive social protection systems, inclusive economic policies, investments in human capital, measures to address inequality and climate resilience, and international cooperation and partnership” (DESA, 2024).</a:t>
            </a:r>
          </a:p>
        </p:txBody>
      </p:sp>
      <p:sp>
        <p:nvSpPr>
          <p:cNvPr id="5"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
        <p:nvSpPr>
          <p:cNvPr id="6" name="TextBox 5">
            <a:extLst>
              <a:ext uri="{FF2B5EF4-FFF2-40B4-BE49-F238E27FC236}">
                <a16:creationId xmlns:a16="http://schemas.microsoft.com/office/drawing/2014/main" id="{E38B3330-091E-2F95-9D88-43DAC0824A86}"/>
              </a:ext>
            </a:extLst>
          </p:cNvPr>
          <p:cNvSpPr txBox="1"/>
          <p:nvPr/>
        </p:nvSpPr>
        <p:spPr>
          <a:xfrm>
            <a:off x="10277705"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99F850E-2E5F-5372-B76A-5E80B682C68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42646BF-6518-EBF6-26E3-044A3BAC1B12}"/>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9004D2-6677-39A1-AD50-E55BEBD0FAA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B42F382-7961-B5D5-8F16-18E69F5A1F1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960F3F-2E97-AED7-7569-B844A2E02B7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49CD0B-7307-0D5D-3D96-19937E43AA60}"/>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C6C8B756-F36C-44AC-A578-EC4210D6798F}"/>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Pitch 6 - UN SDG 1 No Poverty Content Analysis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vt:lpstr>
      <vt:lpstr>What is Content Analysis? </vt:lpstr>
      <vt:lpstr>What does Content Analysis do? </vt:lpstr>
      <vt:lpstr>Categories </vt:lpstr>
      <vt:lpstr>Mutually exclusive</vt:lpstr>
      <vt:lpstr>Exhaustive</vt:lpstr>
      <vt:lpstr>Data Comparisons </vt:lpstr>
      <vt:lpstr>PowerPoint Presentation</vt:lpstr>
      <vt:lpstr>Step 1: Pick out your articles</vt:lpstr>
      <vt:lpstr>Step 2: Setting up a spreadsheet</vt:lpstr>
      <vt:lpstr>Step 3: Fix column widths</vt:lpstr>
      <vt:lpstr>Step 4: Optional - Add a date format</vt:lpstr>
      <vt:lpstr>Step 5: Optional – Freeze first row</vt:lpstr>
      <vt:lpstr>Step 6: Entering data in the spreadsheet</vt:lpstr>
      <vt:lpstr>Step 7: Word Count in Cell </vt:lpstr>
      <vt:lpstr>Step 8: Column I "Overall Emotion"</vt:lpstr>
      <vt:lpstr>Step 9: Column M "Theme"</vt:lpstr>
      <vt:lpstr>Step 10: Column J "Post Theme"</vt:lpstr>
      <vt:lpstr>What your sheet should look like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