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37_8A357012.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12C_F65B6443.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30_AFEE7321.xml" ContentType="application/vnd.ms-powerpoint.comments+xml"/>
  <Override PartName="/ppt/notesSlides/notesSlide16.xml" ContentType="application/vnd.openxmlformats-officedocument.presentationml.notesSlide+xml"/>
  <Override PartName="/ppt/comments/modernComment_123_886EB430.xml" ContentType="application/vnd.ms-powerpoint.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omments/modernComment_139_1C5C9306.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11" r:id="rId5"/>
  </p:sldMasterIdLst>
  <p:notesMasterIdLst>
    <p:notesMasterId r:id="rId38"/>
  </p:notesMasterIdLst>
  <p:sldIdLst>
    <p:sldId id="261" r:id="rId6"/>
    <p:sldId id="309" r:id="rId7"/>
    <p:sldId id="310" r:id="rId8"/>
    <p:sldId id="258" r:id="rId9"/>
    <p:sldId id="311" r:id="rId10"/>
    <p:sldId id="287" r:id="rId11"/>
    <p:sldId id="299" r:id="rId12"/>
    <p:sldId id="262" r:id="rId13"/>
    <p:sldId id="263" r:id="rId14"/>
    <p:sldId id="286" r:id="rId15"/>
    <p:sldId id="300" r:id="rId16"/>
    <p:sldId id="264" r:id="rId17"/>
    <p:sldId id="306" r:id="rId18"/>
    <p:sldId id="303" r:id="rId19"/>
    <p:sldId id="269" r:id="rId20"/>
    <p:sldId id="266" r:id="rId21"/>
    <p:sldId id="273" r:id="rId22"/>
    <p:sldId id="289" r:id="rId23"/>
    <p:sldId id="275" r:id="rId24"/>
    <p:sldId id="304" r:id="rId25"/>
    <p:sldId id="291" r:id="rId26"/>
    <p:sldId id="276" r:id="rId27"/>
    <p:sldId id="295" r:id="rId28"/>
    <p:sldId id="278" r:id="rId29"/>
    <p:sldId id="305" r:id="rId30"/>
    <p:sldId id="307" r:id="rId31"/>
    <p:sldId id="280" r:id="rId32"/>
    <p:sldId id="281" r:id="rId33"/>
    <p:sldId id="308" r:id="rId34"/>
    <p:sldId id="312" r:id="rId35"/>
    <p:sldId id="313" r:id="rId36"/>
    <p:sldId id="31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3ED9413-B528-217E-4199-2CA56026F2C1}" name="Soula Gountouvas" initials="SG" userId="S::soulag@yorku.ca::5591a1a2-07d0-4eaf-a20e-a34f1d3c2dc2" providerId="AD"/>
  <p188:author id="{5CD7A483-5919-09B8-DA6F-AA778E3A2BE5}" name="Kalin" initials="K" userId="e994ab0dc224e954" providerId="Windows Live"/>
  <p188:author id="{A74D6088-1988-C042-5F71-392761DE69B2}" name="Tylar Robin" initials="TR" userId="S::tylar24@yorku.ca::1cd1c560-9499-4d93-ae8e-166fb5ffc9c8" providerId="AD"/>
  <p188:author id="{3DD8CF97-D6D5-3854-DECF-BD8C3020116E}" name="Alain Saleh" initials="AS" userId="S::alains@yorku.ca::039d1f4c-e284-49fb-82d8-3ace0e393fd6" providerId="AD"/>
  <p188:author id="{603E07AB-453B-852E-80FA-C362FA690D7E}" name="Sabine Lauffer" initials="SL" userId="Sabine Lauffer" providerId="None"/>
  <p188:author id="{66E463CA-28AF-1C92-4CA2-50E2AF16DCFC}" name="Gabrielle Al Cooper-Saint-Cyr" initials="GC" userId="S::gcsc21@yorku.ca::a9ecc4e4-a0e9-4c3a-8c75-828370c5f39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5082"/>
    <a:srgbClr val="04568C"/>
    <a:srgbClr val="164D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2EAFC8-6442-C576-F56D-967D1487A426}" v="27" dt="2023-06-15T21:27:41.333"/>
    <p1510:client id="{116394FD-27AF-C773-E1BA-63F4C5F9CCA8}" v="21" dt="2023-09-01T14:52:16.975"/>
    <p1510:client id="{2123B910-45F2-B7B2-AC2F-B836353F3484}" v="109" dt="2023-08-18T13:58:25.133"/>
    <p1510:client id="{42BEE399-2A1B-C655-2A95-291E58C4FDD0}" v="963" dt="2023-08-10T15:38:48.947"/>
    <p1510:client id="{54B4AFDD-4A06-A347-B3CF-8BD7D2B83600}" v="12" dt="2023-05-31T14:35:06.381"/>
    <p1510:client id="{859A615C-E6BD-2580-EE4D-E0B18B594AED}" v="4" dt="2023-09-01T10:08:26.302"/>
    <p1510:client id="{90369839-D99E-B60C-43AA-B6AC8A8018A2}" v="212" dt="2023-06-13T14:47:53.589"/>
    <p1510:client id="{B7DD065D-66D2-5FEE-7C39-563CDD5E8A99}" v="19" dt="2023-06-14T16:31:58.244"/>
    <p1510:client id="{C88907D6-AF62-DA7B-C4D6-6B6073F3EB4E}" v="33" dt="2023-06-15T15:29:19.795"/>
    <p1510:client id="{CCA865F4-01F8-0E8D-BC88-D435B6ABB5A7}" v="26" dt="2023-08-25T14:13:34.794"/>
    <p1510:client id="{D2639C22-72A9-CB15-E6F2-0650F3BDE3FB}" v="85" dt="2023-08-30T15:42:26.559"/>
    <p1510:client id="{D7B89769-257A-F1D2-9295-16CD0B916098}" v="27" dt="2023-07-21T14:13:16.440"/>
    <p1510:client id="{EF0C6151-EB38-1894-EF1B-5C8886E564FF}" v="258" dt="2023-08-25T19:31:07.291"/>
    <p1510:client id="{F0839534-5174-F9D0-2284-278C7E43C498}" v="295" dt="2023-06-16T17:23:49.0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470" autoAdjust="0"/>
  </p:normalViewPr>
  <p:slideViewPr>
    <p:cSldViewPr snapToGrid="0">
      <p:cViewPr varScale="1">
        <p:scale>
          <a:sx n="42" d="100"/>
          <a:sy n="42" d="100"/>
        </p:scale>
        <p:origin x="2227"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Olivia St-Pierre" userId="S::mosp@yorku.ca::f5deaa9c-37c6-4c7c-8ddc-11b4aabd0f7c" providerId="AD" clId="Web-{859A615C-E6BD-2580-EE4D-E0B18B594AED}"/>
    <pc:docChg chg="modSld">
      <pc:chgData name="Megan Olivia St-Pierre" userId="S::mosp@yorku.ca::f5deaa9c-37c6-4c7c-8ddc-11b4aabd0f7c" providerId="AD" clId="Web-{859A615C-E6BD-2580-EE4D-E0B18B594AED}" dt="2023-09-01T10:08:26.302" v="1" actId="20577"/>
      <pc:docMkLst>
        <pc:docMk/>
      </pc:docMkLst>
      <pc:sldChg chg="modSp">
        <pc:chgData name="Megan Olivia St-Pierre" userId="S::mosp@yorku.ca::f5deaa9c-37c6-4c7c-8ddc-11b4aabd0f7c" providerId="AD" clId="Web-{859A615C-E6BD-2580-EE4D-E0B18B594AED}" dt="2023-09-01T10:08:26.302" v="1" actId="20577"/>
        <pc:sldMkLst>
          <pc:docMk/>
          <pc:sldMk cId="966538321" sldId="264"/>
        </pc:sldMkLst>
        <pc:spChg chg="mod">
          <ac:chgData name="Megan Olivia St-Pierre" userId="S::mosp@yorku.ca::f5deaa9c-37c6-4c7c-8ddc-11b4aabd0f7c" providerId="AD" clId="Web-{859A615C-E6BD-2580-EE4D-E0B18B594AED}" dt="2023-09-01T10:08:26.302" v="1" actId="20577"/>
          <ac:spMkLst>
            <pc:docMk/>
            <pc:sldMk cId="966538321" sldId="264"/>
            <ac:spMk id="16" creationId="{625D62B5-A992-4D4F-AA37-179A9F79FF19}"/>
          </ac:spMkLst>
        </pc:spChg>
      </pc:sldChg>
    </pc:docChg>
  </pc:docChgLst>
  <pc:docChgLst>
    <pc:chgData name="Soula Gountouvas" userId="S::soulag@yorku.ca::5591a1a2-07d0-4eaf-a20e-a34f1d3c2dc2" providerId="AD" clId="Web-{022EAFC8-6442-C576-F56D-967D1487A426}"/>
    <pc:docChg chg="modSld">
      <pc:chgData name="Soula Gountouvas" userId="S::soulag@yorku.ca::5591a1a2-07d0-4eaf-a20e-a34f1d3c2dc2" providerId="AD" clId="Web-{022EAFC8-6442-C576-F56D-967D1487A426}" dt="2023-06-15T21:27:38.880" v="18" actId="20577"/>
      <pc:docMkLst>
        <pc:docMk/>
      </pc:docMkLst>
      <pc:sldChg chg="modSp">
        <pc:chgData name="Soula Gountouvas" userId="S::soulag@yorku.ca::5591a1a2-07d0-4eaf-a20e-a34f1d3c2dc2" providerId="AD" clId="Web-{022EAFC8-6442-C576-F56D-967D1487A426}" dt="2023-06-15T21:26:49.004" v="6" actId="1076"/>
        <pc:sldMkLst>
          <pc:docMk/>
          <pc:sldMk cId="3189790738" sldId="269"/>
        </pc:sldMkLst>
        <pc:spChg chg="mod">
          <ac:chgData name="Soula Gountouvas" userId="S::soulag@yorku.ca::5591a1a2-07d0-4eaf-a20e-a34f1d3c2dc2" providerId="AD" clId="Web-{022EAFC8-6442-C576-F56D-967D1487A426}" dt="2023-06-15T21:26:49.004" v="6" actId="1076"/>
          <ac:spMkLst>
            <pc:docMk/>
            <pc:sldMk cId="3189790738" sldId="269"/>
            <ac:spMk id="3" creationId="{B9627CBE-9456-C54D-4536-49B070DA83C7}"/>
          </ac:spMkLst>
        </pc:spChg>
      </pc:sldChg>
      <pc:sldChg chg="modSp">
        <pc:chgData name="Soula Gountouvas" userId="S::soulag@yorku.ca::5591a1a2-07d0-4eaf-a20e-a34f1d3c2dc2" providerId="AD" clId="Web-{022EAFC8-6442-C576-F56D-967D1487A426}" dt="2023-06-15T21:27:38.880" v="18" actId="20577"/>
        <pc:sldMkLst>
          <pc:docMk/>
          <pc:sldMk cId="1956575690" sldId="278"/>
        </pc:sldMkLst>
        <pc:spChg chg="mod">
          <ac:chgData name="Soula Gountouvas" userId="S::soulag@yorku.ca::5591a1a2-07d0-4eaf-a20e-a34f1d3c2dc2" providerId="AD" clId="Web-{022EAFC8-6442-C576-F56D-967D1487A426}" dt="2023-06-15T21:27:38.880" v="18" actId="20577"/>
          <ac:spMkLst>
            <pc:docMk/>
            <pc:sldMk cId="1956575690" sldId="278"/>
            <ac:spMk id="16" creationId="{625D62B5-A992-4D4F-AA37-179A9F79FF19}"/>
          </ac:spMkLst>
        </pc:spChg>
      </pc:sldChg>
      <pc:sldChg chg="delSp modSp">
        <pc:chgData name="Soula Gountouvas" userId="S::soulag@yorku.ca::5591a1a2-07d0-4eaf-a20e-a34f1d3c2dc2" providerId="AD" clId="Web-{022EAFC8-6442-C576-F56D-967D1487A426}" dt="2023-06-15T21:27:22.239" v="16" actId="20577"/>
        <pc:sldMkLst>
          <pc:docMk/>
          <pc:sldMk cId="2288956464" sldId="291"/>
        </pc:sldMkLst>
        <pc:spChg chg="mod">
          <ac:chgData name="Soula Gountouvas" userId="S::soulag@yorku.ca::5591a1a2-07d0-4eaf-a20e-a34f1d3c2dc2" providerId="AD" clId="Web-{022EAFC8-6442-C576-F56D-967D1487A426}" dt="2023-06-15T21:27:22.239" v="16" actId="20577"/>
          <ac:spMkLst>
            <pc:docMk/>
            <pc:sldMk cId="2288956464" sldId="291"/>
            <ac:spMk id="8" creationId="{F82BFCA4-FD39-E849-AF26-65A9BF280C80}"/>
          </ac:spMkLst>
        </pc:spChg>
        <pc:picChg chg="del">
          <ac:chgData name="Soula Gountouvas" userId="S::soulag@yorku.ca::5591a1a2-07d0-4eaf-a20e-a34f1d3c2dc2" providerId="AD" clId="Web-{022EAFC8-6442-C576-F56D-967D1487A426}" dt="2023-06-15T21:27:15.098" v="10"/>
          <ac:picMkLst>
            <pc:docMk/>
            <pc:sldMk cId="2288956464" sldId="291"/>
            <ac:picMk id="7" creationId="{565410F4-D8AD-FA47-9B9E-FEE48092A125}"/>
          </ac:picMkLst>
        </pc:picChg>
      </pc:sldChg>
    </pc:docChg>
  </pc:docChgLst>
  <pc:docChgLst>
    <pc:chgData name="Soula Gountouvas" userId="S::soulag@yorku.ca::5591a1a2-07d0-4eaf-a20e-a34f1d3c2dc2" providerId="AD" clId="Web-{CCA865F4-01F8-0E8D-BC88-D435B6ABB5A7}"/>
    <pc:docChg chg="modSld">
      <pc:chgData name="Soula Gountouvas" userId="S::soulag@yorku.ca::5591a1a2-07d0-4eaf-a20e-a34f1d3c2dc2" providerId="AD" clId="Web-{CCA865F4-01F8-0E8D-BC88-D435B6ABB5A7}" dt="2023-08-25T14:13:34.794" v="17" actId="1076"/>
      <pc:docMkLst>
        <pc:docMk/>
      </pc:docMkLst>
      <pc:sldChg chg="modSp">
        <pc:chgData name="Soula Gountouvas" userId="S::soulag@yorku.ca::5591a1a2-07d0-4eaf-a20e-a34f1d3c2dc2" providerId="AD" clId="Web-{CCA865F4-01F8-0E8D-BC88-D435B6ABB5A7}" dt="2023-08-25T14:12:56.621" v="12" actId="20577"/>
        <pc:sldMkLst>
          <pc:docMk/>
          <pc:sldMk cId="2036637202" sldId="276"/>
        </pc:sldMkLst>
        <pc:spChg chg="mod">
          <ac:chgData name="Soula Gountouvas" userId="S::soulag@yorku.ca::5591a1a2-07d0-4eaf-a20e-a34f1d3c2dc2" providerId="AD" clId="Web-{CCA865F4-01F8-0E8D-BC88-D435B6ABB5A7}" dt="2023-08-25T14:12:56.621" v="12" actId="20577"/>
          <ac:spMkLst>
            <pc:docMk/>
            <pc:sldMk cId="2036637202" sldId="276"/>
            <ac:spMk id="12" creationId="{0D961692-A3CE-BE4C-9FC1-01334EDEBD5C}"/>
          </ac:spMkLst>
        </pc:spChg>
      </pc:sldChg>
      <pc:sldChg chg="modSp">
        <pc:chgData name="Soula Gountouvas" userId="S::soulag@yorku.ca::5591a1a2-07d0-4eaf-a20e-a34f1d3c2dc2" providerId="AD" clId="Web-{CCA865F4-01F8-0E8D-BC88-D435B6ABB5A7}" dt="2023-08-25T14:12:30.574" v="10" actId="20577"/>
        <pc:sldMkLst>
          <pc:docMk/>
          <pc:sldMk cId="1956575690" sldId="278"/>
        </pc:sldMkLst>
        <pc:spChg chg="mod">
          <ac:chgData name="Soula Gountouvas" userId="S::soulag@yorku.ca::5591a1a2-07d0-4eaf-a20e-a34f1d3c2dc2" providerId="AD" clId="Web-{CCA865F4-01F8-0E8D-BC88-D435B6ABB5A7}" dt="2023-08-25T14:12:30.574" v="10" actId="20577"/>
          <ac:spMkLst>
            <pc:docMk/>
            <pc:sldMk cId="1956575690" sldId="278"/>
            <ac:spMk id="16" creationId="{625D62B5-A992-4D4F-AA37-179A9F79FF19}"/>
          </ac:spMkLst>
        </pc:spChg>
      </pc:sldChg>
      <pc:sldChg chg="modSp">
        <pc:chgData name="Soula Gountouvas" userId="S::soulag@yorku.ca::5591a1a2-07d0-4eaf-a20e-a34f1d3c2dc2" providerId="AD" clId="Web-{CCA865F4-01F8-0E8D-BC88-D435B6ABB5A7}" dt="2023-08-25T14:13:24.935" v="15" actId="20577"/>
        <pc:sldMkLst>
          <pc:docMk/>
          <pc:sldMk cId="817049003" sldId="280"/>
        </pc:sldMkLst>
        <pc:spChg chg="mod">
          <ac:chgData name="Soula Gountouvas" userId="S::soulag@yorku.ca::5591a1a2-07d0-4eaf-a20e-a34f1d3c2dc2" providerId="AD" clId="Web-{CCA865F4-01F8-0E8D-BC88-D435B6ABB5A7}" dt="2023-08-25T14:13:24.935" v="15" actId="20577"/>
          <ac:spMkLst>
            <pc:docMk/>
            <pc:sldMk cId="817049003" sldId="280"/>
            <ac:spMk id="16" creationId="{625D62B5-A992-4D4F-AA37-179A9F79FF19}"/>
          </ac:spMkLst>
        </pc:spChg>
      </pc:sldChg>
      <pc:sldChg chg="modSp">
        <pc:chgData name="Soula Gountouvas" userId="S::soulag@yorku.ca::5591a1a2-07d0-4eaf-a20e-a34f1d3c2dc2" providerId="AD" clId="Web-{CCA865F4-01F8-0E8D-BC88-D435B6ABB5A7}" dt="2023-08-25T14:13:34.794" v="17" actId="1076"/>
        <pc:sldMkLst>
          <pc:docMk/>
          <pc:sldMk cId="1270815556" sldId="281"/>
        </pc:sldMkLst>
        <pc:picChg chg="mod">
          <ac:chgData name="Soula Gountouvas" userId="S::soulag@yorku.ca::5591a1a2-07d0-4eaf-a20e-a34f1d3c2dc2" providerId="AD" clId="Web-{CCA865F4-01F8-0E8D-BC88-D435B6ABB5A7}" dt="2023-08-25T14:13:34.794" v="17" actId="1076"/>
          <ac:picMkLst>
            <pc:docMk/>
            <pc:sldMk cId="1270815556" sldId="281"/>
            <ac:picMk id="7" creationId="{AB3AD75D-A751-514E-E7D9-112480AD9D6D}"/>
          </ac:picMkLst>
        </pc:picChg>
      </pc:sldChg>
      <pc:sldChg chg="modSp">
        <pc:chgData name="Soula Gountouvas" userId="S::soulag@yorku.ca::5591a1a2-07d0-4eaf-a20e-a34f1d3c2dc2" providerId="AD" clId="Web-{CCA865F4-01F8-0E8D-BC88-D435B6ABB5A7}" dt="2023-08-25T14:12:20.792" v="5" actId="20577"/>
        <pc:sldMkLst>
          <pc:docMk/>
          <pc:sldMk cId="2951639841" sldId="304"/>
        </pc:sldMkLst>
        <pc:spChg chg="mod">
          <ac:chgData name="Soula Gountouvas" userId="S::soulag@yorku.ca::5591a1a2-07d0-4eaf-a20e-a34f1d3c2dc2" providerId="AD" clId="Web-{CCA865F4-01F8-0E8D-BC88-D435B6ABB5A7}" dt="2023-08-25T14:12:20.792" v="5" actId="20577"/>
          <ac:spMkLst>
            <pc:docMk/>
            <pc:sldMk cId="2951639841" sldId="304"/>
            <ac:spMk id="12" creationId="{0D961692-A3CE-BE4C-9FC1-01334EDEBD5C}"/>
          </ac:spMkLst>
        </pc:spChg>
        <pc:picChg chg="mod">
          <ac:chgData name="Soula Gountouvas" userId="S::soulag@yorku.ca::5591a1a2-07d0-4eaf-a20e-a34f1d3c2dc2" providerId="AD" clId="Web-{CCA865F4-01F8-0E8D-BC88-D435B6ABB5A7}" dt="2023-08-25T14:11:34.745" v="3" actId="1076"/>
          <ac:picMkLst>
            <pc:docMk/>
            <pc:sldMk cId="2951639841" sldId="304"/>
            <ac:picMk id="4" creationId="{664C53F7-A576-61DD-A432-F4C3A8399E39}"/>
          </ac:picMkLst>
        </pc:picChg>
      </pc:sldChg>
    </pc:docChg>
  </pc:docChgLst>
  <pc:docChgLst>
    <pc:chgData name="Tylar Robin" userId="S::tylar24@yorku.ca::1cd1c560-9499-4d93-ae8e-166fb5ffc9c8" providerId="AD" clId="Web-{EF0C6151-EB38-1894-EF1B-5C8886E564FF}"/>
    <pc:docChg chg="modSld">
      <pc:chgData name="Tylar Robin" userId="S::tylar24@yorku.ca::1cd1c560-9499-4d93-ae8e-166fb5ffc9c8" providerId="AD" clId="Web-{EF0C6151-EB38-1894-EF1B-5C8886E564FF}" dt="2023-08-25T19:31:07.291" v="207"/>
      <pc:docMkLst>
        <pc:docMk/>
      </pc:docMkLst>
      <pc:sldChg chg="modCm modNotes">
        <pc:chgData name="Tylar Robin" userId="S::tylar24@yorku.ca::1cd1c560-9499-4d93-ae8e-166fb5ffc9c8" providerId="AD" clId="Web-{EF0C6151-EB38-1894-EF1B-5C8886E564FF}" dt="2023-08-25T18:12:08.869" v="9"/>
        <pc:sldMkLst>
          <pc:docMk/>
          <pc:sldMk cId="4133184579" sldId="300"/>
        </pc:sldMkLst>
        <pc:extLst>
          <p:ext xmlns:p="http://schemas.openxmlformats.org/presentationml/2006/main" uri="{D6D511B9-2390-475A-947B-AFAB55BFBCF1}">
            <pc226:cmChg xmlns:pc226="http://schemas.microsoft.com/office/powerpoint/2022/06/main/command" chg="mod">
              <pc226:chgData name="Tylar Robin" userId="S::tylar24@yorku.ca::1cd1c560-9499-4d93-ae8e-166fb5ffc9c8" providerId="AD" clId="Web-{EF0C6151-EB38-1894-EF1B-5C8886E564FF}" dt="2023-08-25T18:12:08.869" v="9"/>
              <pc2:cmMkLst xmlns:pc2="http://schemas.microsoft.com/office/powerpoint/2019/9/main/command">
                <pc:docMk/>
                <pc:sldMk cId="4133184579" sldId="300"/>
                <pc2:cmMk id="{7AE36849-3254-4884-B14C-D3ED0AC4DA7E}"/>
              </pc2:cmMkLst>
            </pc226:cmChg>
          </p:ext>
        </pc:extLst>
      </pc:sldChg>
      <pc:sldChg chg="addSp delSp modSp modCm">
        <pc:chgData name="Tylar Robin" userId="S::tylar24@yorku.ca::1cd1c560-9499-4d93-ae8e-166fb5ffc9c8" providerId="AD" clId="Web-{EF0C6151-EB38-1894-EF1B-5C8886E564FF}" dt="2023-08-25T19:31:07.291" v="207"/>
        <pc:sldMkLst>
          <pc:docMk/>
          <pc:sldMk cId="2951639841" sldId="304"/>
        </pc:sldMkLst>
        <pc:spChg chg="add del">
          <ac:chgData name="Tylar Robin" userId="S::tylar24@yorku.ca::1cd1c560-9499-4d93-ae8e-166fb5ffc9c8" providerId="AD" clId="Web-{EF0C6151-EB38-1894-EF1B-5C8886E564FF}" dt="2023-08-25T19:06:57.473" v="11"/>
          <ac:spMkLst>
            <pc:docMk/>
            <pc:sldMk cId="2951639841" sldId="304"/>
            <ac:spMk id="2" creationId="{72CE4C96-7D03-D731-6205-E6E77044D8DE}"/>
          </ac:spMkLst>
        </pc:spChg>
        <pc:spChg chg="add mod">
          <ac:chgData name="Tylar Robin" userId="S::tylar24@yorku.ca::1cd1c560-9499-4d93-ae8e-166fb5ffc9c8" providerId="AD" clId="Web-{EF0C6151-EB38-1894-EF1B-5C8886E564FF}" dt="2023-08-25T19:07:57.316" v="19"/>
          <ac:spMkLst>
            <pc:docMk/>
            <pc:sldMk cId="2951639841" sldId="304"/>
            <ac:spMk id="3" creationId="{81A692AE-EE85-0F77-E2D2-B9CF0ADC3CA1}"/>
          </ac:spMkLst>
        </pc:spChg>
        <pc:spChg chg="add mod">
          <ac:chgData name="Tylar Robin" userId="S::tylar24@yorku.ca::1cd1c560-9499-4d93-ae8e-166fb5ffc9c8" providerId="AD" clId="Web-{EF0C6151-EB38-1894-EF1B-5C8886E564FF}" dt="2023-08-25T19:09:51.331" v="40" actId="1076"/>
          <ac:spMkLst>
            <pc:docMk/>
            <pc:sldMk cId="2951639841" sldId="304"/>
            <ac:spMk id="5" creationId="{E3FC8332-1AA4-9A0B-F1CE-2909DFBF39C8}"/>
          </ac:spMkLst>
        </pc:spChg>
        <pc:spChg chg="add mod">
          <ac:chgData name="Tylar Robin" userId="S::tylar24@yorku.ca::1cd1c560-9499-4d93-ae8e-166fb5ffc9c8" providerId="AD" clId="Web-{EF0C6151-EB38-1894-EF1B-5C8886E564FF}" dt="2023-08-25T19:12:11.158" v="57"/>
          <ac:spMkLst>
            <pc:docMk/>
            <pc:sldMk cId="2951639841" sldId="304"/>
            <ac:spMk id="7" creationId="{7DE903FE-5B7E-E75D-A11B-77362A1815BD}"/>
          </ac:spMkLst>
        </pc:spChg>
        <pc:spChg chg="add mod">
          <ac:chgData name="Tylar Robin" userId="S::tylar24@yorku.ca::1cd1c560-9499-4d93-ae8e-166fb5ffc9c8" providerId="AD" clId="Web-{EF0C6151-EB38-1894-EF1B-5C8886E564FF}" dt="2023-08-25T19:14:33.969" v="76" actId="20577"/>
          <ac:spMkLst>
            <pc:docMk/>
            <pc:sldMk cId="2951639841" sldId="304"/>
            <ac:spMk id="8" creationId="{50C8AF01-01D9-0705-4ECC-A3ACA3203B1C}"/>
          </ac:spMkLst>
        </pc:spChg>
        <pc:spChg chg="add mod">
          <ac:chgData name="Tylar Robin" userId="S::tylar24@yorku.ca::1cd1c560-9499-4d93-ae8e-166fb5ffc9c8" providerId="AD" clId="Web-{EF0C6151-EB38-1894-EF1B-5C8886E564FF}" dt="2023-08-25T19:15:40.859" v="90" actId="1076"/>
          <ac:spMkLst>
            <pc:docMk/>
            <pc:sldMk cId="2951639841" sldId="304"/>
            <ac:spMk id="10" creationId="{C3AE9B54-1FB2-0D3A-B4F2-FBAEE126A3B4}"/>
          </ac:spMkLst>
        </pc:spChg>
        <pc:spChg chg="add mod">
          <ac:chgData name="Tylar Robin" userId="S::tylar24@yorku.ca::1cd1c560-9499-4d93-ae8e-166fb5ffc9c8" providerId="AD" clId="Web-{EF0C6151-EB38-1894-EF1B-5C8886E564FF}" dt="2023-08-25T19:17:08.233" v="109" actId="688"/>
          <ac:spMkLst>
            <pc:docMk/>
            <pc:sldMk cId="2951639841" sldId="304"/>
            <ac:spMk id="11" creationId="{91B3D864-7A45-3C70-AC35-5E9E79915CCC}"/>
          </ac:spMkLst>
        </pc:spChg>
        <pc:spChg chg="add mod">
          <ac:chgData name="Tylar Robin" userId="S::tylar24@yorku.ca::1cd1c560-9499-4d93-ae8e-166fb5ffc9c8" providerId="AD" clId="Web-{EF0C6151-EB38-1894-EF1B-5C8886E564FF}" dt="2023-08-25T19:16:42.046" v="104" actId="14100"/>
          <ac:spMkLst>
            <pc:docMk/>
            <pc:sldMk cId="2951639841" sldId="304"/>
            <ac:spMk id="13" creationId="{249022F1-5C2B-52FF-2EEB-9BB058F95240}"/>
          </ac:spMkLst>
        </pc:spChg>
        <pc:spChg chg="add mod">
          <ac:chgData name="Tylar Robin" userId="S::tylar24@yorku.ca::1cd1c560-9499-4d93-ae8e-166fb5ffc9c8" providerId="AD" clId="Web-{EF0C6151-EB38-1894-EF1B-5C8886E564FF}" dt="2023-08-25T19:18:13.186" v="123" actId="1076"/>
          <ac:spMkLst>
            <pc:docMk/>
            <pc:sldMk cId="2951639841" sldId="304"/>
            <ac:spMk id="14" creationId="{DC42DE7F-2404-A8EF-FFE0-564C2286CB4F}"/>
          </ac:spMkLst>
        </pc:spChg>
        <pc:spChg chg="add del mod">
          <ac:chgData name="Tylar Robin" userId="S::tylar24@yorku.ca::1cd1c560-9499-4d93-ae8e-166fb5ffc9c8" providerId="AD" clId="Web-{EF0C6151-EB38-1894-EF1B-5C8886E564FF}" dt="2023-08-25T19:19:22.967" v="133"/>
          <ac:spMkLst>
            <pc:docMk/>
            <pc:sldMk cId="2951639841" sldId="304"/>
            <ac:spMk id="15" creationId="{4D8F0597-7AE9-BFE9-A45E-E999799AEC34}"/>
          </ac:spMkLst>
        </pc:spChg>
        <pc:spChg chg="add mod">
          <ac:chgData name="Tylar Robin" userId="S::tylar24@yorku.ca::1cd1c560-9499-4d93-ae8e-166fb5ffc9c8" providerId="AD" clId="Web-{EF0C6151-EB38-1894-EF1B-5C8886E564FF}" dt="2023-08-25T19:28:01.418" v="158" actId="20577"/>
          <ac:spMkLst>
            <pc:docMk/>
            <pc:sldMk cId="2951639841" sldId="304"/>
            <ac:spMk id="16" creationId="{7D0EBF98-AAEA-932C-E7B3-EDB5404D5F9E}"/>
          </ac:spMkLst>
        </pc:spChg>
        <pc:spChg chg="add del mod">
          <ac:chgData name="Tylar Robin" userId="S::tylar24@yorku.ca::1cd1c560-9499-4d93-ae8e-166fb5ffc9c8" providerId="AD" clId="Web-{EF0C6151-EB38-1894-EF1B-5C8886E564FF}" dt="2023-08-25T19:26:38.403" v="141"/>
          <ac:spMkLst>
            <pc:docMk/>
            <pc:sldMk cId="2951639841" sldId="304"/>
            <ac:spMk id="17" creationId="{A9F2205C-D733-03AC-42BB-9D9AA9FEE871}"/>
          </ac:spMkLst>
        </pc:spChg>
        <pc:spChg chg="add del">
          <ac:chgData name="Tylar Robin" userId="S::tylar24@yorku.ca::1cd1c560-9499-4d93-ae8e-166fb5ffc9c8" providerId="AD" clId="Web-{EF0C6151-EB38-1894-EF1B-5C8886E564FF}" dt="2023-08-25T19:27:13.356" v="148"/>
          <ac:spMkLst>
            <pc:docMk/>
            <pc:sldMk cId="2951639841" sldId="304"/>
            <ac:spMk id="18" creationId="{58DDD073-1B94-3D85-4ECD-64C00784CD44}"/>
          </ac:spMkLst>
        </pc:spChg>
        <pc:spChg chg="add mod">
          <ac:chgData name="Tylar Robin" userId="S::tylar24@yorku.ca::1cd1c560-9499-4d93-ae8e-166fb5ffc9c8" providerId="AD" clId="Web-{EF0C6151-EB38-1894-EF1B-5C8886E564FF}" dt="2023-08-25T19:28:56.777" v="168" actId="14100"/>
          <ac:spMkLst>
            <pc:docMk/>
            <pc:sldMk cId="2951639841" sldId="304"/>
            <ac:spMk id="19" creationId="{9F99BA04-2462-01AC-7DE6-120745375C11}"/>
          </ac:spMkLst>
        </pc:spChg>
        <pc:spChg chg="add mod">
          <ac:chgData name="Tylar Robin" userId="S::tylar24@yorku.ca::1cd1c560-9499-4d93-ae8e-166fb5ffc9c8" providerId="AD" clId="Web-{EF0C6151-EB38-1894-EF1B-5C8886E564FF}" dt="2023-08-25T19:30:23.651" v="187" actId="1076"/>
          <ac:spMkLst>
            <pc:docMk/>
            <pc:sldMk cId="2951639841" sldId="304"/>
            <ac:spMk id="20" creationId="{1BE63714-21EA-AB4C-1E7F-1FDBBE6EEAB7}"/>
          </ac:spMkLst>
        </pc:spChg>
        <pc:spChg chg="add mod">
          <ac:chgData name="Tylar Robin" userId="S::tylar24@yorku.ca::1cd1c560-9499-4d93-ae8e-166fb5ffc9c8" providerId="AD" clId="Web-{EF0C6151-EB38-1894-EF1B-5C8886E564FF}" dt="2023-08-25T19:30:54.182" v="206" actId="20577"/>
          <ac:spMkLst>
            <pc:docMk/>
            <pc:sldMk cId="2951639841" sldId="304"/>
            <ac:spMk id="21" creationId="{125CBE40-6F16-78A1-F9EB-C8DB8F1A1F7D}"/>
          </ac:spMkLst>
        </pc:spChg>
        <pc:picChg chg="add del">
          <ac:chgData name="Tylar Robin" userId="S::tylar24@yorku.ca::1cd1c560-9499-4d93-ae8e-166fb5ffc9c8" providerId="AD" clId="Web-{EF0C6151-EB38-1894-EF1B-5C8886E564FF}" dt="2023-08-25T19:19:19.685" v="132"/>
          <ac:picMkLst>
            <pc:docMk/>
            <pc:sldMk cId="2951639841" sldId="304"/>
            <ac:picMk id="4" creationId="{664C53F7-A576-61DD-A432-F4C3A8399E39}"/>
          </ac:picMkLst>
        </pc:picChg>
        <pc:extLst>
          <p:ext xmlns:p="http://schemas.openxmlformats.org/presentationml/2006/main" uri="{D6D511B9-2390-475A-947B-AFAB55BFBCF1}">
            <pc226:cmChg xmlns:pc226="http://schemas.microsoft.com/office/powerpoint/2022/06/main/command" chg="mod">
              <pc226:chgData name="Tylar Robin" userId="S::tylar24@yorku.ca::1cd1c560-9499-4d93-ae8e-166fb5ffc9c8" providerId="AD" clId="Web-{EF0C6151-EB38-1894-EF1B-5C8886E564FF}" dt="2023-08-25T19:31:07.291" v="207"/>
              <pc2:cmMkLst xmlns:pc2="http://schemas.microsoft.com/office/powerpoint/2019/9/main/command">
                <pc:docMk/>
                <pc:sldMk cId="2951639841" sldId="304"/>
                <pc2:cmMk id="{C40A53D2-D8AE-4409-9FD1-6FAA9559AFF6}"/>
              </pc2:cmMkLst>
            </pc226:cmChg>
          </p:ext>
        </pc:extLst>
      </pc:sldChg>
    </pc:docChg>
  </pc:docChgLst>
  <pc:docChgLst>
    <pc:chgData name="Soula Gountouvas" userId="S::soulag@yorku.ca::5591a1a2-07d0-4eaf-a20e-a34f1d3c2dc2" providerId="AD" clId="Web-{90369839-D99E-B60C-43AA-B6AC8A8018A2}"/>
    <pc:docChg chg="modSld">
      <pc:chgData name="Soula Gountouvas" userId="S::soulag@yorku.ca::5591a1a2-07d0-4eaf-a20e-a34f1d3c2dc2" providerId="AD" clId="Web-{90369839-D99E-B60C-43AA-B6AC8A8018A2}" dt="2023-06-13T14:47:49.276" v="135" actId="20577"/>
      <pc:docMkLst>
        <pc:docMk/>
      </pc:docMkLst>
      <pc:sldChg chg="addSp delSp modSp">
        <pc:chgData name="Soula Gountouvas" userId="S::soulag@yorku.ca::5591a1a2-07d0-4eaf-a20e-a34f1d3c2dc2" providerId="AD" clId="Web-{90369839-D99E-B60C-43AA-B6AC8A8018A2}" dt="2023-06-13T14:42:19.966" v="49" actId="20577"/>
        <pc:sldMkLst>
          <pc:docMk/>
          <pc:sldMk cId="3069227641" sldId="257"/>
        </pc:sldMkLst>
        <pc:spChg chg="mod">
          <ac:chgData name="Soula Gountouvas" userId="S::soulag@yorku.ca::5591a1a2-07d0-4eaf-a20e-a34f1d3c2dc2" providerId="AD" clId="Web-{90369839-D99E-B60C-43AA-B6AC8A8018A2}" dt="2023-06-13T14:39:43.467" v="32" actId="1076"/>
          <ac:spMkLst>
            <pc:docMk/>
            <pc:sldMk cId="3069227641" sldId="257"/>
            <ac:spMk id="2" creationId="{87D89809-E39A-5141-BDA1-729E35C89024}"/>
          </ac:spMkLst>
        </pc:spChg>
        <pc:spChg chg="mod">
          <ac:chgData name="Soula Gountouvas" userId="S::soulag@yorku.ca::5591a1a2-07d0-4eaf-a20e-a34f1d3c2dc2" providerId="AD" clId="Web-{90369839-D99E-B60C-43AA-B6AC8A8018A2}" dt="2023-06-13T14:42:19.966" v="49" actId="20577"/>
          <ac:spMkLst>
            <pc:docMk/>
            <pc:sldMk cId="3069227641" sldId="257"/>
            <ac:spMk id="4" creationId="{7EABC734-F95D-8D48-964D-15182C0FAAD1}"/>
          </ac:spMkLst>
        </pc:spChg>
        <pc:spChg chg="add del mod">
          <ac:chgData name="Soula Gountouvas" userId="S::soulag@yorku.ca::5591a1a2-07d0-4eaf-a20e-a34f1d3c2dc2" providerId="AD" clId="Web-{90369839-D99E-B60C-43AA-B6AC8A8018A2}" dt="2023-06-13T14:40:06.811" v="35" actId="1076"/>
          <ac:spMkLst>
            <pc:docMk/>
            <pc:sldMk cId="3069227641" sldId="257"/>
            <ac:spMk id="6" creationId="{4A713FBE-94D5-8A46-AC92-3B41F82631A3}"/>
          </ac:spMkLst>
        </pc:spChg>
      </pc:sldChg>
      <pc:sldChg chg="modSp">
        <pc:chgData name="Soula Gountouvas" userId="S::soulag@yorku.ca::5591a1a2-07d0-4eaf-a20e-a34f1d3c2dc2" providerId="AD" clId="Web-{90369839-D99E-B60C-43AA-B6AC8A8018A2}" dt="2023-06-13T14:38:07.968" v="15"/>
        <pc:sldMkLst>
          <pc:docMk/>
          <pc:sldMk cId="4031484473" sldId="258"/>
        </pc:sldMkLst>
        <pc:graphicFrameChg chg="mod modGraphic">
          <ac:chgData name="Soula Gountouvas" userId="S::soulag@yorku.ca::5591a1a2-07d0-4eaf-a20e-a34f1d3c2dc2" providerId="AD" clId="Web-{90369839-D99E-B60C-43AA-B6AC8A8018A2}" dt="2023-06-13T14:38:07.968" v="15"/>
          <ac:graphicFrameMkLst>
            <pc:docMk/>
            <pc:sldMk cId="4031484473" sldId="258"/>
            <ac:graphicFrameMk id="6" creationId="{E82BE86B-CA22-FC40-967B-2099D5CB4A7A}"/>
          </ac:graphicFrameMkLst>
        </pc:graphicFrameChg>
      </pc:sldChg>
      <pc:sldChg chg="modSp">
        <pc:chgData name="Soula Gountouvas" userId="S::soulag@yorku.ca::5591a1a2-07d0-4eaf-a20e-a34f1d3c2dc2" providerId="AD" clId="Web-{90369839-D99E-B60C-43AA-B6AC8A8018A2}" dt="2023-06-13T14:37:36.593" v="2" actId="1076"/>
        <pc:sldMkLst>
          <pc:docMk/>
          <pc:sldMk cId="1127850586" sldId="259"/>
        </pc:sldMkLst>
        <pc:spChg chg="mod">
          <ac:chgData name="Soula Gountouvas" userId="S::soulag@yorku.ca::5591a1a2-07d0-4eaf-a20e-a34f1d3c2dc2" providerId="AD" clId="Web-{90369839-D99E-B60C-43AA-B6AC8A8018A2}" dt="2023-06-13T14:37:36.593" v="2" actId="1076"/>
          <ac:spMkLst>
            <pc:docMk/>
            <pc:sldMk cId="1127850586" sldId="259"/>
            <ac:spMk id="2" creationId="{77388EFB-12AC-CB44-951C-8A88E1BB0A07}"/>
          </ac:spMkLst>
        </pc:spChg>
        <pc:spChg chg="mod">
          <ac:chgData name="Soula Gountouvas" userId="S::soulag@yorku.ca::5591a1a2-07d0-4eaf-a20e-a34f1d3c2dc2" providerId="AD" clId="Web-{90369839-D99E-B60C-43AA-B6AC8A8018A2}" dt="2023-06-13T14:37:32.484" v="1" actId="1076"/>
          <ac:spMkLst>
            <pc:docMk/>
            <pc:sldMk cId="1127850586" sldId="259"/>
            <ac:spMk id="4" creationId="{10A5DF59-7EC0-5C45-A7CD-2B59610D02CF}"/>
          </ac:spMkLst>
        </pc:spChg>
      </pc:sldChg>
      <pc:sldChg chg="modSp">
        <pc:chgData name="Soula Gountouvas" userId="S::soulag@yorku.ca::5591a1a2-07d0-4eaf-a20e-a34f1d3c2dc2" providerId="AD" clId="Web-{90369839-D99E-B60C-43AA-B6AC8A8018A2}" dt="2023-06-13T14:43:11.091" v="56" actId="20577"/>
        <pc:sldMkLst>
          <pc:docMk/>
          <pc:sldMk cId="3169610964" sldId="263"/>
        </pc:sldMkLst>
        <pc:spChg chg="mod">
          <ac:chgData name="Soula Gountouvas" userId="S::soulag@yorku.ca::5591a1a2-07d0-4eaf-a20e-a34f1d3c2dc2" providerId="AD" clId="Web-{90369839-D99E-B60C-43AA-B6AC8A8018A2}" dt="2023-06-13T14:43:11.091" v="56" actId="20577"/>
          <ac:spMkLst>
            <pc:docMk/>
            <pc:sldMk cId="3169610964" sldId="263"/>
            <ac:spMk id="16" creationId="{625D62B5-A992-4D4F-AA37-179A9F79FF19}"/>
          </ac:spMkLst>
        </pc:spChg>
      </pc:sldChg>
      <pc:sldChg chg="modSp">
        <pc:chgData name="Soula Gountouvas" userId="S::soulag@yorku.ca::5591a1a2-07d0-4eaf-a20e-a34f1d3c2dc2" providerId="AD" clId="Web-{90369839-D99E-B60C-43AA-B6AC8A8018A2}" dt="2023-06-13T14:43:28.513" v="57" actId="14100"/>
        <pc:sldMkLst>
          <pc:docMk/>
          <pc:sldMk cId="966538321" sldId="264"/>
        </pc:sldMkLst>
        <pc:spChg chg="mod">
          <ac:chgData name="Soula Gountouvas" userId="S::soulag@yorku.ca::5591a1a2-07d0-4eaf-a20e-a34f1d3c2dc2" providerId="AD" clId="Web-{90369839-D99E-B60C-43AA-B6AC8A8018A2}" dt="2023-06-13T14:43:28.513" v="57" actId="14100"/>
          <ac:spMkLst>
            <pc:docMk/>
            <pc:sldMk cId="966538321" sldId="264"/>
            <ac:spMk id="16" creationId="{625D62B5-A992-4D4F-AA37-179A9F79FF19}"/>
          </ac:spMkLst>
        </pc:spChg>
      </pc:sldChg>
      <pc:sldChg chg="modSp">
        <pc:chgData name="Soula Gountouvas" userId="S::soulag@yorku.ca::5591a1a2-07d0-4eaf-a20e-a34f1d3c2dc2" providerId="AD" clId="Web-{90369839-D99E-B60C-43AA-B6AC8A8018A2}" dt="2023-06-13T14:44:33.434" v="59" actId="1076"/>
        <pc:sldMkLst>
          <pc:docMk/>
          <pc:sldMk cId="2036637202" sldId="276"/>
        </pc:sldMkLst>
        <pc:spChg chg="mod">
          <ac:chgData name="Soula Gountouvas" userId="S::soulag@yorku.ca::5591a1a2-07d0-4eaf-a20e-a34f1d3c2dc2" providerId="AD" clId="Web-{90369839-D99E-B60C-43AA-B6AC8A8018A2}" dt="2023-06-13T14:44:33.434" v="59" actId="1076"/>
          <ac:spMkLst>
            <pc:docMk/>
            <pc:sldMk cId="2036637202" sldId="276"/>
            <ac:spMk id="16" creationId="{625D62B5-A992-4D4F-AA37-179A9F79FF19}"/>
          </ac:spMkLst>
        </pc:spChg>
      </pc:sldChg>
      <pc:sldChg chg="modSp">
        <pc:chgData name="Soula Gountouvas" userId="S::soulag@yorku.ca::5591a1a2-07d0-4eaf-a20e-a34f1d3c2dc2" providerId="AD" clId="Web-{90369839-D99E-B60C-43AA-B6AC8A8018A2}" dt="2023-06-13T14:47:49.276" v="135" actId="20577"/>
        <pc:sldMkLst>
          <pc:docMk/>
          <pc:sldMk cId="817049003" sldId="280"/>
        </pc:sldMkLst>
        <pc:spChg chg="mod">
          <ac:chgData name="Soula Gountouvas" userId="S::soulag@yorku.ca::5591a1a2-07d0-4eaf-a20e-a34f1d3c2dc2" providerId="AD" clId="Web-{90369839-D99E-B60C-43AA-B6AC8A8018A2}" dt="2023-06-13T14:47:49.276" v="135" actId="20577"/>
          <ac:spMkLst>
            <pc:docMk/>
            <pc:sldMk cId="817049003" sldId="280"/>
            <ac:spMk id="16" creationId="{625D62B5-A992-4D4F-AA37-179A9F79FF19}"/>
          </ac:spMkLst>
        </pc:spChg>
      </pc:sldChg>
      <pc:sldChg chg="modSp">
        <pc:chgData name="Soula Gountouvas" userId="S::soulag@yorku.ca::5591a1a2-07d0-4eaf-a20e-a34f1d3c2dc2" providerId="AD" clId="Web-{90369839-D99E-B60C-43AA-B6AC8A8018A2}" dt="2023-06-13T14:42:24.497" v="50" actId="20577"/>
        <pc:sldMkLst>
          <pc:docMk/>
          <pc:sldMk cId="2595081664" sldId="287"/>
        </pc:sldMkLst>
        <pc:spChg chg="mod">
          <ac:chgData name="Soula Gountouvas" userId="S::soulag@yorku.ca::5591a1a2-07d0-4eaf-a20e-a34f1d3c2dc2" providerId="AD" clId="Web-{90369839-D99E-B60C-43AA-B6AC8A8018A2}" dt="2023-06-13T14:42:24.497" v="50" actId="20577"/>
          <ac:spMkLst>
            <pc:docMk/>
            <pc:sldMk cId="2595081664" sldId="287"/>
            <ac:spMk id="4" creationId="{35923358-A147-994E-B342-070FA9336A90}"/>
          </ac:spMkLst>
        </pc:spChg>
      </pc:sldChg>
      <pc:sldChg chg="modSp">
        <pc:chgData name="Soula Gountouvas" userId="S::soulag@yorku.ca::5591a1a2-07d0-4eaf-a20e-a34f1d3c2dc2" providerId="AD" clId="Web-{90369839-D99E-B60C-43AA-B6AC8A8018A2}" dt="2023-06-13T14:42:44.950" v="54" actId="20577"/>
        <pc:sldMkLst>
          <pc:docMk/>
          <pc:sldMk cId="1323412602" sldId="299"/>
        </pc:sldMkLst>
        <pc:spChg chg="mod">
          <ac:chgData name="Soula Gountouvas" userId="S::soulag@yorku.ca::5591a1a2-07d0-4eaf-a20e-a34f1d3c2dc2" providerId="AD" clId="Web-{90369839-D99E-B60C-43AA-B6AC8A8018A2}" dt="2023-06-13T14:42:44.950" v="54" actId="20577"/>
          <ac:spMkLst>
            <pc:docMk/>
            <pc:sldMk cId="1323412602" sldId="299"/>
            <ac:spMk id="16" creationId="{625D62B5-A992-4D4F-AA37-179A9F79FF19}"/>
          </ac:spMkLst>
        </pc:spChg>
      </pc:sldChg>
      <pc:sldChg chg="modSp">
        <pc:chgData name="Soula Gountouvas" userId="S::soulag@yorku.ca::5591a1a2-07d0-4eaf-a20e-a34f1d3c2dc2" providerId="AD" clId="Web-{90369839-D99E-B60C-43AA-B6AC8A8018A2}" dt="2023-06-13T14:43:39.809" v="58" actId="20577"/>
        <pc:sldMkLst>
          <pc:docMk/>
          <pc:sldMk cId="1275747510" sldId="303"/>
        </pc:sldMkLst>
        <pc:spChg chg="mod">
          <ac:chgData name="Soula Gountouvas" userId="S::soulag@yorku.ca::5591a1a2-07d0-4eaf-a20e-a34f1d3c2dc2" providerId="AD" clId="Web-{90369839-D99E-B60C-43AA-B6AC8A8018A2}" dt="2023-06-13T14:43:39.809" v="58" actId="20577"/>
          <ac:spMkLst>
            <pc:docMk/>
            <pc:sldMk cId="1275747510" sldId="303"/>
            <ac:spMk id="16" creationId="{625D62B5-A992-4D4F-AA37-179A9F79FF19}"/>
          </ac:spMkLst>
        </pc:spChg>
      </pc:sldChg>
      <pc:sldChg chg="modSp">
        <pc:chgData name="Soula Gountouvas" userId="S::soulag@yorku.ca::5591a1a2-07d0-4eaf-a20e-a34f1d3c2dc2" providerId="AD" clId="Web-{90369839-D99E-B60C-43AA-B6AC8A8018A2}" dt="2023-06-13T14:47:22.370" v="131" actId="1076"/>
        <pc:sldMkLst>
          <pc:docMk/>
          <pc:sldMk cId="790371891" sldId="305"/>
        </pc:sldMkLst>
        <pc:spChg chg="mod">
          <ac:chgData name="Soula Gountouvas" userId="S::soulag@yorku.ca::5591a1a2-07d0-4eaf-a20e-a34f1d3c2dc2" providerId="AD" clId="Web-{90369839-D99E-B60C-43AA-B6AC8A8018A2}" dt="2023-06-13T14:47:22.370" v="131" actId="1076"/>
          <ac:spMkLst>
            <pc:docMk/>
            <pc:sldMk cId="790371891" sldId="305"/>
            <ac:spMk id="6" creationId="{FE839263-DF6A-E54C-AA07-9265F8C04C8C}"/>
          </ac:spMkLst>
        </pc:spChg>
        <pc:spChg chg="mod">
          <ac:chgData name="Soula Gountouvas" userId="S::soulag@yorku.ca::5591a1a2-07d0-4eaf-a20e-a34f1d3c2dc2" providerId="AD" clId="Web-{90369839-D99E-B60C-43AA-B6AC8A8018A2}" dt="2023-06-13T14:46:52.605" v="128" actId="20577"/>
          <ac:spMkLst>
            <pc:docMk/>
            <pc:sldMk cId="790371891" sldId="305"/>
            <ac:spMk id="16" creationId="{625D62B5-A992-4D4F-AA37-179A9F79FF19}"/>
          </ac:spMkLst>
        </pc:spChg>
      </pc:sldChg>
      <pc:sldChg chg="modSp">
        <pc:chgData name="Soula Gountouvas" userId="S::soulag@yorku.ca::5591a1a2-07d0-4eaf-a20e-a34f1d3c2dc2" providerId="AD" clId="Web-{90369839-D99E-B60C-43AA-B6AC8A8018A2}" dt="2023-06-13T14:47:14.699" v="129" actId="20577"/>
        <pc:sldMkLst>
          <pc:docMk/>
          <pc:sldMk cId="4265919320" sldId="307"/>
        </pc:sldMkLst>
        <pc:spChg chg="mod">
          <ac:chgData name="Soula Gountouvas" userId="S::soulag@yorku.ca::5591a1a2-07d0-4eaf-a20e-a34f1d3c2dc2" providerId="AD" clId="Web-{90369839-D99E-B60C-43AA-B6AC8A8018A2}" dt="2023-06-13T14:47:14.699" v="129" actId="20577"/>
          <ac:spMkLst>
            <pc:docMk/>
            <pc:sldMk cId="4265919320" sldId="307"/>
            <ac:spMk id="8" creationId="{F82BFCA4-FD39-E849-AF26-65A9BF280C80}"/>
          </ac:spMkLst>
        </pc:spChg>
      </pc:sldChg>
    </pc:docChg>
  </pc:docChgLst>
  <pc:docChgLst>
    <pc:chgData name="Soula Gountouvas" userId="S::soulag@yorku.ca::5591a1a2-07d0-4eaf-a20e-a34f1d3c2dc2" providerId="AD" clId="Web-{C88907D6-AF62-DA7B-C4D6-6B6073F3EB4E}"/>
    <pc:docChg chg="modSld">
      <pc:chgData name="Soula Gountouvas" userId="S::soulag@yorku.ca::5591a1a2-07d0-4eaf-a20e-a34f1d3c2dc2" providerId="AD" clId="Web-{C88907D6-AF62-DA7B-C4D6-6B6073F3EB4E}" dt="2023-06-15T15:29:19.202" v="19" actId="20577"/>
      <pc:docMkLst>
        <pc:docMk/>
      </pc:docMkLst>
      <pc:sldChg chg="modSp">
        <pc:chgData name="Soula Gountouvas" userId="S::soulag@yorku.ca::5591a1a2-07d0-4eaf-a20e-a34f1d3c2dc2" providerId="AD" clId="Web-{C88907D6-AF62-DA7B-C4D6-6B6073F3EB4E}" dt="2023-06-14T17:28:28.521" v="6" actId="1076"/>
        <pc:sldMkLst>
          <pc:docMk/>
          <pc:sldMk cId="3169610964" sldId="263"/>
        </pc:sldMkLst>
        <pc:spChg chg="mod">
          <ac:chgData name="Soula Gountouvas" userId="S::soulag@yorku.ca::5591a1a2-07d0-4eaf-a20e-a34f1d3c2dc2" providerId="AD" clId="Web-{C88907D6-AF62-DA7B-C4D6-6B6073F3EB4E}" dt="2023-06-14T17:28:19.724" v="2" actId="1076"/>
          <ac:spMkLst>
            <pc:docMk/>
            <pc:sldMk cId="3169610964" sldId="263"/>
            <ac:spMk id="16" creationId="{625D62B5-A992-4D4F-AA37-179A9F79FF19}"/>
          </ac:spMkLst>
        </pc:spChg>
        <pc:picChg chg="mod">
          <ac:chgData name="Soula Gountouvas" userId="S::soulag@yorku.ca::5591a1a2-07d0-4eaf-a20e-a34f1d3c2dc2" providerId="AD" clId="Web-{C88907D6-AF62-DA7B-C4D6-6B6073F3EB4E}" dt="2023-06-14T17:28:28.521" v="6" actId="1076"/>
          <ac:picMkLst>
            <pc:docMk/>
            <pc:sldMk cId="3169610964" sldId="263"/>
            <ac:picMk id="2" creationId="{4E544477-6356-EE5F-C06E-462F2C1C53F8}"/>
          </ac:picMkLst>
        </pc:picChg>
      </pc:sldChg>
      <pc:sldChg chg="modSp">
        <pc:chgData name="Soula Gountouvas" userId="S::soulag@yorku.ca::5591a1a2-07d0-4eaf-a20e-a34f1d3c2dc2" providerId="AD" clId="Web-{C88907D6-AF62-DA7B-C4D6-6B6073F3EB4E}" dt="2023-06-15T13:01:24.451" v="13" actId="1076"/>
        <pc:sldMkLst>
          <pc:docMk/>
          <pc:sldMk cId="966538321" sldId="264"/>
        </pc:sldMkLst>
        <pc:spChg chg="mod">
          <ac:chgData name="Soula Gountouvas" userId="S::soulag@yorku.ca::5591a1a2-07d0-4eaf-a20e-a34f1d3c2dc2" providerId="AD" clId="Web-{C88907D6-AF62-DA7B-C4D6-6B6073F3EB4E}" dt="2023-06-15T13:01:24.451" v="13" actId="1076"/>
          <ac:spMkLst>
            <pc:docMk/>
            <pc:sldMk cId="966538321" sldId="264"/>
            <ac:spMk id="16" creationId="{625D62B5-A992-4D4F-AA37-179A9F79FF19}"/>
          </ac:spMkLst>
        </pc:spChg>
      </pc:sldChg>
      <pc:sldChg chg="modSp">
        <pc:chgData name="Soula Gountouvas" userId="S::soulag@yorku.ca::5591a1a2-07d0-4eaf-a20e-a34f1d3c2dc2" providerId="AD" clId="Web-{C88907D6-AF62-DA7B-C4D6-6B6073F3EB4E}" dt="2023-06-15T15:29:19.202" v="19" actId="20577"/>
        <pc:sldMkLst>
          <pc:docMk/>
          <pc:sldMk cId="817049003" sldId="280"/>
        </pc:sldMkLst>
        <pc:spChg chg="mod">
          <ac:chgData name="Soula Gountouvas" userId="S::soulag@yorku.ca::5591a1a2-07d0-4eaf-a20e-a34f1d3c2dc2" providerId="AD" clId="Web-{C88907D6-AF62-DA7B-C4D6-6B6073F3EB4E}" dt="2023-06-15T15:29:19.202" v="19" actId="20577"/>
          <ac:spMkLst>
            <pc:docMk/>
            <pc:sldMk cId="817049003" sldId="280"/>
            <ac:spMk id="16" creationId="{625D62B5-A992-4D4F-AA37-179A9F79FF19}"/>
          </ac:spMkLst>
        </pc:spChg>
      </pc:sldChg>
      <pc:sldChg chg="delSp modSp mod modClrScheme chgLayout">
        <pc:chgData name="Soula Gountouvas" userId="S::soulag@yorku.ca::5591a1a2-07d0-4eaf-a20e-a34f1d3c2dc2" providerId="AD" clId="Web-{C88907D6-AF62-DA7B-C4D6-6B6073F3EB4E}" dt="2023-06-14T17:28:58.099" v="7"/>
        <pc:sldMkLst>
          <pc:docMk/>
          <pc:sldMk cId="4133184579" sldId="300"/>
        </pc:sldMkLst>
        <pc:spChg chg="mod ord">
          <ac:chgData name="Soula Gountouvas" userId="S::soulag@yorku.ca::5591a1a2-07d0-4eaf-a20e-a34f1d3c2dc2" providerId="AD" clId="Web-{C88907D6-AF62-DA7B-C4D6-6B6073F3EB4E}" dt="2023-06-14T17:28:58.099" v="7"/>
          <ac:spMkLst>
            <pc:docMk/>
            <pc:sldMk cId="4133184579" sldId="300"/>
            <ac:spMk id="2" creationId="{EEE38A0B-31B2-4645-8405-BE4E0AA045EF}"/>
          </ac:spMkLst>
        </pc:spChg>
        <pc:spChg chg="del">
          <ac:chgData name="Soula Gountouvas" userId="S::soulag@yorku.ca::5591a1a2-07d0-4eaf-a20e-a34f1d3c2dc2" providerId="AD" clId="Web-{C88907D6-AF62-DA7B-C4D6-6B6073F3EB4E}" dt="2023-06-14T17:28:58.099" v="7"/>
          <ac:spMkLst>
            <pc:docMk/>
            <pc:sldMk cId="4133184579" sldId="300"/>
            <ac:spMk id="3" creationId="{A5F69B6D-BC18-8112-132A-5D8D0A99F95D}"/>
          </ac:spMkLst>
        </pc:spChg>
        <pc:spChg chg="del">
          <ac:chgData name="Soula Gountouvas" userId="S::soulag@yorku.ca::5591a1a2-07d0-4eaf-a20e-a34f1d3c2dc2" providerId="AD" clId="Web-{C88907D6-AF62-DA7B-C4D6-6B6073F3EB4E}" dt="2023-06-14T17:28:58.099" v="7"/>
          <ac:spMkLst>
            <pc:docMk/>
            <pc:sldMk cId="4133184579" sldId="300"/>
            <ac:spMk id="4" creationId="{A219C561-9622-6549-C97B-A7327E24121F}"/>
          </ac:spMkLst>
        </pc:spChg>
        <pc:spChg chg="del">
          <ac:chgData name="Soula Gountouvas" userId="S::soulag@yorku.ca::5591a1a2-07d0-4eaf-a20e-a34f1d3c2dc2" providerId="AD" clId="Web-{C88907D6-AF62-DA7B-C4D6-6B6073F3EB4E}" dt="2023-06-14T17:28:58.099" v="7"/>
          <ac:spMkLst>
            <pc:docMk/>
            <pc:sldMk cId="4133184579" sldId="300"/>
            <ac:spMk id="5" creationId="{49B94C8E-7A90-77B7-3DB9-3EE74CBB4601}"/>
          </ac:spMkLst>
        </pc:spChg>
      </pc:sldChg>
    </pc:docChg>
  </pc:docChgLst>
  <pc:docChgLst>
    <pc:chgData name="Soula Gountouvas" userId="S::soulag@yorku.ca::5591a1a2-07d0-4eaf-a20e-a34f1d3c2dc2" providerId="AD" clId="Web-{116394FD-27AF-C773-E1BA-63F4C5F9CCA8}"/>
    <pc:docChg chg="modSld">
      <pc:chgData name="Soula Gountouvas" userId="S::soulag@yorku.ca::5591a1a2-07d0-4eaf-a20e-a34f1d3c2dc2" providerId="AD" clId="Web-{116394FD-27AF-C773-E1BA-63F4C5F9CCA8}" dt="2023-09-01T14:52:07.647" v="15" actId="20577"/>
      <pc:docMkLst>
        <pc:docMk/>
      </pc:docMkLst>
      <pc:sldChg chg="modSp">
        <pc:chgData name="Soula Gountouvas" userId="S::soulag@yorku.ca::5591a1a2-07d0-4eaf-a20e-a34f1d3c2dc2" providerId="AD" clId="Web-{116394FD-27AF-C773-E1BA-63F4C5F9CCA8}" dt="2023-09-01T14:49:56.428" v="2" actId="20577"/>
        <pc:sldMkLst>
          <pc:docMk/>
          <pc:sldMk cId="1956575690" sldId="278"/>
        </pc:sldMkLst>
        <pc:spChg chg="mod">
          <ac:chgData name="Soula Gountouvas" userId="S::soulag@yorku.ca::5591a1a2-07d0-4eaf-a20e-a34f1d3c2dc2" providerId="AD" clId="Web-{116394FD-27AF-C773-E1BA-63F4C5F9CCA8}" dt="2023-09-01T14:49:56.428" v="2" actId="20577"/>
          <ac:spMkLst>
            <pc:docMk/>
            <pc:sldMk cId="1956575690" sldId="278"/>
            <ac:spMk id="16" creationId="{625D62B5-A992-4D4F-AA37-179A9F79FF19}"/>
          </ac:spMkLst>
        </pc:spChg>
      </pc:sldChg>
      <pc:sldChg chg="delSp modSp">
        <pc:chgData name="Soula Gountouvas" userId="S::soulag@yorku.ca::5591a1a2-07d0-4eaf-a20e-a34f1d3c2dc2" providerId="AD" clId="Web-{116394FD-27AF-C773-E1BA-63F4C5F9CCA8}" dt="2023-09-01T14:52:07.647" v="15" actId="20577"/>
        <pc:sldMkLst>
          <pc:docMk/>
          <pc:sldMk cId="4265919320" sldId="307"/>
        </pc:sldMkLst>
        <pc:spChg chg="mod">
          <ac:chgData name="Soula Gountouvas" userId="S::soulag@yorku.ca::5591a1a2-07d0-4eaf-a20e-a34f1d3c2dc2" providerId="AD" clId="Web-{116394FD-27AF-C773-E1BA-63F4C5F9CCA8}" dt="2023-09-01T14:52:07.647" v="15" actId="20577"/>
          <ac:spMkLst>
            <pc:docMk/>
            <pc:sldMk cId="4265919320" sldId="307"/>
            <ac:spMk id="3" creationId="{B9425144-B002-0F4F-8F66-247CC0143879}"/>
          </ac:spMkLst>
        </pc:spChg>
        <pc:spChg chg="mod">
          <ac:chgData name="Soula Gountouvas" userId="S::soulag@yorku.ca::5591a1a2-07d0-4eaf-a20e-a34f1d3c2dc2" providerId="AD" clId="Web-{116394FD-27AF-C773-E1BA-63F4C5F9CCA8}" dt="2023-09-01T14:52:02.006" v="14" actId="20577"/>
          <ac:spMkLst>
            <pc:docMk/>
            <pc:sldMk cId="4265919320" sldId="307"/>
            <ac:spMk id="8" creationId="{F82BFCA4-FD39-E849-AF26-65A9BF280C80}"/>
          </ac:spMkLst>
        </pc:spChg>
        <pc:spChg chg="del mod">
          <ac:chgData name="Soula Gountouvas" userId="S::soulag@yorku.ca::5591a1a2-07d0-4eaf-a20e-a34f1d3c2dc2" providerId="AD" clId="Web-{116394FD-27AF-C773-E1BA-63F4C5F9CCA8}" dt="2023-09-01T14:51:22.944" v="5"/>
          <ac:spMkLst>
            <pc:docMk/>
            <pc:sldMk cId="4265919320" sldId="307"/>
            <ac:spMk id="10" creationId="{8DF20864-B8C8-EE4F-976C-6BA5826A1945}"/>
          </ac:spMkLst>
        </pc:spChg>
      </pc:sldChg>
    </pc:docChg>
  </pc:docChgLst>
  <pc:docChgLst>
    <pc:chgData name="Tylar Robin" userId="S::tylar24@yorku.ca::1cd1c560-9499-4d93-ae8e-166fb5ffc9c8" providerId="AD" clId="Web-{42BEE399-2A1B-C655-2A95-291E58C4FDD0}"/>
    <pc:docChg chg="mod addSld delSld modSld addMainMaster">
      <pc:chgData name="Tylar Robin" userId="S::tylar24@yorku.ca::1cd1c560-9499-4d93-ae8e-166fb5ffc9c8" providerId="AD" clId="Web-{42BEE399-2A1B-C655-2A95-291E58C4FDD0}" dt="2023-08-10T15:38:48.947" v="973"/>
      <pc:docMkLst>
        <pc:docMk/>
      </pc:docMkLst>
      <pc:sldChg chg="del">
        <pc:chgData name="Tylar Robin" userId="S::tylar24@yorku.ca::1cd1c560-9499-4d93-ae8e-166fb5ffc9c8" providerId="AD" clId="Web-{42BEE399-2A1B-C655-2A95-291E58C4FDD0}" dt="2023-08-04T00:42:24.247" v="537"/>
        <pc:sldMkLst>
          <pc:docMk/>
          <pc:sldMk cId="3069227641" sldId="257"/>
        </pc:sldMkLst>
      </pc:sldChg>
      <pc:sldChg chg="addSp modSp">
        <pc:chgData name="Tylar Robin" userId="S::tylar24@yorku.ca::1cd1c560-9499-4d93-ae8e-166fb5ffc9c8" providerId="AD" clId="Web-{42BEE399-2A1B-C655-2A95-291E58C4FDD0}" dt="2023-08-04T00:41:09.745" v="535"/>
        <pc:sldMkLst>
          <pc:docMk/>
          <pc:sldMk cId="4031484473" sldId="258"/>
        </pc:sldMkLst>
        <pc:spChg chg="add mod">
          <ac:chgData name="Tylar Robin" userId="S::tylar24@yorku.ca::1cd1c560-9499-4d93-ae8e-166fb5ffc9c8" providerId="AD" clId="Web-{42BEE399-2A1B-C655-2A95-291E58C4FDD0}" dt="2023-08-04T00:33:17.847" v="52"/>
          <ac:spMkLst>
            <pc:docMk/>
            <pc:sldMk cId="4031484473" sldId="258"/>
            <ac:spMk id="2" creationId="{90FF8433-F23C-1986-DC87-68BD95D4888A}"/>
          </ac:spMkLst>
        </pc:spChg>
        <pc:spChg chg="add mod">
          <ac:chgData name="Tylar Robin" userId="S::tylar24@yorku.ca::1cd1c560-9499-4d93-ae8e-166fb5ffc9c8" providerId="AD" clId="Web-{42BEE399-2A1B-C655-2A95-291E58C4FDD0}" dt="2023-08-04T00:34:11.770" v="57" actId="20577"/>
          <ac:spMkLst>
            <pc:docMk/>
            <pc:sldMk cId="4031484473" sldId="258"/>
            <ac:spMk id="3" creationId="{56899FE5-57E4-8E93-FA0C-2DEECFC735BB}"/>
          </ac:spMkLst>
        </pc:spChg>
        <pc:graphicFrameChg chg="mod modGraphic">
          <ac:chgData name="Tylar Robin" userId="S::tylar24@yorku.ca::1cd1c560-9499-4d93-ae8e-166fb5ffc9c8" providerId="AD" clId="Web-{42BEE399-2A1B-C655-2A95-291E58C4FDD0}" dt="2023-08-04T00:41:09.745" v="535"/>
          <ac:graphicFrameMkLst>
            <pc:docMk/>
            <pc:sldMk cId="4031484473" sldId="258"/>
            <ac:graphicFrameMk id="6" creationId="{E82BE86B-CA22-FC40-967B-2099D5CB4A7A}"/>
          </ac:graphicFrameMkLst>
        </pc:graphicFrameChg>
        <pc:picChg chg="mod">
          <ac:chgData name="Tylar Robin" userId="S::tylar24@yorku.ca::1cd1c560-9499-4d93-ae8e-166fb5ffc9c8" providerId="AD" clId="Web-{42BEE399-2A1B-C655-2A95-291E58C4FDD0}" dt="2023-08-04T00:31:27.611" v="49" actId="1076"/>
          <ac:picMkLst>
            <pc:docMk/>
            <pc:sldMk cId="4031484473" sldId="258"/>
            <ac:picMk id="7" creationId="{A0D4235B-277F-6040-B4A5-8139B735E75D}"/>
          </ac:picMkLst>
        </pc:picChg>
      </pc:sldChg>
      <pc:sldChg chg="del">
        <pc:chgData name="Tylar Robin" userId="S::tylar24@yorku.ca::1cd1c560-9499-4d93-ae8e-166fb5ffc9c8" providerId="AD" clId="Web-{42BEE399-2A1B-C655-2A95-291E58C4FDD0}" dt="2023-08-04T00:25:59.262" v="47"/>
        <pc:sldMkLst>
          <pc:docMk/>
          <pc:sldMk cId="1127850586" sldId="259"/>
        </pc:sldMkLst>
      </pc:sldChg>
      <pc:sldChg chg="del">
        <pc:chgData name="Tylar Robin" userId="S::tylar24@yorku.ca::1cd1c560-9499-4d93-ae8e-166fb5ffc9c8" providerId="AD" clId="Web-{42BEE399-2A1B-C655-2A95-291E58C4FDD0}" dt="2023-08-04T00:25:41.950" v="45"/>
        <pc:sldMkLst>
          <pc:docMk/>
          <pc:sldMk cId="544095192" sldId="260"/>
        </pc:sldMkLst>
      </pc:sldChg>
      <pc:sldChg chg="modSp">
        <pc:chgData name="Tylar Robin" userId="S::tylar24@yorku.ca::1cd1c560-9499-4d93-ae8e-166fb5ffc9c8" providerId="AD" clId="Web-{42BEE399-2A1B-C655-2A95-291E58C4FDD0}" dt="2023-08-04T00:24:31.355" v="43" actId="20577"/>
        <pc:sldMkLst>
          <pc:docMk/>
          <pc:sldMk cId="454766764" sldId="261"/>
        </pc:sldMkLst>
        <pc:spChg chg="mod">
          <ac:chgData name="Tylar Robin" userId="S::tylar24@yorku.ca::1cd1c560-9499-4d93-ae8e-166fb5ffc9c8" providerId="AD" clId="Web-{42BEE399-2A1B-C655-2A95-291E58C4FDD0}" dt="2023-08-04T00:24:31.355" v="43" actId="20577"/>
          <ac:spMkLst>
            <pc:docMk/>
            <pc:sldMk cId="454766764" sldId="261"/>
            <ac:spMk id="3" creationId="{B1A8C5F4-224D-D44F-905D-53A3C175AAD4}"/>
          </ac:spMkLst>
        </pc:spChg>
      </pc:sldChg>
      <pc:sldChg chg="modSp modNotes">
        <pc:chgData name="Tylar Robin" userId="S::tylar24@yorku.ca::1cd1c560-9499-4d93-ae8e-166fb5ffc9c8" providerId="AD" clId="Web-{42BEE399-2A1B-C655-2A95-291E58C4FDD0}" dt="2023-08-09T17:42:44.895" v="610"/>
        <pc:sldMkLst>
          <pc:docMk/>
          <pc:sldMk cId="2395846843" sldId="262"/>
        </pc:sldMkLst>
        <pc:spChg chg="mod">
          <ac:chgData name="Tylar Robin" userId="S::tylar24@yorku.ca::1cd1c560-9499-4d93-ae8e-166fb5ffc9c8" providerId="AD" clId="Web-{42BEE399-2A1B-C655-2A95-291E58C4FDD0}" dt="2023-08-09T17:37:45.419" v="587" actId="20577"/>
          <ac:spMkLst>
            <pc:docMk/>
            <pc:sldMk cId="2395846843" sldId="262"/>
            <ac:spMk id="12" creationId="{0D961692-A3CE-BE4C-9FC1-01334EDEBD5C}"/>
          </ac:spMkLst>
        </pc:spChg>
        <pc:spChg chg="mod">
          <ac:chgData name="Tylar Robin" userId="S::tylar24@yorku.ca::1cd1c560-9499-4d93-ae8e-166fb5ffc9c8" providerId="AD" clId="Web-{42BEE399-2A1B-C655-2A95-291E58C4FDD0}" dt="2023-08-09T17:40:26.985" v="592" actId="1076"/>
          <ac:spMkLst>
            <pc:docMk/>
            <pc:sldMk cId="2395846843" sldId="262"/>
            <ac:spMk id="16" creationId="{625D62B5-A992-4D4F-AA37-179A9F79FF19}"/>
          </ac:spMkLst>
        </pc:spChg>
      </pc:sldChg>
      <pc:sldChg chg="modSp modNotes">
        <pc:chgData name="Tylar Robin" userId="S::tylar24@yorku.ca::1cd1c560-9499-4d93-ae8e-166fb5ffc9c8" providerId="AD" clId="Web-{42BEE399-2A1B-C655-2A95-291E58C4FDD0}" dt="2023-08-09T17:55:35.491" v="630" actId="20577"/>
        <pc:sldMkLst>
          <pc:docMk/>
          <pc:sldMk cId="3169610964" sldId="263"/>
        </pc:sldMkLst>
        <pc:spChg chg="mod">
          <ac:chgData name="Tylar Robin" userId="S::tylar24@yorku.ca::1cd1c560-9499-4d93-ae8e-166fb5ffc9c8" providerId="AD" clId="Web-{42BEE399-2A1B-C655-2A95-291E58C4FDD0}" dt="2023-08-09T17:44:51.335" v="615" actId="20577"/>
          <ac:spMkLst>
            <pc:docMk/>
            <pc:sldMk cId="3169610964" sldId="263"/>
            <ac:spMk id="12" creationId="{0D961692-A3CE-BE4C-9FC1-01334EDEBD5C}"/>
          </ac:spMkLst>
        </pc:spChg>
        <pc:spChg chg="mod">
          <ac:chgData name="Tylar Robin" userId="S::tylar24@yorku.ca::1cd1c560-9499-4d93-ae8e-166fb5ffc9c8" providerId="AD" clId="Web-{42BEE399-2A1B-C655-2A95-291E58C4FDD0}" dt="2023-08-09T17:55:35.491" v="630" actId="20577"/>
          <ac:spMkLst>
            <pc:docMk/>
            <pc:sldMk cId="3169610964" sldId="263"/>
            <ac:spMk id="16" creationId="{625D62B5-A992-4D4F-AA37-179A9F79FF19}"/>
          </ac:spMkLst>
        </pc:spChg>
      </pc:sldChg>
      <pc:sldChg chg="modSp modNotes">
        <pc:chgData name="Tylar Robin" userId="S::tylar24@yorku.ca::1cd1c560-9499-4d93-ae8e-166fb5ffc9c8" providerId="AD" clId="Web-{42BEE399-2A1B-C655-2A95-291E58C4FDD0}" dt="2023-08-09T17:59:07.027" v="658" actId="20577"/>
        <pc:sldMkLst>
          <pc:docMk/>
          <pc:sldMk cId="966538321" sldId="264"/>
        </pc:sldMkLst>
        <pc:spChg chg="mod">
          <ac:chgData name="Tylar Robin" userId="S::tylar24@yorku.ca::1cd1c560-9499-4d93-ae8e-166fb5ffc9c8" providerId="AD" clId="Web-{42BEE399-2A1B-C655-2A95-291E58C4FDD0}" dt="2023-08-09T17:58:36.245" v="649" actId="20577"/>
          <ac:spMkLst>
            <pc:docMk/>
            <pc:sldMk cId="966538321" sldId="264"/>
            <ac:spMk id="12" creationId="{0D961692-A3CE-BE4C-9FC1-01334EDEBD5C}"/>
          </ac:spMkLst>
        </pc:spChg>
        <pc:spChg chg="mod">
          <ac:chgData name="Tylar Robin" userId="S::tylar24@yorku.ca::1cd1c560-9499-4d93-ae8e-166fb5ffc9c8" providerId="AD" clId="Web-{42BEE399-2A1B-C655-2A95-291E58C4FDD0}" dt="2023-08-09T17:59:07.027" v="658" actId="20577"/>
          <ac:spMkLst>
            <pc:docMk/>
            <pc:sldMk cId="966538321" sldId="264"/>
            <ac:spMk id="16" creationId="{625D62B5-A992-4D4F-AA37-179A9F79FF19}"/>
          </ac:spMkLst>
        </pc:spChg>
      </pc:sldChg>
      <pc:sldChg chg="modSp modNotes">
        <pc:chgData name="Tylar Robin" userId="S::tylar24@yorku.ca::1cd1c560-9499-4d93-ae8e-166fb5ffc9c8" providerId="AD" clId="Web-{42BEE399-2A1B-C655-2A95-291E58C4FDD0}" dt="2023-08-09T18:23:09.930" v="738"/>
        <pc:sldMkLst>
          <pc:docMk/>
          <pc:sldMk cId="1391641875" sldId="266"/>
        </pc:sldMkLst>
        <pc:spChg chg="mod">
          <ac:chgData name="Tylar Robin" userId="S::tylar24@yorku.ca::1cd1c560-9499-4d93-ae8e-166fb5ffc9c8" providerId="AD" clId="Web-{42BEE399-2A1B-C655-2A95-291E58C4FDD0}" dt="2023-08-09T18:19:20.963" v="716" actId="20577"/>
          <ac:spMkLst>
            <pc:docMk/>
            <pc:sldMk cId="1391641875" sldId="266"/>
            <ac:spMk id="12" creationId="{0D961692-A3CE-BE4C-9FC1-01334EDEBD5C}"/>
          </ac:spMkLst>
        </pc:spChg>
        <pc:spChg chg="mod">
          <ac:chgData name="Tylar Robin" userId="S::tylar24@yorku.ca::1cd1c560-9499-4d93-ae8e-166fb5ffc9c8" providerId="AD" clId="Web-{42BEE399-2A1B-C655-2A95-291E58C4FDD0}" dt="2023-08-09T18:22:25.005" v="734" actId="20577"/>
          <ac:spMkLst>
            <pc:docMk/>
            <pc:sldMk cId="1391641875" sldId="266"/>
            <ac:spMk id="16" creationId="{625D62B5-A992-4D4F-AA37-179A9F79FF19}"/>
          </ac:spMkLst>
        </pc:spChg>
      </pc:sldChg>
      <pc:sldChg chg="addSp delSp modSp modNotes">
        <pc:chgData name="Tylar Robin" userId="S::tylar24@yorku.ca::1cd1c560-9499-4d93-ae8e-166fb5ffc9c8" providerId="AD" clId="Web-{42BEE399-2A1B-C655-2A95-291E58C4FDD0}" dt="2023-08-09T18:17:50.316" v="707"/>
        <pc:sldMkLst>
          <pc:docMk/>
          <pc:sldMk cId="3189790738" sldId="269"/>
        </pc:sldMkLst>
        <pc:spChg chg="mod">
          <ac:chgData name="Tylar Robin" userId="S::tylar24@yorku.ca::1cd1c560-9499-4d93-ae8e-166fb5ffc9c8" providerId="AD" clId="Web-{42BEE399-2A1B-C655-2A95-291E58C4FDD0}" dt="2023-08-09T18:16:56.938" v="705" actId="20577"/>
          <ac:spMkLst>
            <pc:docMk/>
            <pc:sldMk cId="3189790738" sldId="269"/>
            <ac:spMk id="3" creationId="{B9627CBE-9456-C54D-4536-49B070DA83C7}"/>
          </ac:spMkLst>
        </pc:spChg>
        <pc:spChg chg="add del mod">
          <ac:chgData name="Tylar Robin" userId="S::tylar24@yorku.ca::1cd1c560-9499-4d93-ae8e-166fb5ffc9c8" providerId="AD" clId="Web-{42BEE399-2A1B-C655-2A95-291E58C4FDD0}" dt="2023-08-09T18:15:01.134" v="691"/>
          <ac:spMkLst>
            <pc:docMk/>
            <pc:sldMk cId="3189790738" sldId="269"/>
            <ac:spMk id="4" creationId="{D9DF2BD3-9D93-67CF-1F2A-7F2FF581604D}"/>
          </ac:spMkLst>
        </pc:spChg>
        <pc:spChg chg="mod">
          <ac:chgData name="Tylar Robin" userId="S::tylar24@yorku.ca::1cd1c560-9499-4d93-ae8e-166fb5ffc9c8" providerId="AD" clId="Web-{42BEE399-2A1B-C655-2A95-291E58C4FDD0}" dt="2023-08-09T18:15:23.573" v="696" actId="20577"/>
          <ac:spMkLst>
            <pc:docMk/>
            <pc:sldMk cId="3189790738" sldId="269"/>
            <ac:spMk id="12" creationId="{0D961692-A3CE-BE4C-9FC1-01334EDEBD5C}"/>
          </ac:spMkLst>
        </pc:spChg>
      </pc:sldChg>
      <pc:sldChg chg="modSp modNotes">
        <pc:chgData name="Tylar Robin" userId="S::tylar24@yorku.ca::1cd1c560-9499-4d93-ae8e-166fb5ffc9c8" providerId="AD" clId="Web-{42BEE399-2A1B-C655-2A95-291E58C4FDD0}" dt="2023-08-09T18:26:04.050" v="753"/>
        <pc:sldMkLst>
          <pc:docMk/>
          <pc:sldMk cId="143991786" sldId="273"/>
        </pc:sldMkLst>
        <pc:spChg chg="mod">
          <ac:chgData name="Tylar Robin" userId="S::tylar24@yorku.ca::1cd1c560-9499-4d93-ae8e-166fb5ffc9c8" providerId="AD" clId="Web-{42BEE399-2A1B-C655-2A95-291E58C4FDD0}" dt="2023-08-09T18:24:35.966" v="743" actId="20577"/>
          <ac:spMkLst>
            <pc:docMk/>
            <pc:sldMk cId="143991786" sldId="273"/>
            <ac:spMk id="12" creationId="{0D961692-A3CE-BE4C-9FC1-01334EDEBD5C}"/>
          </ac:spMkLst>
        </pc:spChg>
        <pc:spChg chg="mod">
          <ac:chgData name="Tylar Robin" userId="S::tylar24@yorku.ca::1cd1c560-9499-4d93-ae8e-166fb5ffc9c8" providerId="AD" clId="Web-{42BEE399-2A1B-C655-2A95-291E58C4FDD0}" dt="2023-08-09T18:24:56.311" v="751" actId="20577"/>
          <ac:spMkLst>
            <pc:docMk/>
            <pc:sldMk cId="143991786" sldId="273"/>
            <ac:spMk id="16" creationId="{625D62B5-A992-4D4F-AA37-179A9F79FF19}"/>
          </ac:spMkLst>
        </pc:spChg>
      </pc:sldChg>
      <pc:sldChg chg="modSp modNotes">
        <pc:chgData name="Tylar Robin" userId="S::tylar24@yorku.ca::1cd1c560-9499-4d93-ae8e-166fb5ffc9c8" providerId="AD" clId="Web-{42BEE399-2A1B-C655-2A95-291E58C4FDD0}" dt="2023-08-10T15:11:00.260" v="774"/>
        <pc:sldMkLst>
          <pc:docMk/>
          <pc:sldMk cId="247774801" sldId="275"/>
        </pc:sldMkLst>
        <pc:spChg chg="mod">
          <ac:chgData name="Tylar Robin" userId="S::tylar24@yorku.ca::1cd1c560-9499-4d93-ae8e-166fb5ffc9c8" providerId="AD" clId="Web-{42BEE399-2A1B-C655-2A95-291E58C4FDD0}" dt="2023-08-10T15:09:20.965" v="762" actId="20577"/>
          <ac:spMkLst>
            <pc:docMk/>
            <pc:sldMk cId="247774801" sldId="275"/>
            <ac:spMk id="12" creationId="{0D961692-A3CE-BE4C-9FC1-01334EDEBD5C}"/>
          </ac:spMkLst>
        </pc:spChg>
        <pc:spChg chg="mod">
          <ac:chgData name="Tylar Robin" userId="S::tylar24@yorku.ca::1cd1c560-9499-4d93-ae8e-166fb5ffc9c8" providerId="AD" clId="Web-{42BEE399-2A1B-C655-2A95-291E58C4FDD0}" dt="2023-08-10T15:10:02.839" v="772" actId="1076"/>
          <ac:spMkLst>
            <pc:docMk/>
            <pc:sldMk cId="247774801" sldId="275"/>
            <ac:spMk id="16" creationId="{625D62B5-A992-4D4F-AA37-179A9F79FF19}"/>
          </ac:spMkLst>
        </pc:spChg>
      </pc:sldChg>
      <pc:sldChg chg="modSp modNotes">
        <pc:chgData name="Tylar Robin" userId="S::tylar24@yorku.ca::1cd1c560-9499-4d93-ae8e-166fb5ffc9c8" providerId="AD" clId="Web-{42BEE399-2A1B-C655-2A95-291E58C4FDD0}" dt="2023-08-10T15:19:32.282" v="844"/>
        <pc:sldMkLst>
          <pc:docMk/>
          <pc:sldMk cId="2036637202" sldId="276"/>
        </pc:sldMkLst>
        <pc:spChg chg="mod">
          <ac:chgData name="Tylar Robin" userId="S::tylar24@yorku.ca::1cd1c560-9499-4d93-ae8e-166fb5ffc9c8" providerId="AD" clId="Web-{42BEE399-2A1B-C655-2A95-291E58C4FDD0}" dt="2023-08-10T15:17:32.721" v="839" actId="20577"/>
          <ac:spMkLst>
            <pc:docMk/>
            <pc:sldMk cId="2036637202" sldId="276"/>
            <ac:spMk id="12" creationId="{0D961692-A3CE-BE4C-9FC1-01334EDEBD5C}"/>
          </ac:spMkLst>
        </pc:spChg>
        <pc:spChg chg="mod">
          <ac:chgData name="Tylar Robin" userId="S::tylar24@yorku.ca::1cd1c560-9499-4d93-ae8e-166fb5ffc9c8" providerId="AD" clId="Web-{42BEE399-2A1B-C655-2A95-291E58C4FDD0}" dt="2023-08-10T15:18:22.470" v="842" actId="20577"/>
          <ac:spMkLst>
            <pc:docMk/>
            <pc:sldMk cId="2036637202" sldId="276"/>
            <ac:spMk id="16" creationId="{625D62B5-A992-4D4F-AA37-179A9F79FF19}"/>
          </ac:spMkLst>
        </pc:spChg>
      </pc:sldChg>
      <pc:sldChg chg="modSp modNotes">
        <pc:chgData name="Tylar Robin" userId="S::tylar24@yorku.ca::1cd1c560-9499-4d93-ae8e-166fb5ffc9c8" providerId="AD" clId="Web-{42BEE399-2A1B-C655-2A95-291E58C4FDD0}" dt="2023-08-10T15:21:53.185" v="864" actId="20577"/>
        <pc:sldMkLst>
          <pc:docMk/>
          <pc:sldMk cId="1956575690" sldId="278"/>
        </pc:sldMkLst>
        <pc:spChg chg="mod">
          <ac:chgData name="Tylar Robin" userId="S::tylar24@yorku.ca::1cd1c560-9499-4d93-ae8e-166fb5ffc9c8" providerId="AD" clId="Web-{42BEE399-2A1B-C655-2A95-291E58C4FDD0}" dt="2023-08-10T15:20:50.936" v="852" actId="20577"/>
          <ac:spMkLst>
            <pc:docMk/>
            <pc:sldMk cId="1956575690" sldId="278"/>
            <ac:spMk id="12" creationId="{0D961692-A3CE-BE4C-9FC1-01334EDEBD5C}"/>
          </ac:spMkLst>
        </pc:spChg>
        <pc:spChg chg="mod">
          <ac:chgData name="Tylar Robin" userId="S::tylar24@yorku.ca::1cd1c560-9499-4d93-ae8e-166fb5ffc9c8" providerId="AD" clId="Web-{42BEE399-2A1B-C655-2A95-291E58C4FDD0}" dt="2023-08-10T15:21:53.185" v="864" actId="20577"/>
          <ac:spMkLst>
            <pc:docMk/>
            <pc:sldMk cId="1956575690" sldId="278"/>
            <ac:spMk id="16" creationId="{625D62B5-A992-4D4F-AA37-179A9F79FF19}"/>
          </ac:spMkLst>
        </pc:spChg>
      </pc:sldChg>
      <pc:sldChg chg="modSp modNotes">
        <pc:chgData name="Tylar Robin" userId="S::tylar24@yorku.ca::1cd1c560-9499-4d93-ae8e-166fb5ffc9c8" providerId="AD" clId="Web-{42BEE399-2A1B-C655-2A95-291E58C4FDD0}" dt="2023-08-10T15:33:00.891" v="947"/>
        <pc:sldMkLst>
          <pc:docMk/>
          <pc:sldMk cId="817049003" sldId="280"/>
        </pc:sldMkLst>
        <pc:spChg chg="mod">
          <ac:chgData name="Tylar Robin" userId="S::tylar24@yorku.ca::1cd1c560-9499-4d93-ae8e-166fb5ffc9c8" providerId="AD" clId="Web-{42BEE399-2A1B-C655-2A95-291E58C4FDD0}" dt="2023-08-10T15:31:07.815" v="932" actId="20577"/>
          <ac:spMkLst>
            <pc:docMk/>
            <pc:sldMk cId="817049003" sldId="280"/>
            <ac:spMk id="12" creationId="{0D961692-A3CE-BE4C-9FC1-01334EDEBD5C}"/>
          </ac:spMkLst>
        </pc:spChg>
        <pc:spChg chg="mod">
          <ac:chgData name="Tylar Robin" userId="S::tylar24@yorku.ca::1cd1c560-9499-4d93-ae8e-166fb5ffc9c8" providerId="AD" clId="Web-{42BEE399-2A1B-C655-2A95-291E58C4FDD0}" dt="2023-08-10T15:32:41.376" v="943" actId="20577"/>
          <ac:spMkLst>
            <pc:docMk/>
            <pc:sldMk cId="817049003" sldId="280"/>
            <ac:spMk id="16" creationId="{625D62B5-A992-4D4F-AA37-179A9F79FF19}"/>
          </ac:spMkLst>
        </pc:spChg>
      </pc:sldChg>
      <pc:sldChg chg="modSp modNotes">
        <pc:chgData name="Tylar Robin" userId="S::tylar24@yorku.ca::1cd1c560-9499-4d93-ae8e-166fb5ffc9c8" providerId="AD" clId="Web-{42BEE399-2A1B-C655-2A95-291E58C4FDD0}" dt="2023-08-10T15:34:22.717" v="955"/>
        <pc:sldMkLst>
          <pc:docMk/>
          <pc:sldMk cId="1270815556" sldId="281"/>
        </pc:sldMkLst>
        <pc:spChg chg="mod">
          <ac:chgData name="Tylar Robin" userId="S::tylar24@yorku.ca::1cd1c560-9499-4d93-ae8e-166fb5ffc9c8" providerId="AD" clId="Web-{42BEE399-2A1B-C655-2A95-291E58C4FDD0}" dt="2023-08-10T15:33:35.500" v="953" actId="20577"/>
          <ac:spMkLst>
            <pc:docMk/>
            <pc:sldMk cId="1270815556" sldId="281"/>
            <ac:spMk id="12" creationId="{0D961692-A3CE-BE4C-9FC1-01334EDEBD5C}"/>
          </ac:spMkLst>
        </pc:spChg>
      </pc:sldChg>
      <pc:sldChg chg="modSp">
        <pc:chgData name="Tylar Robin" userId="S::tylar24@yorku.ca::1cd1c560-9499-4d93-ae8e-166fb5ffc9c8" providerId="AD" clId="Web-{42BEE399-2A1B-C655-2A95-291E58C4FDD0}" dt="2023-08-09T17:56:13.070" v="634" actId="20577"/>
        <pc:sldMkLst>
          <pc:docMk/>
          <pc:sldMk cId="2484245905" sldId="286"/>
        </pc:sldMkLst>
        <pc:spChg chg="mod">
          <ac:chgData name="Tylar Robin" userId="S::tylar24@yorku.ca::1cd1c560-9499-4d93-ae8e-166fb5ffc9c8" providerId="AD" clId="Web-{42BEE399-2A1B-C655-2A95-291E58C4FDD0}" dt="2023-08-09T17:56:13.070" v="634" actId="20577"/>
          <ac:spMkLst>
            <pc:docMk/>
            <pc:sldMk cId="2484245905" sldId="286"/>
            <ac:spMk id="4" creationId="{35923358-A147-994E-B342-070FA9336A90}"/>
          </ac:spMkLst>
        </pc:spChg>
      </pc:sldChg>
      <pc:sldChg chg="modSp">
        <pc:chgData name="Tylar Robin" userId="S::tylar24@yorku.ca::1cd1c560-9499-4d93-ae8e-166fb5ffc9c8" providerId="AD" clId="Web-{42BEE399-2A1B-C655-2A95-291E58C4FDD0}" dt="2023-08-09T17:16:14.654" v="562" actId="20577"/>
        <pc:sldMkLst>
          <pc:docMk/>
          <pc:sldMk cId="2595081664" sldId="287"/>
        </pc:sldMkLst>
        <pc:spChg chg="mod">
          <ac:chgData name="Tylar Robin" userId="S::tylar24@yorku.ca::1cd1c560-9499-4d93-ae8e-166fb5ffc9c8" providerId="AD" clId="Web-{42BEE399-2A1B-C655-2A95-291E58C4FDD0}" dt="2023-08-09T17:16:14.654" v="562" actId="20577"/>
          <ac:spMkLst>
            <pc:docMk/>
            <pc:sldMk cId="2595081664" sldId="287"/>
            <ac:spMk id="4" creationId="{35923358-A147-994E-B342-070FA9336A90}"/>
          </ac:spMkLst>
        </pc:spChg>
      </pc:sldChg>
      <pc:sldChg chg="modSp">
        <pc:chgData name="Tylar Robin" userId="S::tylar24@yorku.ca::1cd1c560-9499-4d93-ae8e-166fb5ffc9c8" providerId="AD" clId="Web-{42BEE399-2A1B-C655-2A95-291E58C4FDD0}" dt="2023-08-09T18:26:35.614" v="757" actId="20577"/>
        <pc:sldMkLst>
          <pc:docMk/>
          <pc:sldMk cId="854458312" sldId="289"/>
        </pc:sldMkLst>
        <pc:spChg chg="mod">
          <ac:chgData name="Tylar Robin" userId="S::tylar24@yorku.ca::1cd1c560-9499-4d93-ae8e-166fb5ffc9c8" providerId="AD" clId="Web-{42BEE399-2A1B-C655-2A95-291E58C4FDD0}" dt="2023-08-09T18:26:35.614" v="757" actId="20577"/>
          <ac:spMkLst>
            <pc:docMk/>
            <pc:sldMk cId="854458312" sldId="289"/>
            <ac:spMk id="4" creationId="{35923358-A147-994E-B342-070FA9336A90}"/>
          </ac:spMkLst>
        </pc:spChg>
      </pc:sldChg>
      <pc:sldChg chg="modSp modNotes">
        <pc:chgData name="Tylar Robin" userId="S::tylar24@yorku.ca::1cd1c560-9499-4d93-ae8e-166fb5ffc9c8" providerId="AD" clId="Web-{42BEE399-2A1B-C655-2A95-291E58C4FDD0}" dt="2023-08-10T15:17:01.503" v="832"/>
        <pc:sldMkLst>
          <pc:docMk/>
          <pc:sldMk cId="2288956464" sldId="291"/>
        </pc:sldMkLst>
        <pc:spChg chg="mod">
          <ac:chgData name="Tylar Robin" userId="S::tylar24@yorku.ca::1cd1c560-9499-4d93-ae8e-166fb5ffc9c8" providerId="AD" clId="Web-{42BEE399-2A1B-C655-2A95-291E58C4FDD0}" dt="2023-08-10T15:14:55.349" v="814" actId="20577"/>
          <ac:spMkLst>
            <pc:docMk/>
            <pc:sldMk cId="2288956464" sldId="291"/>
            <ac:spMk id="3" creationId="{B9425144-B002-0F4F-8F66-247CC0143879}"/>
          </ac:spMkLst>
        </pc:spChg>
        <pc:spChg chg="mod">
          <ac:chgData name="Tylar Robin" userId="S::tylar24@yorku.ca::1cd1c560-9499-4d93-ae8e-166fb5ffc9c8" providerId="AD" clId="Web-{42BEE399-2A1B-C655-2A95-291E58C4FDD0}" dt="2023-08-10T15:16:50.316" v="830" actId="20577"/>
          <ac:spMkLst>
            <pc:docMk/>
            <pc:sldMk cId="2288956464" sldId="291"/>
            <ac:spMk id="8" creationId="{F82BFCA4-FD39-E849-AF26-65A9BF280C80}"/>
          </ac:spMkLst>
        </pc:spChg>
      </pc:sldChg>
      <pc:sldChg chg="del">
        <pc:chgData name="Tylar Robin" userId="S::tylar24@yorku.ca::1cd1c560-9499-4d93-ae8e-166fb5ffc9c8" providerId="AD" clId="Web-{42BEE399-2A1B-C655-2A95-291E58C4FDD0}" dt="2023-08-10T15:38:48.947" v="973"/>
        <pc:sldMkLst>
          <pc:docMk/>
          <pc:sldMk cId="4258014243" sldId="293"/>
        </pc:sldMkLst>
      </pc:sldChg>
      <pc:sldChg chg="del">
        <pc:chgData name="Tylar Robin" userId="S::tylar24@yorku.ca::1cd1c560-9499-4d93-ae8e-166fb5ffc9c8" providerId="AD" clId="Web-{42BEE399-2A1B-C655-2A95-291E58C4FDD0}" dt="2023-08-10T15:38:32.463" v="971"/>
        <pc:sldMkLst>
          <pc:docMk/>
          <pc:sldMk cId="577083434" sldId="294"/>
        </pc:sldMkLst>
      </pc:sldChg>
      <pc:sldChg chg="modSp">
        <pc:chgData name="Tylar Robin" userId="S::tylar24@yorku.ca::1cd1c560-9499-4d93-ae8e-166fb5ffc9c8" providerId="AD" clId="Web-{42BEE399-2A1B-C655-2A95-291E58C4FDD0}" dt="2023-08-10T15:20:13.390" v="848" actId="20577"/>
        <pc:sldMkLst>
          <pc:docMk/>
          <pc:sldMk cId="3329931816" sldId="295"/>
        </pc:sldMkLst>
        <pc:spChg chg="mod">
          <ac:chgData name="Tylar Robin" userId="S::tylar24@yorku.ca::1cd1c560-9499-4d93-ae8e-166fb5ffc9c8" providerId="AD" clId="Web-{42BEE399-2A1B-C655-2A95-291E58C4FDD0}" dt="2023-08-10T15:20:13.390" v="848" actId="20577"/>
          <ac:spMkLst>
            <pc:docMk/>
            <pc:sldMk cId="3329931816" sldId="295"/>
            <ac:spMk id="4" creationId="{35923358-A147-994E-B342-070FA9336A90}"/>
          </ac:spMkLst>
        </pc:spChg>
      </pc:sldChg>
      <pc:sldChg chg="modSp modNotes">
        <pc:chgData name="Tylar Robin" userId="S::tylar24@yorku.ca::1cd1c560-9499-4d93-ae8e-166fb5ffc9c8" providerId="AD" clId="Web-{42BEE399-2A1B-C655-2A95-291E58C4FDD0}" dt="2023-08-09T17:35:24.244" v="583"/>
        <pc:sldMkLst>
          <pc:docMk/>
          <pc:sldMk cId="1323412602" sldId="299"/>
        </pc:sldMkLst>
        <pc:spChg chg="mod">
          <ac:chgData name="Tylar Robin" userId="S::tylar24@yorku.ca::1cd1c560-9499-4d93-ae8e-166fb5ffc9c8" providerId="AD" clId="Web-{42BEE399-2A1B-C655-2A95-291E58C4FDD0}" dt="2023-08-09T17:26:53.341" v="568" actId="20577"/>
          <ac:spMkLst>
            <pc:docMk/>
            <pc:sldMk cId="1323412602" sldId="299"/>
            <ac:spMk id="12" creationId="{0D961692-A3CE-BE4C-9FC1-01334EDEBD5C}"/>
          </ac:spMkLst>
        </pc:spChg>
        <pc:spChg chg="mod">
          <ac:chgData name="Tylar Robin" userId="S::tylar24@yorku.ca::1cd1c560-9499-4d93-ae8e-166fb5ffc9c8" providerId="AD" clId="Web-{42BEE399-2A1B-C655-2A95-291E58C4FDD0}" dt="2023-08-09T17:34:18.508" v="572" actId="20577"/>
          <ac:spMkLst>
            <pc:docMk/>
            <pc:sldMk cId="1323412602" sldId="299"/>
            <ac:spMk id="16" creationId="{625D62B5-A992-4D4F-AA37-179A9F79FF19}"/>
          </ac:spMkLst>
        </pc:spChg>
      </pc:sldChg>
      <pc:sldChg chg="modNotes">
        <pc:chgData name="Tylar Robin" userId="S::tylar24@yorku.ca::1cd1c560-9499-4d93-ae8e-166fb5ffc9c8" providerId="AD" clId="Web-{42BEE399-2A1B-C655-2A95-291E58C4FDD0}" dt="2023-08-09T17:57:37.478" v="638"/>
        <pc:sldMkLst>
          <pc:docMk/>
          <pc:sldMk cId="4133184579" sldId="300"/>
        </pc:sldMkLst>
      </pc:sldChg>
      <pc:sldChg chg="modSp modNotes">
        <pc:chgData name="Tylar Robin" userId="S::tylar24@yorku.ca::1cd1c560-9499-4d93-ae8e-166fb5ffc9c8" providerId="AD" clId="Web-{42BEE399-2A1B-C655-2A95-291E58C4FDD0}" dt="2023-08-09T18:14:26.163" v="687"/>
        <pc:sldMkLst>
          <pc:docMk/>
          <pc:sldMk cId="1275747510" sldId="303"/>
        </pc:sldMkLst>
        <pc:spChg chg="mod">
          <ac:chgData name="Tylar Robin" userId="S::tylar24@yorku.ca::1cd1c560-9499-4d93-ae8e-166fb5ffc9c8" providerId="AD" clId="Web-{42BEE399-2A1B-C655-2A95-291E58C4FDD0}" dt="2023-08-09T18:13:07.752" v="677" actId="20577"/>
          <ac:spMkLst>
            <pc:docMk/>
            <pc:sldMk cId="1275747510" sldId="303"/>
            <ac:spMk id="12" creationId="{0D961692-A3CE-BE4C-9FC1-01334EDEBD5C}"/>
          </ac:spMkLst>
        </pc:spChg>
        <pc:spChg chg="mod">
          <ac:chgData name="Tylar Robin" userId="S::tylar24@yorku.ca::1cd1c560-9499-4d93-ae8e-166fb5ffc9c8" providerId="AD" clId="Web-{42BEE399-2A1B-C655-2A95-291E58C4FDD0}" dt="2023-08-09T18:13:41.426" v="685" actId="20577"/>
          <ac:spMkLst>
            <pc:docMk/>
            <pc:sldMk cId="1275747510" sldId="303"/>
            <ac:spMk id="16" creationId="{625D62B5-A992-4D4F-AA37-179A9F79FF19}"/>
          </ac:spMkLst>
        </pc:spChg>
      </pc:sldChg>
      <pc:sldChg chg="modSp addCm modNotes">
        <pc:chgData name="Tylar Robin" userId="S::tylar24@yorku.ca::1cd1c560-9499-4d93-ae8e-166fb5ffc9c8" providerId="AD" clId="Web-{42BEE399-2A1B-C655-2A95-291E58C4FDD0}" dt="2023-08-10T15:13:48.398" v="805"/>
        <pc:sldMkLst>
          <pc:docMk/>
          <pc:sldMk cId="2951639841" sldId="304"/>
        </pc:sldMkLst>
        <pc:spChg chg="mod">
          <ac:chgData name="Tylar Robin" userId="S::tylar24@yorku.ca::1cd1c560-9499-4d93-ae8e-166fb5ffc9c8" providerId="AD" clId="Web-{42BEE399-2A1B-C655-2A95-291E58C4FDD0}" dt="2023-08-10T15:11:29.025" v="779" actId="20577"/>
          <ac:spMkLst>
            <pc:docMk/>
            <pc:sldMk cId="2951639841" sldId="304"/>
            <ac:spMk id="12" creationId="{0D961692-A3CE-BE4C-9FC1-01334EDEBD5C}"/>
          </ac:spMkLst>
        </pc:spChg>
        <pc:extLst>
          <p:ext xmlns:p="http://schemas.openxmlformats.org/presentationml/2006/main" uri="{D6D511B9-2390-475A-947B-AFAB55BFBCF1}">
            <pc226:cmChg xmlns:pc226="http://schemas.microsoft.com/office/powerpoint/2022/06/main/command" chg="add">
              <pc226:chgData name="Tylar Robin" userId="S::tylar24@yorku.ca::1cd1c560-9499-4d93-ae8e-166fb5ffc9c8" providerId="AD" clId="Web-{42BEE399-2A1B-C655-2A95-291E58C4FDD0}" dt="2023-08-10T15:12:18.337" v="781"/>
              <pc2:cmMkLst xmlns:pc2="http://schemas.microsoft.com/office/powerpoint/2019/9/main/command">
                <pc:docMk/>
                <pc:sldMk cId="2951639841" sldId="304"/>
                <pc2:cmMk id="{C40A53D2-D8AE-4409-9FD1-6FAA9559AFF6}"/>
              </pc2:cmMkLst>
            </pc226:cmChg>
          </p:ext>
        </pc:extLst>
      </pc:sldChg>
      <pc:sldChg chg="modSp modNotes">
        <pc:chgData name="Tylar Robin" userId="S::tylar24@yorku.ca::1cd1c560-9499-4d93-ae8e-166fb5ffc9c8" providerId="AD" clId="Web-{42BEE399-2A1B-C655-2A95-291E58C4FDD0}" dt="2023-08-10T15:25:57.399" v="913" actId="20577"/>
        <pc:sldMkLst>
          <pc:docMk/>
          <pc:sldMk cId="790371891" sldId="305"/>
        </pc:sldMkLst>
        <pc:spChg chg="mod">
          <ac:chgData name="Tylar Robin" userId="S::tylar24@yorku.ca::1cd1c560-9499-4d93-ae8e-166fb5ffc9c8" providerId="AD" clId="Web-{42BEE399-2A1B-C655-2A95-291E58C4FDD0}" dt="2023-08-10T15:22:46.543" v="868" actId="20577"/>
          <ac:spMkLst>
            <pc:docMk/>
            <pc:sldMk cId="790371891" sldId="305"/>
            <ac:spMk id="12" creationId="{0D961692-A3CE-BE4C-9FC1-01334EDEBD5C}"/>
          </ac:spMkLst>
        </pc:spChg>
        <pc:spChg chg="mod">
          <ac:chgData name="Tylar Robin" userId="S::tylar24@yorku.ca::1cd1c560-9499-4d93-ae8e-166fb5ffc9c8" providerId="AD" clId="Web-{42BEE399-2A1B-C655-2A95-291E58C4FDD0}" dt="2023-08-10T15:25:57.399" v="913" actId="20577"/>
          <ac:spMkLst>
            <pc:docMk/>
            <pc:sldMk cId="790371891" sldId="305"/>
            <ac:spMk id="16" creationId="{625D62B5-A992-4D4F-AA37-179A9F79FF19}"/>
          </ac:spMkLst>
        </pc:spChg>
      </pc:sldChg>
      <pc:sldChg chg="modSp modNotes">
        <pc:chgData name="Tylar Robin" userId="S::tylar24@yorku.ca::1cd1c560-9499-4d93-ae8e-166fb5ffc9c8" providerId="AD" clId="Web-{42BEE399-2A1B-C655-2A95-291E58C4FDD0}" dt="2023-08-09T18:12:41.782" v="673"/>
        <pc:sldMkLst>
          <pc:docMk/>
          <pc:sldMk cId="3285603807" sldId="306"/>
        </pc:sldMkLst>
        <pc:spChg chg="mod">
          <ac:chgData name="Tylar Robin" userId="S::tylar24@yorku.ca::1cd1c560-9499-4d93-ae8e-166fb5ffc9c8" providerId="AD" clId="Web-{42BEE399-2A1B-C655-2A95-291E58C4FDD0}" dt="2023-08-09T18:11:13.214" v="662" actId="20577"/>
          <ac:spMkLst>
            <pc:docMk/>
            <pc:sldMk cId="3285603807" sldId="306"/>
            <ac:spMk id="12" creationId="{0D961692-A3CE-BE4C-9FC1-01334EDEBD5C}"/>
          </ac:spMkLst>
        </pc:spChg>
        <pc:spChg chg="mod">
          <ac:chgData name="Tylar Robin" userId="S::tylar24@yorku.ca::1cd1c560-9499-4d93-ae8e-166fb5ffc9c8" providerId="AD" clId="Web-{42BEE399-2A1B-C655-2A95-291E58C4FDD0}" dt="2023-08-09T18:11:58.732" v="671" actId="1076"/>
          <ac:spMkLst>
            <pc:docMk/>
            <pc:sldMk cId="3285603807" sldId="306"/>
            <ac:spMk id="16" creationId="{625D62B5-A992-4D4F-AA37-179A9F79FF19}"/>
          </ac:spMkLst>
        </pc:spChg>
      </pc:sldChg>
      <pc:sldChg chg="modSp modNotes">
        <pc:chgData name="Tylar Robin" userId="S::tylar24@yorku.ca::1cd1c560-9499-4d93-ae8e-166fb5ffc9c8" providerId="AD" clId="Web-{42BEE399-2A1B-C655-2A95-291E58C4FDD0}" dt="2023-08-10T15:35:21.966" v="957"/>
        <pc:sldMkLst>
          <pc:docMk/>
          <pc:sldMk cId="4265919320" sldId="307"/>
        </pc:sldMkLst>
        <pc:spChg chg="mod">
          <ac:chgData name="Tylar Robin" userId="S::tylar24@yorku.ca::1cd1c560-9499-4d93-ae8e-166fb5ffc9c8" providerId="AD" clId="Web-{42BEE399-2A1B-C655-2A95-291E58C4FDD0}" dt="2023-08-10T15:29:22.145" v="927" actId="20577"/>
          <ac:spMkLst>
            <pc:docMk/>
            <pc:sldMk cId="4265919320" sldId="307"/>
            <ac:spMk id="3" creationId="{B9425144-B002-0F4F-8F66-247CC0143879}"/>
          </ac:spMkLst>
        </pc:spChg>
        <pc:spChg chg="mod">
          <ac:chgData name="Tylar Robin" userId="S::tylar24@yorku.ca::1cd1c560-9499-4d93-ae8e-166fb5ffc9c8" providerId="AD" clId="Web-{42BEE399-2A1B-C655-2A95-291E58C4FDD0}" dt="2023-08-10T15:28:39.162" v="920" actId="20577"/>
          <ac:spMkLst>
            <pc:docMk/>
            <pc:sldMk cId="4265919320" sldId="307"/>
            <ac:spMk id="8" creationId="{F82BFCA4-FD39-E849-AF26-65A9BF280C80}"/>
          </ac:spMkLst>
        </pc:spChg>
      </pc:sldChg>
      <pc:sldChg chg="modSp modNotes">
        <pc:chgData name="Tylar Robin" userId="S::tylar24@yorku.ca::1cd1c560-9499-4d93-ae8e-166fb5ffc9c8" providerId="AD" clId="Web-{42BEE399-2A1B-C655-2A95-291E58C4FDD0}" dt="2023-08-10T15:37:08.511" v="968"/>
        <pc:sldMkLst>
          <pc:docMk/>
          <pc:sldMk cId="3401805035" sldId="308"/>
        </pc:sldMkLst>
        <pc:spChg chg="mod">
          <ac:chgData name="Tylar Robin" userId="S::tylar24@yorku.ca::1cd1c560-9499-4d93-ae8e-166fb5ffc9c8" providerId="AD" clId="Web-{42BEE399-2A1B-C655-2A95-291E58C4FDD0}" dt="2023-08-10T15:36:09.965" v="961" actId="20577"/>
          <ac:spMkLst>
            <pc:docMk/>
            <pc:sldMk cId="3401805035" sldId="308"/>
            <ac:spMk id="12" creationId="{0D961692-A3CE-BE4C-9FC1-01334EDEBD5C}"/>
          </ac:spMkLst>
        </pc:spChg>
        <pc:spChg chg="mod">
          <ac:chgData name="Tylar Robin" userId="S::tylar24@yorku.ca::1cd1c560-9499-4d93-ae8e-166fb5ffc9c8" providerId="AD" clId="Web-{42BEE399-2A1B-C655-2A95-291E58C4FDD0}" dt="2023-08-10T15:36:55.683" v="964" actId="20577"/>
          <ac:spMkLst>
            <pc:docMk/>
            <pc:sldMk cId="3401805035" sldId="308"/>
            <ac:spMk id="16" creationId="{625D62B5-A992-4D4F-AA37-179A9F79FF19}"/>
          </ac:spMkLst>
        </pc:spChg>
      </pc:sldChg>
      <pc:sldChg chg="add">
        <pc:chgData name="Tylar Robin" userId="S::tylar24@yorku.ca::1cd1c560-9499-4d93-ae8e-166fb5ffc9c8" providerId="AD" clId="Web-{42BEE399-2A1B-C655-2A95-291E58C4FDD0}" dt="2023-08-04T00:25:30.278" v="44"/>
        <pc:sldMkLst>
          <pc:docMk/>
          <pc:sldMk cId="4115198968" sldId="309"/>
        </pc:sldMkLst>
      </pc:sldChg>
      <pc:sldChg chg="add">
        <pc:chgData name="Tylar Robin" userId="S::tylar24@yorku.ca::1cd1c560-9499-4d93-ae8e-166fb5ffc9c8" providerId="AD" clId="Web-{42BEE399-2A1B-C655-2A95-291E58C4FDD0}" dt="2023-08-04T00:25:54.653" v="46"/>
        <pc:sldMkLst>
          <pc:docMk/>
          <pc:sldMk cId="3215812308" sldId="310"/>
        </pc:sldMkLst>
      </pc:sldChg>
      <pc:sldChg chg="modSp add">
        <pc:chgData name="Tylar Robin" userId="S::tylar24@yorku.ca::1cd1c560-9499-4d93-ae8e-166fb5ffc9c8" providerId="AD" clId="Web-{42BEE399-2A1B-C655-2A95-291E58C4FDD0}" dt="2023-08-09T17:15:15.106" v="554" actId="20577"/>
        <pc:sldMkLst>
          <pc:docMk/>
          <pc:sldMk cId="2318757906" sldId="311"/>
        </pc:sldMkLst>
        <pc:spChg chg="mod">
          <ac:chgData name="Tylar Robin" userId="S::tylar24@yorku.ca::1cd1c560-9499-4d93-ae8e-166fb5ffc9c8" providerId="AD" clId="Web-{42BEE399-2A1B-C655-2A95-291E58C4FDD0}" dt="2023-08-09T17:15:15.106" v="554" actId="20577"/>
          <ac:spMkLst>
            <pc:docMk/>
            <pc:sldMk cId="2318757906" sldId="311"/>
            <ac:spMk id="4" creationId="{7EABC734-F95D-8D48-964D-15182C0FAAD1}"/>
          </ac:spMkLst>
        </pc:spChg>
      </pc:sldChg>
      <pc:sldChg chg="add">
        <pc:chgData name="Tylar Robin" userId="S::tylar24@yorku.ca::1cd1c560-9499-4d93-ae8e-166fb5ffc9c8" providerId="AD" clId="Web-{42BEE399-2A1B-C655-2A95-291E58C4FDD0}" dt="2023-08-10T15:38:19.103" v="969"/>
        <pc:sldMkLst>
          <pc:docMk/>
          <pc:sldMk cId="520626103" sldId="312"/>
        </pc:sldMkLst>
      </pc:sldChg>
      <pc:sldChg chg="add">
        <pc:chgData name="Tylar Robin" userId="S::tylar24@yorku.ca::1cd1c560-9499-4d93-ae8e-166fb5ffc9c8" providerId="AD" clId="Web-{42BEE399-2A1B-C655-2A95-291E58C4FDD0}" dt="2023-08-10T15:38:28.697" v="970"/>
        <pc:sldMkLst>
          <pc:docMk/>
          <pc:sldMk cId="475828998" sldId="313"/>
        </pc:sldMkLst>
      </pc:sldChg>
      <pc:sldChg chg="add">
        <pc:chgData name="Tylar Robin" userId="S::tylar24@yorku.ca::1cd1c560-9499-4d93-ae8e-166fb5ffc9c8" providerId="AD" clId="Web-{42BEE399-2A1B-C655-2A95-291E58C4FDD0}" dt="2023-08-10T15:38:45.025" v="972"/>
        <pc:sldMkLst>
          <pc:docMk/>
          <pc:sldMk cId="1341461976" sldId="314"/>
        </pc:sldMkLst>
      </pc:sldChg>
      <pc:sldMasterChg chg="add addSldLayout">
        <pc:chgData name="Tylar Robin" userId="S::tylar24@yorku.ca::1cd1c560-9499-4d93-ae8e-166fb5ffc9c8" providerId="AD" clId="Web-{42BEE399-2A1B-C655-2A95-291E58C4FDD0}" dt="2023-08-04T00:25:30.278" v="44"/>
        <pc:sldMasterMkLst>
          <pc:docMk/>
          <pc:sldMasterMk cId="1858158626" sldId="2147483711"/>
        </pc:sldMasterMkLst>
        <pc:sldLayoutChg chg="add">
          <pc:chgData name="Tylar Robin" userId="S::tylar24@yorku.ca::1cd1c560-9499-4d93-ae8e-166fb5ffc9c8" providerId="AD" clId="Web-{42BEE399-2A1B-C655-2A95-291E58C4FDD0}" dt="2023-08-04T00:25:30.278" v="44"/>
          <pc:sldLayoutMkLst>
            <pc:docMk/>
            <pc:sldMasterMk cId="1858158626" sldId="2147483711"/>
            <pc:sldLayoutMk cId="1098583010" sldId="214748368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214710931" sldId="214748368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430100192" sldId="214748368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8528291" sldId="214748368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085675129" sldId="214748368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221412751" sldId="214748368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686713318" sldId="214748368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591750659" sldId="2147483690"/>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202422681" sldId="2147483691"/>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8886872" sldId="2147483692"/>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119385303" sldId="214748369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062963029" sldId="214748369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624210312" sldId="214748369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688430697" sldId="214748369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065083164" sldId="214748369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217318530" sldId="214748369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987327247" sldId="214748369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93609511" sldId="2147483700"/>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548001355" sldId="2147483701"/>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840046305" sldId="2147483702"/>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884057878" sldId="214748370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09851222" sldId="214748370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02873717" sldId="214748370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981500791" sldId="214748370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38146228" sldId="214748370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246165359" sldId="214748370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514207300" sldId="214748370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94862217" sldId="2147483710"/>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430100192" sldId="2147483712"/>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8528291" sldId="214748371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085675129" sldId="214748371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221412751" sldId="214748371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686713318" sldId="214748371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591750659" sldId="214748371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202422681" sldId="214748371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8886872" sldId="214748371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119385303" sldId="2147483720"/>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062963029" sldId="2147483721"/>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624210312" sldId="2147483722"/>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688430697" sldId="214748372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065083164" sldId="214748372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217318530" sldId="214748372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987327247" sldId="214748372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93609511" sldId="214748372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548001355" sldId="214748372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2840046305" sldId="214748372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884057878" sldId="2147483730"/>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09851222" sldId="2147483731"/>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02873717" sldId="2147483732"/>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981500791" sldId="2147483733"/>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098583010" sldId="2147483734"/>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214710931" sldId="2147483735"/>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838146228" sldId="2147483736"/>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4246165359" sldId="2147483737"/>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514207300" sldId="2147483738"/>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194862217" sldId="2147483739"/>
          </pc:sldLayoutMkLst>
        </pc:sldLayoutChg>
        <pc:sldLayoutChg chg="add">
          <pc:chgData name="Tylar Robin" userId="S::tylar24@yorku.ca::1cd1c560-9499-4d93-ae8e-166fb5ffc9c8" providerId="AD" clId="Web-{42BEE399-2A1B-C655-2A95-291E58C4FDD0}" dt="2023-08-04T00:25:30.278" v="44"/>
          <pc:sldLayoutMkLst>
            <pc:docMk/>
            <pc:sldMasterMk cId="1858158626" sldId="2147483711"/>
            <pc:sldLayoutMk cId="3014942596" sldId="2147483740"/>
          </pc:sldLayoutMkLst>
        </pc:sldLayoutChg>
      </pc:sldMasterChg>
    </pc:docChg>
  </pc:docChgLst>
  <pc:docChgLst>
    <pc:chgData name="Soula Gountouvas" userId="S::soulag@yorku.ca::5591a1a2-07d0-4eaf-a20e-a34f1d3c2dc2" providerId="AD" clId="Web-{D2639C22-72A9-CB15-E6F2-0650F3BDE3FB}"/>
    <pc:docChg chg="modSld">
      <pc:chgData name="Soula Gountouvas" userId="S::soulag@yorku.ca::5591a1a2-07d0-4eaf-a20e-a34f1d3c2dc2" providerId="AD" clId="Web-{D2639C22-72A9-CB15-E6F2-0650F3BDE3FB}" dt="2023-08-30T15:42:14.996" v="45" actId="20577"/>
      <pc:docMkLst>
        <pc:docMk/>
      </pc:docMkLst>
      <pc:sldChg chg="modSp">
        <pc:chgData name="Soula Gountouvas" userId="S::soulag@yorku.ca::5591a1a2-07d0-4eaf-a20e-a34f1d3c2dc2" providerId="AD" clId="Web-{D2639C22-72A9-CB15-E6F2-0650F3BDE3FB}" dt="2023-08-30T15:42:14.996" v="45" actId="20577"/>
        <pc:sldMkLst>
          <pc:docMk/>
          <pc:sldMk cId="3169610964" sldId="263"/>
        </pc:sldMkLst>
        <pc:spChg chg="mod">
          <ac:chgData name="Soula Gountouvas" userId="S::soulag@yorku.ca::5591a1a2-07d0-4eaf-a20e-a34f1d3c2dc2" providerId="AD" clId="Web-{D2639C22-72A9-CB15-E6F2-0650F3BDE3FB}" dt="2023-08-30T15:42:14.996" v="45" actId="20577"/>
          <ac:spMkLst>
            <pc:docMk/>
            <pc:sldMk cId="3169610964" sldId="263"/>
            <ac:spMk id="12" creationId="{0D961692-A3CE-BE4C-9FC1-01334EDEBD5C}"/>
          </ac:spMkLst>
        </pc:spChg>
      </pc:sldChg>
      <pc:sldChg chg="modSp">
        <pc:chgData name="Soula Gountouvas" userId="S::soulag@yorku.ca::5591a1a2-07d0-4eaf-a20e-a34f1d3c2dc2" providerId="AD" clId="Web-{D2639C22-72A9-CB15-E6F2-0650F3BDE3FB}" dt="2023-08-30T15:28:46.321" v="16" actId="20577"/>
        <pc:sldMkLst>
          <pc:docMk/>
          <pc:sldMk cId="1391641875" sldId="266"/>
        </pc:sldMkLst>
        <pc:spChg chg="mod">
          <ac:chgData name="Soula Gountouvas" userId="S::soulag@yorku.ca::5591a1a2-07d0-4eaf-a20e-a34f1d3c2dc2" providerId="AD" clId="Web-{D2639C22-72A9-CB15-E6F2-0650F3BDE3FB}" dt="2023-08-30T15:28:22.696" v="10" actId="1076"/>
          <ac:spMkLst>
            <pc:docMk/>
            <pc:sldMk cId="1391641875" sldId="266"/>
            <ac:spMk id="6" creationId="{FE839263-DF6A-E54C-AA07-9265F8C04C8C}"/>
          </ac:spMkLst>
        </pc:spChg>
        <pc:spChg chg="mod">
          <ac:chgData name="Soula Gountouvas" userId="S::soulag@yorku.ca::5591a1a2-07d0-4eaf-a20e-a34f1d3c2dc2" providerId="AD" clId="Web-{D2639C22-72A9-CB15-E6F2-0650F3BDE3FB}" dt="2023-08-30T15:28:46.321" v="16" actId="20577"/>
          <ac:spMkLst>
            <pc:docMk/>
            <pc:sldMk cId="1391641875" sldId="266"/>
            <ac:spMk id="16" creationId="{625D62B5-A992-4D4F-AA37-179A9F79FF19}"/>
          </ac:spMkLst>
        </pc:spChg>
      </pc:sldChg>
      <pc:sldChg chg="modSp">
        <pc:chgData name="Soula Gountouvas" userId="S::soulag@yorku.ca::5591a1a2-07d0-4eaf-a20e-a34f1d3c2dc2" providerId="AD" clId="Web-{D2639C22-72A9-CB15-E6F2-0650F3BDE3FB}" dt="2023-08-30T15:28:12.789" v="8" actId="20577"/>
        <pc:sldMkLst>
          <pc:docMk/>
          <pc:sldMk cId="3189790738" sldId="269"/>
        </pc:sldMkLst>
        <pc:spChg chg="mod">
          <ac:chgData name="Soula Gountouvas" userId="S::soulag@yorku.ca::5591a1a2-07d0-4eaf-a20e-a34f1d3c2dc2" providerId="AD" clId="Web-{D2639C22-72A9-CB15-E6F2-0650F3BDE3FB}" dt="2023-08-30T15:28:12.789" v="8" actId="20577"/>
          <ac:spMkLst>
            <pc:docMk/>
            <pc:sldMk cId="3189790738" sldId="269"/>
            <ac:spMk id="3" creationId="{B9627CBE-9456-C54D-4536-49B070DA83C7}"/>
          </ac:spMkLst>
        </pc:spChg>
      </pc:sldChg>
      <pc:sldChg chg="modSp">
        <pc:chgData name="Soula Gountouvas" userId="S::soulag@yorku.ca::5591a1a2-07d0-4eaf-a20e-a34f1d3c2dc2" providerId="AD" clId="Web-{D2639C22-72A9-CB15-E6F2-0650F3BDE3FB}" dt="2023-08-30T15:28:56.337" v="19" actId="20577"/>
        <pc:sldMkLst>
          <pc:docMk/>
          <pc:sldMk cId="143991786" sldId="273"/>
        </pc:sldMkLst>
        <pc:spChg chg="mod">
          <ac:chgData name="Soula Gountouvas" userId="S::soulag@yorku.ca::5591a1a2-07d0-4eaf-a20e-a34f1d3c2dc2" providerId="AD" clId="Web-{D2639C22-72A9-CB15-E6F2-0650F3BDE3FB}" dt="2023-08-30T15:28:56.337" v="19" actId="20577"/>
          <ac:spMkLst>
            <pc:docMk/>
            <pc:sldMk cId="143991786" sldId="273"/>
            <ac:spMk id="16" creationId="{625D62B5-A992-4D4F-AA37-179A9F79FF19}"/>
          </ac:spMkLst>
        </pc:spChg>
      </pc:sldChg>
      <pc:sldChg chg="modSp">
        <pc:chgData name="Soula Gountouvas" userId="S::soulag@yorku.ca::5591a1a2-07d0-4eaf-a20e-a34f1d3c2dc2" providerId="AD" clId="Web-{D2639C22-72A9-CB15-E6F2-0650F3BDE3FB}" dt="2023-08-30T15:29:16.963" v="24" actId="1076"/>
        <pc:sldMkLst>
          <pc:docMk/>
          <pc:sldMk cId="2036637202" sldId="276"/>
        </pc:sldMkLst>
        <pc:spChg chg="mod">
          <ac:chgData name="Soula Gountouvas" userId="S::soulag@yorku.ca::5591a1a2-07d0-4eaf-a20e-a34f1d3c2dc2" providerId="AD" clId="Web-{D2639C22-72A9-CB15-E6F2-0650F3BDE3FB}" dt="2023-08-30T15:29:16.963" v="24" actId="1076"/>
          <ac:spMkLst>
            <pc:docMk/>
            <pc:sldMk cId="2036637202" sldId="276"/>
            <ac:spMk id="16" creationId="{625D62B5-A992-4D4F-AA37-179A9F79FF19}"/>
          </ac:spMkLst>
        </pc:spChg>
      </pc:sldChg>
      <pc:sldChg chg="modSp">
        <pc:chgData name="Soula Gountouvas" userId="S::soulag@yorku.ca::5591a1a2-07d0-4eaf-a20e-a34f1d3c2dc2" providerId="AD" clId="Web-{D2639C22-72A9-CB15-E6F2-0650F3BDE3FB}" dt="2023-08-30T15:29:23.869" v="25" actId="20577"/>
        <pc:sldMkLst>
          <pc:docMk/>
          <pc:sldMk cId="3329931816" sldId="295"/>
        </pc:sldMkLst>
        <pc:spChg chg="mod">
          <ac:chgData name="Soula Gountouvas" userId="S::soulag@yorku.ca::5591a1a2-07d0-4eaf-a20e-a34f1d3c2dc2" providerId="AD" clId="Web-{D2639C22-72A9-CB15-E6F2-0650F3BDE3FB}" dt="2023-08-30T15:29:23.869" v="25" actId="20577"/>
          <ac:spMkLst>
            <pc:docMk/>
            <pc:sldMk cId="3329931816" sldId="295"/>
            <ac:spMk id="4" creationId="{35923358-A147-994E-B342-070FA9336A90}"/>
          </ac:spMkLst>
        </pc:spChg>
      </pc:sldChg>
      <pc:sldChg chg="modSp">
        <pc:chgData name="Soula Gountouvas" userId="S::soulag@yorku.ca::5591a1a2-07d0-4eaf-a20e-a34f1d3c2dc2" providerId="AD" clId="Web-{D2639C22-72A9-CB15-E6F2-0650F3BDE3FB}" dt="2023-08-30T15:28:04.477" v="5" actId="20577"/>
        <pc:sldMkLst>
          <pc:docMk/>
          <pc:sldMk cId="1275747510" sldId="303"/>
        </pc:sldMkLst>
        <pc:spChg chg="mod">
          <ac:chgData name="Soula Gountouvas" userId="S::soulag@yorku.ca::5591a1a2-07d0-4eaf-a20e-a34f1d3c2dc2" providerId="AD" clId="Web-{D2639C22-72A9-CB15-E6F2-0650F3BDE3FB}" dt="2023-08-30T15:28:04.477" v="5" actId="20577"/>
          <ac:spMkLst>
            <pc:docMk/>
            <pc:sldMk cId="1275747510" sldId="303"/>
            <ac:spMk id="16" creationId="{625D62B5-A992-4D4F-AA37-179A9F79FF19}"/>
          </ac:spMkLst>
        </pc:spChg>
      </pc:sldChg>
      <pc:sldChg chg="modSp">
        <pc:chgData name="Soula Gountouvas" userId="S::soulag@yorku.ca::5591a1a2-07d0-4eaf-a20e-a34f1d3c2dc2" providerId="AD" clId="Web-{D2639C22-72A9-CB15-E6F2-0650F3BDE3FB}" dt="2023-08-30T15:27:57.805" v="2" actId="20577"/>
        <pc:sldMkLst>
          <pc:docMk/>
          <pc:sldMk cId="3285603807" sldId="306"/>
        </pc:sldMkLst>
        <pc:spChg chg="mod">
          <ac:chgData name="Soula Gountouvas" userId="S::soulag@yorku.ca::5591a1a2-07d0-4eaf-a20e-a34f1d3c2dc2" providerId="AD" clId="Web-{D2639C22-72A9-CB15-E6F2-0650F3BDE3FB}" dt="2023-08-30T15:27:57.805" v="2" actId="20577"/>
          <ac:spMkLst>
            <pc:docMk/>
            <pc:sldMk cId="3285603807" sldId="306"/>
            <ac:spMk id="16" creationId="{625D62B5-A992-4D4F-AA37-179A9F79FF19}"/>
          </ac:spMkLst>
        </pc:spChg>
      </pc:sldChg>
      <pc:sldChg chg="modSp">
        <pc:chgData name="Soula Gountouvas" userId="S::soulag@yorku.ca::5591a1a2-07d0-4eaf-a20e-a34f1d3c2dc2" providerId="AD" clId="Web-{D2639C22-72A9-CB15-E6F2-0650F3BDE3FB}" dt="2023-08-30T15:29:31.869" v="26" actId="1076"/>
        <pc:sldMkLst>
          <pc:docMk/>
          <pc:sldMk cId="4265919320" sldId="307"/>
        </pc:sldMkLst>
        <pc:spChg chg="mod">
          <ac:chgData name="Soula Gountouvas" userId="S::soulag@yorku.ca::5591a1a2-07d0-4eaf-a20e-a34f1d3c2dc2" providerId="AD" clId="Web-{D2639C22-72A9-CB15-E6F2-0650F3BDE3FB}" dt="2023-08-30T15:29:31.869" v="26" actId="1076"/>
          <ac:spMkLst>
            <pc:docMk/>
            <pc:sldMk cId="4265919320" sldId="307"/>
            <ac:spMk id="8" creationId="{F82BFCA4-FD39-E849-AF26-65A9BF280C80}"/>
          </ac:spMkLst>
        </pc:spChg>
      </pc:sldChg>
      <pc:sldChg chg="modSp">
        <pc:chgData name="Soula Gountouvas" userId="S::soulag@yorku.ca::5591a1a2-07d0-4eaf-a20e-a34f1d3c2dc2" providerId="AD" clId="Web-{D2639C22-72A9-CB15-E6F2-0650F3BDE3FB}" dt="2023-08-30T15:29:46.338" v="29" actId="20577"/>
        <pc:sldMkLst>
          <pc:docMk/>
          <pc:sldMk cId="3401805035" sldId="308"/>
        </pc:sldMkLst>
        <pc:spChg chg="mod">
          <ac:chgData name="Soula Gountouvas" userId="S::soulag@yorku.ca::5591a1a2-07d0-4eaf-a20e-a34f1d3c2dc2" providerId="AD" clId="Web-{D2639C22-72A9-CB15-E6F2-0650F3BDE3FB}" dt="2023-08-30T15:29:39.791" v="27" actId="20577"/>
          <ac:spMkLst>
            <pc:docMk/>
            <pc:sldMk cId="3401805035" sldId="308"/>
            <ac:spMk id="12" creationId="{0D961692-A3CE-BE4C-9FC1-01334EDEBD5C}"/>
          </ac:spMkLst>
        </pc:spChg>
        <pc:spChg chg="mod">
          <ac:chgData name="Soula Gountouvas" userId="S::soulag@yorku.ca::5591a1a2-07d0-4eaf-a20e-a34f1d3c2dc2" providerId="AD" clId="Web-{D2639C22-72A9-CB15-E6F2-0650F3BDE3FB}" dt="2023-08-30T15:29:46.338" v="29" actId="20577"/>
          <ac:spMkLst>
            <pc:docMk/>
            <pc:sldMk cId="3401805035" sldId="308"/>
            <ac:spMk id="16" creationId="{625D62B5-A992-4D4F-AA37-179A9F79FF19}"/>
          </ac:spMkLst>
        </pc:spChg>
      </pc:sldChg>
      <pc:sldChg chg="modSp">
        <pc:chgData name="Soula Gountouvas" userId="S::soulag@yorku.ca::5591a1a2-07d0-4eaf-a20e-a34f1d3c2dc2" providerId="AD" clId="Web-{D2639C22-72A9-CB15-E6F2-0650F3BDE3FB}" dt="2023-08-30T15:29:56.229" v="32" actId="20577"/>
        <pc:sldMkLst>
          <pc:docMk/>
          <pc:sldMk cId="520626103" sldId="312"/>
        </pc:sldMkLst>
        <pc:spChg chg="mod">
          <ac:chgData name="Soula Gountouvas" userId="S::soulag@yorku.ca::5591a1a2-07d0-4eaf-a20e-a34f1d3c2dc2" providerId="AD" clId="Web-{D2639C22-72A9-CB15-E6F2-0650F3BDE3FB}" dt="2023-08-30T15:29:49.885" v="30" actId="20577"/>
          <ac:spMkLst>
            <pc:docMk/>
            <pc:sldMk cId="520626103" sldId="312"/>
            <ac:spMk id="4" creationId="{0E590E18-4144-4B65-D038-8A42344FCE96}"/>
          </ac:spMkLst>
        </pc:spChg>
        <pc:spChg chg="mod">
          <ac:chgData name="Soula Gountouvas" userId="S::soulag@yorku.ca::5591a1a2-07d0-4eaf-a20e-a34f1d3c2dc2" providerId="AD" clId="Web-{D2639C22-72A9-CB15-E6F2-0650F3BDE3FB}" dt="2023-08-30T15:29:56.229" v="32" actId="20577"/>
          <ac:spMkLst>
            <pc:docMk/>
            <pc:sldMk cId="520626103" sldId="312"/>
            <ac:spMk id="5" creationId="{1EFE7FEB-F409-27C8-EC10-11912AA5B154}"/>
          </ac:spMkLst>
        </pc:spChg>
      </pc:sldChg>
      <pc:sldChg chg="addSp delSp modSp">
        <pc:chgData name="Soula Gountouvas" userId="S::soulag@yorku.ca::5591a1a2-07d0-4eaf-a20e-a34f1d3c2dc2" providerId="AD" clId="Web-{D2639C22-72A9-CB15-E6F2-0650F3BDE3FB}" dt="2023-08-30T15:30:35.918" v="43" actId="1076"/>
        <pc:sldMkLst>
          <pc:docMk/>
          <pc:sldMk cId="475828998" sldId="313"/>
        </pc:sldMkLst>
        <pc:spChg chg="del mod">
          <ac:chgData name="Soula Gountouvas" userId="S::soulag@yorku.ca::5591a1a2-07d0-4eaf-a20e-a34f1d3c2dc2" providerId="AD" clId="Web-{D2639C22-72A9-CB15-E6F2-0650F3BDE3FB}" dt="2023-08-30T15:30:03.339" v="35"/>
          <ac:spMkLst>
            <pc:docMk/>
            <pc:sldMk cId="475828998" sldId="313"/>
            <ac:spMk id="3" creationId="{0743F995-E373-4C75-83C4-4CB36B30BDCE}"/>
          </ac:spMkLst>
        </pc:spChg>
        <pc:spChg chg="add mod">
          <ac:chgData name="Soula Gountouvas" userId="S::soulag@yorku.ca::5591a1a2-07d0-4eaf-a20e-a34f1d3c2dc2" providerId="AD" clId="Web-{D2639C22-72A9-CB15-E6F2-0650F3BDE3FB}" dt="2023-08-30T15:30:21.714" v="39" actId="20577"/>
          <ac:spMkLst>
            <pc:docMk/>
            <pc:sldMk cId="475828998" sldId="313"/>
            <ac:spMk id="4" creationId="{8395AA62-9BC5-80BB-A7D4-3762BCB037AA}"/>
          </ac:spMkLst>
        </pc:spChg>
        <pc:spChg chg="add del mod">
          <ac:chgData name="Soula Gountouvas" userId="S::soulag@yorku.ca::5591a1a2-07d0-4eaf-a20e-a34f1d3c2dc2" providerId="AD" clId="Web-{D2639C22-72A9-CB15-E6F2-0650F3BDE3FB}" dt="2023-08-30T15:30:27.214" v="41"/>
          <ac:spMkLst>
            <pc:docMk/>
            <pc:sldMk cId="475828998" sldId="313"/>
            <ac:spMk id="6" creationId="{63ED9A40-2B81-77D4-9858-6DB639DF1D1F}"/>
          </ac:spMkLst>
        </pc:spChg>
        <pc:spChg chg="add del mod">
          <ac:chgData name="Soula Gountouvas" userId="S::soulag@yorku.ca::5591a1a2-07d0-4eaf-a20e-a34f1d3c2dc2" providerId="AD" clId="Web-{D2639C22-72A9-CB15-E6F2-0650F3BDE3FB}" dt="2023-08-30T15:30:35.918" v="43" actId="1076"/>
          <ac:spMkLst>
            <pc:docMk/>
            <pc:sldMk cId="475828998" sldId="313"/>
            <ac:spMk id="15" creationId="{B03D3177-219C-0B60-F718-D72D9745CB29}"/>
          </ac:spMkLst>
        </pc:spChg>
      </pc:sldChg>
    </pc:docChg>
  </pc:docChgLst>
  <pc:docChgLst>
    <pc:chgData name="Alain Saleh" userId="039d1f4c-e284-49fb-82d8-3ace0e393fd6" providerId="ADAL" clId="{54B4AFDD-4A06-A347-B3CF-8BD7D2B83600}"/>
    <pc:docChg chg="undo custSel modSld">
      <pc:chgData name="Alain Saleh" userId="039d1f4c-e284-49fb-82d8-3ace0e393fd6" providerId="ADAL" clId="{54B4AFDD-4A06-A347-B3CF-8BD7D2B83600}" dt="2023-05-31T14:35:35.354" v="113" actId="20577"/>
      <pc:docMkLst>
        <pc:docMk/>
      </pc:docMkLst>
      <pc:sldChg chg="addSp delSp modSp mod">
        <pc:chgData name="Alain Saleh" userId="039d1f4c-e284-49fb-82d8-3ace0e393fd6" providerId="ADAL" clId="{54B4AFDD-4A06-A347-B3CF-8BD7D2B83600}" dt="2023-05-31T14:35:35.354" v="113" actId="20577"/>
        <pc:sldMkLst>
          <pc:docMk/>
          <pc:sldMk cId="3069227641" sldId="257"/>
        </pc:sldMkLst>
        <pc:spChg chg="mod">
          <ac:chgData name="Alain Saleh" userId="039d1f4c-e284-49fb-82d8-3ace0e393fd6" providerId="ADAL" clId="{54B4AFDD-4A06-A347-B3CF-8BD7D2B83600}" dt="2023-05-31T14:34:04.678" v="90" actId="20577"/>
          <ac:spMkLst>
            <pc:docMk/>
            <pc:sldMk cId="3069227641" sldId="257"/>
            <ac:spMk id="2" creationId="{87D89809-E39A-5141-BDA1-729E35C89024}"/>
          </ac:spMkLst>
        </pc:spChg>
        <pc:spChg chg="mod">
          <ac:chgData name="Alain Saleh" userId="039d1f4c-e284-49fb-82d8-3ace0e393fd6" providerId="ADAL" clId="{54B4AFDD-4A06-A347-B3CF-8BD7D2B83600}" dt="2023-05-31T14:35:35.354" v="113" actId="20577"/>
          <ac:spMkLst>
            <pc:docMk/>
            <pc:sldMk cId="3069227641" sldId="257"/>
            <ac:spMk id="4" creationId="{7EABC734-F95D-8D48-964D-15182C0FAAD1}"/>
          </ac:spMkLst>
        </pc:spChg>
        <pc:spChg chg="add del mod">
          <ac:chgData name="Alain Saleh" userId="039d1f4c-e284-49fb-82d8-3ace0e393fd6" providerId="ADAL" clId="{54B4AFDD-4A06-A347-B3CF-8BD7D2B83600}" dt="2023-05-31T14:34:19.519" v="98" actId="478"/>
          <ac:spMkLst>
            <pc:docMk/>
            <pc:sldMk cId="3069227641" sldId="257"/>
            <ac:spMk id="5" creationId="{C87F8DD9-DEAC-649E-0700-E365B5CCF179}"/>
          </ac:spMkLst>
        </pc:spChg>
        <pc:spChg chg="add del mod">
          <ac:chgData name="Alain Saleh" userId="039d1f4c-e284-49fb-82d8-3ace0e393fd6" providerId="ADAL" clId="{54B4AFDD-4A06-A347-B3CF-8BD7D2B83600}" dt="2023-05-31T14:32:17.633" v="2"/>
          <ac:spMkLst>
            <pc:docMk/>
            <pc:sldMk cId="3069227641" sldId="257"/>
            <ac:spMk id="7" creationId="{B1BD35EB-F645-0D92-2D78-63998B3A1DD5}"/>
          </ac:spMkLst>
        </pc:spChg>
        <pc:spChg chg="add del mod">
          <ac:chgData name="Alain Saleh" userId="039d1f4c-e284-49fb-82d8-3ace0e393fd6" providerId="ADAL" clId="{54B4AFDD-4A06-A347-B3CF-8BD7D2B83600}" dt="2023-05-31T14:34:14.838" v="95" actId="478"/>
          <ac:spMkLst>
            <pc:docMk/>
            <pc:sldMk cId="3069227641" sldId="257"/>
            <ac:spMk id="8" creationId="{A845763B-405A-6991-E414-4C426E735365}"/>
          </ac:spMkLst>
        </pc:spChg>
        <pc:spChg chg="add del mod">
          <ac:chgData name="Alain Saleh" userId="039d1f4c-e284-49fb-82d8-3ace0e393fd6" providerId="ADAL" clId="{54B4AFDD-4A06-A347-B3CF-8BD7D2B83600}" dt="2023-05-31T14:34:11.459" v="93" actId="478"/>
          <ac:spMkLst>
            <pc:docMk/>
            <pc:sldMk cId="3069227641" sldId="257"/>
            <ac:spMk id="9" creationId="{F326EAE9-58D6-986D-4A19-0CADEBDCF1D1}"/>
          </ac:spMkLst>
        </pc:spChg>
        <pc:spChg chg="add del mod">
          <ac:chgData name="Alain Saleh" userId="039d1f4c-e284-49fb-82d8-3ace0e393fd6" providerId="ADAL" clId="{54B4AFDD-4A06-A347-B3CF-8BD7D2B83600}" dt="2023-05-31T14:34:25.181" v="100" actId="478"/>
          <ac:spMkLst>
            <pc:docMk/>
            <pc:sldMk cId="3069227641" sldId="257"/>
            <ac:spMk id="11" creationId="{01E57111-E96A-1E9B-43E3-3B4AFA575D82}"/>
          </ac:spMkLst>
        </pc:spChg>
      </pc:sldChg>
    </pc:docChg>
  </pc:docChgLst>
  <pc:docChgLst>
    <pc:chgData name="Soula Gountouvas" userId="S::soulag@yorku.ca::5591a1a2-07d0-4eaf-a20e-a34f1d3c2dc2" providerId="AD" clId="Web-{F0839534-5174-F9D0-2284-278C7E43C498}"/>
    <pc:docChg chg="addSld modSld sldOrd">
      <pc:chgData name="Soula Gountouvas" userId="S::soulag@yorku.ca::5591a1a2-07d0-4eaf-a20e-a34f1d3c2dc2" providerId="AD" clId="Web-{F0839534-5174-F9D0-2284-278C7E43C498}" dt="2023-06-16T17:24:00.325" v="308"/>
      <pc:docMkLst>
        <pc:docMk/>
      </pc:docMkLst>
      <pc:sldChg chg="modSp">
        <pc:chgData name="Soula Gountouvas" userId="S::soulag@yorku.ca::5591a1a2-07d0-4eaf-a20e-a34f1d3c2dc2" providerId="AD" clId="Web-{F0839534-5174-F9D0-2284-278C7E43C498}" dt="2023-06-16T17:18:46.717" v="6" actId="20577"/>
        <pc:sldMkLst>
          <pc:docMk/>
          <pc:sldMk cId="2288956464" sldId="291"/>
        </pc:sldMkLst>
        <pc:spChg chg="mod">
          <ac:chgData name="Soula Gountouvas" userId="S::soulag@yorku.ca::5591a1a2-07d0-4eaf-a20e-a34f1d3c2dc2" providerId="AD" clId="Web-{F0839534-5174-F9D0-2284-278C7E43C498}" dt="2023-06-16T17:18:46.717" v="6" actId="20577"/>
          <ac:spMkLst>
            <pc:docMk/>
            <pc:sldMk cId="2288956464" sldId="291"/>
            <ac:spMk id="3" creationId="{B9425144-B002-0F4F-8F66-247CC0143879}"/>
          </ac:spMkLst>
        </pc:spChg>
      </pc:sldChg>
      <pc:sldChg chg="modSp add ord replId modNotes">
        <pc:chgData name="Soula Gountouvas" userId="S::soulag@yorku.ca::5591a1a2-07d0-4eaf-a20e-a34f1d3c2dc2" providerId="AD" clId="Web-{F0839534-5174-F9D0-2284-278C7E43C498}" dt="2023-06-16T17:24:00.325" v="308"/>
        <pc:sldMkLst>
          <pc:docMk/>
          <pc:sldMk cId="3401805035" sldId="308"/>
        </pc:sldMkLst>
        <pc:spChg chg="mod">
          <ac:chgData name="Soula Gountouvas" userId="S::soulag@yorku.ca::5591a1a2-07d0-4eaf-a20e-a34f1d3c2dc2" providerId="AD" clId="Web-{F0839534-5174-F9D0-2284-278C7E43C498}" dt="2023-06-16T17:19:19.748" v="13" actId="20577"/>
          <ac:spMkLst>
            <pc:docMk/>
            <pc:sldMk cId="3401805035" sldId="308"/>
            <ac:spMk id="12" creationId="{0D961692-A3CE-BE4C-9FC1-01334EDEBD5C}"/>
          </ac:spMkLst>
        </pc:spChg>
        <pc:spChg chg="mod">
          <ac:chgData name="Soula Gountouvas" userId="S::soulag@yorku.ca::5591a1a2-07d0-4eaf-a20e-a34f1d3c2dc2" providerId="AD" clId="Web-{F0839534-5174-F9D0-2284-278C7E43C498}" dt="2023-06-16T17:23:46.404" v="271" actId="20577"/>
          <ac:spMkLst>
            <pc:docMk/>
            <pc:sldMk cId="3401805035" sldId="308"/>
            <ac:spMk id="16" creationId="{625D62B5-A992-4D4F-AA37-179A9F79FF19}"/>
          </ac:spMkLst>
        </pc:spChg>
      </pc:sldChg>
    </pc:docChg>
  </pc:docChgLst>
  <pc:docChgLst>
    <pc:chgData name="Soula Gountouvas" userId="S::soulag@yorku.ca::5591a1a2-07d0-4eaf-a20e-a34f1d3c2dc2" providerId="AD" clId="Web-{2123B910-45F2-B7B2-AC2F-B836353F3484}"/>
    <pc:docChg chg="mod modSld">
      <pc:chgData name="Soula Gountouvas" userId="S::soulag@yorku.ca::5591a1a2-07d0-4eaf-a20e-a34f1d3c2dc2" providerId="AD" clId="Web-{2123B910-45F2-B7B2-AC2F-B836353F3484}" dt="2023-08-18T13:58:25.133" v="78" actId="1076"/>
      <pc:docMkLst>
        <pc:docMk/>
      </pc:docMkLst>
      <pc:sldChg chg="modSp">
        <pc:chgData name="Soula Gountouvas" userId="S::soulag@yorku.ca::5591a1a2-07d0-4eaf-a20e-a34f1d3c2dc2" providerId="AD" clId="Web-{2123B910-45F2-B7B2-AC2F-B836353F3484}" dt="2023-08-18T13:54:28.168" v="47"/>
        <pc:sldMkLst>
          <pc:docMk/>
          <pc:sldMk cId="4031484473" sldId="258"/>
        </pc:sldMkLst>
        <pc:graphicFrameChg chg="mod modGraphic">
          <ac:chgData name="Soula Gountouvas" userId="S::soulag@yorku.ca::5591a1a2-07d0-4eaf-a20e-a34f1d3c2dc2" providerId="AD" clId="Web-{2123B910-45F2-B7B2-AC2F-B836353F3484}" dt="2023-08-18T13:54:28.168" v="47"/>
          <ac:graphicFrameMkLst>
            <pc:docMk/>
            <pc:sldMk cId="4031484473" sldId="258"/>
            <ac:graphicFrameMk id="6" creationId="{E82BE86B-CA22-FC40-967B-2099D5CB4A7A}"/>
          </ac:graphicFrameMkLst>
        </pc:graphicFrameChg>
      </pc:sldChg>
      <pc:sldChg chg="modSp">
        <pc:chgData name="Soula Gountouvas" userId="S::soulag@yorku.ca::5591a1a2-07d0-4eaf-a20e-a34f1d3c2dc2" providerId="AD" clId="Web-{2123B910-45F2-B7B2-AC2F-B836353F3484}" dt="2023-08-18T13:55:30.417" v="55" actId="20577"/>
        <pc:sldMkLst>
          <pc:docMk/>
          <pc:sldMk cId="3169610964" sldId="263"/>
        </pc:sldMkLst>
        <pc:spChg chg="mod">
          <ac:chgData name="Soula Gountouvas" userId="S::soulag@yorku.ca::5591a1a2-07d0-4eaf-a20e-a34f1d3c2dc2" providerId="AD" clId="Web-{2123B910-45F2-B7B2-AC2F-B836353F3484}" dt="2023-08-18T13:55:30.417" v="55" actId="20577"/>
          <ac:spMkLst>
            <pc:docMk/>
            <pc:sldMk cId="3169610964" sldId="263"/>
            <ac:spMk id="16" creationId="{625D62B5-A992-4D4F-AA37-179A9F79FF19}"/>
          </ac:spMkLst>
        </pc:spChg>
      </pc:sldChg>
      <pc:sldChg chg="modSp">
        <pc:chgData name="Soula Gountouvas" userId="S::soulag@yorku.ca::5591a1a2-07d0-4eaf-a20e-a34f1d3c2dc2" providerId="AD" clId="Web-{2123B910-45F2-B7B2-AC2F-B836353F3484}" dt="2023-08-18T13:58:10.915" v="74" actId="1076"/>
        <pc:sldMkLst>
          <pc:docMk/>
          <pc:sldMk cId="966538321" sldId="264"/>
        </pc:sldMkLst>
        <pc:spChg chg="mod">
          <ac:chgData name="Soula Gountouvas" userId="S::soulag@yorku.ca::5591a1a2-07d0-4eaf-a20e-a34f1d3c2dc2" providerId="AD" clId="Web-{2123B910-45F2-B7B2-AC2F-B836353F3484}" dt="2023-08-18T13:58:10.915" v="74" actId="1076"/>
          <ac:spMkLst>
            <pc:docMk/>
            <pc:sldMk cId="966538321" sldId="264"/>
            <ac:spMk id="16" creationId="{625D62B5-A992-4D4F-AA37-179A9F79FF19}"/>
          </ac:spMkLst>
        </pc:spChg>
      </pc:sldChg>
      <pc:sldChg chg="addCm">
        <pc:chgData name="Soula Gountouvas" userId="S::soulag@yorku.ca::5591a1a2-07d0-4eaf-a20e-a34f1d3c2dc2" providerId="AD" clId="Web-{2123B910-45F2-B7B2-AC2F-B836353F3484}" dt="2023-08-18T13:57:03.275" v="57"/>
        <pc:sldMkLst>
          <pc:docMk/>
          <pc:sldMk cId="4133184579" sldId="300"/>
        </pc:sldMkLst>
        <pc:extLst>
          <p:ext xmlns:p="http://schemas.openxmlformats.org/presentationml/2006/main" uri="{D6D511B9-2390-475A-947B-AFAB55BFBCF1}">
            <pc226:cmChg xmlns:pc226="http://schemas.microsoft.com/office/powerpoint/2022/06/main/command" chg="add">
              <pc226:chgData name="Soula Gountouvas" userId="S::soulag@yorku.ca::5591a1a2-07d0-4eaf-a20e-a34f1d3c2dc2" providerId="AD" clId="Web-{2123B910-45F2-B7B2-AC2F-B836353F3484}" dt="2023-08-18T13:57:03.275" v="57"/>
              <pc2:cmMkLst xmlns:pc2="http://schemas.microsoft.com/office/powerpoint/2019/9/main/command">
                <pc:docMk/>
                <pc:sldMk cId="4133184579" sldId="300"/>
                <pc2:cmMk id="{7AE36849-3254-4884-B14C-D3ED0AC4DA7E}"/>
              </pc2:cmMkLst>
            </pc226:cmChg>
          </p:ext>
        </pc:extLst>
      </pc:sldChg>
      <pc:sldChg chg="modSp">
        <pc:chgData name="Soula Gountouvas" userId="S::soulag@yorku.ca::5591a1a2-07d0-4eaf-a20e-a34f1d3c2dc2" providerId="AD" clId="Web-{2123B910-45F2-B7B2-AC2F-B836353F3484}" dt="2023-08-18T13:58:25.133" v="78" actId="1076"/>
        <pc:sldMkLst>
          <pc:docMk/>
          <pc:sldMk cId="1275747510" sldId="303"/>
        </pc:sldMkLst>
        <pc:spChg chg="mod">
          <ac:chgData name="Soula Gountouvas" userId="S::soulag@yorku.ca::5591a1a2-07d0-4eaf-a20e-a34f1d3c2dc2" providerId="AD" clId="Web-{2123B910-45F2-B7B2-AC2F-B836353F3484}" dt="2023-08-18T13:58:25.133" v="78" actId="1076"/>
          <ac:spMkLst>
            <pc:docMk/>
            <pc:sldMk cId="1275747510" sldId="303"/>
            <ac:spMk id="16" creationId="{625D62B5-A992-4D4F-AA37-179A9F79FF19}"/>
          </ac:spMkLst>
        </pc:spChg>
      </pc:sldChg>
      <pc:sldChg chg="modSp">
        <pc:chgData name="Soula Gountouvas" userId="S::soulag@yorku.ca::5591a1a2-07d0-4eaf-a20e-a34f1d3c2dc2" providerId="AD" clId="Web-{2123B910-45F2-B7B2-AC2F-B836353F3484}" dt="2023-08-18T13:57:51.525" v="70" actId="1076"/>
        <pc:sldMkLst>
          <pc:docMk/>
          <pc:sldMk cId="3285603807" sldId="306"/>
        </pc:sldMkLst>
        <pc:spChg chg="mod">
          <ac:chgData name="Soula Gountouvas" userId="S::soulag@yorku.ca::5591a1a2-07d0-4eaf-a20e-a34f1d3c2dc2" providerId="AD" clId="Web-{2123B910-45F2-B7B2-AC2F-B836353F3484}" dt="2023-08-18T13:57:51.525" v="70" actId="1076"/>
          <ac:spMkLst>
            <pc:docMk/>
            <pc:sldMk cId="3285603807" sldId="306"/>
            <ac:spMk id="16" creationId="{625D62B5-A992-4D4F-AA37-179A9F79FF19}"/>
          </ac:spMkLst>
        </pc:spChg>
      </pc:sldChg>
      <pc:sldChg chg="modSp">
        <pc:chgData name="Soula Gountouvas" userId="S::soulag@yorku.ca::5591a1a2-07d0-4eaf-a20e-a34f1d3c2dc2" providerId="AD" clId="Web-{2123B910-45F2-B7B2-AC2F-B836353F3484}" dt="2023-08-18T13:54:59.090" v="52" actId="20577"/>
        <pc:sldMkLst>
          <pc:docMk/>
          <pc:sldMk cId="2318757906" sldId="311"/>
        </pc:sldMkLst>
        <pc:spChg chg="mod">
          <ac:chgData name="Soula Gountouvas" userId="S::soulag@yorku.ca::5591a1a2-07d0-4eaf-a20e-a34f1d3c2dc2" providerId="AD" clId="Web-{2123B910-45F2-B7B2-AC2F-B836353F3484}" dt="2023-08-18T13:54:59.090" v="52" actId="20577"/>
          <ac:spMkLst>
            <pc:docMk/>
            <pc:sldMk cId="2318757906" sldId="311"/>
            <ac:spMk id="4" creationId="{7EABC734-F95D-8D48-964D-15182C0FAAD1}"/>
          </ac:spMkLst>
        </pc:spChg>
      </pc:sldChg>
    </pc:docChg>
  </pc:docChgLst>
  <pc:docChgLst>
    <pc:chgData name="Soula Gountouvas" userId="S::soulag@yorku.ca::5591a1a2-07d0-4eaf-a20e-a34f1d3c2dc2" providerId="AD" clId="Web-{D7B89769-257A-F1D2-9295-16CD0B916098}"/>
    <pc:docChg chg="modSld">
      <pc:chgData name="Soula Gountouvas" userId="S::soulag@yorku.ca::5591a1a2-07d0-4eaf-a20e-a34f1d3c2dc2" providerId="AD" clId="Web-{D7B89769-257A-F1D2-9295-16CD0B916098}" dt="2023-07-21T14:13:09.643" v="5"/>
      <pc:docMkLst>
        <pc:docMk/>
      </pc:docMkLst>
      <pc:sldChg chg="modSp">
        <pc:chgData name="Soula Gountouvas" userId="S::soulag@yorku.ca::5591a1a2-07d0-4eaf-a20e-a34f1d3c2dc2" providerId="AD" clId="Web-{D7B89769-257A-F1D2-9295-16CD0B916098}" dt="2023-07-21T14:13:09.643" v="5"/>
        <pc:sldMkLst>
          <pc:docMk/>
          <pc:sldMk cId="4031484473" sldId="258"/>
        </pc:sldMkLst>
        <pc:graphicFrameChg chg="mod modGraphic">
          <ac:chgData name="Soula Gountouvas" userId="S::soulag@yorku.ca::5591a1a2-07d0-4eaf-a20e-a34f1d3c2dc2" providerId="AD" clId="Web-{D7B89769-257A-F1D2-9295-16CD0B916098}" dt="2023-07-21T14:13:09.643" v="5"/>
          <ac:graphicFrameMkLst>
            <pc:docMk/>
            <pc:sldMk cId="4031484473" sldId="258"/>
            <ac:graphicFrameMk id="6" creationId="{E82BE86B-CA22-FC40-967B-2099D5CB4A7A}"/>
          </ac:graphicFrameMkLst>
        </pc:graphicFrameChg>
      </pc:sldChg>
      <pc:sldChg chg="modSp">
        <pc:chgData name="Soula Gountouvas" userId="S::soulag@yorku.ca::5591a1a2-07d0-4eaf-a20e-a34f1d3c2dc2" providerId="AD" clId="Web-{D7B89769-257A-F1D2-9295-16CD0B916098}" dt="2023-07-21T14:12:52.658" v="1" actId="20577"/>
        <pc:sldMkLst>
          <pc:docMk/>
          <pc:sldMk cId="454766764" sldId="261"/>
        </pc:sldMkLst>
        <pc:spChg chg="mod">
          <ac:chgData name="Soula Gountouvas" userId="S::soulag@yorku.ca::5591a1a2-07d0-4eaf-a20e-a34f1d3c2dc2" providerId="AD" clId="Web-{D7B89769-257A-F1D2-9295-16CD0B916098}" dt="2023-07-21T14:12:52.658" v="1" actId="20577"/>
          <ac:spMkLst>
            <pc:docMk/>
            <pc:sldMk cId="454766764" sldId="261"/>
            <ac:spMk id="3" creationId="{B1A8C5F4-224D-D44F-905D-53A3C175AAD4}"/>
          </ac:spMkLst>
        </pc:spChg>
      </pc:sldChg>
    </pc:docChg>
  </pc:docChgLst>
  <pc:docChgLst>
    <pc:chgData name="Soula Gountouvas" userId="S::soulag@yorku.ca::5591a1a2-07d0-4eaf-a20e-a34f1d3c2dc2" providerId="AD" clId="Web-{B7DD065D-66D2-5FEE-7C39-563CDD5E8A99}"/>
    <pc:docChg chg="modSld">
      <pc:chgData name="Soula Gountouvas" userId="S::soulag@yorku.ca::5591a1a2-07d0-4eaf-a20e-a34f1d3c2dc2" providerId="AD" clId="Web-{B7DD065D-66D2-5FEE-7C39-563CDD5E8A99}" dt="2023-06-14T16:31:58.244" v="18"/>
      <pc:docMkLst>
        <pc:docMk/>
      </pc:docMkLst>
      <pc:sldChg chg="modSp">
        <pc:chgData name="Soula Gountouvas" userId="S::soulag@yorku.ca::5591a1a2-07d0-4eaf-a20e-a34f1d3c2dc2" providerId="AD" clId="Web-{B7DD065D-66D2-5FEE-7C39-563CDD5E8A99}" dt="2023-06-14T16:30:27.649" v="8" actId="1076"/>
        <pc:sldMkLst>
          <pc:docMk/>
          <pc:sldMk cId="1127850586" sldId="259"/>
        </pc:sldMkLst>
        <pc:spChg chg="mod">
          <ac:chgData name="Soula Gountouvas" userId="S::soulag@yorku.ca::5591a1a2-07d0-4eaf-a20e-a34f1d3c2dc2" providerId="AD" clId="Web-{B7DD065D-66D2-5FEE-7C39-563CDD5E8A99}" dt="2023-06-14T16:30:27.649" v="8" actId="1076"/>
          <ac:spMkLst>
            <pc:docMk/>
            <pc:sldMk cId="1127850586" sldId="259"/>
            <ac:spMk id="2" creationId="{77388EFB-12AC-CB44-951C-8A88E1BB0A07}"/>
          </ac:spMkLst>
        </pc:spChg>
        <pc:spChg chg="mod">
          <ac:chgData name="Soula Gountouvas" userId="S::soulag@yorku.ca::5591a1a2-07d0-4eaf-a20e-a34f1d3c2dc2" providerId="AD" clId="Web-{B7DD065D-66D2-5FEE-7C39-563CDD5E8A99}" dt="2023-06-14T16:30:23.852" v="7" actId="1076"/>
          <ac:spMkLst>
            <pc:docMk/>
            <pc:sldMk cId="1127850586" sldId="259"/>
            <ac:spMk id="4" creationId="{10A5DF59-7EC0-5C45-A7CD-2B59610D02CF}"/>
          </ac:spMkLst>
        </pc:spChg>
      </pc:sldChg>
      <pc:sldChg chg="modSp">
        <pc:chgData name="Soula Gountouvas" userId="S::soulag@yorku.ca::5591a1a2-07d0-4eaf-a20e-a34f1d3c2dc2" providerId="AD" clId="Web-{B7DD065D-66D2-5FEE-7C39-563CDD5E8A99}" dt="2023-06-14T16:31:58.244" v="18"/>
        <pc:sldMkLst>
          <pc:docMk/>
          <pc:sldMk cId="247774801" sldId="275"/>
        </pc:sldMkLst>
        <pc:spChg chg="mod">
          <ac:chgData name="Soula Gountouvas" userId="S::soulag@yorku.ca::5591a1a2-07d0-4eaf-a20e-a34f1d3c2dc2" providerId="AD" clId="Web-{B7DD065D-66D2-5FEE-7C39-563CDD5E8A99}" dt="2023-06-14T16:31:37.494" v="13" actId="1076"/>
          <ac:spMkLst>
            <pc:docMk/>
            <pc:sldMk cId="247774801" sldId="275"/>
            <ac:spMk id="16" creationId="{625D62B5-A992-4D4F-AA37-179A9F79FF19}"/>
          </ac:spMkLst>
        </pc:spChg>
        <pc:picChg chg="mod modCrop">
          <ac:chgData name="Soula Gountouvas" userId="S::soulag@yorku.ca::5591a1a2-07d0-4eaf-a20e-a34f1d3c2dc2" providerId="AD" clId="Web-{B7DD065D-66D2-5FEE-7C39-563CDD5E8A99}" dt="2023-06-14T16:31:58.244" v="18"/>
          <ac:picMkLst>
            <pc:docMk/>
            <pc:sldMk cId="247774801" sldId="275"/>
            <ac:picMk id="2" creationId="{F7395D0C-5321-1C98-3952-FA3493021075}"/>
          </ac:picMkLst>
        </pc:picChg>
      </pc:sldChg>
      <pc:sldChg chg="delCm modCm">
        <pc:chgData name="Soula Gountouvas" userId="S::soulag@yorku.ca::5591a1a2-07d0-4eaf-a20e-a34f1d3c2dc2" providerId="AD" clId="Web-{B7DD065D-66D2-5FEE-7C39-563CDD5E8A99}" dt="2023-06-14T16:30:09.633" v="5"/>
        <pc:sldMkLst>
          <pc:docMk/>
          <pc:sldMk cId="1270815556" sldId="281"/>
        </pc:sldMkLst>
        <pc:extLst>
          <p:ext xmlns:p="http://schemas.openxmlformats.org/presentationml/2006/main" uri="{D6D511B9-2390-475A-947B-AFAB55BFBCF1}">
            <pc226:cmChg xmlns:pc226="http://schemas.microsoft.com/office/powerpoint/2022/06/main/command" chg="del mod">
              <pc226:chgData name="Soula Gountouvas" userId="S::soulag@yorku.ca::5591a1a2-07d0-4eaf-a20e-a34f1d3c2dc2" providerId="AD" clId="Web-{B7DD065D-66D2-5FEE-7C39-563CDD5E8A99}" dt="2023-06-14T16:30:09.633" v="5"/>
              <pc2:cmMkLst xmlns:pc2="http://schemas.microsoft.com/office/powerpoint/2019/9/main/command">
                <pc:docMk/>
                <pc:sldMk cId="1270815556" sldId="281"/>
                <pc2:cmMk id="{E3C24A4E-C626-BC42-8B3E-5C793C4E2494}"/>
              </pc2:cmMkLst>
            </pc226:cmChg>
          </p:ext>
        </pc:extLst>
      </pc:sldChg>
      <pc:sldChg chg="modCm">
        <pc:chgData name="Soula Gountouvas" userId="S::soulag@yorku.ca::5591a1a2-07d0-4eaf-a20e-a34f1d3c2dc2" providerId="AD" clId="Web-{B7DD065D-66D2-5FEE-7C39-563CDD5E8A99}" dt="2023-06-14T15:27:54.568" v="0"/>
        <pc:sldMkLst>
          <pc:docMk/>
          <pc:sldMk cId="2288956464" sldId="291"/>
        </pc:sldMkLst>
        <pc:extLst>
          <p:ext xmlns:p="http://schemas.openxmlformats.org/presentationml/2006/main" uri="{D6D511B9-2390-475A-947B-AFAB55BFBCF1}">
            <pc226:cmChg xmlns:pc226="http://schemas.microsoft.com/office/powerpoint/2022/06/main/command" chg="mod">
              <pc226:chgData name="Soula Gountouvas" userId="S::soulag@yorku.ca::5591a1a2-07d0-4eaf-a20e-a34f1d3c2dc2" providerId="AD" clId="Web-{B7DD065D-66D2-5FEE-7C39-563CDD5E8A99}" dt="2023-06-14T15:27:54.568" v="0"/>
              <pc2:cmMkLst xmlns:pc2="http://schemas.microsoft.com/office/powerpoint/2019/9/main/command">
                <pc:docMk/>
                <pc:sldMk cId="2288956464" sldId="291"/>
                <pc2:cmMk id="{E4A34968-6A10-854E-A3A9-BA1A467B6A09}"/>
              </pc2:cmMkLst>
            </pc226:cmChg>
          </p:ext>
        </pc:extLst>
      </pc:sldChg>
      <pc:sldChg chg="modSp">
        <pc:chgData name="Soula Gountouvas" userId="S::soulag@yorku.ca::5591a1a2-07d0-4eaf-a20e-a34f1d3c2dc2" providerId="AD" clId="Web-{B7DD065D-66D2-5FEE-7C39-563CDD5E8A99}" dt="2023-06-14T15:43:06.316" v="3" actId="20577"/>
        <pc:sldMkLst>
          <pc:docMk/>
          <pc:sldMk cId="4265919320" sldId="307"/>
        </pc:sldMkLst>
        <pc:spChg chg="mod">
          <ac:chgData name="Soula Gountouvas" userId="S::soulag@yorku.ca::5591a1a2-07d0-4eaf-a20e-a34f1d3c2dc2" providerId="AD" clId="Web-{B7DD065D-66D2-5FEE-7C39-563CDD5E8A99}" dt="2023-06-14T15:43:06.316" v="3" actId="20577"/>
          <ac:spMkLst>
            <pc:docMk/>
            <pc:sldMk cId="4265919320" sldId="307"/>
            <ac:spMk id="3" creationId="{B9425144-B002-0F4F-8F66-247CC0143879}"/>
          </ac:spMkLst>
        </pc:spChg>
      </pc:sldChg>
    </pc:docChg>
  </pc:docChgLst>
</pc:chgInfo>
</file>

<file path=ppt/comments/modernComment_123_886EB430.xml><?xml version="1.0" encoding="utf-8"?>
<p188:cmLst xmlns:a="http://schemas.openxmlformats.org/drawingml/2006/main" xmlns:r="http://schemas.openxmlformats.org/officeDocument/2006/relationships" xmlns:p188="http://schemas.microsoft.com/office/powerpoint/2018/8/main">
  <p188:cm id="{E4A34968-6A10-854E-A3A9-BA1A467B6A09}" authorId="{3DD8CF97-D6D5-3854-DECF-BD8C3020116E}" status="resolved" created="2022-10-28T18:44:02.376" complete="100000">
    <pc:sldMkLst xmlns:pc="http://schemas.microsoft.com/office/powerpoint/2013/main/command">
      <pc:docMk/>
      <pc:sldMk cId="2288956464" sldId="291"/>
    </pc:sldMkLst>
    <p188:replyLst>
      <p188:reply id="{24E972C9-4D36-4678-BDFC-C544AAA670BB}" authorId="{5CD7A483-5919-09B8-DA6F-AA778E3A2BE5}" created="2022-11-04T15:08:51.494">
        <p188:txBody>
          <a:bodyPr/>
          <a:lstStyle/>
          <a:p>
            <a:r>
              <a:rPr lang="en-CA"/>
              <a:t>My recommendation is to skip the kahoot quiz altogether if the workshop is running behind, as it won't make sense to do outside of this section. Slides 19, 20 + 22 can suffice for this section if need be.</a:t>
            </a:r>
          </a:p>
        </p188:txBody>
      </p188:reply>
      <p188:reply id="{A74FF274-76C4-4423-A70B-AE51C8E89B9B}" authorId="{603E07AB-453B-852E-80FA-C362FA690D7E}" created="2022-11-15T04:47:45.120">
        <p188:txBody>
          <a:bodyPr/>
          <a:lstStyle/>
          <a:p>
            <a:r>
              <a:rPr lang="en-US"/>
              <a:t>The kahoot quiz needs to be fixed. I've mentioned already that the examples are not good.</a:t>
            </a:r>
          </a:p>
        </p188:txBody>
      </p188:reply>
    </p188:replyLst>
    <p188:txBody>
      <a:bodyPr/>
      <a:lstStyle/>
      <a:p>
        <a:r>
          <a:rPr lang="en-US"/>
          <a:t>At end, in case a workshop runs short on time?</a:t>
        </a:r>
      </a:p>
    </p188:txBody>
  </p188:cm>
</p188:cmLst>
</file>

<file path=ppt/comments/modernComment_12C_F65B6443.xml><?xml version="1.0" encoding="utf-8"?>
<p188:cmLst xmlns:a="http://schemas.openxmlformats.org/drawingml/2006/main" xmlns:r="http://schemas.openxmlformats.org/officeDocument/2006/relationships" xmlns:p188="http://schemas.microsoft.com/office/powerpoint/2018/8/main">
  <p188:cm id="{7AE36849-3254-4884-B14C-D3ED0AC4DA7E}" authorId="{93ED9413-B528-217E-4199-2CA56026F2C1}" status="resolved" created="2023-08-18T13:57:03.275" complete="100000">
    <pc:sldMkLst xmlns:pc="http://schemas.microsoft.com/office/powerpoint/2013/main/command">
      <pc:docMk/>
      <pc:sldMk cId="4133184579" sldId="300"/>
    </pc:sldMkLst>
    <p188:txBody>
      <a:bodyPr/>
      <a:lstStyle/>
      <a:p>
        <a:r>
          <a:rPr lang="en-US"/>
          <a:t>Is there a French video equivalent? Or a way to insert a video with French captions?</a:t>
        </a:r>
      </a:p>
    </p188:txBody>
  </p188:cm>
</p188:cmLst>
</file>

<file path=ppt/comments/modernComment_130_AFEE7321.xml><?xml version="1.0" encoding="utf-8"?>
<p188:cmLst xmlns:a="http://schemas.openxmlformats.org/drawingml/2006/main" xmlns:r="http://schemas.openxmlformats.org/officeDocument/2006/relationships" xmlns:p188="http://schemas.microsoft.com/office/powerpoint/2018/8/main">
  <p188:cm id="{C40A53D2-D8AE-4409-9FD1-6FAA9559AFF6}" authorId="{A74D6088-1988-C042-5F71-392761DE69B2}" status="resolved" created="2023-08-10T15:12:18.337" complete="100000">
    <ac:deMkLst xmlns:ac="http://schemas.microsoft.com/office/drawing/2013/main/command">
      <pc:docMk xmlns:pc="http://schemas.microsoft.com/office/powerpoint/2013/main/command"/>
      <pc:sldMk xmlns:pc="http://schemas.microsoft.com/office/powerpoint/2013/main/command" cId="2951639841" sldId="304"/>
      <ac:picMk id="4" creationId="{664C53F7-A576-61DD-A432-F4C3A8399E39}"/>
    </ac:deMkLst>
    <p188:txBody>
      <a:bodyPr/>
      <a:lstStyle/>
      <a:p>
        <a:r>
          <a:rPr lang="en-US"/>
          <a:t>find a new chart in french</a:t>
        </a:r>
      </a:p>
    </p188:txBody>
  </p188:cm>
</p188:cmLst>
</file>

<file path=ppt/comments/modernComment_137_8A357012.xml><?xml version="1.0" encoding="utf-8"?>
<p188:cmLst xmlns:a="http://schemas.openxmlformats.org/drawingml/2006/main" xmlns:r="http://schemas.openxmlformats.org/officeDocument/2006/relationships" xmlns:p188="http://schemas.microsoft.com/office/powerpoint/2018/8/main">
  <p188:cm id="{9EA0FAED-BEF1-634B-99F8-7AD9A6F1BF16}" authorId="{3DD8CF97-D6D5-3854-DECF-BD8C3020116E}" status="resolved" created="2023-02-17T14:23:24.033" complete="100000">
    <ac:deMkLst xmlns:ac="http://schemas.microsoft.com/office/drawing/2013/main/command">
      <pc:docMk xmlns:pc="http://schemas.microsoft.com/office/powerpoint/2013/main/command"/>
      <pc:sldMk xmlns:pc="http://schemas.microsoft.com/office/powerpoint/2013/main/command" cId="4245422907" sldId="505"/>
      <ac:spMk id="4" creationId="{7EABC734-F95D-8D48-964D-15182C0FAAD1}"/>
    </ac:deMkLst>
    <p188:txBody>
      <a:bodyPr/>
      <a:lstStyle/>
      <a:p>
        <a:r>
          <a:rPr lang="en-US"/>
          <a:t>[@Tylar Robin] I think these might belong to the Pythagore workshop. Can you update them with the objectives from Mod 4 pls?</a:t>
        </a:r>
      </a:p>
    </p188:txBody>
  </p188:cm>
</p188:cmLst>
</file>

<file path=ppt/comments/modernComment_139_1C5C9306.xml><?xml version="1.0" encoding="utf-8"?>
<p188:cmLst xmlns:a="http://schemas.openxmlformats.org/drawingml/2006/main" xmlns:r="http://schemas.openxmlformats.org/officeDocument/2006/relationships" xmlns:p188="http://schemas.microsoft.com/office/powerpoint/2018/8/main">
  <p188:cm id="{422317DF-F3F8-8A4B-9248-6D227364D62D}" authorId="{3DD8CF97-D6D5-3854-DECF-BD8C3020116E}" status="resolved" created="2023-02-17T14:44:33.099" complete="100000">
    <pc:sldMkLst xmlns:pc="http://schemas.microsoft.com/office/powerpoint/2013/main/command">
      <pc:docMk/>
      <pc:sldMk cId="2692858242" sldId="467"/>
    </pc:sldMkLst>
    <p188:txBody>
      <a:bodyPr/>
      <a:lstStyle/>
      <a:p>
        <a:r>
          <a:rPr lang="en-US"/>
          <a:t>[@Tylar Robin] can you pls update with FR survey links? You can find them in most of the other French workshop PowerPoints (e.g., Compétences de leadership)</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83A710-032A-4548-BAA1-A1632D9D038F}" type="datetimeFigureOut">
              <a:t>9/15/2023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F0C552-5875-42A1-B03F-6C95DBD0FE1E}" type="slidenum">
              <a:t>‹#›</a:t>
            </a:fld>
            <a:endParaRPr lang="en-US"/>
          </a:p>
        </p:txBody>
      </p:sp>
    </p:spTree>
    <p:extLst>
      <p:ext uri="{BB962C8B-B14F-4D97-AF65-F5344CB8AC3E}">
        <p14:creationId xmlns:p14="http://schemas.microsoft.com/office/powerpoint/2010/main" val="3575946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bit.ly/sondage%C3%A9l%C3%A8ves2023-2024"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bit.ly/sondageenseignant2023-2024"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OEpQQTAyMDBSNlNHQUdNS1NFVDdVVjFCVi4u"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NkNYSkZPTE1ZSVdNNk1DN0RCRkJTRFBKQy4u"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adlet.com/GLConEd/1whts1vsq62oblsv"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Ukqmyv50ijY"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118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Faisons</a:t>
            </a:r>
            <a:r>
              <a:rPr lang="en-US"/>
              <a:t> un tour rapide de l’histoire de la traduction dans une diapositive!</a:t>
            </a:r>
          </a:p>
          <a:p>
            <a:pPr>
              <a:defRPr/>
            </a:pPr>
            <a:r>
              <a:rPr lang="en-US"/>
              <a:t> </a:t>
            </a:r>
            <a:endParaRPr lang="en-US">
              <a:cs typeface="Calibri"/>
            </a:endParaRPr>
          </a:p>
          <a:p>
            <a:pPr>
              <a:defRPr/>
            </a:pPr>
            <a:r>
              <a:rPr lang="en-US" err="1"/>
              <a:t>L’imprimerie</a:t>
            </a:r>
            <a:r>
              <a:rPr lang="en-US"/>
              <a:t> a </a:t>
            </a:r>
            <a:r>
              <a:rPr lang="en-US" err="1"/>
              <a:t>été</a:t>
            </a:r>
            <a:r>
              <a:rPr lang="en-US"/>
              <a:t> la première grande invention technologique qui a révolutionné la traduction. Les formes d’automatisation de l’impression du livre remontent au IXe siècle en Chine, mais dans l’histoire européenne, Johannes Gutenberg est souvent crédité d’avoir inventé la presse à imprimer vers 1436. À cette époque, au 15ème siècle, la lecture et l’écriture étaient un outil de l’élite : parmi eux, les dirigeants, les prêtres et les érudits. Ils contrôlaient l’information et la population en général n’avait pas facilement accès à du matériel d’apprentissage ou de lecture. La presse à imprimer a tout changé et a finalement rendu des textes écrits auparavant inaccessibles aux masses. À mesure que les taux d’alphabétisation augmentaient, il y avait une demande croissante et une prolifération de documents écrits nécessitant une traduction.</a:t>
            </a:r>
          </a:p>
          <a:p>
            <a:pPr>
              <a:defRPr/>
            </a:pPr>
            <a:r>
              <a:rPr lang="en-US"/>
              <a:t> </a:t>
            </a:r>
            <a:endParaRPr lang="en-US">
              <a:cs typeface="Calibri"/>
            </a:endParaRPr>
          </a:p>
          <a:p>
            <a:pPr>
              <a:defRPr/>
            </a:pPr>
            <a:r>
              <a:rPr lang="en-US" err="1"/>
              <a:t>Chaque</a:t>
            </a:r>
            <a:r>
              <a:rPr lang="en-US"/>
              <a:t> </a:t>
            </a:r>
            <a:r>
              <a:rPr lang="en-US" err="1"/>
              <a:t>avancée</a:t>
            </a:r>
            <a:r>
              <a:rPr lang="en-US"/>
              <a:t> </a:t>
            </a:r>
            <a:r>
              <a:rPr lang="en-US" err="1"/>
              <a:t>technologique</a:t>
            </a:r>
            <a:r>
              <a:rPr lang="en-US"/>
              <a:t> depuis l’imprimerie a contribué à façonner le domaine de la traduction. Cela s’est accentué au XXe siècle avec l’invention des ordinateurs. Avant l’informatique, les traducteurs utilisaient des dictionnaires papier pour les aider à traduire, et devaient faire leurs recherches dans les bibliothèques ou trouver un expert pour expliquer un langage hautement spécialisé, selon le type de traduction (comme un livre sur la médecine). Les traducteurs écrivaient encore à la main ou utilisaient une machine à écrire pour produire des documents.</a:t>
            </a:r>
          </a:p>
          <a:p>
            <a:pPr>
              <a:defRPr/>
            </a:pPr>
            <a:r>
              <a:rPr lang="en-US"/>
              <a:t> </a:t>
            </a:r>
            <a:endParaRPr lang="en-US">
              <a:cs typeface="Calibri"/>
            </a:endParaRPr>
          </a:p>
          <a:p>
            <a:pPr>
              <a:defRPr/>
            </a:pPr>
            <a:r>
              <a:rPr lang="en-US"/>
              <a:t>Les </a:t>
            </a:r>
            <a:r>
              <a:rPr lang="en-US" err="1"/>
              <a:t>ordinateurs</a:t>
            </a:r>
            <a:r>
              <a:rPr lang="en-US"/>
              <a:t>, et surtout Internet, </a:t>
            </a:r>
            <a:r>
              <a:rPr lang="en-US" err="1"/>
              <a:t>ont</a:t>
            </a:r>
            <a:r>
              <a:rPr lang="en-US"/>
              <a:t> encore </a:t>
            </a:r>
            <a:r>
              <a:rPr lang="en-US" err="1"/>
              <a:t>une</a:t>
            </a:r>
            <a:r>
              <a:rPr lang="en-US"/>
              <a:t> </a:t>
            </a:r>
            <a:r>
              <a:rPr lang="en-US" err="1"/>
              <a:t>fois</a:t>
            </a:r>
            <a:r>
              <a:rPr lang="en-US"/>
              <a:t> tout </a:t>
            </a:r>
            <a:r>
              <a:rPr lang="en-US" err="1"/>
              <a:t>changé</a:t>
            </a:r>
            <a:r>
              <a:rPr lang="en-US"/>
              <a:t>. Mais </a:t>
            </a:r>
            <a:r>
              <a:rPr lang="en-US" err="1"/>
              <a:t>discutons</a:t>
            </a:r>
            <a:r>
              <a:rPr lang="en-US"/>
              <a:t> de </a:t>
            </a:r>
            <a:r>
              <a:rPr lang="en-US" err="1"/>
              <a:t>celui</a:t>
            </a:r>
            <a:r>
              <a:rPr lang="en-US"/>
              <a:t>-ci ensemble, </a:t>
            </a:r>
            <a:r>
              <a:rPr lang="en-US" err="1"/>
              <a:t>puisque</a:t>
            </a:r>
            <a:r>
              <a:rPr lang="en-US"/>
              <a:t> les </a:t>
            </a:r>
            <a:r>
              <a:rPr lang="en-US" err="1"/>
              <a:t>ordinateurs</a:t>
            </a:r>
            <a:r>
              <a:rPr lang="en-US"/>
              <a:t> </a:t>
            </a:r>
            <a:r>
              <a:rPr lang="en-US" err="1"/>
              <a:t>vous</a:t>
            </a:r>
            <a:r>
              <a:rPr lang="en-US"/>
              <a:t> </a:t>
            </a:r>
            <a:r>
              <a:rPr lang="en-US" err="1"/>
              <a:t>sont</a:t>
            </a:r>
            <a:r>
              <a:rPr lang="en-US"/>
              <a:t> beaucoup plus </a:t>
            </a:r>
            <a:r>
              <a:rPr lang="en-US" err="1"/>
              <a:t>familiers</a:t>
            </a:r>
            <a:r>
              <a:rPr lang="en-US"/>
              <a:t>.</a:t>
            </a:r>
            <a:endParaRPr lang="en-US">
              <a:cs typeface="Calibri"/>
            </a:endParaRP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3856589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Outils</a:t>
            </a:r>
            <a:r>
              <a:rPr lang="en-US"/>
              <a:t> de TAO : Les traducteurs ne travaillent plus souvent dans des logiciels de traitement de texte comme Microsoft Word. Nous avons maintenant des logiciels spécialisés, appelés TAO ou outils de traduction assistée par ordinateur, qui sont développés pour faciliter la traduction professionnelle. Ils fournissent une vue côte à côte du document original et du nouveau document, et ajoutent de nombreuses options et outils pour rendre le processus plus rapide, plus efficace et plus cohérent.</a:t>
            </a:r>
          </a:p>
          <a:p>
            <a:pPr>
              <a:defRPr/>
            </a:pPr>
            <a:r>
              <a:rPr lang="en-US"/>
              <a:t> </a:t>
            </a:r>
            <a:endParaRPr lang="en-US">
              <a:cs typeface="Calibri"/>
            </a:endParaRPr>
          </a:p>
          <a:p>
            <a:pPr>
              <a:defRPr/>
            </a:pPr>
            <a:r>
              <a:rPr lang="en-US"/>
              <a:t>Nous </a:t>
            </a:r>
            <a:r>
              <a:rPr lang="en-US" err="1"/>
              <a:t>avons</a:t>
            </a:r>
            <a:r>
              <a:rPr lang="en-US"/>
              <a:t> </a:t>
            </a:r>
            <a:r>
              <a:rPr lang="en-US" err="1"/>
              <a:t>également</a:t>
            </a:r>
            <a:r>
              <a:rPr lang="en-US"/>
              <a:t> accès à des encyclopédies en ligne, des dictionnaires et des glossaires qui rendent la recherche du bon mot beaucoup plus facile que de regarder à travers les pages d’un grand livre papier. Les gouvernements et les organismes internationaux comme l’Union européenne ont créé des glossaires auxquels les traducteurs peuvent accéder du bout des doigts. Internet fait gagner tellement de temps</a:t>
            </a:r>
            <a:r>
              <a:rPr lang="en-US" i="0"/>
              <a:t>.</a:t>
            </a:r>
            <a:endParaRPr lang="en-US"/>
          </a:p>
          <a:p>
            <a:pPr>
              <a:defRPr/>
            </a:pPr>
            <a:r>
              <a:rPr lang="en-US"/>
              <a:t> </a:t>
            </a:r>
            <a:endParaRPr lang="en-US">
              <a:cs typeface="Calibri"/>
            </a:endParaRPr>
          </a:p>
          <a:p>
            <a:pPr>
              <a:defRPr/>
            </a:pPr>
            <a:r>
              <a:rPr lang="en-US" err="1"/>
              <a:t>Traduction</a:t>
            </a:r>
            <a:r>
              <a:rPr lang="en-US"/>
              <a:t> </a:t>
            </a:r>
            <a:r>
              <a:rPr lang="en-US" err="1"/>
              <a:t>automatique</a:t>
            </a:r>
            <a:r>
              <a:rPr lang="en-US"/>
              <a:t> : Vous </a:t>
            </a:r>
            <a:r>
              <a:rPr lang="en-US" err="1"/>
              <a:t>avez</a:t>
            </a:r>
            <a:r>
              <a:rPr lang="en-US"/>
              <a:t> </a:t>
            </a:r>
            <a:r>
              <a:rPr lang="en-US" err="1"/>
              <a:t>peut-être</a:t>
            </a:r>
            <a:r>
              <a:rPr lang="en-US"/>
              <a:t> déjà </a:t>
            </a:r>
            <a:r>
              <a:rPr lang="en-US" err="1"/>
              <a:t>utilisé</a:t>
            </a:r>
            <a:r>
              <a:rPr lang="en-US"/>
              <a:t> </a:t>
            </a:r>
            <a:r>
              <a:rPr lang="en-US" err="1"/>
              <a:t>quelque</a:t>
            </a:r>
            <a:r>
              <a:rPr lang="en-US"/>
              <a:t> chose </a:t>
            </a:r>
            <a:r>
              <a:rPr lang="en-US" err="1"/>
              <a:t>comme</a:t>
            </a:r>
            <a:r>
              <a:rPr lang="en-US"/>
              <a:t> Google Translate </a:t>
            </a:r>
            <a:r>
              <a:rPr lang="en-US" err="1"/>
              <a:t>ou</a:t>
            </a:r>
            <a:r>
              <a:rPr lang="en-US"/>
              <a:t> </a:t>
            </a:r>
            <a:r>
              <a:rPr lang="en-US" err="1"/>
              <a:t>DeepL</a:t>
            </a:r>
            <a:r>
              <a:rPr lang="en-US"/>
              <a:t>, </a:t>
            </a:r>
            <a:r>
              <a:rPr lang="en-US" err="1"/>
              <a:t>où</a:t>
            </a:r>
            <a:r>
              <a:rPr lang="en-US"/>
              <a:t> </a:t>
            </a:r>
            <a:r>
              <a:rPr lang="en-US" err="1"/>
              <a:t>vous</a:t>
            </a:r>
            <a:r>
              <a:rPr lang="en-US"/>
              <a:t> </a:t>
            </a:r>
            <a:r>
              <a:rPr lang="en-US" err="1"/>
              <a:t>écrivez</a:t>
            </a:r>
            <a:r>
              <a:rPr lang="en-US"/>
              <a:t> </a:t>
            </a:r>
            <a:r>
              <a:rPr lang="en-US" err="1"/>
              <a:t>une</a:t>
            </a:r>
            <a:r>
              <a:rPr lang="en-US"/>
              <a:t> phrase dans la langue </a:t>
            </a:r>
            <a:r>
              <a:rPr lang="en-US" err="1"/>
              <a:t>d’origine</a:t>
            </a:r>
            <a:r>
              <a:rPr lang="en-US"/>
              <a:t> et </a:t>
            </a:r>
            <a:r>
              <a:rPr lang="en-US" err="1"/>
              <a:t>demandez</a:t>
            </a:r>
            <a:r>
              <a:rPr lang="en-US"/>
              <a:t> à </a:t>
            </a:r>
            <a:r>
              <a:rPr lang="en-US" err="1"/>
              <a:t>l’ordinateur</a:t>
            </a:r>
            <a:r>
              <a:rPr lang="en-US"/>
              <a:t> de la </a:t>
            </a:r>
            <a:r>
              <a:rPr lang="en-US" err="1"/>
              <a:t>traduire</a:t>
            </a:r>
            <a:r>
              <a:rPr lang="en-US"/>
              <a:t> pour </a:t>
            </a:r>
            <a:r>
              <a:rPr lang="en-US" err="1"/>
              <a:t>vous</a:t>
            </a:r>
            <a:r>
              <a:rPr lang="en-US"/>
              <a:t>. La </a:t>
            </a:r>
            <a:r>
              <a:rPr lang="en-US" err="1"/>
              <a:t>traduction</a:t>
            </a:r>
            <a:r>
              <a:rPr lang="en-US"/>
              <a:t> </a:t>
            </a:r>
            <a:r>
              <a:rPr lang="en-US" err="1"/>
              <a:t>automatique</a:t>
            </a:r>
            <a:r>
              <a:rPr lang="en-US"/>
              <a:t> </a:t>
            </a:r>
            <a:r>
              <a:rPr lang="en-US" err="1"/>
              <a:t>est</a:t>
            </a:r>
            <a:r>
              <a:rPr lang="en-US"/>
              <a:t> </a:t>
            </a:r>
            <a:r>
              <a:rPr lang="en-US" err="1"/>
              <a:t>comme</a:t>
            </a:r>
            <a:r>
              <a:rPr lang="en-US"/>
              <a:t> </a:t>
            </a:r>
            <a:r>
              <a:rPr lang="en-US" err="1"/>
              <a:t>cela</a:t>
            </a:r>
            <a:r>
              <a:rPr lang="en-US"/>
              <a:t>, </a:t>
            </a:r>
            <a:r>
              <a:rPr lang="en-US" err="1"/>
              <a:t>mais</a:t>
            </a:r>
            <a:r>
              <a:rPr lang="en-US"/>
              <a:t> il </a:t>
            </a:r>
            <a:r>
              <a:rPr lang="en-US" err="1"/>
              <a:t>existe</a:t>
            </a:r>
            <a:r>
              <a:rPr lang="en-US"/>
              <a:t> des </a:t>
            </a:r>
            <a:r>
              <a:rPr lang="en-US" err="1"/>
              <a:t>systèmes</a:t>
            </a:r>
            <a:r>
              <a:rPr lang="en-US"/>
              <a:t> beaucoup plus </a:t>
            </a:r>
            <a:r>
              <a:rPr lang="en-US" err="1"/>
              <a:t>sophistiqués</a:t>
            </a:r>
            <a:r>
              <a:rPr lang="en-US"/>
              <a:t> </a:t>
            </a:r>
            <a:r>
              <a:rPr lang="en-US" err="1"/>
              <a:t>utilisés</a:t>
            </a:r>
            <a:r>
              <a:rPr lang="en-US"/>
              <a:t> dans le monde </a:t>
            </a:r>
            <a:r>
              <a:rPr lang="en-US" err="1"/>
              <a:t>professionnel</a:t>
            </a:r>
            <a:r>
              <a:rPr lang="en-US"/>
              <a:t>. Alors que la </a:t>
            </a:r>
            <a:r>
              <a:rPr lang="en-US" err="1"/>
              <a:t>traduction</a:t>
            </a:r>
            <a:r>
              <a:rPr lang="en-US"/>
              <a:t> </a:t>
            </a:r>
            <a:r>
              <a:rPr lang="en-US" err="1"/>
              <a:t>automatique</a:t>
            </a:r>
            <a:r>
              <a:rPr lang="en-US"/>
              <a:t> </a:t>
            </a:r>
            <a:r>
              <a:rPr lang="en-US" err="1"/>
              <a:t>donnait</a:t>
            </a:r>
            <a:r>
              <a:rPr lang="en-US"/>
              <a:t> des </a:t>
            </a:r>
            <a:r>
              <a:rPr lang="en-US" err="1"/>
              <a:t>résultats</a:t>
            </a:r>
            <a:r>
              <a:rPr lang="en-US"/>
              <a:t> </a:t>
            </a:r>
            <a:r>
              <a:rPr lang="en-US" err="1"/>
              <a:t>extrêmement</a:t>
            </a:r>
            <a:r>
              <a:rPr lang="en-US"/>
              <a:t> </a:t>
            </a:r>
            <a:r>
              <a:rPr lang="en-US" err="1"/>
              <a:t>maladroits</a:t>
            </a:r>
            <a:r>
              <a:rPr lang="en-US"/>
              <a:t> et tout </a:t>
            </a:r>
            <a:r>
              <a:rPr lang="en-US" err="1"/>
              <a:t>simplement</a:t>
            </a:r>
            <a:r>
              <a:rPr lang="en-US"/>
              <a:t> faux, les choses se </a:t>
            </a:r>
            <a:r>
              <a:rPr lang="en-US" err="1"/>
              <a:t>sont</a:t>
            </a:r>
            <a:r>
              <a:rPr lang="en-US"/>
              <a:t> beaucoup </a:t>
            </a:r>
            <a:r>
              <a:rPr lang="en-US" err="1"/>
              <a:t>améliorées</a:t>
            </a:r>
            <a:r>
              <a:rPr lang="en-US"/>
              <a:t> </a:t>
            </a:r>
            <a:r>
              <a:rPr lang="en-US" err="1"/>
              <a:t>ces</a:t>
            </a:r>
            <a:r>
              <a:rPr lang="en-US"/>
              <a:t> </a:t>
            </a:r>
            <a:r>
              <a:rPr lang="en-US" err="1"/>
              <a:t>dernières</a:t>
            </a:r>
            <a:r>
              <a:rPr lang="en-US"/>
              <a:t> </a:t>
            </a:r>
            <a:r>
              <a:rPr lang="en-US" err="1"/>
              <a:t>années</a:t>
            </a:r>
            <a:r>
              <a:rPr lang="en-US"/>
              <a:t> grâce aux </a:t>
            </a:r>
            <a:r>
              <a:rPr lang="en-US" err="1"/>
              <a:t>progrès</a:t>
            </a:r>
            <a:r>
              <a:rPr lang="en-US"/>
              <a:t> de </a:t>
            </a:r>
            <a:r>
              <a:rPr lang="en-US" err="1"/>
              <a:t>l’intelligence</a:t>
            </a:r>
            <a:r>
              <a:rPr lang="en-US"/>
              <a:t> </a:t>
            </a:r>
            <a:r>
              <a:rPr lang="en-US" err="1"/>
              <a:t>artificielle</a:t>
            </a:r>
            <a:r>
              <a:rPr lang="en-US"/>
              <a:t> et de la </a:t>
            </a:r>
            <a:r>
              <a:rPr lang="en-US" err="1"/>
              <a:t>technologie</a:t>
            </a:r>
            <a:r>
              <a:rPr lang="en-US"/>
              <a:t> de deep learning. </a:t>
            </a:r>
            <a:r>
              <a:rPr lang="en-US" err="1"/>
              <a:t>Cependant</a:t>
            </a:r>
            <a:r>
              <a:rPr lang="en-US"/>
              <a:t>, les </a:t>
            </a:r>
            <a:r>
              <a:rPr lang="en-US" err="1"/>
              <a:t>humains</a:t>
            </a:r>
            <a:r>
              <a:rPr lang="en-US"/>
              <a:t> </a:t>
            </a:r>
            <a:r>
              <a:rPr lang="en-US" err="1"/>
              <a:t>sont</a:t>
            </a:r>
            <a:r>
              <a:rPr lang="en-US"/>
              <a:t> </a:t>
            </a:r>
            <a:r>
              <a:rPr lang="en-US" err="1"/>
              <a:t>toujours</a:t>
            </a:r>
            <a:r>
              <a:rPr lang="en-US"/>
              <a:t> la </a:t>
            </a:r>
            <a:r>
              <a:rPr lang="en-US" err="1"/>
              <a:t>dernière</a:t>
            </a:r>
            <a:r>
              <a:rPr lang="en-US"/>
              <a:t> </a:t>
            </a:r>
            <a:r>
              <a:rPr lang="en-US" err="1"/>
              <a:t>ligne</a:t>
            </a:r>
            <a:r>
              <a:rPr lang="en-US"/>
              <a:t> de </a:t>
            </a:r>
            <a:r>
              <a:rPr lang="en-US" err="1"/>
              <a:t>défense</a:t>
            </a:r>
            <a:r>
              <a:rPr lang="en-US"/>
              <a:t> </a:t>
            </a:r>
            <a:r>
              <a:rPr lang="en-US" err="1"/>
              <a:t>quand</a:t>
            </a:r>
            <a:r>
              <a:rPr lang="en-US"/>
              <a:t> il </a:t>
            </a:r>
            <a:r>
              <a:rPr lang="en-US" err="1"/>
              <a:t>s’agit</a:t>
            </a:r>
            <a:r>
              <a:rPr lang="en-US"/>
              <a:t> de </a:t>
            </a:r>
            <a:r>
              <a:rPr lang="en-US" err="1"/>
              <a:t>s’assurer</a:t>
            </a:r>
            <a:r>
              <a:rPr lang="en-US"/>
              <a:t> que tout </a:t>
            </a:r>
            <a:r>
              <a:rPr lang="en-US" err="1"/>
              <a:t>est</a:t>
            </a:r>
            <a:r>
              <a:rPr lang="en-US"/>
              <a:t> correct et correspond au </a:t>
            </a:r>
            <a:r>
              <a:rPr lang="en-US" err="1"/>
              <a:t>contexte</a:t>
            </a:r>
            <a:r>
              <a:rPr lang="en-US"/>
              <a:t>. Et dans </a:t>
            </a:r>
            <a:r>
              <a:rPr lang="en-US" err="1"/>
              <a:t>certaines</a:t>
            </a:r>
            <a:r>
              <a:rPr lang="en-US"/>
              <a:t> situations (</a:t>
            </a:r>
            <a:r>
              <a:rPr lang="en-US" err="1"/>
              <a:t>traduction</a:t>
            </a:r>
            <a:r>
              <a:rPr lang="en-US"/>
              <a:t> </a:t>
            </a:r>
            <a:r>
              <a:rPr lang="en-US" err="1"/>
              <a:t>d’œuvres</a:t>
            </a:r>
            <a:r>
              <a:rPr lang="en-US"/>
              <a:t> </a:t>
            </a:r>
            <a:r>
              <a:rPr lang="en-US" err="1"/>
              <a:t>créatives</a:t>
            </a:r>
            <a:r>
              <a:rPr lang="en-US"/>
              <a:t> </a:t>
            </a:r>
            <a:r>
              <a:rPr lang="en-US" err="1"/>
              <a:t>comme</a:t>
            </a:r>
            <a:r>
              <a:rPr lang="en-US"/>
              <a:t> la </a:t>
            </a:r>
            <a:r>
              <a:rPr lang="en-US" err="1"/>
              <a:t>poésie</a:t>
            </a:r>
            <a:r>
              <a:rPr lang="en-US"/>
              <a:t> </a:t>
            </a:r>
            <a:r>
              <a:rPr lang="en-US" err="1"/>
              <a:t>ou</a:t>
            </a:r>
            <a:r>
              <a:rPr lang="en-US"/>
              <a:t> la </a:t>
            </a:r>
            <a:r>
              <a:rPr lang="en-US" err="1"/>
              <a:t>publicité</a:t>
            </a:r>
            <a:r>
              <a:rPr lang="en-US"/>
              <a:t>, par </a:t>
            </a:r>
            <a:r>
              <a:rPr lang="en-US" err="1"/>
              <a:t>exemple</a:t>
            </a:r>
            <a:r>
              <a:rPr lang="en-US"/>
              <a:t>), la </a:t>
            </a:r>
            <a:r>
              <a:rPr lang="en-US" err="1"/>
              <a:t>traduction</a:t>
            </a:r>
            <a:r>
              <a:rPr lang="en-US"/>
              <a:t> </a:t>
            </a:r>
            <a:r>
              <a:rPr lang="en-US" err="1"/>
              <a:t>automatique</a:t>
            </a:r>
            <a:r>
              <a:rPr lang="en-US"/>
              <a:t> </a:t>
            </a:r>
            <a:r>
              <a:rPr lang="en-US" err="1"/>
              <a:t>n’est</a:t>
            </a:r>
            <a:r>
              <a:rPr lang="en-US"/>
              <a:t> </a:t>
            </a:r>
            <a:r>
              <a:rPr lang="en-US" err="1"/>
              <a:t>même</a:t>
            </a:r>
            <a:r>
              <a:rPr lang="en-US"/>
              <a:t> pas un </a:t>
            </a:r>
            <a:r>
              <a:rPr lang="en-US" err="1"/>
              <a:t>peu</a:t>
            </a:r>
            <a:r>
              <a:rPr lang="en-US"/>
              <a:t> utile.</a:t>
            </a:r>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3002965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5050102010706020507" pitchFamily="18" charset="2"/>
              <a:buChar char="•"/>
            </a:pPr>
            <a:r>
              <a:rPr lang="fr-CA"/>
              <a:t>Répartissez les participantes et participants en groupes de 3 ou 4 et demandez-leur de discuter des questions ci-dessous (5 minutes), puis posez chaque question et demandez à un groupe de répondre à chaque réponse (tous les groupes n’auront peut-être pas l’occasion de répondre</a:t>
            </a:r>
            <a:r>
              <a:rPr lang="fr-CA">
                <a:effectLst/>
              </a:rPr>
              <a:t>, </a:t>
            </a:r>
            <a:r>
              <a:rPr lang="fr-CA"/>
              <a:t>mais vous pouvez demander aux autres s’ils ont quelque chose à ajouter). Si le temps le permet, proposez des réponses supplémentaires à partir de la liste de possibilités ci-dessous.</a:t>
            </a:r>
            <a:endParaRPr lang="en-CA"/>
          </a:p>
          <a:p>
            <a:pPr lvl="1">
              <a:buFont typeface="Courier New" panose="05050102010706020507" pitchFamily="18" charset="2"/>
              <a:buChar char="○"/>
            </a:pPr>
            <a:r>
              <a:rPr lang="fr-CA" i="1"/>
              <a:t>« Comment pensez-vous que ces changements ont pu avoir un impact sur le domaine de la traduction? »</a:t>
            </a:r>
            <a:endParaRPr lang="en-CA"/>
          </a:p>
          <a:p>
            <a:pPr lvl="2">
              <a:buFont typeface="Wingdings" panose="05050102010706020507" pitchFamily="18" charset="2"/>
              <a:buChar char="▪"/>
            </a:pPr>
            <a:r>
              <a:rPr lang="fr-CA"/>
              <a:t>Accélération de la traduction et augmentation du volume qu’il est possible de traduire dans le même laps de temps </a:t>
            </a:r>
            <a:endParaRPr lang="en-CA"/>
          </a:p>
          <a:p>
            <a:pPr lvl="2">
              <a:buFont typeface="Wingdings" panose="05050102010706020507" pitchFamily="18" charset="2"/>
              <a:buChar char="▪"/>
            </a:pPr>
            <a:r>
              <a:rPr lang="fr-CA"/>
              <a:t>Augmentation de l’accessibilité de l’information</a:t>
            </a:r>
            <a:endParaRPr lang="en-CA"/>
          </a:p>
          <a:p>
            <a:pPr lvl="2">
              <a:buFont typeface="Wingdings" panose="05050102010706020507" pitchFamily="18" charset="2"/>
              <a:buChar char="▪"/>
            </a:pPr>
            <a:r>
              <a:rPr lang="fr-CA"/>
              <a:t>Réduction des coûts liés à la traduction</a:t>
            </a:r>
            <a:endParaRPr lang="en-CA"/>
          </a:p>
          <a:p>
            <a:pPr lvl="2">
              <a:buFont typeface="Wingdings" panose="05050102010706020507" pitchFamily="18" charset="2"/>
              <a:buChar char="▪"/>
            </a:pPr>
            <a:r>
              <a:rPr lang="fr-CA"/>
              <a:t>Réduction de la nécessité de traduire de nouveau des passages répétitifs et plus grande cohérence de la terminologie</a:t>
            </a:r>
            <a:endParaRPr lang="en-CA"/>
          </a:p>
          <a:p>
            <a:pPr lvl="1">
              <a:buFont typeface="Courier New" panose="05050102010706020507" pitchFamily="18" charset="2"/>
              <a:buChar char="○"/>
            </a:pPr>
            <a:r>
              <a:rPr lang="fr-CA" i="1"/>
              <a:t>« Quels sont, selon vous, les avantages et les inconvénients de la traduction automatique? »</a:t>
            </a:r>
            <a:endParaRPr lang="en-CA"/>
          </a:p>
          <a:p>
            <a:pPr lvl="2">
              <a:buFont typeface="Wingdings" panose="05050102010706020507" pitchFamily="18" charset="2"/>
              <a:buChar char="▪"/>
            </a:pPr>
            <a:r>
              <a:rPr lang="fr-CA"/>
              <a:t>La traduction automatique permet de traduire rapidement des volumes plus importants qu’auparavant. </a:t>
            </a:r>
            <a:endParaRPr lang="en-CA"/>
          </a:p>
          <a:p>
            <a:pPr lvl="2">
              <a:buFont typeface="Wingdings" panose="05050102010706020507" pitchFamily="18" charset="2"/>
              <a:buChar char="▪"/>
            </a:pPr>
            <a:r>
              <a:rPr lang="fr-CA"/>
              <a:t>Certaines traductions peuvent être réalisées entièrement par des machines (par exemple, de longues politiques internes sur le lieu de travail).</a:t>
            </a:r>
            <a:endParaRPr lang="en-CA"/>
          </a:p>
          <a:p>
            <a:pPr lvl="2">
              <a:buFont typeface="Wingdings" panose="05050102010706020507" pitchFamily="18" charset="2"/>
              <a:buChar char="▪"/>
            </a:pPr>
            <a:r>
              <a:rPr lang="fr-CA"/>
              <a:t>Les traductrices et traducteurs peuvent trouver du travail en révision des traductions automatiques. </a:t>
            </a:r>
            <a:endParaRPr lang="fr-CA">
              <a:cs typeface="Calibri"/>
            </a:endParaRPr>
          </a:p>
          <a:p>
            <a:pPr lvl="2">
              <a:buFont typeface="Wingdings" panose="05050102010706020507" pitchFamily="18" charset="2"/>
              <a:buChar char="▪"/>
            </a:pPr>
            <a:r>
              <a:rPr lang="fr-CA"/>
              <a:t>Les traductrices et traducteurs peuvent consacrer plus de temps aux nuances culturelles et à la recherche des mots appropriés au contexte. </a:t>
            </a:r>
            <a:endParaRPr lang="en-CA"/>
          </a:p>
          <a:p>
            <a:pPr lvl="1">
              <a:buFont typeface="Courier New" panose="05050102010706020507" pitchFamily="18" charset="2"/>
              <a:buChar char="○"/>
            </a:pPr>
            <a:r>
              <a:rPr lang="fr-CA" i="1"/>
              <a:t>« Selon vous, qu’est-ce qu’une traductrice ou un traducteur peut faire qu’un ordinateur ne peut pas faire? »</a:t>
            </a:r>
            <a:endParaRPr lang="en-CA"/>
          </a:p>
          <a:p>
            <a:pPr lvl="2">
              <a:buFont typeface="Wingdings" panose="05050102010706020507" pitchFamily="18" charset="2"/>
              <a:buChar char="▪"/>
            </a:pPr>
            <a:r>
              <a:rPr lang="fr-CA"/>
              <a:t>Les humains peuvent exercer leur jugement en décidant ce qui a le plus de sens compte tenu du contexte; les machines n’ont pas de conscience qui leur permette d’exercer du jugement !</a:t>
            </a:r>
            <a:endParaRPr lang="fr-CA">
              <a:cs typeface="Calibri"/>
            </a:endParaRPr>
          </a:p>
          <a:p>
            <a:pPr lvl="2">
              <a:buFont typeface="Wingdings" panose="05050102010706020507" pitchFamily="18" charset="2"/>
              <a:buChar char="▪"/>
            </a:pPr>
            <a:r>
              <a:rPr lang="fr-CA"/>
              <a:t>Les machines traduisent principalement mot à mot, tandis que les humains peuvent également traduire en fonction du sens et du contexte. Par exemple : </a:t>
            </a:r>
            <a:r>
              <a:rPr lang="fr-CA" err="1"/>
              <a:t>student</a:t>
            </a:r>
            <a:r>
              <a:rPr lang="fr-CA"/>
              <a:t> </a:t>
            </a:r>
            <a:r>
              <a:rPr lang="fr-CA" err="1"/>
              <a:t>council</a:t>
            </a:r>
            <a:r>
              <a:rPr lang="fr-CA"/>
              <a:t> peut être avis d’étudiant ou conseil étudiant et cela dépend du contexte de la phrase et souvent de la préférence du client. </a:t>
            </a:r>
            <a:endParaRPr lang="en-CA"/>
          </a:p>
          <a:p>
            <a:pPr marL="342900" indent="-342900">
              <a:lnSpc>
                <a:spcPct val="107000"/>
              </a:lnSpc>
              <a:buFont typeface="Symbol" panose="05050102010706020507" pitchFamily="18" charset="2"/>
              <a:buChar char=""/>
            </a:pPr>
            <a:endParaRPr lang="en-CA">
              <a:effectLst/>
              <a:latin typeface="MS Mincho"/>
              <a:ea typeface="MS Mincho"/>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453877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L’une</a:t>
            </a:r>
            <a:r>
              <a:rPr lang="en-US"/>
              <a:t> des </a:t>
            </a:r>
            <a:r>
              <a:rPr lang="en-US" err="1"/>
              <a:t>idées</a:t>
            </a:r>
            <a:r>
              <a:rPr lang="en-US"/>
              <a:t> fausses les plus courantes sur la traduction est que les ordinateurs remplacent les humains dans le processus</a:t>
            </a:r>
            <a:r>
              <a:rPr lang="en-US" b="0" i="0"/>
              <a:t>.</a:t>
            </a:r>
            <a:endParaRPr lang="en-US"/>
          </a:p>
          <a:p>
            <a:pPr>
              <a:defRPr/>
            </a:pPr>
            <a:r>
              <a:rPr lang="en-US"/>
              <a:t> </a:t>
            </a:r>
            <a:endParaRPr lang="en-US">
              <a:cs typeface="Calibri"/>
            </a:endParaRPr>
          </a:p>
          <a:p>
            <a:pPr>
              <a:defRPr/>
            </a:pPr>
            <a:r>
              <a:rPr lang="en-US"/>
              <a:t>Mais le </a:t>
            </a:r>
            <a:r>
              <a:rPr lang="en-US" err="1"/>
              <a:t>sont-ils</a:t>
            </a:r>
            <a:r>
              <a:rPr lang="en-US" i="0"/>
              <a:t>? </a:t>
            </a:r>
            <a:r>
              <a:rPr lang="en-US"/>
              <a:t>La </a:t>
            </a:r>
            <a:r>
              <a:rPr lang="en-US" err="1"/>
              <a:t>réponse</a:t>
            </a:r>
            <a:r>
              <a:rPr lang="en-US"/>
              <a:t> </a:t>
            </a:r>
            <a:r>
              <a:rPr lang="en-US" err="1"/>
              <a:t>courte</a:t>
            </a:r>
            <a:r>
              <a:rPr lang="en-US"/>
              <a:t> </a:t>
            </a:r>
            <a:r>
              <a:rPr lang="en-US" err="1"/>
              <a:t>est</a:t>
            </a:r>
            <a:r>
              <a:rPr lang="en-US"/>
              <a:t> non</a:t>
            </a:r>
            <a:r>
              <a:rPr lang="en-US" i="0"/>
              <a:t>.</a:t>
            </a:r>
            <a:endParaRPr lang="en-US">
              <a:cs typeface="Calibri"/>
            </a:endParaRPr>
          </a:p>
          <a:p>
            <a:pPr>
              <a:defRPr/>
            </a:pPr>
            <a:r>
              <a:rPr lang="en-US"/>
              <a:t> </a:t>
            </a:r>
            <a:endParaRPr lang="en-US">
              <a:cs typeface="Calibri"/>
            </a:endParaRPr>
          </a:p>
          <a:p>
            <a:pPr>
              <a:defRPr/>
            </a:pPr>
            <a:r>
              <a:rPr lang="en-US"/>
              <a:t>•Les </a:t>
            </a:r>
            <a:r>
              <a:rPr lang="en-US" err="1"/>
              <a:t>traducteurs</a:t>
            </a:r>
            <a:r>
              <a:rPr lang="en-US"/>
              <a:t> </a:t>
            </a:r>
            <a:r>
              <a:rPr lang="en-US" err="1"/>
              <a:t>ont</a:t>
            </a:r>
            <a:r>
              <a:rPr lang="en-US"/>
              <a:t> </a:t>
            </a:r>
            <a:r>
              <a:rPr lang="en-US" err="1"/>
              <a:t>toujours</a:t>
            </a:r>
            <a:r>
              <a:rPr lang="en-US"/>
              <a:t> fait </a:t>
            </a:r>
            <a:r>
              <a:rPr lang="en-US" err="1"/>
              <a:t>appel</a:t>
            </a:r>
            <a:r>
              <a:rPr lang="en-US"/>
              <a:t> aux </a:t>
            </a:r>
            <a:r>
              <a:rPr lang="en-US" err="1"/>
              <a:t>meilleures</a:t>
            </a:r>
            <a:r>
              <a:rPr lang="en-US"/>
              <a:t> technologies </a:t>
            </a:r>
            <a:r>
              <a:rPr lang="en-US" err="1"/>
              <a:t>disponibles</a:t>
            </a:r>
            <a:r>
              <a:rPr lang="en-US"/>
              <a:t> pour les aider à </a:t>
            </a:r>
            <a:r>
              <a:rPr lang="en-US" err="1"/>
              <a:t>travailler</a:t>
            </a:r>
            <a:r>
              <a:rPr lang="en-US"/>
              <a:t> plus </a:t>
            </a:r>
            <a:r>
              <a:rPr lang="en-US" err="1"/>
              <a:t>efficacement</a:t>
            </a:r>
            <a:r>
              <a:rPr lang="en-US"/>
              <a:t>.</a:t>
            </a:r>
            <a:endParaRPr lang="en-US">
              <a:cs typeface="Calibri"/>
            </a:endParaRPr>
          </a:p>
          <a:p>
            <a:pPr>
              <a:defRPr/>
            </a:pPr>
            <a:r>
              <a:rPr lang="en-US"/>
              <a:t> </a:t>
            </a:r>
            <a:endParaRPr lang="en-US">
              <a:cs typeface="Calibri"/>
            </a:endParaRPr>
          </a:p>
          <a:p>
            <a:pPr>
              <a:defRPr/>
            </a:pPr>
            <a:r>
              <a:rPr lang="en-US"/>
              <a:t>•Tous </a:t>
            </a:r>
            <a:r>
              <a:rPr lang="en-US" err="1"/>
              <a:t>ces</a:t>
            </a:r>
            <a:r>
              <a:rPr lang="en-US"/>
              <a:t> </a:t>
            </a:r>
            <a:r>
              <a:rPr lang="en-US" err="1"/>
              <a:t>outils</a:t>
            </a:r>
            <a:r>
              <a:rPr lang="en-US"/>
              <a:t> </a:t>
            </a:r>
            <a:r>
              <a:rPr lang="en-US" err="1"/>
              <a:t>signifient</a:t>
            </a:r>
            <a:r>
              <a:rPr lang="en-US"/>
              <a:t> que les </a:t>
            </a:r>
            <a:r>
              <a:rPr lang="en-US" err="1"/>
              <a:t>traducteurs</a:t>
            </a:r>
            <a:r>
              <a:rPr lang="en-US"/>
              <a:t> </a:t>
            </a:r>
            <a:r>
              <a:rPr lang="en-US" err="1"/>
              <a:t>travaillent</a:t>
            </a:r>
            <a:r>
              <a:rPr lang="en-US"/>
              <a:t> plus </a:t>
            </a:r>
            <a:r>
              <a:rPr lang="en-US" err="1"/>
              <a:t>vite</a:t>
            </a:r>
            <a:r>
              <a:rPr lang="en-US"/>
              <a:t> que jamais, car </a:t>
            </a:r>
            <a:r>
              <a:rPr lang="en-US" err="1"/>
              <a:t>ils</a:t>
            </a:r>
            <a:r>
              <a:rPr lang="en-US"/>
              <a:t> </a:t>
            </a:r>
            <a:r>
              <a:rPr lang="en-US" err="1"/>
              <a:t>utilisent</a:t>
            </a:r>
            <a:r>
              <a:rPr lang="en-US"/>
              <a:t> les </a:t>
            </a:r>
            <a:r>
              <a:rPr lang="en-US" err="1"/>
              <a:t>traductions</a:t>
            </a:r>
            <a:r>
              <a:rPr lang="en-US"/>
              <a:t> </a:t>
            </a:r>
            <a:r>
              <a:rPr lang="en-US" err="1"/>
              <a:t>automatiques</a:t>
            </a:r>
            <a:r>
              <a:rPr lang="en-US"/>
              <a:t> </a:t>
            </a:r>
            <a:r>
              <a:rPr lang="en-US" err="1"/>
              <a:t>comme</a:t>
            </a:r>
            <a:r>
              <a:rPr lang="en-US"/>
              <a:t> point de </a:t>
            </a:r>
            <a:r>
              <a:rPr lang="en-US" err="1"/>
              <a:t>départ</a:t>
            </a:r>
            <a:r>
              <a:rPr lang="en-US"/>
              <a:t> et </a:t>
            </a:r>
            <a:r>
              <a:rPr lang="en-US" err="1"/>
              <a:t>révisent</a:t>
            </a:r>
            <a:r>
              <a:rPr lang="en-US"/>
              <a:t>/corrigent. Mais à </a:t>
            </a:r>
            <a:r>
              <a:rPr lang="en-US" err="1"/>
              <a:t>l’heure</a:t>
            </a:r>
            <a:r>
              <a:rPr lang="en-US"/>
              <a:t> </a:t>
            </a:r>
            <a:r>
              <a:rPr lang="en-US" err="1"/>
              <a:t>actuelle</a:t>
            </a:r>
            <a:r>
              <a:rPr lang="en-US"/>
              <a:t>, la </a:t>
            </a:r>
            <a:r>
              <a:rPr lang="en-US" err="1"/>
              <a:t>quantité</a:t>
            </a:r>
            <a:r>
              <a:rPr lang="en-US"/>
              <a:t> de </a:t>
            </a:r>
            <a:r>
              <a:rPr lang="en-US" err="1"/>
              <a:t>texte</a:t>
            </a:r>
            <a:r>
              <a:rPr lang="en-US"/>
              <a:t> à </a:t>
            </a:r>
            <a:r>
              <a:rPr lang="en-US" err="1"/>
              <a:t>traduire</a:t>
            </a:r>
            <a:r>
              <a:rPr lang="en-US"/>
              <a:t> </a:t>
            </a:r>
            <a:r>
              <a:rPr lang="en-US" err="1"/>
              <a:t>augmente</a:t>
            </a:r>
            <a:r>
              <a:rPr lang="en-US"/>
              <a:t> </a:t>
            </a:r>
            <a:r>
              <a:rPr lang="en-US" err="1"/>
              <a:t>si</a:t>
            </a:r>
            <a:r>
              <a:rPr lang="en-US"/>
              <a:t> </a:t>
            </a:r>
            <a:r>
              <a:rPr lang="en-US" err="1"/>
              <a:t>rapidement</a:t>
            </a:r>
            <a:r>
              <a:rPr lang="en-US"/>
              <a:t> </a:t>
            </a:r>
            <a:r>
              <a:rPr lang="en-US" err="1"/>
              <a:t>qu’elle</a:t>
            </a:r>
            <a:r>
              <a:rPr lang="en-US"/>
              <a:t> </a:t>
            </a:r>
            <a:r>
              <a:rPr lang="en-US" err="1"/>
              <a:t>compense</a:t>
            </a:r>
            <a:r>
              <a:rPr lang="en-US"/>
              <a:t> </a:t>
            </a:r>
            <a:r>
              <a:rPr lang="en-US" err="1"/>
              <a:t>largement</a:t>
            </a:r>
            <a:r>
              <a:rPr lang="en-US"/>
              <a:t>.</a:t>
            </a:r>
            <a:endParaRPr lang="en-US">
              <a:cs typeface="Calibri"/>
            </a:endParaRPr>
          </a:p>
          <a:p>
            <a:pPr>
              <a:defRPr/>
            </a:pPr>
            <a:r>
              <a:rPr lang="en-US"/>
              <a:t> </a:t>
            </a:r>
            <a:endParaRPr lang="en-US">
              <a:cs typeface="Calibri"/>
            </a:endParaRPr>
          </a:p>
          <a:p>
            <a:pPr>
              <a:defRPr/>
            </a:pPr>
            <a:r>
              <a:rPr lang="en-US"/>
              <a:t>•Les </a:t>
            </a:r>
            <a:r>
              <a:rPr lang="en-US" err="1"/>
              <a:t>traducteurs</a:t>
            </a:r>
            <a:r>
              <a:rPr lang="en-US"/>
              <a:t> </a:t>
            </a:r>
            <a:r>
              <a:rPr lang="en-US" err="1"/>
              <a:t>sont</a:t>
            </a:r>
            <a:r>
              <a:rPr lang="en-US"/>
              <a:t> très </a:t>
            </a:r>
            <a:r>
              <a:rPr lang="en-US" err="1"/>
              <a:t>demandés</a:t>
            </a:r>
            <a:r>
              <a:rPr lang="en-US"/>
              <a:t> </a:t>
            </a:r>
            <a:r>
              <a:rPr lang="en-US" err="1"/>
              <a:t>en</a:t>
            </a:r>
            <a:r>
              <a:rPr lang="en-US"/>
              <a:t> raison de la </a:t>
            </a:r>
            <a:r>
              <a:rPr lang="en-US" err="1"/>
              <a:t>mondialisation</a:t>
            </a:r>
            <a:r>
              <a:rPr lang="en-US"/>
              <a:t> et de </a:t>
            </a:r>
            <a:r>
              <a:rPr lang="en-US" err="1"/>
              <a:t>l’augmentation</a:t>
            </a:r>
            <a:r>
              <a:rPr lang="en-US"/>
              <a:t> de la migration. Alors que le monde </a:t>
            </a:r>
            <a:r>
              <a:rPr lang="en-US" err="1"/>
              <a:t>devient</a:t>
            </a:r>
            <a:r>
              <a:rPr lang="en-US"/>
              <a:t> de plus </a:t>
            </a:r>
            <a:r>
              <a:rPr lang="en-US" err="1"/>
              <a:t>en</a:t>
            </a:r>
            <a:r>
              <a:rPr lang="en-US"/>
              <a:t> plus </a:t>
            </a:r>
            <a:r>
              <a:rPr lang="en-US" err="1"/>
              <a:t>interconnecté</a:t>
            </a:r>
            <a:r>
              <a:rPr lang="en-US"/>
              <a:t> entre les nations et les </a:t>
            </a:r>
            <a:r>
              <a:rPr lang="en-US" err="1"/>
              <a:t>marchés</a:t>
            </a:r>
            <a:r>
              <a:rPr lang="en-US"/>
              <a:t>, la </a:t>
            </a:r>
            <a:r>
              <a:rPr lang="en-US" err="1"/>
              <a:t>demande</a:t>
            </a:r>
            <a:r>
              <a:rPr lang="en-US"/>
              <a:t> de </a:t>
            </a:r>
            <a:r>
              <a:rPr lang="en-US" err="1"/>
              <a:t>traducteurs</a:t>
            </a:r>
            <a:r>
              <a:rPr lang="en-US"/>
              <a:t> </a:t>
            </a:r>
            <a:r>
              <a:rPr lang="en-US" err="1"/>
              <a:t>augmente</a:t>
            </a:r>
            <a:r>
              <a:rPr lang="en-US"/>
              <a:t> </a:t>
            </a:r>
            <a:r>
              <a:rPr lang="en-US" err="1"/>
              <a:t>également</a:t>
            </a:r>
            <a:endParaRPr lang="en-US" err="1">
              <a:cs typeface="Calibri"/>
            </a:endParaRPr>
          </a:p>
          <a:p>
            <a:pPr>
              <a:defRPr/>
            </a:pPr>
            <a:r>
              <a:rPr lang="en-US"/>
              <a:t> </a:t>
            </a:r>
            <a:endParaRPr lang="en-US">
              <a:cs typeface="Calibri"/>
            </a:endParaRPr>
          </a:p>
          <a:p>
            <a:r>
              <a:rPr lang="en-US"/>
              <a:t>Les gens </a:t>
            </a:r>
            <a:r>
              <a:rPr lang="en-US" err="1"/>
              <a:t>sont</a:t>
            </a:r>
            <a:r>
              <a:rPr lang="en-US"/>
              <a:t> encore bien </a:t>
            </a:r>
            <a:r>
              <a:rPr lang="en-US" err="1"/>
              <a:t>supérieurs</a:t>
            </a:r>
            <a:r>
              <a:rPr lang="en-US"/>
              <a:t> pour </a:t>
            </a:r>
            <a:r>
              <a:rPr lang="en-US" err="1"/>
              <a:t>saisir</a:t>
            </a:r>
            <a:r>
              <a:rPr lang="en-US"/>
              <a:t> les nuances et adapter </a:t>
            </a:r>
            <a:r>
              <a:rPr lang="en-US" err="1"/>
              <a:t>l’information</a:t>
            </a:r>
            <a:r>
              <a:rPr lang="en-US"/>
              <a:t> au </a:t>
            </a:r>
            <a:r>
              <a:rPr lang="en-US" err="1"/>
              <a:t>contexte</a:t>
            </a:r>
            <a:r>
              <a:rPr lang="en-US"/>
              <a:t>.</a:t>
            </a:r>
            <a:endParaRPr lang="en-US">
              <a:cs typeface="Calibri"/>
            </a:endParaRPr>
          </a:p>
          <a:p>
            <a:r>
              <a:rPr lang="en-US"/>
              <a:t> </a:t>
            </a:r>
            <a:endParaRPr lang="en-US">
              <a:cs typeface="Calibri"/>
            </a:endParaRPr>
          </a:p>
          <a:p>
            <a:r>
              <a:rPr lang="en-US"/>
              <a:t>Ex : Pouvez-vous imaginer </a:t>
            </a:r>
            <a:r>
              <a:rPr lang="en-US" err="1"/>
              <a:t>une</a:t>
            </a:r>
            <a:r>
              <a:rPr lang="en-US"/>
              <a:t> </a:t>
            </a:r>
            <a:r>
              <a:rPr lang="en-US" err="1"/>
              <a:t>publicité</a:t>
            </a:r>
            <a:r>
              <a:rPr lang="en-US"/>
              <a:t> de parfum </a:t>
            </a:r>
            <a:r>
              <a:rPr lang="en-US" err="1"/>
              <a:t>traduite</a:t>
            </a:r>
            <a:r>
              <a:rPr lang="en-US"/>
              <a:t> à la machine ?</a:t>
            </a: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2779156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Nous </a:t>
            </a:r>
            <a:r>
              <a:rPr lang="en-US" dirty="0" err="1"/>
              <a:t>avons</a:t>
            </a:r>
            <a:r>
              <a:rPr lang="en-US" dirty="0"/>
              <a:t> </a:t>
            </a:r>
            <a:r>
              <a:rPr lang="en-US" dirty="0" err="1"/>
              <a:t>parlé</a:t>
            </a:r>
            <a:r>
              <a:rPr lang="en-US" dirty="0"/>
              <a:t> un </a:t>
            </a:r>
            <a:r>
              <a:rPr lang="en-US" dirty="0" err="1"/>
              <a:t>peu</a:t>
            </a:r>
            <a:r>
              <a:rPr lang="en-US" dirty="0"/>
              <a:t> de </a:t>
            </a:r>
            <a:r>
              <a:rPr lang="en-US" dirty="0" err="1"/>
              <a:t>ce</a:t>
            </a:r>
            <a:r>
              <a:rPr lang="en-US" dirty="0"/>
              <a:t> que </a:t>
            </a:r>
            <a:r>
              <a:rPr lang="en-US" dirty="0" err="1"/>
              <a:t>sont</a:t>
            </a:r>
            <a:r>
              <a:rPr lang="en-US" dirty="0"/>
              <a:t> les </a:t>
            </a:r>
            <a:r>
              <a:rPr lang="en-US" dirty="0" err="1"/>
              <a:t>traductions</a:t>
            </a:r>
            <a:r>
              <a:rPr lang="en-US" dirty="0"/>
              <a:t> et de </a:t>
            </a:r>
            <a:r>
              <a:rPr lang="en-US" dirty="0" err="1"/>
              <a:t>l’évolution</a:t>
            </a:r>
            <a:r>
              <a:rPr lang="en-US" dirty="0"/>
              <a:t> de la pratique de la </a:t>
            </a:r>
            <a:r>
              <a:rPr lang="en-US" dirty="0" err="1"/>
              <a:t>traduction</a:t>
            </a:r>
            <a:r>
              <a:rPr lang="en-US" dirty="0"/>
              <a:t> au fil du temps. </a:t>
            </a:r>
            <a:r>
              <a:rPr lang="en-US" dirty="0" err="1"/>
              <a:t>Parlons</a:t>
            </a:r>
            <a:r>
              <a:rPr lang="en-US" dirty="0"/>
              <a:t> </a:t>
            </a:r>
            <a:r>
              <a:rPr lang="en-US" dirty="0" err="1"/>
              <a:t>maintenant</a:t>
            </a:r>
            <a:r>
              <a:rPr lang="en-US" dirty="0"/>
              <a:t> des </a:t>
            </a:r>
            <a:r>
              <a:rPr lang="en-US" dirty="0" err="1"/>
              <a:t>personnes</a:t>
            </a:r>
            <a:r>
              <a:rPr lang="en-US" dirty="0"/>
              <a:t> </a:t>
            </a:r>
            <a:r>
              <a:rPr lang="en-US" dirty="0" err="1"/>
              <a:t>impliquées</a:t>
            </a:r>
            <a:r>
              <a:rPr lang="en-US" dirty="0"/>
              <a:t> : les </a:t>
            </a:r>
            <a:r>
              <a:rPr lang="en-US" dirty="0" err="1"/>
              <a:t>traducteurs</a:t>
            </a:r>
            <a:r>
              <a:rPr lang="en-US" dirty="0"/>
              <a:t> ! Si </a:t>
            </a:r>
            <a:r>
              <a:rPr lang="en-US" dirty="0" err="1"/>
              <a:t>vous</a:t>
            </a:r>
            <a:r>
              <a:rPr lang="en-US" dirty="0"/>
              <a:t> </a:t>
            </a:r>
            <a:r>
              <a:rPr lang="en-US" dirty="0" err="1"/>
              <a:t>pensiez</a:t>
            </a:r>
            <a:r>
              <a:rPr lang="en-US" dirty="0"/>
              <a:t> à </a:t>
            </a:r>
            <a:r>
              <a:rPr lang="en-US" dirty="0" err="1"/>
              <a:t>poursuivre</a:t>
            </a:r>
            <a:r>
              <a:rPr lang="en-US" dirty="0"/>
              <a:t> </a:t>
            </a:r>
            <a:r>
              <a:rPr lang="en-US" dirty="0" err="1"/>
              <a:t>vous-même</a:t>
            </a:r>
            <a:r>
              <a:rPr lang="en-US" dirty="0"/>
              <a:t> la </a:t>
            </a:r>
            <a:r>
              <a:rPr lang="en-US" dirty="0" err="1"/>
              <a:t>traduction</a:t>
            </a:r>
            <a:r>
              <a:rPr lang="en-US" dirty="0"/>
              <a:t>, </a:t>
            </a:r>
            <a:r>
              <a:rPr lang="en-US" dirty="0" err="1"/>
              <a:t>quel</a:t>
            </a:r>
            <a:r>
              <a:rPr lang="en-US" dirty="0"/>
              <a:t> type de </a:t>
            </a:r>
            <a:r>
              <a:rPr lang="en-US" dirty="0" err="1"/>
              <a:t>compétences</a:t>
            </a:r>
            <a:r>
              <a:rPr lang="en-US" dirty="0"/>
              <a:t> </a:t>
            </a:r>
            <a:r>
              <a:rPr lang="en-US" dirty="0" err="1"/>
              <a:t>pourrait</a:t>
            </a:r>
            <a:r>
              <a:rPr lang="en-US" dirty="0"/>
              <a:t> </a:t>
            </a:r>
            <a:r>
              <a:rPr lang="en-US" dirty="0" err="1"/>
              <a:t>être</a:t>
            </a:r>
            <a:r>
              <a:rPr lang="en-US" dirty="0"/>
              <a:t> </a:t>
            </a:r>
            <a:r>
              <a:rPr lang="en-US" dirty="0" err="1"/>
              <a:t>requis</a:t>
            </a:r>
            <a:r>
              <a:rPr lang="en-US" dirty="0"/>
              <a:t>.</a:t>
            </a:r>
          </a:p>
          <a:p>
            <a:pPr>
              <a:defRPr/>
            </a:pPr>
            <a:r>
              <a:rPr lang="en-US" dirty="0"/>
              <a:t> </a:t>
            </a:r>
            <a:endParaRPr lang="en-US" dirty="0">
              <a:cs typeface="Calibri"/>
            </a:endParaRPr>
          </a:p>
          <a:p>
            <a:pPr>
              <a:defRPr/>
            </a:pPr>
            <a:r>
              <a:rPr lang="en-US" dirty="0"/>
              <a:t>Question de discussion de type pop-corn : Si </a:t>
            </a:r>
            <a:r>
              <a:rPr lang="en-US" dirty="0" err="1"/>
              <a:t>vous</a:t>
            </a:r>
            <a:r>
              <a:rPr lang="en-US" dirty="0"/>
              <a:t> </a:t>
            </a:r>
            <a:r>
              <a:rPr lang="en-US" dirty="0" err="1"/>
              <a:t>deviez</a:t>
            </a:r>
            <a:r>
              <a:rPr lang="en-US" dirty="0"/>
              <a:t> </a:t>
            </a:r>
            <a:r>
              <a:rPr lang="en-US" dirty="0" err="1"/>
              <a:t>deviner</a:t>
            </a:r>
            <a:r>
              <a:rPr lang="en-US" dirty="0"/>
              <a:t>, que </a:t>
            </a:r>
            <a:r>
              <a:rPr lang="en-US" dirty="0" err="1"/>
              <a:t>pensez-vous</a:t>
            </a:r>
            <a:r>
              <a:rPr lang="en-US" dirty="0"/>
              <a:t> </a:t>
            </a:r>
            <a:r>
              <a:rPr lang="en-US" dirty="0" err="1"/>
              <a:t>qu’un</a:t>
            </a:r>
            <a:r>
              <a:rPr lang="en-US" dirty="0"/>
              <a:t> </a:t>
            </a:r>
            <a:r>
              <a:rPr lang="en-US" dirty="0" err="1"/>
              <a:t>traducteur</a:t>
            </a:r>
            <a:r>
              <a:rPr lang="en-US" dirty="0"/>
              <a:t> doit savoir pour bien faire son travail?</a:t>
            </a:r>
          </a:p>
          <a:p>
            <a:pPr>
              <a:defRPr/>
            </a:pPr>
            <a:r>
              <a:rPr lang="en-US" dirty="0"/>
              <a:t> </a:t>
            </a:r>
            <a:endParaRPr lang="en-US" dirty="0">
              <a:cs typeface="Calibri"/>
            </a:endParaRPr>
          </a:p>
          <a:p>
            <a:pPr>
              <a:defRPr/>
            </a:pPr>
            <a:r>
              <a:rPr lang="en-US" dirty="0" err="1"/>
              <a:t>Donnez</a:t>
            </a:r>
            <a:r>
              <a:rPr lang="en-US" dirty="0"/>
              <a:t> aux </a:t>
            </a:r>
            <a:r>
              <a:rPr lang="en-US" dirty="0" err="1"/>
              <a:t>élèves</a:t>
            </a:r>
            <a:r>
              <a:rPr lang="en-US" dirty="0"/>
              <a:t> le temps de </a:t>
            </a:r>
            <a:r>
              <a:rPr lang="en-US" dirty="0" err="1"/>
              <a:t>répondre</a:t>
            </a:r>
            <a:r>
              <a:rPr lang="en-US" i="0" dirty="0"/>
              <a:t>. </a:t>
            </a:r>
            <a:r>
              <a:rPr lang="en-US" dirty="0"/>
              <a:t>Les </a:t>
            </a:r>
            <a:r>
              <a:rPr lang="en-US" dirty="0" err="1"/>
              <a:t>réponses</a:t>
            </a:r>
            <a:r>
              <a:rPr lang="en-US" dirty="0"/>
              <a:t> </a:t>
            </a:r>
            <a:r>
              <a:rPr lang="en-US" dirty="0" err="1"/>
              <a:t>comprendront</a:t>
            </a:r>
            <a:r>
              <a:rPr lang="en-US" dirty="0"/>
              <a:t> </a:t>
            </a:r>
            <a:r>
              <a:rPr lang="en-US" dirty="0" err="1"/>
              <a:t>probablement</a:t>
            </a:r>
            <a:r>
              <a:rPr lang="en-US" dirty="0"/>
              <a:t> « </a:t>
            </a:r>
            <a:r>
              <a:rPr lang="en-US" dirty="0" err="1"/>
              <a:t>Ils</a:t>
            </a:r>
            <a:r>
              <a:rPr lang="en-US" dirty="0"/>
              <a:t> </a:t>
            </a:r>
            <a:r>
              <a:rPr lang="en-US" dirty="0" err="1"/>
              <a:t>ont</a:t>
            </a:r>
            <a:r>
              <a:rPr lang="en-US" dirty="0"/>
              <a:t> </a:t>
            </a:r>
            <a:r>
              <a:rPr lang="en-US" dirty="0" err="1"/>
              <a:t>besoin</a:t>
            </a:r>
            <a:r>
              <a:rPr lang="en-US" dirty="0"/>
              <a:t> des </a:t>
            </a:r>
            <a:r>
              <a:rPr lang="en-US" dirty="0" err="1"/>
              <a:t>langues</a:t>
            </a:r>
            <a:r>
              <a:rPr lang="en-US" dirty="0"/>
              <a:t> </a:t>
            </a:r>
            <a:r>
              <a:rPr lang="en-US" dirty="0" err="1"/>
              <a:t>qu’ils</a:t>
            </a:r>
            <a:r>
              <a:rPr lang="en-US" dirty="0"/>
              <a:t> </a:t>
            </a:r>
            <a:r>
              <a:rPr lang="en-US" dirty="0" err="1"/>
              <a:t>traduisent</a:t>
            </a:r>
            <a:r>
              <a:rPr lang="en-US" dirty="0"/>
              <a:t> ». et </a:t>
            </a:r>
            <a:r>
              <a:rPr lang="en-US" dirty="0" err="1"/>
              <a:t>potentiellement</a:t>
            </a:r>
            <a:r>
              <a:rPr lang="en-US" dirty="0"/>
              <a:t> </a:t>
            </a:r>
            <a:r>
              <a:rPr lang="en-US" dirty="0" err="1"/>
              <a:t>d’autres</a:t>
            </a:r>
            <a:r>
              <a:rPr lang="en-US" dirty="0"/>
              <a:t> </a:t>
            </a:r>
            <a:r>
              <a:rPr lang="en-US" dirty="0" err="1"/>
              <a:t>idées</a:t>
            </a:r>
            <a:r>
              <a:rPr lang="en-US" i="0" dirty="0"/>
              <a:t>.</a:t>
            </a:r>
            <a:endParaRPr lang="en-US" dirty="0">
              <a:cs typeface="Calibri"/>
            </a:endParaRPr>
          </a:p>
          <a:p>
            <a:pPr>
              <a:defRPr/>
            </a:pPr>
            <a:r>
              <a:rPr lang="en-US" dirty="0"/>
              <a:t> </a:t>
            </a:r>
            <a:endParaRPr lang="en-US" dirty="0">
              <a:cs typeface="Calibri"/>
            </a:endParaRPr>
          </a:p>
          <a:p>
            <a:pPr>
              <a:defRPr/>
            </a:pPr>
            <a:r>
              <a:rPr lang="en-US" dirty="0"/>
              <a:t>Parfois, les gens </a:t>
            </a:r>
            <a:r>
              <a:rPr lang="en-US" dirty="0" err="1"/>
              <a:t>pensent</a:t>
            </a:r>
            <a:r>
              <a:rPr lang="en-US" dirty="0"/>
              <a:t> que tout </a:t>
            </a:r>
            <a:r>
              <a:rPr lang="en-US" dirty="0" err="1"/>
              <a:t>ce</a:t>
            </a:r>
            <a:r>
              <a:rPr lang="en-US" dirty="0"/>
              <a:t> </a:t>
            </a:r>
            <a:r>
              <a:rPr lang="en-US" dirty="0" err="1"/>
              <a:t>dont</a:t>
            </a:r>
            <a:r>
              <a:rPr lang="en-US" dirty="0"/>
              <a:t> un </a:t>
            </a:r>
            <a:r>
              <a:rPr lang="en-US" dirty="0" err="1"/>
              <a:t>traducteur</a:t>
            </a:r>
            <a:r>
              <a:rPr lang="en-US" dirty="0"/>
              <a:t> </a:t>
            </a:r>
            <a:r>
              <a:rPr lang="en-US" i="0" dirty="0"/>
              <a:t>a </a:t>
            </a:r>
            <a:r>
              <a:rPr lang="en-US" dirty="0" err="1"/>
              <a:t>besoin</a:t>
            </a:r>
            <a:r>
              <a:rPr lang="en-US" dirty="0"/>
              <a:t> </a:t>
            </a:r>
            <a:r>
              <a:rPr lang="en-US" dirty="0" err="1"/>
              <a:t>est</a:t>
            </a:r>
            <a:r>
              <a:rPr lang="en-US" dirty="0"/>
              <a:t> de </a:t>
            </a:r>
            <a:r>
              <a:rPr lang="en-US" dirty="0" err="1"/>
              <a:t>parler</a:t>
            </a:r>
            <a:r>
              <a:rPr lang="en-US" dirty="0"/>
              <a:t> deux </a:t>
            </a:r>
            <a:r>
              <a:rPr lang="en-US" dirty="0" err="1"/>
              <a:t>langues</a:t>
            </a:r>
            <a:r>
              <a:rPr lang="en-US" dirty="0"/>
              <a:t> et </a:t>
            </a:r>
            <a:r>
              <a:rPr lang="en-US" dirty="0" err="1"/>
              <a:t>ils</a:t>
            </a:r>
            <a:r>
              <a:rPr lang="en-US" dirty="0"/>
              <a:t> </a:t>
            </a:r>
            <a:r>
              <a:rPr lang="en-US" dirty="0" err="1"/>
              <a:t>sont</a:t>
            </a:r>
            <a:r>
              <a:rPr lang="en-US" dirty="0"/>
              <a:t> </a:t>
            </a:r>
            <a:r>
              <a:rPr lang="en-US" dirty="0" err="1"/>
              <a:t>prêts</a:t>
            </a:r>
            <a:r>
              <a:rPr lang="en-US" dirty="0"/>
              <a:t> à </a:t>
            </a:r>
            <a:r>
              <a:rPr lang="en-US" dirty="0" err="1"/>
              <a:t>partir</a:t>
            </a:r>
            <a:r>
              <a:rPr lang="en-US" i="0" dirty="0"/>
              <a:t>. </a:t>
            </a:r>
            <a:r>
              <a:rPr lang="en-US" dirty="0"/>
              <a:t>Mais </a:t>
            </a:r>
            <a:r>
              <a:rPr lang="en-US" dirty="0" err="1"/>
              <a:t>ce</a:t>
            </a:r>
            <a:r>
              <a:rPr lang="en-US" dirty="0"/>
              <a:t> </a:t>
            </a:r>
            <a:r>
              <a:rPr lang="en-US" dirty="0" err="1"/>
              <a:t>n’est</a:t>
            </a:r>
            <a:r>
              <a:rPr lang="en-US" dirty="0"/>
              <a:t> pas </a:t>
            </a:r>
            <a:r>
              <a:rPr lang="en-US" dirty="0" err="1"/>
              <a:t>vrai</a:t>
            </a:r>
            <a:r>
              <a:rPr lang="en-US" i="0" dirty="0"/>
              <a:t>, </a:t>
            </a:r>
            <a:r>
              <a:rPr lang="en-US" dirty="0"/>
              <a:t>et il y </a:t>
            </a:r>
            <a:r>
              <a:rPr lang="en-US" i="0" dirty="0"/>
              <a:t>a </a:t>
            </a:r>
            <a:r>
              <a:rPr lang="en-US" dirty="0"/>
              <a:t>beaucoup </a:t>
            </a:r>
            <a:r>
              <a:rPr lang="en-US" dirty="0" err="1"/>
              <a:t>d’autres</a:t>
            </a:r>
            <a:r>
              <a:rPr lang="en-US" dirty="0"/>
              <a:t> </a:t>
            </a:r>
            <a:r>
              <a:rPr lang="en-US" dirty="0" err="1"/>
              <a:t>compétences</a:t>
            </a:r>
            <a:r>
              <a:rPr lang="en-US" dirty="0"/>
              <a:t> </a:t>
            </a:r>
            <a:r>
              <a:rPr lang="en-US" dirty="0" err="1"/>
              <a:t>impliquées</a:t>
            </a:r>
            <a:r>
              <a:rPr lang="en-US" dirty="0"/>
              <a:t> dans le métier de </a:t>
            </a:r>
            <a:r>
              <a:rPr lang="en-US" dirty="0" err="1"/>
              <a:t>traducteur</a:t>
            </a:r>
            <a:r>
              <a:rPr lang="en-US" i="0" dirty="0"/>
              <a:t>. </a:t>
            </a:r>
            <a:r>
              <a:rPr lang="en-US" dirty="0" err="1"/>
              <a:t>Pensez</a:t>
            </a:r>
            <a:r>
              <a:rPr lang="en-US" dirty="0"/>
              <a:t> à </a:t>
            </a:r>
            <a:r>
              <a:rPr lang="en-US" dirty="0" err="1"/>
              <a:t>ce</a:t>
            </a:r>
            <a:r>
              <a:rPr lang="en-US" dirty="0"/>
              <a:t> </a:t>
            </a:r>
            <a:r>
              <a:rPr lang="en-US" dirty="0" err="1"/>
              <a:t>dont</a:t>
            </a:r>
            <a:r>
              <a:rPr lang="en-US" dirty="0"/>
              <a:t> nous </a:t>
            </a:r>
            <a:r>
              <a:rPr lang="en-US" dirty="0" err="1"/>
              <a:t>avons</a:t>
            </a:r>
            <a:r>
              <a:rPr lang="en-US" dirty="0"/>
              <a:t> </a:t>
            </a:r>
            <a:r>
              <a:rPr lang="en-US" dirty="0" err="1"/>
              <a:t>discuté</a:t>
            </a:r>
            <a:r>
              <a:rPr lang="en-US" dirty="0"/>
              <a:t> dans </a:t>
            </a:r>
            <a:r>
              <a:rPr lang="en-US" dirty="0" err="1"/>
              <a:t>notre</a:t>
            </a:r>
            <a:r>
              <a:rPr lang="en-US" dirty="0"/>
              <a:t> </a:t>
            </a:r>
            <a:r>
              <a:rPr lang="en-US" dirty="0" err="1"/>
              <a:t>dernière</a:t>
            </a:r>
            <a:r>
              <a:rPr lang="en-US" dirty="0"/>
              <a:t> </a:t>
            </a:r>
            <a:r>
              <a:rPr lang="en-US" i="0" dirty="0"/>
              <a:t>section (</a:t>
            </a:r>
            <a:r>
              <a:rPr lang="en-US" dirty="0" err="1"/>
              <a:t>ordinateurs</a:t>
            </a:r>
            <a:r>
              <a:rPr lang="en-US" i="0" dirty="0"/>
              <a:t>)? </a:t>
            </a:r>
            <a:r>
              <a:rPr lang="en-US" dirty="0"/>
              <a:t>Si les </a:t>
            </a:r>
            <a:r>
              <a:rPr lang="en-US" dirty="0" err="1"/>
              <a:t>traducteurs</a:t>
            </a:r>
            <a:r>
              <a:rPr lang="en-US" dirty="0"/>
              <a:t> </a:t>
            </a:r>
            <a:r>
              <a:rPr lang="en-US" dirty="0" err="1"/>
              <a:t>utilisent</a:t>
            </a:r>
            <a:r>
              <a:rPr lang="en-US" dirty="0"/>
              <a:t> des </a:t>
            </a:r>
            <a:r>
              <a:rPr lang="en-US" dirty="0" err="1"/>
              <a:t>ordinateurs</a:t>
            </a:r>
            <a:r>
              <a:rPr lang="en-US" dirty="0"/>
              <a:t> pour faire </a:t>
            </a:r>
            <a:r>
              <a:rPr lang="en-US" dirty="0" err="1"/>
              <a:t>leur</a:t>
            </a:r>
            <a:r>
              <a:rPr lang="en-US" dirty="0"/>
              <a:t> travail</a:t>
            </a:r>
            <a:r>
              <a:rPr lang="en-US" i="0" dirty="0"/>
              <a:t>, </a:t>
            </a:r>
            <a:r>
              <a:rPr lang="en-US" dirty="0"/>
              <a:t>de </a:t>
            </a:r>
            <a:r>
              <a:rPr lang="en-US" dirty="0" err="1"/>
              <a:t>quelles</a:t>
            </a:r>
            <a:r>
              <a:rPr lang="en-US" dirty="0"/>
              <a:t> </a:t>
            </a:r>
            <a:r>
              <a:rPr lang="en-US" dirty="0" err="1"/>
              <a:t>connaissances</a:t>
            </a:r>
            <a:r>
              <a:rPr lang="en-US" dirty="0"/>
              <a:t> </a:t>
            </a:r>
            <a:r>
              <a:rPr lang="en-US" dirty="0" err="1"/>
              <a:t>informatiques</a:t>
            </a:r>
            <a:r>
              <a:rPr lang="en-US" dirty="0"/>
              <a:t> </a:t>
            </a:r>
            <a:r>
              <a:rPr lang="en-US" dirty="0" err="1"/>
              <a:t>ont-ils</a:t>
            </a:r>
            <a:r>
              <a:rPr lang="en-US" dirty="0"/>
              <a:t> </a:t>
            </a:r>
            <a:r>
              <a:rPr lang="en-US" dirty="0" err="1"/>
              <a:t>besoin</a:t>
            </a:r>
            <a:r>
              <a:rPr lang="en-US" i="0" dirty="0"/>
              <a:t>? </a:t>
            </a:r>
            <a:r>
              <a:rPr lang="en-US" dirty="0"/>
              <a:t>Et </a:t>
            </a:r>
            <a:r>
              <a:rPr lang="en-US" dirty="0" err="1"/>
              <a:t>quand</a:t>
            </a:r>
            <a:r>
              <a:rPr lang="en-US" dirty="0"/>
              <a:t> </a:t>
            </a:r>
            <a:r>
              <a:rPr lang="en-US" dirty="0" err="1"/>
              <a:t>ils</a:t>
            </a:r>
            <a:r>
              <a:rPr lang="en-US" dirty="0"/>
              <a:t> </a:t>
            </a:r>
            <a:r>
              <a:rPr lang="en-US" dirty="0" err="1"/>
              <a:t>rencontrent</a:t>
            </a:r>
            <a:r>
              <a:rPr lang="en-US" dirty="0"/>
              <a:t> des mots </a:t>
            </a:r>
            <a:r>
              <a:rPr lang="en-US" dirty="0" err="1"/>
              <a:t>qu’ils</a:t>
            </a:r>
            <a:r>
              <a:rPr lang="en-US" dirty="0"/>
              <a:t> </a:t>
            </a:r>
            <a:r>
              <a:rPr lang="en-US" dirty="0" err="1"/>
              <a:t>n’ont</a:t>
            </a:r>
            <a:r>
              <a:rPr lang="en-US" dirty="0"/>
              <a:t> jamais </a:t>
            </a:r>
            <a:r>
              <a:rPr lang="en-US" dirty="0" err="1"/>
              <a:t>vus</a:t>
            </a:r>
            <a:r>
              <a:rPr lang="en-US" dirty="0"/>
              <a:t> </a:t>
            </a:r>
            <a:r>
              <a:rPr lang="en-US" i="0" dirty="0"/>
              <a:t>?</a:t>
            </a:r>
            <a:endParaRPr lang="en-US" dirty="0">
              <a:cs typeface="Calibri"/>
            </a:endParaRPr>
          </a:p>
          <a:p>
            <a:pPr>
              <a:defRPr/>
            </a:pPr>
            <a:r>
              <a:rPr lang="en-US" dirty="0"/>
              <a:t> </a:t>
            </a:r>
            <a:endParaRPr lang="en-US" dirty="0">
              <a:cs typeface="Calibri"/>
            </a:endParaRPr>
          </a:p>
          <a:p>
            <a:pPr>
              <a:defRPr/>
            </a:pPr>
            <a:r>
              <a:rPr lang="en-US" dirty="0"/>
              <a:t>Les </a:t>
            </a:r>
            <a:r>
              <a:rPr lang="en-US" dirty="0" err="1"/>
              <a:t>compétences</a:t>
            </a:r>
            <a:r>
              <a:rPr lang="en-US" dirty="0"/>
              <a:t> </a:t>
            </a:r>
            <a:r>
              <a:rPr lang="en-US" dirty="0" err="1"/>
              <a:t>en</a:t>
            </a:r>
            <a:r>
              <a:rPr lang="en-US" dirty="0"/>
              <a:t> </a:t>
            </a:r>
            <a:r>
              <a:rPr lang="en-US" dirty="0" err="1"/>
              <a:t>rédaction</a:t>
            </a:r>
            <a:r>
              <a:rPr lang="en-US" i="0" dirty="0"/>
              <a:t>, </a:t>
            </a:r>
            <a:r>
              <a:rPr lang="en-US" dirty="0"/>
              <a:t>par </a:t>
            </a:r>
            <a:r>
              <a:rPr lang="en-US" dirty="0" err="1"/>
              <a:t>exemple</a:t>
            </a:r>
            <a:r>
              <a:rPr lang="en-US" i="0" dirty="0"/>
              <a:t>, </a:t>
            </a:r>
            <a:r>
              <a:rPr lang="en-US" dirty="0" err="1"/>
              <a:t>sont</a:t>
            </a:r>
            <a:r>
              <a:rPr lang="en-US" dirty="0"/>
              <a:t> </a:t>
            </a:r>
            <a:r>
              <a:rPr lang="en-US" dirty="0" err="1"/>
              <a:t>extrêmement</a:t>
            </a:r>
            <a:r>
              <a:rPr lang="en-US" dirty="0"/>
              <a:t> </a:t>
            </a:r>
            <a:r>
              <a:rPr lang="en-US" dirty="0" err="1"/>
              <a:t>importantes</a:t>
            </a:r>
            <a:r>
              <a:rPr lang="en-US" dirty="0"/>
              <a:t> pour les </a:t>
            </a:r>
            <a:r>
              <a:rPr lang="en-US" dirty="0" err="1"/>
              <a:t>traducteurs</a:t>
            </a:r>
            <a:r>
              <a:rPr lang="en-US" i="0" dirty="0"/>
              <a:t>, </a:t>
            </a:r>
            <a:r>
              <a:rPr lang="en-US" dirty="0"/>
              <a:t>car la </a:t>
            </a:r>
            <a:r>
              <a:rPr lang="en-US" dirty="0" err="1"/>
              <a:t>plupart</a:t>
            </a:r>
            <a:r>
              <a:rPr lang="en-US" dirty="0"/>
              <a:t> </a:t>
            </a:r>
            <a:r>
              <a:rPr lang="en-US" dirty="0" err="1"/>
              <a:t>d’entre</a:t>
            </a:r>
            <a:r>
              <a:rPr lang="en-US" dirty="0"/>
              <a:t> </a:t>
            </a:r>
            <a:r>
              <a:rPr lang="en-US" dirty="0" err="1"/>
              <a:t>eux</a:t>
            </a:r>
            <a:r>
              <a:rPr lang="en-US" dirty="0"/>
              <a:t> </a:t>
            </a:r>
            <a:r>
              <a:rPr lang="en-US" dirty="0" err="1"/>
              <a:t>écrivent</a:t>
            </a:r>
            <a:r>
              <a:rPr lang="en-US" dirty="0"/>
              <a:t> beaucoup dans le cadre de </a:t>
            </a:r>
            <a:r>
              <a:rPr lang="en-US" dirty="0" err="1"/>
              <a:t>leur</a:t>
            </a:r>
            <a:r>
              <a:rPr lang="en-US" dirty="0"/>
              <a:t> travail</a:t>
            </a:r>
            <a:r>
              <a:rPr lang="en-US" i="0" dirty="0"/>
              <a:t>. </a:t>
            </a:r>
            <a:r>
              <a:rPr lang="en-US" dirty="0"/>
              <a:t>En fait</a:t>
            </a:r>
            <a:r>
              <a:rPr lang="en-US" i="0" dirty="0"/>
              <a:t>, </a:t>
            </a:r>
            <a:r>
              <a:rPr lang="en-US" dirty="0"/>
              <a:t>on </a:t>
            </a:r>
            <a:r>
              <a:rPr lang="en-US" dirty="0" err="1"/>
              <a:t>peut</a:t>
            </a:r>
            <a:r>
              <a:rPr lang="en-US" dirty="0"/>
              <a:t> dire que </a:t>
            </a:r>
            <a:r>
              <a:rPr lang="en-US" dirty="0" err="1"/>
              <a:t>tous</a:t>
            </a:r>
            <a:r>
              <a:rPr lang="en-US" dirty="0"/>
              <a:t> les </a:t>
            </a:r>
            <a:r>
              <a:rPr lang="en-US" dirty="0" err="1"/>
              <a:t>traducteurs</a:t>
            </a:r>
            <a:r>
              <a:rPr lang="en-US" dirty="0"/>
              <a:t> </a:t>
            </a:r>
            <a:r>
              <a:rPr lang="en-US" dirty="0" err="1"/>
              <a:t>sont</a:t>
            </a:r>
            <a:r>
              <a:rPr lang="en-US" dirty="0"/>
              <a:t> des </a:t>
            </a:r>
            <a:r>
              <a:rPr lang="en-US" dirty="0" err="1"/>
              <a:t>écrivains</a:t>
            </a:r>
            <a:r>
              <a:rPr lang="en-US" i="0" dirty="0"/>
              <a:t>. </a:t>
            </a:r>
            <a:r>
              <a:rPr lang="en-US" dirty="0"/>
              <a:t>Mais quoi </a:t>
            </a:r>
            <a:r>
              <a:rPr lang="en-US" dirty="0" err="1"/>
              <a:t>d’autre</a:t>
            </a:r>
            <a:r>
              <a:rPr lang="en-US" i="0" dirty="0"/>
              <a:t>?</a:t>
            </a:r>
            <a:r>
              <a:rPr lang="en-US" dirty="0"/>
              <a:t>  Jetons un coup </a:t>
            </a:r>
            <a:r>
              <a:rPr lang="en-US" dirty="0" err="1"/>
              <a:t>d’œil</a:t>
            </a:r>
            <a:r>
              <a:rPr lang="en-US" dirty="0"/>
              <a:t> à </a:t>
            </a:r>
            <a:r>
              <a:rPr lang="en-US" dirty="0" err="1"/>
              <a:t>quelques</a:t>
            </a:r>
            <a:r>
              <a:rPr lang="en-US" dirty="0"/>
              <a:t> </a:t>
            </a:r>
            <a:r>
              <a:rPr lang="en-US" dirty="0" err="1"/>
              <a:t>idées</a:t>
            </a:r>
            <a:r>
              <a:rPr lang="en-US" dirty="0"/>
              <a:t> sur les </a:t>
            </a:r>
            <a:r>
              <a:rPr lang="en-US" dirty="0" err="1"/>
              <a:t>compétences</a:t>
            </a:r>
            <a:r>
              <a:rPr lang="en-US" dirty="0"/>
              <a:t> de </a:t>
            </a:r>
            <a:r>
              <a:rPr lang="en-US" dirty="0" err="1"/>
              <a:t>traducteur</a:t>
            </a:r>
            <a:r>
              <a:rPr lang="en-US" dirty="0"/>
              <a:t> sur la diapositive </a:t>
            </a:r>
            <a:r>
              <a:rPr lang="en-US" dirty="0" err="1"/>
              <a:t>suivante</a:t>
            </a:r>
            <a:r>
              <a:rPr lang="en-US" i="0" dirty="0"/>
              <a:t>.</a:t>
            </a: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746338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L’une</a:t>
            </a:r>
            <a:r>
              <a:rPr lang="en-US"/>
              <a:t> des articulations les plus connues des compétences de traducteur vient d’Europe. L’UE a chargé un groupe de professeurs de traduction d’élaborer une liste de tout ce que quelqu’un doit savoir pour faire le travail, et ils ont produit un document intitulé Compétences pour les traducteurs professionnels</a:t>
            </a:r>
            <a:r>
              <a:rPr lang="en-US">
                <a:effectLst/>
              </a:rPr>
              <a:t>, experts </a:t>
            </a:r>
            <a:r>
              <a:rPr lang="en-US"/>
              <a:t>en </a:t>
            </a:r>
            <a:r>
              <a:rPr lang="en-US">
                <a:effectLst/>
              </a:rPr>
              <a:t>communication</a:t>
            </a:r>
            <a:r>
              <a:rPr lang="en-US"/>
              <a:t> multilingue et multimédia</a:t>
            </a:r>
            <a:r>
              <a:rPr lang="en-US">
                <a:effectLst/>
              </a:rPr>
              <a:t>.</a:t>
            </a:r>
            <a:endParaRPr lang="en-US"/>
          </a:p>
          <a:p>
            <a:pPr>
              <a:defRPr/>
            </a:pPr>
            <a:r>
              <a:rPr lang="en-US"/>
              <a:t> </a:t>
            </a:r>
            <a:endParaRPr lang="en-US">
              <a:cs typeface="Calibri"/>
            </a:endParaRPr>
          </a:p>
          <a:p>
            <a:pPr>
              <a:defRPr/>
            </a:pPr>
            <a:r>
              <a:rPr lang="en-US" err="1"/>
              <a:t>Ils</a:t>
            </a:r>
            <a:r>
              <a:rPr lang="en-US"/>
              <a:t> </a:t>
            </a:r>
            <a:r>
              <a:rPr lang="en-US" err="1"/>
              <a:t>parlent</a:t>
            </a:r>
            <a:r>
              <a:rPr lang="en-US"/>
              <a:t> de six domaines différents dans lesquels les traducteurs doivent exceller pour être bons dans ce qu’ils font:</a:t>
            </a:r>
          </a:p>
          <a:p>
            <a:pPr marL="171450" indent="-171450">
              <a:buFont typeface="Arial"/>
              <a:buChar char="•"/>
              <a:defRPr/>
            </a:pPr>
            <a:r>
              <a:rPr lang="en-US"/>
              <a:t> </a:t>
            </a:r>
            <a:r>
              <a:rPr lang="en-US" err="1"/>
              <a:t>ils</a:t>
            </a:r>
            <a:r>
              <a:rPr lang="en-US"/>
              <a:t> </a:t>
            </a:r>
            <a:r>
              <a:rPr lang="en-US" err="1"/>
              <a:t>ont</a:t>
            </a:r>
            <a:r>
              <a:rPr lang="en-US"/>
              <a:t> </a:t>
            </a:r>
            <a:r>
              <a:rPr lang="en-US" err="1"/>
              <a:t>besoin</a:t>
            </a:r>
            <a:r>
              <a:rPr lang="en-US"/>
              <a:t> de </a:t>
            </a:r>
            <a:r>
              <a:rPr lang="en-US" err="1"/>
              <a:t>compétences</a:t>
            </a:r>
            <a:r>
              <a:rPr lang="en-US"/>
              <a:t> </a:t>
            </a:r>
            <a:r>
              <a:rPr lang="en-US" err="1"/>
              <a:t>linguistiques</a:t>
            </a:r>
            <a:r>
              <a:rPr lang="en-US"/>
              <a:t> — </a:t>
            </a:r>
            <a:r>
              <a:rPr lang="en-US" err="1"/>
              <a:t>peut-être</a:t>
            </a:r>
            <a:r>
              <a:rPr lang="en-US"/>
              <a:t> les plus </a:t>
            </a:r>
            <a:r>
              <a:rPr lang="en-US" err="1"/>
              <a:t>évidentes</a:t>
            </a:r>
            <a:r>
              <a:rPr lang="en-US"/>
              <a:t> — pour </a:t>
            </a:r>
            <a:r>
              <a:rPr lang="en-US" err="1"/>
              <a:t>comprendre</a:t>
            </a:r>
            <a:r>
              <a:rPr lang="en-US"/>
              <a:t> </a:t>
            </a:r>
            <a:r>
              <a:rPr lang="en-US" err="1"/>
              <a:t>ce</a:t>
            </a:r>
            <a:r>
              <a:rPr lang="en-US"/>
              <a:t> </a:t>
            </a:r>
            <a:r>
              <a:rPr lang="en-US" err="1"/>
              <a:t>qu’on</a:t>
            </a:r>
            <a:r>
              <a:rPr lang="en-US"/>
              <a:t> </a:t>
            </a:r>
            <a:r>
              <a:rPr lang="en-US" err="1"/>
              <a:t>leur</a:t>
            </a:r>
            <a:r>
              <a:rPr lang="en-US"/>
              <a:t> </a:t>
            </a:r>
            <a:r>
              <a:rPr lang="en-US" err="1"/>
              <a:t>demande</a:t>
            </a:r>
            <a:r>
              <a:rPr lang="en-US"/>
              <a:t> de </a:t>
            </a:r>
            <a:r>
              <a:rPr lang="en-US" err="1"/>
              <a:t>traduire</a:t>
            </a:r>
            <a:r>
              <a:rPr lang="en-US"/>
              <a:t> (à </a:t>
            </a:r>
            <a:r>
              <a:rPr lang="en-US" err="1"/>
              <a:t>partir</a:t>
            </a:r>
            <a:r>
              <a:rPr lang="en-US"/>
              <a:t> de </a:t>
            </a:r>
            <a:r>
              <a:rPr lang="en-US" err="1"/>
              <a:t>ce</a:t>
            </a:r>
            <a:r>
              <a:rPr lang="en-US"/>
              <a:t> </a:t>
            </a:r>
            <a:r>
              <a:rPr lang="en-US" err="1"/>
              <a:t>qu’on</a:t>
            </a:r>
            <a:r>
              <a:rPr lang="en-US"/>
              <a:t> </a:t>
            </a:r>
            <a:r>
              <a:rPr lang="en-US" err="1"/>
              <a:t>appelle</a:t>
            </a:r>
            <a:r>
              <a:rPr lang="en-US"/>
              <a:t> la langue source), </a:t>
            </a:r>
            <a:r>
              <a:rPr lang="en-US" err="1"/>
              <a:t>puis</a:t>
            </a:r>
            <a:r>
              <a:rPr lang="en-US"/>
              <a:t> de les </a:t>
            </a:r>
            <a:r>
              <a:rPr lang="en-US" err="1"/>
              <a:t>réécrire</a:t>
            </a:r>
            <a:r>
              <a:rPr lang="en-US"/>
              <a:t> dans </a:t>
            </a:r>
            <a:r>
              <a:rPr lang="en-US" err="1"/>
              <a:t>une</a:t>
            </a:r>
            <a:r>
              <a:rPr lang="en-US"/>
              <a:t> </a:t>
            </a:r>
            <a:r>
              <a:rPr lang="en-US" err="1"/>
              <a:t>autre</a:t>
            </a:r>
            <a:r>
              <a:rPr lang="en-US"/>
              <a:t> langue (</a:t>
            </a:r>
            <a:r>
              <a:rPr lang="en-US" err="1"/>
              <a:t>appelée</a:t>
            </a:r>
            <a:r>
              <a:rPr lang="en-US"/>
              <a:t> langue </a:t>
            </a:r>
            <a:r>
              <a:rPr lang="en-US" err="1"/>
              <a:t>cible</a:t>
            </a:r>
            <a:r>
              <a:rPr lang="en-US"/>
              <a:t>)</a:t>
            </a:r>
          </a:p>
          <a:p>
            <a:pPr marL="171450" indent="-171450">
              <a:buFont typeface="Arial"/>
              <a:buChar char="•"/>
              <a:defRPr/>
            </a:pPr>
            <a:r>
              <a:rPr lang="en-US" err="1"/>
              <a:t>ils</a:t>
            </a:r>
            <a:r>
              <a:rPr lang="en-US"/>
              <a:t> </a:t>
            </a:r>
            <a:r>
              <a:rPr lang="en-US" err="1"/>
              <a:t>ont</a:t>
            </a:r>
            <a:r>
              <a:rPr lang="en-US"/>
              <a:t> </a:t>
            </a:r>
            <a:r>
              <a:rPr lang="en-US" err="1"/>
              <a:t>besoin</a:t>
            </a:r>
            <a:r>
              <a:rPr lang="en-US"/>
              <a:t> de </a:t>
            </a:r>
            <a:r>
              <a:rPr lang="en-US" err="1"/>
              <a:t>compétences</a:t>
            </a:r>
            <a:r>
              <a:rPr lang="en-US"/>
              <a:t> </a:t>
            </a:r>
            <a:r>
              <a:rPr lang="en-US" err="1"/>
              <a:t>interpersonnelles</a:t>
            </a:r>
            <a:r>
              <a:rPr lang="en-US"/>
              <a:t> (</a:t>
            </a:r>
            <a:r>
              <a:rPr lang="en-US" err="1"/>
              <a:t>souvent</a:t>
            </a:r>
            <a:r>
              <a:rPr lang="en-US"/>
              <a:t> </a:t>
            </a:r>
            <a:r>
              <a:rPr lang="en-US" err="1"/>
              <a:t>appelées</a:t>
            </a:r>
            <a:r>
              <a:rPr lang="en-US"/>
              <a:t> </a:t>
            </a:r>
            <a:r>
              <a:rPr lang="en-US" err="1"/>
              <a:t>compétences</a:t>
            </a:r>
            <a:r>
              <a:rPr lang="en-US"/>
              <a:t> </a:t>
            </a:r>
            <a:r>
              <a:rPr lang="en-US" err="1"/>
              <a:t>relationnelles</a:t>
            </a:r>
            <a:r>
              <a:rPr lang="en-US"/>
              <a:t>, les </a:t>
            </a:r>
            <a:r>
              <a:rPr lang="en-US" err="1"/>
              <a:t>compétences</a:t>
            </a:r>
            <a:r>
              <a:rPr lang="en-US"/>
              <a:t> </a:t>
            </a:r>
            <a:r>
              <a:rPr lang="en-US" err="1"/>
              <a:t>interpersonnelles</a:t>
            </a:r>
            <a:r>
              <a:rPr lang="en-US"/>
              <a:t> consistent à </a:t>
            </a:r>
            <a:r>
              <a:rPr lang="en-US" err="1"/>
              <a:t>interagir</a:t>
            </a:r>
            <a:r>
              <a:rPr lang="en-US"/>
              <a:t> avec les </a:t>
            </a:r>
            <a:r>
              <a:rPr lang="en-US" err="1"/>
              <a:t>autres</a:t>
            </a:r>
            <a:r>
              <a:rPr lang="en-US"/>
              <a:t> de manière </a:t>
            </a:r>
            <a:r>
              <a:rPr lang="en-US" err="1"/>
              <a:t>professionnelle</a:t>
            </a:r>
            <a:r>
              <a:rPr lang="en-US"/>
              <a:t>)</a:t>
            </a:r>
            <a:endParaRPr lang="en-US">
              <a:cs typeface="Calibri"/>
            </a:endParaRPr>
          </a:p>
          <a:p>
            <a:pPr marL="171450" indent="-171450">
              <a:buFont typeface="Arial"/>
              <a:buChar char="•"/>
              <a:defRPr/>
            </a:pPr>
            <a:r>
              <a:rPr lang="en-US" err="1"/>
              <a:t>Ils</a:t>
            </a:r>
            <a:r>
              <a:rPr lang="en-US"/>
              <a:t> </a:t>
            </a:r>
            <a:r>
              <a:rPr lang="en-US" err="1"/>
              <a:t>ont</a:t>
            </a:r>
            <a:r>
              <a:rPr lang="en-US"/>
              <a:t> </a:t>
            </a:r>
            <a:r>
              <a:rPr lang="en-US" err="1"/>
              <a:t>besoin</a:t>
            </a:r>
            <a:r>
              <a:rPr lang="en-US"/>
              <a:t> de </a:t>
            </a:r>
            <a:r>
              <a:rPr lang="en-US" err="1"/>
              <a:t>compétences</a:t>
            </a:r>
            <a:r>
              <a:rPr lang="en-US"/>
              <a:t> </a:t>
            </a:r>
            <a:r>
              <a:rPr lang="en-US" err="1"/>
              <a:t>interculturelles</a:t>
            </a:r>
            <a:r>
              <a:rPr lang="en-US"/>
              <a:t> (pour </a:t>
            </a:r>
            <a:r>
              <a:rPr lang="en-US" err="1"/>
              <a:t>combler</a:t>
            </a:r>
            <a:r>
              <a:rPr lang="en-US"/>
              <a:t> le </a:t>
            </a:r>
            <a:r>
              <a:rPr lang="en-US" err="1"/>
              <a:t>fossé</a:t>
            </a:r>
            <a:r>
              <a:rPr lang="en-US"/>
              <a:t> entre deux cultures </a:t>
            </a:r>
            <a:r>
              <a:rPr lang="en-US" err="1"/>
              <a:t>ou</a:t>
            </a:r>
            <a:r>
              <a:rPr lang="en-US"/>
              <a:t> plus)</a:t>
            </a:r>
            <a:endParaRPr lang="en-US">
              <a:cs typeface="Calibri"/>
            </a:endParaRPr>
          </a:p>
          <a:p>
            <a:pPr marL="171450" indent="-171450">
              <a:buFont typeface="Arial"/>
              <a:buChar char="•"/>
              <a:defRPr/>
            </a:pPr>
            <a:r>
              <a:rPr lang="en-US" err="1"/>
              <a:t>Ils</a:t>
            </a:r>
            <a:r>
              <a:rPr lang="en-US"/>
              <a:t> </a:t>
            </a:r>
            <a:r>
              <a:rPr lang="en-US" err="1"/>
              <a:t>ont</a:t>
            </a:r>
            <a:r>
              <a:rPr lang="en-US"/>
              <a:t> </a:t>
            </a:r>
            <a:r>
              <a:rPr lang="en-US" err="1"/>
              <a:t>besoin</a:t>
            </a:r>
            <a:r>
              <a:rPr lang="en-US"/>
              <a:t> de </a:t>
            </a:r>
            <a:r>
              <a:rPr lang="en-US" err="1"/>
              <a:t>compétences</a:t>
            </a:r>
            <a:r>
              <a:rPr lang="en-US"/>
              <a:t> </a:t>
            </a:r>
            <a:r>
              <a:rPr lang="en-US" err="1"/>
              <a:t>thématiques</a:t>
            </a:r>
            <a:r>
              <a:rPr lang="en-US"/>
              <a:t> (pour </a:t>
            </a:r>
            <a:r>
              <a:rPr lang="en-US" err="1"/>
              <a:t>comprendre</a:t>
            </a:r>
            <a:r>
              <a:rPr lang="en-US"/>
              <a:t> les </a:t>
            </a:r>
            <a:r>
              <a:rPr lang="en-US" err="1"/>
              <a:t>sujets</a:t>
            </a:r>
            <a:r>
              <a:rPr lang="en-US"/>
              <a:t> </a:t>
            </a:r>
            <a:r>
              <a:rPr lang="en-US" err="1"/>
              <a:t>spéciaux</a:t>
            </a:r>
            <a:r>
              <a:rPr lang="en-US"/>
              <a:t> </a:t>
            </a:r>
            <a:r>
              <a:rPr lang="en-US" err="1"/>
              <a:t>lorsqu’ils</a:t>
            </a:r>
            <a:r>
              <a:rPr lang="en-US"/>
              <a:t> les </a:t>
            </a:r>
            <a:r>
              <a:rPr lang="en-US" err="1"/>
              <a:t>traduisent</a:t>
            </a:r>
            <a:r>
              <a:rPr lang="en-US"/>
              <a:t>)</a:t>
            </a:r>
            <a:endParaRPr lang="en-US">
              <a:cs typeface="Calibri"/>
            </a:endParaRPr>
          </a:p>
          <a:p>
            <a:pPr marL="171450" indent="-171450">
              <a:buFont typeface="Arial"/>
              <a:buChar char="•"/>
              <a:defRPr/>
            </a:pPr>
            <a:r>
              <a:rPr lang="en-US" err="1"/>
              <a:t>Ils</a:t>
            </a:r>
            <a:r>
              <a:rPr lang="en-US"/>
              <a:t> </a:t>
            </a:r>
            <a:r>
              <a:rPr lang="en-US" err="1"/>
              <a:t>ont</a:t>
            </a:r>
            <a:r>
              <a:rPr lang="en-US"/>
              <a:t> </a:t>
            </a:r>
            <a:r>
              <a:rPr lang="en-US" err="1"/>
              <a:t>besoin</a:t>
            </a:r>
            <a:r>
              <a:rPr lang="en-US"/>
              <a:t> de </a:t>
            </a:r>
            <a:r>
              <a:rPr lang="en-US" err="1"/>
              <a:t>compétences</a:t>
            </a:r>
            <a:r>
              <a:rPr lang="en-US"/>
              <a:t> </a:t>
            </a:r>
            <a:r>
              <a:rPr lang="en-US" err="1"/>
              <a:t>d’investigation</a:t>
            </a:r>
            <a:r>
              <a:rPr lang="en-US"/>
              <a:t> (pour faire des </a:t>
            </a:r>
            <a:r>
              <a:rPr lang="en-US" err="1"/>
              <a:t>recherches</a:t>
            </a:r>
            <a:r>
              <a:rPr lang="en-US"/>
              <a:t> et </a:t>
            </a:r>
            <a:r>
              <a:rPr lang="en-US" err="1"/>
              <a:t>trouver</a:t>
            </a:r>
            <a:r>
              <a:rPr lang="en-US"/>
              <a:t> des </a:t>
            </a:r>
            <a:r>
              <a:rPr lang="en-US" err="1"/>
              <a:t>réponses</a:t>
            </a:r>
            <a:r>
              <a:rPr lang="en-US"/>
              <a:t>, car </a:t>
            </a:r>
            <a:r>
              <a:rPr lang="en-US" err="1"/>
              <a:t>personne</a:t>
            </a:r>
            <a:r>
              <a:rPr lang="en-US"/>
              <a:t> ne </a:t>
            </a:r>
            <a:r>
              <a:rPr lang="en-US" err="1"/>
              <a:t>peut</a:t>
            </a:r>
            <a:r>
              <a:rPr lang="en-US"/>
              <a:t> tout savoir)</a:t>
            </a:r>
          </a:p>
          <a:p>
            <a:pPr marL="171450" indent="-171450">
              <a:buFont typeface="Arial"/>
              <a:buChar char="•"/>
              <a:defRPr/>
            </a:pPr>
            <a:r>
              <a:rPr lang="en-US" err="1"/>
              <a:t>Ils</a:t>
            </a:r>
            <a:r>
              <a:rPr lang="en-US"/>
              <a:t> </a:t>
            </a:r>
            <a:r>
              <a:rPr lang="en-US" err="1"/>
              <a:t>ont</a:t>
            </a:r>
            <a:r>
              <a:rPr lang="en-US"/>
              <a:t> </a:t>
            </a:r>
            <a:r>
              <a:rPr lang="en-US" err="1"/>
              <a:t>besoin</a:t>
            </a:r>
            <a:r>
              <a:rPr lang="en-US"/>
              <a:t> de </a:t>
            </a:r>
            <a:r>
              <a:rPr lang="en-US" err="1"/>
              <a:t>compétences</a:t>
            </a:r>
            <a:r>
              <a:rPr lang="en-US"/>
              <a:t> techniques (pour </a:t>
            </a:r>
            <a:r>
              <a:rPr lang="en-US" err="1"/>
              <a:t>utiliser</a:t>
            </a:r>
            <a:r>
              <a:rPr lang="en-US"/>
              <a:t> les </a:t>
            </a:r>
            <a:r>
              <a:rPr lang="en-US" err="1"/>
              <a:t>outils</a:t>
            </a:r>
            <a:r>
              <a:rPr lang="en-US"/>
              <a:t> </a:t>
            </a:r>
            <a:r>
              <a:rPr lang="en-US" err="1"/>
              <a:t>informatiques</a:t>
            </a:r>
            <a:r>
              <a:rPr lang="en-US"/>
              <a:t> à </a:t>
            </a:r>
            <a:r>
              <a:rPr lang="en-US" err="1"/>
              <a:t>leur</a:t>
            </a:r>
            <a:r>
              <a:rPr lang="en-US"/>
              <a:t> disposition)</a:t>
            </a:r>
            <a:endParaRPr lang="en-US">
              <a:cs typeface="Calibri"/>
            </a:endParaRPr>
          </a:p>
          <a:p>
            <a:pPr>
              <a:defRPr/>
            </a:pPr>
            <a:r>
              <a:rPr lang="en-US"/>
              <a:t> </a:t>
            </a:r>
            <a:endParaRPr lang="en-US">
              <a:cs typeface="Calibri"/>
            </a:endParaRPr>
          </a:p>
          <a:p>
            <a:pPr>
              <a:defRPr/>
            </a:pPr>
            <a:r>
              <a:rPr lang="en-US" err="1"/>
              <a:t>Examinons</a:t>
            </a:r>
            <a:r>
              <a:rPr lang="en-US"/>
              <a:t> </a:t>
            </a:r>
            <a:r>
              <a:rPr lang="en-US" err="1"/>
              <a:t>certaines</a:t>
            </a:r>
            <a:r>
              <a:rPr lang="en-US"/>
              <a:t> </a:t>
            </a:r>
            <a:r>
              <a:rPr lang="en-US" err="1"/>
              <a:t>compétences</a:t>
            </a:r>
            <a:r>
              <a:rPr lang="en-US"/>
              <a:t> </a:t>
            </a:r>
            <a:r>
              <a:rPr lang="en-US" err="1"/>
              <a:t>spécifiques</a:t>
            </a:r>
            <a:r>
              <a:rPr lang="en-US"/>
              <a:t> et </a:t>
            </a:r>
            <a:r>
              <a:rPr lang="en-US" err="1"/>
              <a:t>voyons</a:t>
            </a:r>
            <a:r>
              <a:rPr lang="en-US"/>
              <a:t> </a:t>
            </a:r>
            <a:r>
              <a:rPr lang="en-US" err="1"/>
              <a:t>si</a:t>
            </a:r>
            <a:r>
              <a:rPr lang="en-US"/>
              <a:t> nous </a:t>
            </a:r>
            <a:r>
              <a:rPr lang="en-US" err="1"/>
              <a:t>pouvons</a:t>
            </a:r>
            <a:r>
              <a:rPr lang="en-US"/>
              <a:t> </a:t>
            </a:r>
            <a:r>
              <a:rPr lang="en-US" err="1"/>
              <a:t>deviner</a:t>
            </a:r>
            <a:r>
              <a:rPr lang="en-US"/>
              <a:t> dans </a:t>
            </a:r>
            <a:r>
              <a:rPr lang="en-US" err="1"/>
              <a:t>quel</a:t>
            </a:r>
            <a:r>
              <a:rPr lang="en-US"/>
              <a:t> </a:t>
            </a:r>
            <a:r>
              <a:rPr lang="en-US" err="1"/>
              <a:t>domaine</a:t>
            </a:r>
            <a:r>
              <a:rPr lang="en-US"/>
              <a:t> </a:t>
            </a:r>
            <a:r>
              <a:rPr lang="en-US" err="1"/>
              <a:t>elles</a:t>
            </a:r>
            <a:r>
              <a:rPr lang="en-US"/>
              <a:t> se </a:t>
            </a:r>
            <a:r>
              <a:rPr lang="en-US" err="1"/>
              <a:t>trouvent</a:t>
            </a:r>
            <a:r>
              <a:rPr lang="en-US"/>
              <a:t>. Nous </a:t>
            </a:r>
            <a:r>
              <a:rPr lang="en-US" err="1"/>
              <a:t>utiliserons</a:t>
            </a:r>
            <a:r>
              <a:rPr lang="en-US"/>
              <a:t> </a:t>
            </a:r>
            <a:r>
              <a:rPr lang="en-US" err="1"/>
              <a:t>l’application</a:t>
            </a:r>
            <a:r>
              <a:rPr lang="en-US"/>
              <a:t> Kahoot pour </a:t>
            </a:r>
            <a:r>
              <a:rPr lang="en-US" err="1"/>
              <a:t>cette</a:t>
            </a:r>
            <a:r>
              <a:rPr lang="en-US"/>
              <a:t> </a:t>
            </a:r>
            <a:r>
              <a:rPr lang="en-US" err="1"/>
              <a:t>activité</a:t>
            </a:r>
            <a:r>
              <a:rPr lang="en-US"/>
              <a:t>.</a:t>
            </a: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20</a:t>
            </a:fld>
            <a:endParaRPr lang="en-US"/>
          </a:p>
        </p:txBody>
      </p:sp>
    </p:spTree>
    <p:extLst>
      <p:ext uri="{BB962C8B-B14F-4D97-AF65-F5344CB8AC3E}">
        <p14:creationId xmlns:p14="http://schemas.microsoft.com/office/powerpoint/2010/main" val="3993057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Font typeface="Courier New"/>
              <a:buChar char="○"/>
            </a:pPr>
            <a:r>
              <a:rPr lang="fr-CA" dirty="0"/>
              <a:t>Lancez le jeu-questionnaire </a:t>
            </a:r>
            <a:r>
              <a:rPr lang="fr-CA" dirty="0" err="1"/>
              <a:t>Mentimetre</a:t>
            </a:r>
            <a:r>
              <a:rPr lang="fr-CA" dirty="0">
                <a:effectLst/>
              </a:rPr>
              <a:t>!</a:t>
            </a:r>
            <a:r>
              <a:rPr lang="fr-CA" dirty="0"/>
              <a:t> Il s’agit d’un moyen amusant pour les participantes et </a:t>
            </a:r>
            <a:r>
              <a:rPr lang="fr-CA" dirty="0">
                <a:effectLst/>
              </a:rPr>
              <a:t>participants </a:t>
            </a:r>
            <a:r>
              <a:rPr lang="fr-CA" dirty="0"/>
              <a:t>de mettre à profit leur propre raisonnement pour réfléchir aux différentes compétences et connaissances dont les traductrices et traducteurs ont besoin pour réussir dans leur travail. </a:t>
            </a:r>
            <a:endParaRPr lang="en-US" dirty="0">
              <a:effectLst/>
            </a:endParaRPr>
          </a:p>
          <a:p>
            <a:pPr marL="742950" lvl="1" indent="-285750">
              <a:buFont typeface="Courier New"/>
              <a:buChar char="○"/>
            </a:pPr>
            <a:r>
              <a:rPr lang="fr-CA" b="1" dirty="0"/>
              <a:t>Remarque : si vous risquez de manquer de temps, vous pouvez omettre cette activité.</a:t>
            </a:r>
          </a:p>
          <a:p>
            <a:pPr marL="285750" indent="-285750" algn="just">
              <a:buFont typeface="Symbol"/>
              <a:buChar char="•"/>
            </a:pPr>
            <a:r>
              <a:rPr lang="fr-CA" dirty="0"/>
              <a:t>Pour ce faire : </a:t>
            </a:r>
            <a:endParaRPr lang="en-US" dirty="0"/>
          </a:p>
          <a:p>
            <a:pPr marL="742950" lvl="1" indent="-285750">
              <a:buFont typeface="Courier New"/>
              <a:buChar char="○"/>
            </a:pPr>
            <a:r>
              <a:rPr lang="fr-CA" dirty="0"/>
              <a:t>Comment faire fonctionner le jeu-questionnaire </a:t>
            </a:r>
            <a:r>
              <a:rPr lang="fr-CA" dirty="0" err="1"/>
              <a:t>Mentimeter</a:t>
            </a:r>
            <a:r>
              <a:rPr lang="fr-CA" dirty="0"/>
              <a:t> : https://www.menti.com/al8i9rcsoi8u</a:t>
            </a:r>
            <a:r>
              <a:rPr lang="fr-FR" dirty="0"/>
              <a:t> </a:t>
            </a:r>
            <a:endParaRPr lang="fr-CA" dirty="0"/>
          </a:p>
          <a:p>
            <a:pPr marL="285750" indent="-285750">
              <a:buFont typeface="Symbol"/>
              <a:buChar char="•"/>
            </a:pPr>
            <a:r>
              <a:rPr lang="fr-CA" dirty="0"/>
              <a:t>Demandez aux étudiantes et aux étudiants d’utiliser un ordinateur, une tablette ou leur téléphone pour accéder au jeu-questionnaire </a:t>
            </a:r>
            <a:r>
              <a:rPr lang="fr-CA" dirty="0" err="1"/>
              <a:t>Mentimeter</a:t>
            </a:r>
            <a:r>
              <a:rPr lang="fr-CA" dirty="0"/>
              <a:t> en se rendant sur le site menti.com et en saisissant le code personnel en haut de l’écran de l’animatrice ou de l’animateur.</a:t>
            </a:r>
            <a:endParaRPr lang="en-US" dirty="0"/>
          </a:p>
          <a:p>
            <a:pPr marL="285750" indent="-285750">
              <a:buFont typeface="Symbol"/>
              <a:buChar char="•"/>
            </a:pPr>
            <a:r>
              <a:rPr lang="fr-CA" dirty="0"/>
              <a:t>Pour cette activité, vous demanderez aux participantes et aux participants de choisir la catégorie de compétence des traductrices et des traducteurs qui correspond le mieux à la compétence ou à la connaissance spécifique décrite. </a:t>
            </a:r>
            <a:endParaRPr lang="en-US" dirty="0"/>
          </a:p>
          <a:p>
            <a:pPr marL="742950" lvl="1" indent="-285750">
              <a:buFont typeface="Courier New"/>
              <a:buChar char="○"/>
            </a:pPr>
            <a:r>
              <a:rPr lang="fr-CA" dirty="0"/>
              <a:t>Le jeu-questionnaire est réalisé avec l’ensemble du groupe, chaque participante ou participant répondant aux questions sur son propre appareil. Si certaines personnes n’ont pas leur propre appareil, elles peuvent être regroupées en équipes de manière que chaque équipe dispose d’un appareil branché.</a:t>
            </a:r>
            <a:endParaRPr lang="en-US" dirty="0"/>
          </a:p>
          <a:p>
            <a:pPr marL="742950" lvl="1" indent="-285750">
              <a:buFont typeface="Courier New"/>
              <a:buChar char="○"/>
            </a:pPr>
            <a:r>
              <a:rPr lang="fr-CA" dirty="0"/>
              <a:t>Lisez brièvement chaque question à voix haute au fur et à mesure qu’elle apparaît.</a:t>
            </a:r>
            <a:endParaRPr lang="fr-CA" dirty="0">
              <a:cs typeface="Calibri"/>
            </a:endParaRPr>
          </a:p>
          <a:p>
            <a:pPr marL="742950" lvl="1" indent="-285750">
              <a:buFont typeface="Courier New"/>
              <a:buChar char="○"/>
            </a:pPr>
            <a:r>
              <a:rPr lang="fr-CA" dirty="0"/>
              <a:t>À la fin de l’activité, expliquez brièvement que ces types de compétences ne sont qu’un petit aperçu de toutes les compétences possibles dont une traductrice ou un traducteur a besoin, mais que cela montre que la simple connaissance de deux langues n’est pas suffisante.</a:t>
            </a:r>
            <a:endParaRPr lang="fr-CA" dirty="0">
              <a:cs typeface="Calibri"/>
            </a:endParaRPr>
          </a:p>
          <a:p>
            <a:pPr>
              <a:lnSpc>
                <a:spcPct val="107000"/>
              </a:lnSpc>
              <a:spcAft>
                <a:spcPts val="800"/>
              </a:spcAft>
            </a:pPr>
            <a:endParaRPr lang="en-US" sz="1800" dirty="0">
              <a:ea typeface="MS Mincho"/>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21</a:t>
            </a:fld>
            <a:endParaRPr lang="en-US"/>
          </a:p>
        </p:txBody>
      </p:sp>
    </p:spTree>
    <p:extLst>
      <p:ext uri="{BB962C8B-B14F-4D97-AF65-F5344CB8AC3E}">
        <p14:creationId xmlns:p14="http://schemas.microsoft.com/office/powerpoint/2010/main" val="1557203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Pourquoi</a:t>
            </a:r>
            <a:r>
              <a:rPr lang="en-US"/>
              <a:t> les </a:t>
            </a:r>
            <a:r>
              <a:rPr lang="en-US" err="1"/>
              <a:t>traducteurs</a:t>
            </a:r>
            <a:r>
              <a:rPr lang="en-US"/>
              <a:t> choisissent-ils de faire ce qu’ils font pour le travail?</a:t>
            </a:r>
          </a:p>
          <a:p>
            <a:pPr>
              <a:defRPr/>
            </a:pPr>
            <a:r>
              <a:rPr lang="en-US"/>
              <a:t> </a:t>
            </a:r>
            <a:endParaRPr lang="en-US">
              <a:cs typeface="Calibri"/>
            </a:endParaRPr>
          </a:p>
          <a:p>
            <a:pPr>
              <a:defRPr/>
            </a:pPr>
            <a:r>
              <a:rPr lang="en-US" err="1"/>
              <a:t>Ils</a:t>
            </a:r>
            <a:r>
              <a:rPr lang="en-US"/>
              <a:t> </a:t>
            </a:r>
            <a:r>
              <a:rPr lang="en-US" err="1"/>
              <a:t>aiment</a:t>
            </a:r>
            <a:r>
              <a:rPr lang="en-US"/>
              <a:t> la langue et </a:t>
            </a:r>
            <a:r>
              <a:rPr lang="en-US" err="1"/>
              <a:t>être</a:t>
            </a:r>
            <a:r>
              <a:rPr lang="en-US"/>
              <a:t> </a:t>
            </a:r>
            <a:r>
              <a:rPr lang="en-US" err="1"/>
              <a:t>en</a:t>
            </a:r>
            <a:r>
              <a:rPr lang="en-US"/>
              <a:t> </a:t>
            </a:r>
            <a:r>
              <a:rPr lang="en-US" err="1"/>
              <a:t>mesure</a:t>
            </a:r>
            <a:r>
              <a:rPr lang="en-US"/>
              <a:t> de </a:t>
            </a:r>
            <a:r>
              <a:rPr lang="en-US" err="1"/>
              <a:t>développer</a:t>
            </a:r>
            <a:r>
              <a:rPr lang="en-US"/>
              <a:t> et de </a:t>
            </a:r>
            <a:r>
              <a:rPr lang="en-US" err="1"/>
              <a:t>maintenir</a:t>
            </a:r>
            <a:r>
              <a:rPr lang="en-US"/>
              <a:t> </a:t>
            </a:r>
            <a:r>
              <a:rPr lang="en-US" err="1"/>
              <a:t>leurs</a:t>
            </a:r>
            <a:r>
              <a:rPr lang="en-US"/>
              <a:t> </a:t>
            </a:r>
            <a:r>
              <a:rPr lang="en-US" err="1"/>
              <a:t>compétences</a:t>
            </a:r>
            <a:r>
              <a:rPr lang="en-US"/>
              <a:t> </a:t>
            </a:r>
            <a:r>
              <a:rPr lang="en-US" err="1"/>
              <a:t>linguistiques</a:t>
            </a:r>
            <a:r>
              <a:rPr lang="en-US"/>
              <a:t> grâce à </a:t>
            </a:r>
            <a:r>
              <a:rPr lang="en-US" err="1"/>
              <a:t>leur</a:t>
            </a:r>
            <a:r>
              <a:rPr lang="en-US"/>
              <a:t> travail.</a:t>
            </a:r>
            <a:endParaRPr lang="en-US">
              <a:cs typeface="Calibri"/>
            </a:endParaRPr>
          </a:p>
          <a:p>
            <a:pPr>
              <a:defRPr/>
            </a:pPr>
            <a:r>
              <a:rPr lang="en-US"/>
              <a:t> </a:t>
            </a:r>
            <a:endParaRPr lang="en-US">
              <a:cs typeface="Calibri"/>
            </a:endParaRPr>
          </a:p>
          <a:p>
            <a:pPr>
              <a:defRPr/>
            </a:pPr>
            <a:r>
              <a:rPr lang="en-US"/>
              <a:t>Les </a:t>
            </a:r>
            <a:r>
              <a:rPr lang="en-US" err="1"/>
              <a:t>traducteurs</a:t>
            </a:r>
            <a:r>
              <a:rPr lang="en-US"/>
              <a:t> </a:t>
            </a:r>
            <a:r>
              <a:rPr lang="en-US" err="1"/>
              <a:t>apprennent</a:t>
            </a:r>
            <a:r>
              <a:rPr lang="en-US"/>
              <a:t> </a:t>
            </a:r>
            <a:r>
              <a:rPr lang="en-US" err="1"/>
              <a:t>également</a:t>
            </a:r>
            <a:r>
              <a:rPr lang="en-US"/>
              <a:t> à </a:t>
            </a:r>
            <a:r>
              <a:rPr lang="en-US" err="1"/>
              <a:t>connaître</a:t>
            </a:r>
            <a:r>
              <a:rPr lang="en-US"/>
              <a:t> </a:t>
            </a:r>
            <a:r>
              <a:rPr lang="en-US" err="1"/>
              <a:t>toutes</a:t>
            </a:r>
            <a:r>
              <a:rPr lang="en-US"/>
              <a:t> </a:t>
            </a:r>
            <a:r>
              <a:rPr lang="en-US" err="1"/>
              <a:t>sortes</a:t>
            </a:r>
            <a:r>
              <a:rPr lang="en-US"/>
              <a:t> de </a:t>
            </a:r>
            <a:r>
              <a:rPr lang="en-US" err="1"/>
              <a:t>sujets</a:t>
            </a:r>
            <a:r>
              <a:rPr lang="en-US"/>
              <a:t> et de champs </a:t>
            </a:r>
            <a:r>
              <a:rPr lang="en-US" err="1"/>
              <a:t>différents</a:t>
            </a:r>
            <a:r>
              <a:rPr lang="en-US"/>
              <a:t> </a:t>
            </a:r>
            <a:r>
              <a:rPr lang="en-US" err="1"/>
              <a:t>lorsqu’ils</a:t>
            </a:r>
            <a:r>
              <a:rPr lang="en-US"/>
              <a:t> </a:t>
            </a:r>
            <a:r>
              <a:rPr lang="en-US" err="1"/>
              <a:t>traduisent</a:t>
            </a:r>
            <a:r>
              <a:rPr lang="en-US"/>
              <a:t> pour </a:t>
            </a:r>
            <a:r>
              <a:rPr lang="en-US" err="1"/>
              <a:t>différents</a:t>
            </a:r>
            <a:r>
              <a:rPr lang="en-US"/>
              <a:t> clients. Les gens </a:t>
            </a:r>
            <a:r>
              <a:rPr lang="en-US" err="1"/>
              <a:t>curieux</a:t>
            </a:r>
            <a:r>
              <a:rPr lang="en-US"/>
              <a:t> et </a:t>
            </a:r>
            <a:r>
              <a:rPr lang="en-US" err="1"/>
              <a:t>intéressés</a:t>
            </a:r>
            <a:r>
              <a:rPr lang="en-US"/>
              <a:t> par </a:t>
            </a:r>
            <a:r>
              <a:rPr lang="en-US" err="1"/>
              <a:t>l’apprentissage</a:t>
            </a:r>
            <a:r>
              <a:rPr lang="en-US"/>
              <a:t> tout au long de la vie </a:t>
            </a:r>
            <a:r>
              <a:rPr lang="en-US" err="1"/>
              <a:t>sont</a:t>
            </a:r>
            <a:r>
              <a:rPr lang="en-US"/>
              <a:t> </a:t>
            </a:r>
            <a:r>
              <a:rPr lang="en-US" err="1"/>
              <a:t>attirés</a:t>
            </a:r>
            <a:r>
              <a:rPr lang="en-US"/>
              <a:t> par le métier de </a:t>
            </a:r>
            <a:r>
              <a:rPr lang="en-US" err="1"/>
              <a:t>traducteur</a:t>
            </a:r>
            <a:r>
              <a:rPr lang="en-US"/>
              <a:t>.</a:t>
            </a:r>
            <a:endParaRPr lang="en-US">
              <a:cs typeface="Calibri"/>
            </a:endParaRPr>
          </a:p>
          <a:p>
            <a:pPr>
              <a:defRPr/>
            </a:pPr>
            <a:r>
              <a:rPr lang="en-US"/>
              <a:t> </a:t>
            </a:r>
            <a:endParaRPr lang="en-US">
              <a:cs typeface="Calibri"/>
            </a:endParaRPr>
          </a:p>
          <a:p>
            <a:pPr>
              <a:defRPr/>
            </a:pPr>
            <a:r>
              <a:rPr lang="en-US"/>
              <a:t>De </a:t>
            </a:r>
            <a:r>
              <a:rPr lang="en-US" err="1"/>
              <a:t>nombreux</a:t>
            </a:r>
            <a:r>
              <a:rPr lang="en-US"/>
              <a:t> </a:t>
            </a:r>
            <a:r>
              <a:rPr lang="en-US" err="1"/>
              <a:t>traducteurs</a:t>
            </a:r>
            <a:r>
              <a:rPr lang="en-US"/>
              <a:t> (</a:t>
            </a:r>
            <a:r>
              <a:rPr lang="en-US" err="1"/>
              <a:t>mais</a:t>
            </a:r>
            <a:r>
              <a:rPr lang="en-US"/>
              <a:t> </a:t>
            </a:r>
            <a:r>
              <a:rPr lang="en-US" err="1"/>
              <a:t>certainement</a:t>
            </a:r>
            <a:r>
              <a:rPr lang="en-US"/>
              <a:t> pas </a:t>
            </a:r>
            <a:r>
              <a:rPr lang="en-US" err="1"/>
              <a:t>tous</a:t>
            </a:r>
            <a:r>
              <a:rPr lang="en-US"/>
              <a:t>) </a:t>
            </a:r>
            <a:r>
              <a:rPr lang="en-US" err="1"/>
              <a:t>travaillent</a:t>
            </a:r>
            <a:r>
              <a:rPr lang="en-US"/>
              <a:t> à la </a:t>
            </a:r>
            <a:r>
              <a:rPr lang="en-US" err="1"/>
              <a:t>pige</a:t>
            </a:r>
            <a:r>
              <a:rPr lang="en-US"/>
              <a:t>, </a:t>
            </a:r>
            <a:r>
              <a:rPr lang="en-US" err="1"/>
              <a:t>ce</a:t>
            </a:r>
            <a:r>
              <a:rPr lang="en-US"/>
              <a:t> qui </a:t>
            </a:r>
            <a:r>
              <a:rPr lang="en-US" err="1"/>
              <a:t>signifie</a:t>
            </a:r>
            <a:r>
              <a:rPr lang="en-US"/>
              <a:t> </a:t>
            </a:r>
            <a:r>
              <a:rPr lang="en-US" err="1"/>
              <a:t>qu’ils</a:t>
            </a:r>
            <a:r>
              <a:rPr lang="en-US"/>
              <a:t> </a:t>
            </a:r>
            <a:r>
              <a:rPr lang="en-US" err="1"/>
              <a:t>sont</a:t>
            </a:r>
            <a:r>
              <a:rPr lang="en-US"/>
              <a:t> </a:t>
            </a:r>
            <a:r>
              <a:rPr lang="en-US" err="1"/>
              <a:t>leurs</a:t>
            </a:r>
            <a:r>
              <a:rPr lang="en-US"/>
              <a:t> </a:t>
            </a:r>
            <a:r>
              <a:rPr lang="en-US" err="1"/>
              <a:t>propres</a:t>
            </a:r>
            <a:r>
              <a:rPr lang="en-US"/>
              <a:t> patrons, </a:t>
            </a:r>
            <a:r>
              <a:rPr lang="en-US" err="1"/>
              <a:t>qu’ils</a:t>
            </a:r>
            <a:r>
              <a:rPr lang="en-US"/>
              <a:t> </a:t>
            </a:r>
            <a:r>
              <a:rPr lang="en-US" err="1"/>
              <a:t>fixent</a:t>
            </a:r>
            <a:r>
              <a:rPr lang="en-US"/>
              <a:t> </a:t>
            </a:r>
            <a:r>
              <a:rPr lang="en-US" err="1"/>
              <a:t>leurs</a:t>
            </a:r>
            <a:r>
              <a:rPr lang="en-US"/>
              <a:t> </a:t>
            </a:r>
            <a:r>
              <a:rPr lang="en-US" err="1"/>
              <a:t>propres</a:t>
            </a:r>
            <a:r>
              <a:rPr lang="en-US"/>
              <a:t> </a:t>
            </a:r>
            <a:r>
              <a:rPr lang="en-US" err="1"/>
              <a:t>heures</a:t>
            </a:r>
            <a:r>
              <a:rPr lang="en-US"/>
              <a:t> et </a:t>
            </a:r>
            <a:r>
              <a:rPr lang="en-US" err="1"/>
              <a:t>qu’ils</a:t>
            </a:r>
            <a:r>
              <a:rPr lang="en-US"/>
              <a:t> </a:t>
            </a:r>
            <a:r>
              <a:rPr lang="en-US" err="1"/>
              <a:t>travaillent</a:t>
            </a:r>
            <a:r>
              <a:rPr lang="en-US"/>
              <a:t> de façon </a:t>
            </a:r>
            <a:r>
              <a:rPr lang="en-US" err="1"/>
              <a:t>indépendante</a:t>
            </a:r>
            <a:r>
              <a:rPr lang="en-US"/>
              <a:t> – bien </a:t>
            </a:r>
            <a:r>
              <a:rPr lang="en-US" err="1"/>
              <a:t>qu’il</a:t>
            </a:r>
            <a:r>
              <a:rPr lang="en-US"/>
              <a:t> y </a:t>
            </a:r>
            <a:r>
              <a:rPr lang="en-US" err="1"/>
              <a:t>ait</a:t>
            </a:r>
            <a:r>
              <a:rPr lang="en-US"/>
              <a:t> encore beaucoup </a:t>
            </a:r>
            <a:r>
              <a:rPr lang="en-US" err="1"/>
              <a:t>d’interaction</a:t>
            </a:r>
            <a:r>
              <a:rPr lang="en-US"/>
              <a:t> avec les </a:t>
            </a:r>
            <a:r>
              <a:rPr lang="en-US" err="1"/>
              <a:t>autres</a:t>
            </a:r>
            <a:r>
              <a:rPr lang="en-US"/>
              <a:t> participants au </a:t>
            </a:r>
            <a:r>
              <a:rPr lang="en-US" err="1"/>
              <a:t>processus</a:t>
            </a:r>
            <a:r>
              <a:rPr lang="en-US"/>
              <a:t>. Ce type de </a:t>
            </a:r>
            <a:r>
              <a:rPr lang="en-US" err="1"/>
              <a:t>flexibilité</a:t>
            </a:r>
            <a:r>
              <a:rPr lang="en-US"/>
              <a:t> les </a:t>
            </a:r>
            <a:r>
              <a:rPr lang="en-US" err="1"/>
              <a:t>intéresse</a:t>
            </a:r>
            <a:r>
              <a:rPr lang="en-US"/>
              <a:t>.</a:t>
            </a:r>
            <a:endParaRPr lang="en-US">
              <a:cs typeface="Calibri"/>
            </a:endParaRPr>
          </a:p>
          <a:p>
            <a:pPr>
              <a:defRPr/>
            </a:pPr>
            <a:r>
              <a:rPr lang="en-US"/>
              <a:t> </a:t>
            </a:r>
            <a:endParaRPr lang="en-US">
              <a:cs typeface="Calibri"/>
            </a:endParaRPr>
          </a:p>
          <a:p>
            <a:pPr>
              <a:defRPr/>
            </a:pPr>
            <a:r>
              <a:rPr lang="en-US"/>
              <a:t>Une </a:t>
            </a:r>
            <a:r>
              <a:rPr lang="en-US" err="1"/>
              <a:t>autre</a:t>
            </a:r>
            <a:r>
              <a:rPr lang="en-US"/>
              <a:t> façon de </a:t>
            </a:r>
            <a:r>
              <a:rPr lang="en-US" err="1"/>
              <a:t>voir</a:t>
            </a:r>
            <a:r>
              <a:rPr lang="en-US"/>
              <a:t> la </a:t>
            </a:r>
            <a:r>
              <a:rPr lang="en-US" err="1"/>
              <a:t>traduction</a:t>
            </a:r>
            <a:r>
              <a:rPr lang="en-US"/>
              <a:t> </a:t>
            </a:r>
            <a:r>
              <a:rPr lang="en-US" err="1"/>
              <a:t>est</a:t>
            </a:r>
            <a:r>
              <a:rPr lang="en-US"/>
              <a:t> de </a:t>
            </a:r>
            <a:r>
              <a:rPr lang="en-US" err="1"/>
              <a:t>résoudre</a:t>
            </a:r>
            <a:r>
              <a:rPr lang="en-US"/>
              <a:t> des </a:t>
            </a:r>
            <a:r>
              <a:rPr lang="en-US" err="1"/>
              <a:t>problèmes</a:t>
            </a:r>
            <a:r>
              <a:rPr lang="en-US"/>
              <a:t>. </a:t>
            </a:r>
            <a:r>
              <a:rPr lang="en-US" err="1"/>
              <a:t>Chaque</a:t>
            </a:r>
            <a:r>
              <a:rPr lang="en-US"/>
              <a:t> </a:t>
            </a:r>
            <a:r>
              <a:rPr lang="en-US" err="1"/>
              <a:t>texte</a:t>
            </a:r>
            <a:r>
              <a:rPr lang="en-US"/>
              <a:t> à </a:t>
            </a:r>
            <a:r>
              <a:rPr lang="en-US" err="1"/>
              <a:t>traduire</a:t>
            </a:r>
            <a:r>
              <a:rPr lang="en-US"/>
              <a:t> </a:t>
            </a:r>
            <a:r>
              <a:rPr lang="en-US" err="1"/>
              <a:t>est</a:t>
            </a:r>
            <a:r>
              <a:rPr lang="en-US"/>
              <a:t> son propre </a:t>
            </a:r>
            <a:r>
              <a:rPr lang="en-US" err="1"/>
              <a:t>mystère</a:t>
            </a:r>
            <a:r>
              <a:rPr lang="en-US"/>
              <a:t> qui </a:t>
            </a:r>
            <a:r>
              <a:rPr lang="en-US" err="1"/>
              <a:t>nécessite</a:t>
            </a:r>
            <a:r>
              <a:rPr lang="en-US"/>
              <a:t> </a:t>
            </a:r>
            <a:r>
              <a:rPr lang="en-US" err="1"/>
              <a:t>une</a:t>
            </a:r>
            <a:r>
              <a:rPr lang="en-US"/>
              <a:t> investigation, </a:t>
            </a:r>
            <a:r>
              <a:rPr lang="en-US" err="1"/>
              <a:t>une</a:t>
            </a:r>
            <a:r>
              <a:rPr lang="en-US"/>
              <a:t> pensée </a:t>
            </a:r>
            <a:r>
              <a:rPr lang="en-US" err="1"/>
              <a:t>créative</a:t>
            </a:r>
            <a:r>
              <a:rPr lang="en-US"/>
              <a:t> et </a:t>
            </a:r>
            <a:r>
              <a:rPr lang="en-US" err="1"/>
              <a:t>une</a:t>
            </a:r>
            <a:r>
              <a:rPr lang="en-US"/>
              <a:t> </a:t>
            </a:r>
            <a:r>
              <a:rPr lang="en-US" err="1"/>
              <a:t>résolution</a:t>
            </a:r>
            <a:r>
              <a:rPr lang="en-US"/>
              <a:t> de </a:t>
            </a:r>
            <a:r>
              <a:rPr lang="en-US" err="1"/>
              <a:t>problèmes</a:t>
            </a:r>
            <a:r>
              <a:rPr lang="en-US"/>
              <a:t> pour passer </a:t>
            </a:r>
            <a:r>
              <a:rPr lang="en-US" err="1"/>
              <a:t>d’une</a:t>
            </a:r>
            <a:r>
              <a:rPr lang="en-US"/>
              <a:t> langue à </a:t>
            </a:r>
            <a:r>
              <a:rPr lang="en-US" err="1"/>
              <a:t>l’autre</a:t>
            </a:r>
            <a:r>
              <a:rPr lang="en-US"/>
              <a:t>. Beaucoup de </a:t>
            </a:r>
            <a:r>
              <a:rPr lang="en-US" err="1"/>
              <a:t>traducteurs</a:t>
            </a:r>
            <a:r>
              <a:rPr lang="en-US"/>
              <a:t> </a:t>
            </a:r>
            <a:r>
              <a:rPr lang="en-US" err="1"/>
              <a:t>aiment</a:t>
            </a:r>
            <a:r>
              <a:rPr lang="en-US"/>
              <a:t> le sentiment de </a:t>
            </a:r>
            <a:r>
              <a:rPr lang="en-US" err="1"/>
              <a:t>trouver</a:t>
            </a:r>
            <a:r>
              <a:rPr lang="en-US"/>
              <a:t> le bon mot </a:t>
            </a:r>
            <a:r>
              <a:rPr lang="en-US" err="1"/>
              <a:t>ou</a:t>
            </a:r>
            <a:r>
              <a:rPr lang="en-US"/>
              <a:t> la bonne phrase et </a:t>
            </a:r>
            <a:r>
              <a:rPr lang="en-US" err="1"/>
              <a:t>enfin</a:t>
            </a:r>
            <a:r>
              <a:rPr lang="en-US"/>
              <a:t> de </a:t>
            </a:r>
            <a:r>
              <a:rPr lang="en-US" err="1"/>
              <a:t>résoudre</a:t>
            </a:r>
            <a:r>
              <a:rPr lang="en-US"/>
              <a:t> le puzzle d’un </a:t>
            </a:r>
            <a:r>
              <a:rPr lang="en-US" err="1"/>
              <a:t>texte</a:t>
            </a:r>
            <a:r>
              <a:rPr lang="en-US"/>
              <a:t>.</a:t>
            </a: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22</a:t>
            </a:fld>
            <a:endParaRPr lang="en-US"/>
          </a:p>
        </p:txBody>
      </p:sp>
    </p:spTree>
    <p:extLst>
      <p:ext uri="{BB962C8B-B14F-4D97-AF65-F5344CB8AC3E}">
        <p14:creationId xmlns:p14="http://schemas.microsoft.com/office/powerpoint/2010/main" val="4214738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6F0C552-5875-42A1-B03F-6C95DBD0FE1E}" type="slidenum">
              <a:rPr lang="en-CA" smtClean="0"/>
              <a:t>23</a:t>
            </a:fld>
            <a:endParaRPr lang="en-CA"/>
          </a:p>
        </p:txBody>
      </p:sp>
    </p:spTree>
    <p:extLst>
      <p:ext uri="{BB962C8B-B14F-4D97-AF65-F5344CB8AC3E}">
        <p14:creationId xmlns:p14="http://schemas.microsoft.com/office/powerpoint/2010/main" val="537783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Courier New"/>
              <a:buChar char="○"/>
              <a:defRPr/>
            </a:pPr>
            <a:r>
              <a:rPr lang="fr-CA" dirty="0"/>
              <a:t>Divisez les participantes et participants en équipes (idéalement de 3 à 4 personnes). Chaque groupe doit être numéroté « Groupe 1 », « Groupe 2 », « Groupe 3 », etc. pour les besoins du vote.</a:t>
            </a:r>
            <a:endParaRPr lang="en-US" dirty="0"/>
          </a:p>
          <a:p>
            <a:pPr marL="628650" lvl="1" indent="-171450">
              <a:buFont typeface="Courier New"/>
              <a:buChar char="○"/>
              <a:defRPr/>
            </a:pPr>
            <a:r>
              <a:rPr lang="fr-CA" dirty="0"/>
              <a:t>Expliquez qu’il y aura deux tours avec différents types de textes à examiner.</a:t>
            </a:r>
            <a:endParaRPr lang="en-US" dirty="0"/>
          </a:p>
          <a:p>
            <a:pPr marL="628650" lvl="1" indent="-171450">
              <a:buFont typeface="Courier New"/>
              <a:buChar char="○"/>
              <a:defRPr/>
            </a:pPr>
            <a:r>
              <a:rPr lang="fr-CA" dirty="0"/>
              <a:t>À chaque tour, les équipes disposeront de quelques minutes pour produire une traduction du texte qui s’affichera à l’écran de présentation. Expliquez aux équipes que le temps est limité pour chaque traduction et qu’elles doivent donc viser la précision, mais pas la perfection, car elles n’auront probablement pas le temps de s’attarder sur tous les détails.</a:t>
            </a:r>
            <a:endParaRPr lang="en-US" dirty="0"/>
          </a:p>
          <a:p>
            <a:pPr marL="628650" lvl="1" indent="-171450">
              <a:buFont typeface="Courier New"/>
              <a:buChar char="○"/>
              <a:defRPr/>
            </a:pPr>
            <a:r>
              <a:rPr lang="fr-CA" dirty="0"/>
              <a:t>Les équipes peuvent utiliser n’importe quel outil, moteur de recherche ou dictionnaire auquel elles ont accès.</a:t>
            </a:r>
            <a:endParaRPr lang="en-US" dirty="0"/>
          </a:p>
          <a:p>
            <a:pPr marL="628650" lvl="1" indent="-171450">
              <a:buFont typeface="Courier New"/>
              <a:buChar char="○"/>
              <a:defRPr/>
            </a:pPr>
            <a:r>
              <a:rPr lang="fr-CA" dirty="0"/>
              <a:t>Lorsque les groupes auront terminé leur traduction, ils la transmettront à l’aide de </a:t>
            </a:r>
            <a:r>
              <a:rPr lang="fr-CA" dirty="0" err="1"/>
              <a:t>Mentimeter</a:t>
            </a:r>
            <a:r>
              <a:rPr lang="fr-CA" dirty="0"/>
              <a:t> (voir les instructions ci-dessous).</a:t>
            </a:r>
            <a:endParaRPr lang="en-US" dirty="0"/>
          </a:p>
          <a:p>
            <a:pPr marL="628650" lvl="1" indent="-171450">
              <a:buFont typeface="Courier New"/>
              <a:buChar char="○"/>
              <a:defRPr/>
            </a:pPr>
            <a:r>
              <a:rPr lang="fr-CA" dirty="0"/>
              <a:t>Les participantes et participants voteront pour la traduction préférée à l’aide du </a:t>
            </a:r>
            <a:r>
              <a:rPr lang="fr-CA" dirty="0" err="1"/>
              <a:t>Mentimeter</a:t>
            </a:r>
            <a:r>
              <a:rPr lang="fr-CA" dirty="0"/>
              <a:t>, de la fonction de clavardage, ou encore à main levée, selon le cas. L’équipe qui aura proposé la traduction gagnante pourra choisir de se dévoiler si elle souhaite se pavaner. </a:t>
            </a:r>
            <a:endParaRPr lang="en-US" dirty="0"/>
          </a:p>
          <a:p>
            <a:pPr marL="628650" lvl="1" indent="-171450">
              <a:buFont typeface="Courier New"/>
              <a:buChar char="○"/>
              <a:defRPr/>
            </a:pPr>
            <a:r>
              <a:rPr lang="fr-CA" dirty="0"/>
              <a:t>Les étudiantes et étudiants traduiront deux textes différents en deux tours. </a:t>
            </a:r>
            <a:endParaRPr lang="en-US" dirty="0"/>
          </a:p>
          <a:p>
            <a:pPr marL="0" marR="0" lvl="0" indent="0" algn="l" defTabSz="914400">
              <a:lnSpc>
                <a:spcPct val="100000"/>
              </a:lnSpc>
              <a:spcBef>
                <a:spcPts val="0"/>
              </a:spcBef>
              <a:spcAft>
                <a:spcPts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24</a:t>
            </a:fld>
            <a:endParaRPr lang="en-US"/>
          </a:p>
        </p:txBody>
      </p:sp>
    </p:spTree>
    <p:extLst>
      <p:ext uri="{BB962C8B-B14F-4D97-AF65-F5344CB8AC3E}">
        <p14:creationId xmlns:p14="http://schemas.microsoft.com/office/powerpoint/2010/main" val="4244413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F0C552-5875-42A1-B03F-6C95DBD0FE1E}" type="slidenum">
              <a:rPr lang="en-CA" smtClean="0"/>
              <a:t>4</a:t>
            </a:fld>
            <a:endParaRPr lang="en-CA"/>
          </a:p>
        </p:txBody>
      </p:sp>
    </p:spTree>
    <p:extLst>
      <p:ext uri="{BB962C8B-B14F-4D97-AF65-F5344CB8AC3E}">
        <p14:creationId xmlns:p14="http://schemas.microsoft.com/office/powerpoint/2010/main" val="1684024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Exactitude : La traduction reflète-t-elle le contenu et l’intention de l’original? Parfois, l’exactitude signifie trouver des mots équivalents entre les deux langues. Parfois, le message est plus important que les mots exacts. C’est pourquoi les compétences interculturelles sont si importantes. Vous devez savoir comment atteindre le nouveau public de la même manière que le message original atteint le public d’origine. Plutôt que d’être précis au niveau du mot, l’exactitude peut également signifier que le message a le même impact sur le nouveau public, par exemple pour divertir, informer ou vendre quelque chose.</a:t>
            </a:r>
          </a:p>
          <a:p>
            <a:pPr>
              <a:defRPr/>
            </a:pPr>
            <a:r>
              <a:rPr lang="en-US"/>
              <a:t> </a:t>
            </a:r>
            <a:endParaRPr lang="en-US">
              <a:cs typeface="Calibri"/>
            </a:endParaRPr>
          </a:p>
          <a:p>
            <a:pPr>
              <a:defRPr/>
            </a:pPr>
            <a:r>
              <a:rPr lang="en-US" err="1"/>
              <a:t>Lisibilité</a:t>
            </a:r>
            <a:r>
              <a:rPr lang="en-US"/>
              <a:t> : La traduction se lit-elle bien ? Est-elle idiomatique (sons naturels) ou unidiomatique (sons maladroits) ? Un bon traducteur s’assure toujours que la traduction est lisible et naturelle dans la nouvelle langue. C’est pourquoi vous ne savez souvent pas que vous avez affaire à une traduction parce qu’elle semble naturelle dans votre langue.</a:t>
            </a:r>
          </a:p>
          <a:p>
            <a:pPr>
              <a:defRPr/>
            </a:pPr>
            <a:r>
              <a:rPr lang="en-US"/>
              <a:t> </a:t>
            </a:r>
            <a:endParaRPr lang="en-US">
              <a:cs typeface="Calibri"/>
            </a:endParaRPr>
          </a:p>
          <a:p>
            <a:pPr>
              <a:defRPr/>
            </a:pPr>
            <a:r>
              <a:rPr lang="en-US" err="1"/>
              <a:t>Créativité</a:t>
            </a:r>
            <a:r>
              <a:rPr lang="en-US"/>
              <a:t> : Dans </a:t>
            </a:r>
            <a:r>
              <a:rPr lang="en-US" err="1"/>
              <a:t>certains</a:t>
            </a:r>
            <a:r>
              <a:rPr lang="en-US"/>
              <a:t> </a:t>
            </a:r>
            <a:r>
              <a:rPr lang="en-US" err="1"/>
              <a:t>cas</a:t>
            </a:r>
            <a:r>
              <a:rPr lang="en-US"/>
              <a:t>, </a:t>
            </a:r>
            <a:r>
              <a:rPr lang="en-US" err="1"/>
              <a:t>comme</a:t>
            </a:r>
            <a:r>
              <a:rPr lang="en-US"/>
              <a:t> nous </a:t>
            </a:r>
            <a:r>
              <a:rPr lang="en-US" err="1"/>
              <a:t>en</a:t>
            </a:r>
            <a:r>
              <a:rPr lang="en-US"/>
              <a:t> </a:t>
            </a:r>
            <a:r>
              <a:rPr lang="en-US" err="1"/>
              <a:t>avons</a:t>
            </a:r>
            <a:r>
              <a:rPr lang="en-US"/>
              <a:t> </a:t>
            </a:r>
            <a:r>
              <a:rPr lang="en-US" err="1"/>
              <a:t>discuté</a:t>
            </a:r>
            <a:r>
              <a:rPr lang="en-US"/>
              <a:t> pour </a:t>
            </a:r>
            <a:r>
              <a:rPr lang="en-US" err="1"/>
              <a:t>l’exactitude</a:t>
            </a:r>
            <a:r>
              <a:rPr lang="en-US"/>
              <a:t>, il </a:t>
            </a:r>
            <a:r>
              <a:rPr lang="en-US" err="1"/>
              <a:t>est</a:t>
            </a:r>
            <a:r>
              <a:rPr lang="en-US"/>
              <a:t> difficile </a:t>
            </a:r>
            <a:r>
              <a:rPr lang="en-US" err="1"/>
              <a:t>d’atteindre</a:t>
            </a:r>
            <a:r>
              <a:rPr lang="en-US"/>
              <a:t> </a:t>
            </a:r>
            <a:r>
              <a:rPr lang="en-US" err="1"/>
              <a:t>l’exactitude</a:t>
            </a:r>
            <a:r>
              <a:rPr lang="en-US"/>
              <a:t> mot pour mot. La </a:t>
            </a:r>
            <a:r>
              <a:rPr lang="en-US" err="1"/>
              <a:t>créativité</a:t>
            </a:r>
            <a:r>
              <a:rPr lang="en-US"/>
              <a:t> </a:t>
            </a:r>
            <a:r>
              <a:rPr lang="en-US" err="1"/>
              <a:t>est</a:t>
            </a:r>
            <a:r>
              <a:rPr lang="en-US"/>
              <a:t> </a:t>
            </a:r>
            <a:r>
              <a:rPr lang="en-US" err="1"/>
              <a:t>cruciale</a:t>
            </a:r>
            <a:r>
              <a:rPr lang="en-US"/>
              <a:t>. Une </a:t>
            </a:r>
            <a:r>
              <a:rPr lang="en-US" err="1"/>
              <a:t>telle</a:t>
            </a:r>
            <a:r>
              <a:rPr lang="en-US"/>
              <a:t> </a:t>
            </a:r>
            <a:r>
              <a:rPr lang="en-US" err="1"/>
              <a:t>traduction</a:t>
            </a:r>
            <a:r>
              <a:rPr lang="en-US"/>
              <a:t> </a:t>
            </a:r>
            <a:r>
              <a:rPr lang="en-US" err="1"/>
              <a:t>adapte</a:t>
            </a:r>
            <a:r>
              <a:rPr lang="en-US"/>
              <a:t>-t-</a:t>
            </a:r>
            <a:r>
              <a:rPr lang="en-US" err="1"/>
              <a:t>elle</a:t>
            </a:r>
            <a:r>
              <a:rPr lang="en-US"/>
              <a:t> de manière </a:t>
            </a:r>
            <a:r>
              <a:rPr lang="en-US" err="1"/>
              <a:t>créative</a:t>
            </a:r>
            <a:r>
              <a:rPr lang="en-US"/>
              <a:t> les </a:t>
            </a:r>
            <a:r>
              <a:rPr lang="en-US" err="1"/>
              <a:t>idées</a:t>
            </a:r>
            <a:r>
              <a:rPr lang="en-US"/>
              <a:t> pour conserver </a:t>
            </a:r>
            <a:r>
              <a:rPr lang="en-US" err="1"/>
              <a:t>l’effet</a:t>
            </a:r>
            <a:r>
              <a:rPr lang="en-US"/>
              <a:t> de </a:t>
            </a:r>
            <a:r>
              <a:rPr lang="en-US" err="1"/>
              <a:t>l’original</a:t>
            </a:r>
            <a:r>
              <a:rPr lang="en-US"/>
              <a:t>?</a:t>
            </a:r>
            <a:endParaRPr lang="en-US">
              <a:cs typeface="Calibri"/>
            </a:endParaRPr>
          </a:p>
          <a:p>
            <a:pPr>
              <a:defRPr/>
            </a:pPr>
            <a:r>
              <a:rPr lang="en-US"/>
              <a:t> </a:t>
            </a:r>
            <a:endParaRPr lang="en-US">
              <a:cs typeface="Calibri"/>
            </a:endParaRPr>
          </a:p>
          <a:p>
            <a:pPr>
              <a:defRPr/>
            </a:pPr>
            <a:r>
              <a:rPr lang="en-US" err="1"/>
              <a:t>Examinons</a:t>
            </a:r>
            <a:r>
              <a:rPr lang="en-US"/>
              <a:t> </a:t>
            </a:r>
            <a:r>
              <a:rPr lang="en-US" err="1"/>
              <a:t>quelques</a:t>
            </a:r>
            <a:r>
              <a:rPr lang="en-US"/>
              <a:t> </a:t>
            </a:r>
            <a:r>
              <a:rPr lang="en-US" err="1"/>
              <a:t>exemples</a:t>
            </a:r>
            <a:r>
              <a:rPr lang="en-US"/>
              <a:t> </a:t>
            </a:r>
            <a:r>
              <a:rPr lang="en-US" err="1"/>
              <a:t>avant</a:t>
            </a:r>
            <a:r>
              <a:rPr lang="en-US"/>
              <a:t> de </a:t>
            </a:r>
            <a:r>
              <a:rPr lang="en-US" err="1"/>
              <a:t>tenter</a:t>
            </a:r>
            <a:r>
              <a:rPr lang="en-US"/>
              <a:t> </a:t>
            </a:r>
            <a:r>
              <a:rPr lang="en-US" err="1"/>
              <a:t>nos</a:t>
            </a:r>
            <a:r>
              <a:rPr lang="en-US"/>
              <a:t> </a:t>
            </a:r>
            <a:r>
              <a:rPr lang="en-US" err="1"/>
              <a:t>propres</a:t>
            </a:r>
            <a:r>
              <a:rPr lang="en-US"/>
              <a:t> </a:t>
            </a:r>
            <a:r>
              <a:rPr lang="en-US" err="1"/>
              <a:t>traductions</a:t>
            </a:r>
            <a:r>
              <a:rPr lang="en-US"/>
              <a:t>.</a:t>
            </a:r>
            <a:endParaRPr lang="en-US">
              <a:cs typeface="Calibri"/>
            </a:endParaRPr>
          </a:p>
          <a:p>
            <a:pPr>
              <a:defRPr/>
            </a:pPr>
            <a:r>
              <a:rPr lang="en-US"/>
              <a:t> </a:t>
            </a:r>
            <a:endParaRPr lang="en-US">
              <a:cs typeface="Calibri"/>
            </a:endParaRPr>
          </a:p>
          <a:p>
            <a:pPr>
              <a:defRPr/>
            </a:pPr>
            <a:r>
              <a:rPr lang="en-US"/>
              <a:t> </a:t>
            </a:r>
            <a:endParaRPr lang="en-US">
              <a:cs typeface="Calibri"/>
            </a:endParaRPr>
          </a:p>
          <a:p>
            <a:pPr>
              <a:defRPr/>
            </a:pPr>
            <a:r>
              <a:rPr lang="en-US"/>
              <a:t> </a:t>
            </a:r>
            <a:endParaRPr lang="en-US">
              <a:cs typeface="Calibri"/>
            </a:endParaRPr>
          </a:p>
          <a:p>
            <a:pPr>
              <a:defRPr/>
            </a:pPr>
            <a:r>
              <a:rPr lang="en-US"/>
              <a:t> </a:t>
            </a:r>
            <a:endParaRPr lang="en-US">
              <a:cs typeface="Calibri"/>
            </a:endParaRPr>
          </a:p>
          <a:p>
            <a:pPr>
              <a:defRPr/>
            </a:pPr>
            <a:r>
              <a:rPr lang="en-US"/>
              <a:t> </a:t>
            </a:r>
            <a:endParaRPr lang="en-US">
              <a:cs typeface="Calibri"/>
            </a:endParaRPr>
          </a:p>
          <a:p>
            <a:pPr>
              <a:defRPr/>
            </a:pPr>
            <a:r>
              <a:rPr lang="en-US"/>
              <a:t> </a:t>
            </a: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25</a:t>
            </a:fld>
            <a:endParaRPr lang="en-US"/>
          </a:p>
        </p:txBody>
      </p:sp>
    </p:spTree>
    <p:extLst>
      <p:ext uri="{BB962C8B-B14F-4D97-AF65-F5344CB8AC3E}">
        <p14:creationId xmlns:p14="http://schemas.microsoft.com/office/powerpoint/2010/main" val="3168879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Comment faire fonctionner le jeu-questionnaire </a:t>
            </a:r>
            <a:r>
              <a:rPr lang="fr-CA" dirty="0" err="1"/>
              <a:t>Mentimeter</a:t>
            </a:r>
            <a:r>
              <a:rPr lang="fr-CA" dirty="0"/>
              <a:t> :</a:t>
            </a:r>
            <a:endParaRPr lang="en-US" dirty="0"/>
          </a:p>
          <a:p>
            <a:pPr marL="171450" indent="-171450">
              <a:buFont typeface="Symbol"/>
              <a:buChar char="•"/>
            </a:pPr>
            <a:r>
              <a:rPr lang="fr-CA" dirty="0"/>
              <a:t>Demandez aux étudiantes et aux étudiants d’utiliser un ordinateur, une tablette ou leur téléphone pour accéder au jeu-questionnaire </a:t>
            </a:r>
            <a:r>
              <a:rPr lang="fr-CA" dirty="0" err="1"/>
              <a:t>Mentimeter</a:t>
            </a:r>
            <a:r>
              <a:rPr lang="fr-CA" dirty="0"/>
              <a:t> en se rendant sur le site menti.com et en saisissant le code personnel qui apparaît en haut de l’écran de l’animatrice ou de l’animateur. </a:t>
            </a:r>
            <a:endParaRPr lang="en-US" dirty="0"/>
          </a:p>
          <a:p>
            <a:pPr marL="171450" indent="-171450">
              <a:buFont typeface="Symbol"/>
              <a:buChar char="•"/>
            </a:pPr>
            <a:r>
              <a:rPr lang="fr-CA" dirty="0"/>
              <a:t>Si la présentation se fait sur Zoom, les groupes devront être répartis dans des salles de réunion (« </a:t>
            </a:r>
            <a:r>
              <a:rPr lang="fr-CA" dirty="0" err="1"/>
              <a:t>breakout</a:t>
            </a:r>
            <a:r>
              <a:rPr lang="fr-CA" dirty="0"/>
              <a:t> </a:t>
            </a:r>
            <a:r>
              <a:rPr lang="fr-CA" dirty="0" err="1"/>
              <a:t>rooms</a:t>
            </a:r>
            <a:r>
              <a:rPr lang="fr-CA" dirty="0"/>
              <a:t> ») afin que les participantes et participants puissent discuter ensemble des solutions.</a:t>
            </a:r>
            <a:endParaRPr lang="en-US" dirty="0"/>
          </a:p>
          <a:p>
            <a:pPr marL="628650" lvl="1" indent="-171450">
              <a:buFont typeface="Courier New"/>
              <a:buChar char="○"/>
            </a:pPr>
            <a:r>
              <a:rPr lang="fr-CA" dirty="0"/>
              <a:t>Pour gagner du temps, il n’est pas nécessaire de rapatrier tout le monde dans la salle principale, puis de les renvoyer dans des salles de réunion pour chaque série. Utilisez plutôt l’option de Zoom qui permet de partager votre écran avec toutes les salles de réunion afin qu’elles puissent voir la présentation. Après un intervalle de 3 à 5 minutes, passez à la diapositive suivante pour montrer le prochain texte à traduire. Une fois que tous les groupes auront terminé (au bout de 3 à 5 minutes), rapatriez-les dans la salle principale pour qu’ils partagent leurs traductions et en discutent. </a:t>
            </a:r>
            <a:endParaRPr lang="en-US" dirty="0"/>
          </a:p>
          <a:p>
            <a:r>
              <a:rPr lang="fr-CA" dirty="0"/>
              <a:t>Ensuite, prenez le temps de discuter de l’activité avec les étudiantes et étudiants. Vous pouvez utiliser les questions suivantes comme guide ou inventer les vôtres : </a:t>
            </a:r>
            <a:endParaRPr lang="en-US" dirty="0"/>
          </a:p>
          <a:p>
            <a:pPr marL="171450" indent="-171450">
              <a:buFont typeface="Calibri"/>
              <a:buChar char="•"/>
            </a:pPr>
            <a:r>
              <a:rPr lang="fr-CA" dirty="0"/>
              <a:t>Quelles étapes votre groupe a-t-il suivies pour réaliser chaque traduction? </a:t>
            </a:r>
            <a:endParaRPr lang="en-US" dirty="0"/>
          </a:p>
          <a:p>
            <a:pPr marL="171450" indent="-171450">
              <a:buFont typeface="Calibri"/>
              <a:buChar char="•"/>
            </a:pPr>
            <a:r>
              <a:rPr lang="fr-CA" dirty="0"/>
              <a:t>Votre approche a-t-elle été différente pour chaque traduction? De quelle manière?</a:t>
            </a:r>
            <a:endParaRPr lang="en-US" dirty="0"/>
          </a:p>
          <a:p>
            <a:pPr marL="171450" indent="-171450">
              <a:buFont typeface="Calibri"/>
              <a:buChar char="•"/>
            </a:pPr>
            <a:r>
              <a:rPr lang="fr-CA" dirty="0"/>
              <a:t>Quels critères de réussite avez-vous privilégiés pour chaque traduction et pourquoi?</a:t>
            </a:r>
            <a:endParaRPr lang="en-US" dirty="0"/>
          </a:p>
          <a:p>
            <a:r>
              <a:rPr lang="fr-CA" dirty="0"/>
              <a:t>Commentaire sur les solutions de traduction :</a:t>
            </a:r>
            <a:endParaRPr lang="en-US" dirty="0"/>
          </a:p>
          <a:p>
            <a:pPr marL="171450" indent="-171450">
              <a:buFont typeface="Symbol"/>
              <a:buChar char="•"/>
            </a:pPr>
            <a:r>
              <a:rPr lang="fr-CA" dirty="0"/>
              <a:t>Vous pouvez parler un peu de chaque texte et des défis qu’il pose.</a:t>
            </a:r>
            <a:endParaRPr lang="en-US" dirty="0"/>
          </a:p>
          <a:p>
            <a:pPr marL="171450" indent="-171450">
              <a:buFont typeface="Symbol"/>
              <a:buChar char="•"/>
            </a:pPr>
            <a:r>
              <a:rPr lang="fr-CA" dirty="0"/>
              <a:t>Vous trouverez ci-dessous des exemples de réponses « satisfaisantes ». Il est important de souligner que la traduction est souvent une question de choix et de besoins du contexte, et qu’il n’y a donc pas nécessairement ou toujours de réponse « correcte ».</a:t>
            </a:r>
            <a:endParaRPr lang="en-US" dirty="0"/>
          </a:p>
          <a:p>
            <a:pPr marL="0" lvl="0" indent="0">
              <a:lnSpc>
                <a:spcPct val="107000"/>
              </a:lnSpc>
              <a:spcAft>
                <a:spcPts val="800"/>
              </a:spcAft>
              <a:buFont typeface="Courier New" panose="02070309020205020404" pitchFamily="49" charset="0"/>
              <a:buNone/>
            </a:pP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26</a:t>
            </a:fld>
            <a:endParaRPr lang="en-US"/>
          </a:p>
        </p:txBody>
      </p:sp>
    </p:spTree>
    <p:extLst>
      <p:ext uri="{BB962C8B-B14F-4D97-AF65-F5344CB8AC3E}">
        <p14:creationId xmlns:p14="http://schemas.microsoft.com/office/powerpoint/2010/main" val="4273423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Courier New" panose="05050102010706020507" pitchFamily="18" charset="2"/>
              <a:buChar char="○"/>
            </a:pPr>
            <a:r>
              <a:rPr lang="fr-CA"/>
              <a:t>Ce texte contient deux expressions figées, que les traductrices et traducteurs doivent pouvoir reconnaître et traduire de manière appropriée - les étudiantes et étudiants pourraient vouloir traduire « la traduction automatique » par « </a:t>
            </a:r>
            <a:r>
              <a:rPr lang="fr-CA" err="1"/>
              <a:t>automatic</a:t>
            </a:r>
            <a:r>
              <a:rPr lang="fr-CA"/>
              <a:t> translation », mais le terme anglais approprié est « machine translation ». De même, « </a:t>
            </a:r>
            <a:r>
              <a:rPr lang="fr-CA" err="1"/>
              <a:t>easy</a:t>
            </a:r>
            <a:r>
              <a:rPr lang="fr-CA"/>
              <a:t>-to-</a:t>
            </a:r>
            <a:r>
              <a:rPr lang="fr-CA" err="1"/>
              <a:t>read</a:t>
            </a:r>
            <a:r>
              <a:rPr lang="fr-CA"/>
              <a:t> (</a:t>
            </a:r>
            <a:r>
              <a:rPr lang="fr-CA" err="1"/>
              <a:t>EtR</a:t>
            </a:r>
            <a:r>
              <a:rPr lang="fr-CA"/>
              <a:t>) </a:t>
            </a:r>
            <a:r>
              <a:rPr lang="fr-CA" err="1"/>
              <a:t>texts</a:t>
            </a:r>
            <a:r>
              <a:rPr lang="fr-CA"/>
              <a:t> » est une expression précise, qui figure dans le résumé bilingue de l’article (lien dans les travaux cités)</a:t>
            </a:r>
            <a:endParaRPr lang="en-GB"/>
          </a:p>
          <a:p>
            <a:pPr lvl="1">
              <a:buFont typeface="Courier New" panose="05050102010706020507" pitchFamily="18" charset="2"/>
              <a:buChar char="○"/>
            </a:pPr>
            <a:r>
              <a:rPr lang="fr-CA"/>
              <a:t>Cette traduction illustre l’importance des compétences linguistiques (pour comprendre le français et fournir la traduction en anglais), des compétences de recherche (pour rechercher et trouver les mots anglais adéquats, c.-à-d. la terminologie) et des compétences techniques (pour utiliser les outils informatiques à l’appui de la traduction).</a:t>
            </a:r>
            <a:endParaRPr lang="fr-CA">
              <a:cs typeface="Calibri"/>
            </a:endParaRPr>
          </a:p>
          <a:p>
            <a:pPr lvl="1">
              <a:buFont typeface="Courier New" panose="05050102010706020507" pitchFamily="18" charset="2"/>
              <a:buChar char="○"/>
            </a:pPr>
            <a:r>
              <a:rPr lang="fr-CA"/>
              <a:t>Traduction en français « La traduction automatique des textes faciles à lire et à comprendre (FALC) : une étude comparative »</a:t>
            </a:r>
            <a:endParaRPr lang="en-GB"/>
          </a:p>
          <a:p>
            <a:pPr marL="342900" indent="-342900">
              <a:lnSpc>
                <a:spcPct val="107000"/>
              </a:lnSpc>
              <a:buFont typeface="Symbol" panose="05050102010706020507" pitchFamily="18" charset="2"/>
              <a:buChar char=""/>
            </a:pPr>
            <a:endParaRPr lang="en-GB">
              <a:ea typeface="MS Mincho"/>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27</a:t>
            </a:fld>
            <a:endParaRPr lang="en-US"/>
          </a:p>
        </p:txBody>
      </p:sp>
    </p:spTree>
    <p:extLst>
      <p:ext uri="{BB962C8B-B14F-4D97-AF65-F5344CB8AC3E}">
        <p14:creationId xmlns:p14="http://schemas.microsoft.com/office/powerpoint/2010/main" val="22561970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buFont typeface="Courier New"/>
              <a:buChar char="○"/>
            </a:pPr>
            <a:r>
              <a:rPr lang="fr-CA"/>
              <a:t>C’est un cas où il n’y a VRAIMENT pas de réponse correcte</a:t>
            </a:r>
            <a:r>
              <a:rPr lang="fr-CA">
                <a:effectLst/>
              </a:rPr>
              <a:t>, </a:t>
            </a:r>
            <a:r>
              <a:rPr lang="fr-CA"/>
              <a:t>mais où la créativité trouve toute sa place.</a:t>
            </a:r>
            <a:endParaRPr lang="en-GB">
              <a:effectLst/>
            </a:endParaRPr>
          </a:p>
          <a:p>
            <a:pPr marL="742950" lvl="1" indent="-285750">
              <a:buFont typeface="Courier New"/>
              <a:buChar char="○"/>
            </a:pPr>
            <a:r>
              <a:rPr lang="fr-CA"/>
              <a:t>Les jeux de mots créatifs comme dans ce </a:t>
            </a:r>
            <a:r>
              <a:rPr lang="fr-CA">
                <a:effectLst/>
              </a:rPr>
              <a:t>slogan </a:t>
            </a:r>
            <a:r>
              <a:rPr lang="fr-CA"/>
              <a:t>publicitaire sont très difficiles à traduire et nécessitent parfois ce que l’on appelle une « transcréation », c’est-à-dire que la traductrice ou le traducteur invente un jeu de mots </a:t>
            </a:r>
            <a:r>
              <a:rPr lang="fr-CA">
                <a:effectLst/>
              </a:rPr>
              <a:t>original </a:t>
            </a:r>
            <a:r>
              <a:rPr lang="fr-CA"/>
              <a:t>qui ne reprend pas littéralement le contenu du texte d’origine. Il s’agit plutôt de traduire l’intention</a:t>
            </a:r>
            <a:r>
              <a:rPr lang="fr-CA">
                <a:effectLst/>
              </a:rPr>
              <a:t>, </a:t>
            </a:r>
            <a:r>
              <a:rPr lang="fr-CA"/>
              <a:t>en l’occurrence de promouvoir un produit à l’aide d’un jeu de mots astucieux</a:t>
            </a:r>
            <a:r>
              <a:rPr lang="fr-CA">
                <a:effectLst/>
              </a:rPr>
              <a:t>. </a:t>
            </a:r>
            <a:r>
              <a:rPr lang="fr-CA"/>
              <a:t>L’idée que Tropicana est une boisson pour le petit-déjeuner, une excellente façon de commencer la journée et une boisson fraîchement pressée est transmise en utilisant des mots différents en français et en anglais, mais le message est tout aussi efficace. Les oranges ne sont jamais explicitement mentionnées, mais plutôt subtilement communiquées par le simple fond de couleur orange. </a:t>
            </a:r>
            <a:endParaRPr lang="en-GB"/>
          </a:p>
          <a:p>
            <a:pPr marL="742950" lvl="1" indent="-285750">
              <a:buFont typeface="Courier New"/>
              <a:buChar char="○"/>
              <a:defRPr/>
            </a:pPr>
            <a:r>
              <a:rPr lang="fr-CA"/>
              <a:t>Cette traduction montre l’importance des compétences interculturelles (Tropicana vend-il du jus d’orange fraîchement pressé dans l’autre culture? Peut-être ne vend-il que de la limonade fraîchement pressée dans l’autre culture et la couleur de fond devrait donc être jaune. Votre public cible </a:t>
            </a:r>
            <a:r>
              <a:rPr lang="fr-CA" err="1"/>
              <a:t>boit-il</a:t>
            </a:r>
            <a:r>
              <a:rPr lang="fr-CA"/>
              <a:t> du jus d’orange au petit-déjeuner? Si ce n’est pas le cas, vous devrez peut-être trouver une solution créative pour l’encourager à le boire à un autre moment); des compétences linguistiques pour pouvoir saisir le message subtil et trouver un jeu de mots astucieux dans la nouvelle langue; des compétences interpersonnelles (Vous devrez peut-être travailler avec des graphistes pour modifier l’image afin qu’elle soit attrayante pour le public cible, etc.)</a:t>
            </a:r>
            <a:endParaRPr lang="en-GB"/>
          </a:p>
          <a:p>
            <a:pPr marL="742950" lvl="1" indent="-285750">
              <a:buFont typeface="Courier New"/>
              <a:buChar char="○"/>
              <a:defRPr/>
            </a:pPr>
            <a:r>
              <a:rPr lang="fr-CA"/>
              <a:t>Exemple de traduction: “ Start </a:t>
            </a:r>
            <a:r>
              <a:rPr lang="fr-CA" err="1"/>
              <a:t>each</a:t>
            </a:r>
            <a:r>
              <a:rPr lang="fr-CA"/>
              <a:t> </a:t>
            </a:r>
            <a:r>
              <a:rPr lang="fr-CA" err="1"/>
              <a:t>day</a:t>
            </a:r>
            <a:r>
              <a:rPr lang="fr-CA"/>
              <a:t> </a:t>
            </a:r>
            <a:r>
              <a:rPr lang="fr-CA" err="1"/>
              <a:t>without</a:t>
            </a:r>
            <a:r>
              <a:rPr lang="fr-CA"/>
              <a:t> feeling the squeeze! ”</a:t>
            </a:r>
            <a:endParaRPr lang="en-GB"/>
          </a:p>
          <a:p>
            <a:pPr>
              <a:lnSpc>
                <a:spcPct val="107000"/>
              </a:lnSpc>
              <a:buFont typeface="Symbol" panose="05050102010706020507" pitchFamily="18" charset="2"/>
              <a:defRPr/>
            </a:pPr>
            <a:endParaRPr lang="en-GB">
              <a:ea typeface="MS Mincho"/>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28</a:t>
            </a:fld>
            <a:endParaRPr lang="en-US"/>
          </a:p>
        </p:txBody>
      </p:sp>
    </p:spTree>
    <p:extLst>
      <p:ext uri="{BB962C8B-B14F-4D97-AF65-F5344CB8AC3E}">
        <p14:creationId xmlns:p14="http://schemas.microsoft.com/office/powerpoint/2010/main" val="1600839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Courier New" panose="05050102010706020507" pitchFamily="18" charset="2"/>
              <a:buChar char="○"/>
            </a:pPr>
            <a:r>
              <a:rPr lang="fr-CA"/>
              <a:t>Posez les questions figurant sur la diapositive et lancez une discussion avec les étudiantes et étudiants sur la manière dont ils choisiront leur traduction préférée pour les tours 1 et 2.</a:t>
            </a:r>
            <a:endParaRPr lang="en-GB"/>
          </a:p>
          <a:p>
            <a:pPr lvl="1">
              <a:buFont typeface="Courier New" panose="05050102010706020507" pitchFamily="18" charset="2"/>
              <a:buChar char="○"/>
            </a:pPr>
            <a:r>
              <a:rPr lang="fr-CA"/>
              <a:t>L’animatrice ou l’animateur ou encore la modératrice ou le modérateur affichera les diapositives Menti sur lesquelles les étudiantes et étudiants auront mis leurs réponses traduites ou partagera les traductions à l’aide de la fonction de clavardage avec le numéro du groupe afin que les étudiantes et étudiants puissent s’y reporter facilement et voter pour le groupe dont la traduction leur a plu le plus.</a:t>
            </a:r>
            <a:endParaRPr lang="en-GB"/>
          </a:p>
          <a:p>
            <a:pPr lvl="1">
              <a:buFont typeface="Courier New" panose="05050102010706020507" pitchFamily="18" charset="2"/>
              <a:buChar char="○"/>
            </a:pPr>
            <a:r>
              <a:rPr lang="fr-CA"/>
              <a:t>Les étudiantes et étudiants peuvent également voter à main levée pour faire simple ou si l’atelier est offert en présentiel. </a:t>
            </a:r>
            <a:endParaRPr lang="en-GB"/>
          </a:p>
        </p:txBody>
      </p:sp>
      <p:sp>
        <p:nvSpPr>
          <p:cNvPr id="4" name="Slide Number Placeholder 3"/>
          <p:cNvSpPr>
            <a:spLocks noGrp="1"/>
          </p:cNvSpPr>
          <p:nvPr>
            <p:ph type="sldNum" sz="quarter" idx="5"/>
          </p:nvPr>
        </p:nvSpPr>
        <p:spPr/>
        <p:txBody>
          <a:bodyPr/>
          <a:lstStyle/>
          <a:p>
            <a:fld id="{2D6C0F6B-90C6-CD41-AF20-328E4F0F7295}" type="slidenum">
              <a:rPr lang="en-US" smtClean="0"/>
              <a:t>29</a:t>
            </a:fld>
            <a:endParaRPr lang="en-US"/>
          </a:p>
        </p:txBody>
      </p:sp>
    </p:spTree>
    <p:extLst>
      <p:ext uri="{BB962C8B-B14F-4D97-AF65-F5344CB8AC3E}">
        <p14:creationId xmlns:p14="http://schemas.microsoft.com/office/powerpoint/2010/main" val="14778831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alibri"/>
              <a:buChar char="•"/>
            </a:pPr>
            <a:r>
              <a:rPr lang="en-CA"/>
              <a:t>Lien sondage </a:t>
            </a:r>
            <a:r>
              <a:rPr lang="en-CA" err="1"/>
              <a:t>élèves</a:t>
            </a:r>
            <a:r>
              <a:rPr lang="en-CA"/>
              <a:t> : </a:t>
            </a:r>
            <a:r>
              <a:rPr lang="en-US" u="sng">
                <a:hlinkClick r:id="rId3"/>
              </a:rPr>
              <a:t>https://bit.ly/sondageélèves2023-2024</a:t>
            </a:r>
            <a:endParaRPr lang="en-CA"/>
          </a:p>
          <a:p>
            <a:endParaRPr lang="en-US"/>
          </a:p>
          <a:p>
            <a:pPr marL="285750" indent="-285750">
              <a:buFont typeface="Calibri"/>
              <a:buChar char="•"/>
            </a:pPr>
            <a:r>
              <a:rPr lang="en-CA"/>
              <a:t>Lien sondage </a:t>
            </a:r>
            <a:r>
              <a:rPr lang="en-CA" err="1"/>
              <a:t>enseignant</a:t>
            </a:r>
            <a:r>
              <a:rPr lang="en-CA"/>
              <a:t>(e) : </a:t>
            </a:r>
            <a:r>
              <a:rPr lang="en-US" u="sng">
                <a:hlinkClick r:id="rId4"/>
              </a:rPr>
              <a:t>https://bit.ly/sondageenseignant2023-2024</a:t>
            </a:r>
            <a:endParaRPr lang="en-CA"/>
          </a:p>
          <a:p>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30</a:t>
            </a:fld>
            <a:endParaRPr lang="en-US"/>
          </a:p>
        </p:txBody>
      </p:sp>
    </p:spTree>
    <p:extLst>
      <p:ext uri="{BB962C8B-B14F-4D97-AF65-F5344CB8AC3E}">
        <p14:creationId xmlns:p14="http://schemas.microsoft.com/office/powerpoint/2010/main" val="7638374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alibri,Sans-Serif"/>
              <a:buChar char="•"/>
            </a:pPr>
            <a:r>
              <a:rPr lang="en-CA"/>
              <a:t>Lien sondage </a:t>
            </a:r>
            <a:r>
              <a:rPr lang="en-CA" err="1"/>
              <a:t>élèves</a:t>
            </a:r>
            <a:r>
              <a:rPr lang="en-CA"/>
              <a:t> : </a:t>
            </a:r>
            <a:r>
              <a:rPr lang="en-CA" b="0" i="0" u="sng" strike="noStrike" kern="1200">
                <a:effectLst/>
                <a:hlinkClick r:id="rId3"/>
              </a:rPr>
              <a:t>https://forms.office.com/Pages/ResponsePage.aspx?id=</a:t>
            </a:r>
            <a:r>
              <a:rPr lang="en-CA" u="sng">
                <a:hlinkClick r:id="rId3"/>
              </a:rPr>
              <a:t>GBNTNBFw1E-H8KQ4FsSb0EwfnQOE4vtJgtg6zg45P9ZUOEpQQTAyMDBSNlNHQUdNS1NFVDdVVjFCVi4u</a:t>
            </a:r>
            <a:r>
              <a:rPr lang="en-CA"/>
              <a:t> </a:t>
            </a:r>
            <a:endParaRPr lang="en-US"/>
          </a:p>
          <a:p>
            <a:pPr marL="285750" indent="-285750">
              <a:buFont typeface="Calibri,Sans-Serif"/>
              <a:buChar char="•"/>
            </a:pPr>
            <a:r>
              <a:rPr lang="en-CA"/>
              <a:t>Lien sondage </a:t>
            </a:r>
            <a:r>
              <a:rPr lang="en-CA" err="1"/>
              <a:t>enseignant.e</a:t>
            </a:r>
            <a:r>
              <a:rPr lang="en-CA"/>
              <a:t> : </a:t>
            </a:r>
            <a:r>
              <a:rPr lang="en-CA" b="0" i="0" u="sng" strike="noStrike" kern="1200">
                <a:effectLst/>
                <a:hlinkClick r:id="rId4"/>
              </a:rPr>
              <a:t>https://forms.office.com/Pages/ResponsePage.aspx?id=</a:t>
            </a:r>
            <a:r>
              <a:rPr lang="en-CA" u="sng">
                <a:hlinkClick r:id="rId4"/>
              </a:rPr>
              <a:t>GBNTNBFw1E-H8KQ4FsSb0EwfnQOE4vtJgtg6zg45P9ZUNkNYSkZPTE1ZSVdNNk1DN0RCRkJTRFBKQy4u</a:t>
            </a:r>
            <a:endParaRPr lang="en-CA"/>
          </a:p>
          <a:p>
            <a:endParaRPr lang="en-CA">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31</a:t>
            </a:fld>
            <a:endParaRPr lang="en-US"/>
          </a:p>
        </p:txBody>
      </p:sp>
    </p:spTree>
    <p:extLst>
      <p:ext uri="{BB962C8B-B14F-4D97-AF65-F5344CB8AC3E}">
        <p14:creationId xmlns:p14="http://schemas.microsoft.com/office/powerpoint/2010/main" val="4005639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La </a:t>
            </a:r>
            <a:r>
              <a:rPr lang="en-US" err="1"/>
              <a:t>traduction</a:t>
            </a:r>
            <a:r>
              <a:rPr lang="en-US"/>
              <a:t> et l’interprétation sont souvent confondues par le grand public, qui pense que le travail d’un traducteur implique l’échange de messages oraux entre des locuteurs de deux langues ou plus différentes. Mais c’est en fait le rôle d’un interprète : par exemple, pensez à des voix off en plusieurs langues dans les interviews ou les enregistrements de débats gouvernementaux, ou dans les réunions.</a:t>
            </a:r>
          </a:p>
          <a:p>
            <a:pPr>
              <a:defRPr/>
            </a:pPr>
            <a:r>
              <a:rPr lang="en-US"/>
              <a:t> </a:t>
            </a:r>
            <a:endParaRPr lang="en-US">
              <a:cs typeface="Calibri"/>
            </a:endParaRPr>
          </a:p>
          <a:p>
            <a:pPr>
              <a:defRPr/>
            </a:pPr>
            <a:r>
              <a:rPr lang="en-US"/>
              <a:t>La </a:t>
            </a:r>
            <a:r>
              <a:rPr lang="en-US" err="1"/>
              <a:t>traduction</a:t>
            </a:r>
            <a:r>
              <a:rPr lang="en-US"/>
              <a:t> </a:t>
            </a:r>
            <a:r>
              <a:rPr lang="en-US" err="1"/>
              <a:t>concerne</a:t>
            </a:r>
            <a:r>
              <a:rPr lang="en-US"/>
              <a:t> </a:t>
            </a:r>
            <a:r>
              <a:rPr lang="en-US" err="1"/>
              <a:t>spécifiquement</a:t>
            </a:r>
            <a:r>
              <a:rPr lang="en-US"/>
              <a:t> le mot </a:t>
            </a:r>
            <a:r>
              <a:rPr lang="en-US" err="1"/>
              <a:t>écrit</a:t>
            </a:r>
            <a:r>
              <a:rPr lang="en-US"/>
              <a:t> : documents, articles, livres, </a:t>
            </a:r>
            <a:r>
              <a:rPr lang="en-US" err="1"/>
              <a:t>annonces</a:t>
            </a:r>
            <a:r>
              <a:rPr lang="en-US"/>
              <a:t> et </a:t>
            </a:r>
            <a:r>
              <a:rPr lang="en-US" err="1"/>
              <a:t>tous</a:t>
            </a:r>
            <a:r>
              <a:rPr lang="en-US"/>
              <a:t> les </a:t>
            </a:r>
            <a:r>
              <a:rPr lang="en-US" err="1"/>
              <a:t>autres</a:t>
            </a:r>
            <a:r>
              <a:rPr lang="en-US"/>
              <a:t> types de </a:t>
            </a:r>
            <a:r>
              <a:rPr lang="en-US" err="1"/>
              <a:t>médias</a:t>
            </a:r>
            <a:r>
              <a:rPr lang="en-US"/>
              <a:t> qui </a:t>
            </a:r>
            <a:r>
              <a:rPr lang="en-US" err="1"/>
              <a:t>impliquent</a:t>
            </a:r>
            <a:r>
              <a:rPr lang="en-US"/>
              <a:t> </a:t>
            </a:r>
            <a:r>
              <a:rPr lang="en-US" err="1"/>
              <a:t>l’écriture</a:t>
            </a:r>
            <a:r>
              <a:rPr lang="en-US"/>
              <a:t>.</a:t>
            </a:r>
            <a:endParaRPr lang="en-US">
              <a:cs typeface="Calibri"/>
            </a:endParaRPr>
          </a:p>
          <a:p>
            <a:pPr>
              <a:defRPr/>
            </a:pPr>
            <a:endParaRPr lang="en-US">
              <a:cs typeface="Calibri"/>
            </a:endParaRPr>
          </a:p>
          <a:p>
            <a:pPr>
              <a:defRPr/>
            </a:pPr>
            <a:r>
              <a:rPr lang="en-US"/>
              <a:t>Les deux </a:t>
            </a:r>
            <a:r>
              <a:rPr lang="en-US" err="1"/>
              <a:t>rôles</a:t>
            </a:r>
            <a:r>
              <a:rPr lang="en-US"/>
              <a:t> </a:t>
            </a:r>
            <a:r>
              <a:rPr lang="en-US" err="1"/>
              <a:t>ont</a:t>
            </a:r>
            <a:r>
              <a:rPr lang="en-US"/>
              <a:t> à </a:t>
            </a:r>
            <a:r>
              <a:rPr lang="en-US" err="1"/>
              <a:t>voir</a:t>
            </a:r>
            <a:r>
              <a:rPr lang="en-US"/>
              <a:t> avec la navigation de la communication à travers les </a:t>
            </a:r>
            <a:r>
              <a:rPr lang="en-US" err="1"/>
              <a:t>langues</a:t>
            </a:r>
            <a:r>
              <a:rPr lang="en-US"/>
              <a:t> et les cultures, et </a:t>
            </a:r>
            <a:r>
              <a:rPr lang="en-US" err="1"/>
              <a:t>ont</a:t>
            </a:r>
            <a:r>
              <a:rPr lang="en-US"/>
              <a:t> des </a:t>
            </a:r>
            <a:r>
              <a:rPr lang="en-US" err="1"/>
              <a:t>compétences</a:t>
            </a:r>
            <a:r>
              <a:rPr lang="en-US"/>
              <a:t> qui se </a:t>
            </a:r>
            <a:r>
              <a:rPr lang="en-US" err="1"/>
              <a:t>chevauchent</a:t>
            </a:r>
            <a:r>
              <a:rPr lang="en-US"/>
              <a:t>, </a:t>
            </a:r>
            <a:r>
              <a:rPr lang="en-US" err="1"/>
              <a:t>mais</a:t>
            </a:r>
            <a:r>
              <a:rPr lang="en-US"/>
              <a:t> </a:t>
            </a:r>
            <a:r>
              <a:rPr lang="en-US" err="1"/>
              <a:t>ils</a:t>
            </a:r>
            <a:r>
              <a:rPr lang="en-US"/>
              <a:t> </a:t>
            </a:r>
            <a:r>
              <a:rPr lang="en-US" err="1"/>
              <a:t>sont</a:t>
            </a:r>
            <a:r>
              <a:rPr lang="en-US"/>
              <a:t> </a:t>
            </a:r>
            <a:r>
              <a:rPr lang="en-US" err="1"/>
              <a:t>distincts</a:t>
            </a:r>
            <a:r>
              <a:rPr lang="en-US"/>
              <a:t>.</a:t>
            </a: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3175627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err="1"/>
              <a:t>Posez</a:t>
            </a:r>
            <a:r>
              <a:rPr lang="en-US"/>
              <a:t> la question « Savez-vous toujours si ce que vous voyez est traduit? Pourquoi pensez-vous que nous pourrions ne pas reconnaître les traductions lorsque nous les voyons? »</a:t>
            </a:r>
          </a:p>
          <a:p>
            <a:pPr>
              <a:defRPr/>
            </a:pPr>
            <a:r>
              <a:rPr lang="en-US"/>
              <a:t> </a:t>
            </a:r>
            <a:endParaRPr lang="en-US">
              <a:cs typeface="Calibri"/>
            </a:endParaRPr>
          </a:p>
          <a:p>
            <a:pPr>
              <a:defRPr/>
            </a:pPr>
            <a:r>
              <a:rPr lang="en-US"/>
              <a:t>Il </a:t>
            </a:r>
            <a:r>
              <a:rPr lang="en-US" err="1"/>
              <a:t>n’est</a:t>
            </a:r>
            <a:r>
              <a:rPr lang="en-US"/>
              <a:t> pas toujours évident comment la traduction touche nos vies, parce que si une traduction est bonne, nous ne réaliserons généralement pas qu’elle est traduite. Une bonne traduction ne se démarque pas. Il nous permet de prendre et d’expérimenter ce que nous lisons, regardons ou jouons sans être distrait par l’endroit d’où il provient. Nous pensons qu’il a été créé pour nous.</a:t>
            </a:r>
          </a:p>
          <a:p>
            <a:pPr>
              <a:defRPr/>
            </a:pPr>
            <a:r>
              <a:rPr lang="en-US"/>
              <a:t> </a:t>
            </a:r>
            <a:endParaRPr lang="en-US">
              <a:cs typeface="Calibri"/>
            </a:endParaRPr>
          </a:p>
          <a:p>
            <a:pPr>
              <a:defRPr/>
            </a:pPr>
            <a:r>
              <a:rPr lang="en-US"/>
              <a:t>Les </a:t>
            </a:r>
            <a:r>
              <a:rPr lang="en-US" err="1"/>
              <a:t>traductions</a:t>
            </a:r>
            <a:r>
              <a:rPr lang="en-US"/>
              <a:t> ne s’annoncent pas souvent comme telles, et les bonnes traductions ne ressortent pas. Dans les médias, nous ne voyons pas souvent des annonces de traductions sur les couvertures de livres ou dans le matériel promotionnel pour les jeux vidéo. Ainsi</a:t>
            </a:r>
            <a:r>
              <a:rPr lang="en-US" noProof="0"/>
              <a:t>, </a:t>
            </a:r>
            <a:r>
              <a:rPr lang="en-US"/>
              <a:t>le fait qu’il s’agisse d’une traduction peut rester caché et rarement remarqué </a:t>
            </a:r>
            <a:r>
              <a:rPr lang="en-US" noProof="0"/>
              <a:t>—</a:t>
            </a:r>
            <a:r>
              <a:rPr lang="en-US"/>
              <a:t> à moins que ce ne soit mal fait</a:t>
            </a:r>
            <a:endParaRPr lang="en-CA"/>
          </a:p>
          <a:p>
            <a:pPr>
              <a:defRPr/>
            </a:pPr>
            <a:r>
              <a:rPr lang="en-US"/>
              <a:t> </a:t>
            </a:r>
            <a:endParaRPr lang="en-CA"/>
          </a:p>
          <a:p>
            <a:pPr>
              <a:defRPr/>
            </a:pPr>
            <a:r>
              <a:rPr lang="en-US" err="1"/>
              <a:t>Certaines</a:t>
            </a:r>
            <a:r>
              <a:rPr lang="en-US"/>
              <a:t> des </a:t>
            </a:r>
            <a:r>
              <a:rPr lang="en-US" err="1"/>
              <a:t>meilleures</a:t>
            </a:r>
            <a:r>
              <a:rPr lang="en-US"/>
              <a:t> </a:t>
            </a:r>
            <a:r>
              <a:rPr lang="en-US" err="1"/>
              <a:t>publicités</a:t>
            </a:r>
            <a:r>
              <a:rPr lang="en-US"/>
              <a:t> pour les </a:t>
            </a:r>
            <a:r>
              <a:rPr lang="en-US" noProof="0"/>
              <a:t>services </a:t>
            </a:r>
            <a:r>
              <a:rPr lang="en-US"/>
              <a:t>de </a:t>
            </a:r>
            <a:r>
              <a:rPr lang="en-US" err="1"/>
              <a:t>traduction</a:t>
            </a:r>
            <a:r>
              <a:rPr lang="en-US"/>
              <a:t> </a:t>
            </a:r>
            <a:r>
              <a:rPr lang="en-US" err="1"/>
              <a:t>professionnels</a:t>
            </a:r>
            <a:r>
              <a:rPr lang="en-US"/>
              <a:t> </a:t>
            </a:r>
            <a:r>
              <a:rPr lang="en-US" err="1"/>
              <a:t>sont</a:t>
            </a:r>
            <a:r>
              <a:rPr lang="en-US"/>
              <a:t> les </a:t>
            </a:r>
            <a:r>
              <a:rPr lang="en-US" err="1"/>
              <a:t>nombreuses</a:t>
            </a:r>
            <a:r>
              <a:rPr lang="en-US"/>
              <a:t> </a:t>
            </a:r>
            <a:r>
              <a:rPr lang="en-US" noProof="0"/>
              <a:t>photos </a:t>
            </a:r>
            <a:r>
              <a:rPr lang="en-US"/>
              <a:t>de </a:t>
            </a:r>
            <a:r>
              <a:rPr lang="en-US" err="1"/>
              <a:t>mauvaises</a:t>
            </a:r>
            <a:r>
              <a:rPr lang="en-US"/>
              <a:t> </a:t>
            </a:r>
            <a:r>
              <a:rPr lang="en-US" err="1"/>
              <a:t>traductions</a:t>
            </a:r>
            <a:r>
              <a:rPr lang="en-US"/>
              <a:t> </a:t>
            </a:r>
            <a:r>
              <a:rPr lang="en-US" err="1"/>
              <a:t>drôles</a:t>
            </a:r>
            <a:r>
              <a:rPr lang="en-US"/>
              <a:t> que les gens </a:t>
            </a:r>
            <a:r>
              <a:rPr lang="en-US" err="1"/>
              <a:t>ont</a:t>
            </a:r>
            <a:r>
              <a:rPr lang="en-US"/>
              <a:t> </a:t>
            </a:r>
            <a:r>
              <a:rPr lang="en-US" err="1"/>
              <a:t>recueillies</a:t>
            </a:r>
            <a:r>
              <a:rPr lang="en-US"/>
              <a:t> </a:t>
            </a:r>
            <a:r>
              <a:rPr lang="en-US" err="1"/>
              <a:t>en</a:t>
            </a:r>
            <a:r>
              <a:rPr lang="en-US"/>
              <a:t> </a:t>
            </a:r>
            <a:r>
              <a:rPr lang="en-US" err="1"/>
              <a:t>ligne</a:t>
            </a:r>
            <a:r>
              <a:rPr lang="en-US" noProof="0"/>
              <a:t>. </a:t>
            </a:r>
            <a:r>
              <a:rPr lang="en-US"/>
              <a:t>Par </a:t>
            </a:r>
            <a:r>
              <a:rPr lang="en-US" err="1"/>
              <a:t>exemple</a:t>
            </a:r>
            <a:r>
              <a:rPr lang="en-US" noProof="0"/>
              <a:t>, </a:t>
            </a:r>
            <a:r>
              <a:rPr lang="en-US"/>
              <a:t>la photo de droite </a:t>
            </a:r>
            <a:r>
              <a:rPr lang="en-US" err="1"/>
              <a:t>dit</a:t>
            </a:r>
            <a:r>
              <a:rPr lang="en-US"/>
              <a:t> </a:t>
            </a:r>
            <a:r>
              <a:rPr lang="en-US" err="1"/>
              <a:t>littéralement</a:t>
            </a:r>
            <a:r>
              <a:rPr lang="en-US"/>
              <a:t> « Pain</a:t>
            </a:r>
            <a:r>
              <a:rPr lang="en-US" noProof="0"/>
              <a:t>, </a:t>
            </a:r>
            <a:r>
              <a:rPr lang="en-US"/>
              <a:t>plus de pain » </a:t>
            </a:r>
            <a:r>
              <a:rPr lang="en-US" err="1"/>
              <a:t>en</a:t>
            </a:r>
            <a:r>
              <a:rPr lang="en-US"/>
              <a:t> </a:t>
            </a:r>
            <a:r>
              <a:rPr lang="en-US" err="1"/>
              <a:t>français</a:t>
            </a:r>
            <a:r>
              <a:rPr lang="en-US" noProof="0"/>
              <a:t>, </a:t>
            </a:r>
            <a:r>
              <a:rPr lang="en-US" err="1"/>
              <a:t>mais</a:t>
            </a:r>
            <a:r>
              <a:rPr lang="en-US"/>
              <a:t> « </a:t>
            </a:r>
            <a:r>
              <a:rPr lang="en-US" noProof="0"/>
              <a:t>Pain, </a:t>
            </a:r>
            <a:r>
              <a:rPr lang="en-US"/>
              <a:t>plus de </a:t>
            </a:r>
            <a:r>
              <a:rPr lang="en-US" err="1"/>
              <a:t>douleur</a:t>
            </a:r>
            <a:r>
              <a:rPr lang="en-US"/>
              <a:t> » </a:t>
            </a:r>
            <a:r>
              <a:rPr lang="en-US" err="1"/>
              <a:t>en</a:t>
            </a:r>
            <a:r>
              <a:rPr lang="en-US"/>
              <a:t> </a:t>
            </a:r>
            <a:r>
              <a:rPr lang="en-US" err="1"/>
              <a:t>anglais</a:t>
            </a:r>
            <a:r>
              <a:rPr lang="en-US" noProof="0"/>
              <a:t>. Google </a:t>
            </a:r>
            <a:r>
              <a:rPr lang="en-US"/>
              <a:t>« </a:t>
            </a:r>
            <a:r>
              <a:rPr lang="en-US" err="1"/>
              <a:t>traductions</a:t>
            </a:r>
            <a:r>
              <a:rPr lang="en-US"/>
              <a:t> qui </a:t>
            </a:r>
            <a:r>
              <a:rPr lang="en-US" err="1"/>
              <a:t>ont</a:t>
            </a:r>
            <a:r>
              <a:rPr lang="en-US"/>
              <a:t> mal </a:t>
            </a:r>
            <a:r>
              <a:rPr lang="en-US" err="1"/>
              <a:t>tourné</a:t>
            </a:r>
            <a:r>
              <a:rPr lang="en-US"/>
              <a:t> » pour </a:t>
            </a:r>
            <a:r>
              <a:rPr lang="en-US" err="1"/>
              <a:t>en</a:t>
            </a:r>
            <a:r>
              <a:rPr lang="en-US"/>
              <a:t> savoir plus</a:t>
            </a:r>
            <a:r>
              <a:rPr lang="en-US" noProof="0"/>
              <a:t>.</a:t>
            </a:r>
            <a:endParaRPr lang="en-US">
              <a:cs typeface="Calibri"/>
            </a:endParaRPr>
          </a:p>
          <a:p>
            <a:pPr>
              <a:defRPr/>
            </a:pPr>
            <a:r>
              <a:rPr lang="en-US"/>
              <a:t> </a:t>
            </a:r>
            <a:endParaRPr lang="en-CA"/>
          </a:p>
          <a:p>
            <a:pPr>
              <a:defRPr/>
            </a:pPr>
            <a:r>
              <a:rPr lang="en-US" err="1"/>
              <a:t>Facultatif</a:t>
            </a:r>
            <a:r>
              <a:rPr lang="en-US"/>
              <a:t> </a:t>
            </a:r>
            <a:r>
              <a:rPr lang="en-US" noProof="0"/>
              <a:t>: </a:t>
            </a:r>
            <a:r>
              <a:rPr lang="en-US" err="1"/>
              <a:t>montrez</a:t>
            </a:r>
            <a:r>
              <a:rPr lang="en-US"/>
              <a:t> des </a:t>
            </a:r>
            <a:r>
              <a:rPr lang="en-US" noProof="0"/>
              <a:t>photos </a:t>
            </a:r>
            <a:r>
              <a:rPr lang="en-US" err="1"/>
              <a:t>humoristiques</a:t>
            </a:r>
            <a:r>
              <a:rPr lang="en-US"/>
              <a:t> </a:t>
            </a:r>
            <a:r>
              <a:rPr lang="en-US" err="1"/>
              <a:t>supplémentaires</a:t>
            </a:r>
            <a:r>
              <a:rPr lang="en-US"/>
              <a:t> </a:t>
            </a:r>
            <a:r>
              <a:rPr lang="en-US" noProof="0"/>
              <a:t>(</a:t>
            </a:r>
            <a:r>
              <a:rPr lang="en-US"/>
              <a:t>ci-</a:t>
            </a:r>
            <a:r>
              <a:rPr lang="en-US" err="1"/>
              <a:t>jointes</a:t>
            </a:r>
            <a:r>
              <a:rPr lang="en-US" noProof="0"/>
              <a:t>) </a:t>
            </a:r>
            <a:r>
              <a:rPr lang="en-US"/>
              <a:t>et </a:t>
            </a:r>
            <a:r>
              <a:rPr lang="en-US" err="1"/>
              <a:t>voyez</a:t>
            </a:r>
            <a:r>
              <a:rPr lang="en-US"/>
              <a:t> </a:t>
            </a:r>
            <a:r>
              <a:rPr lang="en-US" err="1"/>
              <a:t>si</a:t>
            </a:r>
            <a:r>
              <a:rPr lang="en-US"/>
              <a:t> les </a:t>
            </a:r>
            <a:r>
              <a:rPr lang="en-US" err="1"/>
              <a:t>élèves</a:t>
            </a:r>
            <a:r>
              <a:rPr lang="en-US"/>
              <a:t> </a:t>
            </a:r>
            <a:r>
              <a:rPr lang="en-US" err="1"/>
              <a:t>peuvent</a:t>
            </a:r>
            <a:r>
              <a:rPr lang="en-US"/>
              <a:t> </a:t>
            </a:r>
            <a:r>
              <a:rPr lang="en-US" err="1"/>
              <a:t>comprendre</a:t>
            </a:r>
            <a:r>
              <a:rPr lang="en-US"/>
              <a:t> </a:t>
            </a:r>
            <a:r>
              <a:rPr lang="en-US" err="1"/>
              <a:t>ce</a:t>
            </a:r>
            <a:r>
              <a:rPr lang="en-US"/>
              <a:t> qui a mal </a:t>
            </a:r>
            <a:r>
              <a:rPr lang="en-US" err="1"/>
              <a:t>tourné</a:t>
            </a:r>
            <a:r>
              <a:rPr lang="en-US" noProof="0"/>
              <a:t>.</a:t>
            </a:r>
            <a:r>
              <a:rPr lang="en-US"/>
              <a:t> </a:t>
            </a:r>
            <a:endParaRPr lang="en-US">
              <a:cs typeface="Calibri"/>
            </a:endParaRPr>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8</a:t>
            </a:fld>
            <a:endParaRPr lang="en-US"/>
          </a:p>
        </p:txBody>
      </p:sp>
    </p:spTree>
    <p:extLst>
      <p:ext uri="{BB962C8B-B14F-4D97-AF65-F5344CB8AC3E}">
        <p14:creationId xmlns:p14="http://schemas.microsoft.com/office/powerpoint/2010/main" val="3016122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IF IN PERSON: </a:t>
            </a:r>
            <a:r>
              <a:rPr lang="en-US" dirty="0" err="1"/>
              <a:t>créer</a:t>
            </a:r>
            <a:r>
              <a:rPr lang="en-US" dirty="0"/>
              <a:t> trois </a:t>
            </a:r>
            <a:r>
              <a:rPr lang="en-US" dirty="0" err="1"/>
              <a:t>colonnes</a:t>
            </a:r>
            <a:r>
              <a:rPr lang="en-US" dirty="0"/>
              <a:t> sur le tableau </a:t>
            </a:r>
            <a:r>
              <a:rPr lang="en-US" dirty="0" err="1"/>
              <a:t>blanc</a:t>
            </a:r>
            <a:r>
              <a:rPr lang="en-US" dirty="0"/>
              <a:t> </a:t>
            </a:r>
            <a:r>
              <a:rPr lang="en-US" dirty="0" err="1"/>
              <a:t>ou</a:t>
            </a:r>
            <a:r>
              <a:rPr lang="en-US" dirty="0"/>
              <a:t> le tableau-papier et </a:t>
            </a:r>
            <a:r>
              <a:rPr lang="en-US" dirty="0" err="1"/>
              <a:t>écrire</a:t>
            </a:r>
            <a:r>
              <a:rPr lang="en-US" dirty="0"/>
              <a:t> </a:t>
            </a:r>
            <a:r>
              <a:rPr lang="en-US" dirty="0" err="1"/>
              <a:t>ce</a:t>
            </a:r>
            <a:r>
              <a:rPr lang="en-US" dirty="0"/>
              <a:t> qui suit </a:t>
            </a:r>
            <a:r>
              <a:rPr lang="en-US" dirty="0" err="1"/>
              <a:t>en</a:t>
            </a:r>
            <a:r>
              <a:rPr lang="en-US" dirty="0"/>
              <a:t> haut de </a:t>
            </a:r>
            <a:r>
              <a:rPr lang="en-US" dirty="0" err="1"/>
              <a:t>chaque</a:t>
            </a:r>
            <a:r>
              <a:rPr lang="en-US" dirty="0"/>
              <a:t> </a:t>
            </a:r>
            <a:r>
              <a:rPr lang="en-US" dirty="0" err="1"/>
              <a:t>colonne</a:t>
            </a:r>
            <a:r>
              <a:rPr lang="en-US" dirty="0"/>
              <a:t> : 1) Choses que nous </a:t>
            </a:r>
            <a:r>
              <a:rPr lang="en-US" dirty="0" err="1"/>
              <a:t>traduisons</a:t>
            </a:r>
            <a:r>
              <a:rPr lang="en-US" dirty="0"/>
              <a:t> (p. ex., menus de restaurant), 2) </a:t>
            </a:r>
            <a:r>
              <a:rPr lang="en-US" dirty="0" err="1"/>
              <a:t>Exemples</a:t>
            </a:r>
            <a:r>
              <a:rPr lang="en-US" dirty="0"/>
              <a:t> précis, 3) </a:t>
            </a:r>
            <a:r>
              <a:rPr lang="en-US" dirty="0" err="1"/>
              <a:t>Quelles</a:t>
            </a:r>
            <a:r>
              <a:rPr lang="en-US" dirty="0"/>
              <a:t> </a:t>
            </a:r>
            <a:r>
              <a:rPr lang="en-US" dirty="0" err="1"/>
              <a:t>sont</a:t>
            </a:r>
            <a:r>
              <a:rPr lang="en-US" dirty="0"/>
              <a:t> </a:t>
            </a:r>
            <a:r>
              <a:rPr lang="en-US" dirty="0" err="1"/>
              <a:t>certaines</a:t>
            </a:r>
            <a:r>
              <a:rPr lang="en-US" dirty="0"/>
              <a:t> des raisons pour </a:t>
            </a:r>
            <a:r>
              <a:rPr lang="en-US" dirty="0" err="1"/>
              <a:t>lesquelles</a:t>
            </a:r>
            <a:r>
              <a:rPr lang="en-US" dirty="0"/>
              <a:t> nous </a:t>
            </a:r>
            <a:r>
              <a:rPr lang="en-US" dirty="0" err="1"/>
              <a:t>traduisons</a:t>
            </a:r>
            <a:r>
              <a:rPr lang="en-US" dirty="0"/>
              <a:t>?</a:t>
            </a:r>
          </a:p>
          <a:p>
            <a:pPr>
              <a:defRPr/>
            </a:pPr>
            <a:r>
              <a:rPr lang="en-US" dirty="0"/>
              <a:t>IF ONLINE: </a:t>
            </a:r>
            <a:r>
              <a:rPr lang="fr-CA" dirty="0"/>
              <a:t>Dans le cadre de cette activité, demandez aux étudiantes et aux étudiants de répondre à quelques questions initiales sur </a:t>
            </a:r>
            <a:r>
              <a:rPr lang="fr-CA" dirty="0" err="1"/>
              <a:t>Padlet</a:t>
            </a:r>
            <a:r>
              <a:rPr lang="fr-CA" dirty="0"/>
              <a:t> afin d’amorcer une réflexion sur la mesure dans laquelle la traduction touche nos vies et sur les situations dans lesquelles les participantes et les participants interagissent avec elle :</a:t>
            </a:r>
            <a:endParaRPr lang="fr-CA" dirty="0">
              <a:cs typeface="Calibri" panose="020F0502020204030204"/>
            </a:endParaRPr>
          </a:p>
          <a:p>
            <a:pPr lvl="1">
              <a:defRPr/>
            </a:pPr>
            <a:r>
              <a:rPr lang="fr-CA" dirty="0"/>
              <a:t>Pour accéder directement au </a:t>
            </a:r>
            <a:r>
              <a:rPr lang="fr-CA" dirty="0" err="1"/>
              <a:t>Padlet</a:t>
            </a:r>
            <a:r>
              <a:rPr lang="fr-CA" dirty="0"/>
              <a:t> : </a:t>
            </a:r>
            <a:r>
              <a:rPr lang="fr-CA" u="sng" dirty="0">
                <a:hlinkClick r:id="rId3"/>
              </a:rPr>
              <a:t>https://padlet.com/GLConEd/1whts1vsq62oblsv</a:t>
            </a:r>
            <a:r>
              <a:rPr lang="fr-CA" dirty="0"/>
              <a:t> </a:t>
            </a:r>
            <a:endParaRPr lang="fr-CA" dirty="0">
              <a:cs typeface="Calibri"/>
            </a:endParaRPr>
          </a:p>
          <a:p>
            <a:pPr lvl="2" algn="just">
              <a:defRPr/>
            </a:pPr>
            <a:r>
              <a:rPr lang="fr-CA" u="sng" dirty="0"/>
              <a:t>Questions du </a:t>
            </a:r>
            <a:r>
              <a:rPr lang="fr-CA" u="sng" dirty="0" err="1"/>
              <a:t>Padlet</a:t>
            </a:r>
            <a:r>
              <a:rPr lang="fr-CA" u="sng" dirty="0"/>
              <a:t> :</a:t>
            </a:r>
          </a:p>
          <a:p>
            <a:pPr marL="1200150" lvl="2" indent="-285750" algn="just">
              <a:buFont typeface="Wingdings"/>
              <a:buChar char="▪"/>
              <a:defRPr/>
            </a:pPr>
            <a:r>
              <a:rPr lang="fr-CA" i="1" dirty="0"/>
              <a:t>1) « Les choses que nous traduisons (p.ex. menus de restaurants)? » </a:t>
            </a:r>
            <a:endParaRPr lang="en-US" dirty="0"/>
          </a:p>
          <a:p>
            <a:pPr marL="1657350" lvl="3" indent="-285750" algn="just">
              <a:buFont typeface="Symbol"/>
              <a:buChar char="•"/>
              <a:defRPr/>
            </a:pPr>
            <a:r>
              <a:rPr lang="fr-CA" dirty="0"/>
              <a:t>Exemples (si les participantes et participants manquent d’inspiration) : jeux vidéo, films, émissions de télévision et livres, mais vous pourriez aussi penser à des domaines non littéraires, comme les médias d’information, les documents gouvernementaux, les emballages, les manuels d’instruction... Vous pourriez poser une question telle que « lis-tu quelque chose de traduit quand tu prends ton petit-déjeuner? », puis demandez : </a:t>
            </a:r>
            <a:endParaRPr lang="en-US" dirty="0"/>
          </a:p>
          <a:p>
            <a:pPr marL="1200150" lvl="2" indent="-285750" algn="just">
              <a:buFont typeface="Wingdings"/>
              <a:buChar char="▪"/>
              <a:defRPr/>
            </a:pPr>
            <a:r>
              <a:rPr lang="fr-CA" i="1" dirty="0"/>
              <a:t>2) « Peux-tu penser à des exemples pour chacun? »</a:t>
            </a:r>
            <a:endParaRPr lang="en-US" dirty="0"/>
          </a:p>
          <a:p>
            <a:pPr marL="1657350" lvl="3" indent="-285750" algn="just">
              <a:buFont typeface="Symbol"/>
              <a:buChar char="•"/>
              <a:defRPr/>
            </a:pPr>
            <a:r>
              <a:rPr lang="fr-CA" dirty="0"/>
              <a:t>Vous demandez ici des exemples d’œuvres traduites. Si les participantes et participants éprouvent de la difficulté, demandez-leur :</a:t>
            </a:r>
            <a:endParaRPr lang="en-US" dirty="0"/>
          </a:p>
          <a:p>
            <a:pPr marL="2114550" lvl="4" indent="-285750" algn="just">
              <a:buFont typeface="Courier New"/>
              <a:buChar char="○"/>
              <a:defRPr/>
            </a:pPr>
            <a:r>
              <a:rPr lang="fr-CA" i="1" dirty="0"/>
              <a:t>« Quels sont les films ou les émissions de télévision que tu as regardés avec des sous-titres ou du doublage? Quels sont les livres traduits que tu as lus? Peux-tu penser à d’autres exemples de médias traduits? Quels types d’organisations ou d’entreprises ont besoin de traductions, et pour quelles raisons? »</a:t>
            </a:r>
            <a:endParaRPr lang="en-US" dirty="0"/>
          </a:p>
          <a:p>
            <a:pPr marL="1657350" lvl="3" indent="-285750" algn="just">
              <a:buFont typeface="Symbol"/>
              <a:buChar char="•"/>
              <a:defRPr/>
            </a:pPr>
            <a:r>
              <a:rPr lang="fr-CA" dirty="0"/>
              <a:t>N’hésitez pas à ajouter quelques exemples de médias traduits qui vous sont familiers, comme : La maison aux esprits, par Isabelle Allende (roman, traduit de l’espagnol au français); Squid Game ou Le Jeu du calmar (série télévisée, traduite du coréen au français), série de jeux vidéo The </a:t>
            </a:r>
            <a:r>
              <a:rPr lang="fr-CA" dirty="0" err="1"/>
              <a:t>Witcher</a:t>
            </a:r>
            <a:r>
              <a:rPr lang="fr-CA" dirty="0"/>
              <a:t> (traduit du polonais au français) Harry Potter, Le seigneur des anneaux. </a:t>
            </a:r>
            <a:endParaRPr lang="en-US" dirty="0"/>
          </a:p>
          <a:p>
            <a:pPr marL="1657350" lvl="3" indent="-285750" algn="just">
              <a:buFont typeface="Symbol"/>
              <a:buChar char="•"/>
              <a:defRPr/>
            </a:pPr>
            <a:r>
              <a:rPr lang="fr-CA" dirty="0"/>
              <a:t>Autres exemples auxquels elles et ils n’auront peut-être pas pensé : instructions pour assembler un bureau, livrets de garantie de nouveaux appareils électroniques, etc. </a:t>
            </a:r>
            <a:endParaRPr lang="fr-CA" dirty="0">
              <a:cs typeface="Calibri"/>
            </a:endParaRPr>
          </a:p>
          <a:p>
            <a:pPr marL="1200150" lvl="2" indent="-285750" algn="just">
              <a:buFont typeface="Wingdings"/>
              <a:buChar char="▪"/>
              <a:defRPr/>
            </a:pPr>
            <a:r>
              <a:rPr lang="fr-CA" dirty="0"/>
              <a:t>3) « </a:t>
            </a:r>
            <a:r>
              <a:rPr lang="fr-CA" i="1" dirty="0"/>
              <a:t>Quelles sont les raisons pour lesquelles nous traduisons? »</a:t>
            </a:r>
            <a:endParaRPr lang="en-US" dirty="0"/>
          </a:p>
          <a:p>
            <a:pPr marL="1657350" lvl="3" indent="-285750" algn="just">
              <a:buFont typeface="Symbol"/>
              <a:buChar char="•"/>
              <a:defRPr/>
            </a:pPr>
            <a:r>
              <a:rPr lang="fr-CA" dirty="0"/>
              <a:t>Exemples : Nous traduisons pour transmettre un message, une émotion ou pour informer. La traduction est essentielle, car elle permet de diffuser de nouvelles informations, idées et connaissances à travers le monde, et de communiquer efficacement entre des cultures différentes. Mais les raisons pour lesquelles des traductions sont obtenues varient selon l’intervenant en cause. Par exemple:</a:t>
            </a:r>
            <a:endParaRPr lang="fr-CA" dirty="0">
              <a:cs typeface="Calibri"/>
            </a:endParaRPr>
          </a:p>
          <a:p>
            <a:pPr marL="2114550" lvl="4" indent="-285750" algn="just">
              <a:buFont typeface="Courier New"/>
              <a:buChar char="○"/>
              <a:defRPr/>
            </a:pPr>
            <a:r>
              <a:rPr lang="fr-CA" dirty="0"/>
              <a:t>Les gouvernements font traduire pour offrir des services à des populations variées ou pour collaborer avec d’autres pays. </a:t>
            </a:r>
            <a:endParaRPr lang="en-US" dirty="0"/>
          </a:p>
          <a:p>
            <a:pPr marL="2114550" lvl="4" indent="-285750" algn="just">
              <a:buFont typeface="Courier New"/>
              <a:buChar char="○"/>
              <a:defRPr/>
            </a:pPr>
            <a:r>
              <a:rPr lang="fr-CA" dirty="0"/>
              <a:t>Les groupes culturels et artistiques font traduire pour élargir leur public. </a:t>
            </a:r>
            <a:endParaRPr lang="en-US" dirty="0"/>
          </a:p>
          <a:p>
            <a:pPr marL="2114550" lvl="4" indent="-285750" algn="just">
              <a:buFont typeface="Courier New"/>
              <a:buChar char="○"/>
              <a:defRPr/>
            </a:pPr>
            <a:r>
              <a:rPr lang="fr-CA" dirty="0"/>
              <a:t>Les entreprises veulent vendre leurs produits à l’échelle internationale ou établir leur présence dans des marchés étrangers.</a:t>
            </a:r>
            <a:endParaRPr lang="en-US" dirty="0"/>
          </a:p>
          <a:p>
            <a:pPr marL="2114550" lvl="4" indent="-285750" algn="just">
              <a:buFont typeface="Courier New"/>
              <a:buChar char="○"/>
              <a:defRPr/>
            </a:pPr>
            <a:r>
              <a:rPr lang="fr-CA" dirty="0"/>
              <a:t>Les organisations religieuses ont de tout temps recouru à la traduction pour répandre leurs convictions et faciliter les activités missionnaires.</a:t>
            </a:r>
            <a:endParaRPr lang="en-US" dirty="0"/>
          </a:p>
          <a:p>
            <a:pPr marL="285750" indent="-285750">
              <a:buFont typeface="Symbol"/>
              <a:buChar char="•"/>
              <a:defRPr/>
            </a:pPr>
            <a:r>
              <a:rPr lang="fr-CA" dirty="0"/>
              <a:t>Fin de l’activité :</a:t>
            </a:r>
            <a:endParaRPr lang="en-US" dirty="0"/>
          </a:p>
          <a:p>
            <a:pPr marL="742950" lvl="1" indent="-285750">
              <a:buFont typeface="Courier New"/>
              <a:buChar char="○"/>
              <a:defRPr/>
            </a:pPr>
            <a:r>
              <a:rPr lang="fr-CA" dirty="0"/>
              <a:t>Lisez les réponses, formulez des commentaires sur ce que vous remarquez, et invitez les participantes et participants à développer leurs réponses. </a:t>
            </a:r>
            <a:endParaRPr lang="fr-CA" dirty="0">
              <a:cs typeface="Calibri"/>
            </a:endParaRPr>
          </a:p>
          <a:p>
            <a:pPr marL="742950" lvl="1" indent="-285750">
              <a:buFont typeface="Courier New"/>
              <a:buChar char="○"/>
              <a:defRPr/>
            </a:pPr>
            <a:r>
              <a:rPr lang="fr-CA" dirty="0"/>
              <a:t>Concluez l’activité en utilisant le </a:t>
            </a:r>
            <a:r>
              <a:rPr lang="fr-CA" dirty="0" err="1"/>
              <a:t>Padlet</a:t>
            </a:r>
            <a:r>
              <a:rPr lang="fr-CA" dirty="0"/>
              <a:t> pour expliquer la façon dont la traduction permet à différentes langues et cultures d’interagir. Exemple : </a:t>
            </a:r>
            <a:endParaRPr lang="en-US" dirty="0"/>
          </a:p>
          <a:p>
            <a:pPr marL="1200150" lvl="2" indent="-285750">
              <a:buFont typeface="Wingdings"/>
              <a:buChar char="▪"/>
              <a:defRPr/>
            </a:pPr>
            <a:r>
              <a:rPr lang="fr-CA" dirty="0"/>
              <a:t>« </a:t>
            </a:r>
            <a:r>
              <a:rPr lang="fr-CA" i="1" dirty="0"/>
              <a:t>Un simple coup d’œil à cette liste montre clairement que nous sommes en contact avec des œuvres traduites presque tous les jours. Bien qu’il reste encore beaucoup de chemin à parcourir, la traduction devient de plus en plus multidirectionnelle, ce qui signifie que, même si beaucoup de contenus en anglais sont traduits dans d’autres langues, de plus en plus de contenus dans d’autres langues sont diffusés à une échelle internationale. »</a:t>
            </a:r>
            <a:endParaRPr lang="en-US" dirty="0"/>
          </a:p>
          <a:p>
            <a:pPr marL="1200150" lvl="2" indent="-285750">
              <a:buFont typeface="Wingdings"/>
              <a:buChar char="▪"/>
              <a:defRPr/>
            </a:pPr>
            <a:r>
              <a:rPr lang="fr-CA" i="1" dirty="0"/>
              <a:t>« À la base, la traduction consiste à mettre en contact des langues et des cultures différentes en prenant les médias d’une culture et en les transposant dans une autre. Lorsqu’elle est bien faite, la transition est transparente, et on peut se retrouver avec une génération d’enfants qui grandissent sans jamais se rendre compte que leurs Pokémons préférés ont des noms différents dans la langue d’origine. »</a:t>
            </a:r>
            <a:endParaRPr lang="en-US" dirty="0"/>
          </a:p>
          <a:p>
            <a:pPr>
              <a:defRPr/>
            </a:pPr>
            <a:endParaRPr lang="en-US" kern="1200" dirty="0">
              <a:effectLst/>
              <a:cs typeface="Calibri"/>
            </a:endParaRPr>
          </a:p>
          <a:p>
            <a:pPr marL="0" marR="0" lvl="0" indent="0" algn="l" defTabSz="914400">
              <a:lnSpc>
                <a:spcPct val="100000"/>
              </a:lnSpc>
              <a:spcBef>
                <a:spcPts val="0"/>
              </a:spcBef>
              <a:spcAft>
                <a:spcPts val="0"/>
              </a:spcAft>
              <a:buClrTx/>
              <a:buSzTx/>
              <a:buFontTx/>
              <a:buNone/>
              <a:tabLst/>
              <a:defRPr/>
            </a:pPr>
            <a:endParaRPr lang="en-CA" dirty="0">
              <a:cs typeface="Calibri"/>
            </a:endParaRPr>
          </a:p>
          <a:p>
            <a:pPr>
              <a:defRPr/>
            </a:pP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2262839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F0C552-5875-42A1-B03F-6C95DBD0FE1E}" type="slidenum">
              <a:rPr lang="en-CA" smtClean="0"/>
              <a:t>10</a:t>
            </a:fld>
            <a:endParaRPr lang="en-CA"/>
          </a:p>
        </p:txBody>
      </p:sp>
    </p:spTree>
    <p:extLst>
      <p:ext uri="{BB962C8B-B14F-4D97-AF65-F5344CB8AC3E}">
        <p14:creationId xmlns:p14="http://schemas.microsoft.com/office/powerpoint/2010/main" val="1595644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Symbol"/>
              <a:buChar char="•"/>
            </a:pPr>
            <a:r>
              <a:rPr lang="fr-CA"/>
              <a:t>assurez-vous d’activer les sous-titres français avant de lire la vidéo</a:t>
            </a:r>
          </a:p>
          <a:p>
            <a:pPr marL="171450" indent="-171450">
              <a:buFont typeface="Symbol"/>
              <a:buChar char="•"/>
            </a:pPr>
            <a:r>
              <a:rPr lang="fr-CA"/>
              <a:t>La première diapositive est une courte vidéo (2 minutes) qui donne un très bref aperçu de l’histoire de la traduction. Montrez la vidéo (atelier en anglais uniquement - pour l’atelier en français, passez en revue les principaux points de la présentation PowerPoint et les questions de discussion). La vidéo est intégrée dans la diapositive, mais si vous souhaitez l’ouvrir séparément, le lien est le suivant : </a:t>
            </a:r>
            <a:r>
              <a:rPr lang="fr-CA" u="sng">
                <a:hlinkClick r:id="rId3"/>
              </a:rPr>
              <a:t>https://www.youtube.com/watch?v=Ukqmyv50ijY</a:t>
            </a:r>
            <a:endParaRPr lang="fr-FR">
              <a:cs typeface="Calibri"/>
            </a:endParaRPr>
          </a:p>
          <a:p>
            <a:pPr marL="171450" indent="-171450">
              <a:buFont typeface="Symbol"/>
              <a:buChar char="•"/>
            </a:pPr>
            <a:r>
              <a:rPr lang="fr-CA"/>
              <a:t>Dites ceci avant de démarrer la vidéo : </a:t>
            </a:r>
            <a:r>
              <a:rPr lang="fr-CA" i="1"/>
              <a:t>« Il existe de nombreuses idées fausses sur la traduction en tant que secteur d’activité et en tant que carrière, et peu de gens connaissent l’histoire de ce secteur. Commençons par examiner l’évolution de ce secteur au fil des ans. »</a:t>
            </a:r>
            <a:endParaRPr lang="fr-FR"/>
          </a:p>
          <a:p>
            <a:r>
              <a:rPr lang="fr-FR"/>
              <a:t> </a:t>
            </a:r>
            <a:endParaRPr lang="fr-FR">
              <a:cs typeface="Calibri"/>
            </a:endParaRPr>
          </a:p>
          <a:p>
            <a:endParaRPr lang="en-CA"/>
          </a:p>
        </p:txBody>
      </p:sp>
      <p:sp>
        <p:nvSpPr>
          <p:cNvPr id="4" name="Slide Number Placeholder 3"/>
          <p:cNvSpPr>
            <a:spLocks noGrp="1"/>
          </p:cNvSpPr>
          <p:nvPr>
            <p:ph type="sldNum" sz="quarter" idx="5"/>
          </p:nvPr>
        </p:nvSpPr>
        <p:spPr/>
        <p:txBody>
          <a:bodyPr/>
          <a:lstStyle/>
          <a:p>
            <a:fld id="{16F0C552-5875-42A1-B03F-6C95DBD0FE1E}" type="slidenum">
              <a:rPr lang="en-CA" smtClean="0"/>
              <a:t>11</a:t>
            </a:fld>
            <a:endParaRPr lang="en-CA"/>
          </a:p>
        </p:txBody>
      </p:sp>
    </p:spTree>
    <p:extLst>
      <p:ext uri="{BB962C8B-B14F-4D97-AF65-F5344CB8AC3E}">
        <p14:creationId xmlns:p14="http://schemas.microsoft.com/office/powerpoint/2010/main" val="2530863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Symbol"/>
              <a:buChar char="•"/>
              <a:defRPr/>
            </a:pPr>
            <a:r>
              <a:rPr lang="fr-CA"/>
              <a:t>Ensuite, posez les questions de discussion suivantes à la cantonade : </a:t>
            </a:r>
            <a:endParaRPr lang="en-US"/>
          </a:p>
          <a:p>
            <a:pPr marL="628650" lvl="1" indent="-171450">
              <a:buFont typeface="Courier New"/>
              <a:buChar char="○"/>
              <a:defRPr/>
            </a:pPr>
            <a:r>
              <a:rPr lang="fr-CA" i="1"/>
              <a:t>D’après la vidéo, quels ont été, selon toi, les changements les plus importants survenus au fil du temps dans la manière de traduire?</a:t>
            </a:r>
            <a:endParaRPr lang="en-US"/>
          </a:p>
          <a:p>
            <a:pPr marL="628650" lvl="1" indent="-171450">
              <a:buFont typeface="Courier New"/>
              <a:buChar char="○"/>
              <a:defRPr/>
            </a:pPr>
            <a:r>
              <a:rPr lang="fr-CA" i="1"/>
              <a:t>Quels sont les autres points qui t’ont paru importants?</a:t>
            </a:r>
            <a:endParaRPr lang="en-US"/>
          </a:p>
          <a:p>
            <a:pPr>
              <a:defRPr/>
            </a:pPr>
            <a:endParaRPr lang="en-US">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1558029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Comme la </a:t>
            </a:r>
            <a:r>
              <a:rPr lang="en-CA" err="1"/>
              <a:t>vidéo</a:t>
            </a:r>
            <a:r>
              <a:rPr lang="en-CA"/>
              <a:t> l’a mentionné, la plupart des premières communications interculturelles étaient l’interprétation orale en raison du manque de technologie et de connaissances en écriture. Les exemples de traductions écrites anciennes sont rares.</a:t>
            </a:r>
            <a:endParaRPr lang="en-US"/>
          </a:p>
          <a:p>
            <a:r>
              <a:rPr lang="en-CA"/>
              <a:t> </a:t>
            </a:r>
            <a:endParaRPr lang="en-CA">
              <a:cs typeface="Calibri"/>
            </a:endParaRPr>
          </a:p>
          <a:p>
            <a:r>
              <a:rPr lang="en-CA" err="1"/>
              <a:t>L’un</a:t>
            </a:r>
            <a:r>
              <a:rPr lang="en-CA"/>
              <a:t> des </a:t>
            </a:r>
            <a:r>
              <a:rPr lang="en-CA" err="1"/>
              <a:t>textes</a:t>
            </a:r>
            <a:r>
              <a:rPr lang="en-CA"/>
              <a:t> les plus traduits dans la culture occidentale est la Bible chrétienne. La première traduction de l’Ancien Testament encore existante a été faite par des érudits juifs de l’hébreu original en grec ancien. On l’appelle le « Septaguint », pour les 70 traducteurs qui y ont travaillé. La légende raconte que chaque traducteur était enfermé dans une pièce séparée et travaillait de manière indépendante, mais tous ont trouvé des traductions identiques. Cette histoire n’est probablement pas complètement vraie, car différents traducteurs ne traduisent presque jamais le même texte de la même manière. Mais l’idée principale est qu’à cette époque de l’histoire, toutes les traductions étaient faites à la main et copiées de la même manière encore et encore! C’était un processus très fastidieux qui pouvait prendre des mois</a:t>
            </a:r>
            <a:r>
              <a:rPr lang="en-CA">
                <a:effectLst/>
              </a:rPr>
              <a:t>, </a:t>
            </a:r>
            <a:r>
              <a:rPr lang="en-CA"/>
              <a:t>voire des années</a:t>
            </a:r>
            <a:r>
              <a:rPr lang="en-CA">
                <a:effectLst/>
              </a:rPr>
              <a:t>, </a:t>
            </a:r>
            <a:r>
              <a:rPr lang="en-CA"/>
              <a:t>pour produire une traduction</a:t>
            </a:r>
            <a:r>
              <a:rPr lang="en-CA">
                <a:effectLst/>
              </a:rPr>
              <a:t>.</a:t>
            </a:r>
            <a:endParaRPr lang="en-CA"/>
          </a:p>
          <a:p>
            <a:r>
              <a:rPr lang="en-CA"/>
              <a:t> </a:t>
            </a:r>
            <a:endParaRPr lang="en-CA">
              <a:cs typeface="Calibri"/>
            </a:endParaRPr>
          </a:p>
          <a:p>
            <a:r>
              <a:rPr lang="en-CA"/>
              <a:t>La </a:t>
            </a:r>
            <a:r>
              <a:rPr lang="en-CA" err="1"/>
              <a:t>traduction</a:t>
            </a:r>
            <a:r>
              <a:rPr lang="en-CA"/>
              <a:t> a </a:t>
            </a:r>
            <a:r>
              <a:rPr lang="en-CA" err="1"/>
              <a:t>prospéré</a:t>
            </a:r>
            <a:r>
              <a:rPr lang="en-CA"/>
              <a:t> surtout dans les </a:t>
            </a:r>
            <a:r>
              <a:rPr lang="en-CA" err="1"/>
              <a:t>régions</a:t>
            </a:r>
            <a:r>
              <a:rPr lang="en-CA"/>
              <a:t> </a:t>
            </a:r>
            <a:r>
              <a:rPr lang="en-CA" err="1"/>
              <a:t>où</a:t>
            </a:r>
            <a:r>
              <a:rPr lang="en-CA"/>
              <a:t> les contacts et les </a:t>
            </a:r>
            <a:r>
              <a:rPr lang="en-CA" err="1"/>
              <a:t>échanges</a:t>
            </a:r>
            <a:r>
              <a:rPr lang="en-CA"/>
              <a:t> entre les </a:t>
            </a:r>
            <a:r>
              <a:rPr lang="en-CA" err="1"/>
              <a:t>différents</a:t>
            </a:r>
            <a:r>
              <a:rPr lang="en-CA"/>
              <a:t> </a:t>
            </a:r>
            <a:r>
              <a:rPr lang="en-CA" err="1"/>
              <a:t>groupes</a:t>
            </a:r>
            <a:r>
              <a:rPr lang="en-CA"/>
              <a:t> </a:t>
            </a:r>
            <a:r>
              <a:rPr lang="en-CA" err="1"/>
              <a:t>linguistiques</a:t>
            </a:r>
            <a:r>
              <a:rPr lang="en-CA"/>
              <a:t> </a:t>
            </a:r>
            <a:r>
              <a:rPr lang="en-CA" err="1"/>
              <a:t>ont</a:t>
            </a:r>
            <a:r>
              <a:rPr lang="en-CA"/>
              <a:t> </a:t>
            </a:r>
            <a:r>
              <a:rPr lang="en-CA" err="1"/>
              <a:t>augmenté</a:t>
            </a:r>
            <a:r>
              <a:rPr lang="en-CA">
                <a:effectLst/>
              </a:rPr>
              <a:t>.</a:t>
            </a:r>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28616829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r>
              <a:rPr lang="en-US"/>
              <a:t>Fast Fashion and Greenwashing</a:t>
            </a:r>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r>
              <a:rPr lang="en-US"/>
              <a:t>Fast Fashion and Greenwashing</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r>
              <a:rPr lang="en-US"/>
              <a:t>Fast Fashion and Greenwashing</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r>
              <a:rPr lang="en-US"/>
              <a:t>Fast Fashion and Greenwashing</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r>
              <a:rPr lang="en-US"/>
              <a:t>Fast Fashion and Greenwashing</a:t>
            </a:r>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emiBo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HEADSHOTS: CROPPING</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SLIDE</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ium" panose="020B0503050203000203" pitchFamily="34" charset="0"/>
                  <a:ea typeface="Roboto" charset="0"/>
                  <a:cs typeface="Roboto" charset="0"/>
                </a:rPr>
                <a:t>HEADSHOTS: CROPPING</a:t>
              </a:r>
              <a:r>
                <a:rPr lang="en-US" sz="1400" b="0" i="0" baseline="0">
                  <a:solidFill>
                    <a:schemeClr val="bg1"/>
                  </a:solidFill>
                  <a:latin typeface="IBM Plex Sans Medium" panose="020B0503050203000203" pitchFamily="34" charset="0"/>
                  <a:ea typeface="Roboto" charset="0"/>
                  <a:cs typeface="Roboto" charset="0"/>
                </a:rPr>
                <a:t> TIPS</a:t>
              </a:r>
              <a:endParaRPr lang="en-US" sz="1400" b="0" i="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9" Type="http://schemas.openxmlformats.org/officeDocument/2006/relationships/slideLayout" Target="../slideLayouts/slideLayout68.xml"/><Relationship Id="rId21" Type="http://schemas.openxmlformats.org/officeDocument/2006/relationships/slideLayout" Target="../slideLayouts/slideLayout50.xml"/><Relationship Id="rId34" Type="http://schemas.openxmlformats.org/officeDocument/2006/relationships/slideLayout" Target="../slideLayouts/slideLayout63.xml"/><Relationship Id="rId42" Type="http://schemas.openxmlformats.org/officeDocument/2006/relationships/slideLayout" Target="../slideLayouts/slideLayout71.xml"/><Relationship Id="rId47" Type="http://schemas.openxmlformats.org/officeDocument/2006/relationships/slideLayout" Target="../slideLayouts/slideLayout76.xml"/><Relationship Id="rId50" Type="http://schemas.openxmlformats.org/officeDocument/2006/relationships/slideLayout" Target="../slideLayouts/slideLayout79.xml"/><Relationship Id="rId55" Type="http://schemas.openxmlformats.org/officeDocument/2006/relationships/slideLayout" Target="../slideLayouts/slideLayout84.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9" Type="http://schemas.openxmlformats.org/officeDocument/2006/relationships/slideLayout" Target="../slideLayouts/slideLayout58.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32" Type="http://schemas.openxmlformats.org/officeDocument/2006/relationships/slideLayout" Target="../slideLayouts/slideLayout61.xml"/><Relationship Id="rId37" Type="http://schemas.openxmlformats.org/officeDocument/2006/relationships/slideLayout" Target="../slideLayouts/slideLayout66.xml"/><Relationship Id="rId40" Type="http://schemas.openxmlformats.org/officeDocument/2006/relationships/slideLayout" Target="../slideLayouts/slideLayout69.xml"/><Relationship Id="rId45" Type="http://schemas.openxmlformats.org/officeDocument/2006/relationships/slideLayout" Target="../slideLayouts/slideLayout74.xml"/><Relationship Id="rId53" Type="http://schemas.openxmlformats.org/officeDocument/2006/relationships/slideLayout" Target="../slideLayouts/slideLayout82.xml"/><Relationship Id="rId58" Type="http://schemas.openxmlformats.org/officeDocument/2006/relationships/theme" Target="../theme/theme2.xml"/><Relationship Id="rId5" Type="http://schemas.openxmlformats.org/officeDocument/2006/relationships/slideLayout" Target="../slideLayouts/slideLayout34.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 Id="rId35" Type="http://schemas.openxmlformats.org/officeDocument/2006/relationships/slideLayout" Target="../slideLayouts/slideLayout64.xml"/><Relationship Id="rId43" Type="http://schemas.openxmlformats.org/officeDocument/2006/relationships/slideLayout" Target="../slideLayouts/slideLayout72.xml"/><Relationship Id="rId48" Type="http://schemas.openxmlformats.org/officeDocument/2006/relationships/slideLayout" Target="../slideLayouts/slideLayout77.xml"/><Relationship Id="rId56" Type="http://schemas.openxmlformats.org/officeDocument/2006/relationships/slideLayout" Target="../slideLayouts/slideLayout85.xml"/><Relationship Id="rId8" Type="http://schemas.openxmlformats.org/officeDocument/2006/relationships/slideLayout" Target="../slideLayouts/slideLayout37.xml"/><Relationship Id="rId51" Type="http://schemas.openxmlformats.org/officeDocument/2006/relationships/slideLayout" Target="../slideLayouts/slideLayout80.xml"/><Relationship Id="rId3" Type="http://schemas.openxmlformats.org/officeDocument/2006/relationships/slideLayout" Target="../slideLayouts/slideLayout32.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33" Type="http://schemas.openxmlformats.org/officeDocument/2006/relationships/slideLayout" Target="../slideLayouts/slideLayout62.xml"/><Relationship Id="rId38" Type="http://schemas.openxmlformats.org/officeDocument/2006/relationships/slideLayout" Target="../slideLayouts/slideLayout67.xml"/><Relationship Id="rId46" Type="http://schemas.openxmlformats.org/officeDocument/2006/relationships/slideLayout" Target="../slideLayouts/slideLayout75.xml"/><Relationship Id="rId59" Type="http://schemas.openxmlformats.org/officeDocument/2006/relationships/image" Target="../media/image1.png"/><Relationship Id="rId20" Type="http://schemas.openxmlformats.org/officeDocument/2006/relationships/slideLayout" Target="../slideLayouts/slideLayout49.xml"/><Relationship Id="rId41" Type="http://schemas.openxmlformats.org/officeDocument/2006/relationships/slideLayout" Target="../slideLayouts/slideLayout70.xml"/><Relationship Id="rId54" Type="http://schemas.openxmlformats.org/officeDocument/2006/relationships/slideLayout" Target="../slideLayouts/slideLayout8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36" Type="http://schemas.openxmlformats.org/officeDocument/2006/relationships/slideLayout" Target="../slideLayouts/slideLayout65.xml"/><Relationship Id="rId49" Type="http://schemas.openxmlformats.org/officeDocument/2006/relationships/slideLayout" Target="../slideLayouts/slideLayout78.xml"/><Relationship Id="rId57" Type="http://schemas.openxmlformats.org/officeDocument/2006/relationships/slideLayout" Target="../slideLayouts/slideLayout86.xml"/><Relationship Id="rId10" Type="http://schemas.openxmlformats.org/officeDocument/2006/relationships/slideLayout" Target="../slideLayouts/slideLayout39.xml"/><Relationship Id="rId31" Type="http://schemas.openxmlformats.org/officeDocument/2006/relationships/slideLayout" Target="../slideLayouts/slideLayout60.xml"/><Relationship Id="rId44" Type="http://schemas.openxmlformats.org/officeDocument/2006/relationships/slideLayout" Target="../slideLayouts/slideLayout73.xml"/><Relationship Id="rId52"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r>
              <a:rPr lang="en-US"/>
              <a:t>Fast Fashion and Greenwashing</a:t>
            </a:r>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sldNum="0"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683" r:id="rId23"/>
    <p:sldLayoutId id="2147483684" r:id="rId24"/>
    <p:sldLayoutId id="2147483707" r:id="rId25"/>
    <p:sldLayoutId id="2147483708" r:id="rId26"/>
    <p:sldLayoutId id="2147483709" r:id="rId27"/>
    <p:sldLayoutId id="2147483710" r:id="rId28"/>
    <p:sldLayoutId id="2147483712" r:id="rId29"/>
    <p:sldLayoutId id="2147483713" r:id="rId30"/>
    <p:sldLayoutId id="2147483714" r:id="rId31"/>
    <p:sldLayoutId id="2147483715" r:id="rId32"/>
    <p:sldLayoutId id="2147483716" r:id="rId33"/>
    <p:sldLayoutId id="2147483717" r:id="rId34"/>
    <p:sldLayoutId id="2147483718" r:id="rId35"/>
    <p:sldLayoutId id="2147483719" r:id="rId36"/>
    <p:sldLayoutId id="2147483720" r:id="rId37"/>
    <p:sldLayoutId id="2147483721" r:id="rId38"/>
    <p:sldLayoutId id="2147483722" r:id="rId39"/>
    <p:sldLayoutId id="2147483723" r:id="rId40"/>
    <p:sldLayoutId id="2147483724" r:id="rId41"/>
    <p:sldLayoutId id="2147483725" r:id="rId42"/>
    <p:sldLayoutId id="2147483726" r:id="rId43"/>
    <p:sldLayoutId id="2147483727" r:id="rId44"/>
    <p:sldLayoutId id="2147483728" r:id="rId45"/>
    <p:sldLayoutId id="2147483729" r:id="rId46"/>
    <p:sldLayoutId id="2147483730" r:id="rId47"/>
    <p:sldLayoutId id="2147483731" r:id="rId48"/>
    <p:sldLayoutId id="2147483732" r:id="rId49"/>
    <p:sldLayoutId id="2147483733" r:id="rId50"/>
    <p:sldLayoutId id="2147483734" r:id="rId51"/>
    <p:sldLayoutId id="2147483735" r:id="rId52"/>
    <p:sldLayoutId id="2147483736" r:id="rId53"/>
    <p:sldLayoutId id="2147483737" r:id="rId54"/>
    <p:sldLayoutId id="2147483738" r:id="rId55"/>
    <p:sldLayoutId id="2147483739" r:id="rId56"/>
    <p:sldLayoutId id="2147483740" r:id="rId57"/>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59"/>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video" Target="https://www.youtube.com/embed/Ukqmyv50ijY?feature=oembed" TargetMode="External"/><Relationship Id="rId5" Type="http://schemas.openxmlformats.org/officeDocument/2006/relationships/image" Target="../media/image30.jpeg"/><Relationship Id="rId4" Type="http://schemas.microsoft.com/office/2018/10/relationships/comments" Target="../comments/modernComment_12C_F65B6443.xml"/></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73.xml"/><Relationship Id="rId4" Type="http://schemas.openxmlformats.org/officeDocument/2006/relationships/image" Target="../media/image24.jpeg"/></Relationships>
</file>

<file path=ppt/slides/_rels/slide20.xml.rels><?xml version="1.0" encoding="UTF-8" standalone="yes"?>
<Relationships xmlns="http://schemas.openxmlformats.org/package/2006/relationships"><Relationship Id="rId3" Type="http://schemas.microsoft.com/office/2018/10/relationships/comments" Target="../comments/modernComment_130_AFEE7321.xml"/><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microsoft.com/office/2018/10/relationships/comments" Target="../comments/modernComment_123_886EB430.xml"/><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1.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5.xml"/><Relationship Id="rId1" Type="http://schemas.openxmlformats.org/officeDocument/2006/relationships/slideLayout" Target="../slideLayouts/slideLayout83.xml"/><Relationship Id="rId5" Type="http://schemas.openxmlformats.org/officeDocument/2006/relationships/image" Target="../media/image44.jpeg"/><Relationship Id="rId4" Type="http://schemas.openxmlformats.org/officeDocument/2006/relationships/image" Target="../media/image43.jpeg"/></Relationships>
</file>

<file path=ppt/slides/_rels/slide31.xml.rels><?xml version="1.0" encoding="UTF-8" standalone="yes"?>
<Relationships xmlns="http://schemas.openxmlformats.org/package/2006/relationships"><Relationship Id="rId3" Type="http://schemas.microsoft.com/office/2018/10/relationships/comments" Target="../comments/modernComment_139_1C5C9306.xml"/><Relationship Id="rId2" Type="http://schemas.openxmlformats.org/officeDocument/2006/relationships/notesSlide" Target="../notesSlides/notesSlide26.xml"/><Relationship Id="rId1" Type="http://schemas.openxmlformats.org/officeDocument/2006/relationships/slideLayout" Target="../slideLayouts/slideLayout62.xml"/><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microsoft.com/office/2018/10/relationships/comments" Target="../comments/modernComment_137_8A357012.xml"/><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8CFCD6B-E6F9-334A-B4F8-EE6CA6BD5493}"/>
              </a:ext>
            </a:extLst>
          </p:cNvPr>
          <p:cNvPicPr>
            <a:picLocks noGrp="1" noChangeAspect="1"/>
          </p:cNvPicPr>
          <p:nvPr>
            <p:ph type="pic" sz="quarter" idx="15"/>
          </p:nvPr>
        </p:nvPicPr>
        <p:blipFill rotWithShape="1">
          <a:blip r:embed="rId3"/>
          <a:srcRect l="6089" t="15959" r="4116" b="11807"/>
          <a:stretch/>
        </p:blipFill>
        <p:spPr>
          <a:xfrm>
            <a:off x="355600" y="355600"/>
            <a:ext cx="11485563" cy="6146800"/>
          </a:xfrm>
        </p:spPr>
      </p:pic>
      <p:sp>
        <p:nvSpPr>
          <p:cNvPr id="3" name="Text Placeholder 2">
            <a:extLst>
              <a:ext uri="{FF2B5EF4-FFF2-40B4-BE49-F238E27FC236}">
                <a16:creationId xmlns:a16="http://schemas.microsoft.com/office/drawing/2014/main" id="{B1A8C5F4-224D-D44F-905D-53A3C175AAD4}"/>
              </a:ext>
            </a:extLst>
          </p:cNvPr>
          <p:cNvSpPr>
            <a:spLocks noGrp="1"/>
          </p:cNvSpPr>
          <p:nvPr>
            <p:ph type="body" sz="quarter" idx="10"/>
          </p:nvPr>
        </p:nvSpPr>
        <p:spPr>
          <a:xfrm>
            <a:off x="7232581" y="2203763"/>
            <a:ext cx="4959419" cy="2450474"/>
          </a:xfrm>
        </p:spPr>
        <p:txBody>
          <a:bodyPr/>
          <a:lstStyle/>
          <a:p>
            <a:pPr algn="ctr"/>
            <a:r>
              <a:rPr lang="fr-CA" sz="3600">
                <a:latin typeface="IBM Plex Sans SmBld"/>
                <a:ea typeface="Roboto Thin"/>
              </a:rPr>
              <a:t>Translation: </a:t>
            </a:r>
          </a:p>
          <a:p>
            <a:pPr algn="ctr"/>
            <a:r>
              <a:rPr lang="en-US" sz="2800" err="1">
                <a:latin typeface="IBM Plex Sans SmBld"/>
                <a:ea typeface="Roboto Thin"/>
                <a:cs typeface="Calibri"/>
              </a:rPr>
              <a:t>Révèle</a:t>
            </a:r>
            <a:r>
              <a:rPr lang="en-US" sz="2800">
                <a:latin typeface="IBM Plex Sans SmBld"/>
                <a:ea typeface="Roboto Thin"/>
                <a:cs typeface="Calibri"/>
              </a:rPr>
              <a:t> ton </a:t>
            </a:r>
            <a:r>
              <a:rPr lang="en-US" sz="2800" err="1">
                <a:latin typeface="IBM Plex Sans SmBld"/>
                <a:ea typeface="Roboto Thin"/>
                <a:cs typeface="Calibri"/>
              </a:rPr>
              <a:t>potentiel</a:t>
            </a:r>
            <a:r>
              <a:rPr lang="en-US" sz="2800">
                <a:latin typeface="IBM Plex Sans SmBld"/>
                <a:ea typeface="Roboto Thin"/>
                <a:cs typeface="Calibri"/>
              </a:rPr>
              <a:t> de communication</a:t>
            </a:r>
            <a:endParaRPr lang="en-US" sz="2800">
              <a:cs typeface="Calibri"/>
            </a:endParaRPr>
          </a:p>
          <a:p>
            <a:pPr algn="ctr"/>
            <a:endParaRPr lang="fr-CA" sz="3600"/>
          </a:p>
        </p:txBody>
      </p:sp>
    </p:spTree>
    <p:extLst>
      <p:ext uri="{BB962C8B-B14F-4D97-AF65-F5344CB8AC3E}">
        <p14:creationId xmlns:p14="http://schemas.microsoft.com/office/powerpoint/2010/main" val="454766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err="1">
                <a:latin typeface="IBM Plex Sans SmBld"/>
                <a:ea typeface="Roboto Thin"/>
                <a:cs typeface="Calibri"/>
              </a:rPr>
              <a:t>L’évolution</a:t>
            </a:r>
            <a:r>
              <a:rPr lang="en-US">
                <a:latin typeface="IBM Plex Sans SmBld"/>
                <a:ea typeface="Roboto Thin"/>
                <a:cs typeface="Calibri"/>
              </a:rPr>
              <a:t> de la </a:t>
            </a:r>
            <a:r>
              <a:rPr lang="en-US" err="1">
                <a:latin typeface="IBM Plex Sans SmBld"/>
                <a:ea typeface="Roboto Thin"/>
                <a:cs typeface="Calibri"/>
              </a:rPr>
              <a:t>traduction</a:t>
            </a:r>
            <a:r>
              <a:rPr lang="en-US">
                <a:latin typeface="IBM Plex Sans SmBld"/>
                <a:ea typeface="Roboto Thin"/>
                <a:cs typeface="Calibri"/>
              </a:rPr>
              <a:t> </a:t>
            </a:r>
            <a:endParaRPr lang="en-US">
              <a:latin typeface="IBM Plex Sans SmBld"/>
              <a:ea typeface="Roboto Thin"/>
            </a:endParaRPr>
          </a:p>
        </p:txBody>
      </p:sp>
    </p:spTree>
    <p:extLst>
      <p:ext uri="{BB962C8B-B14F-4D97-AF65-F5344CB8AC3E}">
        <p14:creationId xmlns:p14="http://schemas.microsoft.com/office/powerpoint/2010/main" val="2484245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EE38A0B-31B2-4645-8405-BE4E0AA045EF}"/>
              </a:ext>
            </a:extLst>
          </p:cNvPr>
          <p:cNvSpPr>
            <a:spLocks noGrp="1"/>
          </p:cNvSpPr>
          <p:nvPr>
            <p:ph type="ftr" sz="quarter" idx="4294967295"/>
          </p:nvPr>
        </p:nvSpPr>
        <p:spPr>
          <a:xfrm>
            <a:off x="7388225" y="6303963"/>
            <a:ext cx="4803775" cy="365125"/>
          </a:xfrm>
        </p:spPr>
        <p:txBody>
          <a:bodyPr/>
          <a:lstStyle/>
          <a:p>
            <a:r>
              <a:rPr lang="en-US"/>
              <a:t>Fast Fashion and Greenwashing</a:t>
            </a:r>
          </a:p>
        </p:txBody>
      </p:sp>
      <p:pic>
        <p:nvPicPr>
          <p:cNvPr id="8" name="Online Media 1" title="The history of translation">
            <a:hlinkClick r:id="" action="ppaction://media"/>
            <a:extLst>
              <a:ext uri="{FF2B5EF4-FFF2-40B4-BE49-F238E27FC236}">
                <a16:creationId xmlns:a16="http://schemas.microsoft.com/office/drawing/2014/main" id="{3EEDC7DA-3C04-960D-8688-1C3D81B203D2}"/>
              </a:ext>
            </a:extLst>
          </p:cNvPr>
          <p:cNvPicPr>
            <a:picLocks noRot="1" noChangeAspect="1"/>
          </p:cNvPicPr>
          <p:nvPr>
            <a:videoFile r:link="rId1"/>
          </p:nvPr>
        </p:nvPicPr>
        <p:blipFill>
          <a:blip r:embed="rId5"/>
          <a:stretch>
            <a:fillRect/>
          </a:stretch>
        </p:blipFill>
        <p:spPr>
          <a:xfrm>
            <a:off x="0" y="0"/>
            <a:ext cx="12349924" cy="6856262"/>
          </a:xfrm>
          <a:prstGeom prst="rect">
            <a:avLst/>
          </a:prstGeom>
        </p:spPr>
      </p:pic>
    </p:spTree>
    <p:extLst>
      <p:ext uri="{BB962C8B-B14F-4D97-AF65-F5344CB8AC3E}">
        <p14:creationId xmlns:p14="http://schemas.microsoft.com/office/powerpoint/2010/main" val="413318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extLst>
    <p:ext uri="{6950BFC3-D8DA-4A85-94F7-54DA5524770B}">
      <p188:commentRel xmlns:p188="http://schemas.microsoft.com/office/powerpoint/2018/8/main"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rgbClr val="0070C0"/>
                </a:solidFill>
                <a:latin typeface="IBM Plex Sans SmBld"/>
                <a:ea typeface="Roboto Thin"/>
              </a:rPr>
              <a:t>Quest</a:t>
            </a:r>
            <a:r>
              <a:rPr lang="en-US" sz="3600">
                <a:solidFill>
                  <a:schemeClr val="accent1"/>
                </a:solidFill>
                <a:latin typeface="IBM Plex Sans SmBld"/>
                <a:ea typeface="Roboto Thin"/>
              </a:rPr>
              <a:t>ions</a:t>
            </a:r>
            <a:r>
              <a:rPr lang="fr-CA" sz="3600">
                <a:solidFill>
                  <a:schemeClr val="accent1"/>
                </a:solidFill>
                <a:latin typeface="IBM Plex Sans SmBld"/>
                <a:ea typeface="Roboto Thin"/>
                <a:cs typeface="Calibri"/>
              </a:rPr>
              <a:t> de discussion</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587906" y="3003100"/>
            <a:ext cx="5820629" cy="2585323"/>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400" dirty="0">
                <a:ea typeface="+mn-lt"/>
                <a:cs typeface="+mn-lt"/>
              </a:rPr>
              <a:t> </a:t>
            </a:r>
            <a:r>
              <a:rPr lang="en-US" sz="2400" dirty="0" err="1">
                <a:ea typeface="+mn-lt"/>
                <a:cs typeface="+mn-lt"/>
              </a:rPr>
              <a:t>D’après</a:t>
            </a:r>
            <a:r>
              <a:rPr lang="en-US" sz="2400" dirty="0">
                <a:ea typeface="+mn-lt"/>
                <a:cs typeface="+mn-lt"/>
              </a:rPr>
              <a:t> la </a:t>
            </a:r>
            <a:r>
              <a:rPr lang="en-US" sz="2400" dirty="0" err="1">
                <a:ea typeface="+mn-lt"/>
                <a:cs typeface="+mn-lt"/>
              </a:rPr>
              <a:t>vidéo</a:t>
            </a:r>
            <a:r>
              <a:rPr lang="en-US" sz="2400" dirty="0">
                <a:ea typeface="+mn-lt"/>
                <a:cs typeface="+mn-lt"/>
              </a:rPr>
              <a:t>, </a:t>
            </a:r>
            <a:r>
              <a:rPr lang="en-US" sz="2400" dirty="0" err="1">
                <a:ea typeface="+mn-lt"/>
                <a:cs typeface="+mn-lt"/>
              </a:rPr>
              <a:t>selon</a:t>
            </a:r>
            <a:r>
              <a:rPr lang="en-US" sz="2400" dirty="0">
                <a:ea typeface="+mn-lt"/>
                <a:cs typeface="+mn-lt"/>
              </a:rPr>
              <a:t> </a:t>
            </a:r>
            <a:r>
              <a:rPr lang="en-US" sz="2400" dirty="0" err="1">
                <a:ea typeface="+mn-lt"/>
                <a:cs typeface="+mn-lt"/>
              </a:rPr>
              <a:t>vous</a:t>
            </a:r>
            <a:r>
              <a:rPr lang="en-US" sz="2400" dirty="0">
                <a:ea typeface="+mn-lt"/>
                <a:cs typeface="+mn-lt"/>
              </a:rPr>
              <a:t>, </a:t>
            </a:r>
            <a:r>
              <a:rPr lang="en-US" sz="2400" dirty="0" err="1">
                <a:ea typeface="+mn-lt"/>
                <a:cs typeface="+mn-lt"/>
              </a:rPr>
              <a:t>quels</a:t>
            </a:r>
            <a:r>
              <a:rPr lang="en-US" sz="2400" dirty="0">
                <a:ea typeface="+mn-lt"/>
                <a:cs typeface="+mn-lt"/>
              </a:rPr>
              <a:t> </a:t>
            </a:r>
            <a:r>
              <a:rPr lang="en-US" sz="2400" dirty="0" err="1">
                <a:ea typeface="+mn-lt"/>
                <a:cs typeface="+mn-lt"/>
              </a:rPr>
              <a:t>ont</a:t>
            </a:r>
            <a:r>
              <a:rPr lang="en-US" sz="2400" dirty="0">
                <a:ea typeface="+mn-lt"/>
                <a:cs typeface="+mn-lt"/>
              </a:rPr>
              <a:t> </a:t>
            </a:r>
            <a:r>
              <a:rPr lang="en-US" sz="2400" dirty="0" err="1">
                <a:ea typeface="+mn-lt"/>
                <a:cs typeface="+mn-lt"/>
              </a:rPr>
              <a:t>été</a:t>
            </a:r>
            <a:r>
              <a:rPr lang="en-US" sz="2400" dirty="0">
                <a:ea typeface="+mn-lt"/>
                <a:cs typeface="+mn-lt"/>
              </a:rPr>
              <a:t> les </a:t>
            </a:r>
            <a:r>
              <a:rPr lang="en-US" sz="2400" dirty="0" err="1">
                <a:ea typeface="+mn-lt"/>
                <a:cs typeface="+mn-lt"/>
              </a:rPr>
              <a:t>changements</a:t>
            </a:r>
            <a:r>
              <a:rPr lang="en-US" sz="2400" dirty="0">
                <a:ea typeface="+mn-lt"/>
                <a:cs typeface="+mn-lt"/>
              </a:rPr>
              <a:t> les plus </a:t>
            </a:r>
            <a:r>
              <a:rPr lang="en-US" sz="2400" dirty="0" err="1">
                <a:ea typeface="+mn-lt"/>
                <a:cs typeface="+mn-lt"/>
              </a:rPr>
              <a:t>importants</a:t>
            </a:r>
            <a:r>
              <a:rPr lang="en-US" sz="2400" dirty="0">
                <a:ea typeface="+mn-lt"/>
                <a:cs typeface="+mn-lt"/>
              </a:rPr>
              <a:t> au fil du temps dans la façon </a:t>
            </a:r>
            <a:r>
              <a:rPr lang="en-US" sz="2400" dirty="0" err="1">
                <a:ea typeface="+mn-lt"/>
                <a:cs typeface="+mn-lt"/>
              </a:rPr>
              <a:t>dont</a:t>
            </a:r>
            <a:r>
              <a:rPr lang="en-US" sz="2400" dirty="0">
                <a:ea typeface="+mn-lt"/>
                <a:cs typeface="+mn-lt"/>
              </a:rPr>
              <a:t> la </a:t>
            </a:r>
            <a:r>
              <a:rPr lang="en-US" sz="2400" dirty="0" err="1">
                <a:ea typeface="+mn-lt"/>
                <a:cs typeface="+mn-lt"/>
              </a:rPr>
              <a:t>traduction</a:t>
            </a:r>
            <a:r>
              <a:rPr lang="en-US" sz="2400" dirty="0">
                <a:ea typeface="+mn-lt"/>
                <a:cs typeface="+mn-lt"/>
              </a:rPr>
              <a:t> </a:t>
            </a:r>
            <a:r>
              <a:rPr lang="en-US" sz="2400" dirty="0" err="1">
                <a:ea typeface="+mn-lt"/>
                <a:cs typeface="+mn-lt"/>
              </a:rPr>
              <a:t>est</a:t>
            </a:r>
            <a:r>
              <a:rPr lang="en-US" sz="2400" dirty="0">
                <a:ea typeface="+mn-lt"/>
                <a:cs typeface="+mn-lt"/>
              </a:rPr>
              <a:t> </a:t>
            </a:r>
            <a:r>
              <a:rPr lang="en-US" sz="2400" dirty="0" err="1">
                <a:ea typeface="+mn-lt"/>
                <a:cs typeface="+mn-lt"/>
              </a:rPr>
              <a:t>effectuée</a:t>
            </a:r>
            <a:r>
              <a:rPr lang="en-US" sz="2400" dirty="0">
                <a:ea typeface="+mn-lt"/>
                <a:cs typeface="+mn-lt"/>
              </a:rPr>
              <a:t>?</a:t>
            </a:r>
            <a:endParaRPr lang="en-US" sz="2400" b="1" dirty="0">
              <a:ea typeface="+mn-lt"/>
              <a:cs typeface="+mn-lt"/>
            </a:endParaRPr>
          </a:p>
          <a:p>
            <a:pPr>
              <a:buClr>
                <a:srgbClr val="C00000"/>
              </a:buClr>
              <a:buFont typeface="Arial" panose="020B0604020202020204" pitchFamily="34" charset="0"/>
              <a:buChar char="•"/>
            </a:pPr>
            <a:endParaRPr lang="en-US" sz="2400"/>
          </a:p>
          <a:p>
            <a:pPr>
              <a:buClr>
                <a:srgbClr val="C00000"/>
              </a:buClr>
              <a:buFont typeface="Arial" panose="020B0604020202020204" pitchFamily="34" charset="0"/>
              <a:buChar char="•"/>
            </a:pPr>
            <a:r>
              <a:rPr lang="en-US" sz="2400" dirty="0">
                <a:ea typeface="+mn-lt"/>
                <a:cs typeface="+mn-lt"/>
              </a:rPr>
              <a:t> </a:t>
            </a:r>
            <a:r>
              <a:rPr lang="en-US" sz="2400" err="1">
                <a:ea typeface="+mn-lt"/>
                <a:cs typeface="+mn-lt"/>
              </a:rPr>
              <a:t>Qu’est-ce</a:t>
            </a:r>
            <a:r>
              <a:rPr lang="en-US" sz="2400" dirty="0">
                <a:ea typeface="+mn-lt"/>
                <a:cs typeface="+mn-lt"/>
              </a:rPr>
              <a:t> qui </a:t>
            </a:r>
            <a:r>
              <a:rPr lang="en-US" sz="2400" err="1">
                <a:ea typeface="+mn-lt"/>
                <a:cs typeface="+mn-lt"/>
              </a:rPr>
              <a:t>vous</a:t>
            </a:r>
            <a:r>
              <a:rPr lang="en-US" sz="2400" dirty="0">
                <a:ea typeface="+mn-lt"/>
                <a:cs typeface="+mn-lt"/>
              </a:rPr>
              <a:t> a le plus </a:t>
            </a:r>
            <a:r>
              <a:rPr lang="en-US" sz="2400" err="1">
                <a:ea typeface="+mn-lt"/>
                <a:cs typeface="+mn-lt"/>
              </a:rPr>
              <a:t>marqué</a:t>
            </a:r>
            <a:r>
              <a:rPr lang="en-US" sz="2400" dirty="0">
                <a:ea typeface="+mn-lt"/>
                <a:cs typeface="+mn-lt"/>
              </a:rPr>
              <a:t>? </a:t>
            </a:r>
            <a:endParaRPr lang="en-US" sz="2400" dirty="0"/>
          </a:p>
          <a:p>
            <a:pPr>
              <a:buClr>
                <a:srgbClr val="C00000"/>
              </a:buClr>
            </a:pPr>
            <a:endParaRPr lang="en-US" sz="2400"/>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4" name="Picture 3" descr="A close-up of a map&#10;&#10;Description automatically generated with medium confidence">
            <a:extLst>
              <a:ext uri="{FF2B5EF4-FFF2-40B4-BE49-F238E27FC236}">
                <a16:creationId xmlns:a16="http://schemas.microsoft.com/office/drawing/2014/main" id="{FD0CC619-E422-1E8D-4062-6343939ACA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0928" y="2461977"/>
            <a:ext cx="5221072" cy="3496446"/>
          </a:xfrm>
          <a:prstGeom prst="rect">
            <a:avLst/>
          </a:prstGeom>
        </p:spPr>
      </p:pic>
    </p:spTree>
    <p:extLst>
      <p:ext uri="{BB962C8B-B14F-4D97-AF65-F5344CB8AC3E}">
        <p14:creationId xmlns:p14="http://schemas.microsoft.com/office/powerpoint/2010/main" val="96653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Une traduction ancienne marquante </a:t>
            </a:r>
            <a:endParaRPr lang="en-US" sz="3600">
              <a:solidFill>
                <a:schemeClr val="accent1"/>
              </a:solidFill>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464866" y="2615002"/>
            <a:ext cx="6366968" cy="3323987"/>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400" dirty="0">
                <a:ea typeface="+mn-lt"/>
                <a:cs typeface="+mn-lt"/>
              </a:rPr>
              <a:t> Première </a:t>
            </a:r>
            <a:r>
              <a:rPr lang="en-US" sz="2400" dirty="0" err="1">
                <a:ea typeface="+mn-lt"/>
                <a:cs typeface="+mn-lt"/>
              </a:rPr>
              <a:t>traduction</a:t>
            </a:r>
            <a:r>
              <a:rPr lang="en-US" sz="2400" dirty="0">
                <a:ea typeface="+mn-lt"/>
                <a:cs typeface="+mn-lt"/>
              </a:rPr>
              <a:t> </a:t>
            </a:r>
            <a:r>
              <a:rPr lang="en-US" sz="2400" dirty="0" err="1">
                <a:ea typeface="+mn-lt"/>
                <a:cs typeface="+mn-lt"/>
              </a:rPr>
              <a:t>biblique</a:t>
            </a:r>
            <a:endParaRPr lang="en-CA" sz="2400" dirty="0"/>
          </a:p>
          <a:p>
            <a:pPr>
              <a:buClr>
                <a:srgbClr val="C00000"/>
              </a:buClr>
              <a:buFont typeface="Arial" panose="020B0604020202020204" pitchFamily="34" charset="0"/>
              <a:buChar char="•"/>
            </a:pPr>
            <a:endParaRPr lang="en-CA" sz="2400"/>
          </a:p>
          <a:p>
            <a:pPr>
              <a:buClr>
                <a:srgbClr val="C00000"/>
              </a:buClr>
              <a:buFont typeface="Arial" panose="020B0604020202020204" pitchFamily="34" charset="0"/>
              <a:buChar char="•"/>
            </a:pPr>
            <a:r>
              <a:rPr lang="en-US" sz="2400" dirty="0">
                <a:ea typeface="+mn-lt"/>
                <a:cs typeface="+mn-lt"/>
              </a:rPr>
              <a:t> </a:t>
            </a:r>
            <a:r>
              <a:rPr lang="en-US" sz="2400" dirty="0" err="1">
                <a:ea typeface="+mn-lt"/>
                <a:cs typeface="+mn-lt"/>
              </a:rPr>
              <a:t>Chaque</a:t>
            </a:r>
            <a:r>
              <a:rPr lang="en-US" sz="2400" dirty="0">
                <a:ea typeface="+mn-lt"/>
                <a:cs typeface="+mn-lt"/>
              </a:rPr>
              <a:t> </a:t>
            </a:r>
            <a:r>
              <a:rPr lang="en-US" sz="2400" dirty="0" err="1">
                <a:ea typeface="+mn-lt"/>
                <a:cs typeface="+mn-lt"/>
              </a:rPr>
              <a:t>traduction</a:t>
            </a:r>
            <a:r>
              <a:rPr lang="en-US" sz="2400" dirty="0">
                <a:ea typeface="+mn-lt"/>
                <a:cs typeface="+mn-lt"/>
              </a:rPr>
              <a:t> </a:t>
            </a:r>
            <a:r>
              <a:rPr lang="en-US" sz="2400" dirty="0" err="1">
                <a:ea typeface="+mn-lt"/>
                <a:cs typeface="+mn-lt"/>
              </a:rPr>
              <a:t>était</a:t>
            </a:r>
            <a:r>
              <a:rPr lang="en-US" sz="2400" dirty="0">
                <a:ea typeface="+mn-lt"/>
                <a:cs typeface="+mn-lt"/>
              </a:rPr>
              <a:t> </a:t>
            </a:r>
            <a:r>
              <a:rPr lang="en-US" sz="2400" dirty="0" err="1">
                <a:ea typeface="+mn-lt"/>
                <a:cs typeface="+mn-lt"/>
              </a:rPr>
              <a:t>écrite</a:t>
            </a:r>
            <a:r>
              <a:rPr lang="en-US" sz="2400" dirty="0">
                <a:ea typeface="+mn-lt"/>
                <a:cs typeface="+mn-lt"/>
              </a:rPr>
              <a:t> à la main et </a:t>
            </a:r>
            <a:r>
              <a:rPr lang="en-US" sz="2400" dirty="0" err="1">
                <a:ea typeface="+mn-lt"/>
                <a:cs typeface="+mn-lt"/>
              </a:rPr>
              <a:t>pouvait</a:t>
            </a:r>
            <a:r>
              <a:rPr lang="en-US" sz="2400" dirty="0">
                <a:ea typeface="+mn-lt"/>
                <a:cs typeface="+mn-lt"/>
              </a:rPr>
              <a:t> prendre des </a:t>
            </a:r>
            <a:r>
              <a:rPr lang="en-US" sz="2400" dirty="0" err="1">
                <a:ea typeface="+mn-lt"/>
                <a:cs typeface="+mn-lt"/>
              </a:rPr>
              <a:t>mois</a:t>
            </a:r>
            <a:r>
              <a:rPr lang="en-US" sz="2400" dirty="0">
                <a:ea typeface="+mn-lt"/>
                <a:cs typeface="+mn-lt"/>
              </a:rPr>
              <a:t>, </a:t>
            </a:r>
            <a:r>
              <a:rPr lang="en-US" sz="2400" dirty="0" err="1">
                <a:ea typeface="+mn-lt"/>
                <a:cs typeface="+mn-lt"/>
              </a:rPr>
              <a:t>voire</a:t>
            </a:r>
            <a:r>
              <a:rPr lang="en-US" sz="2400" dirty="0">
                <a:ea typeface="+mn-lt"/>
                <a:cs typeface="+mn-lt"/>
              </a:rPr>
              <a:t> des </a:t>
            </a:r>
            <a:r>
              <a:rPr lang="en-US" sz="2400" dirty="0" err="1">
                <a:ea typeface="+mn-lt"/>
                <a:cs typeface="+mn-lt"/>
              </a:rPr>
              <a:t>années</a:t>
            </a:r>
            <a:r>
              <a:rPr lang="en-US" sz="2400" dirty="0">
                <a:ea typeface="+mn-lt"/>
                <a:cs typeface="+mn-lt"/>
              </a:rPr>
              <a:t>, pour </a:t>
            </a:r>
            <a:r>
              <a:rPr lang="en-US" sz="2400" dirty="0" err="1">
                <a:ea typeface="+mn-lt"/>
                <a:cs typeface="+mn-lt"/>
              </a:rPr>
              <a:t>produire</a:t>
            </a:r>
            <a:r>
              <a:rPr lang="en-US" sz="2400" dirty="0">
                <a:ea typeface="+mn-lt"/>
                <a:cs typeface="+mn-lt"/>
              </a:rPr>
              <a:t> </a:t>
            </a:r>
            <a:r>
              <a:rPr lang="en-US" sz="2400" dirty="0" err="1">
                <a:ea typeface="+mn-lt"/>
                <a:cs typeface="+mn-lt"/>
              </a:rPr>
              <a:t>une</a:t>
            </a:r>
            <a:r>
              <a:rPr lang="en-US" sz="2400" dirty="0">
                <a:ea typeface="+mn-lt"/>
                <a:cs typeface="+mn-lt"/>
              </a:rPr>
              <a:t> </a:t>
            </a:r>
            <a:r>
              <a:rPr lang="en-US" sz="2400" dirty="0" err="1">
                <a:ea typeface="+mn-lt"/>
                <a:cs typeface="+mn-lt"/>
              </a:rPr>
              <a:t>copie</a:t>
            </a:r>
            <a:endParaRPr lang="en-CA" sz="2400" dirty="0"/>
          </a:p>
          <a:p>
            <a:pPr>
              <a:buClr>
                <a:srgbClr val="C00000"/>
              </a:buClr>
              <a:buFont typeface="Arial" panose="020B0604020202020204" pitchFamily="34" charset="0"/>
              <a:buChar char="•"/>
            </a:pPr>
            <a:endParaRPr lang="en-US" sz="2400">
              <a:ea typeface="+mn-lt"/>
              <a:cs typeface="+mn-lt"/>
            </a:endParaRPr>
          </a:p>
          <a:p>
            <a:pPr>
              <a:buClr>
                <a:srgbClr val="C00000"/>
              </a:buClr>
              <a:buFont typeface="Arial" panose="020B0604020202020204" pitchFamily="34" charset="0"/>
              <a:buChar char="•"/>
            </a:pPr>
            <a:r>
              <a:rPr lang="en-US" sz="2400" dirty="0">
                <a:ea typeface="+mn-lt"/>
                <a:cs typeface="+mn-lt"/>
              </a:rPr>
              <a:t> La </a:t>
            </a:r>
            <a:r>
              <a:rPr lang="en-US" sz="2400" dirty="0" err="1">
                <a:ea typeface="+mn-lt"/>
                <a:cs typeface="+mn-lt"/>
              </a:rPr>
              <a:t>traduction</a:t>
            </a:r>
            <a:r>
              <a:rPr lang="en-US" sz="2400" dirty="0">
                <a:ea typeface="+mn-lt"/>
                <a:cs typeface="+mn-lt"/>
              </a:rPr>
              <a:t> a </a:t>
            </a:r>
            <a:r>
              <a:rPr lang="en-US" sz="2400" dirty="0" err="1">
                <a:ea typeface="+mn-lt"/>
                <a:cs typeface="+mn-lt"/>
              </a:rPr>
              <a:t>prospéré</a:t>
            </a:r>
            <a:r>
              <a:rPr lang="en-US" sz="2400" dirty="0">
                <a:ea typeface="+mn-lt"/>
                <a:cs typeface="+mn-lt"/>
              </a:rPr>
              <a:t> </a:t>
            </a:r>
            <a:r>
              <a:rPr lang="en-US" sz="2400" dirty="0" err="1">
                <a:ea typeface="+mn-lt"/>
                <a:cs typeface="+mn-lt"/>
              </a:rPr>
              <a:t>lorsque</a:t>
            </a:r>
            <a:r>
              <a:rPr lang="en-US" sz="2400" dirty="0">
                <a:ea typeface="+mn-lt"/>
                <a:cs typeface="+mn-lt"/>
              </a:rPr>
              <a:t> les contacts et les </a:t>
            </a:r>
            <a:r>
              <a:rPr lang="en-US" sz="2400" dirty="0" err="1">
                <a:ea typeface="+mn-lt"/>
                <a:cs typeface="+mn-lt"/>
              </a:rPr>
              <a:t>échanges</a:t>
            </a:r>
            <a:r>
              <a:rPr lang="en-US" sz="2400" dirty="0">
                <a:ea typeface="+mn-lt"/>
                <a:cs typeface="+mn-lt"/>
              </a:rPr>
              <a:t> entre les </a:t>
            </a:r>
            <a:r>
              <a:rPr lang="en-US" sz="2400" dirty="0" err="1">
                <a:ea typeface="+mn-lt"/>
                <a:cs typeface="+mn-lt"/>
              </a:rPr>
              <a:t>différents</a:t>
            </a:r>
            <a:r>
              <a:rPr lang="en-US" sz="2400" dirty="0">
                <a:ea typeface="+mn-lt"/>
                <a:cs typeface="+mn-lt"/>
              </a:rPr>
              <a:t> </a:t>
            </a:r>
            <a:r>
              <a:rPr lang="en-US" sz="2400" dirty="0" err="1">
                <a:ea typeface="+mn-lt"/>
                <a:cs typeface="+mn-lt"/>
              </a:rPr>
              <a:t>groupes</a:t>
            </a:r>
            <a:r>
              <a:rPr lang="en-US" sz="2400" dirty="0">
                <a:ea typeface="+mn-lt"/>
                <a:cs typeface="+mn-lt"/>
              </a:rPr>
              <a:t> </a:t>
            </a:r>
            <a:r>
              <a:rPr lang="en-US" sz="2400" dirty="0" err="1">
                <a:ea typeface="+mn-lt"/>
                <a:cs typeface="+mn-lt"/>
              </a:rPr>
              <a:t>linguistiques</a:t>
            </a:r>
            <a:r>
              <a:rPr lang="en-US" sz="2400" dirty="0">
                <a:ea typeface="+mn-lt"/>
                <a:cs typeface="+mn-lt"/>
              </a:rPr>
              <a:t> </a:t>
            </a:r>
            <a:r>
              <a:rPr lang="en-US" sz="2400" dirty="0" err="1">
                <a:ea typeface="+mn-lt"/>
                <a:cs typeface="+mn-lt"/>
              </a:rPr>
              <a:t>ont</a:t>
            </a:r>
            <a:r>
              <a:rPr lang="en-US" sz="2400" dirty="0">
                <a:ea typeface="+mn-lt"/>
                <a:cs typeface="+mn-lt"/>
              </a:rPr>
              <a:t> </a:t>
            </a:r>
            <a:r>
              <a:rPr lang="en-US" sz="2400" dirty="0" err="1">
                <a:ea typeface="+mn-lt"/>
                <a:cs typeface="+mn-lt"/>
              </a:rPr>
              <a:t>augmenté</a:t>
            </a:r>
            <a:endParaRPr lang="en-US" sz="2400" dirty="0" err="1"/>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1" descr="Text&#10;&#10;Description automatically generated">
            <a:extLst>
              <a:ext uri="{FF2B5EF4-FFF2-40B4-BE49-F238E27FC236}">
                <a16:creationId xmlns:a16="http://schemas.microsoft.com/office/drawing/2014/main" id="{D3D10C94-7433-69E3-4297-B2C69D8FFEEE}"/>
              </a:ext>
            </a:extLst>
          </p:cNvPr>
          <p:cNvPicPr>
            <a:picLocks noChangeAspect="1"/>
          </p:cNvPicPr>
          <p:nvPr/>
        </p:nvPicPr>
        <p:blipFill rotWithShape="1">
          <a:blip r:embed="rId3">
            <a:extLst>
              <a:ext uri="{28A0092B-C50C-407E-A947-70E740481C1C}">
                <a14:useLocalDpi xmlns:a14="http://schemas.microsoft.com/office/drawing/2010/main" val="0"/>
              </a:ext>
            </a:extLst>
          </a:blip>
          <a:srcRect l="10920" r="-1"/>
          <a:stretch/>
        </p:blipFill>
        <p:spPr>
          <a:xfrm>
            <a:off x="7109195" y="2281502"/>
            <a:ext cx="5082805" cy="3991211"/>
          </a:xfrm>
          <a:prstGeom prst="rect">
            <a:avLst/>
          </a:prstGeom>
        </p:spPr>
      </p:pic>
    </p:spTree>
    <p:extLst>
      <p:ext uri="{BB962C8B-B14F-4D97-AF65-F5344CB8AC3E}">
        <p14:creationId xmlns:p14="http://schemas.microsoft.com/office/powerpoint/2010/main" val="328560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Développements technologiques : La presse à imprimer et les ordinateurs</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591261" y="2897426"/>
            <a:ext cx="6572343" cy="2954655"/>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400" dirty="0">
                <a:ea typeface="+mn-lt"/>
                <a:cs typeface="+mn-lt"/>
              </a:rPr>
              <a:t> La </a:t>
            </a:r>
            <a:r>
              <a:rPr lang="en-US" sz="2400" dirty="0" err="1">
                <a:ea typeface="+mn-lt"/>
                <a:cs typeface="+mn-lt"/>
              </a:rPr>
              <a:t>presse</a:t>
            </a:r>
            <a:r>
              <a:rPr lang="en-US" sz="2400" dirty="0">
                <a:ea typeface="+mn-lt"/>
                <a:cs typeface="+mn-lt"/>
              </a:rPr>
              <a:t> à </a:t>
            </a:r>
            <a:r>
              <a:rPr lang="en-US" sz="2400" dirty="0" err="1">
                <a:ea typeface="+mn-lt"/>
                <a:cs typeface="+mn-lt"/>
              </a:rPr>
              <a:t>imprimer</a:t>
            </a:r>
            <a:r>
              <a:rPr lang="en-US" sz="2400" dirty="0">
                <a:ea typeface="+mn-lt"/>
                <a:cs typeface="+mn-lt"/>
              </a:rPr>
              <a:t> a tout </a:t>
            </a:r>
            <a:r>
              <a:rPr lang="en-US" sz="2400" dirty="0" err="1">
                <a:ea typeface="+mn-lt"/>
                <a:cs typeface="+mn-lt"/>
              </a:rPr>
              <a:t>changé</a:t>
            </a:r>
            <a:r>
              <a:rPr lang="en-US" sz="2400" dirty="0">
                <a:ea typeface="+mn-lt"/>
                <a:cs typeface="+mn-lt"/>
              </a:rPr>
              <a:t> : plus de </a:t>
            </a:r>
            <a:r>
              <a:rPr lang="en-US" sz="2400" dirty="0" err="1">
                <a:ea typeface="+mn-lt"/>
                <a:cs typeface="+mn-lt"/>
              </a:rPr>
              <a:t>copie</a:t>
            </a:r>
            <a:r>
              <a:rPr lang="en-US" sz="2400" dirty="0">
                <a:ea typeface="+mn-lt"/>
                <a:cs typeface="+mn-lt"/>
              </a:rPr>
              <a:t> à la main !</a:t>
            </a:r>
          </a:p>
          <a:p>
            <a:pPr>
              <a:buClr>
                <a:srgbClr val="C00000"/>
              </a:buClr>
              <a:buFont typeface="Arial" panose="020B0604020202020204" pitchFamily="34" charset="0"/>
              <a:buChar char="•"/>
            </a:pPr>
            <a:endParaRPr lang="en-US" sz="2400"/>
          </a:p>
          <a:p>
            <a:pPr>
              <a:buClr>
                <a:srgbClr val="C00000"/>
              </a:buClr>
              <a:buFont typeface="Arial" panose="020B0604020202020204" pitchFamily="34" charset="0"/>
              <a:buChar char="•"/>
            </a:pPr>
            <a:r>
              <a:rPr lang="en-US" sz="2400" dirty="0">
                <a:ea typeface="+mn-lt"/>
                <a:cs typeface="+mn-lt"/>
              </a:rPr>
              <a:t> Au </a:t>
            </a:r>
            <a:r>
              <a:rPr lang="en-US" sz="2400" dirty="0" err="1">
                <a:ea typeface="+mn-lt"/>
                <a:cs typeface="+mn-lt"/>
              </a:rPr>
              <a:t>XXe</a:t>
            </a:r>
            <a:r>
              <a:rPr lang="en-US" sz="2400" dirty="0">
                <a:ea typeface="+mn-lt"/>
                <a:cs typeface="+mn-lt"/>
              </a:rPr>
              <a:t> siècle, les </a:t>
            </a:r>
            <a:r>
              <a:rPr lang="en-US" sz="2400" dirty="0" err="1">
                <a:ea typeface="+mn-lt"/>
                <a:cs typeface="+mn-lt"/>
              </a:rPr>
              <a:t>progrès</a:t>
            </a:r>
            <a:r>
              <a:rPr lang="en-US" sz="2400" dirty="0">
                <a:ea typeface="+mn-lt"/>
                <a:cs typeface="+mn-lt"/>
              </a:rPr>
              <a:t> </a:t>
            </a:r>
            <a:r>
              <a:rPr lang="en-US" sz="2400" dirty="0" err="1">
                <a:ea typeface="+mn-lt"/>
                <a:cs typeface="+mn-lt"/>
              </a:rPr>
              <a:t>technologiques</a:t>
            </a:r>
            <a:r>
              <a:rPr lang="en-US" sz="2400" dirty="0">
                <a:ea typeface="+mn-lt"/>
                <a:cs typeface="+mn-lt"/>
              </a:rPr>
              <a:t> </a:t>
            </a:r>
            <a:r>
              <a:rPr lang="en-US" sz="2400" dirty="0" err="1">
                <a:ea typeface="+mn-lt"/>
                <a:cs typeface="+mn-lt"/>
              </a:rPr>
              <a:t>rapides</a:t>
            </a:r>
            <a:r>
              <a:rPr lang="en-US" sz="2400" dirty="0">
                <a:ea typeface="+mn-lt"/>
                <a:cs typeface="+mn-lt"/>
              </a:rPr>
              <a:t> </a:t>
            </a:r>
            <a:r>
              <a:rPr lang="en-US" sz="2400" dirty="0" err="1">
                <a:ea typeface="+mn-lt"/>
                <a:cs typeface="+mn-lt"/>
              </a:rPr>
              <a:t>ont</a:t>
            </a:r>
            <a:r>
              <a:rPr lang="en-US" sz="2400" dirty="0">
                <a:ea typeface="+mn-lt"/>
                <a:cs typeface="+mn-lt"/>
              </a:rPr>
              <a:t> </a:t>
            </a:r>
            <a:r>
              <a:rPr lang="en-US" sz="2400" dirty="0" err="1">
                <a:ea typeface="+mn-lt"/>
                <a:cs typeface="+mn-lt"/>
              </a:rPr>
              <a:t>changé</a:t>
            </a:r>
            <a:r>
              <a:rPr lang="en-US" sz="2400" dirty="0">
                <a:ea typeface="+mn-lt"/>
                <a:cs typeface="+mn-lt"/>
              </a:rPr>
              <a:t> le processus de </a:t>
            </a:r>
            <a:r>
              <a:rPr lang="en-US" sz="2400" dirty="0" err="1">
                <a:ea typeface="+mn-lt"/>
                <a:cs typeface="+mn-lt"/>
              </a:rPr>
              <a:t>traduction</a:t>
            </a:r>
            <a:r>
              <a:rPr lang="en-US" sz="2400" dirty="0">
                <a:ea typeface="+mn-lt"/>
                <a:cs typeface="+mn-lt"/>
              </a:rPr>
              <a:t> de </a:t>
            </a:r>
            <a:r>
              <a:rPr lang="en-US" sz="2400" dirty="0" err="1">
                <a:ea typeface="+mn-lt"/>
                <a:cs typeface="+mn-lt"/>
              </a:rPr>
              <a:t>l’écriture</a:t>
            </a:r>
            <a:r>
              <a:rPr lang="en-US" sz="2400" dirty="0">
                <a:ea typeface="+mn-lt"/>
                <a:cs typeface="+mn-lt"/>
              </a:rPr>
              <a:t> </a:t>
            </a:r>
            <a:r>
              <a:rPr lang="en-US" sz="2400" dirty="0" err="1">
                <a:ea typeface="+mn-lt"/>
                <a:cs typeface="+mn-lt"/>
              </a:rPr>
              <a:t>manuscrite</a:t>
            </a:r>
            <a:r>
              <a:rPr lang="en-US" sz="2400" dirty="0">
                <a:ea typeface="+mn-lt"/>
                <a:cs typeface="+mn-lt"/>
              </a:rPr>
              <a:t> à la </a:t>
            </a:r>
            <a:r>
              <a:rPr lang="en-US" sz="2400" dirty="0" err="1">
                <a:ea typeface="+mn-lt"/>
                <a:cs typeface="+mn-lt"/>
              </a:rPr>
              <a:t>dactylographie</a:t>
            </a:r>
            <a:r>
              <a:rPr lang="en-US" sz="2400" dirty="0">
                <a:ea typeface="+mn-lt"/>
                <a:cs typeface="+mn-lt"/>
              </a:rPr>
              <a:t> à </a:t>
            </a:r>
            <a:r>
              <a:rPr lang="en-US" sz="2400" dirty="0" err="1">
                <a:ea typeface="+mn-lt"/>
                <a:cs typeface="+mn-lt"/>
              </a:rPr>
              <a:t>l’ordinateur</a:t>
            </a:r>
            <a:endParaRPr lang="en-US" sz="2400" dirty="0"/>
          </a:p>
          <a:p>
            <a:pPr marL="457200" indent="-457200">
              <a:spcAft>
                <a:spcPts val="600"/>
              </a:spcAft>
              <a:buClr>
                <a:srgbClr val="C00000"/>
              </a:buClr>
              <a:buFont typeface="Arial" panose="020B0604020202020204" pitchFamily="34" charset="0"/>
              <a:buChar char="•"/>
            </a:pPr>
            <a:endParaRPr lang="en-US" sz="2400">
              <a:ea typeface="+mn-lt"/>
              <a:cs typeface="+mn-lt"/>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4" descr="A picture containing text, shelf, book, library&#10;&#10;Description automatically generated">
            <a:extLst>
              <a:ext uri="{FF2B5EF4-FFF2-40B4-BE49-F238E27FC236}">
                <a16:creationId xmlns:a16="http://schemas.microsoft.com/office/drawing/2014/main" id="{BC966532-F1B3-AA1A-27C1-672BD136A972}"/>
              </a:ext>
            </a:extLst>
          </p:cNvPr>
          <p:cNvPicPr>
            <a:picLocks noChangeAspect="1"/>
          </p:cNvPicPr>
          <p:nvPr/>
        </p:nvPicPr>
        <p:blipFill>
          <a:blip r:embed="rId3"/>
          <a:stretch>
            <a:fillRect/>
          </a:stretch>
        </p:blipFill>
        <p:spPr>
          <a:xfrm>
            <a:off x="7381875" y="2271404"/>
            <a:ext cx="4810125" cy="3850642"/>
          </a:xfrm>
          <a:prstGeom prst="rect">
            <a:avLst/>
          </a:prstGeom>
        </p:spPr>
      </p:pic>
    </p:spTree>
    <p:extLst>
      <p:ext uri="{BB962C8B-B14F-4D97-AF65-F5344CB8AC3E}">
        <p14:creationId xmlns:p14="http://schemas.microsoft.com/office/powerpoint/2010/main" val="127574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chemeClr val="accent1"/>
                </a:solidFill>
                <a:latin typeface="IBM Plex Sans SmBld"/>
                <a:ea typeface="Roboto Thin"/>
                <a:cs typeface="Calibri"/>
              </a:rPr>
              <a:t>Le </a:t>
            </a:r>
            <a:r>
              <a:rPr lang="en-US" sz="3600" err="1">
                <a:solidFill>
                  <a:schemeClr val="accent1"/>
                </a:solidFill>
                <a:latin typeface="IBM Plex Sans SmBld"/>
                <a:ea typeface="Roboto Thin"/>
                <a:cs typeface="Calibri"/>
              </a:rPr>
              <a:t>processus</a:t>
            </a:r>
            <a:r>
              <a:rPr lang="en-US" sz="3600">
                <a:solidFill>
                  <a:schemeClr val="accent1"/>
                </a:solidFill>
                <a:latin typeface="IBM Plex Sans SmBld"/>
                <a:ea typeface="Roboto Thin"/>
                <a:cs typeface="Calibri"/>
              </a:rPr>
              <a:t> de </a:t>
            </a:r>
            <a:r>
              <a:rPr lang="en-US" sz="3600" err="1">
                <a:solidFill>
                  <a:schemeClr val="accent1"/>
                </a:solidFill>
                <a:latin typeface="IBM Plex Sans SmBld"/>
                <a:ea typeface="Roboto Thin"/>
                <a:cs typeface="Calibri"/>
              </a:rPr>
              <a:t>traduction</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aujourd’hui</a:t>
            </a:r>
            <a:r>
              <a:rPr lang="en-US" sz="3600">
                <a:solidFill>
                  <a:schemeClr val="accent1"/>
                </a:solidFill>
                <a:latin typeface="IBM Plex Sans SmBld"/>
                <a:ea typeface="Roboto Thin"/>
                <a:cs typeface="Calibri"/>
              </a:rPr>
              <a:t> : La </a:t>
            </a:r>
            <a:r>
              <a:rPr lang="en-US" sz="3600" err="1">
                <a:solidFill>
                  <a:schemeClr val="accent1"/>
                </a:solidFill>
                <a:latin typeface="IBM Plex Sans SmBld"/>
                <a:ea typeface="Roboto Thin"/>
                <a:cs typeface="Calibri"/>
              </a:rPr>
              <a:t>traduction</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assistée</a:t>
            </a:r>
            <a:r>
              <a:rPr lang="en-US" sz="3600">
                <a:solidFill>
                  <a:schemeClr val="accent1"/>
                </a:solidFill>
                <a:latin typeface="IBM Plex Sans SmBld"/>
                <a:ea typeface="Roboto Thin"/>
                <a:cs typeface="Calibri"/>
              </a:rPr>
              <a:t> par </a:t>
            </a:r>
            <a:r>
              <a:rPr lang="en-US" sz="3600" err="1">
                <a:solidFill>
                  <a:schemeClr val="accent1"/>
                </a:solidFill>
                <a:latin typeface="IBM Plex Sans SmBld"/>
                <a:ea typeface="Roboto Thin"/>
                <a:cs typeface="Calibri"/>
              </a:rPr>
              <a:t>ordinateur</a:t>
            </a:r>
            <a:endParaRPr lang="en-US" sz="3600" err="1">
              <a:solidFill>
                <a:schemeClr val="accent1"/>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6B777137-A9EC-715A-CA38-C147ECD7DFF3}"/>
              </a:ext>
            </a:extLst>
          </p:cNvPr>
          <p:cNvPicPr>
            <a:picLocks noChangeAspect="1"/>
          </p:cNvPicPr>
          <p:nvPr/>
        </p:nvPicPr>
        <p:blipFill>
          <a:blip r:embed="rId3"/>
          <a:stretch>
            <a:fillRect/>
          </a:stretch>
        </p:blipFill>
        <p:spPr>
          <a:xfrm>
            <a:off x="7405688" y="2271713"/>
            <a:ext cx="4781550" cy="3952875"/>
          </a:xfrm>
          <a:prstGeom prst="rect">
            <a:avLst/>
          </a:prstGeom>
        </p:spPr>
      </p:pic>
      <p:sp>
        <p:nvSpPr>
          <p:cNvPr id="3" name="TextBox 2">
            <a:extLst>
              <a:ext uri="{FF2B5EF4-FFF2-40B4-BE49-F238E27FC236}">
                <a16:creationId xmlns:a16="http://schemas.microsoft.com/office/drawing/2014/main" id="{B9627CBE-9456-C54D-4536-49B070DA83C7}"/>
              </a:ext>
            </a:extLst>
          </p:cNvPr>
          <p:cNvSpPr txBox="1"/>
          <p:nvPr/>
        </p:nvSpPr>
        <p:spPr>
          <a:xfrm>
            <a:off x="603961" y="2897905"/>
            <a:ext cx="6572343" cy="2954655"/>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Outils</a:t>
            </a:r>
            <a:r>
              <a:rPr lang="en-US" sz="2800" dirty="0">
                <a:ea typeface="+mn-lt"/>
                <a:cs typeface="+mn-lt"/>
              </a:rPr>
              <a:t> de </a:t>
            </a:r>
            <a:r>
              <a:rPr lang="en-US" sz="2800" dirty="0" err="1">
                <a:ea typeface="+mn-lt"/>
                <a:cs typeface="+mn-lt"/>
              </a:rPr>
              <a:t>traduction</a:t>
            </a:r>
            <a:r>
              <a:rPr lang="en-US" sz="2800" dirty="0">
                <a:ea typeface="+mn-lt"/>
                <a:cs typeface="+mn-lt"/>
              </a:rPr>
              <a:t> </a:t>
            </a:r>
            <a:r>
              <a:rPr lang="en-US" sz="2800" dirty="0" err="1">
                <a:ea typeface="+mn-lt"/>
                <a:cs typeface="+mn-lt"/>
              </a:rPr>
              <a:t>assistée</a:t>
            </a:r>
            <a:r>
              <a:rPr lang="en-US" sz="2800" dirty="0">
                <a:ea typeface="+mn-lt"/>
                <a:cs typeface="+mn-lt"/>
              </a:rPr>
              <a:t> par </a:t>
            </a:r>
            <a:r>
              <a:rPr lang="en-US" sz="2800" dirty="0" err="1">
                <a:ea typeface="+mn-lt"/>
                <a:cs typeface="+mn-lt"/>
              </a:rPr>
              <a:t>ordinateur</a:t>
            </a:r>
            <a:r>
              <a:rPr lang="en-US" sz="2800" dirty="0">
                <a:ea typeface="+mn-lt"/>
                <a:cs typeface="+mn-lt"/>
              </a:rPr>
              <a:t> (TAO) : des </a:t>
            </a:r>
            <a:r>
              <a:rPr lang="en-US" sz="2800" dirty="0" err="1">
                <a:ea typeface="+mn-lt"/>
                <a:cs typeface="+mn-lt"/>
              </a:rPr>
              <a:t>logiciels</a:t>
            </a:r>
            <a:r>
              <a:rPr lang="en-US" sz="2800" dirty="0">
                <a:ea typeface="+mn-lt"/>
                <a:cs typeface="+mn-lt"/>
              </a:rPr>
              <a:t> </a:t>
            </a:r>
            <a:r>
              <a:rPr lang="en-US" sz="2800" dirty="0" err="1">
                <a:ea typeface="+mn-lt"/>
                <a:cs typeface="+mn-lt"/>
              </a:rPr>
              <a:t>puissants</a:t>
            </a:r>
            <a:r>
              <a:rPr lang="en-US" sz="2800" dirty="0">
                <a:ea typeface="+mn-lt"/>
                <a:cs typeface="+mn-lt"/>
              </a:rPr>
              <a:t> </a:t>
            </a:r>
            <a:r>
              <a:rPr lang="en-US" sz="2800" dirty="0" err="1">
                <a:ea typeface="+mn-lt"/>
                <a:cs typeface="+mn-lt"/>
              </a:rPr>
              <a:t>utilisés</a:t>
            </a:r>
            <a:r>
              <a:rPr lang="en-US" sz="2800" dirty="0">
                <a:ea typeface="+mn-lt"/>
                <a:cs typeface="+mn-lt"/>
              </a:rPr>
              <a:t> dans la </a:t>
            </a:r>
            <a:r>
              <a:rPr lang="en-US" sz="2800" dirty="0" err="1">
                <a:ea typeface="+mn-lt"/>
                <a:cs typeface="+mn-lt"/>
              </a:rPr>
              <a:t>traduction</a:t>
            </a:r>
            <a:r>
              <a:rPr lang="en-US" sz="2800" dirty="0">
                <a:ea typeface="+mn-lt"/>
                <a:cs typeface="+mn-lt"/>
              </a:rPr>
              <a:t> </a:t>
            </a:r>
            <a:r>
              <a:rPr lang="en-US" sz="2800" dirty="0" err="1">
                <a:ea typeface="+mn-lt"/>
                <a:cs typeface="+mn-lt"/>
              </a:rPr>
              <a:t>professionnelle</a:t>
            </a:r>
            <a:endParaRPr lang="en-US" dirty="0" err="1"/>
          </a:p>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Traduction</a:t>
            </a:r>
            <a:r>
              <a:rPr lang="en-US" sz="2800" dirty="0">
                <a:ea typeface="+mn-lt"/>
                <a:cs typeface="+mn-lt"/>
              </a:rPr>
              <a:t> </a:t>
            </a:r>
            <a:r>
              <a:rPr lang="en-US" sz="2800" dirty="0" err="1">
                <a:ea typeface="+mn-lt"/>
                <a:cs typeface="+mn-lt"/>
              </a:rPr>
              <a:t>automatique</a:t>
            </a:r>
            <a:endParaRPr lang="en-US" dirty="0" err="1"/>
          </a:p>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Glossaires</a:t>
            </a:r>
            <a:r>
              <a:rPr lang="en-US" sz="2800" dirty="0">
                <a:ea typeface="+mn-lt"/>
                <a:cs typeface="+mn-lt"/>
              </a:rPr>
              <a:t>, </a:t>
            </a:r>
            <a:r>
              <a:rPr lang="en-US" sz="2800" dirty="0" err="1">
                <a:ea typeface="+mn-lt"/>
                <a:cs typeface="+mn-lt"/>
              </a:rPr>
              <a:t>références</a:t>
            </a:r>
            <a:r>
              <a:rPr lang="en-US" sz="2800" dirty="0">
                <a:ea typeface="+mn-lt"/>
                <a:cs typeface="+mn-lt"/>
              </a:rPr>
              <a:t> et </a:t>
            </a:r>
            <a:r>
              <a:rPr lang="en-US" sz="2800" dirty="0" err="1">
                <a:ea typeface="+mn-lt"/>
                <a:cs typeface="+mn-lt"/>
              </a:rPr>
              <a:t>informations</a:t>
            </a:r>
            <a:r>
              <a:rPr lang="en-US" sz="2800" dirty="0">
                <a:ea typeface="+mn-lt"/>
                <a:cs typeface="+mn-lt"/>
              </a:rPr>
              <a:t> </a:t>
            </a:r>
            <a:r>
              <a:rPr lang="en-US" sz="2800" dirty="0" err="1">
                <a:ea typeface="+mn-lt"/>
                <a:cs typeface="+mn-lt"/>
              </a:rPr>
              <a:t>en</a:t>
            </a:r>
            <a:r>
              <a:rPr lang="en-US" sz="2800" dirty="0">
                <a:ea typeface="+mn-lt"/>
                <a:cs typeface="+mn-lt"/>
              </a:rPr>
              <a:t> </a:t>
            </a:r>
            <a:r>
              <a:rPr lang="en-US" sz="2800" dirty="0" err="1">
                <a:ea typeface="+mn-lt"/>
                <a:cs typeface="+mn-lt"/>
              </a:rPr>
              <a:t>ligne</a:t>
            </a:r>
            <a:endParaRPr lang="en-US" dirty="0" err="1"/>
          </a:p>
          <a:p>
            <a:pPr marL="457200" indent="-457200">
              <a:spcAft>
                <a:spcPts val="600"/>
              </a:spcAft>
              <a:buClr>
                <a:srgbClr val="C00000"/>
              </a:buClr>
              <a:buFont typeface="Arial" panose="020B0604020202020204" pitchFamily="34" charset="0"/>
              <a:buChar char="•"/>
            </a:pPr>
            <a:endParaRPr lang="en-US" sz="2400">
              <a:ea typeface="+mn-lt"/>
              <a:cs typeface="+mn-lt"/>
            </a:endParaRPr>
          </a:p>
        </p:txBody>
      </p:sp>
    </p:spTree>
    <p:extLst>
      <p:ext uri="{BB962C8B-B14F-4D97-AF65-F5344CB8AC3E}">
        <p14:creationId xmlns:p14="http://schemas.microsoft.com/office/powerpoint/2010/main" val="318979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Les répercussions de la technologie  : Activité de discussion en groupe</a:t>
            </a:r>
            <a:endParaRPr lang="en-US" sz="3600" b="0">
              <a:solidFill>
                <a:schemeClr val="accent1"/>
              </a:solidFill>
              <a:latin typeface="IBM Plex Sans SmBld"/>
              <a:cs typeface="Calibri"/>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88490" y="2617971"/>
            <a:ext cx="7205915" cy="3108543"/>
          </a:xfrm>
          <a:prstGeom prst="rect">
            <a:avLst/>
          </a:prstGeom>
          <a:noFill/>
        </p:spPr>
        <p:txBody>
          <a:bodyPr wrap="square" lIns="0" tIns="0" rIns="0" bIns="0" rtlCol="0" anchor="t">
            <a:spAutoFit/>
          </a:bodyPr>
          <a:lstStyle/>
          <a:p>
            <a:pPr marL="342900" indent="-342900">
              <a:spcAft>
                <a:spcPts val="600"/>
              </a:spcAft>
              <a:buClr>
                <a:srgbClr val="C00000"/>
              </a:buClr>
              <a:buFont typeface="Arial" panose="020B0604020202020204" pitchFamily="34" charset="0"/>
              <a:buChar char="•"/>
            </a:pPr>
            <a:r>
              <a:rPr lang="en-US" sz="2400" dirty="0">
                <a:ea typeface="+mn-lt"/>
                <a:cs typeface="+mn-lt"/>
              </a:rPr>
              <a:t>Comment </a:t>
            </a:r>
            <a:r>
              <a:rPr lang="en-US" sz="2400" dirty="0" err="1">
                <a:ea typeface="+mn-lt"/>
                <a:cs typeface="+mn-lt"/>
              </a:rPr>
              <a:t>pensez-vous</a:t>
            </a:r>
            <a:r>
              <a:rPr lang="en-US" sz="2400" dirty="0">
                <a:ea typeface="+mn-lt"/>
                <a:cs typeface="+mn-lt"/>
              </a:rPr>
              <a:t> que </a:t>
            </a:r>
            <a:r>
              <a:rPr lang="en-US" sz="2400" dirty="0" err="1">
                <a:ea typeface="+mn-lt"/>
                <a:cs typeface="+mn-lt"/>
              </a:rPr>
              <a:t>ces</a:t>
            </a:r>
            <a:r>
              <a:rPr lang="en-US" sz="2400" dirty="0">
                <a:ea typeface="+mn-lt"/>
                <a:cs typeface="+mn-lt"/>
              </a:rPr>
              <a:t> </a:t>
            </a:r>
            <a:r>
              <a:rPr lang="en-US" sz="2400" dirty="0" err="1">
                <a:ea typeface="+mn-lt"/>
                <a:cs typeface="+mn-lt"/>
              </a:rPr>
              <a:t>changements</a:t>
            </a:r>
            <a:r>
              <a:rPr lang="en-US" sz="2400" dirty="0">
                <a:ea typeface="+mn-lt"/>
                <a:cs typeface="+mn-lt"/>
              </a:rPr>
              <a:t> </a:t>
            </a:r>
            <a:r>
              <a:rPr lang="en-US" sz="2400" dirty="0" err="1">
                <a:ea typeface="+mn-lt"/>
                <a:cs typeface="+mn-lt"/>
              </a:rPr>
              <a:t>ont</a:t>
            </a:r>
            <a:r>
              <a:rPr lang="en-US" sz="2400" dirty="0">
                <a:ea typeface="+mn-lt"/>
                <a:cs typeface="+mn-lt"/>
              </a:rPr>
              <a:t> </a:t>
            </a:r>
            <a:r>
              <a:rPr lang="en-US" sz="2400" dirty="0" err="1">
                <a:ea typeface="+mn-lt"/>
                <a:cs typeface="+mn-lt"/>
              </a:rPr>
              <a:t>pu</a:t>
            </a:r>
            <a:r>
              <a:rPr lang="en-US" sz="2400" dirty="0">
                <a:ea typeface="+mn-lt"/>
                <a:cs typeface="+mn-lt"/>
              </a:rPr>
              <a:t> </a:t>
            </a:r>
            <a:r>
              <a:rPr lang="en-US" sz="2400" dirty="0" err="1">
                <a:ea typeface="+mn-lt"/>
                <a:cs typeface="+mn-lt"/>
              </a:rPr>
              <a:t>avoir</a:t>
            </a:r>
            <a:r>
              <a:rPr lang="en-US" sz="2400" dirty="0">
                <a:ea typeface="+mn-lt"/>
                <a:cs typeface="+mn-lt"/>
              </a:rPr>
              <a:t> un impact sur le </a:t>
            </a:r>
            <a:r>
              <a:rPr lang="en-US" sz="2400" dirty="0" err="1">
                <a:ea typeface="+mn-lt"/>
                <a:cs typeface="+mn-lt"/>
              </a:rPr>
              <a:t>domaine</a:t>
            </a:r>
            <a:r>
              <a:rPr lang="en-US" sz="2400" dirty="0">
                <a:ea typeface="+mn-lt"/>
                <a:cs typeface="+mn-lt"/>
              </a:rPr>
              <a:t> de la </a:t>
            </a:r>
            <a:r>
              <a:rPr lang="en-US" sz="2400" dirty="0" err="1">
                <a:ea typeface="+mn-lt"/>
                <a:cs typeface="+mn-lt"/>
              </a:rPr>
              <a:t>traduction</a:t>
            </a:r>
            <a:r>
              <a:rPr lang="en-US" sz="2400" dirty="0">
                <a:ea typeface="+mn-lt"/>
                <a:cs typeface="+mn-lt"/>
              </a:rPr>
              <a:t>?</a:t>
            </a:r>
          </a:p>
          <a:p>
            <a:pPr marL="342900" indent="-342900">
              <a:spcAft>
                <a:spcPts val="600"/>
              </a:spcAft>
              <a:buClr>
                <a:srgbClr val="C00000"/>
              </a:buClr>
              <a:buFont typeface="Arial" panose="020B0604020202020204" pitchFamily="34" charset="0"/>
              <a:buChar char="•"/>
            </a:pPr>
            <a:r>
              <a:rPr lang="en-US" sz="2400" dirty="0">
                <a:ea typeface="+mn-lt"/>
                <a:cs typeface="+mn-lt"/>
              </a:rPr>
              <a:t> Quels </a:t>
            </a:r>
            <a:r>
              <a:rPr lang="en-US" sz="2400" dirty="0" err="1">
                <a:ea typeface="+mn-lt"/>
                <a:cs typeface="+mn-lt"/>
              </a:rPr>
              <a:t>sont</a:t>
            </a:r>
            <a:r>
              <a:rPr lang="en-US" sz="2400" dirty="0">
                <a:ea typeface="+mn-lt"/>
                <a:cs typeface="+mn-lt"/>
              </a:rPr>
              <a:t>, </a:t>
            </a:r>
            <a:r>
              <a:rPr lang="en-US" sz="2400" dirty="0" err="1">
                <a:ea typeface="+mn-lt"/>
                <a:cs typeface="+mn-lt"/>
              </a:rPr>
              <a:t>selon</a:t>
            </a:r>
            <a:r>
              <a:rPr lang="en-US" sz="2400" dirty="0">
                <a:ea typeface="+mn-lt"/>
                <a:cs typeface="+mn-lt"/>
              </a:rPr>
              <a:t> </a:t>
            </a:r>
            <a:r>
              <a:rPr lang="en-US" sz="2400" dirty="0" err="1">
                <a:ea typeface="+mn-lt"/>
                <a:cs typeface="+mn-lt"/>
              </a:rPr>
              <a:t>vous</a:t>
            </a:r>
            <a:r>
              <a:rPr lang="en-US" sz="2400" dirty="0">
                <a:ea typeface="+mn-lt"/>
                <a:cs typeface="+mn-lt"/>
              </a:rPr>
              <a:t>, les </a:t>
            </a:r>
            <a:r>
              <a:rPr lang="en-US" sz="2400" dirty="0" err="1">
                <a:ea typeface="+mn-lt"/>
                <a:cs typeface="+mn-lt"/>
              </a:rPr>
              <a:t>avantages</a:t>
            </a:r>
            <a:r>
              <a:rPr lang="en-US" sz="2400" dirty="0">
                <a:ea typeface="+mn-lt"/>
                <a:cs typeface="+mn-lt"/>
              </a:rPr>
              <a:t> et les </a:t>
            </a:r>
            <a:r>
              <a:rPr lang="en-US" sz="2400" dirty="0" err="1">
                <a:ea typeface="+mn-lt"/>
                <a:cs typeface="+mn-lt"/>
              </a:rPr>
              <a:t>inconvénients</a:t>
            </a:r>
            <a:r>
              <a:rPr lang="en-US" sz="2400" dirty="0">
                <a:ea typeface="+mn-lt"/>
                <a:cs typeface="+mn-lt"/>
              </a:rPr>
              <a:t> de la </a:t>
            </a:r>
            <a:r>
              <a:rPr lang="en-US" sz="2400" dirty="0" err="1">
                <a:ea typeface="+mn-lt"/>
                <a:cs typeface="+mn-lt"/>
              </a:rPr>
              <a:t>traduction</a:t>
            </a:r>
            <a:r>
              <a:rPr lang="en-US" sz="2400" dirty="0">
                <a:ea typeface="+mn-lt"/>
                <a:cs typeface="+mn-lt"/>
              </a:rPr>
              <a:t> </a:t>
            </a:r>
            <a:r>
              <a:rPr lang="en-US" sz="2400" dirty="0" err="1">
                <a:ea typeface="+mn-lt"/>
                <a:cs typeface="+mn-lt"/>
              </a:rPr>
              <a:t>automatique</a:t>
            </a:r>
            <a:r>
              <a:rPr lang="en-US" sz="2400" dirty="0">
                <a:ea typeface="+mn-lt"/>
                <a:cs typeface="+mn-lt"/>
              </a:rPr>
              <a:t>?</a:t>
            </a:r>
          </a:p>
          <a:p>
            <a:pPr marL="342900" indent="-342900">
              <a:spcAft>
                <a:spcPts val="600"/>
              </a:spcAft>
              <a:buClr>
                <a:srgbClr val="C00000"/>
              </a:buClr>
              <a:buFont typeface="Arial" panose="020B0604020202020204" pitchFamily="34" charset="0"/>
              <a:buChar char="•"/>
            </a:pPr>
            <a:r>
              <a:rPr lang="en-US" sz="2400" dirty="0">
                <a:ea typeface="+mn-lt"/>
                <a:cs typeface="+mn-lt"/>
              </a:rPr>
              <a:t> </a:t>
            </a:r>
            <a:r>
              <a:rPr lang="en-US" sz="2400" dirty="0" err="1">
                <a:ea typeface="+mn-lt"/>
                <a:cs typeface="+mn-lt"/>
              </a:rPr>
              <a:t>Selon</a:t>
            </a:r>
            <a:r>
              <a:rPr lang="en-US" sz="2400" dirty="0">
                <a:ea typeface="+mn-lt"/>
                <a:cs typeface="+mn-lt"/>
              </a:rPr>
              <a:t> </a:t>
            </a:r>
            <a:r>
              <a:rPr lang="en-US" sz="2400" dirty="0" err="1">
                <a:ea typeface="+mn-lt"/>
                <a:cs typeface="+mn-lt"/>
              </a:rPr>
              <a:t>vous</a:t>
            </a:r>
            <a:r>
              <a:rPr lang="en-US" sz="2400" dirty="0">
                <a:ea typeface="+mn-lt"/>
                <a:cs typeface="+mn-lt"/>
              </a:rPr>
              <a:t>, </a:t>
            </a:r>
            <a:r>
              <a:rPr lang="en-US" sz="2400" dirty="0" err="1">
                <a:ea typeface="+mn-lt"/>
                <a:cs typeface="+mn-lt"/>
              </a:rPr>
              <a:t>qu’est-ce</a:t>
            </a:r>
            <a:r>
              <a:rPr lang="en-US" sz="2400" dirty="0">
                <a:ea typeface="+mn-lt"/>
                <a:cs typeface="+mn-lt"/>
              </a:rPr>
              <a:t> </a:t>
            </a:r>
            <a:r>
              <a:rPr lang="en-US" sz="2400" dirty="0" err="1">
                <a:ea typeface="+mn-lt"/>
                <a:cs typeface="+mn-lt"/>
              </a:rPr>
              <a:t>qu’une</a:t>
            </a:r>
            <a:r>
              <a:rPr lang="en-US" sz="2400" dirty="0">
                <a:ea typeface="+mn-lt"/>
                <a:cs typeface="+mn-lt"/>
              </a:rPr>
              <a:t> </a:t>
            </a:r>
            <a:r>
              <a:rPr lang="en-US" sz="2400" dirty="0" err="1">
                <a:ea typeface="+mn-lt"/>
                <a:cs typeface="+mn-lt"/>
              </a:rPr>
              <a:t>traductrice</a:t>
            </a:r>
            <a:r>
              <a:rPr lang="en-US" sz="2400" dirty="0">
                <a:ea typeface="+mn-lt"/>
                <a:cs typeface="+mn-lt"/>
              </a:rPr>
              <a:t> </a:t>
            </a:r>
            <a:r>
              <a:rPr lang="en-US" sz="2400" dirty="0" err="1">
                <a:ea typeface="+mn-lt"/>
                <a:cs typeface="+mn-lt"/>
              </a:rPr>
              <a:t>ou</a:t>
            </a:r>
            <a:r>
              <a:rPr lang="en-US" sz="2400" dirty="0">
                <a:ea typeface="+mn-lt"/>
                <a:cs typeface="+mn-lt"/>
              </a:rPr>
              <a:t> un </a:t>
            </a:r>
            <a:r>
              <a:rPr lang="en-US" sz="2400" dirty="0" err="1">
                <a:ea typeface="+mn-lt"/>
                <a:cs typeface="+mn-lt"/>
              </a:rPr>
              <a:t>traducteur</a:t>
            </a:r>
            <a:r>
              <a:rPr lang="en-US" sz="2400" dirty="0">
                <a:ea typeface="+mn-lt"/>
                <a:cs typeface="+mn-lt"/>
              </a:rPr>
              <a:t> </a:t>
            </a:r>
            <a:r>
              <a:rPr lang="en-US" sz="2400" dirty="0" err="1">
                <a:ea typeface="+mn-lt"/>
                <a:cs typeface="+mn-lt"/>
              </a:rPr>
              <a:t>peut</a:t>
            </a:r>
            <a:r>
              <a:rPr lang="en-US" sz="2400" dirty="0">
                <a:ea typeface="+mn-lt"/>
                <a:cs typeface="+mn-lt"/>
              </a:rPr>
              <a:t> faire </a:t>
            </a:r>
            <a:r>
              <a:rPr lang="en-US" sz="2400" dirty="0" err="1">
                <a:ea typeface="+mn-lt"/>
                <a:cs typeface="+mn-lt"/>
              </a:rPr>
              <a:t>qu’un</a:t>
            </a:r>
            <a:r>
              <a:rPr lang="en-US" sz="2400" dirty="0">
                <a:ea typeface="+mn-lt"/>
                <a:cs typeface="+mn-lt"/>
              </a:rPr>
              <a:t> </a:t>
            </a:r>
            <a:r>
              <a:rPr lang="en-US" sz="2400" dirty="0" err="1">
                <a:ea typeface="+mn-lt"/>
                <a:cs typeface="+mn-lt"/>
              </a:rPr>
              <a:t>ordinateur</a:t>
            </a:r>
            <a:r>
              <a:rPr lang="en-US" sz="2400" dirty="0">
                <a:ea typeface="+mn-lt"/>
                <a:cs typeface="+mn-lt"/>
              </a:rPr>
              <a:t> ne </a:t>
            </a:r>
            <a:r>
              <a:rPr lang="en-US" sz="2400" dirty="0" err="1">
                <a:ea typeface="+mn-lt"/>
                <a:cs typeface="+mn-lt"/>
              </a:rPr>
              <a:t>peut</a:t>
            </a:r>
            <a:r>
              <a:rPr lang="en-US" sz="2400" dirty="0">
                <a:ea typeface="+mn-lt"/>
                <a:cs typeface="+mn-lt"/>
              </a:rPr>
              <a:t> pas faire? </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2" descr="English-French Dictionary - WordReference.com">
            <a:extLst>
              <a:ext uri="{FF2B5EF4-FFF2-40B4-BE49-F238E27FC236}">
                <a16:creationId xmlns:a16="http://schemas.microsoft.com/office/drawing/2014/main" id="{8DD4FBFB-4717-6027-6FBD-9C24973C8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86598" y="2819932"/>
            <a:ext cx="1773582" cy="177358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DeepL | F-Droid - Free and Open Source Android App Repository">
            <a:extLst>
              <a:ext uri="{FF2B5EF4-FFF2-40B4-BE49-F238E27FC236}">
                <a16:creationId xmlns:a16="http://schemas.microsoft.com/office/drawing/2014/main" id="{0C83365F-F285-0804-FC47-000E5622480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44549" y="4126118"/>
            <a:ext cx="2006775" cy="20077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Google Translate Reviews 2022: Details, Pricing, &amp; Features | G2">
            <a:extLst>
              <a:ext uri="{FF2B5EF4-FFF2-40B4-BE49-F238E27FC236}">
                <a16:creationId xmlns:a16="http://schemas.microsoft.com/office/drawing/2014/main" id="{2887B3D9-27C0-1A66-8E50-7145B016E80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2849"/>
          <a:stretch/>
        </p:blipFill>
        <p:spPr bwMode="auto">
          <a:xfrm>
            <a:off x="8323381" y="4606735"/>
            <a:ext cx="2195481" cy="1322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641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chemeClr val="accent1"/>
                </a:solidFill>
                <a:latin typeface="IBM Plex Sans SmBld"/>
                <a:ea typeface="Roboto Thin"/>
                <a:cs typeface="Calibri"/>
              </a:rPr>
              <a:t>Les </a:t>
            </a:r>
            <a:r>
              <a:rPr lang="en-US" sz="3600" err="1">
                <a:solidFill>
                  <a:schemeClr val="accent1"/>
                </a:solidFill>
                <a:latin typeface="IBM Plex Sans SmBld"/>
                <a:ea typeface="Roboto Thin"/>
                <a:cs typeface="Calibri"/>
              </a:rPr>
              <a:t>ordinateurs</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remplaceront-ils</a:t>
            </a:r>
            <a:r>
              <a:rPr lang="en-US" sz="3600">
                <a:solidFill>
                  <a:schemeClr val="accent1"/>
                </a:solidFill>
                <a:latin typeface="IBM Plex Sans SmBld"/>
                <a:ea typeface="Roboto Thin"/>
                <a:cs typeface="Calibri"/>
              </a:rPr>
              <a:t> les </a:t>
            </a:r>
            <a:r>
              <a:rPr lang="en-US" sz="3600" err="1">
                <a:solidFill>
                  <a:schemeClr val="accent1"/>
                </a:solidFill>
                <a:latin typeface="IBM Plex Sans SmBld"/>
                <a:ea typeface="Roboto Thin"/>
                <a:cs typeface="Calibri"/>
              </a:rPr>
              <a:t>traductrices</a:t>
            </a:r>
            <a:r>
              <a:rPr lang="en-US" sz="3600">
                <a:solidFill>
                  <a:schemeClr val="accent1"/>
                </a:solidFill>
                <a:latin typeface="IBM Plex Sans SmBld"/>
                <a:ea typeface="Roboto Thin"/>
                <a:cs typeface="Calibri"/>
              </a:rPr>
              <a:t> et </a:t>
            </a:r>
            <a:r>
              <a:rPr lang="en-US" sz="3600" err="1">
                <a:solidFill>
                  <a:schemeClr val="accent1"/>
                </a:solidFill>
                <a:latin typeface="IBM Plex Sans SmBld"/>
                <a:ea typeface="Roboto Thin"/>
                <a:cs typeface="Calibri"/>
              </a:rPr>
              <a:t>traducteurs</a:t>
            </a:r>
            <a:r>
              <a:rPr lang="en-US" sz="3600">
                <a:solidFill>
                  <a:schemeClr val="accent1"/>
                </a:solidFill>
                <a:latin typeface="IBM Plex Sans SmBld"/>
                <a:ea typeface="Roboto Thin"/>
                <a:cs typeface="Calibri"/>
              </a:rPr>
              <a:t>?</a:t>
            </a:r>
            <a:endParaRPr lang="en-US" sz="3600">
              <a:solidFill>
                <a:schemeClr val="accent1"/>
              </a:solidFill>
              <a:latin typeface="IBM Plex Sans SmBld"/>
              <a:cs typeface="Calibri"/>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61593" y="2571290"/>
            <a:ext cx="8287158" cy="3570208"/>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dirty="0">
                <a:ea typeface="+mn-lt"/>
                <a:cs typeface="+mn-lt"/>
              </a:rPr>
              <a:t> La </a:t>
            </a:r>
            <a:r>
              <a:rPr lang="en-US" sz="2800" dirty="0" err="1">
                <a:ea typeface="+mn-lt"/>
                <a:cs typeface="+mn-lt"/>
              </a:rPr>
              <a:t>réponse</a:t>
            </a:r>
            <a:r>
              <a:rPr lang="en-US" sz="2800" dirty="0">
                <a:ea typeface="+mn-lt"/>
                <a:cs typeface="+mn-lt"/>
              </a:rPr>
              <a:t> </a:t>
            </a:r>
            <a:r>
              <a:rPr lang="en-US" sz="2800" dirty="0" err="1">
                <a:ea typeface="+mn-lt"/>
                <a:cs typeface="+mn-lt"/>
              </a:rPr>
              <a:t>courte</a:t>
            </a:r>
            <a:r>
              <a:rPr lang="en-US" sz="2800" dirty="0">
                <a:ea typeface="+mn-lt"/>
                <a:cs typeface="+mn-lt"/>
              </a:rPr>
              <a:t> — et longue — </a:t>
            </a:r>
            <a:r>
              <a:rPr lang="en-US" sz="2800" dirty="0" err="1">
                <a:ea typeface="+mn-lt"/>
                <a:cs typeface="+mn-lt"/>
              </a:rPr>
              <a:t>est</a:t>
            </a:r>
            <a:r>
              <a:rPr lang="en-US" sz="2800" dirty="0">
                <a:ea typeface="+mn-lt"/>
                <a:cs typeface="+mn-lt"/>
              </a:rPr>
              <a:t> non!</a:t>
            </a:r>
            <a:endParaRPr lang="en-US" dirty="0">
              <a:ea typeface="+mn-lt"/>
              <a:cs typeface="+mn-lt"/>
            </a:endParaRPr>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dirty="0">
                <a:ea typeface="+mn-lt"/>
                <a:cs typeface="+mn-lt"/>
              </a:rPr>
              <a:t> Les </a:t>
            </a:r>
            <a:r>
              <a:rPr lang="en-US" sz="2800" dirty="0" err="1">
                <a:ea typeface="+mn-lt"/>
                <a:cs typeface="+mn-lt"/>
              </a:rPr>
              <a:t>ordinateurs</a:t>
            </a:r>
            <a:r>
              <a:rPr lang="en-US" sz="2800" dirty="0">
                <a:ea typeface="+mn-lt"/>
                <a:cs typeface="+mn-lt"/>
              </a:rPr>
              <a:t> </a:t>
            </a:r>
            <a:r>
              <a:rPr lang="en-US" sz="2800" dirty="0" err="1">
                <a:ea typeface="+mn-lt"/>
                <a:cs typeface="+mn-lt"/>
              </a:rPr>
              <a:t>sont</a:t>
            </a:r>
            <a:r>
              <a:rPr lang="en-US" sz="2800" dirty="0">
                <a:ea typeface="+mn-lt"/>
                <a:cs typeface="+mn-lt"/>
              </a:rPr>
              <a:t> des </a:t>
            </a:r>
            <a:r>
              <a:rPr lang="en-US" sz="2800" dirty="0" err="1">
                <a:ea typeface="+mn-lt"/>
                <a:cs typeface="+mn-lt"/>
              </a:rPr>
              <a:t>outils</a:t>
            </a:r>
            <a:r>
              <a:rPr lang="en-US" sz="2800" dirty="0">
                <a:ea typeface="+mn-lt"/>
                <a:cs typeface="+mn-lt"/>
              </a:rPr>
              <a:t> qui </a:t>
            </a:r>
            <a:r>
              <a:rPr lang="en-US" sz="2800" dirty="0" err="1">
                <a:ea typeface="+mn-lt"/>
                <a:cs typeface="+mn-lt"/>
              </a:rPr>
              <a:t>aident</a:t>
            </a:r>
            <a:r>
              <a:rPr lang="en-US" sz="2800" dirty="0">
                <a:ea typeface="+mn-lt"/>
                <a:cs typeface="+mn-lt"/>
              </a:rPr>
              <a:t> les </a:t>
            </a:r>
            <a:r>
              <a:rPr lang="en-US" sz="2800" dirty="0" err="1">
                <a:ea typeface="+mn-lt"/>
                <a:cs typeface="+mn-lt"/>
              </a:rPr>
              <a:t>traducteurs</a:t>
            </a:r>
            <a:r>
              <a:rPr lang="en-US" sz="2800" dirty="0">
                <a:ea typeface="+mn-lt"/>
                <a:cs typeface="+mn-lt"/>
              </a:rPr>
              <a:t> à </a:t>
            </a:r>
            <a:r>
              <a:rPr lang="en-US" sz="2800" dirty="0" err="1">
                <a:ea typeface="+mn-lt"/>
                <a:cs typeface="+mn-lt"/>
              </a:rPr>
              <a:t>travailler</a:t>
            </a:r>
            <a:r>
              <a:rPr lang="en-US" sz="2800" dirty="0">
                <a:ea typeface="+mn-lt"/>
                <a:cs typeface="+mn-lt"/>
              </a:rPr>
              <a:t> plus </a:t>
            </a:r>
            <a:r>
              <a:rPr lang="en-US" sz="2800" dirty="0" err="1">
                <a:ea typeface="+mn-lt"/>
                <a:cs typeface="+mn-lt"/>
              </a:rPr>
              <a:t>rapidement</a:t>
            </a:r>
            <a:endParaRPr lang="en-US" dirty="0" err="1"/>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dirty="0">
                <a:ea typeface="+mn-lt"/>
                <a:cs typeface="+mn-lt"/>
              </a:rPr>
              <a:t> La </a:t>
            </a:r>
            <a:r>
              <a:rPr lang="en-US" sz="2800" dirty="0" err="1">
                <a:ea typeface="+mn-lt"/>
                <a:cs typeface="+mn-lt"/>
              </a:rPr>
              <a:t>traduction</a:t>
            </a:r>
            <a:r>
              <a:rPr lang="en-US" sz="2800" dirty="0">
                <a:ea typeface="+mn-lt"/>
                <a:cs typeface="+mn-lt"/>
              </a:rPr>
              <a:t> </a:t>
            </a:r>
            <a:r>
              <a:rPr lang="en-US" sz="2800" dirty="0" err="1">
                <a:ea typeface="+mn-lt"/>
                <a:cs typeface="+mn-lt"/>
              </a:rPr>
              <a:t>automatique</a:t>
            </a:r>
            <a:r>
              <a:rPr lang="en-US" sz="2800" dirty="0">
                <a:ea typeface="+mn-lt"/>
                <a:cs typeface="+mn-lt"/>
              </a:rPr>
              <a:t> ne </a:t>
            </a:r>
            <a:r>
              <a:rPr lang="en-US" sz="2800" dirty="0" err="1">
                <a:ea typeface="+mn-lt"/>
                <a:cs typeface="+mn-lt"/>
              </a:rPr>
              <a:t>peut</a:t>
            </a:r>
            <a:r>
              <a:rPr lang="en-US" sz="2800" dirty="0">
                <a:ea typeface="+mn-lt"/>
                <a:cs typeface="+mn-lt"/>
              </a:rPr>
              <a:t> pas tout faire</a:t>
            </a:r>
            <a:endParaRPr lang="en-US" dirty="0"/>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dirty="0">
                <a:ea typeface="+mn-lt"/>
                <a:cs typeface="+mn-lt"/>
              </a:rPr>
              <a:t> La </a:t>
            </a:r>
            <a:r>
              <a:rPr lang="en-US" sz="2800" dirty="0" err="1">
                <a:ea typeface="+mn-lt"/>
                <a:cs typeface="+mn-lt"/>
              </a:rPr>
              <a:t>demande</a:t>
            </a:r>
            <a:r>
              <a:rPr lang="en-US" sz="2800" dirty="0">
                <a:ea typeface="+mn-lt"/>
                <a:cs typeface="+mn-lt"/>
              </a:rPr>
              <a:t> de </a:t>
            </a:r>
            <a:r>
              <a:rPr lang="en-US" sz="2800" dirty="0" err="1">
                <a:ea typeface="+mn-lt"/>
                <a:cs typeface="+mn-lt"/>
              </a:rPr>
              <a:t>traduction</a:t>
            </a:r>
            <a:r>
              <a:rPr lang="en-US" sz="2800" dirty="0">
                <a:ea typeface="+mn-lt"/>
                <a:cs typeface="+mn-lt"/>
              </a:rPr>
              <a:t> </a:t>
            </a:r>
            <a:r>
              <a:rPr lang="en-US" sz="2800" dirty="0" err="1">
                <a:ea typeface="+mn-lt"/>
                <a:cs typeface="+mn-lt"/>
              </a:rPr>
              <a:t>est</a:t>
            </a:r>
            <a:r>
              <a:rPr lang="en-US" sz="2800" dirty="0">
                <a:ea typeface="+mn-lt"/>
                <a:cs typeface="+mn-lt"/>
              </a:rPr>
              <a:t> plus forte que </a:t>
            </a:r>
            <a:r>
              <a:rPr lang="en-US" sz="2800" dirty="0" err="1">
                <a:ea typeface="+mn-lt"/>
                <a:cs typeface="+mn-lt"/>
              </a:rPr>
              <a:t>celle</a:t>
            </a:r>
            <a:r>
              <a:rPr lang="en-US" sz="2800" dirty="0">
                <a:ea typeface="+mn-lt"/>
                <a:cs typeface="+mn-lt"/>
              </a:rPr>
              <a:t> des </a:t>
            </a:r>
            <a:r>
              <a:rPr lang="en-US" sz="2800" dirty="0" err="1">
                <a:ea typeface="+mn-lt"/>
                <a:cs typeface="+mn-lt"/>
              </a:rPr>
              <a:t>traducteurs</a:t>
            </a:r>
            <a:r>
              <a:rPr lang="en-US" sz="2800" dirty="0">
                <a:ea typeface="+mn-lt"/>
                <a:cs typeface="+mn-lt"/>
              </a:rPr>
              <a:t> pour </a:t>
            </a:r>
            <a:r>
              <a:rPr lang="en-US" sz="2800" dirty="0" err="1">
                <a:ea typeface="+mn-lt"/>
                <a:cs typeface="+mn-lt"/>
              </a:rPr>
              <a:t>répondre</a:t>
            </a:r>
            <a:r>
              <a:rPr lang="en-US" sz="2800" dirty="0">
                <a:ea typeface="+mn-lt"/>
                <a:cs typeface="+mn-lt"/>
              </a:rPr>
              <a:t> aux </a:t>
            </a:r>
            <a:r>
              <a:rPr lang="en-US" sz="2800" dirty="0" err="1">
                <a:ea typeface="+mn-lt"/>
                <a:cs typeface="+mn-lt"/>
              </a:rPr>
              <a:t>besoins</a:t>
            </a:r>
            <a:r>
              <a:rPr lang="en-US" sz="2800" dirty="0">
                <a:ea typeface="+mn-lt"/>
                <a:cs typeface="+mn-lt"/>
              </a:rPr>
              <a:t> !</a:t>
            </a:r>
            <a:endParaRPr lang="en-US" dirty="0">
              <a:ea typeface="+mn-lt"/>
              <a:cs typeface="+mn-lt"/>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diagram&#10;&#10;Description automatically generated">
            <a:extLst>
              <a:ext uri="{FF2B5EF4-FFF2-40B4-BE49-F238E27FC236}">
                <a16:creationId xmlns:a16="http://schemas.microsoft.com/office/drawing/2014/main" id="{D8B68CC7-B731-A388-788B-E4DA441783EE}"/>
              </a:ext>
            </a:extLst>
          </p:cNvPr>
          <p:cNvPicPr>
            <a:picLocks noChangeAspect="1"/>
          </p:cNvPicPr>
          <p:nvPr/>
        </p:nvPicPr>
        <p:blipFill rotWithShape="1">
          <a:blip r:embed="rId3"/>
          <a:srcRect l="48527"/>
          <a:stretch/>
        </p:blipFill>
        <p:spPr>
          <a:xfrm>
            <a:off x="8749271" y="2423282"/>
            <a:ext cx="3275716" cy="2521932"/>
          </a:xfrm>
          <a:prstGeom prst="rect">
            <a:avLst/>
          </a:prstGeom>
        </p:spPr>
      </p:pic>
    </p:spTree>
    <p:extLst>
      <p:ext uri="{BB962C8B-B14F-4D97-AF65-F5344CB8AC3E}">
        <p14:creationId xmlns:p14="http://schemas.microsoft.com/office/powerpoint/2010/main" val="143991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dissolv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xEl>
                                              <p:pRg st="2" end="2"/>
                                            </p:txEl>
                                          </p:spTgt>
                                        </p:tgtEl>
                                        <p:attrNameLst>
                                          <p:attrName>style.visibility</p:attrName>
                                        </p:attrNameLst>
                                      </p:cBhvr>
                                      <p:to>
                                        <p:strVal val="visible"/>
                                      </p:to>
                                    </p:set>
                                    <p:animEffect transition="in" filter="dissolve">
                                      <p:cBhvr>
                                        <p:cTn id="12" dur="500"/>
                                        <p:tgtEl>
                                          <p:spTgt spid="1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animEffect transition="in" filter="dissolve">
                                      <p:cBhvr>
                                        <p:cTn id="17" dur="500"/>
                                        <p:tgtEl>
                                          <p:spTgt spid="1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xEl>
                                              <p:pRg st="6" end="6"/>
                                            </p:txEl>
                                          </p:spTgt>
                                        </p:tgtEl>
                                        <p:attrNameLst>
                                          <p:attrName>style.visibility</p:attrName>
                                        </p:attrNameLst>
                                      </p:cBhvr>
                                      <p:to>
                                        <p:strVal val="visible"/>
                                      </p:to>
                                    </p:set>
                                    <p:animEffect transition="in" filter="dissolve">
                                      <p:cBhvr>
                                        <p:cTn id="22" dur="500"/>
                                        <p:tgtEl>
                                          <p:spTgt spid="1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2"/>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ea typeface="Roboto Thin"/>
                <a:cs typeface="Calibri"/>
              </a:rPr>
              <a:t>Les </a:t>
            </a:r>
            <a:r>
              <a:rPr lang="en-US" err="1">
                <a:latin typeface="IBM Plex Sans SmBld"/>
                <a:ea typeface="Roboto Thin"/>
                <a:cs typeface="Calibri"/>
              </a:rPr>
              <a:t>qualités</a:t>
            </a:r>
            <a:r>
              <a:rPr lang="en-US">
                <a:latin typeface="IBM Plex Sans SmBld"/>
                <a:ea typeface="Roboto Thin"/>
                <a:cs typeface="Calibri"/>
              </a:rPr>
              <a:t> </a:t>
            </a:r>
            <a:r>
              <a:rPr lang="en-US" err="1">
                <a:latin typeface="IBM Plex Sans SmBld"/>
                <a:ea typeface="Roboto Thin"/>
                <a:cs typeface="Calibri"/>
              </a:rPr>
              <a:t>d’une</a:t>
            </a:r>
            <a:r>
              <a:rPr lang="en-US">
                <a:latin typeface="IBM Plex Sans SmBld"/>
                <a:ea typeface="Roboto Thin"/>
                <a:cs typeface="Calibri"/>
              </a:rPr>
              <a:t> bonne </a:t>
            </a:r>
            <a:r>
              <a:rPr lang="en-US" err="1">
                <a:latin typeface="IBM Plex Sans SmBld"/>
                <a:ea typeface="Roboto Thin"/>
                <a:cs typeface="Calibri"/>
              </a:rPr>
              <a:t>traductrice</a:t>
            </a:r>
            <a:r>
              <a:rPr lang="en-US">
                <a:latin typeface="IBM Plex Sans SmBld"/>
                <a:ea typeface="Roboto Thin"/>
                <a:cs typeface="Calibri"/>
              </a:rPr>
              <a:t> </a:t>
            </a:r>
            <a:r>
              <a:rPr lang="en-US" err="1">
                <a:latin typeface="IBM Plex Sans SmBld"/>
                <a:ea typeface="Roboto Thin"/>
                <a:cs typeface="Calibri"/>
              </a:rPr>
              <a:t>ou</a:t>
            </a:r>
            <a:r>
              <a:rPr lang="en-US">
                <a:latin typeface="IBM Plex Sans SmBld"/>
                <a:ea typeface="Roboto Thin"/>
                <a:cs typeface="Calibri"/>
              </a:rPr>
              <a:t> d’un bon </a:t>
            </a:r>
            <a:r>
              <a:rPr lang="en-US" err="1">
                <a:latin typeface="IBM Plex Sans SmBld"/>
                <a:ea typeface="Roboto Thin"/>
                <a:cs typeface="Calibri"/>
              </a:rPr>
              <a:t>traducteur</a:t>
            </a:r>
            <a:endParaRPr lang="en-US" err="1">
              <a:latin typeface="IBM Plex Sans SmBld"/>
            </a:endParaRPr>
          </a:p>
        </p:txBody>
      </p:sp>
    </p:spTree>
    <p:extLst>
      <p:ext uri="{BB962C8B-B14F-4D97-AF65-F5344CB8AC3E}">
        <p14:creationId xmlns:p14="http://schemas.microsoft.com/office/powerpoint/2010/main" val="854458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chemeClr val="accent1"/>
                </a:solidFill>
                <a:latin typeface="IBM Plex Sans SmBld"/>
                <a:ea typeface="Roboto Thin"/>
                <a:cs typeface="Calibri"/>
              </a:rPr>
              <a:t>Les </a:t>
            </a:r>
            <a:r>
              <a:rPr lang="en-US" sz="3600" err="1">
                <a:solidFill>
                  <a:schemeClr val="accent1"/>
                </a:solidFill>
                <a:latin typeface="IBM Plex Sans SmBld"/>
                <a:ea typeface="Roboto Thin"/>
                <a:cs typeface="Calibri"/>
              </a:rPr>
              <a:t>qualités</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d’une</a:t>
            </a:r>
            <a:r>
              <a:rPr lang="en-US" sz="3600">
                <a:solidFill>
                  <a:schemeClr val="accent1"/>
                </a:solidFill>
                <a:latin typeface="IBM Plex Sans SmBld"/>
                <a:ea typeface="Roboto Thin"/>
                <a:cs typeface="Calibri"/>
              </a:rPr>
              <a:t> bonne </a:t>
            </a:r>
            <a:r>
              <a:rPr lang="en-US" sz="3600" err="1">
                <a:solidFill>
                  <a:schemeClr val="accent1"/>
                </a:solidFill>
                <a:latin typeface="IBM Plex Sans SmBld"/>
                <a:ea typeface="Roboto Thin"/>
                <a:cs typeface="Calibri"/>
              </a:rPr>
              <a:t>traductrice</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ou</a:t>
            </a:r>
            <a:r>
              <a:rPr lang="en-US" sz="3600">
                <a:solidFill>
                  <a:schemeClr val="accent1"/>
                </a:solidFill>
                <a:latin typeface="IBM Plex Sans SmBld"/>
                <a:ea typeface="Roboto Thin"/>
                <a:cs typeface="Calibri"/>
              </a:rPr>
              <a:t> d’un bon </a:t>
            </a:r>
            <a:r>
              <a:rPr lang="en-US" sz="3600" err="1">
                <a:solidFill>
                  <a:schemeClr val="accent1"/>
                </a:solidFill>
                <a:latin typeface="IBM Plex Sans SmBld"/>
                <a:ea typeface="Roboto Thin"/>
                <a:cs typeface="Calibri"/>
              </a:rPr>
              <a:t>traducteur</a:t>
            </a:r>
            <a:endParaRPr lang="en-US" sz="3600" err="1">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355290" y="2407528"/>
            <a:ext cx="6209674" cy="4154984"/>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a:ea typeface="+mn-lt"/>
                <a:cs typeface="+mn-lt"/>
              </a:rPr>
              <a:t>Que doit savoir un traducteur pour faire un bon travail ?</a:t>
            </a:r>
            <a:endParaRPr lang="en-US">
              <a:ea typeface="+mn-lt"/>
              <a:cs typeface="+mn-lt"/>
            </a:endParaRPr>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a:ea typeface="+mn-lt"/>
                <a:cs typeface="+mn-lt"/>
              </a:rPr>
              <a:t>Les </a:t>
            </a:r>
            <a:r>
              <a:rPr lang="en-US" sz="2800" err="1">
                <a:ea typeface="+mn-lt"/>
                <a:cs typeface="+mn-lt"/>
              </a:rPr>
              <a:t>traducteurs</a:t>
            </a:r>
            <a:r>
              <a:rPr lang="en-US" sz="2800">
                <a:ea typeface="+mn-lt"/>
                <a:cs typeface="+mn-lt"/>
              </a:rPr>
              <a:t> </a:t>
            </a:r>
            <a:r>
              <a:rPr lang="en-US" sz="2800" err="1">
                <a:ea typeface="+mn-lt"/>
                <a:cs typeface="+mn-lt"/>
              </a:rPr>
              <a:t>doivent</a:t>
            </a:r>
            <a:r>
              <a:rPr lang="en-US" sz="2800">
                <a:ea typeface="+mn-lt"/>
                <a:cs typeface="+mn-lt"/>
              </a:rPr>
              <a:t> connaître bien plus que deux langues !</a:t>
            </a:r>
            <a:endParaRPr lang="en-US">
              <a:ea typeface="+mn-lt"/>
              <a:cs typeface="+mn-lt"/>
            </a:endParaRPr>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a:ea typeface="+mn-lt"/>
                <a:cs typeface="+mn-lt"/>
              </a:rPr>
              <a:t>Les </a:t>
            </a:r>
            <a:r>
              <a:rPr lang="en-US" sz="2800" err="1">
                <a:ea typeface="+mn-lt"/>
                <a:cs typeface="+mn-lt"/>
              </a:rPr>
              <a:t>compétences</a:t>
            </a:r>
            <a:r>
              <a:rPr lang="en-US" sz="2800">
                <a:ea typeface="+mn-lt"/>
                <a:cs typeface="+mn-lt"/>
              </a:rPr>
              <a:t> </a:t>
            </a:r>
            <a:r>
              <a:rPr lang="en-US" sz="2800" err="1">
                <a:ea typeface="+mn-lt"/>
                <a:cs typeface="+mn-lt"/>
              </a:rPr>
              <a:t>en</a:t>
            </a:r>
            <a:r>
              <a:rPr lang="en-US" sz="2800">
                <a:ea typeface="+mn-lt"/>
                <a:cs typeface="+mn-lt"/>
              </a:rPr>
              <a:t> </a:t>
            </a:r>
            <a:r>
              <a:rPr lang="en-US" sz="2800" err="1">
                <a:ea typeface="+mn-lt"/>
                <a:cs typeface="+mn-lt"/>
              </a:rPr>
              <a:t>rédaction</a:t>
            </a:r>
            <a:r>
              <a:rPr lang="en-US" sz="2800">
                <a:ea typeface="+mn-lt"/>
                <a:cs typeface="+mn-lt"/>
              </a:rPr>
              <a:t> </a:t>
            </a:r>
            <a:r>
              <a:rPr lang="en-US" sz="2800" err="1">
                <a:ea typeface="+mn-lt"/>
                <a:cs typeface="+mn-lt"/>
              </a:rPr>
              <a:t>sont</a:t>
            </a:r>
            <a:r>
              <a:rPr lang="en-US" sz="2800">
                <a:ea typeface="+mn-lt"/>
                <a:cs typeface="+mn-lt"/>
              </a:rPr>
              <a:t> </a:t>
            </a:r>
            <a:r>
              <a:rPr lang="en-US" sz="2800" err="1">
                <a:ea typeface="+mn-lt"/>
                <a:cs typeface="+mn-lt"/>
              </a:rPr>
              <a:t>essentielles</a:t>
            </a:r>
            <a:r>
              <a:rPr lang="en-US" sz="2800">
                <a:ea typeface="+mn-lt"/>
                <a:cs typeface="+mn-lt"/>
              </a:rPr>
              <a:t> – </a:t>
            </a:r>
            <a:r>
              <a:rPr lang="en-US" sz="2800" err="1">
                <a:ea typeface="+mn-lt"/>
                <a:cs typeface="+mn-lt"/>
              </a:rPr>
              <a:t>tous</a:t>
            </a:r>
            <a:r>
              <a:rPr lang="en-US" sz="2800">
                <a:ea typeface="+mn-lt"/>
                <a:cs typeface="+mn-lt"/>
              </a:rPr>
              <a:t> les </a:t>
            </a:r>
            <a:r>
              <a:rPr lang="en-US" sz="2800" err="1">
                <a:ea typeface="+mn-lt"/>
                <a:cs typeface="+mn-lt"/>
              </a:rPr>
              <a:t>traducteurs</a:t>
            </a:r>
            <a:r>
              <a:rPr lang="en-US" sz="2800">
                <a:ea typeface="+mn-lt"/>
                <a:cs typeface="+mn-lt"/>
              </a:rPr>
              <a:t> </a:t>
            </a:r>
            <a:r>
              <a:rPr lang="en-US" sz="2800" err="1">
                <a:ea typeface="+mn-lt"/>
                <a:cs typeface="+mn-lt"/>
              </a:rPr>
              <a:t>sont</a:t>
            </a:r>
            <a:r>
              <a:rPr lang="en-US" sz="2800">
                <a:ea typeface="+mn-lt"/>
                <a:cs typeface="+mn-lt"/>
              </a:rPr>
              <a:t> des </a:t>
            </a:r>
            <a:r>
              <a:rPr lang="en-US" sz="2800" err="1">
                <a:ea typeface="+mn-lt"/>
                <a:cs typeface="+mn-lt"/>
              </a:rPr>
              <a:t>rédacteurs</a:t>
            </a:r>
            <a:r>
              <a:rPr lang="en-US" sz="2800">
                <a:ea typeface="+mn-lt"/>
                <a:cs typeface="+mn-lt"/>
              </a:rPr>
              <a:t>. Mais quoi </a:t>
            </a:r>
            <a:r>
              <a:rPr lang="en-US" sz="2800" err="1">
                <a:ea typeface="+mn-lt"/>
                <a:cs typeface="+mn-lt"/>
              </a:rPr>
              <a:t>d’autre</a:t>
            </a:r>
            <a:r>
              <a:rPr lang="en-US" sz="2800">
                <a:ea typeface="+mn-lt"/>
                <a:cs typeface="+mn-lt"/>
              </a:rPr>
              <a:t>?</a:t>
            </a:r>
            <a:endParaRPr lang="en-US">
              <a:ea typeface="+mn-lt"/>
              <a:cs typeface="+mn-lt"/>
            </a:endParaRPr>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Diagram&#10;&#10;Description automatically generated">
            <a:extLst>
              <a:ext uri="{FF2B5EF4-FFF2-40B4-BE49-F238E27FC236}">
                <a16:creationId xmlns:a16="http://schemas.microsoft.com/office/drawing/2014/main" id="{F7395D0C-5321-1C98-3952-FA3493021075}"/>
              </a:ext>
            </a:extLst>
          </p:cNvPr>
          <p:cNvPicPr>
            <a:picLocks noChangeAspect="1"/>
          </p:cNvPicPr>
          <p:nvPr/>
        </p:nvPicPr>
        <p:blipFill rotWithShape="1">
          <a:blip r:embed="rId3"/>
          <a:srcRect l="5452" r="6314" b="417"/>
          <a:stretch/>
        </p:blipFill>
        <p:spPr>
          <a:xfrm>
            <a:off x="6833278" y="2746187"/>
            <a:ext cx="4991020" cy="3080156"/>
          </a:xfrm>
          <a:prstGeom prst="rect">
            <a:avLst/>
          </a:prstGeom>
        </p:spPr>
      </p:pic>
    </p:spTree>
    <p:extLst>
      <p:ext uri="{BB962C8B-B14F-4D97-AF65-F5344CB8AC3E}">
        <p14:creationId xmlns:p14="http://schemas.microsoft.com/office/powerpoint/2010/main" val="247774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r>
              <a:rPr lang="en-US" sz="4800"/>
              <a:t>INTRODUCTIONS</a:t>
            </a: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a:xfrm>
            <a:off x="4478866" y="1268412"/>
            <a:ext cx="7713134" cy="4897437"/>
          </a:xfrm>
        </p:spPr>
        <p:txBody>
          <a:bodyPr/>
          <a:lstStyle/>
          <a:p>
            <a:pPr algn="ctr"/>
            <a:endParaRPr lang="en-US" sz="3600"/>
          </a:p>
          <a:p>
            <a:pPr algn="ctr"/>
            <a:endParaRPr lang="en-US" sz="3600"/>
          </a:p>
          <a:p>
            <a:r>
              <a:rPr lang="en-US" sz="3600"/>
              <a:t>		 ANIMATRICE / TEUR</a:t>
            </a:r>
          </a:p>
          <a:p>
            <a:r>
              <a:rPr lang="en-US" sz="3600"/>
              <a:t>		 MODÉRATRICE / TEUR</a:t>
            </a:r>
          </a:p>
          <a:p>
            <a:r>
              <a:rPr lang="en-US" sz="3600"/>
              <a:t>		 PARTICIPANT / E / S</a:t>
            </a:r>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2516518"/>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6000" y="3116824"/>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05231"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4"/>
          <a:srcRect l="9766" r="9766"/>
          <a:stretch/>
        </p:blipFill>
        <p:spPr/>
      </p:pic>
      <p:sp>
        <p:nvSpPr>
          <p:cNvPr id="9" name="Footer Placeholder 2">
            <a:extLst>
              <a:ext uri="{FF2B5EF4-FFF2-40B4-BE49-F238E27FC236}">
                <a16:creationId xmlns:a16="http://schemas.microsoft.com/office/drawing/2014/main" id="{A28370B2-4A2E-0840-B33E-B4A48C703316}"/>
              </a:ext>
            </a:extLst>
          </p:cNvPr>
          <p:cNvSpPr txBox="1">
            <a:spLocks/>
          </p:cNvSpPr>
          <p:nvPr/>
        </p:nvSpPr>
        <p:spPr>
          <a:xfrm>
            <a:off x="4478866" y="6382566"/>
            <a:ext cx="8486742" cy="365125"/>
          </a:xfrm>
          <a:prstGeom prst="rect">
            <a:avLst/>
          </a:prstGeom>
        </p:spPr>
        <p:txBody>
          <a:bodyPr vert="horz" lIns="0" tIns="45720" rIns="91440" bIns="45720" rtlCol="0" anchor="ctr">
            <a:normAutofit/>
          </a:bodyP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A">
                <a:latin typeface="IBM Plex Sans Light"/>
              </a:rPr>
              <a:t>MATHÉMATIQUE – DÉMYSTIFIER LE THÉORÈME DE PYTHAGORE</a:t>
            </a:r>
            <a:endParaRPr lang="en-US">
              <a:latin typeface="IBM Plex Sans Light"/>
            </a:endParaRPr>
          </a:p>
        </p:txBody>
      </p:sp>
    </p:spTree>
    <p:extLst>
      <p:ext uri="{BB962C8B-B14F-4D97-AF65-F5344CB8AC3E}">
        <p14:creationId xmlns:p14="http://schemas.microsoft.com/office/powerpoint/2010/main" val="4115198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chemeClr val="accent1"/>
                </a:solidFill>
                <a:latin typeface="IBM Plex Sans SmBld"/>
                <a:ea typeface="Roboto Thin"/>
                <a:cs typeface="Calibri"/>
              </a:rPr>
              <a:t>Les </a:t>
            </a:r>
            <a:r>
              <a:rPr lang="en-US" sz="3600" err="1">
                <a:solidFill>
                  <a:schemeClr val="accent1"/>
                </a:solidFill>
                <a:latin typeface="IBM Plex Sans SmBld"/>
                <a:ea typeface="Roboto Thin"/>
                <a:cs typeface="Calibri"/>
              </a:rPr>
              <a:t>compétences</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d’une</a:t>
            </a:r>
            <a:r>
              <a:rPr lang="en-US" sz="3600">
                <a:solidFill>
                  <a:schemeClr val="accent1"/>
                </a:solidFill>
                <a:latin typeface="IBM Plex Sans SmBld"/>
                <a:ea typeface="Roboto Thin"/>
                <a:cs typeface="Calibri"/>
              </a:rPr>
              <a:t> bonne </a:t>
            </a:r>
            <a:r>
              <a:rPr lang="en-US" sz="3600" err="1">
                <a:solidFill>
                  <a:schemeClr val="accent1"/>
                </a:solidFill>
                <a:latin typeface="IBM Plex Sans SmBld"/>
                <a:ea typeface="Roboto Thin"/>
                <a:cs typeface="Calibri"/>
              </a:rPr>
              <a:t>traductrice</a:t>
            </a:r>
            <a:r>
              <a:rPr lang="en-US" sz="3600">
                <a:solidFill>
                  <a:schemeClr val="accent1"/>
                </a:solidFill>
                <a:latin typeface="IBM Plex Sans SmBld"/>
                <a:ea typeface="Roboto Thin"/>
                <a:cs typeface="Calibri"/>
              </a:rPr>
              <a:t> </a:t>
            </a:r>
            <a:br>
              <a:rPr lang="en-US" sz="3600">
                <a:solidFill>
                  <a:schemeClr val="accent1"/>
                </a:solidFill>
                <a:latin typeface="IBM Plex Sans SmBld"/>
                <a:ea typeface="Roboto Thin"/>
                <a:cs typeface="Calibri"/>
              </a:rPr>
            </a:br>
            <a:r>
              <a:rPr lang="en-US" sz="3600" err="1">
                <a:solidFill>
                  <a:schemeClr val="accent1"/>
                </a:solidFill>
                <a:latin typeface="IBM Plex Sans SmBld"/>
                <a:ea typeface="Roboto Thin"/>
                <a:cs typeface="Calibri"/>
              </a:rPr>
              <a:t>ou</a:t>
            </a:r>
            <a:r>
              <a:rPr lang="en-US" sz="3600">
                <a:solidFill>
                  <a:schemeClr val="accent1"/>
                </a:solidFill>
                <a:latin typeface="IBM Plex Sans SmBld"/>
                <a:ea typeface="Roboto Thin"/>
                <a:cs typeface="Calibri"/>
              </a:rPr>
              <a:t> d’un bon </a:t>
            </a:r>
            <a:r>
              <a:rPr lang="en-US" sz="3600" err="1">
                <a:solidFill>
                  <a:schemeClr val="accent1"/>
                </a:solidFill>
                <a:latin typeface="IBM Plex Sans SmBld"/>
                <a:ea typeface="Roboto Thin"/>
                <a:cs typeface="Calibri"/>
              </a:rPr>
              <a:t>traducteur</a:t>
            </a:r>
            <a:endParaRPr lang="en-US" sz="3600" err="1">
              <a:solidFill>
                <a:schemeClr val="accent1"/>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4" name="Picture 3" descr="Diagram&#10;&#10;Description automatically generated">
            <a:extLst>
              <a:ext uri="{FF2B5EF4-FFF2-40B4-BE49-F238E27FC236}">
                <a16:creationId xmlns:a16="http://schemas.microsoft.com/office/drawing/2014/main" id="{664C53F7-A576-61DD-A432-F4C3A8399E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5484" y="2330817"/>
            <a:ext cx="4566612" cy="4260190"/>
          </a:xfrm>
          <a:prstGeom prst="rect">
            <a:avLst/>
          </a:prstGeom>
        </p:spPr>
      </p:pic>
      <p:sp>
        <p:nvSpPr>
          <p:cNvPr id="3" name="Isosceles Triangle 2">
            <a:extLst>
              <a:ext uri="{FF2B5EF4-FFF2-40B4-BE49-F238E27FC236}">
                <a16:creationId xmlns:a16="http://schemas.microsoft.com/office/drawing/2014/main" id="{81A692AE-EE85-0F77-E2D2-B9CF0ADC3CA1}"/>
              </a:ext>
            </a:extLst>
          </p:cNvPr>
          <p:cNvSpPr/>
          <p:nvPr/>
        </p:nvSpPr>
        <p:spPr>
          <a:xfrm rot="10800000">
            <a:off x="5034643" y="2660951"/>
            <a:ext cx="1560284" cy="1088572"/>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3FC8332-1AA4-9A0B-F1CE-2909DFBF39C8}"/>
              </a:ext>
            </a:extLst>
          </p:cNvPr>
          <p:cNvSpPr txBox="1"/>
          <p:nvPr/>
        </p:nvSpPr>
        <p:spPr>
          <a:xfrm>
            <a:off x="4995333" y="2712356"/>
            <a:ext cx="1642533" cy="83099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err="1">
                <a:solidFill>
                  <a:srgbClr val="3D3D3D"/>
                </a:solidFill>
                <a:latin typeface="IBM Plex Sans"/>
                <a:ea typeface="+mn-lt"/>
                <a:cs typeface="+mn-lt"/>
              </a:rPr>
              <a:t>Compétences</a:t>
            </a:r>
            <a:r>
              <a:rPr lang="en-US" dirty="0">
                <a:solidFill>
                  <a:srgbClr val="3D3D3D"/>
                </a:solidFill>
                <a:latin typeface="IBM Plex Sans"/>
                <a:ea typeface="+mn-lt"/>
                <a:cs typeface="+mn-lt"/>
              </a:rPr>
              <a:t> </a:t>
            </a:r>
            <a:r>
              <a:rPr lang="en-US" err="1">
                <a:solidFill>
                  <a:srgbClr val="3D3D3D"/>
                </a:solidFill>
                <a:latin typeface="IBM Plex Sans"/>
                <a:ea typeface="+mn-lt"/>
                <a:cs typeface="+mn-lt"/>
              </a:rPr>
              <a:t>linguistiques</a:t>
            </a:r>
            <a:br>
              <a:rPr lang="en-US" dirty="0">
                <a:solidFill>
                  <a:srgbClr val="3D3D3D"/>
                </a:solidFill>
                <a:ea typeface="+mn-lt"/>
                <a:cs typeface="+mn-lt"/>
              </a:rPr>
            </a:br>
            <a:endParaRPr lang="en-US" dirty="0">
              <a:solidFill>
                <a:srgbClr val="3D3D3D"/>
              </a:solidFill>
              <a:ea typeface="+mn-lt"/>
              <a:cs typeface="+mn-lt"/>
            </a:endParaRPr>
          </a:p>
        </p:txBody>
      </p:sp>
      <p:sp>
        <p:nvSpPr>
          <p:cNvPr id="7" name="Isosceles Triangle 6">
            <a:extLst>
              <a:ext uri="{FF2B5EF4-FFF2-40B4-BE49-F238E27FC236}">
                <a16:creationId xmlns:a16="http://schemas.microsoft.com/office/drawing/2014/main" id="{7DE903FE-5B7E-E75D-A11B-77362A1815BD}"/>
              </a:ext>
            </a:extLst>
          </p:cNvPr>
          <p:cNvSpPr/>
          <p:nvPr/>
        </p:nvSpPr>
        <p:spPr>
          <a:xfrm>
            <a:off x="5119310" y="4623406"/>
            <a:ext cx="1717521" cy="1572379"/>
          </a:xfrm>
          <a:prstGeom prst="triangle">
            <a:avLst/>
          </a:prstGeom>
          <a:solidFill>
            <a:srgbClr val="04508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0C8AF01-01D9-0705-4ECC-A3ACA3203B1C}"/>
              </a:ext>
            </a:extLst>
          </p:cNvPr>
          <p:cNvSpPr txBox="1"/>
          <p:nvPr/>
        </p:nvSpPr>
        <p:spPr>
          <a:xfrm>
            <a:off x="5273523" y="5500309"/>
            <a:ext cx="1497391" cy="55399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dirty="0" err="1">
                <a:solidFill>
                  <a:schemeClr val="bg2"/>
                </a:solidFill>
                <a:latin typeface="IBM Plex Sans"/>
              </a:rPr>
              <a:t>Compétences</a:t>
            </a:r>
            <a:r>
              <a:rPr lang="en-US" dirty="0">
                <a:solidFill>
                  <a:schemeClr val="bg2"/>
                </a:solidFill>
                <a:latin typeface="IBM Plex Sans"/>
              </a:rPr>
              <a:t> techniques</a:t>
            </a:r>
            <a:r>
              <a:rPr lang="en-US" dirty="0">
                <a:solidFill>
                  <a:schemeClr val="bg2"/>
                </a:solidFill>
                <a:latin typeface="Calibri"/>
              </a:rPr>
              <a:t> </a:t>
            </a:r>
            <a:endParaRPr lang="en-US" sz="1400" dirty="0">
              <a:solidFill>
                <a:schemeClr val="bg2"/>
              </a:solidFill>
            </a:endParaRPr>
          </a:p>
        </p:txBody>
      </p:sp>
      <p:sp>
        <p:nvSpPr>
          <p:cNvPr id="10" name="Isosceles Triangle 9">
            <a:extLst>
              <a:ext uri="{FF2B5EF4-FFF2-40B4-BE49-F238E27FC236}">
                <a16:creationId xmlns:a16="http://schemas.microsoft.com/office/drawing/2014/main" id="{C3AE9B54-1FB2-0D3A-B4F2-FBAEE126A3B4}"/>
              </a:ext>
            </a:extLst>
          </p:cNvPr>
          <p:cNvSpPr/>
          <p:nvPr/>
        </p:nvSpPr>
        <p:spPr>
          <a:xfrm rot="3540000">
            <a:off x="4284010" y="4133571"/>
            <a:ext cx="1197427" cy="1487714"/>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91B3D864-7A45-3C70-AC35-5E9E79915CCC}"/>
              </a:ext>
            </a:extLst>
          </p:cNvPr>
          <p:cNvSpPr/>
          <p:nvPr/>
        </p:nvSpPr>
        <p:spPr>
          <a:xfrm rot="17700000">
            <a:off x="6230116" y="3970593"/>
            <a:ext cx="1306283" cy="1669142"/>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49022F1-5C2B-52FF-2EEB-9BB058F95240}"/>
              </a:ext>
            </a:extLst>
          </p:cNvPr>
          <p:cNvSpPr txBox="1"/>
          <p:nvPr/>
        </p:nvSpPr>
        <p:spPr>
          <a:xfrm>
            <a:off x="3982357" y="4680857"/>
            <a:ext cx="1473200" cy="55399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dirty="0" err="1">
                <a:latin typeface="IBM Plex Sans"/>
                <a:cs typeface="Calibri"/>
              </a:rPr>
              <a:t>Compétences</a:t>
            </a:r>
            <a:r>
              <a:rPr lang="en-US" dirty="0">
                <a:latin typeface="IBM Plex Sans"/>
                <a:cs typeface="Calibri"/>
              </a:rPr>
              <a:t> </a:t>
            </a:r>
            <a:r>
              <a:rPr lang="en-US" dirty="0" err="1">
                <a:latin typeface="IBM Plex Sans"/>
                <a:cs typeface="Calibri"/>
              </a:rPr>
              <a:t>thématiques</a:t>
            </a:r>
            <a:endParaRPr lang="en-US" dirty="0" err="1">
              <a:latin typeface="IBM Plex Sans"/>
            </a:endParaRPr>
          </a:p>
        </p:txBody>
      </p:sp>
      <p:sp>
        <p:nvSpPr>
          <p:cNvPr id="14" name="TextBox 13">
            <a:extLst>
              <a:ext uri="{FF2B5EF4-FFF2-40B4-BE49-F238E27FC236}">
                <a16:creationId xmlns:a16="http://schemas.microsoft.com/office/drawing/2014/main" id="{DC42DE7F-2404-A8EF-FFE0-564C2286CB4F}"/>
              </a:ext>
            </a:extLst>
          </p:cNvPr>
          <p:cNvSpPr txBox="1"/>
          <p:nvPr/>
        </p:nvSpPr>
        <p:spPr>
          <a:xfrm>
            <a:off x="6365119" y="4620380"/>
            <a:ext cx="1545771" cy="55399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dirty="0" err="1">
                <a:latin typeface="IBM Plex Sans"/>
                <a:cs typeface="Calibri"/>
              </a:rPr>
              <a:t>Compétences</a:t>
            </a:r>
            <a:r>
              <a:rPr lang="en-US" dirty="0">
                <a:latin typeface="IBM Plex Sans"/>
                <a:cs typeface="Calibri"/>
              </a:rPr>
              <a:t> </a:t>
            </a:r>
            <a:r>
              <a:rPr lang="en-US" dirty="0" err="1">
                <a:latin typeface="IBM Plex Sans"/>
                <a:cs typeface="Calibri"/>
              </a:rPr>
              <a:t>d'investigation</a:t>
            </a:r>
          </a:p>
        </p:txBody>
      </p:sp>
      <p:sp>
        <p:nvSpPr>
          <p:cNvPr id="16" name="Rectangle 15">
            <a:extLst>
              <a:ext uri="{FF2B5EF4-FFF2-40B4-BE49-F238E27FC236}">
                <a16:creationId xmlns:a16="http://schemas.microsoft.com/office/drawing/2014/main" id="{7D0EBF98-AAEA-932C-E7B3-EDB5404D5F9E}"/>
              </a:ext>
            </a:extLst>
          </p:cNvPr>
          <p:cNvSpPr/>
          <p:nvPr/>
        </p:nvSpPr>
        <p:spPr>
          <a:xfrm>
            <a:off x="3985379" y="3543904"/>
            <a:ext cx="1354669" cy="70152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9F99BA04-2462-01AC-7DE6-120745375C11}"/>
              </a:ext>
            </a:extLst>
          </p:cNvPr>
          <p:cNvSpPr/>
          <p:nvPr/>
        </p:nvSpPr>
        <p:spPr>
          <a:xfrm>
            <a:off x="6307664" y="3628570"/>
            <a:ext cx="1475621" cy="70152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1BE63714-21EA-AB4C-1E7F-1FDBBE6EEAB7}"/>
              </a:ext>
            </a:extLst>
          </p:cNvPr>
          <p:cNvSpPr txBox="1"/>
          <p:nvPr/>
        </p:nvSpPr>
        <p:spPr>
          <a:xfrm>
            <a:off x="6108095" y="3631594"/>
            <a:ext cx="1860248" cy="55399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err="1">
                <a:solidFill>
                  <a:schemeClr val="bg1"/>
                </a:solidFill>
                <a:latin typeface="IBM Plex Sans"/>
              </a:rPr>
              <a:t>Compétences</a:t>
            </a:r>
            <a:r>
              <a:rPr lang="en-US" dirty="0">
                <a:solidFill>
                  <a:schemeClr val="bg1"/>
                </a:solidFill>
                <a:latin typeface="IBM Plex Sans"/>
              </a:rPr>
              <a:t> </a:t>
            </a:r>
            <a:endParaRPr lang="en-US" sz="1400" dirty="0" err="1">
              <a:solidFill>
                <a:schemeClr val="bg1"/>
              </a:solidFill>
              <a:latin typeface="IBM Plex Sans"/>
            </a:endParaRPr>
          </a:p>
          <a:p>
            <a:pPr algn="ctr"/>
            <a:r>
              <a:rPr lang="en-US" err="1">
                <a:solidFill>
                  <a:schemeClr val="bg1"/>
                </a:solidFill>
                <a:latin typeface="IBM Plex Sans"/>
              </a:rPr>
              <a:t>interpersonnelles</a:t>
            </a:r>
            <a:endParaRPr lang="en-US" sz="1400" err="1">
              <a:solidFill>
                <a:schemeClr val="bg1"/>
              </a:solidFill>
              <a:latin typeface="IBM Plex Sans"/>
            </a:endParaRPr>
          </a:p>
        </p:txBody>
      </p:sp>
      <p:sp>
        <p:nvSpPr>
          <p:cNvPr id="21" name="TextBox 20">
            <a:extLst>
              <a:ext uri="{FF2B5EF4-FFF2-40B4-BE49-F238E27FC236}">
                <a16:creationId xmlns:a16="http://schemas.microsoft.com/office/drawing/2014/main" id="{125CBE40-6F16-78A1-F9EB-C8DB8F1A1F7D}"/>
              </a:ext>
            </a:extLst>
          </p:cNvPr>
          <p:cNvSpPr txBox="1"/>
          <p:nvPr/>
        </p:nvSpPr>
        <p:spPr>
          <a:xfrm>
            <a:off x="3785808" y="3631593"/>
            <a:ext cx="1860248" cy="55399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err="1">
                <a:solidFill>
                  <a:schemeClr val="bg1"/>
                </a:solidFill>
                <a:latin typeface="IBM Plex Sans"/>
              </a:rPr>
              <a:t>Compétences</a:t>
            </a:r>
            <a:r>
              <a:rPr lang="en-US" dirty="0">
                <a:solidFill>
                  <a:schemeClr val="bg1"/>
                </a:solidFill>
                <a:latin typeface="IBM Plex Sans"/>
              </a:rPr>
              <a:t> </a:t>
            </a:r>
            <a:endParaRPr lang="en-US" sz="1400" dirty="0" err="1">
              <a:solidFill>
                <a:schemeClr val="bg1"/>
              </a:solidFill>
              <a:latin typeface="IBM Plex Sans"/>
            </a:endParaRPr>
          </a:p>
          <a:p>
            <a:pPr algn="ctr"/>
            <a:r>
              <a:rPr lang="en-US" dirty="0" err="1">
                <a:solidFill>
                  <a:schemeClr val="bg1"/>
                </a:solidFill>
                <a:latin typeface="IBM Plex Sans"/>
              </a:rPr>
              <a:t>interculturelles</a:t>
            </a:r>
            <a:endParaRPr lang="en-US" sz="1400" dirty="0" err="1">
              <a:solidFill>
                <a:schemeClr val="bg1"/>
              </a:solidFill>
              <a:latin typeface="IBM Plex Sans"/>
            </a:endParaRPr>
          </a:p>
        </p:txBody>
      </p:sp>
    </p:spTree>
    <p:extLst>
      <p:ext uri="{BB962C8B-B14F-4D97-AF65-F5344CB8AC3E}">
        <p14:creationId xmlns:p14="http://schemas.microsoft.com/office/powerpoint/2010/main" val="2951639841"/>
      </p:ext>
    </p:extLst>
  </p:cSld>
  <p:clrMapOvr>
    <a:masterClrMapping/>
  </p:clrMapOvr>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a:xfrm>
            <a:off x="355800" y="388971"/>
            <a:ext cx="11480400" cy="1562400"/>
          </a:xfrm>
          <a:noFill/>
        </p:spPr>
        <p:txBody>
          <a:bodyPr/>
          <a:lstStyle/>
          <a:p>
            <a:r>
              <a:rPr lang="en-US" sz="3600" err="1">
                <a:solidFill>
                  <a:srgbClr val="004A8D"/>
                </a:solidFill>
                <a:latin typeface="IBM Plex Sans SmBld"/>
                <a:ea typeface="Roboto Thin"/>
              </a:rPr>
              <a:t>Activité</a:t>
            </a:r>
            <a:r>
              <a:rPr lang="en-US" sz="3600">
                <a:solidFill>
                  <a:schemeClr val="accent1"/>
                </a:solidFill>
                <a:latin typeface="IBM Plex Sans SmBld"/>
                <a:ea typeface="Roboto Thin"/>
              </a:rPr>
              <a:t> 2: </a:t>
            </a:r>
            <a:r>
              <a:rPr lang="en-US" sz="3600">
                <a:solidFill>
                  <a:schemeClr val="accent1"/>
                </a:solidFill>
                <a:latin typeface="IBM Plex Sans SmBld"/>
                <a:ea typeface="Roboto Thin"/>
                <a:cs typeface="Calibri"/>
              </a:rPr>
              <a:t>Jeu-questionnaire </a:t>
            </a:r>
            <a:r>
              <a:rPr lang="en-US" sz="3600" err="1">
                <a:solidFill>
                  <a:schemeClr val="accent1"/>
                </a:solidFill>
                <a:latin typeface="IBM Plex Sans SmBld"/>
                <a:ea typeface="Roboto Thin"/>
                <a:cs typeface="Calibri"/>
              </a:rPr>
              <a:t>Mentimeter</a:t>
            </a:r>
            <a:r>
              <a:rPr lang="en-US" sz="3600">
                <a:solidFill>
                  <a:schemeClr val="accent1"/>
                </a:solidFill>
                <a:latin typeface="IBM Plex Sans SmBld"/>
                <a:ea typeface="Roboto Thin"/>
                <a:cs typeface="Calibri"/>
              </a:rPr>
              <a:t>! </a:t>
            </a:r>
            <a:endParaRPr lang="en-US" sz="3600">
              <a:solidFill>
                <a:schemeClr val="accent1"/>
              </a:solidFill>
              <a:latin typeface="IBM Plex Sans SmBld"/>
            </a:endParaRPr>
          </a:p>
        </p:txBody>
      </p:sp>
      <p:sp>
        <p:nvSpPr>
          <p:cNvPr id="8" name="Text Placeholder 7">
            <a:extLst>
              <a:ext uri="{FF2B5EF4-FFF2-40B4-BE49-F238E27FC236}">
                <a16:creationId xmlns:a16="http://schemas.microsoft.com/office/drawing/2014/main" id="{F82BFCA4-FD39-E849-AF26-65A9BF280C80}"/>
              </a:ext>
            </a:extLst>
          </p:cNvPr>
          <p:cNvSpPr>
            <a:spLocks noGrp="1"/>
          </p:cNvSpPr>
          <p:nvPr>
            <p:ph type="body" sz="quarter" idx="15"/>
          </p:nvPr>
        </p:nvSpPr>
        <p:spPr>
          <a:xfrm>
            <a:off x="355800" y="2774575"/>
            <a:ext cx="6946498" cy="3138341"/>
          </a:xfrm>
        </p:spPr>
        <p:txBody>
          <a:bodyPr vert="horz" lIns="0" tIns="0" rIns="0" bIns="0" rtlCol="0" anchor="t">
            <a:noAutofit/>
          </a:bodyPr>
          <a:lstStyle/>
          <a:p>
            <a:r>
              <a:rPr lang="en-US" sz="2350" b="1">
                <a:solidFill>
                  <a:schemeClr val="accent1"/>
                </a:solidFill>
                <a:latin typeface="+mn-lt"/>
                <a:ea typeface="Roboto Thin"/>
              </a:rPr>
              <a:t>ÉTAPE 1: </a:t>
            </a:r>
            <a:r>
              <a:rPr lang="en-US" sz="2350" err="1">
                <a:latin typeface="IBM Plex Sans"/>
                <a:ea typeface="Roboto Thin"/>
              </a:rPr>
              <a:t>aller</a:t>
            </a:r>
            <a:r>
              <a:rPr lang="en-US" sz="2350">
                <a:latin typeface="IBM Plex Sans"/>
                <a:ea typeface="Roboto Thin"/>
              </a:rPr>
              <a:t> à</a:t>
            </a:r>
            <a:r>
              <a:rPr lang="en-US" sz="2350">
                <a:solidFill>
                  <a:schemeClr val="tx1"/>
                </a:solidFill>
                <a:latin typeface="+mn-lt"/>
                <a:ea typeface="Roboto Thin"/>
              </a:rPr>
              <a:t> Menti.com</a:t>
            </a:r>
            <a:endParaRPr lang="en-US" sz="2350">
              <a:solidFill>
                <a:schemeClr val="tx1"/>
              </a:solidFill>
              <a:latin typeface="+mn-lt"/>
            </a:endParaRPr>
          </a:p>
          <a:p>
            <a:endParaRPr lang="en-US" sz="2350" b="1">
              <a:solidFill>
                <a:schemeClr val="accent1"/>
              </a:solidFill>
              <a:latin typeface="+mn-lt"/>
            </a:endParaRPr>
          </a:p>
          <a:p>
            <a:r>
              <a:rPr lang="en-US" sz="2350" b="1">
                <a:solidFill>
                  <a:schemeClr val="accent1"/>
                </a:solidFill>
                <a:latin typeface="+mn-lt"/>
                <a:ea typeface="Roboto Thin"/>
              </a:rPr>
              <a:t>ÉTAPE 2:​​ </a:t>
            </a:r>
            <a:r>
              <a:rPr lang="en-US" sz="2350">
                <a:latin typeface="IBM Plex Sans"/>
                <a:ea typeface="Roboto Thin"/>
              </a:rPr>
              <a:t>Entrez le NIP </a:t>
            </a:r>
            <a:r>
              <a:rPr lang="en-US" sz="2350" err="1">
                <a:latin typeface="IBM Plex Sans"/>
                <a:ea typeface="Roboto Thin"/>
              </a:rPr>
              <a:t>affiché</a:t>
            </a:r>
            <a:r>
              <a:rPr lang="en-US" sz="2350">
                <a:latin typeface="IBM Plex Sans"/>
                <a:ea typeface="Roboto Thin"/>
              </a:rPr>
              <a:t> à </a:t>
            </a:r>
            <a:r>
              <a:rPr lang="en-US" sz="2350" err="1">
                <a:latin typeface="IBM Plex Sans"/>
                <a:ea typeface="Roboto Thin"/>
              </a:rPr>
              <a:t>l’écran</a:t>
            </a:r>
            <a:r>
              <a:rPr lang="en-US" sz="2350">
                <a:latin typeface="IBM Plex Sans"/>
                <a:ea typeface="Roboto Thin"/>
              </a:rPr>
              <a:t>.</a:t>
            </a:r>
          </a:p>
          <a:p>
            <a:endParaRPr lang="en-US" sz="2350">
              <a:latin typeface="IBM Plex Sans"/>
            </a:endParaRPr>
          </a:p>
          <a:p>
            <a:endParaRPr lang="en-US" sz="3200"/>
          </a:p>
        </p:txBody>
      </p:sp>
      <p:sp>
        <p:nvSpPr>
          <p:cNvPr id="14" name="Text Placeholder 7">
            <a:extLst>
              <a:ext uri="{FF2B5EF4-FFF2-40B4-BE49-F238E27FC236}">
                <a16:creationId xmlns:a16="http://schemas.microsoft.com/office/drawing/2014/main" id="{C26C9EF8-213A-B24F-8945-C67B02E744F8}"/>
              </a:ext>
            </a:extLst>
          </p:cNvPr>
          <p:cNvSpPr txBox="1">
            <a:spLocks/>
          </p:cNvSpPr>
          <p:nvPr/>
        </p:nvSpPr>
        <p:spPr>
          <a:xfrm>
            <a:off x="5854072" y="2914604"/>
            <a:ext cx="4561141" cy="3138341"/>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4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2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ExtLt" panose="02060303050406000203" pitchFamily="18" charset="77"/>
                <a:ea typeface="+mn-ea"/>
                <a:cs typeface="+mn-cs"/>
              </a:defRPr>
            </a:lvl9pPr>
          </a:lstStyle>
          <a:p>
            <a:r>
              <a:rPr lang="en-US" sz="3200">
                <a:latin typeface="IBM Plex Sans"/>
              </a:rPr>
              <a:t>     </a:t>
            </a:r>
            <a:endParaRPr lang="en-US" sz="3200"/>
          </a:p>
        </p:txBody>
      </p:sp>
      <p:sp>
        <p:nvSpPr>
          <p:cNvPr id="16" name="Rectangle 15">
            <a:extLst>
              <a:ext uri="{FF2B5EF4-FFF2-40B4-BE49-F238E27FC236}">
                <a16:creationId xmlns:a16="http://schemas.microsoft.com/office/drawing/2014/main" id="{102B000B-222E-D64B-AF24-F3E7414DC68C}"/>
              </a:ext>
            </a:extLst>
          </p:cNvPr>
          <p:cNvSpPr/>
          <p:nvPr/>
        </p:nvSpPr>
        <p:spPr>
          <a:xfrm>
            <a:off x="10206041" y="6124607"/>
            <a:ext cx="1630158" cy="183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DF20864-B8C8-EE4F-976C-6BA5826A1945}"/>
              </a:ext>
            </a:extLst>
          </p:cNvPr>
          <p:cNvSpPr/>
          <p:nvPr/>
        </p:nvSpPr>
        <p:spPr>
          <a:xfrm>
            <a:off x="7127162" y="4622800"/>
            <a:ext cx="812800" cy="584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7A2DE517-2FA2-4A41-9F68-CE117847E452}"/>
              </a:ext>
            </a:extLst>
          </p:cNvPr>
          <p:cNvSpPr>
            <a:spLocks noGrp="1"/>
          </p:cNvSpPr>
          <p:nvPr>
            <p:ph type="ftr" sz="quarter" idx="10"/>
          </p:nvPr>
        </p:nvSpPr>
        <p:spPr>
          <a:xfrm>
            <a:off x="0" y="6458346"/>
            <a:ext cx="8146185"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2288956464"/>
      </p:ext>
    </p:extLst>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Pourquoi les traductrices et traducteurs </a:t>
            </a:r>
            <a:br>
              <a:rPr lang="fr-CA" sz="3600">
                <a:solidFill>
                  <a:schemeClr val="accent1"/>
                </a:solidFill>
                <a:latin typeface="IBM Plex Sans SmBld"/>
                <a:ea typeface="Roboto Thin"/>
                <a:cs typeface="Calibri"/>
              </a:rPr>
            </a:br>
            <a:r>
              <a:rPr lang="fr-CA" sz="3600">
                <a:solidFill>
                  <a:schemeClr val="accent1"/>
                </a:solidFill>
                <a:latin typeface="IBM Plex Sans SmBld"/>
                <a:ea typeface="Roboto Thin"/>
                <a:cs typeface="Calibri"/>
              </a:rPr>
              <a:t>exercent ce métier ?</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462867" y="2511179"/>
            <a:ext cx="6434278" cy="3847207"/>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Ils</a:t>
            </a:r>
            <a:r>
              <a:rPr lang="en-US" sz="2800" dirty="0">
                <a:ea typeface="+mn-lt"/>
                <a:cs typeface="+mn-lt"/>
              </a:rPr>
              <a:t> </a:t>
            </a:r>
            <a:r>
              <a:rPr lang="en-US" sz="2800" dirty="0" err="1">
                <a:ea typeface="+mn-lt"/>
                <a:cs typeface="+mn-lt"/>
              </a:rPr>
              <a:t>aiment</a:t>
            </a:r>
            <a:r>
              <a:rPr lang="en-US" sz="2800" dirty="0">
                <a:ea typeface="+mn-lt"/>
                <a:cs typeface="+mn-lt"/>
              </a:rPr>
              <a:t> la langue</a:t>
            </a:r>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Ils</a:t>
            </a:r>
            <a:r>
              <a:rPr lang="en-US" sz="2800" dirty="0">
                <a:ea typeface="+mn-lt"/>
                <a:cs typeface="+mn-lt"/>
              </a:rPr>
              <a:t> </a:t>
            </a:r>
            <a:r>
              <a:rPr lang="en-US" sz="2800" dirty="0" err="1">
                <a:ea typeface="+mn-lt"/>
                <a:cs typeface="+mn-lt"/>
              </a:rPr>
              <a:t>aiment</a:t>
            </a:r>
            <a:r>
              <a:rPr lang="en-US" sz="2800" dirty="0">
                <a:ea typeface="+mn-lt"/>
                <a:cs typeface="+mn-lt"/>
              </a:rPr>
              <a:t> </a:t>
            </a:r>
            <a:r>
              <a:rPr lang="en-US" sz="2800" dirty="0" err="1">
                <a:ea typeface="+mn-lt"/>
                <a:cs typeface="+mn-lt"/>
              </a:rPr>
              <a:t>apprendre</a:t>
            </a:r>
            <a:endParaRPr lang="en-US" dirty="0" err="1"/>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dirty="0">
                <a:ea typeface="+mn-lt"/>
                <a:cs typeface="+mn-lt"/>
              </a:rPr>
              <a:t> </a:t>
            </a:r>
            <a:r>
              <a:rPr lang="en-US" sz="2800" err="1">
                <a:ea typeface="+mn-lt"/>
                <a:cs typeface="+mn-lt"/>
              </a:rPr>
              <a:t>Ils</a:t>
            </a:r>
            <a:r>
              <a:rPr lang="en-US" sz="2800" dirty="0">
                <a:ea typeface="+mn-lt"/>
                <a:cs typeface="+mn-lt"/>
              </a:rPr>
              <a:t> </a:t>
            </a:r>
            <a:r>
              <a:rPr lang="en-US" sz="2800" err="1">
                <a:ea typeface="+mn-lt"/>
                <a:cs typeface="+mn-lt"/>
              </a:rPr>
              <a:t>aiment</a:t>
            </a:r>
            <a:r>
              <a:rPr lang="en-US" sz="2800" dirty="0">
                <a:ea typeface="+mn-lt"/>
                <a:cs typeface="+mn-lt"/>
              </a:rPr>
              <a:t> </a:t>
            </a:r>
            <a:r>
              <a:rPr lang="en-US" sz="2800" err="1">
                <a:ea typeface="+mn-lt"/>
                <a:cs typeface="+mn-lt"/>
              </a:rPr>
              <a:t>travailler</a:t>
            </a:r>
            <a:r>
              <a:rPr lang="en-US" sz="2800" dirty="0">
                <a:ea typeface="+mn-lt"/>
                <a:cs typeface="+mn-lt"/>
              </a:rPr>
              <a:t> (</a:t>
            </a:r>
            <a:r>
              <a:rPr lang="en-US" sz="2800" err="1">
                <a:ea typeface="+mn-lt"/>
                <a:cs typeface="+mn-lt"/>
              </a:rPr>
              <a:t>principalement</a:t>
            </a:r>
            <a:r>
              <a:rPr lang="en-US" sz="2800" dirty="0">
                <a:ea typeface="+mn-lt"/>
                <a:cs typeface="+mn-lt"/>
              </a:rPr>
              <a:t>) de manière </a:t>
            </a:r>
            <a:r>
              <a:rPr lang="en-US" sz="2800" err="1">
                <a:ea typeface="+mn-lt"/>
                <a:cs typeface="+mn-lt"/>
              </a:rPr>
              <a:t>indépendante</a:t>
            </a:r>
            <a:endParaRPr lang="en-US" err="1"/>
          </a:p>
          <a:p>
            <a:pPr>
              <a:buClr>
                <a:srgbClr val="C00000"/>
              </a:buClr>
              <a:buFont typeface="Arial" panose="020B0604020202020204" pitchFamily="34" charset="0"/>
              <a:buChar char="•"/>
            </a:pPr>
            <a:endParaRPr lang="en-US"/>
          </a:p>
          <a:p>
            <a:pPr>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Ils</a:t>
            </a:r>
            <a:r>
              <a:rPr lang="en-US" sz="2800" dirty="0">
                <a:ea typeface="+mn-lt"/>
                <a:cs typeface="+mn-lt"/>
              </a:rPr>
              <a:t> </a:t>
            </a:r>
            <a:r>
              <a:rPr lang="en-US" sz="2800" dirty="0" err="1">
                <a:ea typeface="+mn-lt"/>
                <a:cs typeface="+mn-lt"/>
              </a:rPr>
              <a:t>aiment</a:t>
            </a:r>
            <a:r>
              <a:rPr lang="en-US" sz="2800" dirty="0">
                <a:ea typeface="+mn-lt"/>
                <a:cs typeface="+mn-lt"/>
              </a:rPr>
              <a:t> </a:t>
            </a:r>
            <a:r>
              <a:rPr lang="en-US" sz="2800" dirty="0" err="1">
                <a:ea typeface="+mn-lt"/>
                <a:cs typeface="+mn-lt"/>
              </a:rPr>
              <a:t>résoudre</a:t>
            </a:r>
            <a:r>
              <a:rPr lang="en-US" sz="2800" dirty="0">
                <a:ea typeface="+mn-lt"/>
                <a:cs typeface="+mn-lt"/>
              </a:rPr>
              <a:t> des </a:t>
            </a:r>
            <a:r>
              <a:rPr lang="en-US" sz="2800" dirty="0" err="1">
                <a:ea typeface="+mn-lt"/>
                <a:cs typeface="+mn-lt"/>
              </a:rPr>
              <a:t>problèmes</a:t>
            </a:r>
            <a:r>
              <a:rPr lang="en-US" sz="2800" dirty="0">
                <a:ea typeface="+mn-lt"/>
                <a:cs typeface="+mn-lt"/>
              </a:rPr>
              <a:t> et des puzzles</a:t>
            </a:r>
            <a:endParaRPr lang="en-US" dirty="0">
              <a:ea typeface="+mn-lt"/>
              <a:cs typeface="+mn-lt"/>
            </a:endParaRPr>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0CF60C1A-BFD2-29F5-0E7B-D67C8AF8419B}"/>
              </a:ext>
            </a:extLst>
          </p:cNvPr>
          <p:cNvPicPr>
            <a:picLocks noChangeAspect="1"/>
          </p:cNvPicPr>
          <p:nvPr/>
        </p:nvPicPr>
        <p:blipFill>
          <a:blip r:embed="rId3"/>
          <a:stretch>
            <a:fillRect/>
          </a:stretch>
        </p:blipFill>
        <p:spPr>
          <a:xfrm>
            <a:off x="7405688" y="2271713"/>
            <a:ext cx="4781550" cy="3952875"/>
          </a:xfrm>
          <a:prstGeom prst="rect">
            <a:avLst/>
          </a:prstGeom>
        </p:spPr>
      </p:pic>
    </p:spTree>
    <p:extLst>
      <p:ext uri="{BB962C8B-B14F-4D97-AF65-F5344CB8AC3E}">
        <p14:creationId xmlns:p14="http://schemas.microsoft.com/office/powerpoint/2010/main" val="203663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dirty="0">
                <a:latin typeface="IBM Plex Sans SmBld"/>
                <a:ea typeface="Roboto Thin"/>
                <a:cs typeface="Calibri"/>
              </a:rPr>
              <a:t>Un concours de </a:t>
            </a:r>
            <a:r>
              <a:rPr lang="en-US" dirty="0" err="1">
                <a:latin typeface="IBM Plex Sans SmBld"/>
                <a:ea typeface="Roboto Thin"/>
                <a:cs typeface="Calibri"/>
              </a:rPr>
              <a:t>traduction</a:t>
            </a:r>
            <a:r>
              <a:rPr lang="en-US" dirty="0">
                <a:latin typeface="IBM Plex Sans SmBld"/>
                <a:ea typeface="Roboto Thin"/>
                <a:cs typeface="Calibri"/>
              </a:rPr>
              <a:t> !</a:t>
            </a:r>
            <a:endParaRPr lang="en-US" dirty="0">
              <a:latin typeface="IBM Plex Sans SmBld"/>
            </a:endParaRPr>
          </a:p>
        </p:txBody>
      </p:sp>
    </p:spTree>
    <p:extLst>
      <p:ext uri="{BB962C8B-B14F-4D97-AF65-F5344CB8AC3E}">
        <p14:creationId xmlns:p14="http://schemas.microsoft.com/office/powerpoint/2010/main" val="3329931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Un petit concours de traduction</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2567226"/>
            <a:ext cx="6686188" cy="4278094"/>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dirty="0">
                <a:ea typeface="+mn-lt"/>
                <a:cs typeface="+mn-lt"/>
              </a:rPr>
              <a:t> Le processus :</a:t>
            </a:r>
            <a:endParaRPr lang="en-US" dirty="0">
              <a:ea typeface="+mn-lt"/>
              <a:cs typeface="+mn-lt"/>
            </a:endParaRPr>
          </a:p>
          <a:p>
            <a:pPr>
              <a:buClr>
                <a:srgbClr val="C00000"/>
              </a:buClr>
              <a:buFont typeface="Arial" panose="020B0604020202020204" pitchFamily="34" charset="0"/>
              <a:buChar char="•"/>
            </a:pPr>
            <a:endParaRPr lang="en-US"/>
          </a:p>
          <a:p>
            <a:pPr lvl="1">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Travaillez</a:t>
            </a:r>
            <a:r>
              <a:rPr lang="en-US" sz="2800" dirty="0">
                <a:ea typeface="+mn-lt"/>
                <a:cs typeface="+mn-lt"/>
              </a:rPr>
              <a:t> </a:t>
            </a:r>
            <a:r>
              <a:rPr lang="en-US" sz="2800" dirty="0" err="1">
                <a:ea typeface="+mn-lt"/>
                <a:cs typeface="+mn-lt"/>
              </a:rPr>
              <a:t>en</a:t>
            </a:r>
            <a:r>
              <a:rPr lang="en-US" sz="2800" dirty="0">
                <a:ea typeface="+mn-lt"/>
                <a:cs typeface="+mn-lt"/>
              </a:rPr>
              <a:t> équipe sur deux </a:t>
            </a:r>
            <a:r>
              <a:rPr lang="en-US" sz="2800" dirty="0" err="1">
                <a:ea typeface="+mn-lt"/>
                <a:cs typeface="+mn-lt"/>
              </a:rPr>
              <a:t>traductions</a:t>
            </a:r>
            <a:endParaRPr lang="en-US" dirty="0" err="1"/>
          </a:p>
          <a:p>
            <a:pPr>
              <a:buClr>
                <a:srgbClr val="C00000"/>
              </a:buClr>
              <a:buFont typeface="Arial" panose="020B0604020202020204" pitchFamily="34" charset="0"/>
              <a:buChar char="•"/>
            </a:pPr>
            <a:endParaRPr lang="en-US"/>
          </a:p>
          <a:p>
            <a:pPr lvl="1">
              <a:buClr>
                <a:srgbClr val="C00000"/>
              </a:buClr>
              <a:buFont typeface="Arial" panose="020B0604020202020204" pitchFamily="34" charset="0"/>
              <a:buChar char="•"/>
            </a:pPr>
            <a:r>
              <a:rPr lang="en-US" sz="2800" dirty="0">
                <a:ea typeface="+mn-lt"/>
                <a:cs typeface="+mn-lt"/>
              </a:rPr>
              <a:t> </a:t>
            </a:r>
            <a:r>
              <a:rPr lang="en-US" sz="2800" dirty="0" err="1">
                <a:ea typeface="+mn-lt"/>
                <a:cs typeface="+mn-lt"/>
              </a:rPr>
              <a:t>Soumettez</a:t>
            </a:r>
            <a:r>
              <a:rPr lang="en-US" sz="2800" dirty="0">
                <a:ea typeface="+mn-lt"/>
                <a:cs typeface="+mn-lt"/>
              </a:rPr>
              <a:t> </a:t>
            </a:r>
            <a:r>
              <a:rPr lang="en-US" sz="2800" dirty="0" err="1">
                <a:ea typeface="+mn-lt"/>
                <a:cs typeface="+mn-lt"/>
              </a:rPr>
              <a:t>votre</a:t>
            </a:r>
            <a:r>
              <a:rPr lang="en-US" sz="2800" dirty="0">
                <a:ea typeface="+mn-lt"/>
                <a:cs typeface="+mn-lt"/>
              </a:rPr>
              <a:t> </a:t>
            </a:r>
            <a:r>
              <a:rPr lang="en-US" sz="2800" dirty="0" err="1">
                <a:ea typeface="+mn-lt"/>
                <a:cs typeface="+mn-lt"/>
              </a:rPr>
              <a:t>traduction</a:t>
            </a:r>
            <a:r>
              <a:rPr lang="en-US" sz="2800" dirty="0">
                <a:ea typeface="+mn-lt"/>
                <a:cs typeface="+mn-lt"/>
              </a:rPr>
              <a:t> de </a:t>
            </a:r>
            <a:r>
              <a:rPr lang="en-US" sz="2800" dirty="0" err="1">
                <a:ea typeface="+mn-lt"/>
                <a:cs typeface="+mn-lt"/>
              </a:rPr>
              <a:t>groupe</a:t>
            </a:r>
            <a:r>
              <a:rPr lang="en-US" sz="2800" dirty="0">
                <a:ea typeface="+mn-lt"/>
                <a:cs typeface="+mn-lt"/>
              </a:rPr>
              <a:t> à menti.com</a:t>
            </a:r>
            <a:endParaRPr lang="en-US" dirty="0">
              <a:ea typeface="+mn-lt"/>
              <a:cs typeface="+mn-lt"/>
            </a:endParaRPr>
          </a:p>
          <a:p>
            <a:pPr lvl="1">
              <a:buClr>
                <a:srgbClr val="C00000"/>
              </a:buClr>
              <a:buFont typeface="Arial" panose="020B0604020202020204" pitchFamily="34" charset="0"/>
              <a:buChar char="•"/>
            </a:pPr>
            <a:r>
              <a:rPr lang="en-US" sz="2800" dirty="0">
                <a:ea typeface="+mn-lt"/>
                <a:cs typeface="+mn-lt"/>
              </a:rPr>
              <a:t> Nous les </a:t>
            </a:r>
            <a:r>
              <a:rPr lang="en-US" sz="2800" dirty="0" err="1">
                <a:ea typeface="+mn-lt"/>
                <a:cs typeface="+mn-lt"/>
              </a:rPr>
              <a:t>examinerons</a:t>
            </a:r>
            <a:r>
              <a:rPr lang="en-US" sz="2800" dirty="0">
                <a:ea typeface="+mn-lt"/>
                <a:cs typeface="+mn-lt"/>
              </a:rPr>
              <a:t> ensemble et </a:t>
            </a:r>
            <a:r>
              <a:rPr lang="en-US" sz="2800" dirty="0" err="1">
                <a:ea typeface="+mn-lt"/>
                <a:cs typeface="+mn-lt"/>
              </a:rPr>
              <a:t>voterons</a:t>
            </a:r>
            <a:r>
              <a:rPr lang="en-US" sz="2800" dirty="0">
                <a:ea typeface="+mn-lt"/>
                <a:cs typeface="+mn-lt"/>
              </a:rPr>
              <a:t> sur </a:t>
            </a:r>
            <a:r>
              <a:rPr lang="en-US" sz="2800" dirty="0" err="1">
                <a:ea typeface="+mn-lt"/>
                <a:cs typeface="+mn-lt"/>
              </a:rPr>
              <a:t>nos</a:t>
            </a:r>
            <a:r>
              <a:rPr lang="en-US" sz="2800" dirty="0">
                <a:ea typeface="+mn-lt"/>
                <a:cs typeface="+mn-lt"/>
              </a:rPr>
              <a:t> solutions </a:t>
            </a:r>
            <a:r>
              <a:rPr lang="en-US" sz="2800" dirty="0" err="1">
                <a:ea typeface="+mn-lt"/>
                <a:cs typeface="+mn-lt"/>
              </a:rPr>
              <a:t>préférées</a:t>
            </a:r>
            <a:endParaRPr lang="en-US" dirty="0" err="1"/>
          </a:p>
          <a:p>
            <a:pPr lvl="1">
              <a:buClr>
                <a:srgbClr val="C00000"/>
              </a:buClr>
              <a:buFont typeface="Arial" panose="020B0604020202020204" pitchFamily="34" charset="0"/>
              <a:buChar char="•"/>
            </a:pPr>
            <a:endParaRPr lang="en-US"/>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A picture containing text&#10;&#10;Description automatically generated">
            <a:extLst>
              <a:ext uri="{FF2B5EF4-FFF2-40B4-BE49-F238E27FC236}">
                <a16:creationId xmlns:a16="http://schemas.microsoft.com/office/drawing/2014/main" id="{92438F11-4825-7331-1E1B-314907CA8509}"/>
              </a:ext>
            </a:extLst>
          </p:cNvPr>
          <p:cNvPicPr>
            <a:picLocks noChangeAspect="1"/>
          </p:cNvPicPr>
          <p:nvPr/>
        </p:nvPicPr>
        <p:blipFill>
          <a:blip r:embed="rId3"/>
          <a:stretch>
            <a:fillRect/>
          </a:stretch>
        </p:blipFill>
        <p:spPr>
          <a:xfrm>
            <a:off x="7405688" y="2271713"/>
            <a:ext cx="4781550" cy="3952875"/>
          </a:xfrm>
          <a:prstGeom prst="rect">
            <a:avLst/>
          </a:prstGeom>
        </p:spPr>
      </p:pic>
    </p:spTree>
    <p:extLst>
      <p:ext uri="{BB962C8B-B14F-4D97-AF65-F5344CB8AC3E}">
        <p14:creationId xmlns:p14="http://schemas.microsoft.com/office/powerpoint/2010/main" val="1956575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a:solidFill>
                  <a:schemeClr val="accent1"/>
                </a:solidFill>
                <a:latin typeface="IBM Plex Sans SmBld"/>
                <a:ea typeface="Roboto Thin"/>
                <a:cs typeface="Calibri"/>
              </a:rPr>
              <a:t>Critères de réussite de la traduction</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268294" y="2471262"/>
            <a:ext cx="11676779" cy="4439677"/>
          </a:xfrm>
          <a:prstGeom prst="rect">
            <a:avLst/>
          </a:prstGeom>
          <a:noFill/>
        </p:spPr>
        <p:txBody>
          <a:bodyPr wrap="square" lIns="0" tIns="0" rIns="0" bIns="0" rtlCol="0" anchor="t">
            <a:spAutoFit/>
          </a:bodyPr>
          <a:lstStyle/>
          <a:p>
            <a:pPr lvl="1">
              <a:buClr>
                <a:srgbClr val="C00000"/>
              </a:buClr>
            </a:pPr>
            <a:endParaRPr lang="en-US" sz="2800"/>
          </a:p>
          <a:p>
            <a:pPr marL="742950" indent="-285750">
              <a:spcAft>
                <a:spcPts val="300"/>
              </a:spcAft>
              <a:buClr>
                <a:srgbClr val="C00000"/>
              </a:buClr>
              <a:buFont typeface="Arial"/>
              <a:buChar char="•"/>
            </a:pPr>
            <a:r>
              <a:rPr lang="en-US" sz="2400" b="1">
                <a:solidFill>
                  <a:schemeClr val="accent1"/>
                </a:solidFill>
                <a:ea typeface="+mn-lt"/>
                <a:cs typeface="+mn-lt"/>
              </a:rPr>
              <a:t>Exactitude: </a:t>
            </a:r>
            <a:r>
              <a:rPr lang="en-US" sz="2400">
                <a:ea typeface="+mn-lt"/>
                <a:cs typeface="+mn-lt"/>
              </a:rPr>
              <a:t>La </a:t>
            </a:r>
            <a:r>
              <a:rPr lang="en-US" sz="2400" err="1">
                <a:ea typeface="+mn-lt"/>
                <a:cs typeface="+mn-lt"/>
              </a:rPr>
              <a:t>traduction</a:t>
            </a:r>
            <a:r>
              <a:rPr lang="en-US" sz="2400">
                <a:ea typeface="+mn-lt"/>
                <a:cs typeface="+mn-lt"/>
              </a:rPr>
              <a:t> </a:t>
            </a:r>
            <a:r>
              <a:rPr lang="en-US" sz="2400" err="1">
                <a:ea typeface="+mn-lt"/>
                <a:cs typeface="+mn-lt"/>
              </a:rPr>
              <a:t>reflète</a:t>
            </a:r>
            <a:r>
              <a:rPr lang="en-US" sz="2400">
                <a:ea typeface="+mn-lt"/>
                <a:cs typeface="+mn-lt"/>
              </a:rPr>
              <a:t>-t-</a:t>
            </a:r>
            <a:r>
              <a:rPr lang="en-US" sz="2400" err="1">
                <a:ea typeface="+mn-lt"/>
                <a:cs typeface="+mn-lt"/>
              </a:rPr>
              <a:t>elle</a:t>
            </a:r>
            <a:r>
              <a:rPr lang="en-US" sz="2400">
                <a:ea typeface="+mn-lt"/>
                <a:cs typeface="+mn-lt"/>
              </a:rPr>
              <a:t> le </a:t>
            </a:r>
            <a:r>
              <a:rPr lang="en-US" sz="2400" err="1">
                <a:ea typeface="+mn-lt"/>
                <a:cs typeface="+mn-lt"/>
              </a:rPr>
              <a:t>contenu</a:t>
            </a:r>
            <a:r>
              <a:rPr lang="en-US" sz="2400">
                <a:ea typeface="+mn-lt"/>
                <a:cs typeface="+mn-lt"/>
              </a:rPr>
              <a:t> et </a:t>
            </a:r>
            <a:r>
              <a:rPr lang="en-US" sz="2400" err="1">
                <a:ea typeface="+mn-lt"/>
                <a:cs typeface="+mn-lt"/>
              </a:rPr>
              <a:t>l’intention</a:t>
            </a:r>
            <a:r>
              <a:rPr lang="en-US" sz="2400">
                <a:ea typeface="+mn-lt"/>
                <a:cs typeface="+mn-lt"/>
              </a:rPr>
              <a:t> de </a:t>
            </a:r>
            <a:r>
              <a:rPr lang="en-US" sz="2400" err="1">
                <a:ea typeface="+mn-lt"/>
                <a:cs typeface="+mn-lt"/>
              </a:rPr>
              <a:t>l’original</a:t>
            </a:r>
            <a:r>
              <a:rPr lang="en-US" sz="2400">
                <a:ea typeface="+mn-lt"/>
                <a:cs typeface="+mn-lt"/>
              </a:rPr>
              <a:t>? </a:t>
            </a:r>
          </a:p>
          <a:p>
            <a:pPr marL="742950" indent="-285750">
              <a:spcAft>
                <a:spcPts val="300"/>
              </a:spcAft>
              <a:buClr>
                <a:srgbClr val="C00000"/>
              </a:buClr>
              <a:buFont typeface="Arial"/>
              <a:buChar char="•"/>
            </a:pPr>
            <a:endParaRPr lang="en-US" sz="2400">
              <a:solidFill>
                <a:srgbClr val="005E9E"/>
              </a:solidFill>
              <a:ea typeface="+mn-lt"/>
              <a:cs typeface="+mn-lt"/>
            </a:endParaRPr>
          </a:p>
          <a:p>
            <a:pPr marL="742950" indent="-285750">
              <a:spcAft>
                <a:spcPts val="300"/>
              </a:spcAft>
              <a:buClr>
                <a:srgbClr val="C00000"/>
              </a:buClr>
              <a:buFont typeface="Arial"/>
              <a:buChar char="•"/>
            </a:pPr>
            <a:r>
              <a:rPr lang="en-US" sz="2400" b="1" err="1">
                <a:solidFill>
                  <a:schemeClr val="accent1"/>
                </a:solidFill>
                <a:ea typeface="+mn-lt"/>
                <a:cs typeface="+mn-lt"/>
              </a:rPr>
              <a:t>Lisibilité</a:t>
            </a:r>
            <a:r>
              <a:rPr lang="en-US" sz="2400" b="1">
                <a:solidFill>
                  <a:schemeClr val="accent1"/>
                </a:solidFill>
                <a:ea typeface="+mn-lt"/>
                <a:cs typeface="+mn-lt"/>
              </a:rPr>
              <a:t>: </a:t>
            </a:r>
            <a:r>
              <a:rPr lang="en-US" sz="2400">
                <a:ea typeface="+mn-lt"/>
                <a:cs typeface="+mn-lt"/>
              </a:rPr>
              <a:t>La </a:t>
            </a:r>
            <a:r>
              <a:rPr lang="en-US" sz="2400" err="1">
                <a:ea typeface="+mn-lt"/>
                <a:cs typeface="+mn-lt"/>
              </a:rPr>
              <a:t>traduction</a:t>
            </a:r>
            <a:r>
              <a:rPr lang="en-US" sz="2400">
                <a:ea typeface="+mn-lt"/>
                <a:cs typeface="+mn-lt"/>
              </a:rPr>
              <a:t> se lit-</a:t>
            </a:r>
            <a:r>
              <a:rPr lang="en-US" sz="2400" err="1">
                <a:ea typeface="+mn-lt"/>
                <a:cs typeface="+mn-lt"/>
              </a:rPr>
              <a:t>elle</a:t>
            </a:r>
            <a:r>
              <a:rPr lang="en-US" sz="2400">
                <a:ea typeface="+mn-lt"/>
                <a:cs typeface="+mn-lt"/>
              </a:rPr>
              <a:t> bien ? Est-</a:t>
            </a:r>
            <a:r>
              <a:rPr lang="en-US" sz="2400" err="1">
                <a:ea typeface="+mn-lt"/>
                <a:cs typeface="+mn-lt"/>
              </a:rPr>
              <a:t>elle</a:t>
            </a:r>
            <a:r>
              <a:rPr lang="en-US" sz="2400">
                <a:ea typeface="+mn-lt"/>
                <a:cs typeface="+mn-lt"/>
              </a:rPr>
              <a:t> </a:t>
            </a:r>
            <a:r>
              <a:rPr lang="en-US" sz="2400" err="1">
                <a:ea typeface="+mn-lt"/>
                <a:cs typeface="+mn-lt"/>
              </a:rPr>
              <a:t>idiomatique</a:t>
            </a:r>
            <a:r>
              <a:rPr lang="en-US" sz="2400">
                <a:ea typeface="+mn-lt"/>
                <a:cs typeface="+mn-lt"/>
              </a:rPr>
              <a:t> (sons </a:t>
            </a:r>
            <a:r>
              <a:rPr lang="en-US" sz="2400" err="1">
                <a:ea typeface="+mn-lt"/>
                <a:cs typeface="+mn-lt"/>
              </a:rPr>
              <a:t>naturels</a:t>
            </a:r>
            <a:r>
              <a:rPr lang="en-US" sz="2400">
                <a:ea typeface="+mn-lt"/>
                <a:cs typeface="+mn-lt"/>
              </a:rPr>
              <a:t>) </a:t>
            </a:r>
            <a:r>
              <a:rPr lang="en-US" sz="2400" err="1">
                <a:ea typeface="+mn-lt"/>
                <a:cs typeface="+mn-lt"/>
              </a:rPr>
              <a:t>ou</a:t>
            </a:r>
            <a:r>
              <a:rPr lang="en-US" sz="2400">
                <a:ea typeface="+mn-lt"/>
                <a:cs typeface="+mn-lt"/>
              </a:rPr>
              <a:t> </a:t>
            </a:r>
            <a:r>
              <a:rPr lang="en-US" sz="2400" err="1">
                <a:ea typeface="+mn-lt"/>
                <a:cs typeface="+mn-lt"/>
              </a:rPr>
              <a:t>unidiomatique</a:t>
            </a:r>
            <a:r>
              <a:rPr lang="en-US" sz="2400">
                <a:ea typeface="+mn-lt"/>
                <a:cs typeface="+mn-lt"/>
              </a:rPr>
              <a:t> (sons </a:t>
            </a:r>
            <a:r>
              <a:rPr lang="en-US" sz="2400" err="1">
                <a:ea typeface="+mn-lt"/>
                <a:cs typeface="+mn-lt"/>
              </a:rPr>
              <a:t>maladroits</a:t>
            </a:r>
            <a:r>
              <a:rPr lang="en-US" sz="2400">
                <a:ea typeface="+mn-lt"/>
                <a:cs typeface="+mn-lt"/>
              </a:rPr>
              <a:t>) ?</a:t>
            </a:r>
          </a:p>
          <a:p>
            <a:pPr marL="742950" indent="-285750">
              <a:spcAft>
                <a:spcPts val="300"/>
              </a:spcAft>
              <a:buClr>
                <a:srgbClr val="C00000"/>
              </a:buClr>
              <a:buFont typeface="Arial"/>
              <a:buChar char="•"/>
            </a:pPr>
            <a:endParaRPr lang="en-US" sz="2400">
              <a:solidFill>
                <a:srgbClr val="000000"/>
              </a:solidFill>
              <a:ea typeface="+mn-lt"/>
              <a:cs typeface="+mn-lt"/>
            </a:endParaRPr>
          </a:p>
          <a:p>
            <a:pPr marL="742950" indent="-285750">
              <a:spcAft>
                <a:spcPts val="300"/>
              </a:spcAft>
              <a:buClr>
                <a:srgbClr val="C00000"/>
              </a:buClr>
              <a:buFont typeface="Arial"/>
              <a:buChar char="•"/>
            </a:pPr>
            <a:r>
              <a:rPr lang="en-US" sz="2400" b="1" err="1">
                <a:solidFill>
                  <a:schemeClr val="accent1"/>
                </a:solidFill>
                <a:ea typeface="+mn-lt"/>
                <a:cs typeface="+mn-lt"/>
              </a:rPr>
              <a:t>Créativité</a:t>
            </a:r>
            <a:r>
              <a:rPr lang="en-US" sz="2400" b="1">
                <a:solidFill>
                  <a:schemeClr val="accent1"/>
                </a:solidFill>
                <a:ea typeface="+mn-lt"/>
                <a:cs typeface="+mn-lt"/>
              </a:rPr>
              <a:t>: </a:t>
            </a:r>
            <a:r>
              <a:rPr lang="en-US" sz="2400">
                <a:ea typeface="+mn-lt"/>
                <a:cs typeface="+mn-lt"/>
              </a:rPr>
              <a:t>Dans </a:t>
            </a:r>
            <a:r>
              <a:rPr lang="en-US" sz="2400" err="1">
                <a:ea typeface="+mn-lt"/>
                <a:cs typeface="+mn-lt"/>
              </a:rPr>
              <a:t>certains</a:t>
            </a:r>
            <a:r>
              <a:rPr lang="en-US" sz="2400">
                <a:ea typeface="+mn-lt"/>
                <a:cs typeface="+mn-lt"/>
              </a:rPr>
              <a:t> </a:t>
            </a:r>
            <a:r>
              <a:rPr lang="en-US" sz="2400" err="1">
                <a:ea typeface="+mn-lt"/>
                <a:cs typeface="+mn-lt"/>
              </a:rPr>
              <a:t>cas</a:t>
            </a:r>
            <a:r>
              <a:rPr lang="en-US" sz="2400">
                <a:ea typeface="+mn-lt"/>
                <a:cs typeface="+mn-lt"/>
              </a:rPr>
              <a:t>, </a:t>
            </a:r>
            <a:r>
              <a:rPr lang="en-US" sz="2400" err="1">
                <a:ea typeface="+mn-lt"/>
                <a:cs typeface="+mn-lt"/>
              </a:rPr>
              <a:t>comme</a:t>
            </a:r>
            <a:r>
              <a:rPr lang="en-US" sz="2400">
                <a:ea typeface="+mn-lt"/>
                <a:cs typeface="+mn-lt"/>
              </a:rPr>
              <a:t> nous </a:t>
            </a:r>
            <a:r>
              <a:rPr lang="en-US" sz="2400" err="1">
                <a:ea typeface="+mn-lt"/>
                <a:cs typeface="+mn-lt"/>
              </a:rPr>
              <a:t>en</a:t>
            </a:r>
            <a:r>
              <a:rPr lang="en-US" sz="2400">
                <a:ea typeface="+mn-lt"/>
                <a:cs typeface="+mn-lt"/>
              </a:rPr>
              <a:t> </a:t>
            </a:r>
            <a:r>
              <a:rPr lang="en-US" sz="2400" err="1">
                <a:ea typeface="+mn-lt"/>
                <a:cs typeface="+mn-lt"/>
              </a:rPr>
              <a:t>avons</a:t>
            </a:r>
            <a:r>
              <a:rPr lang="en-US" sz="2400">
                <a:ea typeface="+mn-lt"/>
                <a:cs typeface="+mn-lt"/>
              </a:rPr>
              <a:t> </a:t>
            </a:r>
            <a:r>
              <a:rPr lang="en-US" sz="2400" err="1">
                <a:ea typeface="+mn-lt"/>
                <a:cs typeface="+mn-lt"/>
              </a:rPr>
              <a:t>discuté</a:t>
            </a:r>
            <a:r>
              <a:rPr lang="en-US" sz="2400">
                <a:ea typeface="+mn-lt"/>
                <a:cs typeface="+mn-lt"/>
              </a:rPr>
              <a:t> pour </a:t>
            </a:r>
            <a:r>
              <a:rPr lang="en-US" sz="2400" err="1">
                <a:ea typeface="+mn-lt"/>
                <a:cs typeface="+mn-lt"/>
              </a:rPr>
              <a:t>l’exactitude</a:t>
            </a:r>
            <a:r>
              <a:rPr lang="en-US" sz="2400">
                <a:ea typeface="+mn-lt"/>
                <a:cs typeface="+mn-lt"/>
              </a:rPr>
              <a:t>, il </a:t>
            </a:r>
            <a:r>
              <a:rPr lang="en-US" sz="2400" err="1">
                <a:ea typeface="+mn-lt"/>
                <a:cs typeface="+mn-lt"/>
              </a:rPr>
              <a:t>est</a:t>
            </a:r>
            <a:r>
              <a:rPr lang="en-US" sz="2400">
                <a:ea typeface="+mn-lt"/>
                <a:cs typeface="+mn-lt"/>
              </a:rPr>
              <a:t> difficile </a:t>
            </a:r>
            <a:r>
              <a:rPr lang="en-US" sz="2400" err="1">
                <a:ea typeface="+mn-lt"/>
                <a:cs typeface="+mn-lt"/>
              </a:rPr>
              <a:t>d’atteindre</a:t>
            </a:r>
            <a:r>
              <a:rPr lang="en-US" sz="2400">
                <a:ea typeface="+mn-lt"/>
                <a:cs typeface="+mn-lt"/>
              </a:rPr>
              <a:t> </a:t>
            </a:r>
            <a:r>
              <a:rPr lang="en-US" sz="2400" err="1">
                <a:ea typeface="+mn-lt"/>
                <a:cs typeface="+mn-lt"/>
              </a:rPr>
              <a:t>l’exactitude</a:t>
            </a:r>
            <a:r>
              <a:rPr lang="en-US" sz="2400">
                <a:ea typeface="+mn-lt"/>
                <a:cs typeface="+mn-lt"/>
              </a:rPr>
              <a:t> mot pour mot. La </a:t>
            </a:r>
            <a:r>
              <a:rPr lang="en-US" sz="2400" err="1">
                <a:ea typeface="+mn-lt"/>
                <a:cs typeface="+mn-lt"/>
              </a:rPr>
              <a:t>créativité</a:t>
            </a:r>
            <a:r>
              <a:rPr lang="en-US" sz="2400">
                <a:ea typeface="+mn-lt"/>
                <a:cs typeface="+mn-lt"/>
              </a:rPr>
              <a:t> </a:t>
            </a:r>
            <a:r>
              <a:rPr lang="en-US" sz="2400" err="1">
                <a:ea typeface="+mn-lt"/>
                <a:cs typeface="+mn-lt"/>
              </a:rPr>
              <a:t>est</a:t>
            </a:r>
            <a:r>
              <a:rPr lang="en-US" sz="2400">
                <a:ea typeface="+mn-lt"/>
                <a:cs typeface="+mn-lt"/>
              </a:rPr>
              <a:t> </a:t>
            </a:r>
            <a:r>
              <a:rPr lang="en-US" sz="2400" err="1">
                <a:ea typeface="+mn-lt"/>
                <a:cs typeface="+mn-lt"/>
              </a:rPr>
              <a:t>cruciale</a:t>
            </a:r>
            <a:r>
              <a:rPr lang="en-US" sz="2400">
                <a:ea typeface="+mn-lt"/>
                <a:cs typeface="+mn-lt"/>
              </a:rPr>
              <a:t>. Une </a:t>
            </a:r>
            <a:r>
              <a:rPr lang="en-US" sz="2400" err="1">
                <a:ea typeface="+mn-lt"/>
                <a:cs typeface="+mn-lt"/>
              </a:rPr>
              <a:t>telle</a:t>
            </a:r>
            <a:r>
              <a:rPr lang="en-US" sz="2400">
                <a:ea typeface="+mn-lt"/>
                <a:cs typeface="+mn-lt"/>
              </a:rPr>
              <a:t> </a:t>
            </a:r>
            <a:r>
              <a:rPr lang="en-US" sz="2400" err="1">
                <a:ea typeface="+mn-lt"/>
                <a:cs typeface="+mn-lt"/>
              </a:rPr>
              <a:t>traduction</a:t>
            </a:r>
            <a:r>
              <a:rPr lang="en-US" sz="2400">
                <a:ea typeface="+mn-lt"/>
                <a:cs typeface="+mn-lt"/>
              </a:rPr>
              <a:t> </a:t>
            </a:r>
            <a:r>
              <a:rPr lang="en-US" sz="2400" err="1">
                <a:ea typeface="+mn-lt"/>
                <a:cs typeface="+mn-lt"/>
              </a:rPr>
              <a:t>adapte</a:t>
            </a:r>
            <a:r>
              <a:rPr lang="en-US" sz="2400">
                <a:ea typeface="+mn-lt"/>
                <a:cs typeface="+mn-lt"/>
              </a:rPr>
              <a:t>-t-</a:t>
            </a:r>
            <a:r>
              <a:rPr lang="en-US" sz="2400" err="1">
                <a:ea typeface="+mn-lt"/>
                <a:cs typeface="+mn-lt"/>
              </a:rPr>
              <a:t>elle</a:t>
            </a:r>
            <a:r>
              <a:rPr lang="en-US" sz="2400">
                <a:ea typeface="+mn-lt"/>
                <a:cs typeface="+mn-lt"/>
              </a:rPr>
              <a:t> de manière </a:t>
            </a:r>
            <a:r>
              <a:rPr lang="en-US" sz="2400" err="1">
                <a:ea typeface="+mn-lt"/>
                <a:cs typeface="+mn-lt"/>
              </a:rPr>
              <a:t>créative</a:t>
            </a:r>
            <a:r>
              <a:rPr lang="en-US" sz="2400">
                <a:ea typeface="+mn-lt"/>
                <a:cs typeface="+mn-lt"/>
              </a:rPr>
              <a:t> les </a:t>
            </a:r>
            <a:r>
              <a:rPr lang="en-US" sz="2400" err="1">
                <a:ea typeface="+mn-lt"/>
                <a:cs typeface="+mn-lt"/>
              </a:rPr>
              <a:t>idées</a:t>
            </a:r>
            <a:r>
              <a:rPr lang="en-US" sz="2400">
                <a:ea typeface="+mn-lt"/>
                <a:cs typeface="+mn-lt"/>
              </a:rPr>
              <a:t> pour conserver </a:t>
            </a:r>
            <a:r>
              <a:rPr lang="en-US" sz="2400" err="1">
                <a:ea typeface="+mn-lt"/>
                <a:cs typeface="+mn-lt"/>
              </a:rPr>
              <a:t>l’effet</a:t>
            </a:r>
            <a:r>
              <a:rPr lang="en-US" sz="2400">
                <a:ea typeface="+mn-lt"/>
                <a:cs typeface="+mn-lt"/>
              </a:rPr>
              <a:t> de </a:t>
            </a:r>
            <a:r>
              <a:rPr lang="en-US" sz="2400" err="1">
                <a:ea typeface="+mn-lt"/>
                <a:cs typeface="+mn-lt"/>
              </a:rPr>
              <a:t>l’original</a:t>
            </a:r>
            <a:r>
              <a:rPr lang="en-US" sz="2400">
                <a:ea typeface="+mn-lt"/>
                <a:cs typeface="+mn-lt"/>
              </a:rPr>
              <a:t>? </a:t>
            </a:r>
            <a:endParaRPr lang="en-US">
              <a:ea typeface="+mn-lt"/>
              <a:cs typeface="+mn-lt"/>
            </a:endParaRPr>
          </a:p>
          <a:p>
            <a:pPr marL="342900" indent="-342900">
              <a:buClr>
                <a:srgbClr val="C00000"/>
              </a:buClr>
              <a:buFont typeface="Arial" panose="020B0604020202020204" pitchFamily="34" charset="0"/>
              <a:buChar char="•"/>
            </a:pPr>
            <a:endParaRPr lang="en-US" sz="32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79037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425144-B002-0F4F-8F66-247CC0143879}"/>
              </a:ext>
            </a:extLst>
          </p:cNvPr>
          <p:cNvSpPr>
            <a:spLocks noGrp="1"/>
          </p:cNvSpPr>
          <p:nvPr>
            <p:ph type="title"/>
          </p:nvPr>
        </p:nvSpPr>
        <p:spPr>
          <a:xfrm>
            <a:off x="355800" y="388971"/>
            <a:ext cx="11480400" cy="1562400"/>
          </a:xfrm>
          <a:noFill/>
        </p:spPr>
        <p:txBody>
          <a:bodyPr/>
          <a:lstStyle/>
          <a:p>
            <a:r>
              <a:rPr lang="en-US" sz="3600" dirty="0" err="1">
                <a:solidFill>
                  <a:srgbClr val="004A8D"/>
                </a:solidFill>
                <a:latin typeface="IBM Plex Sans SmBld"/>
                <a:ea typeface="Roboto Thin"/>
              </a:rPr>
              <a:t>Activité</a:t>
            </a:r>
            <a:r>
              <a:rPr lang="en-US" sz="3600" dirty="0">
                <a:solidFill>
                  <a:srgbClr val="004A8D"/>
                </a:solidFill>
                <a:latin typeface="IBM Plex Sans SmBld"/>
                <a:ea typeface="Roboto Thin"/>
              </a:rPr>
              <a:t> 3 : </a:t>
            </a:r>
            <a:r>
              <a:rPr lang="en-US" sz="3600" dirty="0">
                <a:solidFill>
                  <a:schemeClr val="accent1"/>
                </a:solidFill>
                <a:latin typeface="IBM Plex Sans SmBld"/>
                <a:ea typeface="Roboto Thin"/>
              </a:rPr>
              <a:t>Un concours de </a:t>
            </a:r>
            <a:r>
              <a:rPr lang="en-US" sz="3600" dirty="0" err="1">
                <a:solidFill>
                  <a:schemeClr val="accent1"/>
                </a:solidFill>
                <a:latin typeface="IBM Plex Sans SmBld"/>
                <a:ea typeface="Roboto Thin"/>
              </a:rPr>
              <a:t>traduction</a:t>
            </a:r>
            <a:endParaRPr lang="en-US" sz="3600" dirty="0">
              <a:solidFill>
                <a:schemeClr val="accent1"/>
              </a:solidFill>
              <a:latin typeface="IBM Plex Sans SmBld"/>
              <a:ea typeface="Roboto Thin"/>
            </a:endParaRPr>
          </a:p>
        </p:txBody>
      </p:sp>
      <p:sp>
        <p:nvSpPr>
          <p:cNvPr id="8" name="Text Placeholder 7">
            <a:extLst>
              <a:ext uri="{FF2B5EF4-FFF2-40B4-BE49-F238E27FC236}">
                <a16:creationId xmlns:a16="http://schemas.microsoft.com/office/drawing/2014/main" id="{F82BFCA4-FD39-E849-AF26-65A9BF280C80}"/>
              </a:ext>
            </a:extLst>
          </p:cNvPr>
          <p:cNvSpPr>
            <a:spLocks noGrp="1"/>
          </p:cNvSpPr>
          <p:nvPr>
            <p:ph type="body" sz="quarter" idx="15"/>
          </p:nvPr>
        </p:nvSpPr>
        <p:spPr>
          <a:xfrm>
            <a:off x="575359" y="2774575"/>
            <a:ext cx="8240460" cy="3138341"/>
          </a:xfrm>
        </p:spPr>
        <p:txBody>
          <a:bodyPr vert="horz" lIns="0" tIns="0" rIns="0" bIns="0" rtlCol="0" anchor="t">
            <a:noAutofit/>
          </a:bodyPr>
          <a:lstStyle/>
          <a:p>
            <a:r>
              <a:rPr lang="en-US" sz="2400" b="1" dirty="0">
                <a:solidFill>
                  <a:schemeClr val="accent1"/>
                </a:solidFill>
                <a:latin typeface="+mn-lt"/>
                <a:ea typeface="Roboto Thin"/>
              </a:rPr>
              <a:t>ÉTAPE 1 : </a:t>
            </a:r>
            <a:r>
              <a:rPr lang="en-US" sz="2400" dirty="0" err="1">
                <a:solidFill>
                  <a:srgbClr val="262626"/>
                </a:solidFill>
                <a:latin typeface="IBM Plex Sans"/>
                <a:ea typeface="Roboto Thin"/>
              </a:rPr>
              <a:t>Allez</a:t>
            </a:r>
            <a:r>
              <a:rPr lang="en-US" sz="2400" dirty="0">
                <a:solidFill>
                  <a:srgbClr val="262626"/>
                </a:solidFill>
                <a:latin typeface="IBM Plex Sans"/>
                <a:ea typeface="Roboto Thin"/>
              </a:rPr>
              <a:t> à</a:t>
            </a:r>
            <a:r>
              <a:rPr lang="en-US" sz="2400" dirty="0">
                <a:solidFill>
                  <a:schemeClr val="tx1"/>
                </a:solidFill>
                <a:latin typeface="+mn-lt"/>
                <a:ea typeface="Roboto Thin"/>
              </a:rPr>
              <a:t> Menti.com</a:t>
            </a:r>
            <a:endParaRPr lang="en-US" sz="2400">
              <a:solidFill>
                <a:schemeClr val="tx1"/>
              </a:solidFill>
              <a:latin typeface="IBM Plex Sans Light"/>
              <a:ea typeface="Roboto Thin"/>
            </a:endParaRPr>
          </a:p>
          <a:p>
            <a:endParaRPr lang="en-US" sz="2400">
              <a:solidFill>
                <a:schemeClr val="accent1"/>
              </a:solidFill>
              <a:latin typeface="+mn-lt"/>
            </a:endParaRPr>
          </a:p>
          <a:p>
            <a:r>
              <a:rPr lang="en-US" sz="2400" b="1" dirty="0">
                <a:solidFill>
                  <a:schemeClr val="accent1"/>
                </a:solidFill>
                <a:latin typeface="+mn-lt"/>
                <a:ea typeface="Roboto Thin"/>
              </a:rPr>
              <a:t>ÉTAPE 2 :  </a:t>
            </a:r>
            <a:r>
              <a:rPr lang="en-US" sz="2400" dirty="0">
                <a:solidFill>
                  <a:srgbClr val="262626"/>
                </a:solidFill>
                <a:latin typeface="IBM Plex Sans"/>
                <a:ea typeface="Roboto Thin"/>
              </a:rPr>
              <a:t>Entrez le NIP </a:t>
            </a:r>
            <a:r>
              <a:rPr lang="en-US" sz="2400" dirty="0" err="1">
                <a:solidFill>
                  <a:srgbClr val="262626"/>
                </a:solidFill>
                <a:latin typeface="IBM Plex Sans"/>
                <a:ea typeface="Roboto Thin"/>
              </a:rPr>
              <a:t>affiché</a:t>
            </a:r>
            <a:r>
              <a:rPr lang="en-US" sz="2400" dirty="0">
                <a:solidFill>
                  <a:srgbClr val="262626"/>
                </a:solidFill>
                <a:latin typeface="IBM Plex Sans"/>
                <a:ea typeface="Roboto Thin"/>
              </a:rPr>
              <a:t> à </a:t>
            </a:r>
            <a:r>
              <a:rPr lang="en-US" sz="2400" dirty="0" err="1">
                <a:solidFill>
                  <a:srgbClr val="262626"/>
                </a:solidFill>
                <a:latin typeface="IBM Plex Sans"/>
                <a:ea typeface="Roboto Thin"/>
              </a:rPr>
              <a:t>l’écran</a:t>
            </a:r>
            <a:r>
              <a:rPr lang="en-US" sz="2400" dirty="0">
                <a:solidFill>
                  <a:srgbClr val="262626"/>
                </a:solidFill>
                <a:latin typeface="IBM Plex Sans"/>
                <a:ea typeface="Roboto Thin"/>
              </a:rPr>
              <a:t>.</a:t>
            </a:r>
            <a:endParaRPr lang="en-US" dirty="0"/>
          </a:p>
          <a:p>
            <a:endParaRPr lang="en-US" sz="2400">
              <a:solidFill>
                <a:schemeClr val="tx1"/>
              </a:solidFill>
              <a:latin typeface="+mn-lt"/>
            </a:endParaRPr>
          </a:p>
          <a:p>
            <a:r>
              <a:rPr lang="en-US" sz="2400" b="1" dirty="0">
                <a:solidFill>
                  <a:schemeClr val="accent1"/>
                </a:solidFill>
                <a:latin typeface="+mn-lt"/>
                <a:ea typeface="Roboto Thin"/>
              </a:rPr>
              <a:t>ÉTAPE 3 :​​ </a:t>
            </a:r>
            <a:r>
              <a:rPr lang="en-US" sz="2400" dirty="0" err="1">
                <a:latin typeface="IBM Plex Sans"/>
                <a:ea typeface="Roboto Thin"/>
              </a:rPr>
              <a:t>Soumettez</a:t>
            </a:r>
            <a:r>
              <a:rPr lang="en-US" sz="2400" dirty="0">
                <a:latin typeface="IBM Plex Sans"/>
                <a:ea typeface="Roboto Thin"/>
              </a:rPr>
              <a:t> les </a:t>
            </a:r>
            <a:r>
              <a:rPr lang="en-US" sz="2400" dirty="0" err="1">
                <a:latin typeface="IBM Plex Sans"/>
                <a:ea typeface="Roboto Thin"/>
              </a:rPr>
              <a:t>traductions</a:t>
            </a:r>
            <a:r>
              <a:rPr lang="en-US" sz="2400" dirty="0">
                <a:latin typeface="IBM Plex Sans"/>
                <a:ea typeface="Roboto Thin"/>
              </a:rPr>
              <a:t> de </a:t>
            </a:r>
            <a:r>
              <a:rPr lang="en-US" sz="2400" dirty="0" err="1">
                <a:latin typeface="IBM Plex Sans"/>
                <a:ea typeface="Roboto Thin"/>
              </a:rPr>
              <a:t>votre</a:t>
            </a:r>
            <a:r>
              <a:rPr lang="en-US" sz="2400" dirty="0">
                <a:latin typeface="IBM Plex Sans"/>
                <a:ea typeface="Roboto Thin"/>
              </a:rPr>
              <a:t> </a:t>
            </a:r>
            <a:r>
              <a:rPr lang="en-US" sz="2400" dirty="0" err="1">
                <a:latin typeface="IBM Plex Sans"/>
                <a:ea typeface="Roboto Thin"/>
              </a:rPr>
              <a:t>groupe</a:t>
            </a:r>
            <a:r>
              <a:rPr lang="en-US" sz="2400" dirty="0">
                <a:latin typeface="IBM Plex Sans"/>
                <a:ea typeface="Roboto Thin"/>
              </a:rPr>
              <a:t>.</a:t>
            </a:r>
            <a:endParaRPr lang="en-US" sz="2400" dirty="0">
              <a:solidFill>
                <a:schemeClr val="tx1"/>
              </a:solidFill>
              <a:ea typeface="Roboto Thin"/>
            </a:endParaRPr>
          </a:p>
          <a:p>
            <a:endParaRPr lang="en-US" sz="2350">
              <a:latin typeface="IBM Plex Sans"/>
            </a:endParaRPr>
          </a:p>
          <a:p>
            <a:endParaRPr lang="en-US" sz="3200"/>
          </a:p>
        </p:txBody>
      </p:sp>
      <p:sp>
        <p:nvSpPr>
          <p:cNvPr id="14" name="Text Placeholder 7">
            <a:extLst>
              <a:ext uri="{FF2B5EF4-FFF2-40B4-BE49-F238E27FC236}">
                <a16:creationId xmlns:a16="http://schemas.microsoft.com/office/drawing/2014/main" id="{C26C9EF8-213A-B24F-8945-C67B02E744F8}"/>
              </a:ext>
            </a:extLst>
          </p:cNvPr>
          <p:cNvSpPr txBox="1">
            <a:spLocks/>
          </p:cNvSpPr>
          <p:nvPr/>
        </p:nvSpPr>
        <p:spPr>
          <a:xfrm>
            <a:off x="5854072" y="2914604"/>
            <a:ext cx="4561141" cy="3138341"/>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4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2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2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200" b="0" i="0" kern="1200">
                <a:solidFill>
                  <a:schemeClr val="tx1">
                    <a:lumMod val="85000"/>
                    <a:lumOff val="15000"/>
                  </a:schemeClr>
                </a:solidFill>
                <a:latin typeface="IBM Plex Serif ExtLt" panose="02060303050406000203" pitchFamily="18" charset="77"/>
                <a:ea typeface="+mn-ea"/>
                <a:cs typeface="+mn-cs"/>
              </a:defRPr>
            </a:lvl9pPr>
          </a:lstStyle>
          <a:p>
            <a:r>
              <a:rPr lang="en-US" sz="3200">
                <a:latin typeface="IBM Plex Sans"/>
              </a:rPr>
              <a:t>     </a:t>
            </a:r>
            <a:endParaRPr lang="en-US" sz="3200"/>
          </a:p>
        </p:txBody>
      </p:sp>
      <p:sp>
        <p:nvSpPr>
          <p:cNvPr id="16" name="Rectangle 15">
            <a:extLst>
              <a:ext uri="{FF2B5EF4-FFF2-40B4-BE49-F238E27FC236}">
                <a16:creationId xmlns:a16="http://schemas.microsoft.com/office/drawing/2014/main" id="{102B000B-222E-D64B-AF24-F3E7414DC68C}"/>
              </a:ext>
            </a:extLst>
          </p:cNvPr>
          <p:cNvSpPr/>
          <p:nvPr/>
        </p:nvSpPr>
        <p:spPr>
          <a:xfrm>
            <a:off x="10206041" y="6124607"/>
            <a:ext cx="1630158" cy="183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ooter Placeholder 1">
            <a:extLst>
              <a:ext uri="{FF2B5EF4-FFF2-40B4-BE49-F238E27FC236}">
                <a16:creationId xmlns:a16="http://schemas.microsoft.com/office/drawing/2014/main" id="{7A2DE517-2FA2-4A41-9F68-CE117847E452}"/>
              </a:ext>
            </a:extLst>
          </p:cNvPr>
          <p:cNvSpPr>
            <a:spLocks noGrp="1"/>
          </p:cNvSpPr>
          <p:nvPr>
            <p:ph type="ftr" sz="quarter" idx="10"/>
          </p:nvPr>
        </p:nvSpPr>
        <p:spPr>
          <a:xfrm>
            <a:off x="0" y="6458346"/>
            <a:ext cx="8146185"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4265919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a:solidFill>
                  <a:schemeClr val="accent1"/>
                </a:solidFill>
                <a:latin typeface="IBM Plex Sans SmBld"/>
                <a:ea typeface="Roboto Thin"/>
                <a:cs typeface="Calibri"/>
              </a:rPr>
              <a:t>Tour 1 – Mini-</a:t>
            </a:r>
            <a:r>
              <a:rPr lang="en-US" sz="3600" err="1">
                <a:solidFill>
                  <a:schemeClr val="accent1"/>
                </a:solidFill>
                <a:latin typeface="IBM Plex Sans SmBld"/>
                <a:ea typeface="Roboto Thin"/>
                <a:cs typeface="Calibri"/>
              </a:rPr>
              <a:t>épreuve</a:t>
            </a:r>
            <a:r>
              <a:rPr lang="en-US" sz="3600">
                <a:solidFill>
                  <a:schemeClr val="accent1"/>
                </a:solidFill>
                <a:latin typeface="IBM Plex Sans SmBld"/>
                <a:ea typeface="Roboto Thin"/>
                <a:cs typeface="Calibri"/>
              </a:rPr>
              <a:t> de </a:t>
            </a:r>
            <a:r>
              <a:rPr lang="en-US" sz="3600" err="1">
                <a:solidFill>
                  <a:schemeClr val="accent1"/>
                </a:solidFill>
                <a:latin typeface="IBM Plex Sans SmBld"/>
                <a:ea typeface="Roboto Thin"/>
                <a:cs typeface="Calibri"/>
              </a:rPr>
              <a:t>traduction</a:t>
            </a:r>
            <a:endParaRPr lang="en-US" sz="3600" err="1">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4692" y="3163604"/>
            <a:ext cx="10982615" cy="923330"/>
          </a:xfrm>
          <a:prstGeom prst="rect">
            <a:avLst/>
          </a:prstGeom>
          <a:noFill/>
        </p:spPr>
        <p:txBody>
          <a:bodyPr wrap="square" lIns="0" tIns="0" rIns="0" bIns="0" rtlCol="0" anchor="t">
            <a:spAutoFit/>
          </a:bodyPr>
          <a:lstStyle/>
          <a:p>
            <a:pPr algn="ctr"/>
            <a:r>
              <a:rPr lang="fr-CA" sz="2400">
                <a:solidFill>
                  <a:srgbClr val="262626"/>
                </a:solidFill>
                <a:latin typeface="IBM Plex Sans"/>
                <a:ea typeface="Roboto Thin"/>
              </a:rPr>
              <a:t>« Machine translation of </a:t>
            </a:r>
            <a:r>
              <a:rPr lang="fr-CA" sz="2400" err="1">
                <a:solidFill>
                  <a:srgbClr val="262626"/>
                </a:solidFill>
                <a:latin typeface="IBM Plex Sans"/>
                <a:ea typeface="Roboto Thin"/>
              </a:rPr>
              <a:t>easy</a:t>
            </a:r>
            <a:r>
              <a:rPr lang="fr-CA" sz="2400">
                <a:solidFill>
                  <a:srgbClr val="262626"/>
                </a:solidFill>
                <a:latin typeface="IBM Plex Sans"/>
                <a:ea typeface="Roboto Thin"/>
              </a:rPr>
              <a:t>-to-</a:t>
            </a:r>
            <a:r>
              <a:rPr lang="fr-CA" sz="2400" err="1">
                <a:solidFill>
                  <a:srgbClr val="262626"/>
                </a:solidFill>
                <a:latin typeface="IBM Plex Sans"/>
                <a:ea typeface="Roboto Thin"/>
              </a:rPr>
              <a:t>read</a:t>
            </a:r>
            <a:r>
              <a:rPr lang="fr-CA" sz="2400">
                <a:solidFill>
                  <a:srgbClr val="262626"/>
                </a:solidFill>
                <a:latin typeface="IBM Plex Sans"/>
                <a:ea typeface="Roboto Thin"/>
              </a:rPr>
              <a:t> (</a:t>
            </a:r>
            <a:r>
              <a:rPr lang="fr-CA" sz="2400" err="1">
                <a:solidFill>
                  <a:srgbClr val="262626"/>
                </a:solidFill>
                <a:latin typeface="IBM Plex Sans"/>
                <a:ea typeface="Roboto Thin"/>
              </a:rPr>
              <a:t>EtR</a:t>
            </a:r>
            <a:r>
              <a:rPr lang="fr-CA" sz="2400">
                <a:solidFill>
                  <a:srgbClr val="262626"/>
                </a:solidFill>
                <a:latin typeface="IBM Plex Sans"/>
                <a:ea typeface="Roboto Thin"/>
              </a:rPr>
              <a:t>) </a:t>
            </a:r>
            <a:r>
              <a:rPr lang="fr-CA" sz="2400" err="1">
                <a:solidFill>
                  <a:srgbClr val="262626"/>
                </a:solidFill>
                <a:latin typeface="IBM Plex Sans"/>
                <a:ea typeface="Roboto Thin"/>
              </a:rPr>
              <a:t>texts</a:t>
            </a:r>
            <a:r>
              <a:rPr lang="fr-CA" sz="2400">
                <a:solidFill>
                  <a:srgbClr val="262626"/>
                </a:solidFill>
                <a:latin typeface="IBM Plex Sans"/>
                <a:ea typeface="Roboto Thin"/>
              </a:rPr>
              <a:t>: a comparative </a:t>
            </a:r>
            <a:r>
              <a:rPr lang="fr-CA" sz="2400" err="1">
                <a:solidFill>
                  <a:srgbClr val="262626"/>
                </a:solidFill>
                <a:latin typeface="IBM Plex Sans"/>
                <a:ea typeface="Roboto Thin"/>
              </a:rPr>
              <a:t>study</a:t>
            </a:r>
            <a:r>
              <a:rPr lang="fr-CA" sz="2400">
                <a:solidFill>
                  <a:srgbClr val="262626"/>
                </a:solidFill>
                <a:latin typeface="IBM Plex Sans"/>
                <a:ea typeface="Roboto Thin"/>
              </a:rPr>
              <a:t>. »</a:t>
            </a:r>
            <a:endParaRPr lang="fr-FR" sz="2400">
              <a:solidFill>
                <a:srgbClr val="262626"/>
              </a:solidFill>
              <a:latin typeface="IBM Plex Sans"/>
              <a:ea typeface="Roboto Thin"/>
            </a:endParaRPr>
          </a:p>
          <a:p>
            <a:pPr algn="ctr">
              <a:buClr>
                <a:srgbClr val="C00000"/>
              </a:buClr>
            </a:pPr>
            <a:endParaRPr lang="en-US" sz="2400">
              <a:solidFill>
                <a:srgbClr val="262626"/>
              </a:solidFill>
              <a:latin typeface="IBM Plex Sans"/>
              <a:ea typeface="Roboto Thin"/>
            </a:endParaRPr>
          </a:p>
          <a:p>
            <a:pPr algn="ctr">
              <a:buClr>
                <a:srgbClr val="C00000"/>
              </a:buClr>
            </a:pPr>
            <a:r>
              <a:rPr lang="en-US" sz="1200" b="1">
                <a:solidFill>
                  <a:srgbClr val="000000"/>
                </a:solidFill>
              </a:rPr>
              <a:t> https://www.erudit.org/en/journals/meta/2022-v67-n1-meta07277/1092189ar/</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8170490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488514" y="388971"/>
            <a:ext cx="11347685" cy="1562400"/>
          </a:xfrm>
          <a:noFill/>
        </p:spPr>
        <p:txBody>
          <a:bodyPr/>
          <a:lstStyle/>
          <a:p>
            <a:r>
              <a:rPr lang="en-US" sz="3600">
                <a:solidFill>
                  <a:schemeClr val="accent1"/>
                </a:solidFill>
                <a:latin typeface="IBM Plex Sans SmBld"/>
                <a:ea typeface="Roboto Thin"/>
                <a:cs typeface="Calibri"/>
              </a:rPr>
              <a:t>Tour 2 – Mini-</a:t>
            </a:r>
            <a:r>
              <a:rPr lang="en-US" sz="3600" err="1">
                <a:solidFill>
                  <a:schemeClr val="accent1"/>
                </a:solidFill>
                <a:latin typeface="IBM Plex Sans SmBld"/>
                <a:ea typeface="Roboto Thin"/>
                <a:cs typeface="Calibri"/>
              </a:rPr>
              <a:t>épreuve</a:t>
            </a:r>
            <a:r>
              <a:rPr lang="en-US" sz="3600">
                <a:solidFill>
                  <a:schemeClr val="accent1"/>
                </a:solidFill>
                <a:latin typeface="IBM Plex Sans SmBld"/>
                <a:ea typeface="Roboto Thin"/>
                <a:cs typeface="Calibri"/>
              </a:rPr>
              <a:t> de </a:t>
            </a:r>
            <a:r>
              <a:rPr lang="en-US" sz="3600" err="1">
                <a:solidFill>
                  <a:schemeClr val="accent1"/>
                </a:solidFill>
                <a:latin typeface="IBM Plex Sans SmBld"/>
                <a:ea typeface="Roboto Thin"/>
                <a:cs typeface="Calibri"/>
              </a:rPr>
              <a:t>traduction</a:t>
            </a:r>
            <a:r>
              <a:rPr lang="en-US" sz="3600">
                <a:solidFill>
                  <a:schemeClr val="accent1"/>
                </a:solidFill>
                <a:latin typeface="IBM Plex Sans SmBld"/>
                <a:ea typeface="Roboto Thin"/>
                <a:cs typeface="Calibri"/>
              </a:rPr>
              <a:t> </a:t>
            </a:r>
            <a:endParaRPr lang="en-US" sz="3600">
              <a:solidFill>
                <a:schemeClr val="accent1"/>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6" descr="Graphical user interface, PowerPoint&#10;&#10;Description automatically generated">
            <a:extLst>
              <a:ext uri="{FF2B5EF4-FFF2-40B4-BE49-F238E27FC236}">
                <a16:creationId xmlns:a16="http://schemas.microsoft.com/office/drawing/2014/main" id="{AB3AD75D-A751-514E-E7D9-112480AD9D6D}"/>
              </a:ext>
            </a:extLst>
          </p:cNvPr>
          <p:cNvPicPr>
            <a:picLocks noChangeAspect="1"/>
          </p:cNvPicPr>
          <p:nvPr/>
        </p:nvPicPr>
        <p:blipFill rotWithShape="1">
          <a:blip r:embed="rId3">
            <a:extLst>
              <a:ext uri="{28A0092B-C50C-407E-A947-70E740481C1C}">
                <a14:useLocalDpi xmlns:a14="http://schemas.microsoft.com/office/drawing/2010/main" val="0"/>
              </a:ext>
            </a:extLst>
          </a:blip>
          <a:srcRect l="6160" t="4609" r="6743" b="4511"/>
          <a:stretch/>
        </p:blipFill>
        <p:spPr>
          <a:xfrm>
            <a:off x="4553115" y="2405775"/>
            <a:ext cx="3087213" cy="4067400"/>
          </a:xfrm>
          <a:prstGeom prst="rect">
            <a:avLst/>
          </a:prstGeom>
        </p:spPr>
      </p:pic>
    </p:spTree>
    <p:extLst>
      <p:ext uri="{BB962C8B-B14F-4D97-AF65-F5344CB8AC3E}">
        <p14:creationId xmlns:p14="http://schemas.microsoft.com/office/powerpoint/2010/main" val="1270815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dirty="0">
                <a:solidFill>
                  <a:schemeClr val="accent1"/>
                </a:solidFill>
                <a:latin typeface="IBM Plex Sans SmBld"/>
                <a:ea typeface="Roboto Thin"/>
                <a:cs typeface="Calibri"/>
              </a:rPr>
              <a:t>C’est le temps de voter !</a:t>
            </a:r>
            <a:endParaRPr lang="fr-CA" sz="3600" b="0" dirty="0">
              <a:solidFill>
                <a:schemeClr val="accent1"/>
              </a:solidFill>
              <a:latin typeface="IBM Plex Sans SmBld"/>
              <a:cs typeface="Calibri"/>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1424201" y="3221114"/>
            <a:ext cx="9343597" cy="2031325"/>
          </a:xfrm>
          <a:prstGeom prst="rect">
            <a:avLst/>
          </a:prstGeom>
          <a:noFill/>
        </p:spPr>
        <p:txBody>
          <a:bodyPr wrap="square" lIns="0" tIns="0" rIns="0" bIns="0" rtlCol="0" anchor="t">
            <a:spAutoFit/>
          </a:bodyPr>
          <a:lstStyle/>
          <a:p>
            <a:pPr algn="ctr"/>
            <a:r>
              <a:rPr lang="fr-FR" sz="2400" dirty="0">
                <a:ea typeface="+mn-lt"/>
                <a:cs typeface="+mn-lt"/>
              </a:rPr>
              <a:t>Qu’avez-vous aimé plus ou moins dans chaque traduction ?</a:t>
            </a:r>
            <a:endParaRPr lang="en-US" dirty="0">
              <a:ea typeface="+mn-lt"/>
              <a:cs typeface="+mn-lt"/>
            </a:endParaRPr>
          </a:p>
          <a:p>
            <a:pPr algn="ctr"/>
            <a:endParaRPr lang="fr-FR"/>
          </a:p>
          <a:p>
            <a:pPr algn="ctr"/>
            <a:r>
              <a:rPr lang="fr-FR" sz="2400" dirty="0">
                <a:ea typeface="+mn-lt"/>
                <a:cs typeface="+mn-lt"/>
              </a:rPr>
              <a:t>Lequel des tours 1 et 2 était le plus précis, le plus lisible et le plus créatif ?</a:t>
            </a:r>
            <a:endParaRPr lang="fr-FR" dirty="0">
              <a:ea typeface="+mn-lt"/>
              <a:cs typeface="+mn-lt"/>
            </a:endParaRPr>
          </a:p>
          <a:p>
            <a:pPr algn="ctr"/>
            <a:endParaRPr lang="fr-FR"/>
          </a:p>
          <a:p>
            <a:pPr algn="ctr"/>
            <a:r>
              <a:rPr lang="fr-FR" sz="2400" dirty="0">
                <a:ea typeface="+mn-lt"/>
                <a:cs typeface="+mn-lt"/>
              </a:rPr>
              <a:t>Votez sur Menti !</a:t>
            </a:r>
            <a:endParaRPr lang="fr-FR" dirty="0">
              <a:ea typeface="+mn-lt"/>
              <a:cs typeface="+mn-lt"/>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spTree>
    <p:extLst>
      <p:ext uri="{BB962C8B-B14F-4D97-AF65-F5344CB8AC3E}">
        <p14:creationId xmlns:p14="http://schemas.microsoft.com/office/powerpoint/2010/main" val="340180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88EFB-12AC-CB44-951C-8A88E1BB0A07}"/>
              </a:ext>
            </a:extLst>
          </p:cNvPr>
          <p:cNvSpPr>
            <a:spLocks noGrp="1"/>
          </p:cNvSpPr>
          <p:nvPr>
            <p:ph type="title"/>
          </p:nvPr>
        </p:nvSpPr>
        <p:spPr>
          <a:xfrm>
            <a:off x="371475" y="459433"/>
            <a:ext cx="5241018" cy="315212"/>
          </a:xfrm>
        </p:spPr>
        <p:txBody>
          <a:bodyPr/>
          <a:lstStyle/>
          <a:p>
            <a:r>
              <a:rPr lang="en-US" sz="3600">
                <a:latin typeface="IBM Plex Sans SmBld"/>
              </a:rPr>
              <a:t>RÈGLES ET ATTENTES</a:t>
            </a:r>
          </a:p>
        </p:txBody>
      </p:sp>
      <p:sp>
        <p:nvSpPr>
          <p:cNvPr id="4" name="Text Placeholder 3">
            <a:extLst>
              <a:ext uri="{FF2B5EF4-FFF2-40B4-BE49-F238E27FC236}">
                <a16:creationId xmlns:a16="http://schemas.microsoft.com/office/drawing/2014/main" id="{10A5DF59-7EC0-5C45-A7CD-2B59610D02CF}"/>
              </a:ext>
            </a:extLst>
          </p:cNvPr>
          <p:cNvSpPr>
            <a:spLocks noGrp="1"/>
          </p:cNvSpPr>
          <p:nvPr>
            <p:ph type="body" sz="quarter" idx="14"/>
          </p:nvPr>
        </p:nvSpPr>
        <p:spPr>
          <a:xfrm>
            <a:off x="239837" y="944240"/>
            <a:ext cx="5983561" cy="3763050"/>
          </a:xfrm>
        </p:spPr>
        <p:txBody>
          <a:bodyPr/>
          <a:lstStyle/>
          <a:p>
            <a:pPr marL="457200" indent="-457200">
              <a:buFont typeface="Arial" panose="020B0604020202020204" pitchFamily="34" charset="0"/>
              <a:buChar char="•"/>
            </a:pPr>
            <a:r>
              <a:rPr lang="en-GB" sz="3200">
                <a:solidFill>
                  <a:srgbClr val="004A8D"/>
                </a:solidFill>
                <a:latin typeface="+mj-lt"/>
              </a:rPr>
              <a:t>Ne </a:t>
            </a:r>
            <a:r>
              <a:rPr lang="en-GB" sz="3200" err="1">
                <a:solidFill>
                  <a:srgbClr val="004A8D"/>
                </a:solidFill>
                <a:latin typeface="+mj-lt"/>
              </a:rPr>
              <a:t>faites</a:t>
            </a:r>
            <a:r>
              <a:rPr lang="en-GB" sz="3200">
                <a:solidFill>
                  <a:srgbClr val="004A8D"/>
                </a:solidFill>
                <a:latin typeface="+mj-lt"/>
              </a:rPr>
              <a:t> pas de </a:t>
            </a:r>
            <a:r>
              <a:rPr lang="en-GB" sz="3200" err="1">
                <a:solidFill>
                  <a:srgbClr val="004A8D"/>
                </a:solidFill>
                <a:latin typeface="+mj-lt"/>
              </a:rPr>
              <a:t>saisies</a:t>
            </a:r>
            <a:r>
              <a:rPr lang="en-GB" sz="3200">
                <a:solidFill>
                  <a:srgbClr val="004A8D"/>
                </a:solidFill>
                <a:latin typeface="+mj-lt"/>
              </a:rPr>
              <a:t> </a:t>
            </a:r>
            <a:r>
              <a:rPr lang="en-GB" sz="3200" err="1">
                <a:solidFill>
                  <a:srgbClr val="004A8D"/>
                </a:solidFill>
                <a:latin typeface="+mj-lt"/>
              </a:rPr>
              <a:t>d’écran</a:t>
            </a:r>
            <a:r>
              <a:rPr lang="en-GB" sz="3200">
                <a:solidFill>
                  <a:srgbClr val="004A8D"/>
                </a:solidFill>
                <a:latin typeface="+mj-lt"/>
              </a:rPr>
              <a:t> </a:t>
            </a:r>
            <a:r>
              <a:rPr lang="en-GB" sz="3200" err="1">
                <a:solidFill>
                  <a:srgbClr val="004A8D"/>
                </a:solidFill>
                <a:latin typeface="+mj-lt"/>
              </a:rPr>
              <a:t>ou</a:t>
            </a:r>
            <a:r>
              <a:rPr lang="en-GB" sz="3200">
                <a:solidFill>
                  <a:srgbClr val="004A8D"/>
                </a:solidFill>
                <a:latin typeface="+mj-lt"/>
              </a:rPr>
              <a:t> </a:t>
            </a:r>
            <a:r>
              <a:rPr lang="en-GB" sz="3200" err="1">
                <a:solidFill>
                  <a:srgbClr val="004A8D"/>
                </a:solidFill>
                <a:latin typeface="+mj-lt"/>
              </a:rPr>
              <a:t>d’enregistrements</a:t>
            </a:r>
            <a:endParaRPr lang="en-GB" sz="3200">
              <a:solidFill>
                <a:srgbClr val="004A8D"/>
              </a:solidFill>
              <a:latin typeface="+mj-lt"/>
            </a:endParaRPr>
          </a:p>
          <a:p>
            <a:pPr marL="457200" indent="-457200">
              <a:buFont typeface="Arial" panose="020B0604020202020204" pitchFamily="34" charset="0"/>
              <a:buChar char="•"/>
            </a:pPr>
            <a:r>
              <a:rPr lang="en-GB" sz="3200">
                <a:solidFill>
                  <a:srgbClr val="004A8D"/>
                </a:solidFill>
                <a:latin typeface="+mj-lt"/>
              </a:rPr>
              <a:t>Si </a:t>
            </a:r>
            <a:r>
              <a:rPr lang="en-GB" sz="3200" err="1">
                <a:solidFill>
                  <a:srgbClr val="004A8D"/>
                </a:solidFill>
                <a:latin typeface="+mj-lt"/>
              </a:rPr>
              <a:t>vous</a:t>
            </a:r>
            <a:r>
              <a:rPr lang="en-GB" sz="3200">
                <a:solidFill>
                  <a:srgbClr val="004A8D"/>
                </a:solidFill>
                <a:latin typeface="+mj-lt"/>
              </a:rPr>
              <a:t> </a:t>
            </a:r>
            <a:r>
              <a:rPr lang="en-GB" sz="3200" err="1">
                <a:solidFill>
                  <a:srgbClr val="004A8D"/>
                </a:solidFill>
                <a:latin typeface="+mj-lt"/>
              </a:rPr>
              <a:t>avez</a:t>
            </a:r>
            <a:r>
              <a:rPr lang="en-GB" sz="3200">
                <a:solidFill>
                  <a:srgbClr val="004A8D"/>
                </a:solidFill>
                <a:latin typeface="+mj-lt"/>
              </a:rPr>
              <a:t> des questions,  </a:t>
            </a:r>
          </a:p>
          <a:p>
            <a:r>
              <a:rPr lang="en-GB" sz="3200">
                <a:solidFill>
                  <a:srgbClr val="004A8D"/>
                </a:solidFill>
                <a:latin typeface="+mj-lt"/>
              </a:rPr>
              <a:t>     « Lever la main »</a:t>
            </a:r>
            <a:endParaRPr lang="en-GB"/>
          </a:p>
          <a:p>
            <a:pPr marL="457200" indent="-457200">
              <a:buFont typeface="Arial" panose="020B0604020202020204" pitchFamily="34" charset="0"/>
              <a:buChar char="•"/>
            </a:pPr>
            <a:r>
              <a:rPr lang="en-GB" sz="3200" err="1">
                <a:solidFill>
                  <a:srgbClr val="004A8D"/>
                </a:solidFill>
                <a:latin typeface="+mj-lt"/>
              </a:rPr>
              <a:t>Soyez</a:t>
            </a:r>
            <a:r>
              <a:rPr lang="en-GB" sz="3200">
                <a:solidFill>
                  <a:srgbClr val="004A8D"/>
                </a:solidFill>
                <a:latin typeface="+mj-lt"/>
              </a:rPr>
              <a:t> </a:t>
            </a:r>
            <a:r>
              <a:rPr lang="en-GB" sz="3200" err="1">
                <a:solidFill>
                  <a:srgbClr val="004A8D"/>
                </a:solidFill>
                <a:latin typeface="+mj-lt"/>
              </a:rPr>
              <a:t>respectueux</a:t>
            </a:r>
            <a:r>
              <a:rPr lang="en-GB" sz="3200">
                <a:solidFill>
                  <a:srgbClr val="004A8D"/>
                </a:solidFill>
                <a:latin typeface="+mj-lt"/>
              </a:rPr>
              <a:t> </a:t>
            </a:r>
          </a:p>
          <a:p>
            <a:pPr marL="457200" indent="-457200">
              <a:buFont typeface="Arial" panose="020B0604020202020204" pitchFamily="34" charset="0"/>
              <a:buChar char="•"/>
            </a:pPr>
            <a:r>
              <a:rPr lang="en-GB" sz="3200" err="1">
                <a:solidFill>
                  <a:srgbClr val="004A8D"/>
                </a:solidFill>
                <a:latin typeface="+mj-lt"/>
              </a:rPr>
              <a:t>Écoutez</a:t>
            </a:r>
            <a:r>
              <a:rPr lang="en-GB" sz="3200">
                <a:solidFill>
                  <a:srgbClr val="004A8D"/>
                </a:solidFill>
                <a:latin typeface="+mj-lt"/>
              </a:rPr>
              <a:t> </a:t>
            </a:r>
            <a:r>
              <a:rPr lang="en-GB" sz="3200" err="1">
                <a:solidFill>
                  <a:srgbClr val="004A8D"/>
                </a:solidFill>
                <a:latin typeface="+mj-lt"/>
              </a:rPr>
              <a:t>attentivement</a:t>
            </a:r>
            <a:endParaRPr lang="en-GB" sz="3200">
              <a:solidFill>
                <a:srgbClr val="004A8D"/>
              </a:solidFill>
              <a:latin typeface="+mj-lt"/>
            </a:endParaRPr>
          </a:p>
          <a:p>
            <a:pPr marL="457200" indent="-457200">
              <a:buFont typeface="Arial" panose="020B0604020202020204" pitchFamily="34" charset="0"/>
              <a:buChar char="•"/>
            </a:pPr>
            <a:r>
              <a:rPr lang="en-GB" sz="3200" err="1">
                <a:solidFill>
                  <a:srgbClr val="004A8D"/>
                </a:solidFill>
                <a:latin typeface="+mj-lt"/>
              </a:rPr>
              <a:t>Participez</a:t>
            </a:r>
            <a:r>
              <a:rPr lang="en-GB" sz="3200">
                <a:solidFill>
                  <a:srgbClr val="004A8D"/>
                </a:solidFill>
                <a:latin typeface="+mj-lt"/>
              </a:rPr>
              <a:t> </a:t>
            </a:r>
            <a:r>
              <a:rPr lang="en-GB" sz="3200" err="1">
                <a:solidFill>
                  <a:srgbClr val="004A8D"/>
                </a:solidFill>
                <a:latin typeface="+mj-lt"/>
              </a:rPr>
              <a:t>activement</a:t>
            </a:r>
            <a:endParaRPr lang="en-GB" sz="3200">
              <a:solidFill>
                <a:srgbClr val="004A8D"/>
              </a:solidFill>
              <a:latin typeface="+mj-lt"/>
            </a:endParaRPr>
          </a:p>
          <a:p>
            <a:pPr marL="457200" indent="-457200">
              <a:buFont typeface="Arial" panose="020B0604020202020204" pitchFamily="34" charset="0"/>
              <a:buChar char="•"/>
            </a:pPr>
            <a:r>
              <a:rPr lang="en-GB" sz="3200" err="1">
                <a:solidFill>
                  <a:srgbClr val="004A8D"/>
                </a:solidFill>
                <a:latin typeface="+mj-lt"/>
              </a:rPr>
              <a:t>Amusez-vous</a:t>
            </a:r>
            <a:r>
              <a:rPr lang="en-GB" sz="3200">
                <a:solidFill>
                  <a:srgbClr val="004A8D"/>
                </a:solidFill>
                <a:latin typeface="+mj-lt"/>
              </a:rPr>
              <a:t> bien !</a:t>
            </a:r>
          </a:p>
          <a:p>
            <a:pPr marL="457200" indent="-457200">
              <a:buFont typeface="Arial" panose="020B0604020202020204" pitchFamily="34" charset="0"/>
              <a:buChar char="•"/>
            </a:pPr>
            <a:endParaRPr lang="en-GB" sz="3200">
              <a:solidFill>
                <a:srgbClr val="004A8D"/>
              </a:solidFill>
              <a:latin typeface="IBM Plex Sans" panose="020B0503050203000203"/>
            </a:endParaRPr>
          </a:p>
        </p:txBody>
      </p:sp>
      <p:pic>
        <p:nvPicPr>
          <p:cNvPr id="10" name="Picture Placeholder 6">
            <a:extLst>
              <a:ext uri="{FF2B5EF4-FFF2-40B4-BE49-F238E27FC236}">
                <a16:creationId xmlns:a16="http://schemas.microsoft.com/office/drawing/2014/main" id="{677C0E64-0963-2B41-B1BC-DCB60295BD81}"/>
              </a:ext>
            </a:extLst>
          </p:cNvPr>
          <p:cNvPicPr>
            <a:picLocks noGrp="1" noChangeAspect="1"/>
          </p:cNvPicPr>
          <p:nvPr>
            <p:ph type="pic" sz="quarter" idx="15"/>
          </p:nvPr>
        </p:nvPicPr>
        <p:blipFill rotWithShape="1">
          <a:blip r:embed="rId2"/>
          <a:srcRect t="11916" b="11916"/>
          <a:stretch/>
        </p:blipFill>
        <p:spPr/>
      </p:pic>
    </p:spTree>
    <p:extLst>
      <p:ext uri="{BB962C8B-B14F-4D97-AF65-F5344CB8AC3E}">
        <p14:creationId xmlns:p14="http://schemas.microsoft.com/office/powerpoint/2010/main" val="32158123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66C2869F-608D-AA4F-A41F-CE8B7D2A7893}"/>
              </a:ext>
            </a:extLst>
          </p:cNvPr>
          <p:cNvPicPr>
            <a:picLocks noGrp="1" noChangeAspect="1"/>
          </p:cNvPicPr>
          <p:nvPr>
            <p:ph sz="quarter" idx="13"/>
          </p:nvPr>
        </p:nvPicPr>
        <p:blipFill rotWithShape="1">
          <a:blip r:embed="rId3"/>
          <a:srcRect t="17114" b="3801"/>
          <a:stretch/>
        </p:blipFill>
        <p:spPr>
          <a:xfrm>
            <a:off x="511175" y="1196975"/>
            <a:ext cx="11169650" cy="4968875"/>
          </a:xfrm>
          <a:noFill/>
        </p:spPr>
      </p:pic>
      <p:sp>
        <p:nvSpPr>
          <p:cNvPr id="6" name="Text Placeholder 5">
            <a:extLst>
              <a:ext uri="{FF2B5EF4-FFF2-40B4-BE49-F238E27FC236}">
                <a16:creationId xmlns:a16="http://schemas.microsoft.com/office/drawing/2014/main" id="{1E8E325A-48FA-ED40-9F3D-26E827B748FC}"/>
              </a:ext>
            </a:extLst>
          </p:cNvPr>
          <p:cNvSpPr>
            <a:spLocks noGrp="1"/>
          </p:cNvSpPr>
          <p:nvPr>
            <p:ph type="title"/>
          </p:nvPr>
        </p:nvSpPr>
        <p:spPr>
          <a:xfrm>
            <a:off x="518859" y="447907"/>
            <a:ext cx="11161240" cy="720000"/>
          </a:xfrm>
        </p:spPr>
        <p:txBody>
          <a:bodyPr anchor="b">
            <a:normAutofit fontScale="90000"/>
          </a:bodyPr>
          <a:lstStyle/>
          <a:p>
            <a:pPr algn="ctr" fontAlgn="base"/>
            <a:r>
              <a:rPr lang="fr-CA" sz="4400"/>
              <a:t>RÉFLEXIONS FINALES, SONDAGE ET REMERCIEMENTS </a:t>
            </a:r>
          </a:p>
        </p:txBody>
      </p:sp>
      <p:sp>
        <p:nvSpPr>
          <p:cNvPr id="7" name="Slide Number Placeholder 4">
            <a:extLst>
              <a:ext uri="{FF2B5EF4-FFF2-40B4-BE49-F238E27FC236}">
                <a16:creationId xmlns:a16="http://schemas.microsoft.com/office/drawing/2014/main" id="{70775BB3-D250-FC48-8E19-2DFF0A3B1452}"/>
              </a:ext>
            </a:extLst>
          </p:cNvPr>
          <p:cNvSpPr txBox="1">
            <a:spLocks/>
          </p:cNvSpPr>
          <p:nvPr/>
        </p:nvSpPr>
        <p:spPr>
          <a:xfrm>
            <a:off x="182695" y="6329026"/>
            <a:ext cx="3763663" cy="384595"/>
          </a:xfrm>
          <a:prstGeom prst="rect">
            <a:avLst/>
          </a:prstGeom>
        </p:spPr>
        <p:txBody>
          <a:bodyPr vert="horz" lIns="9144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tx1">
                    <a:tint val="75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B64C28E-966E-6B4A-816A-311B7D0A2E6D}" type="slidenum">
              <a:rPr lang="en-US" smtClean="0">
                <a:latin typeface="IBM Plex Sans Light"/>
              </a:rPr>
              <a:pPr/>
              <a:t>30</a:t>
            </a:fld>
            <a:r>
              <a:rPr lang="en-US">
                <a:latin typeface="IBM Plex Sans Light"/>
              </a:rPr>
              <a:t>    </a:t>
            </a:r>
            <a:r>
              <a:rPr lang="fr-CA">
                <a:latin typeface="IBM Plex Sans Light"/>
              </a:rPr>
              <a:t>MATHÉMATIQUE – DÉMYSTIFIER LE THÉORÈME DE PYTHAGORE</a:t>
            </a:r>
            <a:endParaRPr lang="en-US">
              <a:latin typeface="IBM Plex Sans Light"/>
            </a:endParaRPr>
          </a:p>
          <a:p>
            <a:endParaRPr lang="en-US"/>
          </a:p>
        </p:txBody>
      </p:sp>
      <p:pic>
        <p:nvPicPr>
          <p:cNvPr id="2" name="Picture 2">
            <a:extLst>
              <a:ext uri="{FF2B5EF4-FFF2-40B4-BE49-F238E27FC236}">
                <a16:creationId xmlns:a16="http://schemas.microsoft.com/office/drawing/2014/main" id="{36C00E9E-E183-09A1-0F72-818639D0529B}"/>
              </a:ext>
            </a:extLst>
          </p:cNvPr>
          <p:cNvPicPr>
            <a:picLocks noChangeAspect="1"/>
          </p:cNvPicPr>
          <p:nvPr/>
        </p:nvPicPr>
        <p:blipFill>
          <a:blip r:embed="rId4"/>
          <a:stretch>
            <a:fillRect/>
          </a:stretch>
        </p:blipFill>
        <p:spPr>
          <a:xfrm>
            <a:off x="2002971" y="2311400"/>
            <a:ext cx="2743200" cy="2743200"/>
          </a:xfrm>
          <a:prstGeom prst="rect">
            <a:avLst/>
          </a:prstGeom>
        </p:spPr>
      </p:pic>
      <p:pic>
        <p:nvPicPr>
          <p:cNvPr id="3" name="Picture 3">
            <a:extLst>
              <a:ext uri="{FF2B5EF4-FFF2-40B4-BE49-F238E27FC236}">
                <a16:creationId xmlns:a16="http://schemas.microsoft.com/office/drawing/2014/main" id="{0B87F99C-4F1D-3AA3-FD97-35EB5C734A07}"/>
              </a:ext>
            </a:extLst>
          </p:cNvPr>
          <p:cNvPicPr>
            <a:picLocks noChangeAspect="1"/>
          </p:cNvPicPr>
          <p:nvPr/>
        </p:nvPicPr>
        <p:blipFill>
          <a:blip r:embed="rId5"/>
          <a:stretch>
            <a:fillRect/>
          </a:stretch>
        </p:blipFill>
        <p:spPr>
          <a:xfrm>
            <a:off x="7312781" y="2311400"/>
            <a:ext cx="2743200" cy="2743200"/>
          </a:xfrm>
          <a:prstGeom prst="rect">
            <a:avLst/>
          </a:prstGeom>
        </p:spPr>
      </p:pic>
      <p:sp>
        <p:nvSpPr>
          <p:cNvPr id="4" name="TextBox 3">
            <a:extLst>
              <a:ext uri="{FF2B5EF4-FFF2-40B4-BE49-F238E27FC236}">
                <a16:creationId xmlns:a16="http://schemas.microsoft.com/office/drawing/2014/main" id="{0E590E18-4144-4B65-D038-8A42344FCE96}"/>
              </a:ext>
            </a:extLst>
          </p:cNvPr>
          <p:cNvSpPr txBox="1"/>
          <p:nvPr/>
        </p:nvSpPr>
        <p:spPr>
          <a:xfrm>
            <a:off x="2004786" y="1802190"/>
            <a:ext cx="3033485" cy="36933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chemeClr val="bg1"/>
                </a:solidFill>
                <a:latin typeface="IBM Plex Sans"/>
                <a:ea typeface="Roboto Thin"/>
              </a:rPr>
              <a:t>Lien sondage </a:t>
            </a:r>
            <a:r>
              <a:rPr lang="en-US" sz="2400" dirty="0" err="1">
                <a:solidFill>
                  <a:schemeClr val="bg1"/>
                </a:solidFill>
                <a:latin typeface="IBM Plex Sans"/>
                <a:ea typeface="Roboto Thin"/>
              </a:rPr>
              <a:t>élèves</a:t>
            </a:r>
            <a:r>
              <a:rPr lang="en-US" sz="2400" dirty="0">
                <a:solidFill>
                  <a:schemeClr val="bg1"/>
                </a:solidFill>
                <a:latin typeface="IBM Plex Sans"/>
                <a:ea typeface="Roboto Thin"/>
              </a:rPr>
              <a:t> :</a:t>
            </a:r>
            <a:endParaRPr lang="en-US" sz="1400" dirty="0">
              <a:solidFill>
                <a:schemeClr val="bg1"/>
              </a:solidFill>
            </a:endParaRPr>
          </a:p>
        </p:txBody>
      </p:sp>
      <p:sp>
        <p:nvSpPr>
          <p:cNvPr id="5" name="TextBox 4">
            <a:extLst>
              <a:ext uri="{FF2B5EF4-FFF2-40B4-BE49-F238E27FC236}">
                <a16:creationId xmlns:a16="http://schemas.microsoft.com/office/drawing/2014/main" id="{1EFE7FEB-F409-27C8-EC10-11912AA5B154}"/>
              </a:ext>
            </a:extLst>
          </p:cNvPr>
          <p:cNvSpPr txBox="1"/>
          <p:nvPr/>
        </p:nvSpPr>
        <p:spPr>
          <a:xfrm>
            <a:off x="7736114" y="1434496"/>
            <a:ext cx="3033485" cy="73866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400" dirty="0">
                <a:solidFill>
                  <a:srgbClr val="FFFFFF"/>
                </a:solidFill>
                <a:latin typeface="IBM Plex Sans"/>
                <a:ea typeface="Roboto Thin"/>
              </a:rPr>
              <a:t>Lien sondage </a:t>
            </a:r>
            <a:r>
              <a:rPr lang="en-US" sz="2400" dirty="0" err="1">
                <a:solidFill>
                  <a:srgbClr val="FFFFFF"/>
                </a:solidFill>
                <a:latin typeface="IBM Plex Sans"/>
                <a:ea typeface="Roboto Thin"/>
              </a:rPr>
              <a:t>enseignant</a:t>
            </a:r>
            <a:r>
              <a:rPr lang="en-US" sz="2400" dirty="0">
                <a:solidFill>
                  <a:srgbClr val="FFFFFF"/>
                </a:solidFill>
                <a:latin typeface="IBM Plex Sans"/>
                <a:ea typeface="Roboto Thin"/>
              </a:rPr>
              <a:t>(e) :​</a:t>
            </a:r>
            <a:endParaRPr lang="en-US" dirty="0">
              <a:latin typeface="IBM Plex Sans"/>
              <a:ea typeface="Roboto Thin"/>
            </a:endParaRPr>
          </a:p>
        </p:txBody>
      </p:sp>
    </p:spTree>
    <p:extLst>
      <p:ext uri="{BB962C8B-B14F-4D97-AF65-F5344CB8AC3E}">
        <p14:creationId xmlns:p14="http://schemas.microsoft.com/office/powerpoint/2010/main" val="5206261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en placed on top of a signature line">
            <a:extLst>
              <a:ext uri="{FF2B5EF4-FFF2-40B4-BE49-F238E27FC236}">
                <a16:creationId xmlns:a16="http://schemas.microsoft.com/office/drawing/2014/main" id="{DDE1B419-51F4-F827-EED2-33F6CAB851D2}"/>
              </a:ext>
            </a:extLst>
          </p:cNvPr>
          <p:cNvPicPr>
            <a:picLocks noChangeAspect="1"/>
          </p:cNvPicPr>
          <p:nvPr/>
        </p:nvPicPr>
        <p:blipFill rotWithShape="1">
          <a:blip r:embed="rId4"/>
          <a:srcRect r="-1" b="19830"/>
          <a:stretch/>
        </p:blipFill>
        <p:spPr>
          <a:xfrm>
            <a:off x="355599" y="358815"/>
            <a:ext cx="11485301" cy="6146157"/>
          </a:xfrm>
          <a:prstGeom prst="rect">
            <a:avLst/>
          </a:prstGeom>
          <a:noFill/>
        </p:spPr>
      </p:pic>
      <p:sp>
        <p:nvSpPr>
          <p:cNvPr id="11" name="Text Placeholder 2">
            <a:extLst>
              <a:ext uri="{FF2B5EF4-FFF2-40B4-BE49-F238E27FC236}">
                <a16:creationId xmlns:a16="http://schemas.microsoft.com/office/drawing/2014/main" id="{2FC1FFB7-474C-35D1-BFBC-DEA3F7C67EC1}"/>
              </a:ext>
            </a:extLst>
          </p:cNvPr>
          <p:cNvSpPr>
            <a:spLocks noGrp="1"/>
          </p:cNvSpPr>
          <p:nvPr>
            <p:ph type="body" sz="quarter" idx="15"/>
          </p:nvPr>
        </p:nvSpPr>
        <p:spPr>
          <a:xfrm>
            <a:off x="359230" y="1439185"/>
            <a:ext cx="11470500" cy="5066972"/>
          </a:xfrm>
        </p:spPr>
        <p:txBody>
          <a:bodyPr/>
          <a:lstStyle/>
          <a:p>
            <a:endParaRPr lang="en-US"/>
          </a:p>
        </p:txBody>
      </p:sp>
      <p:sp>
        <p:nvSpPr>
          <p:cNvPr id="13" name="Text Placeholder 4">
            <a:extLst>
              <a:ext uri="{FF2B5EF4-FFF2-40B4-BE49-F238E27FC236}">
                <a16:creationId xmlns:a16="http://schemas.microsoft.com/office/drawing/2014/main" id="{A57A47C9-955C-00DF-CAFB-CDF0689CFE6F}"/>
              </a:ext>
            </a:extLst>
          </p:cNvPr>
          <p:cNvSpPr>
            <a:spLocks noGrp="1"/>
          </p:cNvSpPr>
          <p:nvPr>
            <p:ph type="body" sz="quarter" idx="13"/>
          </p:nvPr>
        </p:nvSpPr>
        <p:spPr>
          <a:xfrm>
            <a:off x="704469" y="5047241"/>
            <a:ext cx="10496932" cy="315212"/>
          </a:xfrm>
        </p:spPr>
        <p:txBody>
          <a:bodyPr/>
          <a:lstStyle/>
          <a:p>
            <a:r>
              <a:rPr lang="en-US"/>
              <a:t> </a:t>
            </a:r>
          </a:p>
        </p:txBody>
      </p:sp>
      <p:sp>
        <p:nvSpPr>
          <p:cNvPr id="15" name="Text Placeholder 5">
            <a:extLst>
              <a:ext uri="{FF2B5EF4-FFF2-40B4-BE49-F238E27FC236}">
                <a16:creationId xmlns:a16="http://schemas.microsoft.com/office/drawing/2014/main" id="{B03D3177-219C-0B60-F718-D72D9745CB29}"/>
              </a:ext>
            </a:extLst>
          </p:cNvPr>
          <p:cNvSpPr>
            <a:spLocks noGrp="1"/>
          </p:cNvSpPr>
          <p:nvPr>
            <p:ph type="body" sz="quarter" idx="14"/>
          </p:nvPr>
        </p:nvSpPr>
        <p:spPr>
          <a:xfrm>
            <a:off x="704469" y="2909610"/>
            <a:ext cx="10496932" cy="631755"/>
          </a:xfrm>
        </p:spPr>
        <p:txBody>
          <a:bodyPr/>
          <a:lstStyle/>
          <a:p>
            <a:endParaRPr lang="en-US" sz="2400" b="1">
              <a:solidFill>
                <a:schemeClr val="bg1"/>
              </a:solidFill>
            </a:endParaRPr>
          </a:p>
          <a:p>
            <a:r>
              <a:rPr lang="en-US" sz="2400" b="1" dirty="0">
                <a:solidFill>
                  <a:schemeClr val="bg1"/>
                </a:solidFill>
              </a:rPr>
              <a:t>destination@glendon.yorku.ca </a:t>
            </a:r>
          </a:p>
          <a:p>
            <a:endParaRPr lang="en-US" sz="2400" b="1">
              <a:solidFill>
                <a:schemeClr val="bg1"/>
              </a:solidFill>
            </a:endParaRPr>
          </a:p>
          <a:p>
            <a:r>
              <a:rPr lang="en-US" sz="2400" b="1" dirty="0">
                <a:solidFill>
                  <a:schemeClr val="bg1"/>
                </a:solidFill>
              </a:rPr>
              <a:t>www.glendon.yorku.ca/destinationreussite</a:t>
            </a:r>
          </a:p>
          <a:p>
            <a:endParaRPr lang="en-US"/>
          </a:p>
        </p:txBody>
      </p:sp>
      <p:sp>
        <p:nvSpPr>
          <p:cNvPr id="4" name="Text Placeholder 3">
            <a:extLst>
              <a:ext uri="{FF2B5EF4-FFF2-40B4-BE49-F238E27FC236}">
                <a16:creationId xmlns:a16="http://schemas.microsoft.com/office/drawing/2014/main" id="{8395AA62-9BC5-80BB-A7D4-3762BCB037AA}"/>
              </a:ext>
            </a:extLst>
          </p:cNvPr>
          <p:cNvSpPr>
            <a:spLocks noGrp="1"/>
          </p:cNvSpPr>
          <p:nvPr>
            <p:ph type="body" sz="quarter" idx="10"/>
          </p:nvPr>
        </p:nvSpPr>
        <p:spPr>
          <a:xfrm>
            <a:off x="704469" y="395225"/>
            <a:ext cx="10496932" cy="2186940"/>
          </a:xfrm>
        </p:spPr>
        <p:txBody>
          <a:bodyPr/>
          <a:lstStyle/>
          <a:p>
            <a:r>
              <a:rPr lang="en-US" dirty="0">
                <a:latin typeface="IBM Plex Sans SmBld"/>
                <a:ea typeface="Roboto Thin"/>
              </a:rPr>
              <a:t>Questions?</a:t>
            </a:r>
            <a:endParaRPr lang="en-US" dirty="0"/>
          </a:p>
        </p:txBody>
      </p:sp>
    </p:spTree>
    <p:extLst>
      <p:ext uri="{BB962C8B-B14F-4D97-AF65-F5344CB8AC3E}">
        <p14:creationId xmlns:p14="http://schemas.microsoft.com/office/powerpoint/2010/main" val="475828998"/>
      </p:ext>
    </p:extLst>
  </p:cSld>
  <p:clrMapOvr>
    <a:masterClrMapping/>
  </p:clrMapOvr>
  <p:extLst>
    <p:ext uri="{6950BFC3-D8DA-4A85-94F7-54DA5524770B}">
      <p188:commentRel xmlns:p188="http://schemas.microsoft.com/office/powerpoint/2018/8/main" r:id="rId3"/>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2"/>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mBld"/>
                <a:ea typeface="Roboto Thin"/>
              </a:rPr>
              <a:t>Merci !</a:t>
            </a:r>
          </a:p>
        </p:txBody>
      </p:sp>
    </p:spTree>
    <p:extLst>
      <p:ext uri="{BB962C8B-B14F-4D97-AF65-F5344CB8AC3E}">
        <p14:creationId xmlns:p14="http://schemas.microsoft.com/office/powerpoint/2010/main" val="1341461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rotWithShape="1">
          <a:blip r:embed="rId3"/>
          <a:srcRect l="5836" t="6219" r="7001" b="27599"/>
          <a:stretch/>
        </p:blipFill>
        <p:spPr>
          <a:xfrm>
            <a:off x="360001" y="360002"/>
            <a:ext cx="5376000" cy="6137999"/>
          </a:xfrm>
        </p:spPr>
      </p:pic>
      <p:graphicFrame>
        <p:nvGraphicFramePr>
          <p:cNvPr id="6" name="Content Placeholder 5">
            <a:extLst>
              <a:ext uri="{FF2B5EF4-FFF2-40B4-BE49-F238E27FC236}">
                <a16:creationId xmlns:a16="http://schemas.microsoft.com/office/drawing/2014/main" id="{E82BE86B-CA22-FC40-967B-2099D5CB4A7A}"/>
              </a:ext>
            </a:extLst>
          </p:cNvPr>
          <p:cNvGraphicFramePr>
            <a:graphicFrameLocks/>
          </p:cNvGraphicFramePr>
          <p:nvPr>
            <p:extLst>
              <p:ext uri="{D42A27DB-BD31-4B8C-83A1-F6EECF244321}">
                <p14:modId xmlns:p14="http://schemas.microsoft.com/office/powerpoint/2010/main" val="1572566013"/>
              </p:ext>
            </p:extLst>
          </p:nvPr>
        </p:nvGraphicFramePr>
        <p:xfrm>
          <a:off x="6383547" y="460075"/>
          <a:ext cx="5579917" cy="5048418"/>
        </p:xfrm>
        <a:graphic>
          <a:graphicData uri="http://schemas.openxmlformats.org/drawingml/2006/table">
            <a:tbl>
              <a:tblPr/>
              <a:tblGrid>
                <a:gridCol w="997244">
                  <a:extLst>
                    <a:ext uri="{9D8B030D-6E8A-4147-A177-3AD203B41FA5}">
                      <a16:colId xmlns:a16="http://schemas.microsoft.com/office/drawing/2014/main" val="588196779"/>
                    </a:ext>
                  </a:extLst>
                </a:gridCol>
                <a:gridCol w="4582673">
                  <a:extLst>
                    <a:ext uri="{9D8B030D-6E8A-4147-A177-3AD203B41FA5}">
                      <a16:colId xmlns:a16="http://schemas.microsoft.com/office/drawing/2014/main" val="913055950"/>
                    </a:ext>
                  </a:extLst>
                </a:gridCol>
              </a:tblGrid>
              <a:tr h="576121">
                <a:tc>
                  <a:txBody>
                    <a:bodyPr/>
                    <a:lstStyle/>
                    <a:p>
                      <a:pPr algn="ctr" rtl="0" fontAlgn="base"/>
                      <a:endParaRPr lang="en-CA" sz="1600" b="0" i="0" baseline="0">
                        <a:solidFill>
                          <a:schemeClr val="bg1"/>
                        </a:solidFill>
                        <a:effectLst/>
                        <a:latin typeface="IBM Plex Sans"/>
                      </a:endParaRPr>
                    </a:p>
                    <a:p>
                      <a:pPr lvl="0" algn="ctr">
                        <a:buNone/>
                      </a:pPr>
                      <a:r>
                        <a:rPr lang="en-CA" sz="1600" b="0" i="0" baseline="0">
                          <a:solidFill>
                            <a:schemeClr val="bg1"/>
                          </a:solidFill>
                          <a:effectLst/>
                          <a:latin typeface="IBM Plex Sans"/>
                        </a:rPr>
                        <a:t>Durée</a:t>
                      </a:r>
                      <a:r>
                        <a:rPr lang="en-CA" sz="1600" b="0" i="0" baseline="0">
                          <a:effectLst/>
                          <a:latin typeface="+mj-lt"/>
                        </a:rPr>
                        <a:t> </a:t>
                      </a:r>
                      <a:endParaRPr lang="en-CA" sz="2400" b="0" i="0" baseline="0">
                        <a:effectLst/>
                        <a:latin typeface="+mj-lt"/>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endParaRPr lang="en-CA" sz="1600" b="0" i="0" baseline="0">
                        <a:solidFill>
                          <a:schemeClr val="bg1"/>
                        </a:solidFill>
                        <a:effectLst/>
                        <a:latin typeface="IBM Plex Sans"/>
                      </a:endParaRPr>
                    </a:p>
                    <a:p>
                      <a:pPr lvl="0" algn="ctr">
                        <a:buNone/>
                      </a:pPr>
                      <a:r>
                        <a:rPr lang="en-CA" sz="1600" b="0" i="0" baseline="0" err="1">
                          <a:solidFill>
                            <a:schemeClr val="bg1"/>
                          </a:solidFill>
                          <a:effectLst/>
                          <a:latin typeface="IBM Plex Sans"/>
                        </a:rPr>
                        <a:t>Activités</a:t>
                      </a:r>
                      <a:endParaRPr lang="en-CA" sz="1600" b="0" i="0" baseline="0">
                        <a:solidFill>
                          <a:schemeClr val="bg1"/>
                        </a:solidFill>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2777980668"/>
                  </a:ext>
                </a:extLst>
              </a:tr>
              <a:tr h="506288">
                <a:tc>
                  <a:txBody>
                    <a:bodyPr/>
                    <a:lstStyle/>
                    <a:p>
                      <a:pPr algn="ctr" rtl="0" fontAlgn="base"/>
                      <a:r>
                        <a:rPr lang="en-CA" sz="1400" b="0" i="0" baseline="0">
                          <a:solidFill>
                            <a:srgbClr val="000000"/>
                          </a:solidFill>
                          <a:effectLst/>
                          <a:latin typeface="IBM Plex Sans"/>
                        </a:rPr>
                        <a:t>5 min</a:t>
                      </a:r>
                      <a:r>
                        <a:rPr lang="en-CA" sz="1400" b="0" i="0" baseline="0">
                          <a:effectLst/>
                          <a:latin typeface="IBM Plex San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800"/>
                        </a:spcAft>
                      </a:pPr>
                      <a:r>
                        <a:rPr lang="fr-CA" sz="1600" b="0">
                          <a:solidFill>
                            <a:schemeClr val="tx1"/>
                          </a:solidFill>
                          <a:effectLst/>
                          <a:latin typeface="Calibri"/>
                          <a:ea typeface="Calibri" panose="020F0502020204030204" pitchFamily="34" charset="0"/>
                          <a:cs typeface="Calibri"/>
                        </a:rPr>
                        <a:t>Présentations</a:t>
                      </a:r>
                      <a:endParaRPr lang="en-CA" sz="1600" b="0">
                        <a:solidFill>
                          <a:schemeClr val="tx1"/>
                        </a:solidFill>
                        <a:effectLst/>
                        <a:latin typeface="Calibri"/>
                        <a:ea typeface="Calibri" panose="020F0502020204030204" pitchFamily="34" charset="0"/>
                        <a:cs typeface="Calibri"/>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560653152"/>
                  </a:ext>
                </a:extLst>
              </a:tr>
              <a:tr h="680869">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u="none" strike="noStrike" baseline="0" noProof="0">
                          <a:solidFill>
                            <a:srgbClr val="000000"/>
                          </a:solidFill>
                          <a:effectLst/>
                          <a:latin typeface="IBM Plex Sans"/>
                        </a:rPr>
                        <a:t>10 min</a:t>
                      </a:r>
                      <a:r>
                        <a:rPr lang="en-CA" sz="1400" b="0" i="0" u="none" strike="noStrike" baseline="0" noProof="0">
                          <a:solidFill>
                            <a:schemeClr val="tx1"/>
                          </a:solidFill>
                          <a:effectLst/>
                          <a:latin typeface="IBM Plex Sans"/>
                        </a:rPr>
                        <a:t> </a:t>
                      </a:r>
                      <a:endParaRPr lang="en-CA" sz="1400" b="0" i="0" u="none" strike="noStrike" baseline="0" noProof="0">
                        <a:effectLst/>
                        <a:latin typeface="IBM Plex Sans"/>
                      </a:endParaRPr>
                    </a:p>
                    <a:p>
                      <a:pPr marL="0" marR="0" lvl="0" indent="0" algn="ctr" defTabSz="914400" rtl="0" eaLnBrk="1" fontAlgn="base" latinLnBrk="0" hangingPunct="1">
                        <a:lnSpc>
                          <a:spcPct val="100000"/>
                        </a:lnSpc>
                        <a:spcBef>
                          <a:spcPts val="0"/>
                        </a:spcBef>
                        <a:spcAft>
                          <a:spcPts val="0"/>
                        </a:spcAft>
                        <a:buClrTx/>
                        <a:buSzTx/>
                        <a:buFontTx/>
                        <a:buNone/>
                        <a:tabLst/>
                        <a:defRPr/>
                      </a:pPr>
                      <a:endParaRPr lang="en-CA" sz="1400" b="0" i="0" kern="1200" baseline="0">
                        <a:solidFill>
                          <a:schemeClr val="tx1"/>
                        </a:solidFill>
                        <a:effectLst/>
                        <a:latin typeface="IBM Plex Sans"/>
                        <a:ea typeface="+mn-ea"/>
                        <a:cs typeface="+mn-c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457200" marR="0" lvl="0" indent="0" algn="ctr" rtl="0" eaLnBrk="1" fontAlgn="auto" latinLnBrk="0" hangingPunct="1">
                        <a:lnSpc>
                          <a:spcPct val="107000"/>
                        </a:lnSpc>
                        <a:spcBef>
                          <a:spcPts val="0"/>
                        </a:spcBef>
                        <a:spcAft>
                          <a:spcPts val="800"/>
                        </a:spcAft>
                        <a:buClrTx/>
                        <a:buSzTx/>
                        <a:buFontTx/>
                        <a:buNone/>
                      </a:pPr>
                      <a:r>
                        <a:rPr lang="en-CA" sz="1600" b="0">
                          <a:solidFill>
                            <a:schemeClr val="tx1"/>
                          </a:solidFill>
                          <a:effectLst/>
                          <a:latin typeface="Calibri"/>
                          <a:ea typeface="Calibri" panose="020F0502020204030204" pitchFamily="34" charset="0"/>
                          <a:cs typeface="Calibri"/>
                        </a:rPr>
                        <a:t>Les façons </a:t>
                      </a:r>
                      <a:r>
                        <a:rPr lang="en-CA" sz="1600" b="0" err="1">
                          <a:solidFill>
                            <a:schemeClr val="tx1"/>
                          </a:solidFill>
                          <a:effectLst/>
                          <a:latin typeface="Calibri"/>
                          <a:ea typeface="Calibri" panose="020F0502020204030204" pitchFamily="34" charset="0"/>
                          <a:cs typeface="Calibri"/>
                        </a:rPr>
                        <a:t>dont</a:t>
                      </a:r>
                      <a:r>
                        <a:rPr lang="en-CA" sz="1600" b="0">
                          <a:solidFill>
                            <a:schemeClr val="tx1"/>
                          </a:solidFill>
                          <a:effectLst/>
                          <a:latin typeface="Calibri"/>
                          <a:ea typeface="Calibri" panose="020F0502020204030204" pitchFamily="34" charset="0"/>
                          <a:cs typeface="Calibri"/>
                        </a:rPr>
                        <a:t> la </a:t>
                      </a:r>
                      <a:r>
                        <a:rPr lang="en-CA" sz="1600" b="0" err="1">
                          <a:solidFill>
                            <a:schemeClr val="tx1"/>
                          </a:solidFill>
                          <a:effectLst/>
                          <a:latin typeface="Calibri"/>
                          <a:ea typeface="Calibri" panose="020F0502020204030204" pitchFamily="34" charset="0"/>
                          <a:cs typeface="Calibri"/>
                        </a:rPr>
                        <a:t>traduction</a:t>
                      </a:r>
                      <a:r>
                        <a:rPr lang="en-CA" sz="1600" b="0">
                          <a:solidFill>
                            <a:schemeClr val="tx1"/>
                          </a:solidFill>
                          <a:effectLst/>
                          <a:latin typeface="Calibri"/>
                          <a:ea typeface="Calibri" panose="020F0502020204030204" pitchFamily="34" charset="0"/>
                          <a:cs typeface="Calibri"/>
                        </a:rPr>
                        <a:t> </a:t>
                      </a:r>
                      <a:r>
                        <a:rPr lang="en-CA" sz="1600" b="0" err="1">
                          <a:solidFill>
                            <a:schemeClr val="tx1"/>
                          </a:solidFill>
                          <a:effectLst/>
                          <a:latin typeface="Calibri"/>
                          <a:ea typeface="Calibri" panose="020F0502020204030204" pitchFamily="34" charset="0"/>
                          <a:cs typeface="Calibri"/>
                        </a:rPr>
                        <a:t>touche</a:t>
                      </a:r>
                      <a:r>
                        <a:rPr lang="en-CA" sz="1600" b="0">
                          <a:solidFill>
                            <a:schemeClr val="tx1"/>
                          </a:solidFill>
                          <a:effectLst/>
                          <a:latin typeface="Calibri"/>
                          <a:ea typeface="Calibri" panose="020F0502020204030204" pitchFamily="34" charset="0"/>
                          <a:cs typeface="Calibri"/>
                        </a:rPr>
                        <a:t> </a:t>
                      </a:r>
                      <a:r>
                        <a:rPr lang="en-CA" sz="1600" b="0" err="1">
                          <a:solidFill>
                            <a:schemeClr val="tx1"/>
                          </a:solidFill>
                          <a:effectLst/>
                          <a:latin typeface="Calibri"/>
                          <a:ea typeface="Calibri" panose="020F0502020204030204" pitchFamily="34" charset="0"/>
                          <a:cs typeface="Calibri"/>
                        </a:rPr>
                        <a:t>nos</a:t>
                      </a:r>
                      <a:r>
                        <a:rPr lang="en-CA" sz="1600" b="0">
                          <a:solidFill>
                            <a:schemeClr val="tx1"/>
                          </a:solidFill>
                          <a:effectLst/>
                          <a:latin typeface="Calibri"/>
                          <a:ea typeface="Calibri" panose="020F0502020204030204" pitchFamily="34" charset="0"/>
                          <a:cs typeface="Calibri"/>
                        </a:rPr>
                        <a:t> vies</a:t>
                      </a:r>
                      <a:endParaRPr lang="en-GB" sz="1600" b="0">
                        <a:solidFill>
                          <a:schemeClr val="tx1"/>
                        </a:solidFill>
                        <a:effectLst/>
                        <a:latin typeface="Calibri"/>
                        <a:ea typeface="Calibri" panose="020F0502020204030204" pitchFamily="34" charset="0"/>
                        <a:cs typeface="Calibri"/>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395785127"/>
                  </a:ext>
                </a:extLst>
              </a:tr>
              <a:tr h="6808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400" b="0" i="0" u="none" strike="noStrike" baseline="0" noProof="0">
                          <a:solidFill>
                            <a:srgbClr val="000000"/>
                          </a:solidFill>
                          <a:effectLst/>
                          <a:latin typeface="IBM Plex Sans"/>
                        </a:rPr>
                        <a:t>20 min</a:t>
                      </a:r>
                      <a:r>
                        <a:rPr lang="en-CA" sz="1400" b="0" i="0" u="none" strike="noStrike" baseline="0" noProof="0">
                          <a:solidFill>
                            <a:schemeClr val="tx1"/>
                          </a:solidFill>
                          <a:effectLst/>
                          <a:latin typeface="IBM Plex Sans"/>
                        </a:rPr>
                        <a:t> </a:t>
                      </a:r>
                      <a:endParaRPr lang="en-CA" sz="1400" b="0" i="0" u="none" strike="noStrike" baseline="0" noProof="0">
                        <a:effectLst/>
                        <a:latin typeface="IBM Plex Sans"/>
                      </a:endParaRPr>
                    </a:p>
                    <a:p>
                      <a:pPr lvl="0" algn="ctr">
                        <a:lnSpc>
                          <a:spcPct val="100000"/>
                        </a:lnSpc>
                        <a:spcBef>
                          <a:spcPts val="0"/>
                        </a:spcBef>
                        <a:spcAft>
                          <a:spcPts val="0"/>
                        </a:spcAft>
                        <a:buNone/>
                      </a:pPr>
                      <a:endParaRPr lang="en-CA" sz="1400" b="0" i="0" u="none" strike="noStrike" baseline="0" noProof="0">
                        <a:effectLst/>
                        <a:latin typeface="IBM Plex Sans"/>
                      </a:endParaRP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rtl="0" eaLnBrk="1" fontAlgn="auto" latinLnBrk="0" hangingPunct="1">
                        <a:lnSpc>
                          <a:spcPct val="107000"/>
                        </a:lnSpc>
                        <a:spcBef>
                          <a:spcPts val="0"/>
                        </a:spcBef>
                        <a:spcAft>
                          <a:spcPts val="800"/>
                        </a:spcAft>
                        <a:buClrTx/>
                        <a:buSzTx/>
                        <a:buFontTx/>
                        <a:buNone/>
                      </a:pPr>
                      <a:r>
                        <a:rPr lang="en-CA" sz="1600" b="0" err="1">
                          <a:solidFill>
                            <a:schemeClr val="tx1"/>
                          </a:solidFill>
                          <a:effectLst/>
                          <a:latin typeface="Calibri"/>
                          <a:ea typeface="Calibri" panose="020F0502020204030204" pitchFamily="34" charset="0"/>
                          <a:cs typeface="Calibri"/>
                        </a:rPr>
                        <a:t>L'évolution</a:t>
                      </a:r>
                      <a:r>
                        <a:rPr lang="en-CA" sz="1600" b="0">
                          <a:solidFill>
                            <a:schemeClr val="tx1"/>
                          </a:solidFill>
                          <a:effectLst/>
                          <a:latin typeface="Calibri"/>
                          <a:ea typeface="Calibri" panose="020F0502020204030204" pitchFamily="34" charset="0"/>
                          <a:cs typeface="Calibri"/>
                        </a:rPr>
                        <a:t> de la </a:t>
                      </a:r>
                      <a:r>
                        <a:rPr lang="en-CA" sz="1600" b="0" err="1">
                          <a:solidFill>
                            <a:schemeClr val="tx1"/>
                          </a:solidFill>
                          <a:effectLst/>
                          <a:latin typeface="Calibri"/>
                          <a:ea typeface="Calibri" panose="020F0502020204030204" pitchFamily="34" charset="0"/>
                          <a:cs typeface="Calibri"/>
                        </a:rPr>
                        <a:t>traduction</a:t>
                      </a: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02688802"/>
                  </a:ext>
                </a:extLst>
              </a:tr>
              <a:tr h="663412">
                <a:tc>
                  <a:txBody>
                    <a:bodyPr/>
                    <a:lstStyle/>
                    <a:p>
                      <a:pPr lvl="0" algn="ctr">
                        <a:lnSpc>
                          <a:spcPct val="100000"/>
                        </a:lnSpc>
                        <a:spcBef>
                          <a:spcPts val="0"/>
                        </a:spcBef>
                        <a:spcAft>
                          <a:spcPts val="0"/>
                        </a:spcAft>
                        <a:buNone/>
                      </a:pPr>
                      <a:r>
                        <a:rPr lang="en-CA" sz="1400" b="0" i="0" u="none" strike="noStrike" baseline="0" noProof="0">
                          <a:solidFill>
                            <a:srgbClr val="000000"/>
                          </a:solidFill>
                          <a:effectLst/>
                          <a:latin typeface="IBM Plex Sans"/>
                        </a:rPr>
                        <a:t>15 min</a:t>
                      </a:r>
                      <a:r>
                        <a:rPr lang="en-CA" sz="1400" b="0" i="0" u="none" strike="noStrike" baseline="0" noProof="0">
                          <a:effectLst/>
                          <a:latin typeface="IBM Plex Sans"/>
                        </a:rPr>
                        <a:t> </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rtl="0" eaLnBrk="1" fontAlgn="auto" latinLnBrk="0" hangingPunct="1">
                        <a:lnSpc>
                          <a:spcPct val="107000"/>
                        </a:lnSpc>
                        <a:spcBef>
                          <a:spcPts val="0"/>
                        </a:spcBef>
                        <a:spcAft>
                          <a:spcPts val="800"/>
                        </a:spcAft>
                        <a:buClrTx/>
                        <a:buSzTx/>
                        <a:buFontTx/>
                        <a:buNone/>
                      </a:pPr>
                      <a:r>
                        <a:rPr lang="en-CA" sz="1600" b="0">
                          <a:solidFill>
                            <a:schemeClr val="tx1"/>
                          </a:solidFill>
                          <a:effectLst/>
                          <a:latin typeface="Calibri"/>
                          <a:ea typeface="Calibri" panose="020F0502020204030204" pitchFamily="34" charset="0"/>
                          <a:cs typeface="Calibri"/>
                        </a:rPr>
                        <a:t>Les </a:t>
                      </a:r>
                      <a:r>
                        <a:rPr lang="en-CA" sz="1600" b="0" err="1">
                          <a:solidFill>
                            <a:schemeClr val="tx1"/>
                          </a:solidFill>
                          <a:effectLst/>
                          <a:latin typeface="Calibri"/>
                          <a:ea typeface="Calibri" panose="020F0502020204030204" pitchFamily="34" charset="0"/>
                          <a:cs typeface="Calibri"/>
                        </a:rPr>
                        <a:t>qualités</a:t>
                      </a:r>
                      <a:r>
                        <a:rPr lang="en-CA" sz="1600" b="0">
                          <a:solidFill>
                            <a:schemeClr val="tx1"/>
                          </a:solidFill>
                          <a:effectLst/>
                          <a:latin typeface="Calibri"/>
                          <a:ea typeface="Calibri" panose="020F0502020204030204" pitchFamily="34" charset="0"/>
                          <a:cs typeface="Calibri"/>
                        </a:rPr>
                        <a:t> </a:t>
                      </a:r>
                      <a:r>
                        <a:rPr lang="en-CA" sz="1600" b="0" err="1">
                          <a:solidFill>
                            <a:schemeClr val="tx1"/>
                          </a:solidFill>
                          <a:effectLst/>
                          <a:latin typeface="Calibri"/>
                          <a:ea typeface="Calibri" panose="020F0502020204030204" pitchFamily="34" charset="0"/>
                          <a:cs typeface="Calibri"/>
                        </a:rPr>
                        <a:t>d'une</a:t>
                      </a:r>
                      <a:r>
                        <a:rPr lang="en-CA" sz="1600" b="0">
                          <a:solidFill>
                            <a:schemeClr val="tx1"/>
                          </a:solidFill>
                          <a:effectLst/>
                          <a:latin typeface="Calibri"/>
                          <a:ea typeface="Calibri" panose="020F0502020204030204" pitchFamily="34" charset="0"/>
                          <a:cs typeface="Calibri"/>
                        </a:rPr>
                        <a:t> bonne </a:t>
                      </a:r>
                      <a:r>
                        <a:rPr lang="en-CA" sz="1600" b="0" err="1">
                          <a:solidFill>
                            <a:schemeClr val="tx1"/>
                          </a:solidFill>
                          <a:effectLst/>
                          <a:latin typeface="Calibri"/>
                          <a:ea typeface="Calibri" panose="020F0502020204030204" pitchFamily="34" charset="0"/>
                          <a:cs typeface="Calibri"/>
                        </a:rPr>
                        <a:t>traductrice</a:t>
                      </a:r>
                      <a:r>
                        <a:rPr lang="en-CA" sz="1600" b="0">
                          <a:solidFill>
                            <a:schemeClr val="tx1"/>
                          </a:solidFill>
                          <a:effectLst/>
                          <a:latin typeface="Calibri"/>
                          <a:ea typeface="Calibri" panose="020F0502020204030204" pitchFamily="34" charset="0"/>
                          <a:cs typeface="Calibri"/>
                        </a:rPr>
                        <a:t> </a:t>
                      </a:r>
                      <a:r>
                        <a:rPr lang="en-CA" sz="1600" b="0" err="1">
                          <a:solidFill>
                            <a:schemeClr val="tx1"/>
                          </a:solidFill>
                          <a:effectLst/>
                          <a:latin typeface="Calibri"/>
                          <a:ea typeface="Calibri" panose="020F0502020204030204" pitchFamily="34" charset="0"/>
                          <a:cs typeface="Calibri"/>
                        </a:rPr>
                        <a:t>ou</a:t>
                      </a:r>
                      <a:r>
                        <a:rPr lang="en-CA" sz="1600" b="0">
                          <a:solidFill>
                            <a:schemeClr val="tx1"/>
                          </a:solidFill>
                          <a:effectLst/>
                          <a:latin typeface="Calibri"/>
                          <a:ea typeface="Calibri" panose="020F0502020204030204" pitchFamily="34" charset="0"/>
                          <a:cs typeface="Calibri"/>
                        </a:rPr>
                        <a:t> d'un bon </a:t>
                      </a:r>
                      <a:r>
                        <a:rPr lang="en-CA" sz="1600" b="0" err="1">
                          <a:solidFill>
                            <a:schemeClr val="tx1"/>
                          </a:solidFill>
                          <a:effectLst/>
                          <a:latin typeface="Calibri"/>
                          <a:ea typeface="Calibri" panose="020F0502020204030204" pitchFamily="34" charset="0"/>
                          <a:cs typeface="Calibri"/>
                        </a:rPr>
                        <a:t>traducteur</a:t>
                      </a: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700858183"/>
                  </a:ext>
                </a:extLst>
              </a:tr>
              <a:tr h="593579">
                <a:tc>
                  <a:txBody>
                    <a:bodyPr/>
                    <a:lstStyle/>
                    <a:p>
                      <a:pPr lvl="0" algn="ctr">
                        <a:buNone/>
                      </a:pPr>
                      <a:r>
                        <a:rPr lang="en-CA" sz="1400" b="0" i="0" baseline="0">
                          <a:effectLst/>
                          <a:latin typeface="IBM Plex Sans"/>
                        </a:rPr>
                        <a:t>20 min</a:t>
                      </a:r>
                    </a:p>
                  </a:txBody>
                  <a:tcPr>
                    <a:lnL w="19050">
                      <a:solidFill>
                        <a:srgbClr val="000000"/>
                      </a:solidFill>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4" cap="flat" cmpd="sng" algn="ctr">
                      <a:solidFill>
                        <a:srgbClr val="000000"/>
                      </a:solidFill>
                      <a:prstDash val="solid"/>
                      <a:round/>
                      <a:headEnd type="none" w="med" len="med"/>
                      <a:tailEnd type="none" w="med" len="med"/>
                    </a:lnB>
                    <a:solidFill>
                      <a:srgbClr val="F2F2F2"/>
                    </a:solidFill>
                  </a:tcPr>
                </a:tc>
                <a:tc>
                  <a:txBody>
                    <a:bodyPr/>
                    <a:lstStyle/>
                    <a:p>
                      <a:pPr marL="457200" algn="ctr">
                        <a:lnSpc>
                          <a:spcPct val="107000"/>
                        </a:lnSpc>
                        <a:spcAft>
                          <a:spcPts val="800"/>
                        </a:spcAft>
                      </a:pPr>
                      <a:r>
                        <a:rPr lang="en-GB" sz="1600" b="0">
                          <a:solidFill>
                            <a:schemeClr val="tx1"/>
                          </a:solidFill>
                          <a:effectLst/>
                          <a:latin typeface="Calibri"/>
                          <a:ea typeface="Calibri" panose="020F0502020204030204" pitchFamily="34" charset="0"/>
                          <a:cs typeface="Calibri"/>
                        </a:rPr>
                        <a:t>Un concours de </a:t>
                      </a:r>
                      <a:r>
                        <a:rPr lang="en-GB" sz="1600" b="0" err="1">
                          <a:solidFill>
                            <a:schemeClr val="tx1"/>
                          </a:solidFill>
                          <a:effectLst/>
                          <a:latin typeface="Calibri"/>
                          <a:ea typeface="Calibri" panose="020F0502020204030204" pitchFamily="34" charset="0"/>
                          <a:cs typeface="Calibri"/>
                        </a:rPr>
                        <a:t>traduction</a:t>
                      </a:r>
                      <a:r>
                        <a:rPr lang="en-GB" sz="1600" b="0">
                          <a:solidFill>
                            <a:schemeClr val="tx1"/>
                          </a:solidFill>
                          <a:effectLst/>
                          <a:latin typeface="Calibri"/>
                          <a:ea typeface="Calibri" panose="020F0502020204030204" pitchFamily="34" charset="0"/>
                          <a:cs typeface="Calibri"/>
                        </a:rPr>
                        <a:t> !</a:t>
                      </a:r>
                      <a:endParaRPr lang="en-CA" sz="1600" b="0">
                        <a:solidFill>
                          <a:schemeClr val="tx1"/>
                        </a:solidFill>
                        <a:effectLst/>
                        <a:latin typeface="Calibri"/>
                        <a:ea typeface="Calibri" panose="020F0502020204030204" pitchFamily="34" charset="0"/>
                        <a:cs typeface="Calibri"/>
                      </a:endParaRPr>
                    </a:p>
                  </a:txBody>
                  <a:tcPr marL="68580" marR="68580" marT="0" marB="0">
                    <a:lnL w="19050" cap="flat" cmpd="sng" algn="ctr">
                      <a:solidFill>
                        <a:srgbClr val="000000"/>
                      </a:solidFill>
                      <a:prstDash val="solid"/>
                      <a:round/>
                      <a:headEnd type="none" w="med" len="med"/>
                      <a:tailEnd type="none" w="med" len="med"/>
                    </a:lnL>
                    <a:lnR w="19050">
                      <a:solidFill>
                        <a:srgbClr val="000000"/>
                      </a:solidFill>
                    </a:lnR>
                    <a:lnT w="9525" cap="flat" cmpd="sng" algn="ctr">
                      <a:solidFill>
                        <a:srgbClr val="000000"/>
                      </a:solidFill>
                      <a:prstDash val="solid"/>
                      <a:round/>
                      <a:headEnd type="none" w="med" len="med"/>
                      <a:tailEnd type="none" w="med" len="med"/>
                    </a:lnT>
                    <a:lnB w="9524"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387518831"/>
                  </a:ext>
                </a:extLst>
              </a:tr>
              <a:tr h="593579">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baseline="0">
                          <a:effectLst/>
                          <a:latin typeface="IBM Plex Sans"/>
                        </a:rPr>
                        <a:t>5 min</a:t>
                      </a:r>
                    </a:p>
                  </a:txBody>
                  <a:tcP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4"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800"/>
                        </a:spcAft>
                      </a:pPr>
                      <a:r>
                        <a:rPr lang="en-CA" sz="1600" b="0" err="1">
                          <a:solidFill>
                            <a:schemeClr val="tx1"/>
                          </a:solidFill>
                          <a:effectLst/>
                          <a:latin typeface="Calibri"/>
                          <a:ea typeface="Calibri" panose="020F0502020204030204" pitchFamily="34" charset="0"/>
                          <a:cs typeface="Arial"/>
                        </a:rPr>
                        <a:t>Évaluations</a:t>
                      </a:r>
                      <a:r>
                        <a:rPr lang="en-CA" sz="1600" b="0">
                          <a:solidFill>
                            <a:schemeClr val="tx1"/>
                          </a:solidFill>
                          <a:effectLst/>
                          <a:latin typeface="Calibri"/>
                          <a:ea typeface="Calibri" panose="020F0502020204030204" pitchFamily="34" charset="0"/>
                          <a:cs typeface="Arial"/>
                        </a:rPr>
                        <a:t>, </a:t>
                      </a:r>
                      <a:r>
                        <a:rPr lang="en-CA" sz="1600" b="0" err="1">
                          <a:solidFill>
                            <a:schemeClr val="tx1"/>
                          </a:solidFill>
                          <a:effectLst/>
                          <a:latin typeface="Calibri"/>
                          <a:ea typeface="Calibri" panose="020F0502020204030204" pitchFamily="34" charset="0"/>
                          <a:cs typeface="Arial"/>
                        </a:rPr>
                        <a:t>réflexions</a:t>
                      </a:r>
                      <a:r>
                        <a:rPr lang="en-CA" sz="1600" b="0">
                          <a:solidFill>
                            <a:schemeClr val="tx1"/>
                          </a:solidFill>
                          <a:effectLst/>
                          <a:latin typeface="Calibri"/>
                          <a:ea typeface="Calibri" panose="020F0502020204030204" pitchFamily="34" charset="0"/>
                          <a:cs typeface="Arial"/>
                        </a:rPr>
                        <a:t> et </a:t>
                      </a:r>
                      <a:r>
                        <a:rPr lang="en-CA" sz="1600" b="0" err="1">
                          <a:solidFill>
                            <a:schemeClr val="tx1"/>
                          </a:solidFill>
                          <a:effectLst/>
                          <a:latin typeface="Calibri"/>
                          <a:ea typeface="Calibri" panose="020F0502020204030204" pitchFamily="34" charset="0"/>
                          <a:cs typeface="Arial"/>
                        </a:rPr>
                        <a:t>remerciements</a:t>
                      </a: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4"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636384423"/>
                  </a:ext>
                </a:extLst>
              </a:tr>
              <a:tr h="750702">
                <a:tc>
                  <a:txBody>
                    <a:bodyPr/>
                    <a:lstStyle/>
                    <a:p>
                      <a:pPr algn="ctr" rtl="0" fontAlgn="base"/>
                      <a:endParaRPr lang="en-CA" sz="1600" b="0" i="0" u="none" baseline="0">
                        <a:solidFill>
                          <a:schemeClr val="bg1"/>
                        </a:solidFill>
                        <a:effectLst/>
                        <a:latin typeface="+mj-lt"/>
                      </a:endParaRPr>
                    </a:p>
                    <a:p>
                      <a:pPr lvl="0" algn="ctr">
                        <a:buNone/>
                      </a:pPr>
                      <a:r>
                        <a:rPr lang="en-CA" sz="1600" b="0" i="0" u="none" baseline="0">
                          <a:solidFill>
                            <a:schemeClr val="bg1"/>
                          </a:solidFill>
                          <a:effectLst/>
                          <a:latin typeface="+mj-lt"/>
                        </a:rPr>
                        <a:t>75 mins</a:t>
                      </a:r>
                      <a:endParaRPr lang="en-CA" sz="2400" b="0" i="0" u="none" baseline="0">
                        <a:solidFill>
                          <a:schemeClr val="bg1"/>
                        </a:solidFill>
                        <a:effectLst/>
                        <a:latin typeface="+mj-lt"/>
                      </a:endParaRPr>
                    </a:p>
                  </a:txBody>
                  <a:tcP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endParaRPr lang="en-CA" sz="1600" b="0" i="0" baseline="0">
                        <a:solidFill>
                          <a:schemeClr val="bg1"/>
                        </a:solidFill>
                        <a:effectLst/>
                        <a:latin typeface="+mj-lt"/>
                      </a:endParaRPr>
                    </a:p>
                    <a:p>
                      <a:pPr lvl="0" algn="ctr">
                        <a:buNone/>
                      </a:pPr>
                      <a:r>
                        <a:rPr lang="en-CA" sz="1600" b="0" i="0" baseline="0">
                          <a:solidFill>
                            <a:schemeClr val="bg1"/>
                          </a:solidFill>
                          <a:effectLst/>
                          <a:latin typeface="+mj-lt"/>
                        </a:rPr>
                        <a:t>MERCI !</a:t>
                      </a:r>
                      <a:endParaRPr lang="en-CA"/>
                    </a:p>
                  </a:txBody>
                  <a:tcPr>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540159519"/>
                  </a:ext>
                </a:extLst>
              </a:tr>
            </a:tbl>
          </a:graphicData>
        </a:graphic>
      </p:graphicFrame>
      <p:sp>
        <p:nvSpPr>
          <p:cNvPr id="2" name="Rectangle 1">
            <a:extLst>
              <a:ext uri="{FF2B5EF4-FFF2-40B4-BE49-F238E27FC236}">
                <a16:creationId xmlns:a16="http://schemas.microsoft.com/office/drawing/2014/main" id="{90FF8433-F23C-1986-DC87-68BD95D4888A}"/>
              </a:ext>
            </a:extLst>
          </p:cNvPr>
          <p:cNvSpPr/>
          <p:nvPr/>
        </p:nvSpPr>
        <p:spPr>
          <a:xfrm>
            <a:off x="3884220" y="4819403"/>
            <a:ext cx="1751610" cy="105888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6899FE5-57E4-8E93-FA0C-2DEECFC735BB}"/>
              </a:ext>
            </a:extLst>
          </p:cNvPr>
          <p:cNvSpPr txBox="1"/>
          <p:nvPr/>
        </p:nvSpPr>
        <p:spPr>
          <a:xfrm>
            <a:off x="3686298" y="4861461"/>
            <a:ext cx="2109850" cy="92333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sz="3000">
                <a:solidFill>
                  <a:schemeClr val="bg1"/>
                </a:solidFill>
                <a:latin typeface="IBM Plex Sans"/>
              </a:rPr>
              <a:t>ORDRE DU JOUR</a:t>
            </a:r>
            <a:endParaRPr lang="en-US"/>
          </a:p>
        </p:txBody>
      </p:sp>
    </p:spTree>
    <p:extLst>
      <p:ext uri="{BB962C8B-B14F-4D97-AF65-F5344CB8AC3E}">
        <p14:creationId xmlns:p14="http://schemas.microsoft.com/office/powerpoint/2010/main" val="4031484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1436913" y="1438680"/>
            <a:ext cx="9314905"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914400"/>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9" y="1439186"/>
            <a:ext cx="4884419" cy="3983714"/>
          </a:xfrm>
        </p:spPr>
        <p:txBody>
          <a:bodyPr/>
          <a:lstStyle/>
          <a:p>
            <a:endParaRPr lang="en-US"/>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228601" y="1434594"/>
            <a:ext cx="5479142" cy="5156200"/>
          </a:xfrm>
        </p:spPr>
        <p:txBody>
          <a:bodyPr anchor="ctr"/>
          <a:lstStyle/>
          <a:p>
            <a:pPr>
              <a:lnSpc>
                <a:spcPct val="95000"/>
              </a:lnSpc>
              <a:spcAft>
                <a:spcPts val="900"/>
              </a:spcAft>
              <a:buClr>
                <a:srgbClr val="EB3647"/>
              </a:buClr>
              <a:buFont typeface="Wingdings" panose="020B0604020202020204" pitchFamily="34" charset="0"/>
              <a:buChar char="v"/>
            </a:pPr>
            <a:r>
              <a:rPr lang="fr-CA" sz="2200" b="0">
                <a:latin typeface="IBM Plex Sans SmBld"/>
                <a:ea typeface="Roboto Thin"/>
                <a:cs typeface="Calibri"/>
              </a:rPr>
              <a:t>Mieux comprendre les façons méconnues dont la traduction influe sur notre vie.</a:t>
            </a:r>
            <a:endParaRPr lang="fr-CA" sz="2200">
              <a:latin typeface="IBM Plex Sans SmBld"/>
              <a:cs typeface="Calibri"/>
            </a:endParaRPr>
          </a:p>
          <a:p>
            <a:pPr>
              <a:lnSpc>
                <a:spcPct val="95000"/>
              </a:lnSpc>
              <a:spcAft>
                <a:spcPts val="900"/>
              </a:spcAft>
              <a:buClr>
                <a:srgbClr val="EB3647"/>
              </a:buClr>
            </a:pPr>
            <a:endParaRPr lang="fr-CA" sz="2200"/>
          </a:p>
          <a:p>
            <a:pPr>
              <a:lnSpc>
                <a:spcPct val="95000"/>
              </a:lnSpc>
              <a:spcAft>
                <a:spcPts val="900"/>
              </a:spcAft>
              <a:buClr>
                <a:srgbClr val="EB3647"/>
              </a:buClr>
              <a:buFont typeface="Wingdings" panose="020B0604020202020204" pitchFamily="34" charset="0"/>
              <a:buChar char="v"/>
            </a:pPr>
            <a:r>
              <a:rPr lang="fr-CA" sz="2200" b="0">
                <a:latin typeface="IBM Plex Sans SmBld"/>
                <a:ea typeface="Roboto Thin"/>
                <a:cs typeface="Calibri"/>
              </a:rPr>
              <a:t>Identifier comment le travail de traduction a évolué au fil du temps et comment les outils de traduction assistée par ordinateur et la traduction automatique viennent en aide aux traductrices et aux traducteurs.</a:t>
            </a:r>
            <a:endParaRPr lang="fr-CA" sz="2200">
              <a:latin typeface="IBM Plex Sans SmBld"/>
              <a:ea typeface="Roboto Thin"/>
              <a:cs typeface="Calibri"/>
            </a:endParaRPr>
          </a:p>
          <a:p>
            <a:pPr>
              <a:lnSpc>
                <a:spcPct val="95000"/>
              </a:lnSpc>
              <a:spcAft>
                <a:spcPts val="900"/>
              </a:spcAft>
              <a:buClr>
                <a:srgbClr val="EB3647"/>
              </a:buClr>
              <a:buFont typeface="Wingdings" panose="020B0604020202020204" pitchFamily="34" charset="0"/>
              <a:buChar char="v"/>
            </a:pPr>
            <a:endParaRPr lang="fr-CA" sz="2200" b="0">
              <a:latin typeface="IBM Plex Sans SmBld"/>
            </a:endParaRPr>
          </a:p>
          <a:p>
            <a:pPr>
              <a:lnSpc>
                <a:spcPct val="95000"/>
              </a:lnSpc>
              <a:spcAft>
                <a:spcPts val="900"/>
              </a:spcAft>
              <a:buClr>
                <a:srgbClr val="EB3647"/>
              </a:buClr>
              <a:buFont typeface="Wingdings" panose="020B0604020202020204" pitchFamily="34" charset="0"/>
              <a:buChar char="v"/>
            </a:pPr>
            <a:r>
              <a:rPr lang="fr-CA" sz="2200" b="0">
                <a:latin typeface="IBM Plex Sans SmBld"/>
                <a:ea typeface="Roboto Thin"/>
              </a:rPr>
              <a:t> </a:t>
            </a:r>
            <a:r>
              <a:rPr lang="fr-CA" sz="2200" b="0">
                <a:latin typeface="IBM Plex Sans SmBld"/>
                <a:ea typeface="Roboto Thin"/>
                <a:cs typeface="Calibri"/>
              </a:rPr>
              <a:t>Acquérir de l’expérience pratique de la traduction de textes de l’anglais vers le français.</a:t>
            </a:r>
            <a:endParaRPr lang="fr-CA" sz="2200">
              <a:latin typeface="IBM Plex Sans SmBld"/>
              <a:cs typeface="Calibri"/>
            </a:endParaRPr>
          </a:p>
        </p:txBody>
      </p:sp>
      <p:sp>
        <p:nvSpPr>
          <p:cNvPr id="2" name="TextBox 1">
            <a:extLst>
              <a:ext uri="{FF2B5EF4-FFF2-40B4-BE49-F238E27FC236}">
                <a16:creationId xmlns:a16="http://schemas.microsoft.com/office/drawing/2014/main" id="{87D89809-E39A-5141-BDA1-729E35C89024}"/>
              </a:ext>
            </a:extLst>
          </p:cNvPr>
          <p:cNvSpPr txBox="1"/>
          <p:nvPr/>
        </p:nvSpPr>
        <p:spPr>
          <a:xfrm>
            <a:off x="67548" y="-98955"/>
            <a:ext cx="7122847" cy="1772793"/>
          </a:xfrm>
          <a:prstGeom prst="rect">
            <a:avLst/>
          </a:prstGeom>
          <a:noFill/>
        </p:spPr>
        <p:txBody>
          <a:bodyPr wrap="none" lIns="0" tIns="0" rIns="0" bIns="0" rtlCol="0">
            <a:spAutoFit/>
          </a:bodyPr>
          <a:lstStyle/>
          <a:p>
            <a:pPr lvl="0">
              <a:lnSpc>
                <a:spcPct val="90000"/>
              </a:lnSpc>
            </a:pPr>
            <a:r>
              <a:rPr lang="fr-CA" sz="12800" b="1">
                <a:solidFill>
                  <a:srgbClr val="EB3647"/>
                </a:solidFill>
                <a:latin typeface="IBM Plex Sans SmBld" panose="020B0503050203000203" pitchFamily="34" charset="0"/>
              </a:rPr>
              <a:t>3</a:t>
            </a:r>
            <a:r>
              <a:rPr lang="fr-CA" sz="4000" b="1">
                <a:solidFill>
                  <a:srgbClr val="FFFFFF"/>
                </a:solidFill>
                <a:latin typeface="IBM Plex Sans SmBld" panose="020B0503050203000203" pitchFamily="34" charset="0"/>
              </a:rPr>
              <a:t> OBJECTIFS D’APPRENTISSAGE</a:t>
            </a:r>
          </a:p>
        </p:txBody>
      </p:sp>
    </p:spTree>
    <p:extLst>
      <p:ext uri="{BB962C8B-B14F-4D97-AF65-F5344CB8AC3E}">
        <p14:creationId xmlns:p14="http://schemas.microsoft.com/office/powerpoint/2010/main" val="2318757906"/>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2"/>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a:latin typeface="IBM Plex Sans SmBld"/>
                <a:ea typeface="Roboto Thin"/>
                <a:cs typeface="Calibri"/>
              </a:rPr>
              <a:t>Les façons </a:t>
            </a:r>
            <a:r>
              <a:rPr lang="en-US" err="1">
                <a:latin typeface="IBM Plex Sans SmBld"/>
                <a:ea typeface="Roboto Thin"/>
                <a:cs typeface="Calibri"/>
              </a:rPr>
              <a:t>dont</a:t>
            </a:r>
            <a:r>
              <a:rPr lang="en-US">
                <a:latin typeface="IBM Plex Sans SmBld"/>
                <a:ea typeface="Roboto Thin"/>
                <a:cs typeface="Calibri"/>
              </a:rPr>
              <a:t> la </a:t>
            </a:r>
            <a:r>
              <a:rPr lang="en-US" err="1">
                <a:latin typeface="IBM Plex Sans SmBld"/>
                <a:ea typeface="Roboto Thin"/>
                <a:cs typeface="Calibri"/>
              </a:rPr>
              <a:t>traduction</a:t>
            </a:r>
            <a:r>
              <a:rPr lang="en-US">
                <a:latin typeface="IBM Plex Sans SmBld"/>
                <a:ea typeface="Roboto Thin"/>
                <a:cs typeface="Calibri"/>
              </a:rPr>
              <a:t> </a:t>
            </a:r>
            <a:r>
              <a:rPr lang="en-US" err="1">
                <a:latin typeface="IBM Plex Sans SmBld"/>
                <a:ea typeface="Roboto Thin"/>
                <a:cs typeface="Calibri"/>
              </a:rPr>
              <a:t>touche</a:t>
            </a:r>
            <a:r>
              <a:rPr lang="en-US">
                <a:latin typeface="IBM Plex Sans SmBld"/>
                <a:ea typeface="Roboto Thin"/>
                <a:cs typeface="Calibri"/>
              </a:rPr>
              <a:t> </a:t>
            </a:r>
            <a:r>
              <a:rPr lang="en-US" err="1">
                <a:latin typeface="IBM Plex Sans SmBld"/>
                <a:ea typeface="Roboto Thin"/>
                <a:cs typeface="Calibri"/>
              </a:rPr>
              <a:t>nos</a:t>
            </a:r>
            <a:r>
              <a:rPr lang="en-US">
                <a:latin typeface="IBM Plex Sans SmBld"/>
                <a:ea typeface="Roboto Thin"/>
                <a:cs typeface="Calibri"/>
              </a:rPr>
              <a:t> vies</a:t>
            </a:r>
            <a:endParaRPr lang="en-US">
              <a:latin typeface="IBM Plex Sans SmBld"/>
            </a:endParaRPr>
          </a:p>
        </p:txBody>
      </p:sp>
    </p:spTree>
    <p:extLst>
      <p:ext uri="{BB962C8B-B14F-4D97-AF65-F5344CB8AC3E}">
        <p14:creationId xmlns:p14="http://schemas.microsoft.com/office/powerpoint/2010/main" val="2595081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err="1">
                <a:solidFill>
                  <a:schemeClr val="accent1"/>
                </a:solidFill>
                <a:latin typeface="IBM Plex Sans SmBld"/>
                <a:ea typeface="Roboto Thin"/>
                <a:cs typeface="Calibri"/>
              </a:rPr>
              <a:t>Qu’est-ce</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qu’une</a:t>
            </a:r>
            <a:r>
              <a:rPr lang="en-US" sz="3600">
                <a:solidFill>
                  <a:schemeClr val="accent1"/>
                </a:solidFill>
                <a:latin typeface="IBM Plex Sans SmBld"/>
                <a:ea typeface="Roboto Thin"/>
                <a:cs typeface="Calibri"/>
              </a:rPr>
              <a:t> </a:t>
            </a:r>
            <a:r>
              <a:rPr lang="en-US" sz="3600" err="1">
                <a:solidFill>
                  <a:schemeClr val="accent1"/>
                </a:solidFill>
                <a:latin typeface="IBM Plex Sans SmBld"/>
                <a:ea typeface="Roboto Thin"/>
                <a:cs typeface="Calibri"/>
              </a:rPr>
              <a:t>traduction</a:t>
            </a:r>
            <a:r>
              <a:rPr lang="en-US" sz="3600">
                <a:solidFill>
                  <a:schemeClr val="accent1"/>
                </a:solidFill>
                <a:latin typeface="IBM Plex Sans SmBld"/>
                <a:ea typeface="Roboto Thin"/>
                <a:cs typeface="Calibri"/>
              </a:rPr>
              <a:t>?</a:t>
            </a:r>
            <a:endParaRPr lang="en-US" sz="3600">
              <a:solidFill>
                <a:schemeClr val="accent1"/>
              </a:solidFill>
              <a:latin typeface="IBM Plex Sans SmBld"/>
              <a:cs typeface="Calibri"/>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0" y="2567226"/>
            <a:ext cx="6447798" cy="4308872"/>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a:ea typeface="+mn-lt"/>
                <a:cs typeface="+mn-lt"/>
              </a:rPr>
              <a:t>Les </a:t>
            </a:r>
            <a:r>
              <a:rPr lang="en-US" sz="2800" err="1">
                <a:ea typeface="+mn-lt"/>
                <a:cs typeface="+mn-lt"/>
              </a:rPr>
              <a:t>traductions</a:t>
            </a:r>
            <a:r>
              <a:rPr lang="en-US" sz="2800">
                <a:ea typeface="+mn-lt"/>
                <a:cs typeface="+mn-lt"/>
              </a:rPr>
              <a:t> </a:t>
            </a:r>
            <a:r>
              <a:rPr lang="en-US" sz="2800" err="1">
                <a:ea typeface="+mn-lt"/>
                <a:cs typeface="+mn-lt"/>
              </a:rPr>
              <a:t>sont</a:t>
            </a:r>
            <a:r>
              <a:rPr lang="en-US" sz="2800">
                <a:ea typeface="+mn-lt"/>
                <a:cs typeface="+mn-lt"/>
              </a:rPr>
              <a:t> </a:t>
            </a:r>
            <a:r>
              <a:rPr lang="en-US" sz="2800" err="1">
                <a:ea typeface="+mn-lt"/>
                <a:cs typeface="+mn-lt"/>
              </a:rPr>
              <a:t>basées</a:t>
            </a:r>
            <a:r>
              <a:rPr lang="en-US" sz="2800">
                <a:ea typeface="+mn-lt"/>
                <a:cs typeface="+mn-lt"/>
              </a:rPr>
              <a:t> sur du </a:t>
            </a:r>
            <a:r>
              <a:rPr lang="en-US" sz="2800" err="1">
                <a:ea typeface="+mn-lt"/>
                <a:cs typeface="+mn-lt"/>
              </a:rPr>
              <a:t>texte</a:t>
            </a:r>
            <a:r>
              <a:rPr lang="en-US" sz="2800">
                <a:ea typeface="+mn-lt"/>
                <a:cs typeface="+mn-lt"/>
              </a:rPr>
              <a:t> – </a:t>
            </a:r>
            <a:r>
              <a:rPr lang="en-US" sz="2800" err="1">
                <a:ea typeface="+mn-lt"/>
                <a:cs typeface="+mn-lt"/>
              </a:rPr>
              <a:t>en</a:t>
            </a:r>
            <a:r>
              <a:rPr lang="en-US" sz="2800">
                <a:ea typeface="+mn-lt"/>
                <a:cs typeface="+mn-lt"/>
              </a:rPr>
              <a:t> </a:t>
            </a:r>
            <a:r>
              <a:rPr lang="en-US" sz="2800" err="1">
                <a:ea typeface="+mn-lt"/>
                <a:cs typeface="+mn-lt"/>
              </a:rPr>
              <a:t>d’autres</a:t>
            </a:r>
            <a:r>
              <a:rPr lang="en-US" sz="2800">
                <a:ea typeface="+mn-lt"/>
                <a:cs typeface="+mn-lt"/>
              </a:rPr>
              <a:t> </a:t>
            </a:r>
            <a:r>
              <a:rPr lang="en-US" sz="2800" err="1">
                <a:ea typeface="+mn-lt"/>
                <a:cs typeface="+mn-lt"/>
              </a:rPr>
              <a:t>termes</a:t>
            </a:r>
            <a:r>
              <a:rPr lang="en-US" sz="2800">
                <a:ea typeface="+mn-lt"/>
                <a:cs typeface="+mn-lt"/>
              </a:rPr>
              <a:t> – </a:t>
            </a:r>
            <a:r>
              <a:rPr lang="en-US" sz="2800" err="1">
                <a:ea typeface="+mn-lt"/>
                <a:cs typeface="+mn-lt"/>
              </a:rPr>
              <a:t>elles</a:t>
            </a:r>
            <a:r>
              <a:rPr lang="en-US" sz="2800">
                <a:ea typeface="+mn-lt"/>
                <a:cs typeface="+mn-lt"/>
              </a:rPr>
              <a:t> </a:t>
            </a:r>
            <a:r>
              <a:rPr lang="en-US" sz="2800" err="1">
                <a:ea typeface="+mn-lt"/>
                <a:cs typeface="+mn-lt"/>
              </a:rPr>
              <a:t>impliquent</a:t>
            </a:r>
            <a:r>
              <a:rPr lang="en-US" sz="2800">
                <a:ea typeface="+mn-lt"/>
                <a:cs typeface="+mn-lt"/>
              </a:rPr>
              <a:t> </a:t>
            </a:r>
            <a:r>
              <a:rPr lang="en-US" sz="2800" err="1">
                <a:ea typeface="+mn-lt"/>
                <a:cs typeface="+mn-lt"/>
              </a:rPr>
              <a:t>généralement</a:t>
            </a:r>
            <a:r>
              <a:rPr lang="en-US" sz="2800">
                <a:ea typeface="+mn-lt"/>
                <a:cs typeface="+mn-lt"/>
              </a:rPr>
              <a:t> </a:t>
            </a:r>
            <a:r>
              <a:rPr lang="en-US" sz="2800" err="1">
                <a:ea typeface="+mn-lt"/>
                <a:cs typeface="+mn-lt"/>
              </a:rPr>
              <a:t>une</a:t>
            </a:r>
            <a:r>
              <a:rPr lang="en-US" sz="2800">
                <a:ea typeface="+mn-lt"/>
                <a:cs typeface="+mn-lt"/>
              </a:rPr>
              <a:t> </a:t>
            </a:r>
            <a:r>
              <a:rPr lang="en-US" sz="2800" err="1">
                <a:ea typeface="+mn-lt"/>
                <a:cs typeface="+mn-lt"/>
              </a:rPr>
              <a:t>certaine</a:t>
            </a:r>
            <a:r>
              <a:rPr lang="en-US" sz="2800">
                <a:ea typeface="+mn-lt"/>
                <a:cs typeface="+mn-lt"/>
              </a:rPr>
              <a:t> </a:t>
            </a:r>
            <a:r>
              <a:rPr lang="en-US" sz="2800" err="1">
                <a:ea typeface="+mn-lt"/>
                <a:cs typeface="+mn-lt"/>
              </a:rPr>
              <a:t>forme</a:t>
            </a:r>
            <a:r>
              <a:rPr lang="en-US" sz="2800">
                <a:ea typeface="+mn-lt"/>
                <a:cs typeface="+mn-lt"/>
              </a:rPr>
              <a:t> de </a:t>
            </a:r>
            <a:r>
              <a:rPr lang="en-US" sz="2800" err="1">
                <a:ea typeface="+mn-lt"/>
                <a:cs typeface="+mn-lt"/>
              </a:rPr>
              <a:t>rédaction</a:t>
            </a:r>
          </a:p>
          <a:p>
            <a:pPr marL="457200" indent="-457200">
              <a:buClr>
                <a:srgbClr val="C00000"/>
              </a:buClr>
              <a:buFont typeface="Arial" panose="020B0604020202020204" pitchFamily="34" charset="0"/>
              <a:buChar char="•"/>
            </a:pPr>
            <a:endParaRPr lang="en-US" sz="2800" b="1">
              <a:solidFill>
                <a:srgbClr val="000000"/>
              </a:solidFill>
              <a:ea typeface="+mn-lt"/>
              <a:cs typeface="+mn-lt"/>
            </a:endParaRPr>
          </a:p>
          <a:p>
            <a:pPr marL="457200" indent="-457200">
              <a:buClr>
                <a:srgbClr val="C00000"/>
              </a:buClr>
              <a:buFont typeface="Arial" panose="020B0604020202020204" pitchFamily="34" charset="0"/>
              <a:buChar char="•"/>
            </a:pPr>
            <a:r>
              <a:rPr lang="en-US" sz="2800">
                <a:ea typeface="+mn-lt"/>
                <a:cs typeface="+mn-lt"/>
              </a:rPr>
              <a:t>Ceci </a:t>
            </a:r>
            <a:r>
              <a:rPr lang="en-US" sz="2800" err="1">
                <a:ea typeface="+mn-lt"/>
                <a:cs typeface="+mn-lt"/>
              </a:rPr>
              <a:t>est</a:t>
            </a:r>
            <a:r>
              <a:rPr lang="en-US" sz="2800">
                <a:ea typeface="+mn-lt"/>
                <a:cs typeface="+mn-lt"/>
              </a:rPr>
              <a:t> distinct de </a:t>
            </a:r>
            <a:r>
              <a:rPr lang="en-US" sz="2800" err="1">
                <a:ea typeface="+mn-lt"/>
                <a:cs typeface="+mn-lt"/>
              </a:rPr>
              <a:t>l’interprétation</a:t>
            </a:r>
            <a:r>
              <a:rPr lang="en-US" sz="2800">
                <a:ea typeface="+mn-lt"/>
                <a:cs typeface="+mn-lt"/>
              </a:rPr>
              <a:t>, qui </a:t>
            </a:r>
            <a:r>
              <a:rPr lang="en-US" sz="2800" err="1">
                <a:ea typeface="+mn-lt"/>
                <a:cs typeface="+mn-lt"/>
              </a:rPr>
              <a:t>implique</a:t>
            </a:r>
            <a:r>
              <a:rPr lang="en-US" sz="2800">
                <a:ea typeface="+mn-lt"/>
                <a:cs typeface="+mn-lt"/>
              </a:rPr>
              <a:t> de </a:t>
            </a:r>
            <a:r>
              <a:rPr lang="en-US" sz="2800" err="1">
                <a:ea typeface="+mn-lt"/>
                <a:cs typeface="+mn-lt"/>
              </a:rPr>
              <a:t>parler</a:t>
            </a:r>
          </a:p>
          <a:p>
            <a:pPr>
              <a:buClr>
                <a:srgbClr val="C00000"/>
              </a:buClr>
              <a:buFont typeface="Arial" panose="020B0604020202020204" pitchFamily="34" charset="0"/>
              <a:buChar char="•"/>
            </a:pPr>
            <a:endParaRPr lang="en-US" sz="2800">
              <a:solidFill>
                <a:srgbClr val="000000"/>
              </a:solidFill>
              <a:ea typeface="+mn-lt"/>
              <a:cs typeface="+mn-lt"/>
            </a:endParaRPr>
          </a:p>
          <a:p>
            <a:pPr>
              <a:buClr>
                <a:srgbClr val="C00000"/>
              </a:buClr>
            </a:pPr>
            <a:endParaRPr lang="en-US" sz="2800"/>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7" name="Picture 6" descr="A close-up of some writing&#10;&#10;Description automatically generated with low confidence">
            <a:extLst>
              <a:ext uri="{FF2B5EF4-FFF2-40B4-BE49-F238E27FC236}">
                <a16:creationId xmlns:a16="http://schemas.microsoft.com/office/drawing/2014/main" id="{8D63F97B-A971-8E81-172E-37E6B5F817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5876" y="2567226"/>
            <a:ext cx="4187802" cy="3805674"/>
          </a:xfrm>
          <a:prstGeom prst="rect">
            <a:avLst/>
          </a:prstGeom>
        </p:spPr>
      </p:pic>
    </p:spTree>
    <p:extLst>
      <p:ext uri="{BB962C8B-B14F-4D97-AF65-F5344CB8AC3E}">
        <p14:creationId xmlns:p14="http://schemas.microsoft.com/office/powerpoint/2010/main" val="1323412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fr-CA" sz="3600" b="0">
                <a:solidFill>
                  <a:schemeClr val="accent1"/>
                </a:solidFill>
                <a:latin typeface="IBM Plex Sans SmBld"/>
                <a:ea typeface="Roboto Thin"/>
                <a:cs typeface="Calibri"/>
              </a:rPr>
              <a:t> </a:t>
            </a:r>
            <a:r>
              <a:rPr lang="fr-CA" sz="3600">
                <a:solidFill>
                  <a:schemeClr val="accent1"/>
                </a:solidFill>
                <a:latin typeface="IBM Plex Sans SmBld"/>
                <a:ea typeface="Roboto Thin"/>
                <a:cs typeface="Calibri"/>
              </a:rPr>
              <a:t>Caché… au grand jour</a:t>
            </a:r>
            <a:endParaRPr lang="en-US" sz="3600">
              <a:solidFill>
                <a:schemeClr val="accent1"/>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591865" y="2361607"/>
            <a:ext cx="5458112" cy="5447645"/>
          </a:xfrm>
          <a:prstGeom prst="rect">
            <a:avLst/>
          </a:prstGeom>
          <a:noFill/>
        </p:spPr>
        <p:txBody>
          <a:bodyPr wrap="square" lIns="0" tIns="0" rIns="0" bIns="0" rtlCol="0" anchor="t">
            <a:spAutoFit/>
          </a:bodyPr>
          <a:lstStyle/>
          <a:p>
            <a:pPr marL="457200" indent="-457200">
              <a:buClr>
                <a:srgbClr val="C00000"/>
              </a:buClr>
              <a:buFont typeface="Arial" panose="020B0604020202020204" pitchFamily="34" charset="0"/>
              <a:buChar char="•"/>
            </a:pPr>
            <a:r>
              <a:rPr lang="en-US" sz="2800" err="1">
                <a:ea typeface="+mn-lt"/>
                <a:cs typeface="+mn-lt"/>
              </a:rPr>
              <a:t>Savez-vous</a:t>
            </a:r>
            <a:r>
              <a:rPr lang="en-US" sz="2800">
                <a:ea typeface="+mn-lt"/>
                <a:cs typeface="+mn-lt"/>
              </a:rPr>
              <a:t> </a:t>
            </a:r>
            <a:r>
              <a:rPr lang="en-US" sz="2800" err="1">
                <a:ea typeface="+mn-lt"/>
                <a:cs typeface="+mn-lt"/>
              </a:rPr>
              <a:t>toujours</a:t>
            </a:r>
            <a:r>
              <a:rPr lang="en-US" sz="2800">
                <a:ea typeface="+mn-lt"/>
                <a:cs typeface="+mn-lt"/>
              </a:rPr>
              <a:t> </a:t>
            </a:r>
            <a:r>
              <a:rPr lang="en-US" sz="2800" err="1">
                <a:ea typeface="+mn-lt"/>
                <a:cs typeface="+mn-lt"/>
              </a:rPr>
              <a:t>si</a:t>
            </a:r>
            <a:r>
              <a:rPr lang="en-US" sz="2800">
                <a:ea typeface="+mn-lt"/>
                <a:cs typeface="+mn-lt"/>
              </a:rPr>
              <a:t> </a:t>
            </a:r>
            <a:r>
              <a:rPr lang="en-US" sz="2800" err="1">
                <a:ea typeface="+mn-lt"/>
                <a:cs typeface="+mn-lt"/>
              </a:rPr>
              <a:t>ce</a:t>
            </a:r>
            <a:r>
              <a:rPr lang="en-US" sz="2800">
                <a:ea typeface="+mn-lt"/>
                <a:cs typeface="+mn-lt"/>
              </a:rPr>
              <a:t> que </a:t>
            </a:r>
            <a:r>
              <a:rPr lang="en-US" sz="2800" err="1">
                <a:ea typeface="+mn-lt"/>
                <a:cs typeface="+mn-lt"/>
              </a:rPr>
              <a:t>vous</a:t>
            </a:r>
            <a:r>
              <a:rPr lang="en-US" sz="2800">
                <a:ea typeface="+mn-lt"/>
                <a:cs typeface="+mn-lt"/>
              </a:rPr>
              <a:t> </a:t>
            </a:r>
            <a:r>
              <a:rPr lang="en-US" sz="2800" err="1">
                <a:ea typeface="+mn-lt"/>
                <a:cs typeface="+mn-lt"/>
              </a:rPr>
              <a:t>voyez</a:t>
            </a:r>
            <a:r>
              <a:rPr lang="en-US" sz="2800">
                <a:ea typeface="+mn-lt"/>
                <a:cs typeface="+mn-lt"/>
              </a:rPr>
              <a:t> </a:t>
            </a:r>
            <a:r>
              <a:rPr lang="en-US" sz="2800" err="1">
                <a:ea typeface="+mn-lt"/>
                <a:cs typeface="+mn-lt"/>
              </a:rPr>
              <a:t>est</a:t>
            </a:r>
            <a:r>
              <a:rPr lang="en-US" sz="2800">
                <a:ea typeface="+mn-lt"/>
                <a:cs typeface="+mn-lt"/>
              </a:rPr>
              <a:t> </a:t>
            </a:r>
            <a:r>
              <a:rPr lang="en-US" sz="2800" err="1">
                <a:ea typeface="+mn-lt"/>
                <a:cs typeface="+mn-lt"/>
              </a:rPr>
              <a:t>traduit</a:t>
            </a:r>
            <a:r>
              <a:rPr lang="en-US" sz="2800">
                <a:ea typeface="+mn-lt"/>
                <a:cs typeface="+mn-lt"/>
              </a:rPr>
              <a:t>?</a:t>
            </a:r>
            <a:endParaRPr lang="en-US" sz="2800" b="1">
              <a:ea typeface="+mn-lt"/>
              <a:cs typeface="+mn-lt"/>
            </a:endParaRPr>
          </a:p>
          <a:p>
            <a:pPr marL="457200" indent="-457200">
              <a:buClr>
                <a:srgbClr val="C00000"/>
              </a:buClr>
              <a:buFont typeface="Arial" panose="020B0604020202020204" pitchFamily="34" charset="0"/>
              <a:buChar char="•"/>
            </a:pPr>
            <a:endParaRPr lang="en-US" sz="2800"/>
          </a:p>
          <a:p>
            <a:pPr marL="457200" indent="-457200">
              <a:buClr>
                <a:srgbClr val="C00000"/>
              </a:buClr>
              <a:buFont typeface="Arial" panose="020B0604020202020204" pitchFamily="34" charset="0"/>
              <a:buChar char="•"/>
            </a:pPr>
            <a:r>
              <a:rPr lang="en-US" sz="2800">
                <a:ea typeface="+mn-lt"/>
                <a:cs typeface="+mn-lt"/>
              </a:rPr>
              <a:t>Il </a:t>
            </a:r>
            <a:r>
              <a:rPr lang="en-US" sz="2800" err="1">
                <a:ea typeface="+mn-lt"/>
                <a:cs typeface="+mn-lt"/>
              </a:rPr>
              <a:t>n’est</a:t>
            </a:r>
            <a:r>
              <a:rPr lang="en-US" sz="2800">
                <a:ea typeface="+mn-lt"/>
                <a:cs typeface="+mn-lt"/>
              </a:rPr>
              <a:t> pas </a:t>
            </a:r>
            <a:r>
              <a:rPr lang="en-US" sz="2800" err="1">
                <a:ea typeface="+mn-lt"/>
                <a:cs typeface="+mn-lt"/>
              </a:rPr>
              <a:t>toujours</a:t>
            </a:r>
            <a:r>
              <a:rPr lang="en-US" sz="2800">
                <a:ea typeface="+mn-lt"/>
                <a:cs typeface="+mn-lt"/>
              </a:rPr>
              <a:t> </a:t>
            </a:r>
            <a:r>
              <a:rPr lang="en-US" sz="2800" err="1">
                <a:ea typeface="+mn-lt"/>
                <a:cs typeface="+mn-lt"/>
              </a:rPr>
              <a:t>évident</a:t>
            </a:r>
            <a:r>
              <a:rPr lang="en-US" sz="2800">
                <a:ea typeface="+mn-lt"/>
                <a:cs typeface="+mn-lt"/>
              </a:rPr>
              <a:t> </a:t>
            </a:r>
            <a:r>
              <a:rPr lang="en-US" sz="2800" err="1">
                <a:ea typeface="+mn-lt"/>
                <a:cs typeface="+mn-lt"/>
              </a:rPr>
              <a:t>qu’une</a:t>
            </a:r>
            <a:r>
              <a:rPr lang="en-US" sz="2800">
                <a:ea typeface="+mn-lt"/>
                <a:cs typeface="+mn-lt"/>
              </a:rPr>
              <a:t> </a:t>
            </a:r>
            <a:r>
              <a:rPr lang="en-US" sz="2800" err="1">
                <a:ea typeface="+mn-lt"/>
                <a:cs typeface="+mn-lt"/>
              </a:rPr>
              <a:t>œuvre</a:t>
            </a:r>
            <a:r>
              <a:rPr lang="en-US" sz="2800">
                <a:ea typeface="+mn-lt"/>
                <a:cs typeface="+mn-lt"/>
              </a:rPr>
              <a:t> </a:t>
            </a:r>
            <a:r>
              <a:rPr lang="en-US" sz="2800" err="1">
                <a:ea typeface="+mn-lt"/>
                <a:cs typeface="+mn-lt"/>
              </a:rPr>
              <a:t>soit</a:t>
            </a:r>
            <a:r>
              <a:rPr lang="en-US" sz="2800">
                <a:ea typeface="+mn-lt"/>
                <a:cs typeface="+mn-lt"/>
              </a:rPr>
              <a:t> </a:t>
            </a:r>
            <a:r>
              <a:rPr lang="en-US" sz="2800" err="1">
                <a:ea typeface="+mn-lt"/>
                <a:cs typeface="+mn-lt"/>
              </a:rPr>
              <a:t>traduite</a:t>
            </a:r>
            <a:r>
              <a:rPr lang="en-US" sz="2800">
                <a:ea typeface="+mn-lt"/>
                <a:cs typeface="+mn-lt"/>
              </a:rPr>
              <a:t>. </a:t>
            </a:r>
            <a:r>
              <a:rPr lang="en-US" sz="2800" err="1">
                <a:ea typeface="+mn-lt"/>
                <a:cs typeface="+mn-lt"/>
              </a:rPr>
              <a:t>Sauf</a:t>
            </a:r>
            <a:r>
              <a:rPr lang="en-US" sz="2800">
                <a:ea typeface="+mn-lt"/>
                <a:cs typeface="+mn-lt"/>
              </a:rPr>
              <a:t> </a:t>
            </a:r>
            <a:r>
              <a:rPr lang="en-US" sz="2800" err="1">
                <a:ea typeface="+mn-lt"/>
                <a:cs typeface="+mn-lt"/>
              </a:rPr>
              <a:t>lorsque</a:t>
            </a:r>
            <a:r>
              <a:rPr lang="en-US" sz="2800">
                <a:ea typeface="+mn-lt"/>
                <a:cs typeface="+mn-lt"/>
              </a:rPr>
              <a:t> des </a:t>
            </a:r>
            <a:r>
              <a:rPr lang="en-US" sz="2800" err="1">
                <a:ea typeface="+mn-lt"/>
                <a:cs typeface="+mn-lt"/>
              </a:rPr>
              <a:t>erreurs</a:t>
            </a:r>
            <a:r>
              <a:rPr lang="en-US" sz="2800">
                <a:ea typeface="+mn-lt"/>
                <a:cs typeface="+mn-lt"/>
              </a:rPr>
              <a:t> </a:t>
            </a:r>
            <a:r>
              <a:rPr lang="en-US" sz="2800" err="1">
                <a:ea typeface="+mn-lt"/>
                <a:cs typeface="+mn-lt"/>
              </a:rPr>
              <a:t>sont</a:t>
            </a:r>
            <a:r>
              <a:rPr lang="en-US" sz="2800">
                <a:ea typeface="+mn-lt"/>
                <a:cs typeface="+mn-lt"/>
              </a:rPr>
              <a:t> </a:t>
            </a:r>
            <a:r>
              <a:rPr lang="en-US" sz="2800" err="1">
                <a:ea typeface="+mn-lt"/>
                <a:cs typeface="+mn-lt"/>
              </a:rPr>
              <a:t>commises</a:t>
            </a:r>
            <a:r>
              <a:rPr lang="en-US" sz="2800">
                <a:ea typeface="+mn-lt"/>
                <a:cs typeface="+mn-lt"/>
              </a:rPr>
              <a:t>.</a:t>
            </a:r>
          </a:p>
          <a:p>
            <a:pPr>
              <a:buClr>
                <a:srgbClr val="C00000"/>
              </a:buClr>
            </a:pPr>
            <a:endParaRPr lang="en-US" sz="2800" i="1"/>
          </a:p>
          <a:p>
            <a:pPr algn="ctr">
              <a:buClr>
                <a:srgbClr val="C00000"/>
              </a:buClr>
            </a:pPr>
            <a:r>
              <a:rPr lang="en-US" sz="2800" i="1"/>
              <a:t>… would you like some “pain” </a:t>
            </a:r>
          </a:p>
          <a:p>
            <a:pPr algn="ctr">
              <a:buClr>
                <a:srgbClr val="C00000"/>
              </a:buClr>
            </a:pPr>
            <a:r>
              <a:rPr lang="en-US" sz="2800" i="1"/>
              <a:t>with your bread?</a:t>
            </a:r>
          </a:p>
          <a:p>
            <a:pPr>
              <a:buClr>
                <a:srgbClr val="C00000"/>
              </a:buClr>
              <a:buFont typeface="Arial" panose="020B0604020202020204" pitchFamily="34" charset="0"/>
              <a:buChar char="•"/>
            </a:pPr>
            <a:endParaRPr lang="en-US" sz="2800">
              <a:ea typeface="+mn-lt"/>
              <a:cs typeface="+mn-lt"/>
            </a:endParaRPr>
          </a:p>
          <a:p>
            <a:pPr lvl="1">
              <a:buClr>
                <a:srgbClr val="C00000"/>
              </a:buClr>
              <a:buFont typeface="Arial" panose="020B0604020202020204" pitchFamily="34" charset="0"/>
              <a:buChar char="•"/>
            </a:pPr>
            <a:endParaRPr lang="en-US"/>
          </a:p>
          <a:p>
            <a:pPr marL="342900" indent="-342900">
              <a:buClr>
                <a:srgbClr val="C00000"/>
              </a:buClr>
              <a:buFont typeface="Arial" panose="020B0604020202020204" pitchFamily="34" charset="0"/>
              <a:buChar char="•"/>
            </a:pPr>
            <a:endParaRPr lang="en-US" sz="2800" b="1">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Edgy bread - Bad translation from french to english">
            <a:extLst>
              <a:ext uri="{FF2B5EF4-FFF2-40B4-BE49-F238E27FC236}">
                <a16:creationId xmlns:a16="http://schemas.microsoft.com/office/drawing/2014/main" id="{971EE073-F80F-166B-855D-F2C4175B66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3888" y="2267417"/>
            <a:ext cx="5458112" cy="4566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84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chemeClr val="accent1"/>
                </a:solidFill>
                <a:latin typeface="IBM Plex Sans SmBld"/>
                <a:ea typeface="Roboto Thin"/>
                <a:cs typeface="Calibri"/>
              </a:rPr>
              <a:t>ACTIVITÉ 1 : </a:t>
            </a:r>
            <a:br>
              <a:rPr lang="en-US" sz="3600" dirty="0">
                <a:solidFill>
                  <a:schemeClr val="accent1"/>
                </a:solidFill>
                <a:latin typeface="IBM Plex Sans SmBld"/>
                <a:ea typeface="Roboto Thin"/>
                <a:cs typeface="Calibri"/>
              </a:rPr>
            </a:br>
            <a:r>
              <a:rPr lang="en-US" sz="3600" dirty="0" err="1">
                <a:solidFill>
                  <a:schemeClr val="accent1"/>
                </a:solidFill>
                <a:latin typeface="IBM Plex Sans SmBld"/>
                <a:ea typeface="Roboto Thin"/>
                <a:cs typeface="Calibri"/>
              </a:rPr>
              <a:t>Où</a:t>
            </a:r>
            <a:r>
              <a:rPr lang="en-US" sz="3600" dirty="0">
                <a:solidFill>
                  <a:schemeClr val="accent1"/>
                </a:solidFill>
                <a:latin typeface="IBM Plex Sans SmBld"/>
                <a:ea typeface="Roboto Thin"/>
                <a:cs typeface="Calibri"/>
              </a:rPr>
              <a:t> se </a:t>
            </a:r>
            <a:r>
              <a:rPr lang="en-US" sz="3600" dirty="0" err="1">
                <a:solidFill>
                  <a:schemeClr val="accent1"/>
                </a:solidFill>
                <a:latin typeface="IBM Plex Sans SmBld"/>
                <a:ea typeface="Roboto Thin"/>
                <a:cs typeface="Calibri"/>
              </a:rPr>
              <a:t>trouvent</a:t>
            </a:r>
            <a:r>
              <a:rPr lang="en-US" sz="3600" dirty="0">
                <a:solidFill>
                  <a:schemeClr val="accent1"/>
                </a:solidFill>
                <a:latin typeface="IBM Plex Sans SmBld"/>
                <a:ea typeface="Roboto Thin"/>
                <a:cs typeface="Calibri"/>
              </a:rPr>
              <a:t> les </a:t>
            </a:r>
            <a:r>
              <a:rPr lang="en-US" sz="3600" dirty="0" err="1">
                <a:solidFill>
                  <a:schemeClr val="accent1"/>
                </a:solidFill>
                <a:latin typeface="IBM Plex Sans SmBld"/>
                <a:ea typeface="Roboto Thin"/>
                <a:cs typeface="Calibri"/>
              </a:rPr>
              <a:t>traductions</a:t>
            </a:r>
            <a:r>
              <a:rPr lang="en-US" sz="3600" dirty="0">
                <a:solidFill>
                  <a:schemeClr val="accent1"/>
                </a:solidFill>
                <a:latin typeface="IBM Plex Sans SmBld"/>
                <a:ea typeface="Roboto Thin"/>
                <a:cs typeface="Calibri"/>
              </a:rPr>
              <a:t> dans le monde?</a:t>
            </a:r>
            <a:endParaRPr lang="en-US" sz="3600" dirty="0">
              <a:solidFill>
                <a:schemeClr val="accent1"/>
              </a:solidFill>
              <a:latin typeface="IBM Plex Sans SmBld"/>
              <a:cs typeface="Calibri"/>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951714" y="3818057"/>
            <a:ext cx="5001076" cy="1292662"/>
          </a:xfrm>
          <a:prstGeom prst="rect">
            <a:avLst/>
          </a:prstGeom>
          <a:noFill/>
        </p:spPr>
        <p:txBody>
          <a:bodyPr wrap="square" lIns="0" tIns="0" rIns="0" bIns="0" rtlCol="0" anchor="t">
            <a:spAutoFit/>
          </a:bodyPr>
          <a:lstStyle/>
          <a:p>
            <a:pPr>
              <a:buClr>
                <a:srgbClr val="C00000"/>
              </a:buClr>
              <a:buFont typeface="Arial" panose="020B0604020202020204" pitchFamily="34" charset="0"/>
              <a:buChar char="•"/>
            </a:pPr>
            <a:r>
              <a:rPr lang="en-US" sz="2800">
                <a:ea typeface="+mn-lt"/>
                <a:cs typeface="+mn-lt"/>
              </a:rPr>
              <a:t> La </a:t>
            </a:r>
            <a:r>
              <a:rPr lang="en-US" sz="2800" err="1">
                <a:ea typeface="+mn-lt"/>
                <a:cs typeface="+mn-lt"/>
              </a:rPr>
              <a:t>traduction</a:t>
            </a:r>
            <a:r>
              <a:rPr lang="en-US" sz="2800">
                <a:ea typeface="+mn-lt"/>
                <a:cs typeface="+mn-lt"/>
              </a:rPr>
              <a:t> </a:t>
            </a:r>
            <a:r>
              <a:rPr lang="en-US" sz="2800" err="1">
                <a:ea typeface="+mn-lt"/>
                <a:cs typeface="+mn-lt"/>
              </a:rPr>
              <a:t>est</a:t>
            </a:r>
            <a:r>
              <a:rPr lang="en-US" sz="2800">
                <a:ea typeface="+mn-lt"/>
                <a:cs typeface="+mn-lt"/>
              </a:rPr>
              <a:t> </a:t>
            </a:r>
            <a:r>
              <a:rPr lang="en-US" sz="2800" err="1">
                <a:ea typeface="+mn-lt"/>
                <a:cs typeface="+mn-lt"/>
              </a:rPr>
              <a:t>partout</a:t>
            </a:r>
            <a:r>
              <a:rPr lang="en-US" sz="2800">
                <a:ea typeface="+mn-lt"/>
                <a:cs typeface="+mn-lt"/>
              </a:rPr>
              <a:t> !</a:t>
            </a:r>
            <a:endParaRPr lang="en-US">
              <a:ea typeface="+mn-lt"/>
              <a:cs typeface="+mn-lt"/>
            </a:endParaRPr>
          </a:p>
          <a:p>
            <a:pPr>
              <a:buClr>
                <a:srgbClr val="C00000"/>
              </a:buClr>
              <a:buFont typeface="Arial" panose="020B0604020202020204" pitchFamily="34" charset="0"/>
              <a:buChar char="•"/>
            </a:pPr>
            <a:endParaRPr lang="en-US" sz="2800">
              <a:ea typeface="+mn-lt"/>
              <a:cs typeface="+mn-lt"/>
            </a:endParaRPr>
          </a:p>
          <a:p>
            <a:pPr>
              <a:buClr>
                <a:srgbClr val="C00000"/>
              </a:buClr>
              <a:buFont typeface="Arial" panose="020B0604020202020204" pitchFamily="34" charset="0"/>
              <a:buChar char="•"/>
            </a:pPr>
            <a:r>
              <a:rPr lang="en-US" sz="2800">
                <a:ea typeface="+mn-lt"/>
                <a:cs typeface="+mn-lt"/>
              </a:rPr>
              <a:t> </a:t>
            </a:r>
            <a:r>
              <a:rPr lang="en-US" sz="2800" err="1">
                <a:ea typeface="+mn-lt"/>
                <a:cs typeface="+mn-lt"/>
              </a:rPr>
              <a:t>Remue-méninges</a:t>
            </a:r>
            <a:endParaRPr lang="en-US" err="1"/>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latin typeface="IBM Plex Sans Light"/>
              </a:rPr>
              <a:t>Translation: Unlock your communication potential</a:t>
            </a:r>
            <a:endParaRPr lang="en-US"/>
          </a:p>
        </p:txBody>
      </p:sp>
      <p:pic>
        <p:nvPicPr>
          <p:cNvPr id="2" name="Picture 2" descr="Map&#10;&#10;Description automatically generated">
            <a:extLst>
              <a:ext uri="{FF2B5EF4-FFF2-40B4-BE49-F238E27FC236}">
                <a16:creationId xmlns:a16="http://schemas.microsoft.com/office/drawing/2014/main" id="{4E544477-6356-EE5F-C06E-462F2C1C53F8}"/>
              </a:ext>
            </a:extLst>
          </p:cNvPr>
          <p:cNvPicPr>
            <a:picLocks noChangeAspect="1"/>
          </p:cNvPicPr>
          <p:nvPr/>
        </p:nvPicPr>
        <p:blipFill>
          <a:blip r:embed="rId3"/>
          <a:stretch>
            <a:fillRect/>
          </a:stretch>
        </p:blipFill>
        <p:spPr>
          <a:xfrm>
            <a:off x="6559984" y="2548321"/>
            <a:ext cx="4800511" cy="3461480"/>
          </a:xfrm>
          <a:prstGeom prst="rect">
            <a:avLst/>
          </a:prstGeom>
        </p:spPr>
      </p:pic>
    </p:spTree>
    <p:extLst>
      <p:ext uri="{BB962C8B-B14F-4D97-AF65-F5344CB8AC3E}">
        <p14:creationId xmlns:p14="http://schemas.microsoft.com/office/powerpoint/2010/main" val="3169610964"/>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3" ma:contentTypeDescription="Create a new document." ma:contentTypeScope="" ma:versionID="00f7574f0a9868b8029afbbcf5019938">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2e057b53f43789d3f2a6076b0cea2548"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b868721-7ad1-47b7-bba7-108dae03098e">
      <UserInfo>
        <DisplayName>Katie Ablett</DisplayName>
        <AccountId>12</AccountId>
        <AccountType/>
      </UserInfo>
      <UserInfo>
        <DisplayName>Vanessa L Paquette</DisplayName>
        <AccountId>551</AccountId>
        <AccountType/>
      </UserInfo>
      <UserInfo>
        <DisplayName>Quentin Thibault Bassine</DisplayName>
        <AccountId>808</AccountId>
        <AccountType/>
      </UserInfo>
      <UserInfo>
        <DisplayName>Sabine Lauffer</DisplayName>
        <AccountId>1151</AccountId>
        <AccountType/>
      </UserInfo>
    </SharedWithUsers>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30EB0D-3B35-4E05-BF06-E5608601955D}">
  <ds:schemaRefs>
    <ds:schemaRef ds:uri="8b868721-7ad1-47b7-bba7-108dae03098e"/>
    <ds:schemaRef ds:uri="c075e844-c6ea-4c5d-9447-7eac30e229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62AF9E8-9758-4318-9BEB-707F13736582}">
  <ds:schemaRefs>
    <ds:schemaRef ds:uri="http://schemas.microsoft.com/sharepoint/v3/contenttype/forms"/>
  </ds:schemaRefs>
</ds:datastoreItem>
</file>

<file path=customXml/itemProps3.xml><?xml version="1.0" encoding="utf-8"?>
<ds:datastoreItem xmlns:ds="http://schemas.openxmlformats.org/officeDocument/2006/customXml" ds:itemID="{E3CF2FAC-3C0E-4ABC-B590-DFB083F0DAAA}">
  <ds:schemaRefs>
    <ds:schemaRef ds:uri="8b868721-7ad1-47b7-bba7-108dae03098e"/>
    <ds:schemaRef ds:uri="c075e844-c6ea-4c5d-9447-7eac30e2295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6178</Words>
  <Application>Microsoft Office PowerPoint</Application>
  <PresentationFormat>Widescreen</PresentationFormat>
  <Paragraphs>384</Paragraphs>
  <Slides>32</Slides>
  <Notes>26</Notes>
  <HiddenSlides>0</HiddenSlides>
  <MMClips>1</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32</vt:i4>
      </vt:variant>
    </vt:vector>
  </HeadingPairs>
  <TitlesOfParts>
    <vt:vector size="53" baseType="lpstr">
      <vt:lpstr>MS Mincho</vt:lpstr>
      <vt:lpstr>Arial</vt:lpstr>
      <vt:lpstr>Calibri</vt:lpstr>
      <vt:lpstr>Calibri,Sans-Serif</vt:lpstr>
      <vt:lpstr>Courier New</vt:lpstr>
      <vt:lpstr>IBM Plex Sans</vt:lpstr>
      <vt:lpstr>IBM Plex Sans ExtraLight</vt:lpstr>
      <vt:lpstr>IBM Plex Sans Light</vt:lpstr>
      <vt:lpstr>IBM Plex Sans Medium</vt:lpstr>
      <vt:lpstr>IBM Plex Sans Medm</vt:lpstr>
      <vt:lpstr>IBM Plex Sans SemiBold</vt:lpstr>
      <vt:lpstr>IBM Plex Sans SmBld</vt:lpstr>
      <vt:lpstr>IBM Plex Serif</vt:lpstr>
      <vt:lpstr>IBM Plex Serif ExtLt</vt:lpstr>
      <vt:lpstr>IBM Plex Serif ExtraLight</vt:lpstr>
      <vt:lpstr>IBM Plex Serif Medium</vt:lpstr>
      <vt:lpstr>IBM Plex Serif Medm</vt:lpstr>
      <vt:lpstr>Symbol</vt:lpstr>
      <vt:lpstr>Wingdings</vt:lpstr>
      <vt:lpstr>Office Theme</vt:lpstr>
      <vt:lpstr>Office Theme</vt:lpstr>
      <vt:lpstr>PowerPoint Presentation</vt:lpstr>
      <vt:lpstr>INTRODUCTIONS</vt:lpstr>
      <vt:lpstr>RÈGLES ET ATTENTES</vt:lpstr>
      <vt:lpstr>PowerPoint Presentation</vt:lpstr>
      <vt:lpstr>PowerPoint Presentation</vt:lpstr>
      <vt:lpstr>PowerPoint Presentation</vt:lpstr>
      <vt:lpstr>Qu’est-ce qu’une traduction?</vt:lpstr>
      <vt:lpstr> Caché… au grand jour</vt:lpstr>
      <vt:lpstr>ACTIVITÉ 1 :  Où se trouvent les traductions dans le monde?</vt:lpstr>
      <vt:lpstr>PowerPoint Presentation</vt:lpstr>
      <vt:lpstr>PowerPoint Presentation</vt:lpstr>
      <vt:lpstr>Questions de discussion</vt:lpstr>
      <vt:lpstr>Une traduction ancienne marquante </vt:lpstr>
      <vt:lpstr>Développements technologiques : La presse à imprimer et les ordinateurs</vt:lpstr>
      <vt:lpstr>Le processus de traduction aujourd’hui : La traduction assistée par ordinateur</vt:lpstr>
      <vt:lpstr>Les répercussions de la technologie  : Activité de discussion en groupe</vt:lpstr>
      <vt:lpstr>Les ordinateurs remplaceront-ils les traductrices et traducteurs?</vt:lpstr>
      <vt:lpstr>PowerPoint Presentation</vt:lpstr>
      <vt:lpstr>Les qualités d’une bonne traductrice ou d’un bon traducteur</vt:lpstr>
      <vt:lpstr>Les compétences d’une bonne traductrice  ou d’un bon traducteur</vt:lpstr>
      <vt:lpstr>Activité 2: Jeu-questionnaire Mentimeter! </vt:lpstr>
      <vt:lpstr>Pourquoi les traductrices et traducteurs  exercent ce métier ?</vt:lpstr>
      <vt:lpstr>PowerPoint Presentation</vt:lpstr>
      <vt:lpstr>Un petit concours de traduction</vt:lpstr>
      <vt:lpstr>Critères de réussite de la traduction</vt:lpstr>
      <vt:lpstr>Activité 3 : Un concours de traduction</vt:lpstr>
      <vt:lpstr>Tour 1 – Mini-épreuve de traduction</vt:lpstr>
      <vt:lpstr>Tour 2 – Mini-épreuve de traduction </vt:lpstr>
      <vt:lpstr>C’est le temps de voter !</vt:lpstr>
      <vt:lpstr>RÉFLEXIONS FINALES, SONDAGE ET REMERCIEMENTS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Kalin Stacey</dc:creator>
  <cp:lastModifiedBy>Tylar Robin</cp:lastModifiedBy>
  <cp:revision>154</cp:revision>
  <dcterms:created xsi:type="dcterms:W3CDTF">2022-05-14T13:49:58Z</dcterms:created>
  <dcterms:modified xsi:type="dcterms:W3CDTF">2023-09-15T19:42:10Z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_SourceUrl">
    <vt:lpwstr/>
  </property>
  <property fmtid="{D5CDD505-2E9C-101B-9397-08002B2CF9AE}" pid="4" name="_SharedFileIndex">
    <vt:lpwstr/>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y fmtid="{D5CDD505-2E9C-101B-9397-08002B2CF9AE}" pid="8" name="MediaServiceImageTags">
    <vt:lpwstr/>
  </property>
</Properties>
</file>