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4"/>
  </p:notesMasterIdLst>
  <p:sldIdLst>
    <p:sldId id="330" r:id="rId5"/>
    <p:sldId id="433" r:id="rId6"/>
    <p:sldId id="392" r:id="rId7"/>
    <p:sldId id="460" r:id="rId8"/>
    <p:sldId id="461" r:id="rId9"/>
    <p:sldId id="434" r:id="rId10"/>
    <p:sldId id="447" r:id="rId11"/>
    <p:sldId id="441" r:id="rId12"/>
    <p:sldId id="393" r:id="rId13"/>
    <p:sldId id="462" r:id="rId14"/>
    <p:sldId id="443" r:id="rId15"/>
    <p:sldId id="440" r:id="rId16"/>
    <p:sldId id="463" r:id="rId17"/>
    <p:sldId id="446" r:id="rId18"/>
    <p:sldId id="464" r:id="rId19"/>
    <p:sldId id="465" r:id="rId20"/>
    <p:sldId id="466" r:id="rId21"/>
    <p:sldId id="467" r:id="rId22"/>
    <p:sldId id="427" r:id="rId23"/>
  </p:sldIdLst>
  <p:sldSz cx="12192000" cy="6858000"/>
  <p:notesSz cx="6858000" cy="9144000"/>
  <p:embeddedFontLst>
    <p:embeddedFont>
      <p:font typeface="Calibri" panose="020F0502020204030204" pitchFamily="34" charset="0"/>
      <p:regular r:id="rId25"/>
      <p:bold r:id="rId25"/>
      <p:italic r:id="rId25"/>
      <p:boldItalic r:id="rId25"/>
    </p:embeddedFont>
    <p:embeddedFont>
      <p:font typeface="IBM Plex Sans" panose="020B0503050203000203" pitchFamily="34" charset="0"/>
      <p:regular r:id="rId25"/>
      <p:bold r:id="rId25"/>
      <p:italic r:id="rId25"/>
      <p:boldItalic r:id="rId25"/>
    </p:embeddedFont>
    <p:embeddedFont>
      <p:font typeface="IBM Plex Sans ExtraLight" panose="020B0303050203000203" pitchFamily="34" charset="0"/>
      <p:regular r:id="rId25"/>
      <p:italic r:id="rId25"/>
    </p:embeddedFont>
    <p:embeddedFont>
      <p:font typeface="IBM Plex Sans Light" panose="020B0403050203000203" pitchFamily="34" charset="0"/>
      <p:regular r:id="rId25"/>
      <p:italic r:id="rId25"/>
    </p:embeddedFont>
    <p:embeddedFont>
      <p:font typeface="IBM Plex Sans Medium" panose="020B0503050203000203" pitchFamily="34" charset="0"/>
      <p:regular r:id="rId25"/>
      <p:italic r:id="rId25"/>
    </p:embeddedFont>
    <p:embeddedFont>
      <p:font typeface="IBM Plex Sans SemiBold" panose="020B0503050203000203" pitchFamily="34" charset="0"/>
      <p:regular r:id="rId25"/>
      <p:bold r:id="rId25"/>
      <p:italic r:id="rId25"/>
      <p:boldItalic r:id="rId25"/>
    </p:embeddedFont>
    <p:embeddedFont>
      <p:font typeface="IBM Plex Serif" panose="02060503050406000203" pitchFamily="18" charset="77"/>
      <p:regular r:id="rId25"/>
      <p:bold r:id="rId25"/>
      <p:italic r:id="rId25"/>
      <p:boldItalic r:id="rId25"/>
    </p:embeddedFont>
    <p:embeddedFont>
      <p:font typeface="IBM Plex Serif ExtraLight" panose="02060303050406000203" pitchFamily="18" charset="77"/>
      <p:regular r:id="rId25"/>
      <p:italic r:id="rId25"/>
    </p:embeddedFont>
    <p:embeddedFont>
      <p:font typeface="IBM Plex Serif Medium" panose="02060503050406000203" pitchFamily="18" charset="77"/>
      <p:regular r:id="rId25"/>
      <p:italic r:id="rId25"/>
    </p:embeddedFont>
  </p:embeddedFontLst>
  <p:defaultTex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accent2"/>
        </a:solidFill>
        <a:latin typeface="IBM Plex Sans" panose="020B05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B20EE7-6FC3-534A-A1FE-763947930825}">
          <p14:sldIdLst>
            <p14:sldId id="330"/>
            <p14:sldId id="433"/>
            <p14:sldId id="392"/>
            <p14:sldId id="460"/>
            <p14:sldId id="461"/>
            <p14:sldId id="434"/>
            <p14:sldId id="447"/>
            <p14:sldId id="441"/>
            <p14:sldId id="393"/>
            <p14:sldId id="462"/>
            <p14:sldId id="443"/>
            <p14:sldId id="440"/>
            <p14:sldId id="463"/>
            <p14:sldId id="446"/>
            <p14:sldId id="464"/>
            <p14:sldId id="465"/>
            <p14:sldId id="466"/>
            <p14:sldId id="467"/>
            <p14:sldId id="427"/>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18534B-E98A-92D1-713D-C876C36CF453}" name="Carmina Ioia" initials="CI" userId="b264ed19f1cac509" providerId="Windows Live"/>
  <p188:author id="{66E463CA-28AF-1C92-4CA2-50E2AF16DCFC}" name="Gabrielle Al Cooper-Saint-Cyr" initials="GC" userId="S::gcsc21@yorku.ca::a9ecc4e4-a0e9-4c3a-8c75-828370c5f39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rousyak Housepian" initials="AH" lastIdx="1" clrIdx="0">
    <p:extLst>
      <p:ext uri="{19B8F6BF-5375-455C-9EA6-DF929625EA0E}">
        <p15:presenceInfo xmlns:p15="http://schemas.microsoft.com/office/powerpoint/2012/main" userId="S::arousyak@stinsondesign.com::1b197580-4156-4b48-b0c5-eb7dbb91f3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B60"/>
    <a:srgbClr val="F89B53"/>
    <a:srgbClr val="000000"/>
    <a:srgbClr val="ECECEC"/>
    <a:srgbClr val="EB3647"/>
    <a:srgbClr val="004A8D"/>
    <a:srgbClr val="E637A5"/>
    <a:srgbClr val="BFBFBF"/>
    <a:srgbClr val="A9D6A1"/>
    <a:srgbClr val="F474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E83B6F-DCBD-6A43-BAA1-D44C8262068C}" v="5" dt="2022-06-21T15:59:48.4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91" autoAdjust="0"/>
    <p:restoredTop sz="53577"/>
  </p:normalViewPr>
  <p:slideViewPr>
    <p:cSldViewPr snapToGrid="0" snapToObjects="1">
      <p:cViewPr>
        <p:scale>
          <a:sx n="97" d="100"/>
          <a:sy n="97" d="100"/>
        </p:scale>
        <p:origin x="920" y="96"/>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169" d="100"/>
          <a:sy n="169" d="100"/>
        </p:scale>
        <p:origin x="4928"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NUL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rielle Al Cooper-Saint-Cyr" userId="S::gcsc21@yorku.ca::a9ecc4e4-a0e9-4c3a-8c75-828370c5f390" providerId="AD" clId="Web-{BCB6C43B-90DB-89CE-6C13-89CAF3E3B49D}"/>
    <pc:docChg chg="mod modSld">
      <pc:chgData name="Gabrielle Al Cooper-Saint-Cyr" userId="S::gcsc21@yorku.ca::a9ecc4e4-a0e9-4c3a-8c75-828370c5f390" providerId="AD" clId="Web-{BCB6C43B-90DB-89CE-6C13-89CAF3E3B49D}" dt="2022-06-17T20:06:27.458" v="1100" actId="20577"/>
      <pc:docMkLst>
        <pc:docMk/>
      </pc:docMkLst>
      <pc:sldChg chg="modSp">
        <pc:chgData name="Gabrielle Al Cooper-Saint-Cyr" userId="S::gcsc21@yorku.ca::a9ecc4e4-a0e9-4c3a-8c75-828370c5f390" providerId="AD" clId="Web-{BCB6C43B-90DB-89CE-6C13-89CAF3E3B49D}" dt="2022-06-17T20:06:27.458" v="1100" actId="20577"/>
        <pc:sldMkLst>
          <pc:docMk/>
          <pc:sldMk cId="4182375410" sldId="330"/>
        </pc:sldMkLst>
        <pc:spChg chg="mod">
          <ac:chgData name="Gabrielle Al Cooper-Saint-Cyr" userId="S::gcsc21@yorku.ca::a9ecc4e4-a0e9-4c3a-8c75-828370c5f390" providerId="AD" clId="Web-{BCB6C43B-90DB-89CE-6C13-89CAF3E3B49D}" dt="2022-06-15T17:26:28.956" v="5" actId="20577"/>
          <ac:spMkLst>
            <pc:docMk/>
            <pc:sldMk cId="4182375410" sldId="330"/>
            <ac:spMk id="2" creationId="{455D1E84-802D-2147-84BC-B33E03139107}"/>
          </ac:spMkLst>
        </pc:spChg>
        <pc:spChg chg="mod">
          <ac:chgData name="Gabrielle Al Cooper-Saint-Cyr" userId="S::gcsc21@yorku.ca::a9ecc4e4-a0e9-4c3a-8c75-828370c5f390" providerId="AD" clId="Web-{BCB6C43B-90DB-89CE-6C13-89CAF3E3B49D}" dt="2022-06-15T17:29:01.285" v="37" actId="20577"/>
          <ac:spMkLst>
            <pc:docMk/>
            <pc:sldMk cId="4182375410" sldId="330"/>
            <ac:spMk id="5" creationId="{D1481DF1-DFAD-D24D-AA03-34C522AAA133}"/>
          </ac:spMkLst>
        </pc:spChg>
        <pc:spChg chg="mod">
          <ac:chgData name="Gabrielle Al Cooper-Saint-Cyr" userId="S::gcsc21@yorku.ca::a9ecc4e4-a0e9-4c3a-8c75-828370c5f390" providerId="AD" clId="Web-{BCB6C43B-90DB-89CE-6C13-89CAF3E3B49D}" dt="2022-06-17T20:06:27.458" v="1100" actId="20577"/>
          <ac:spMkLst>
            <pc:docMk/>
            <pc:sldMk cId="4182375410" sldId="330"/>
            <ac:spMk id="6" creationId="{EA6547D5-02E9-5D4C-A466-B7095B2CE484}"/>
          </ac:spMkLst>
        </pc:spChg>
        <pc:picChg chg="mod ord">
          <ac:chgData name="Gabrielle Al Cooper-Saint-Cyr" userId="S::gcsc21@yorku.ca::a9ecc4e4-a0e9-4c3a-8c75-828370c5f390" providerId="AD" clId="Web-{BCB6C43B-90DB-89CE-6C13-89CAF3E3B49D}" dt="2022-06-15T17:26:11.081" v="1"/>
          <ac:picMkLst>
            <pc:docMk/>
            <pc:sldMk cId="4182375410" sldId="330"/>
            <ac:picMk id="13" creationId="{2D7EF3E1-1DA6-501F-4BD6-1B86FF8EF788}"/>
          </ac:picMkLst>
        </pc:picChg>
      </pc:sldChg>
      <pc:sldChg chg="modSp addCm delCm modCm modNotes">
        <pc:chgData name="Gabrielle Al Cooper-Saint-Cyr" userId="S::gcsc21@yorku.ca::a9ecc4e4-a0e9-4c3a-8c75-828370c5f390" providerId="AD" clId="Web-{BCB6C43B-90DB-89CE-6C13-89CAF3E3B49D}" dt="2022-06-15T18:14:28.713" v="181"/>
        <pc:sldMkLst>
          <pc:docMk/>
          <pc:sldMk cId="4245467201" sldId="392"/>
        </pc:sldMkLst>
        <pc:spChg chg="mod">
          <ac:chgData name="Gabrielle Al Cooper-Saint-Cyr" userId="S::gcsc21@yorku.ca::a9ecc4e4-a0e9-4c3a-8c75-828370c5f390" providerId="AD" clId="Web-{BCB6C43B-90DB-89CE-6C13-89CAF3E3B49D}" dt="2022-06-15T17:39:14.134" v="125" actId="20577"/>
          <ac:spMkLst>
            <pc:docMk/>
            <pc:sldMk cId="4245467201" sldId="392"/>
            <ac:spMk id="2" creationId="{C1E99A57-58BF-BB41-A88D-5982DAEF9E46}"/>
          </ac:spMkLst>
        </pc:spChg>
        <pc:spChg chg="mod">
          <ac:chgData name="Gabrielle Al Cooper-Saint-Cyr" userId="S::gcsc21@yorku.ca::a9ecc4e4-a0e9-4c3a-8c75-828370c5f390" providerId="AD" clId="Web-{BCB6C43B-90DB-89CE-6C13-89CAF3E3B49D}" dt="2022-06-15T17:39:53.134" v="128" actId="20577"/>
          <ac:spMkLst>
            <pc:docMk/>
            <pc:sldMk cId="4245467201" sldId="392"/>
            <ac:spMk id="4" creationId="{975800F0-F3DE-254A-AD02-C3B4E9DD37BB}"/>
          </ac:spMkLst>
        </pc:spChg>
      </pc:sldChg>
      <pc:sldChg chg="modSp modNotes">
        <pc:chgData name="Gabrielle Al Cooper-Saint-Cyr" userId="S::gcsc21@yorku.ca::a9ecc4e4-a0e9-4c3a-8c75-828370c5f390" providerId="AD" clId="Web-{BCB6C43B-90DB-89CE-6C13-89CAF3E3B49D}" dt="2022-06-17T18:43:04.013" v="839" actId="20577"/>
        <pc:sldMkLst>
          <pc:docMk/>
          <pc:sldMk cId="169152665" sldId="393"/>
        </pc:sldMkLst>
        <pc:spChg chg="mod">
          <ac:chgData name="Gabrielle Al Cooper-Saint-Cyr" userId="S::gcsc21@yorku.ca::a9ecc4e4-a0e9-4c3a-8c75-828370c5f390" providerId="AD" clId="Web-{BCB6C43B-90DB-89CE-6C13-89CAF3E3B49D}" dt="2022-06-17T18:42:56.529" v="837" actId="20577"/>
          <ac:spMkLst>
            <pc:docMk/>
            <pc:sldMk cId="169152665" sldId="393"/>
            <ac:spMk id="6" creationId="{1E8E325A-48FA-ED40-9F3D-26E827B748FC}"/>
          </ac:spMkLst>
        </pc:spChg>
        <pc:spChg chg="mod">
          <ac:chgData name="Gabrielle Al Cooper-Saint-Cyr" userId="S::gcsc21@yorku.ca::a9ecc4e4-a0e9-4c3a-8c75-828370c5f390" providerId="AD" clId="Web-{BCB6C43B-90DB-89CE-6C13-89CAF3E3B49D}" dt="2022-06-17T18:43:04.013" v="839" actId="20577"/>
          <ac:spMkLst>
            <pc:docMk/>
            <pc:sldMk cId="169152665" sldId="393"/>
            <ac:spMk id="9" creationId="{553BEDB3-2264-C94F-919E-D31CE4379008}"/>
          </ac:spMkLst>
        </pc:spChg>
      </pc:sldChg>
      <pc:sldChg chg="modSp modNotes">
        <pc:chgData name="Gabrielle Al Cooper-Saint-Cyr" userId="S::gcsc21@yorku.ca::a9ecc4e4-a0e9-4c3a-8c75-828370c5f390" providerId="AD" clId="Web-{BCB6C43B-90DB-89CE-6C13-89CAF3E3B49D}" dt="2022-06-17T19:27:24.185" v="1076" actId="20577"/>
        <pc:sldMkLst>
          <pc:docMk/>
          <pc:sldMk cId="367395354" sldId="427"/>
        </pc:sldMkLst>
        <pc:spChg chg="mod">
          <ac:chgData name="Gabrielle Al Cooper-Saint-Cyr" userId="S::gcsc21@yorku.ca::a9ecc4e4-a0e9-4c3a-8c75-828370c5f390" providerId="AD" clId="Web-{BCB6C43B-90DB-89CE-6C13-89CAF3E3B49D}" dt="2022-06-17T19:27:24.185" v="1076" actId="20577"/>
          <ac:spMkLst>
            <pc:docMk/>
            <pc:sldMk cId="367395354" sldId="427"/>
            <ac:spMk id="4" creationId="{35923358-A147-994E-B342-070FA9336A90}"/>
          </ac:spMkLst>
        </pc:spChg>
      </pc:sldChg>
      <pc:sldChg chg="modSp">
        <pc:chgData name="Gabrielle Al Cooper-Saint-Cyr" userId="S::gcsc21@yorku.ca::a9ecc4e4-a0e9-4c3a-8c75-828370c5f390" providerId="AD" clId="Web-{BCB6C43B-90DB-89CE-6C13-89CAF3E3B49D}" dt="2022-06-17T19:36:00.925" v="1094"/>
        <pc:sldMkLst>
          <pc:docMk/>
          <pc:sldMk cId="3588517277" sldId="433"/>
        </pc:sldMkLst>
        <pc:spChg chg="mod">
          <ac:chgData name="Gabrielle Al Cooper-Saint-Cyr" userId="S::gcsc21@yorku.ca::a9ecc4e4-a0e9-4c3a-8c75-828370c5f390" providerId="AD" clId="Web-{BCB6C43B-90DB-89CE-6C13-89CAF3E3B49D}" dt="2022-06-17T19:35:38.347" v="1093" actId="20577"/>
          <ac:spMkLst>
            <pc:docMk/>
            <pc:sldMk cId="3588517277" sldId="433"/>
            <ac:spMk id="3" creationId="{3DFAD8D1-9BAF-304D-9DAF-E8850DB6F5BC}"/>
          </ac:spMkLst>
        </pc:spChg>
        <pc:picChg chg="ord">
          <ac:chgData name="Gabrielle Al Cooper-Saint-Cyr" userId="S::gcsc21@yorku.ca::a9ecc4e4-a0e9-4c3a-8c75-828370c5f390" providerId="AD" clId="Web-{BCB6C43B-90DB-89CE-6C13-89CAF3E3B49D}" dt="2022-06-17T19:36:00.925" v="1094"/>
          <ac:picMkLst>
            <pc:docMk/>
            <pc:sldMk cId="3588517277" sldId="433"/>
            <ac:picMk id="7" creationId="{A0D4235B-277F-6040-B4A5-8139B735E75D}"/>
          </ac:picMkLst>
        </pc:picChg>
      </pc:sldChg>
      <pc:sldChg chg="modSp modNotes">
        <pc:chgData name="Gabrielle Al Cooper-Saint-Cyr" userId="S::gcsc21@yorku.ca::a9ecc4e4-a0e9-4c3a-8c75-828370c5f390" providerId="AD" clId="Web-{BCB6C43B-90DB-89CE-6C13-89CAF3E3B49D}" dt="2022-06-17T19:34:42.393" v="1091" actId="20577"/>
        <pc:sldMkLst>
          <pc:docMk/>
          <pc:sldMk cId="3786874363" sldId="434"/>
        </pc:sldMkLst>
        <pc:spChg chg="mod">
          <ac:chgData name="Gabrielle Al Cooper-Saint-Cyr" userId="S::gcsc21@yorku.ca::a9ecc4e4-a0e9-4c3a-8c75-828370c5f390" providerId="AD" clId="Web-{BCB6C43B-90DB-89CE-6C13-89CAF3E3B49D}" dt="2022-06-17T19:34:42.393" v="1091" actId="20577"/>
          <ac:spMkLst>
            <pc:docMk/>
            <pc:sldMk cId="3786874363" sldId="434"/>
            <ac:spMk id="4" creationId="{7EABC734-F95D-8D48-964D-15182C0FAAD1}"/>
          </ac:spMkLst>
        </pc:spChg>
      </pc:sldChg>
      <pc:sldChg chg="modSp modNotes">
        <pc:chgData name="Gabrielle Al Cooper-Saint-Cyr" userId="S::gcsc21@yorku.ca::a9ecc4e4-a0e9-4c3a-8c75-828370c5f390" providerId="AD" clId="Web-{BCB6C43B-90DB-89CE-6C13-89CAF3E3B49D}" dt="2022-06-17T19:00:06.447" v="892" actId="20577"/>
        <pc:sldMkLst>
          <pc:docMk/>
          <pc:sldMk cId="3678934985" sldId="440"/>
        </pc:sldMkLst>
        <pc:spChg chg="mod">
          <ac:chgData name="Gabrielle Al Cooper-Saint-Cyr" userId="S::gcsc21@yorku.ca::a9ecc4e4-a0e9-4c3a-8c75-828370c5f390" providerId="AD" clId="Web-{BCB6C43B-90DB-89CE-6C13-89CAF3E3B49D}" dt="2022-06-17T19:00:06.447" v="892" actId="20577"/>
          <ac:spMkLst>
            <pc:docMk/>
            <pc:sldMk cId="3678934985" sldId="440"/>
            <ac:spMk id="5" creationId="{4E3E691B-D626-2242-B395-FF88DA5957CA}"/>
          </ac:spMkLst>
        </pc:spChg>
      </pc:sldChg>
      <pc:sldChg chg="modSp modNotes">
        <pc:chgData name="Gabrielle Al Cooper-Saint-Cyr" userId="S::gcsc21@yorku.ca::a9ecc4e4-a0e9-4c3a-8c75-828370c5f390" providerId="AD" clId="Web-{BCB6C43B-90DB-89CE-6C13-89CAF3E3B49D}" dt="2022-06-17T18:32:51.522" v="805" actId="14100"/>
        <pc:sldMkLst>
          <pc:docMk/>
          <pc:sldMk cId="3575002890" sldId="441"/>
        </pc:sldMkLst>
        <pc:spChg chg="mod">
          <ac:chgData name="Gabrielle Al Cooper-Saint-Cyr" userId="S::gcsc21@yorku.ca::a9ecc4e4-a0e9-4c3a-8c75-828370c5f390" providerId="AD" clId="Web-{BCB6C43B-90DB-89CE-6C13-89CAF3E3B49D}" dt="2022-06-17T18:21:52.826" v="753" actId="20577"/>
          <ac:spMkLst>
            <pc:docMk/>
            <pc:sldMk cId="3575002890" sldId="441"/>
            <ac:spMk id="2" creationId="{06C7D548-8B6E-FA40-AA12-C03B91C3BE26}"/>
          </ac:spMkLst>
        </pc:spChg>
        <pc:spChg chg="mod">
          <ac:chgData name="Gabrielle Al Cooper-Saint-Cyr" userId="S::gcsc21@yorku.ca::a9ecc4e4-a0e9-4c3a-8c75-828370c5f390" providerId="AD" clId="Web-{BCB6C43B-90DB-89CE-6C13-89CAF3E3B49D}" dt="2022-06-17T18:32:51.522" v="805" actId="14100"/>
          <ac:spMkLst>
            <pc:docMk/>
            <pc:sldMk cId="3575002890" sldId="441"/>
            <ac:spMk id="5" creationId="{D9D79361-7BC9-5141-B0F8-2F8367838563}"/>
          </ac:spMkLst>
        </pc:spChg>
        <pc:spChg chg="mod">
          <ac:chgData name="Gabrielle Al Cooper-Saint-Cyr" userId="S::gcsc21@yorku.ca::a9ecc4e4-a0e9-4c3a-8c75-828370c5f390" providerId="AD" clId="Web-{BCB6C43B-90DB-89CE-6C13-89CAF3E3B49D}" dt="2022-06-17T18:32:45.943" v="804" actId="1076"/>
          <ac:spMkLst>
            <pc:docMk/>
            <pc:sldMk cId="3575002890" sldId="441"/>
            <ac:spMk id="6" creationId="{BFDD9DD4-5D92-1F46-BF8F-18279BC45687}"/>
          </ac:spMkLst>
        </pc:spChg>
        <pc:spChg chg="mod">
          <ac:chgData name="Gabrielle Al Cooper-Saint-Cyr" userId="S::gcsc21@yorku.ca::a9ecc4e4-a0e9-4c3a-8c75-828370c5f390" providerId="AD" clId="Web-{BCB6C43B-90DB-89CE-6C13-89CAF3E3B49D}" dt="2022-06-17T13:33:33.677" v="731" actId="20577"/>
          <ac:spMkLst>
            <pc:docMk/>
            <pc:sldMk cId="3575002890" sldId="441"/>
            <ac:spMk id="7" creationId="{5FD839E6-5027-BC4C-8C5F-393BC8D98B6A}"/>
          </ac:spMkLst>
        </pc:spChg>
      </pc:sldChg>
      <pc:sldChg chg="modSp modNotes">
        <pc:chgData name="Gabrielle Al Cooper-Saint-Cyr" userId="S::gcsc21@yorku.ca::a9ecc4e4-a0e9-4c3a-8c75-828370c5f390" providerId="AD" clId="Web-{BCB6C43B-90DB-89CE-6C13-89CAF3E3B49D}" dt="2022-06-17T18:58:35.024" v="884"/>
        <pc:sldMkLst>
          <pc:docMk/>
          <pc:sldMk cId="281890827" sldId="443"/>
        </pc:sldMkLst>
        <pc:spChg chg="mod">
          <ac:chgData name="Gabrielle Al Cooper-Saint-Cyr" userId="S::gcsc21@yorku.ca::a9ecc4e4-a0e9-4c3a-8c75-828370c5f390" providerId="AD" clId="Web-{BCB6C43B-90DB-89CE-6C13-89CAF3E3B49D}" dt="2022-06-17T18:50:03.331" v="868" actId="20577"/>
          <ac:spMkLst>
            <pc:docMk/>
            <pc:sldMk cId="281890827" sldId="443"/>
            <ac:spMk id="4" creationId="{ADBAA691-BE46-4843-9572-5C1E67685A77}"/>
          </ac:spMkLst>
        </pc:spChg>
        <pc:spChg chg="mod">
          <ac:chgData name="Gabrielle Al Cooper-Saint-Cyr" userId="S::gcsc21@yorku.ca::a9ecc4e4-a0e9-4c3a-8c75-828370c5f390" providerId="AD" clId="Web-{BCB6C43B-90DB-89CE-6C13-89CAF3E3B49D}" dt="2022-06-17T18:48:20.142" v="856" actId="20577"/>
          <ac:spMkLst>
            <pc:docMk/>
            <pc:sldMk cId="281890827" sldId="443"/>
            <ac:spMk id="6" creationId="{2CB27E9E-CD03-AC17-3F3B-53C6C53F39D1}"/>
          </ac:spMkLst>
        </pc:spChg>
        <pc:spChg chg="mod">
          <ac:chgData name="Gabrielle Al Cooper-Saint-Cyr" userId="S::gcsc21@yorku.ca::a9ecc4e4-a0e9-4c3a-8c75-828370c5f390" providerId="AD" clId="Web-{BCB6C43B-90DB-89CE-6C13-89CAF3E3B49D}" dt="2022-06-17T18:49:00.845" v="861" actId="20577"/>
          <ac:spMkLst>
            <pc:docMk/>
            <pc:sldMk cId="281890827" sldId="443"/>
            <ac:spMk id="8" creationId="{B81598FC-DB7D-1D45-F745-C45018F198F7}"/>
          </ac:spMkLst>
        </pc:spChg>
        <pc:spChg chg="mod">
          <ac:chgData name="Gabrielle Al Cooper-Saint-Cyr" userId="S::gcsc21@yorku.ca::a9ecc4e4-a0e9-4c3a-8c75-828370c5f390" providerId="AD" clId="Web-{BCB6C43B-90DB-89CE-6C13-89CAF3E3B49D}" dt="2022-06-17T18:49:29.408" v="866" actId="20577"/>
          <ac:spMkLst>
            <pc:docMk/>
            <pc:sldMk cId="281890827" sldId="443"/>
            <ac:spMk id="9" creationId="{B6D3DBCC-3FFC-89B5-2706-793BD763FA2B}"/>
          </ac:spMkLst>
        </pc:spChg>
      </pc:sldChg>
      <pc:sldChg chg="modSp modNotes">
        <pc:chgData name="Gabrielle Al Cooper-Saint-Cyr" userId="S::gcsc21@yorku.ca::a9ecc4e4-a0e9-4c3a-8c75-828370c5f390" providerId="AD" clId="Web-{BCB6C43B-90DB-89CE-6C13-89CAF3E3B49D}" dt="2022-06-17T19:10:13.313" v="997"/>
        <pc:sldMkLst>
          <pc:docMk/>
          <pc:sldMk cId="4109185982" sldId="446"/>
        </pc:sldMkLst>
        <pc:spChg chg="mod">
          <ac:chgData name="Gabrielle Al Cooper-Saint-Cyr" userId="S::gcsc21@yorku.ca::a9ecc4e4-a0e9-4c3a-8c75-828370c5f390" providerId="AD" clId="Web-{BCB6C43B-90DB-89CE-6C13-89CAF3E3B49D}" dt="2022-06-17T19:10:12.126" v="996" actId="20577"/>
          <ac:spMkLst>
            <pc:docMk/>
            <pc:sldMk cId="4109185982" sldId="446"/>
            <ac:spMk id="2" creationId="{CF2D35EE-7035-9049-9522-79AC915184E8}"/>
          </ac:spMkLst>
        </pc:spChg>
      </pc:sldChg>
      <pc:sldChg chg="modSp modNotes">
        <pc:chgData name="Gabrielle Al Cooper-Saint-Cyr" userId="S::gcsc21@yorku.ca::a9ecc4e4-a0e9-4c3a-8c75-828370c5f390" providerId="AD" clId="Web-{BCB6C43B-90DB-89CE-6C13-89CAF3E3B49D}" dt="2022-06-17T13:31:20.755" v="726"/>
        <pc:sldMkLst>
          <pc:docMk/>
          <pc:sldMk cId="1250081659" sldId="447"/>
        </pc:sldMkLst>
        <pc:spChg chg="mod">
          <ac:chgData name="Gabrielle Al Cooper-Saint-Cyr" userId="S::gcsc21@yorku.ca::a9ecc4e4-a0e9-4c3a-8c75-828370c5f390" providerId="AD" clId="Web-{BCB6C43B-90DB-89CE-6C13-89CAF3E3B49D}" dt="2022-06-17T13:29:39.614" v="717" actId="20577"/>
          <ac:spMkLst>
            <pc:docMk/>
            <pc:sldMk cId="1250081659" sldId="447"/>
            <ac:spMk id="12" creationId="{5B8844EE-40C1-5B0C-252C-E9285741929B}"/>
          </ac:spMkLst>
        </pc:spChg>
      </pc:sldChg>
      <pc:sldChg chg="modSp modNotes">
        <pc:chgData name="Gabrielle Al Cooper-Saint-Cyr" userId="S::gcsc21@yorku.ca::a9ecc4e4-a0e9-4c3a-8c75-828370c5f390" providerId="AD" clId="Web-{BCB6C43B-90DB-89CE-6C13-89CAF3E3B49D}" dt="2022-06-15T18:24:25.155" v="271" actId="20577"/>
        <pc:sldMkLst>
          <pc:docMk/>
          <pc:sldMk cId="3319717553" sldId="460"/>
        </pc:sldMkLst>
        <pc:spChg chg="mod">
          <ac:chgData name="Gabrielle Al Cooper-Saint-Cyr" userId="S::gcsc21@yorku.ca::a9ecc4e4-a0e9-4c3a-8c75-828370c5f390" providerId="AD" clId="Web-{BCB6C43B-90DB-89CE-6C13-89CAF3E3B49D}" dt="2022-06-15T18:22:37.826" v="264" actId="20577"/>
          <ac:spMkLst>
            <pc:docMk/>
            <pc:sldMk cId="3319717553" sldId="460"/>
            <ac:spMk id="2" creationId="{C1E99A57-58BF-BB41-A88D-5982DAEF9E46}"/>
          </ac:spMkLst>
        </pc:spChg>
        <pc:spChg chg="mod">
          <ac:chgData name="Gabrielle Al Cooper-Saint-Cyr" userId="S::gcsc21@yorku.ca::a9ecc4e4-a0e9-4c3a-8c75-828370c5f390" providerId="AD" clId="Web-{BCB6C43B-90DB-89CE-6C13-89CAF3E3B49D}" dt="2022-06-15T18:24:25.155" v="271" actId="20577"/>
          <ac:spMkLst>
            <pc:docMk/>
            <pc:sldMk cId="3319717553" sldId="460"/>
            <ac:spMk id="4" creationId="{975800F0-F3DE-254A-AD02-C3B4E9DD37BB}"/>
          </ac:spMkLst>
        </pc:spChg>
      </pc:sldChg>
      <pc:sldChg chg="modSp">
        <pc:chgData name="Gabrielle Al Cooper-Saint-Cyr" userId="S::gcsc21@yorku.ca::a9ecc4e4-a0e9-4c3a-8c75-828370c5f390" providerId="AD" clId="Web-{BCB6C43B-90DB-89CE-6C13-89CAF3E3B49D}" dt="2022-06-15T18:26:42.515" v="281" actId="20577"/>
        <pc:sldMkLst>
          <pc:docMk/>
          <pc:sldMk cId="2421250572" sldId="461"/>
        </pc:sldMkLst>
        <pc:spChg chg="mod">
          <ac:chgData name="Gabrielle Al Cooper-Saint-Cyr" userId="S::gcsc21@yorku.ca::a9ecc4e4-a0e9-4c3a-8c75-828370c5f390" providerId="AD" clId="Web-{BCB6C43B-90DB-89CE-6C13-89CAF3E3B49D}" dt="2022-06-15T18:26:42.515" v="281" actId="20577"/>
          <ac:spMkLst>
            <pc:docMk/>
            <pc:sldMk cId="2421250572" sldId="461"/>
            <ac:spMk id="2" creationId="{C1E99A57-58BF-BB41-A88D-5982DAEF9E46}"/>
          </ac:spMkLst>
        </pc:spChg>
        <pc:spChg chg="mod">
          <ac:chgData name="Gabrielle Al Cooper-Saint-Cyr" userId="S::gcsc21@yorku.ca::a9ecc4e4-a0e9-4c3a-8c75-828370c5f390" providerId="AD" clId="Web-{BCB6C43B-90DB-89CE-6C13-89CAF3E3B49D}" dt="2022-06-15T18:26:35.062" v="280" actId="20577"/>
          <ac:spMkLst>
            <pc:docMk/>
            <pc:sldMk cId="2421250572" sldId="461"/>
            <ac:spMk id="4" creationId="{975800F0-F3DE-254A-AD02-C3B4E9DD37BB}"/>
          </ac:spMkLst>
        </pc:spChg>
      </pc:sldChg>
      <pc:sldChg chg="modSp modNotes">
        <pc:chgData name="Gabrielle Al Cooper-Saint-Cyr" userId="S::gcsc21@yorku.ca::a9ecc4e4-a0e9-4c3a-8c75-828370c5f390" providerId="AD" clId="Web-{BCB6C43B-90DB-89CE-6C13-89CAF3E3B49D}" dt="2022-06-17T18:46:45.906" v="849" actId="20577"/>
        <pc:sldMkLst>
          <pc:docMk/>
          <pc:sldMk cId="1945452627" sldId="462"/>
        </pc:sldMkLst>
        <pc:spChg chg="mod">
          <ac:chgData name="Gabrielle Al Cooper-Saint-Cyr" userId="S::gcsc21@yorku.ca::a9ecc4e4-a0e9-4c3a-8c75-828370c5f390" providerId="AD" clId="Web-{BCB6C43B-90DB-89CE-6C13-89CAF3E3B49D}" dt="2022-06-17T18:43:18.435" v="843" actId="20577"/>
          <ac:spMkLst>
            <pc:docMk/>
            <pc:sldMk cId="1945452627" sldId="462"/>
            <ac:spMk id="2" creationId="{C1E99A57-58BF-BB41-A88D-5982DAEF9E46}"/>
          </ac:spMkLst>
        </pc:spChg>
        <pc:spChg chg="mod">
          <ac:chgData name="Gabrielle Al Cooper-Saint-Cyr" userId="S::gcsc21@yorku.ca::a9ecc4e4-a0e9-4c3a-8c75-828370c5f390" providerId="AD" clId="Web-{BCB6C43B-90DB-89CE-6C13-89CAF3E3B49D}" dt="2022-06-17T18:46:45.906" v="849" actId="20577"/>
          <ac:spMkLst>
            <pc:docMk/>
            <pc:sldMk cId="1945452627" sldId="462"/>
            <ac:spMk id="4" creationId="{975800F0-F3DE-254A-AD02-C3B4E9DD37BB}"/>
          </ac:spMkLst>
        </pc:spChg>
      </pc:sldChg>
      <pc:sldChg chg="modSp modNotes">
        <pc:chgData name="Gabrielle Al Cooper-Saint-Cyr" userId="S::gcsc21@yorku.ca::a9ecc4e4-a0e9-4c3a-8c75-828370c5f390" providerId="AD" clId="Web-{BCB6C43B-90DB-89CE-6C13-89CAF3E3B49D}" dt="2022-06-17T19:02:13.527" v="910"/>
        <pc:sldMkLst>
          <pc:docMk/>
          <pc:sldMk cId="1038586186" sldId="463"/>
        </pc:sldMkLst>
        <pc:spChg chg="mod">
          <ac:chgData name="Gabrielle Al Cooper-Saint-Cyr" userId="S::gcsc21@yorku.ca::a9ecc4e4-a0e9-4c3a-8c75-828370c5f390" providerId="AD" clId="Web-{BCB6C43B-90DB-89CE-6C13-89CAF3E3B49D}" dt="2022-06-17T19:01:34.385" v="901" actId="20577"/>
          <ac:spMkLst>
            <pc:docMk/>
            <pc:sldMk cId="1038586186" sldId="463"/>
            <ac:spMk id="5" creationId="{4E3E691B-D626-2242-B395-FF88DA5957CA}"/>
          </ac:spMkLst>
        </pc:spChg>
        <pc:spChg chg="mod">
          <ac:chgData name="Gabrielle Al Cooper-Saint-Cyr" userId="S::gcsc21@yorku.ca::a9ecc4e4-a0e9-4c3a-8c75-828370c5f390" providerId="AD" clId="Web-{BCB6C43B-90DB-89CE-6C13-89CAF3E3B49D}" dt="2022-06-17T19:01:51.714" v="908" actId="20577"/>
          <ac:spMkLst>
            <pc:docMk/>
            <pc:sldMk cId="1038586186" sldId="463"/>
            <ac:spMk id="8" creationId="{45B0F0AF-99BD-C556-29B4-A493788DD3BD}"/>
          </ac:spMkLst>
        </pc:spChg>
      </pc:sldChg>
      <pc:sldChg chg="modSp modNotes">
        <pc:chgData name="Gabrielle Al Cooper-Saint-Cyr" userId="S::gcsc21@yorku.ca::a9ecc4e4-a0e9-4c3a-8c75-828370c5f390" providerId="AD" clId="Web-{BCB6C43B-90DB-89CE-6C13-89CAF3E3B49D}" dt="2022-06-17T19:18:11.803" v="1019" actId="20577"/>
        <pc:sldMkLst>
          <pc:docMk/>
          <pc:sldMk cId="1069278130" sldId="464"/>
        </pc:sldMkLst>
        <pc:spChg chg="mod">
          <ac:chgData name="Gabrielle Al Cooper-Saint-Cyr" userId="S::gcsc21@yorku.ca::a9ecc4e4-a0e9-4c3a-8c75-828370c5f390" providerId="AD" clId="Web-{BCB6C43B-90DB-89CE-6C13-89CAF3E3B49D}" dt="2022-06-17T19:18:11.803" v="1019" actId="20577"/>
          <ac:spMkLst>
            <pc:docMk/>
            <pc:sldMk cId="1069278130" sldId="464"/>
            <ac:spMk id="2" creationId="{CF2D35EE-7035-9049-9522-79AC915184E8}"/>
          </ac:spMkLst>
        </pc:spChg>
      </pc:sldChg>
      <pc:sldChg chg="modSp modNotes">
        <pc:chgData name="Gabrielle Al Cooper-Saint-Cyr" userId="S::gcsc21@yorku.ca::a9ecc4e4-a0e9-4c3a-8c75-828370c5f390" providerId="AD" clId="Web-{BCB6C43B-90DB-89CE-6C13-89CAF3E3B49D}" dt="2022-06-17T19:20:20.133" v="1043" actId="20577"/>
        <pc:sldMkLst>
          <pc:docMk/>
          <pc:sldMk cId="1414990909" sldId="465"/>
        </pc:sldMkLst>
        <pc:spChg chg="mod">
          <ac:chgData name="Gabrielle Al Cooper-Saint-Cyr" userId="S::gcsc21@yorku.ca::a9ecc4e4-a0e9-4c3a-8c75-828370c5f390" providerId="AD" clId="Web-{BCB6C43B-90DB-89CE-6C13-89CAF3E3B49D}" dt="2022-06-17T19:20:20.133" v="1043" actId="20577"/>
          <ac:spMkLst>
            <pc:docMk/>
            <pc:sldMk cId="1414990909" sldId="465"/>
            <ac:spMk id="2" creationId="{CF2D35EE-7035-9049-9522-79AC915184E8}"/>
          </ac:spMkLst>
        </pc:spChg>
        <pc:spChg chg="mod">
          <ac:chgData name="Gabrielle Al Cooper-Saint-Cyr" userId="S::gcsc21@yorku.ca::a9ecc4e4-a0e9-4c3a-8c75-828370c5f390" providerId="AD" clId="Web-{BCB6C43B-90DB-89CE-6C13-89CAF3E3B49D}" dt="2022-06-17T19:19:20.976" v="1040" actId="20577"/>
          <ac:spMkLst>
            <pc:docMk/>
            <pc:sldMk cId="1414990909" sldId="465"/>
            <ac:spMk id="6" creationId="{5B345BB3-7C31-EC9B-0091-8B6ADE163E3A}"/>
          </ac:spMkLst>
        </pc:spChg>
      </pc:sldChg>
      <pc:sldChg chg="modSp modNotes">
        <pc:chgData name="Gabrielle Al Cooper-Saint-Cyr" userId="S::gcsc21@yorku.ca::a9ecc4e4-a0e9-4c3a-8c75-828370c5f390" providerId="AD" clId="Web-{BCB6C43B-90DB-89CE-6C13-89CAF3E3B49D}" dt="2022-06-17T19:21:36.696" v="1047" actId="20577"/>
        <pc:sldMkLst>
          <pc:docMk/>
          <pc:sldMk cId="1544718809" sldId="466"/>
        </pc:sldMkLst>
        <pc:spChg chg="mod">
          <ac:chgData name="Gabrielle Al Cooper-Saint-Cyr" userId="S::gcsc21@yorku.ca::a9ecc4e4-a0e9-4c3a-8c75-828370c5f390" providerId="AD" clId="Web-{BCB6C43B-90DB-89CE-6C13-89CAF3E3B49D}" dt="2022-06-17T19:21:36.696" v="1047" actId="20577"/>
          <ac:spMkLst>
            <pc:docMk/>
            <pc:sldMk cId="1544718809" sldId="466"/>
            <ac:spMk id="2" creationId="{CF2D35EE-7035-9049-9522-79AC915184E8}"/>
          </ac:spMkLst>
        </pc:spChg>
      </pc:sldChg>
      <pc:sldChg chg="modSp modNotes">
        <pc:chgData name="Gabrielle Al Cooper-Saint-Cyr" userId="S::gcsc21@yorku.ca::a9ecc4e4-a0e9-4c3a-8c75-828370c5f390" providerId="AD" clId="Web-{BCB6C43B-90DB-89CE-6C13-89CAF3E3B49D}" dt="2022-06-17T19:27:54.919" v="1080" actId="1076"/>
        <pc:sldMkLst>
          <pc:docMk/>
          <pc:sldMk cId="345091377" sldId="467"/>
        </pc:sldMkLst>
        <pc:spChg chg="mod">
          <ac:chgData name="Gabrielle Al Cooper-Saint-Cyr" userId="S::gcsc21@yorku.ca::a9ecc4e4-a0e9-4c3a-8c75-828370c5f390" providerId="AD" clId="Web-{BCB6C43B-90DB-89CE-6C13-89CAF3E3B49D}" dt="2022-06-17T19:27:39.716" v="1079" actId="14100"/>
          <ac:spMkLst>
            <pc:docMk/>
            <pc:sldMk cId="345091377" sldId="467"/>
            <ac:spMk id="2" creationId="{CF2D35EE-7035-9049-9522-79AC915184E8}"/>
          </ac:spMkLst>
        </pc:spChg>
        <pc:spChg chg="mod">
          <ac:chgData name="Gabrielle Al Cooper-Saint-Cyr" userId="S::gcsc21@yorku.ca::a9ecc4e4-a0e9-4c3a-8c75-828370c5f390" providerId="AD" clId="Web-{BCB6C43B-90DB-89CE-6C13-89CAF3E3B49D}" dt="2022-06-17T19:24:44.308" v="1067" actId="20577"/>
          <ac:spMkLst>
            <pc:docMk/>
            <pc:sldMk cId="345091377" sldId="467"/>
            <ac:spMk id="6" creationId="{5B345BB3-7C31-EC9B-0091-8B6ADE163E3A}"/>
          </ac:spMkLst>
        </pc:spChg>
        <pc:spChg chg="mod">
          <ac:chgData name="Gabrielle Al Cooper-Saint-Cyr" userId="S::gcsc21@yorku.ca::a9ecc4e4-a0e9-4c3a-8c75-828370c5f390" providerId="AD" clId="Web-{BCB6C43B-90DB-89CE-6C13-89CAF3E3B49D}" dt="2022-06-17T19:27:54.919" v="1080" actId="1076"/>
          <ac:spMkLst>
            <pc:docMk/>
            <pc:sldMk cId="345091377" sldId="467"/>
            <ac:spMk id="7" creationId="{AF73D1FC-244C-74AB-BEA1-3A14943041ED}"/>
          </ac:spMkLst>
        </pc:spChg>
      </pc:sldChg>
    </pc:docChg>
  </pc:docChgLst>
  <pc:docChgLst>
    <pc:chgData name="Alain Saleh" userId="039d1f4c-e284-49fb-82d8-3ace0e393fd6" providerId="ADAL" clId="{E3E83B6F-DCBD-6A43-BAA1-D44C8262068C}"/>
    <pc:docChg chg="custSel modSld">
      <pc:chgData name="Alain Saleh" userId="039d1f4c-e284-49fb-82d8-3ace0e393fd6" providerId="ADAL" clId="{E3E83B6F-DCBD-6A43-BAA1-D44C8262068C}" dt="2022-06-21T16:09:56.626" v="606" actId="20577"/>
      <pc:docMkLst>
        <pc:docMk/>
      </pc:docMkLst>
      <pc:sldChg chg="modSp mod">
        <pc:chgData name="Alain Saleh" userId="039d1f4c-e284-49fb-82d8-3ace0e393fd6" providerId="ADAL" clId="{E3E83B6F-DCBD-6A43-BAA1-D44C8262068C}" dt="2022-06-21T15:55:51.830" v="1" actId="790"/>
        <pc:sldMkLst>
          <pc:docMk/>
          <pc:sldMk cId="4182375410" sldId="330"/>
        </pc:sldMkLst>
        <pc:spChg chg="mod">
          <ac:chgData name="Alain Saleh" userId="039d1f4c-e284-49fb-82d8-3ace0e393fd6" providerId="ADAL" clId="{E3E83B6F-DCBD-6A43-BAA1-D44C8262068C}" dt="2022-06-21T15:55:51.830" v="1" actId="790"/>
          <ac:spMkLst>
            <pc:docMk/>
            <pc:sldMk cId="4182375410" sldId="330"/>
            <ac:spMk id="2" creationId="{455D1E84-802D-2147-84BC-B33E03139107}"/>
          </ac:spMkLst>
        </pc:spChg>
        <pc:spChg chg="mod">
          <ac:chgData name="Alain Saleh" userId="039d1f4c-e284-49fb-82d8-3ace0e393fd6" providerId="ADAL" clId="{E3E83B6F-DCBD-6A43-BAA1-D44C8262068C}" dt="2022-06-21T15:55:51.830" v="1" actId="790"/>
          <ac:spMkLst>
            <pc:docMk/>
            <pc:sldMk cId="4182375410" sldId="330"/>
            <ac:spMk id="5" creationId="{D1481DF1-DFAD-D24D-AA03-34C522AAA133}"/>
          </ac:spMkLst>
        </pc:spChg>
        <pc:spChg chg="mod">
          <ac:chgData name="Alain Saleh" userId="039d1f4c-e284-49fb-82d8-3ace0e393fd6" providerId="ADAL" clId="{E3E83B6F-DCBD-6A43-BAA1-D44C8262068C}" dt="2022-06-21T15:55:51.830" v="1" actId="790"/>
          <ac:spMkLst>
            <pc:docMk/>
            <pc:sldMk cId="4182375410" sldId="330"/>
            <ac:spMk id="6" creationId="{EA6547D5-02E9-5D4C-A466-B7095B2CE484}"/>
          </ac:spMkLst>
        </pc:spChg>
        <pc:spChg chg="mod">
          <ac:chgData name="Alain Saleh" userId="039d1f4c-e284-49fb-82d8-3ace0e393fd6" providerId="ADAL" clId="{E3E83B6F-DCBD-6A43-BAA1-D44C8262068C}" dt="2022-06-21T15:55:51.830" v="1" actId="790"/>
          <ac:spMkLst>
            <pc:docMk/>
            <pc:sldMk cId="4182375410" sldId="330"/>
            <ac:spMk id="11" creationId="{63BC763B-0ED4-9FD3-7CA7-445FA8344628}"/>
          </ac:spMkLst>
        </pc:spChg>
      </pc:sldChg>
      <pc:sldChg chg="modNotesTx">
        <pc:chgData name="Alain Saleh" userId="039d1f4c-e284-49fb-82d8-3ace0e393fd6" providerId="ADAL" clId="{E3E83B6F-DCBD-6A43-BAA1-D44C8262068C}" dt="2022-06-17T16:30:15.349" v="0" actId="20577"/>
        <pc:sldMkLst>
          <pc:docMk/>
          <pc:sldMk cId="4245467201" sldId="392"/>
        </pc:sldMkLst>
      </pc:sldChg>
      <pc:sldChg chg="modSp mod">
        <pc:chgData name="Alain Saleh" userId="039d1f4c-e284-49fb-82d8-3ace0e393fd6" providerId="ADAL" clId="{E3E83B6F-DCBD-6A43-BAA1-D44C8262068C}" dt="2022-06-21T16:09:56.626" v="606" actId="20577"/>
        <pc:sldMkLst>
          <pc:docMk/>
          <pc:sldMk cId="367395354" sldId="427"/>
        </pc:sldMkLst>
        <pc:spChg chg="mod">
          <ac:chgData name="Alain Saleh" userId="039d1f4c-e284-49fb-82d8-3ace0e393fd6" providerId="ADAL" clId="{E3E83B6F-DCBD-6A43-BAA1-D44C8262068C}" dt="2022-06-21T16:09:56.626" v="606" actId="20577"/>
          <ac:spMkLst>
            <pc:docMk/>
            <pc:sldMk cId="367395354" sldId="427"/>
            <ac:spMk id="4" creationId="{35923358-A147-994E-B342-070FA9336A90}"/>
          </ac:spMkLst>
        </pc:spChg>
      </pc:sldChg>
      <pc:sldChg chg="addSp modSp mod">
        <pc:chgData name="Alain Saleh" userId="039d1f4c-e284-49fb-82d8-3ace0e393fd6" providerId="ADAL" clId="{E3E83B6F-DCBD-6A43-BAA1-D44C8262068C}" dt="2022-06-21T16:00:03.411" v="244" actId="207"/>
        <pc:sldMkLst>
          <pc:docMk/>
          <pc:sldMk cId="3786874363" sldId="434"/>
        </pc:sldMkLst>
        <pc:spChg chg="add mod">
          <ac:chgData name="Alain Saleh" userId="039d1f4c-e284-49fb-82d8-3ace0e393fd6" providerId="ADAL" clId="{E3E83B6F-DCBD-6A43-BAA1-D44C8262068C}" dt="2022-06-21T16:00:03.411" v="244" actId="207"/>
          <ac:spMkLst>
            <pc:docMk/>
            <pc:sldMk cId="3786874363" sldId="434"/>
            <ac:spMk id="6" creationId="{84629FF2-03AB-A074-C52C-DC85DCD73F49}"/>
          </ac:spMkLst>
        </pc:spChg>
      </pc:sldChg>
      <pc:sldChg chg="modSp mod">
        <pc:chgData name="Alain Saleh" userId="039d1f4c-e284-49fb-82d8-3ace0e393fd6" providerId="ADAL" clId="{E3E83B6F-DCBD-6A43-BAA1-D44C8262068C}" dt="2022-06-21T16:01:54.727" v="366" actId="255"/>
        <pc:sldMkLst>
          <pc:docMk/>
          <pc:sldMk cId="3575002890" sldId="441"/>
        </pc:sldMkLst>
        <pc:spChg chg="mod">
          <ac:chgData name="Alain Saleh" userId="039d1f4c-e284-49fb-82d8-3ace0e393fd6" providerId="ADAL" clId="{E3E83B6F-DCBD-6A43-BAA1-D44C8262068C}" dt="2022-06-21T16:01:54.727" v="366" actId="255"/>
          <ac:spMkLst>
            <pc:docMk/>
            <pc:sldMk cId="3575002890" sldId="441"/>
            <ac:spMk id="6" creationId="{BFDD9DD4-5D92-1F46-BF8F-18279BC45687}"/>
          </ac:spMkLst>
        </pc:spChg>
        <pc:picChg chg="mod">
          <ac:chgData name="Alain Saleh" userId="039d1f4c-e284-49fb-82d8-3ace0e393fd6" providerId="ADAL" clId="{E3E83B6F-DCBD-6A43-BAA1-D44C8262068C}" dt="2022-06-21T16:00:17.247" v="250" actId="1036"/>
          <ac:picMkLst>
            <pc:docMk/>
            <pc:sldMk cId="3575002890" sldId="441"/>
            <ac:picMk id="13" creationId="{BA6F542F-83AD-137E-854B-CD4CCBF42FAC}"/>
          </ac:picMkLst>
        </pc:picChg>
      </pc:sldChg>
      <pc:sldChg chg="modSp mod">
        <pc:chgData name="Alain Saleh" userId="039d1f4c-e284-49fb-82d8-3ace0e393fd6" providerId="ADAL" clId="{E3E83B6F-DCBD-6A43-BAA1-D44C8262068C}" dt="2022-06-21T16:07:26.783" v="538" actId="313"/>
        <pc:sldMkLst>
          <pc:docMk/>
          <pc:sldMk cId="281890827" sldId="443"/>
        </pc:sldMkLst>
        <pc:spChg chg="mod">
          <ac:chgData name="Alain Saleh" userId="039d1f4c-e284-49fb-82d8-3ace0e393fd6" providerId="ADAL" clId="{E3E83B6F-DCBD-6A43-BAA1-D44C8262068C}" dt="2022-06-21T16:03:35.899" v="443" actId="790"/>
          <ac:spMkLst>
            <pc:docMk/>
            <pc:sldMk cId="281890827" sldId="443"/>
            <ac:spMk id="4" creationId="{ADBAA691-BE46-4843-9572-5C1E67685A77}"/>
          </ac:spMkLst>
        </pc:spChg>
        <pc:spChg chg="mod">
          <ac:chgData name="Alain Saleh" userId="039d1f4c-e284-49fb-82d8-3ace0e393fd6" providerId="ADAL" clId="{E3E83B6F-DCBD-6A43-BAA1-D44C8262068C}" dt="2022-06-21T16:06:25.656" v="510" actId="403"/>
          <ac:spMkLst>
            <pc:docMk/>
            <pc:sldMk cId="281890827" sldId="443"/>
            <ac:spMk id="6" creationId="{2CB27E9E-CD03-AC17-3F3B-53C6C53F39D1}"/>
          </ac:spMkLst>
        </pc:spChg>
        <pc:spChg chg="mod">
          <ac:chgData name="Alain Saleh" userId="039d1f4c-e284-49fb-82d8-3ace0e393fd6" providerId="ADAL" clId="{E3E83B6F-DCBD-6A43-BAA1-D44C8262068C}" dt="2022-06-21T16:07:19.264" v="531" actId="113"/>
          <ac:spMkLst>
            <pc:docMk/>
            <pc:sldMk cId="281890827" sldId="443"/>
            <ac:spMk id="8" creationId="{B81598FC-DB7D-1D45-F745-C45018F198F7}"/>
          </ac:spMkLst>
        </pc:spChg>
        <pc:spChg chg="mod">
          <ac:chgData name="Alain Saleh" userId="039d1f4c-e284-49fb-82d8-3ace0e393fd6" providerId="ADAL" clId="{E3E83B6F-DCBD-6A43-BAA1-D44C8262068C}" dt="2022-06-21T16:07:26.783" v="538" actId="313"/>
          <ac:spMkLst>
            <pc:docMk/>
            <pc:sldMk cId="281890827" sldId="443"/>
            <ac:spMk id="9" creationId="{B6D3DBCC-3FFC-89B5-2706-793BD763FA2B}"/>
          </ac:spMkLst>
        </pc:spChg>
      </pc:sldChg>
      <pc:sldChg chg="modSp mod">
        <pc:chgData name="Alain Saleh" userId="039d1f4c-e284-49fb-82d8-3ace0e393fd6" providerId="ADAL" clId="{E3E83B6F-DCBD-6A43-BAA1-D44C8262068C}" dt="2022-06-21T16:08:12.292" v="567" actId="313"/>
        <pc:sldMkLst>
          <pc:docMk/>
          <pc:sldMk cId="4109185982" sldId="446"/>
        </pc:sldMkLst>
        <pc:spChg chg="mod">
          <ac:chgData name="Alain Saleh" userId="039d1f4c-e284-49fb-82d8-3ace0e393fd6" providerId="ADAL" clId="{E3E83B6F-DCBD-6A43-BAA1-D44C8262068C}" dt="2022-06-21T16:08:12.292" v="567" actId="313"/>
          <ac:spMkLst>
            <pc:docMk/>
            <pc:sldMk cId="4109185982" sldId="446"/>
            <ac:spMk id="2" creationId="{CF2D35EE-7035-9049-9522-79AC915184E8}"/>
          </ac:spMkLst>
        </pc:spChg>
      </pc:sldChg>
      <pc:sldChg chg="modNotesTx">
        <pc:chgData name="Alain Saleh" userId="039d1f4c-e284-49fb-82d8-3ace0e393fd6" providerId="ADAL" clId="{E3E83B6F-DCBD-6A43-BAA1-D44C8262068C}" dt="2022-06-21T16:02:39.928" v="437" actId="20577"/>
        <pc:sldMkLst>
          <pc:docMk/>
          <pc:sldMk cId="1250081659" sldId="447"/>
        </pc:sldMkLst>
      </pc:sldChg>
      <pc:sldChg chg="modNotesTx">
        <pc:chgData name="Alain Saleh" userId="039d1f4c-e284-49fb-82d8-3ace0e393fd6" providerId="ADAL" clId="{E3E83B6F-DCBD-6A43-BAA1-D44C8262068C}" dt="2022-06-21T15:59:19.738" v="231" actId="20577"/>
        <pc:sldMkLst>
          <pc:docMk/>
          <pc:sldMk cId="2421250572" sldId="461"/>
        </pc:sldMkLst>
      </pc:sldChg>
      <pc:sldChg chg="modSp mod">
        <pc:chgData name="Alain Saleh" userId="039d1f4c-e284-49fb-82d8-3ace0e393fd6" providerId="ADAL" clId="{E3E83B6F-DCBD-6A43-BAA1-D44C8262068C}" dt="2022-06-21T16:07:56.209" v="563" actId="20577"/>
        <pc:sldMkLst>
          <pc:docMk/>
          <pc:sldMk cId="1038586186" sldId="463"/>
        </pc:sldMkLst>
        <pc:spChg chg="mod">
          <ac:chgData name="Alain Saleh" userId="039d1f4c-e284-49fb-82d8-3ace0e393fd6" providerId="ADAL" clId="{E3E83B6F-DCBD-6A43-BAA1-D44C8262068C}" dt="2022-06-21T16:07:56.209" v="563" actId="20577"/>
          <ac:spMkLst>
            <pc:docMk/>
            <pc:sldMk cId="1038586186" sldId="463"/>
            <ac:spMk id="8" creationId="{45B0F0AF-99BD-C556-29B4-A493788DD3BD}"/>
          </ac:spMkLst>
        </pc:spChg>
      </pc:sldChg>
      <pc:sldChg chg="modSp mod">
        <pc:chgData name="Alain Saleh" userId="039d1f4c-e284-49fb-82d8-3ace0e393fd6" providerId="ADAL" clId="{E3E83B6F-DCBD-6A43-BAA1-D44C8262068C}" dt="2022-06-21T16:08:39.163" v="594" actId="313"/>
        <pc:sldMkLst>
          <pc:docMk/>
          <pc:sldMk cId="1069278130" sldId="464"/>
        </pc:sldMkLst>
        <pc:spChg chg="mod">
          <ac:chgData name="Alain Saleh" userId="039d1f4c-e284-49fb-82d8-3ace0e393fd6" providerId="ADAL" clId="{E3E83B6F-DCBD-6A43-BAA1-D44C8262068C}" dt="2022-06-21T16:08:39.163" v="594" actId="313"/>
          <ac:spMkLst>
            <pc:docMk/>
            <pc:sldMk cId="1069278130" sldId="464"/>
            <ac:spMk id="2" creationId="{CF2D35EE-7035-9049-9522-79AC915184E8}"/>
          </ac:spMkLst>
        </pc:spChg>
      </pc:sldChg>
      <pc:sldChg chg="modSp mod">
        <pc:chgData name="Alain Saleh" userId="039d1f4c-e284-49fb-82d8-3ace0e393fd6" providerId="ADAL" clId="{E3E83B6F-DCBD-6A43-BAA1-D44C8262068C}" dt="2022-06-21T16:09:16.825" v="603" actId="114"/>
        <pc:sldMkLst>
          <pc:docMk/>
          <pc:sldMk cId="1414990909" sldId="465"/>
        </pc:sldMkLst>
        <pc:spChg chg="mod">
          <ac:chgData name="Alain Saleh" userId="039d1f4c-e284-49fb-82d8-3ace0e393fd6" providerId="ADAL" clId="{E3E83B6F-DCBD-6A43-BAA1-D44C8262068C}" dt="2022-06-21T16:08:50.386" v="595" actId="790"/>
          <ac:spMkLst>
            <pc:docMk/>
            <pc:sldMk cId="1414990909" sldId="465"/>
            <ac:spMk id="2" creationId="{CF2D35EE-7035-9049-9522-79AC915184E8}"/>
          </ac:spMkLst>
        </pc:spChg>
        <pc:spChg chg="mod">
          <ac:chgData name="Alain Saleh" userId="039d1f4c-e284-49fb-82d8-3ace0e393fd6" providerId="ADAL" clId="{E3E83B6F-DCBD-6A43-BAA1-D44C8262068C}" dt="2022-06-21T16:09:16.825" v="603" actId="114"/>
          <ac:spMkLst>
            <pc:docMk/>
            <pc:sldMk cId="1414990909" sldId="465"/>
            <ac:spMk id="6" creationId="{5B345BB3-7C31-EC9B-0091-8B6ADE163E3A}"/>
          </ac:spMkLst>
        </pc:spChg>
        <pc:spChg chg="mod">
          <ac:chgData name="Alain Saleh" userId="039d1f4c-e284-49fb-82d8-3ace0e393fd6" providerId="ADAL" clId="{E3E83B6F-DCBD-6A43-BAA1-D44C8262068C}" dt="2022-06-21T16:08:50.386" v="595" actId="790"/>
          <ac:spMkLst>
            <pc:docMk/>
            <pc:sldMk cId="1414990909" sldId="465"/>
            <ac:spMk id="7" creationId="{AF73D1FC-244C-74AB-BEA1-3A14943041ED}"/>
          </ac:spMkLst>
        </pc:spChg>
        <pc:spChg chg="mod">
          <ac:chgData name="Alain Saleh" userId="039d1f4c-e284-49fb-82d8-3ace0e393fd6" providerId="ADAL" clId="{E3E83B6F-DCBD-6A43-BAA1-D44C8262068C}" dt="2022-06-21T16:08:50.386" v="595" actId="790"/>
          <ac:spMkLst>
            <pc:docMk/>
            <pc:sldMk cId="1414990909" sldId="465"/>
            <ac:spMk id="8" creationId="{CC7EC11C-0A40-8B57-8C4A-C5A2436FD330}"/>
          </ac:spMkLst>
        </pc:spChg>
      </pc:sldChg>
      <pc:sldChg chg="modSp mod">
        <pc:chgData name="Alain Saleh" userId="039d1f4c-e284-49fb-82d8-3ace0e393fd6" providerId="ADAL" clId="{E3E83B6F-DCBD-6A43-BAA1-D44C8262068C}" dt="2022-06-21T16:09:33.453" v="604" actId="790"/>
        <pc:sldMkLst>
          <pc:docMk/>
          <pc:sldMk cId="1544718809" sldId="466"/>
        </pc:sldMkLst>
        <pc:spChg chg="mod">
          <ac:chgData name="Alain Saleh" userId="039d1f4c-e284-49fb-82d8-3ace0e393fd6" providerId="ADAL" clId="{E3E83B6F-DCBD-6A43-BAA1-D44C8262068C}" dt="2022-06-21T16:09:33.453" v="604" actId="790"/>
          <ac:spMkLst>
            <pc:docMk/>
            <pc:sldMk cId="1544718809" sldId="466"/>
            <ac:spMk id="2" creationId="{CF2D35EE-7035-9049-9522-79AC915184E8}"/>
          </ac:spMkLst>
        </pc:spChg>
        <pc:spChg chg="mod">
          <ac:chgData name="Alain Saleh" userId="039d1f4c-e284-49fb-82d8-3ace0e393fd6" providerId="ADAL" clId="{E3E83B6F-DCBD-6A43-BAA1-D44C8262068C}" dt="2022-06-21T16:09:33.453" v="604" actId="790"/>
          <ac:spMkLst>
            <pc:docMk/>
            <pc:sldMk cId="1544718809" sldId="466"/>
            <ac:spMk id="6" creationId="{5B345BB3-7C31-EC9B-0091-8B6ADE163E3A}"/>
          </ac:spMkLst>
        </pc:spChg>
        <pc:spChg chg="mod">
          <ac:chgData name="Alain Saleh" userId="039d1f4c-e284-49fb-82d8-3ace0e393fd6" providerId="ADAL" clId="{E3E83B6F-DCBD-6A43-BAA1-D44C8262068C}" dt="2022-06-21T16:09:33.453" v="604" actId="790"/>
          <ac:spMkLst>
            <pc:docMk/>
            <pc:sldMk cId="1544718809" sldId="466"/>
            <ac:spMk id="7" creationId="{AF73D1FC-244C-74AB-BEA1-3A14943041ED}"/>
          </ac:spMkLst>
        </pc:spChg>
        <pc:spChg chg="mod">
          <ac:chgData name="Alain Saleh" userId="039d1f4c-e284-49fb-82d8-3ace0e393fd6" providerId="ADAL" clId="{E3E83B6F-DCBD-6A43-BAA1-D44C8262068C}" dt="2022-06-21T16:09:33.453" v="604" actId="790"/>
          <ac:spMkLst>
            <pc:docMk/>
            <pc:sldMk cId="1544718809" sldId="466"/>
            <ac:spMk id="8" creationId="{CC7EC11C-0A40-8B57-8C4A-C5A2436FD330}"/>
          </ac:spMkLst>
        </pc:spChg>
        <pc:spChg chg="mod">
          <ac:chgData name="Alain Saleh" userId="039d1f4c-e284-49fb-82d8-3ace0e393fd6" providerId="ADAL" clId="{E3E83B6F-DCBD-6A43-BAA1-D44C8262068C}" dt="2022-06-21T16:09:33.453" v="604" actId="790"/>
          <ac:spMkLst>
            <pc:docMk/>
            <pc:sldMk cId="1544718809" sldId="466"/>
            <ac:spMk id="23" creationId="{8FF07A2C-CC0B-1F3B-F967-2CAC46B2974D}"/>
          </ac:spMkLst>
        </pc:spChg>
        <pc:spChg chg="mod">
          <ac:chgData name="Alain Saleh" userId="039d1f4c-e284-49fb-82d8-3ace0e393fd6" providerId="ADAL" clId="{E3E83B6F-DCBD-6A43-BAA1-D44C8262068C}" dt="2022-06-21T16:09:33.453" v="604" actId="790"/>
          <ac:spMkLst>
            <pc:docMk/>
            <pc:sldMk cId="1544718809" sldId="466"/>
            <ac:spMk id="24" creationId="{A64F9BDC-2844-4B07-A33E-895D33ECD051}"/>
          </ac:spMkLst>
        </pc:spChg>
      </pc:sldChg>
      <pc:sldChg chg="modSp mod">
        <pc:chgData name="Alain Saleh" userId="039d1f4c-e284-49fb-82d8-3ace0e393fd6" providerId="ADAL" clId="{E3E83B6F-DCBD-6A43-BAA1-D44C8262068C}" dt="2022-06-21T16:09:43.668" v="605" actId="790"/>
        <pc:sldMkLst>
          <pc:docMk/>
          <pc:sldMk cId="345091377" sldId="467"/>
        </pc:sldMkLst>
        <pc:spChg chg="mod">
          <ac:chgData name="Alain Saleh" userId="039d1f4c-e284-49fb-82d8-3ace0e393fd6" providerId="ADAL" clId="{E3E83B6F-DCBD-6A43-BAA1-D44C8262068C}" dt="2022-06-21T16:09:43.668" v="605" actId="790"/>
          <ac:spMkLst>
            <pc:docMk/>
            <pc:sldMk cId="345091377" sldId="467"/>
            <ac:spMk id="2" creationId="{CF2D35EE-7035-9049-9522-79AC915184E8}"/>
          </ac:spMkLst>
        </pc:spChg>
        <pc:spChg chg="mod">
          <ac:chgData name="Alain Saleh" userId="039d1f4c-e284-49fb-82d8-3ace0e393fd6" providerId="ADAL" clId="{E3E83B6F-DCBD-6A43-BAA1-D44C8262068C}" dt="2022-06-21T16:09:43.668" v="605" actId="790"/>
          <ac:spMkLst>
            <pc:docMk/>
            <pc:sldMk cId="345091377" sldId="467"/>
            <ac:spMk id="6" creationId="{5B345BB3-7C31-EC9B-0091-8B6ADE163E3A}"/>
          </ac:spMkLst>
        </pc:spChg>
        <pc:spChg chg="mod">
          <ac:chgData name="Alain Saleh" userId="039d1f4c-e284-49fb-82d8-3ace0e393fd6" providerId="ADAL" clId="{E3E83B6F-DCBD-6A43-BAA1-D44C8262068C}" dt="2022-06-21T16:09:43.668" v="605" actId="790"/>
          <ac:spMkLst>
            <pc:docMk/>
            <pc:sldMk cId="345091377" sldId="467"/>
            <ac:spMk id="7" creationId="{AF73D1FC-244C-74AB-BEA1-3A14943041ED}"/>
          </ac:spMkLst>
        </pc:spChg>
        <pc:spChg chg="mod">
          <ac:chgData name="Alain Saleh" userId="039d1f4c-e284-49fb-82d8-3ace0e393fd6" providerId="ADAL" clId="{E3E83B6F-DCBD-6A43-BAA1-D44C8262068C}" dt="2022-06-21T16:09:43.668" v="605" actId="790"/>
          <ac:spMkLst>
            <pc:docMk/>
            <pc:sldMk cId="345091377" sldId="467"/>
            <ac:spMk id="8" creationId="{CC7EC11C-0A40-8B57-8C4A-C5A2436FD330}"/>
          </ac:spMkLst>
        </pc:spChg>
        <pc:spChg chg="mod">
          <ac:chgData name="Alain Saleh" userId="039d1f4c-e284-49fb-82d8-3ace0e393fd6" providerId="ADAL" clId="{E3E83B6F-DCBD-6A43-BAA1-D44C8262068C}" dt="2022-06-21T16:09:43.668" v="605" actId="790"/>
          <ac:spMkLst>
            <pc:docMk/>
            <pc:sldMk cId="345091377" sldId="467"/>
            <ac:spMk id="13" creationId="{C3FC2EC8-5484-7343-8781-FDA8C2570197}"/>
          </ac:spMkLst>
        </pc:spChg>
      </pc:sldChg>
    </pc:docChg>
  </pc:docChgLst>
  <pc:docChgLst>
    <pc:chgData name="Alain Saleh" userId="039d1f4c-e284-49fb-82d8-3ace0e393fd6" providerId="ADAL" clId="{835D0B94-9C88-9F4D-A9EA-00CC13924F8A}"/>
    <pc:docChg chg="undo custSel delSld modSld addSection delSection modSection">
      <pc:chgData name="Alain Saleh" userId="039d1f4c-e284-49fb-82d8-3ace0e393fd6" providerId="ADAL" clId="{835D0B94-9C88-9F4D-A9EA-00CC13924F8A}" dt="2022-06-13T17:33:50.177" v="2393" actId="18676"/>
      <pc:docMkLst>
        <pc:docMk/>
      </pc:docMkLst>
      <pc:sldChg chg="del">
        <pc:chgData name="Alain Saleh" userId="039d1f4c-e284-49fb-82d8-3ace0e393fd6" providerId="ADAL" clId="{835D0B94-9C88-9F4D-A9EA-00CC13924F8A}" dt="2022-06-13T17:33:44.497" v="2392" actId="18676"/>
        <pc:sldMkLst>
          <pc:docMk/>
          <pc:sldMk cId="3024497854" sldId="309"/>
        </pc:sldMkLst>
      </pc:sldChg>
      <pc:sldChg chg="modSp mod delCm">
        <pc:chgData name="Alain Saleh" userId="039d1f4c-e284-49fb-82d8-3ace0e393fd6" providerId="ADAL" clId="{835D0B94-9C88-9F4D-A9EA-00CC13924F8A}" dt="2022-06-13T13:01:27.576" v="71" actId="14100"/>
        <pc:sldMkLst>
          <pc:docMk/>
          <pc:sldMk cId="4182375410" sldId="330"/>
        </pc:sldMkLst>
        <pc:spChg chg="mod">
          <ac:chgData name="Alain Saleh" userId="039d1f4c-e284-49fb-82d8-3ace0e393fd6" providerId="ADAL" clId="{835D0B94-9C88-9F4D-A9EA-00CC13924F8A}" dt="2022-06-13T13:00:40.522" v="53" actId="20577"/>
          <ac:spMkLst>
            <pc:docMk/>
            <pc:sldMk cId="4182375410" sldId="330"/>
            <ac:spMk id="2" creationId="{455D1E84-802D-2147-84BC-B33E03139107}"/>
          </ac:spMkLst>
        </pc:spChg>
        <pc:picChg chg="mod modCrop">
          <ac:chgData name="Alain Saleh" userId="039d1f4c-e284-49fb-82d8-3ace0e393fd6" providerId="ADAL" clId="{835D0B94-9C88-9F4D-A9EA-00CC13924F8A}" dt="2022-06-13T13:01:27.576" v="71" actId="14100"/>
          <ac:picMkLst>
            <pc:docMk/>
            <pc:sldMk cId="4182375410" sldId="330"/>
            <ac:picMk id="13" creationId="{2D7EF3E1-1DA6-501F-4BD6-1B86FF8EF788}"/>
          </ac:picMkLst>
        </pc:picChg>
      </pc:sldChg>
      <pc:sldChg chg="modNotesTx">
        <pc:chgData name="Alain Saleh" userId="039d1f4c-e284-49fb-82d8-3ace0e393fd6" providerId="ADAL" clId="{835D0B94-9C88-9F4D-A9EA-00CC13924F8A}" dt="2022-06-13T13:04:30.335" v="476" actId="20577"/>
        <pc:sldMkLst>
          <pc:docMk/>
          <pc:sldMk cId="4245467201" sldId="392"/>
        </pc:sldMkLst>
      </pc:sldChg>
      <pc:sldChg chg="modNotesTx">
        <pc:chgData name="Alain Saleh" userId="039d1f4c-e284-49fb-82d8-3ace0e393fd6" providerId="ADAL" clId="{835D0B94-9C88-9F4D-A9EA-00CC13924F8A}" dt="2022-06-13T17:15:12.642" v="2112" actId="12"/>
        <pc:sldMkLst>
          <pc:docMk/>
          <pc:sldMk cId="169152665" sldId="393"/>
        </pc:sldMkLst>
      </pc:sldChg>
      <pc:sldChg chg="modNotesTx">
        <pc:chgData name="Alain Saleh" userId="039d1f4c-e284-49fb-82d8-3ace0e393fd6" providerId="ADAL" clId="{835D0B94-9C88-9F4D-A9EA-00CC13924F8A}" dt="2022-06-13T17:33:23.868" v="2389" actId="20577"/>
        <pc:sldMkLst>
          <pc:docMk/>
          <pc:sldMk cId="367395354" sldId="427"/>
        </pc:sldMkLst>
      </pc:sldChg>
      <pc:sldChg chg="del">
        <pc:chgData name="Alain Saleh" userId="039d1f4c-e284-49fb-82d8-3ace0e393fd6" providerId="ADAL" clId="{835D0B94-9C88-9F4D-A9EA-00CC13924F8A}" dt="2022-06-13T17:33:50.177" v="2393" actId="18676"/>
        <pc:sldMkLst>
          <pc:docMk/>
          <pc:sldMk cId="2519402216" sldId="428"/>
        </pc:sldMkLst>
      </pc:sldChg>
      <pc:sldChg chg="del">
        <pc:chgData name="Alain Saleh" userId="039d1f4c-e284-49fb-82d8-3ace0e393fd6" providerId="ADAL" clId="{835D0B94-9C88-9F4D-A9EA-00CC13924F8A}" dt="2022-06-13T17:33:50.177" v="2393" actId="18676"/>
        <pc:sldMkLst>
          <pc:docMk/>
          <pc:sldMk cId="662183641" sldId="429"/>
        </pc:sldMkLst>
      </pc:sldChg>
      <pc:sldChg chg="del">
        <pc:chgData name="Alain Saleh" userId="039d1f4c-e284-49fb-82d8-3ace0e393fd6" providerId="ADAL" clId="{835D0B94-9C88-9F4D-A9EA-00CC13924F8A}" dt="2022-06-13T17:33:50.177" v="2393" actId="18676"/>
        <pc:sldMkLst>
          <pc:docMk/>
          <pc:sldMk cId="1915171577" sldId="430"/>
        </pc:sldMkLst>
      </pc:sldChg>
      <pc:sldChg chg="modSp mod modNotesTx">
        <pc:chgData name="Alain Saleh" userId="039d1f4c-e284-49fb-82d8-3ace0e393fd6" providerId="ADAL" clId="{835D0B94-9C88-9F4D-A9EA-00CC13924F8A}" dt="2022-06-13T13:27:46.049" v="1543" actId="20577"/>
        <pc:sldMkLst>
          <pc:docMk/>
          <pc:sldMk cId="3786874363" sldId="434"/>
        </pc:sldMkLst>
        <pc:spChg chg="mod">
          <ac:chgData name="Alain Saleh" userId="039d1f4c-e284-49fb-82d8-3ace0e393fd6" providerId="ADAL" clId="{835D0B94-9C88-9F4D-A9EA-00CC13924F8A}" dt="2022-06-13T13:17:13.942" v="601" actId="20577"/>
          <ac:spMkLst>
            <pc:docMk/>
            <pc:sldMk cId="3786874363" sldId="434"/>
            <ac:spMk id="4" creationId="{7EABC734-F95D-8D48-964D-15182C0FAAD1}"/>
          </ac:spMkLst>
        </pc:spChg>
      </pc:sldChg>
      <pc:sldChg chg="modNotesTx">
        <pc:chgData name="Alain Saleh" userId="039d1f4c-e284-49fb-82d8-3ace0e393fd6" providerId="ADAL" clId="{835D0B94-9C88-9F4D-A9EA-00CC13924F8A}" dt="2022-06-13T17:31:28.285" v="2385" actId="20577"/>
        <pc:sldMkLst>
          <pc:docMk/>
          <pc:sldMk cId="3678934985" sldId="440"/>
        </pc:sldMkLst>
      </pc:sldChg>
      <pc:sldChg chg="modNotesTx">
        <pc:chgData name="Alain Saleh" userId="039d1f4c-e284-49fb-82d8-3ace0e393fd6" providerId="ADAL" clId="{835D0B94-9C88-9F4D-A9EA-00CC13924F8A}" dt="2022-06-13T17:13:52.022" v="2071" actId="20577"/>
        <pc:sldMkLst>
          <pc:docMk/>
          <pc:sldMk cId="3575002890" sldId="441"/>
        </pc:sldMkLst>
      </pc:sldChg>
      <pc:sldChg chg="del">
        <pc:chgData name="Alain Saleh" userId="039d1f4c-e284-49fb-82d8-3ace0e393fd6" providerId="ADAL" clId="{835D0B94-9C88-9F4D-A9EA-00CC13924F8A}" dt="2022-06-13T17:33:50.177" v="2393" actId="18676"/>
        <pc:sldMkLst>
          <pc:docMk/>
          <pc:sldMk cId="3183680970" sldId="442"/>
        </pc:sldMkLst>
      </pc:sldChg>
      <pc:sldChg chg="modNotesTx">
        <pc:chgData name="Alain Saleh" userId="039d1f4c-e284-49fb-82d8-3ace0e393fd6" providerId="ADAL" clId="{835D0B94-9C88-9F4D-A9EA-00CC13924F8A}" dt="2022-06-13T17:30:52.233" v="2384" actId="20577"/>
        <pc:sldMkLst>
          <pc:docMk/>
          <pc:sldMk cId="281890827" sldId="443"/>
        </pc:sldMkLst>
      </pc:sldChg>
      <pc:sldChg chg="del">
        <pc:chgData name="Alain Saleh" userId="039d1f4c-e284-49fb-82d8-3ace0e393fd6" providerId="ADAL" clId="{835D0B94-9C88-9F4D-A9EA-00CC13924F8A}" dt="2022-06-13T17:33:50.177" v="2393" actId="18676"/>
        <pc:sldMkLst>
          <pc:docMk/>
          <pc:sldMk cId="273330341" sldId="444"/>
        </pc:sldMkLst>
      </pc:sldChg>
      <pc:sldChg chg="modNotesTx">
        <pc:chgData name="Alain Saleh" userId="039d1f4c-e284-49fb-82d8-3ace0e393fd6" providerId="ADAL" clId="{835D0B94-9C88-9F4D-A9EA-00CC13924F8A}" dt="2022-06-13T17:32:12.747" v="2387" actId="20577"/>
        <pc:sldMkLst>
          <pc:docMk/>
          <pc:sldMk cId="4109185982" sldId="446"/>
        </pc:sldMkLst>
      </pc:sldChg>
      <pc:sldChg chg="modNotesTx">
        <pc:chgData name="Alain Saleh" userId="039d1f4c-e284-49fb-82d8-3ace0e393fd6" providerId="ADAL" clId="{835D0B94-9C88-9F4D-A9EA-00CC13924F8A}" dt="2022-06-13T17:06:00.328" v="1770" actId="20577"/>
        <pc:sldMkLst>
          <pc:docMk/>
          <pc:sldMk cId="1250081659" sldId="447"/>
        </pc:sldMkLst>
      </pc:sldChg>
      <pc:sldChg chg="del">
        <pc:chgData name="Alain Saleh" userId="039d1f4c-e284-49fb-82d8-3ace0e393fd6" providerId="ADAL" clId="{835D0B94-9C88-9F4D-A9EA-00CC13924F8A}" dt="2022-06-13T17:33:44.497" v="2392" actId="18676"/>
        <pc:sldMkLst>
          <pc:docMk/>
          <pc:sldMk cId="937391278" sldId="457"/>
        </pc:sldMkLst>
      </pc:sldChg>
      <pc:sldChg chg="del">
        <pc:chgData name="Alain Saleh" userId="039d1f4c-e284-49fb-82d8-3ace0e393fd6" providerId="ADAL" clId="{835D0B94-9C88-9F4D-A9EA-00CC13924F8A}" dt="2022-06-13T17:33:44.497" v="2392" actId="18676"/>
        <pc:sldMkLst>
          <pc:docMk/>
          <pc:sldMk cId="2155889794" sldId="458"/>
        </pc:sldMkLst>
      </pc:sldChg>
      <pc:sldChg chg="modNotesTx">
        <pc:chgData name="Alain Saleh" userId="039d1f4c-e284-49fb-82d8-3ace0e393fd6" providerId="ADAL" clId="{835D0B94-9C88-9F4D-A9EA-00CC13924F8A}" dt="2022-06-13T13:08:44.746" v="597" actId="20577"/>
        <pc:sldMkLst>
          <pc:docMk/>
          <pc:sldMk cId="3319717553" sldId="460"/>
        </pc:sldMkLst>
      </pc:sldChg>
      <pc:sldChg chg="modNotesTx">
        <pc:chgData name="Alain Saleh" userId="039d1f4c-e284-49fb-82d8-3ace0e393fd6" providerId="ADAL" clId="{835D0B94-9C88-9F4D-A9EA-00CC13924F8A}" dt="2022-06-13T17:23:23.435" v="2192" actId="20577"/>
        <pc:sldMkLst>
          <pc:docMk/>
          <pc:sldMk cId="1945452627" sldId="462"/>
        </pc:sldMkLst>
      </pc:sldChg>
      <pc:sldChg chg="modNotesTx">
        <pc:chgData name="Alain Saleh" userId="039d1f4c-e284-49fb-82d8-3ace0e393fd6" providerId="ADAL" clId="{835D0B94-9C88-9F4D-A9EA-00CC13924F8A}" dt="2022-06-13T17:32:07.608" v="2386" actId="20577"/>
        <pc:sldMkLst>
          <pc:docMk/>
          <pc:sldMk cId="1069278130" sldId="464"/>
        </pc:sldMkLst>
      </pc:sldChg>
    </pc:docChg>
  </pc:docChgLst>
  <pc:docChgLst>
    <pc:chgData name="Alain Saleh" userId="S::alains@yorku.ca::039d1f4c-e284-49fb-82d8-3ace0e393fd6" providerId="AD" clId="Web-{846DE10A-49FA-D34C-8A7F-5DA930392CE3}"/>
    <pc:docChg chg="">
      <pc:chgData name="Alain Saleh" userId="S::alains@yorku.ca::039d1f4c-e284-49fb-82d8-3ace0e393fd6" providerId="AD" clId="Web-{846DE10A-49FA-D34C-8A7F-5DA930392CE3}" dt="2022-06-17T16:32:03.412" v="0"/>
      <pc:docMkLst>
        <pc:docMk/>
      </pc:docMkLst>
      <pc:sldChg chg="delCm">
        <pc:chgData name="Alain Saleh" userId="S::alains@yorku.ca::039d1f4c-e284-49fb-82d8-3ace0e393fd6" providerId="AD" clId="Web-{846DE10A-49FA-D34C-8A7F-5DA930392CE3}" dt="2022-06-17T16:32:03.412" v="0"/>
        <pc:sldMkLst>
          <pc:docMk/>
          <pc:sldMk cId="4245467201" sldId="3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970D4-BDDA-914A-83D5-0BA0FBC1D874}" type="datetimeFigureOut">
              <a:rPr lang="en-US" smtClean="0"/>
              <a:t>6/21/22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6C0F6B-90C6-CD41-AF20-328E4F0F7295}" type="slidenum">
              <a:rPr lang="en-US" smtClean="0"/>
              <a:t>‹#›</a:t>
            </a:fld>
            <a:endParaRPr lang="en-US"/>
          </a:p>
        </p:txBody>
      </p:sp>
    </p:spTree>
    <p:extLst>
      <p:ext uri="{BB962C8B-B14F-4D97-AF65-F5344CB8AC3E}">
        <p14:creationId xmlns:p14="http://schemas.microsoft.com/office/powerpoint/2010/main" val="3510355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forms.office.com/Pages/ResponsePage.aspx?id=GBNTNBFw1E-H8KQ4FsSb0L8N1d_yUs5Bh2luzDQRh6BUREJOU09URjkwUFdURUhLOExMUVFGTlhDOC4u"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forms.office.com/Pages/ResponsePage.aspx?id=GBNTNBFw1E-H8KQ4FsSb0L8N1d_yUs5Bh2luzDQRh6BUM0hIMkFEV0oxSlo5MkJHTDBMRE5YUjVITy4u"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entimeter.com/app/presentation/2796b612ac686c5b4142fc76f1801ae6/55b4c1498681"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menti.com/"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a:t>
            </a:fld>
            <a:endParaRPr lang="en-US"/>
          </a:p>
        </p:txBody>
      </p:sp>
    </p:spTree>
    <p:extLst>
      <p:ext uri="{BB962C8B-B14F-4D97-AF65-F5344CB8AC3E}">
        <p14:creationId xmlns:p14="http://schemas.microsoft.com/office/powerpoint/2010/main" val="1763598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 </a:t>
            </a:r>
            <a:r>
              <a:rPr lang="en-US" dirty="0" err="1"/>
              <a:t>exemples</a:t>
            </a:r>
            <a:r>
              <a:rPr lang="en-US" dirty="0"/>
              <a:t> de </a:t>
            </a:r>
            <a:r>
              <a:rPr lang="en-US" dirty="0" err="1"/>
              <a:t>réponses</a:t>
            </a:r>
            <a:r>
              <a:rPr lang="en-US" dirty="0"/>
              <a:t> à </a:t>
            </a:r>
            <a:r>
              <a:rPr lang="en-US" dirty="0" err="1"/>
              <a:t>ces</a:t>
            </a:r>
            <a:r>
              <a:rPr lang="en-US" dirty="0"/>
              <a:t> trois questions </a:t>
            </a:r>
            <a:r>
              <a:rPr lang="en-US" dirty="0" err="1"/>
              <a:t>figurent</a:t>
            </a:r>
            <a:r>
              <a:rPr lang="en-US" dirty="0"/>
              <a:t> dans le document maître. </a:t>
            </a:r>
            <a:r>
              <a:rPr lang="en-US" dirty="0" err="1"/>
              <a:t>Ils</a:t>
            </a:r>
            <a:r>
              <a:rPr lang="en-US" dirty="0"/>
              <a:t> </a:t>
            </a:r>
            <a:r>
              <a:rPr lang="en-US" dirty="0" err="1"/>
              <a:t>sont</a:t>
            </a:r>
            <a:r>
              <a:rPr lang="en-US" dirty="0"/>
              <a:t> </a:t>
            </a:r>
            <a:r>
              <a:rPr lang="en-US" dirty="0" err="1"/>
              <a:t>également</a:t>
            </a:r>
            <a:r>
              <a:rPr lang="en-US" dirty="0"/>
              <a:t> </a:t>
            </a:r>
            <a:r>
              <a:rPr lang="en-US" dirty="0" err="1"/>
              <a:t>copiés</a:t>
            </a:r>
            <a:r>
              <a:rPr lang="en-US" dirty="0"/>
              <a:t> ci-dessous, </a:t>
            </a:r>
            <a:r>
              <a:rPr lang="en-US" dirty="0" err="1"/>
              <a:t>mais</a:t>
            </a:r>
            <a:r>
              <a:rPr lang="en-US" dirty="0"/>
              <a:t> </a:t>
            </a:r>
            <a:r>
              <a:rPr lang="en-US" dirty="0" err="1"/>
              <a:t>vous</a:t>
            </a:r>
            <a:r>
              <a:rPr lang="en-US" dirty="0"/>
              <a:t> </a:t>
            </a:r>
            <a:r>
              <a:rPr lang="en-US" dirty="0" err="1"/>
              <a:t>n'avez</a:t>
            </a:r>
            <a:r>
              <a:rPr lang="en-US" dirty="0"/>
              <a:t> pas </a:t>
            </a:r>
            <a:r>
              <a:rPr lang="en-US" dirty="0" err="1"/>
              <a:t>besoin</a:t>
            </a:r>
            <a:r>
              <a:rPr lang="en-US" dirty="0"/>
              <a:t> de les lire à haute </a:t>
            </a:r>
            <a:r>
              <a:rPr lang="en-US" dirty="0" err="1"/>
              <a:t>voix</a:t>
            </a:r>
            <a:r>
              <a:rPr lang="en-US" dirty="0"/>
              <a:t>. </a:t>
            </a:r>
            <a:r>
              <a:rPr lang="en-US" dirty="0" err="1"/>
              <a:t>Ils</a:t>
            </a:r>
            <a:r>
              <a:rPr lang="en-US" dirty="0"/>
              <a:t> </a:t>
            </a:r>
            <a:r>
              <a:rPr lang="en-US" dirty="0" err="1"/>
              <a:t>sont</a:t>
            </a:r>
            <a:r>
              <a:rPr lang="en-US" dirty="0"/>
              <a:t> pour </a:t>
            </a:r>
            <a:r>
              <a:rPr lang="en-US" dirty="0" err="1"/>
              <a:t>votre</a:t>
            </a:r>
            <a:r>
              <a:rPr lang="en-US" dirty="0"/>
              <a:t> information.</a:t>
            </a:r>
          </a:p>
          <a:p>
            <a:endParaRPr lang="en-US" dirty="0"/>
          </a:p>
          <a:p>
            <a:r>
              <a:rPr lang="fr-CA" dirty="0"/>
              <a:t>Exemple d’intervention quand la majorité ont opté pour la première réponse </a:t>
            </a:r>
            <a:r>
              <a:rPr lang="fr-CA" kern="1200" dirty="0">
                <a:effectLst/>
              </a:rPr>
              <a:t>:</a:t>
            </a:r>
            <a:r>
              <a:rPr lang="fr-CA" dirty="0"/>
              <a:t> </a:t>
            </a:r>
            <a:endParaRPr lang="en-CA" kern="1200" dirty="0">
              <a:effectLst/>
              <a:ea typeface="+mn-ea"/>
              <a:cs typeface="+mn-cs"/>
            </a:endParaRPr>
          </a:p>
          <a:p>
            <a:endParaRPr lang="en-CA" kern="1200" dirty="0">
              <a:effectLst/>
              <a:ea typeface="+mn-ea"/>
              <a:cs typeface="+mn-cs"/>
            </a:endParaRPr>
          </a:p>
          <a:p>
            <a:r>
              <a:rPr lang="fr-CA" i="1" dirty="0"/>
              <a:t>Je vois donc que beaucoup d’entre vous ont choisi la première </a:t>
            </a:r>
            <a:r>
              <a:rPr lang="fr-CA" i="1" kern="1200" dirty="0">
                <a:effectLst/>
              </a:rPr>
              <a:t>option, </a:t>
            </a:r>
            <a:r>
              <a:rPr lang="fr-CA" i="1" dirty="0"/>
              <a:t>ce qui est plutôt normal</a:t>
            </a:r>
            <a:r>
              <a:rPr lang="fr-CA" i="1" kern="1200" dirty="0">
                <a:effectLst/>
              </a:rPr>
              <a:t>! </a:t>
            </a:r>
            <a:r>
              <a:rPr lang="fr-CA" i="1" dirty="0"/>
              <a:t>Il est vrai que le problème semble insurmontable ou qu’il semble que toute </a:t>
            </a:r>
            <a:r>
              <a:rPr lang="fr-CA" i="1" kern="1200" dirty="0">
                <a:effectLst/>
              </a:rPr>
              <a:t>action </a:t>
            </a:r>
            <a:r>
              <a:rPr lang="fr-CA" i="1" dirty="0"/>
              <a:t>que nous prenons n’aura aucun effet vu la taille de certaines de ces entreprises</a:t>
            </a:r>
            <a:r>
              <a:rPr lang="fr-CA" i="1" kern="1200" dirty="0">
                <a:effectLst/>
              </a:rPr>
              <a:t>. </a:t>
            </a:r>
            <a:r>
              <a:rPr lang="fr-CA" i="1" dirty="0"/>
              <a:t>Mais si nous pensons que les problèmes ne peuvent pas être résolus simplement parce que notre adversaire est imposant</a:t>
            </a:r>
            <a:r>
              <a:rPr lang="fr-CA" i="1" kern="1200" dirty="0">
                <a:effectLst/>
              </a:rPr>
              <a:t>, </a:t>
            </a:r>
            <a:r>
              <a:rPr lang="fr-CA" i="1" dirty="0"/>
              <a:t>alors pratiquement tous les problèmes du passé n’auraient jamais pu être résolus. Pourtant</a:t>
            </a:r>
            <a:r>
              <a:rPr lang="fr-CA" i="1" kern="1200" dirty="0">
                <a:effectLst/>
              </a:rPr>
              <a:t>, </a:t>
            </a:r>
            <a:r>
              <a:rPr lang="fr-CA" i="1" dirty="0"/>
              <a:t>ils l’ont été</a:t>
            </a:r>
            <a:r>
              <a:rPr lang="fr-CA" i="1" kern="1200" dirty="0">
                <a:effectLst/>
              </a:rPr>
              <a:t>! </a:t>
            </a:r>
            <a:r>
              <a:rPr lang="fr-CA" i="1" dirty="0"/>
              <a:t>Il est </a:t>
            </a:r>
            <a:r>
              <a:rPr lang="fr-CA" i="1" kern="1200" dirty="0">
                <a:effectLst/>
              </a:rPr>
              <a:t>important </a:t>
            </a:r>
            <a:r>
              <a:rPr lang="fr-CA" i="1" dirty="0"/>
              <a:t>de se rappeler que le pouvoir réside dans le nombre</a:t>
            </a:r>
            <a:r>
              <a:rPr lang="fr-CA" i="1" kern="1200" dirty="0">
                <a:effectLst/>
              </a:rPr>
              <a:t>, </a:t>
            </a:r>
            <a:r>
              <a:rPr lang="fr-CA" i="1" dirty="0"/>
              <a:t>que ce soit en tant que particuliers ou en tant que groupes</a:t>
            </a:r>
            <a:r>
              <a:rPr lang="fr-CA" i="1" kern="1200" dirty="0">
                <a:effectLst/>
              </a:rPr>
              <a:t>. </a:t>
            </a:r>
            <a:r>
              <a:rPr lang="fr-CA" i="1" dirty="0"/>
              <a:t>Et comme il s’agit d’un problème qui concerne toutes les personnes connectées à </a:t>
            </a:r>
            <a:r>
              <a:rPr lang="fr-CA" i="1" kern="1200" dirty="0">
                <a:effectLst/>
              </a:rPr>
              <a:t>Internet, </a:t>
            </a:r>
            <a:r>
              <a:rPr lang="fr-CA" i="1" dirty="0"/>
              <a:t>cela représente un nombre gigantesque de personnes! Notre objectif principal est de créer un avenir où les utilisatrices et utilisateurs n’auront pas à choisir entre être en ligne et voir leurs informations récoltées ou se déconnecter pour toujours, mais plutôt de disposer de systèmes plus sûrs, disponibles par achat ou grâce à un meilleur financement des technologies (dont nous parlerons plus tard), ce qui rendra forcément l’expérience en ligne plus sûres pour toutes et tous.</a:t>
            </a:r>
            <a:endParaRPr lang="en-CA" dirty="0"/>
          </a:p>
          <a:p>
            <a:endParaRPr lang="en-CA" dirty="0"/>
          </a:p>
          <a:p>
            <a:r>
              <a:rPr lang="fr-CA" dirty="0"/>
              <a:t>Exemple d’intervention quand la majorité ont opté pour la deuxième réponse : </a:t>
            </a:r>
            <a:endParaRPr lang="en-CA" dirty="0"/>
          </a:p>
          <a:p>
            <a:endParaRPr lang="en-CA" dirty="0"/>
          </a:p>
          <a:p>
            <a:r>
              <a:rPr lang="fr-CA" i="1" dirty="0"/>
              <a:t>Je vois donc que beaucoup d’entre vous ont choisi la deuxième option, ce qui n’a rien d’étonnant : la situation est en effet irritante, inquiétante et effrayante! Aujourd’hui, on peut seulement choisir entre faire partie des systèmes, des outils et des applis qui recueillent ses données ou être exclu du monde en ligne. C’est un faux choix, car beaucoup de gens ne peuvent pas se permettre d’être exclus du monde en ligne, ce qui est très compréhensible dans notre monde hautement connecté. Notre objectif principal est de créer un avenir où les utilisatrices et utilisateurs n’auront pas à faire ce choix, mais où des systèmes plus sûrs seront disponibles par achat ou grâce à un meilleur financement des technologies (dont nous parlerons plus tard), ce qui rendra forcément l’expérience en ligne plus sûre pour toutes et tous. </a:t>
            </a:r>
            <a:endParaRPr lang="en-CA" dirty="0"/>
          </a:p>
          <a:p>
            <a:endParaRPr lang="en-CA" dirty="0"/>
          </a:p>
          <a:p>
            <a:r>
              <a:rPr lang="fr-CA" dirty="0"/>
              <a:t>Exemple d’intervention quand la majorité ont opté pour la troisième réponse : </a:t>
            </a:r>
            <a:endParaRPr lang="en-CA" dirty="0"/>
          </a:p>
          <a:p>
            <a:endParaRPr lang="en-CA" dirty="0"/>
          </a:p>
          <a:p>
            <a:r>
              <a:rPr lang="fr-CA" i="1" dirty="0"/>
              <a:t>Je vois donc que beaucoup d’entre vous ont choisi la troisième option, ce qui est vraiment enthousiasmant</a:t>
            </a:r>
            <a:r>
              <a:rPr lang="fr-CA" i="1" kern="1200" dirty="0">
                <a:effectLst/>
              </a:rPr>
              <a:t>! </a:t>
            </a:r>
            <a:r>
              <a:rPr lang="fr-CA" i="1" dirty="0"/>
              <a:t>Cela montre que cet atelier </a:t>
            </a:r>
            <a:r>
              <a:rPr lang="fr-CA" i="1" kern="1200" dirty="0">
                <a:effectLst/>
              </a:rPr>
              <a:t>a </a:t>
            </a:r>
            <a:r>
              <a:rPr lang="fr-CA" i="1" dirty="0"/>
              <a:t>allumé une sorte d’étincelle, petite ou grande, chez la plupart d’entre vous, pour essayer de changer les systèmes dont nous faisons partie. Bien sûr, ce ne sera pas facile, mais c’est l’un des défis auxquels nous sommes confrontés dans le domaine de la communication! Notre objectif principal est de créer un avenir où les utilisatrices et utilisateurs n’auront pas à choisir entre être en ligne et voir leurs informations collectées ou se déconnecter pour toujours, mais plutôt de disposer de systèmes plus sûrs</a:t>
            </a:r>
            <a:r>
              <a:rPr lang="fr-CA" i="1" kern="1200" dirty="0">
                <a:effectLst/>
              </a:rPr>
              <a:t>, </a:t>
            </a:r>
            <a:r>
              <a:rPr lang="fr-CA" i="1" dirty="0"/>
              <a:t>disponibles par achat ou grâce à un meilleur financement des technologies </a:t>
            </a:r>
            <a:r>
              <a:rPr lang="fr-CA" i="1" kern="1200" dirty="0">
                <a:effectLst/>
              </a:rPr>
              <a:t>(</a:t>
            </a:r>
            <a:r>
              <a:rPr lang="fr-CA" i="1" dirty="0"/>
              <a:t>dont nous parlerons plus tard</a:t>
            </a:r>
            <a:r>
              <a:rPr lang="fr-CA" i="1" kern="1200" dirty="0">
                <a:effectLst/>
              </a:rPr>
              <a:t>), </a:t>
            </a:r>
            <a:r>
              <a:rPr lang="fr-CA" i="1" dirty="0"/>
              <a:t>ce qui rendra forcément l’expérience en ligne plus sûre pour toutes et tous</a:t>
            </a:r>
            <a:r>
              <a:rPr lang="fr-CA" i="1" kern="1200" dirty="0">
                <a:effectLst/>
              </a:rPr>
              <a:t>.</a:t>
            </a:r>
            <a:endParaRPr lang="fr-CA" kern="1200" dirty="0">
              <a:effectLst/>
            </a:endParaRPr>
          </a:p>
          <a:p>
            <a:endParaRPr lang="en-CA" sz="1200" kern="1200" dirty="0">
              <a:solidFill>
                <a:schemeClr val="tx1"/>
              </a:solidFill>
              <a:effectLst/>
              <a:latin typeface="+mn-lt"/>
              <a:cs typeface="Calibri"/>
            </a:endParaRPr>
          </a:p>
          <a:p>
            <a:r>
              <a:rPr lang="fr-CA" dirty="0"/>
              <a:t>Exemples d’intervention quand les réponses sont partagées : </a:t>
            </a:r>
            <a:endParaRPr lang="en-CA" dirty="0"/>
          </a:p>
          <a:p>
            <a:endParaRPr lang="en-CA" dirty="0"/>
          </a:p>
          <a:p>
            <a:r>
              <a:rPr lang="fr-CA" i="1" dirty="0"/>
              <a:t>Il y a donc une grande variété de réponses! Certaines et certains semblent dépassés par la question, d’autres sont en colère ou ont peur, ce qui est tout à fait normal! Mais ce qu’il faut garder à l’esprit, c’est que si suffisamment de personnes sont inquiètes, effrayées ou en ont assez de quelque chose, cela débouchera, on l’espère, sur un mouvement où de plus en plus de personnes commenceront à s’intéresser à la question, ce qui aura pour effet de transformer des systèmes entiers! Notre objectif principal est de créer un avenir où les utilisatrices et utilisateurs n’auront pas à choisir entre être en ligne et voir leurs informations collectées ou se déconnecter pour toujours, mais plutôt de disposer de systèmes plus sûrs, disponibles par achat ou grâce à un meilleur financement des technologies (dont nous parlerons plus tard), ce qui rendra forcément l’expérience en ligne plus sûre pour toutes et tous.</a:t>
            </a:r>
            <a:r>
              <a:rPr lang="en-CA" sz="1200" kern="1200" dirty="0">
                <a:solidFill>
                  <a:schemeClr val="tx1"/>
                </a:solidFill>
                <a:effectLst/>
                <a:latin typeface="+mn-lt"/>
                <a:ea typeface="+mn-ea"/>
                <a:cs typeface="+mn-cs"/>
              </a:rPr>
              <a:t> </a:t>
            </a:r>
            <a:endParaRPr lang="en-CA" sz="1200" kern="1200" dirty="0">
              <a:solidFill>
                <a:schemeClr val="tx1"/>
              </a:solidFill>
              <a:effectLst/>
              <a:latin typeface="+mn-lt"/>
              <a:cs typeface="Calibri"/>
            </a:endParaRPr>
          </a:p>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11</a:t>
            </a:fld>
            <a:endParaRPr lang="en-US"/>
          </a:p>
        </p:txBody>
      </p:sp>
    </p:spTree>
    <p:extLst>
      <p:ext uri="{BB962C8B-B14F-4D97-AF65-F5344CB8AC3E}">
        <p14:creationId xmlns:p14="http://schemas.microsoft.com/office/powerpoint/2010/main" val="2751543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i="1" dirty="0"/>
              <a:t>Il existe de nombreux militants et militantes</a:t>
            </a:r>
            <a:r>
              <a:rPr lang="fr-CA" i="1" kern="1200" dirty="0">
                <a:effectLst/>
              </a:rPr>
              <a:t>, </a:t>
            </a:r>
            <a:r>
              <a:rPr lang="fr-CA" i="1" dirty="0"/>
              <a:t>outils en ligne et applis de remplacement qui favorisent des espaces en ligne plus équitables et plus sûrs et qui ont à cœur les intérêts des utilisatrices et des utilisateurs</a:t>
            </a:r>
            <a:r>
              <a:rPr lang="fr-CA" i="1" kern="1200" dirty="0">
                <a:effectLst/>
              </a:rPr>
              <a:t>. </a:t>
            </a:r>
            <a:r>
              <a:rPr lang="fr-CA" i="1" dirty="0"/>
              <a:t>Tu retourneras chez toi aujourd’hui avec ton propre </a:t>
            </a:r>
            <a:r>
              <a:rPr lang="fr-CA" i="1" kern="1200" dirty="0">
                <a:effectLst/>
              </a:rPr>
              <a:t>guide </a:t>
            </a:r>
            <a:r>
              <a:rPr lang="fr-CA" i="1" dirty="0"/>
              <a:t>contenant une liste de personnes que tu pourras suivre et de documentaires que tu pourras regarder sur la confidentialité des données et le capitalisme de </a:t>
            </a:r>
            <a:r>
              <a:rPr lang="fr-CA" i="1" kern="1200" dirty="0">
                <a:effectLst/>
              </a:rPr>
              <a:t>surveillance. </a:t>
            </a:r>
            <a:r>
              <a:rPr lang="fr-CA" i="1" dirty="0"/>
              <a:t>Dans l’ensemble</a:t>
            </a:r>
            <a:r>
              <a:rPr lang="fr-CA" i="1" kern="1200" dirty="0">
                <a:effectLst/>
              </a:rPr>
              <a:t>, </a:t>
            </a:r>
            <a:r>
              <a:rPr lang="fr-CA" i="1" dirty="0"/>
              <a:t>la chose la plus importante que nous puissions faire est de nous éduquer et d’éduquer les autres</a:t>
            </a:r>
            <a:r>
              <a:rPr lang="fr-CA" i="1" kern="1200" dirty="0">
                <a:effectLst/>
              </a:rPr>
              <a:t>; </a:t>
            </a:r>
            <a:r>
              <a:rPr lang="fr-CA" i="1" dirty="0"/>
              <a:t>c’est comme ça que tout commence</a:t>
            </a:r>
            <a:r>
              <a:rPr lang="fr-CA" i="1" kern="1200" dirty="0">
                <a:effectLst/>
              </a:rPr>
              <a:t>! </a:t>
            </a:r>
            <a:r>
              <a:rPr lang="fr-CA" i="1" dirty="0"/>
              <a:t>C’est gratuit et il y a tant à découvrir</a:t>
            </a:r>
            <a:r>
              <a:rPr lang="fr-CA" i="1" kern="1200" dirty="0">
                <a:effectLst/>
              </a:rPr>
              <a:t>. </a:t>
            </a:r>
            <a:r>
              <a:rPr lang="fr-CA" i="1" dirty="0"/>
              <a:t>Crois-le ou non, nous avions beaucoup plus de matière et d’exemples à présenter pour cet atelier</a:t>
            </a:r>
            <a:r>
              <a:rPr lang="fr-CA" i="1" kern="1200" dirty="0">
                <a:effectLst/>
              </a:rPr>
              <a:t>, </a:t>
            </a:r>
            <a:r>
              <a:rPr lang="fr-CA" i="1" dirty="0"/>
              <a:t>mais nous avons dû en réduire considérablement le nombre pour ne pas dépasser le temps imparti</a:t>
            </a:r>
            <a:r>
              <a:rPr lang="fr-CA" i="1" kern="1200" dirty="0">
                <a:effectLst/>
              </a:rPr>
              <a:t>! </a:t>
            </a:r>
            <a:r>
              <a:rPr lang="fr-CA" i="1" dirty="0"/>
              <a:t>Je m’attarderai sur quelques </a:t>
            </a:r>
            <a:r>
              <a:rPr lang="fr-CA" i="1" kern="1200" dirty="0">
                <a:effectLst/>
              </a:rPr>
              <a:t>points </a:t>
            </a:r>
            <a:r>
              <a:rPr lang="fr-CA" i="1" dirty="0"/>
              <a:t>mentionnés dans le </a:t>
            </a:r>
            <a:r>
              <a:rPr lang="fr-CA" i="1" kern="1200" dirty="0">
                <a:effectLst/>
              </a:rPr>
              <a:t>guide </a:t>
            </a:r>
            <a:r>
              <a:rPr lang="fr-CA" i="1" dirty="0"/>
              <a:t>à emporter pour te donner un avant-goût de ce qu’il contient</a:t>
            </a:r>
            <a:r>
              <a:rPr lang="fr-CA" i="1" kern="1200" dirty="0">
                <a:effectLst/>
              </a:rPr>
              <a:t>!</a:t>
            </a:r>
            <a:r>
              <a:rPr lang="fr-CA" i="1" dirty="0"/>
              <a:t> </a:t>
            </a:r>
            <a:endParaRPr lang="en-CA" kern="1200" dirty="0">
              <a:effectLst/>
              <a:ea typeface="+mn-ea"/>
              <a:cs typeface="+mn-cs"/>
            </a:endParaRPr>
          </a:p>
          <a:p>
            <a:endParaRPr lang="en-US" dirty="0"/>
          </a:p>
          <a:p>
            <a:r>
              <a:rPr lang="en-CA" i="1" dirty="0"/>
              <a:t>Avant </a:t>
            </a:r>
            <a:r>
              <a:rPr lang="en-CA" i="1" dirty="0" err="1"/>
              <a:t>d’entrer</a:t>
            </a:r>
            <a:r>
              <a:rPr lang="en-CA" i="1" dirty="0"/>
              <a:t> dans le </a:t>
            </a:r>
            <a:r>
              <a:rPr lang="en-CA" i="1" dirty="0" err="1"/>
              <a:t>vif</a:t>
            </a:r>
            <a:r>
              <a:rPr lang="en-CA" i="1" dirty="0"/>
              <a:t> du </a:t>
            </a:r>
            <a:r>
              <a:rPr lang="en-CA" i="1" dirty="0" err="1"/>
              <a:t>sujet</a:t>
            </a:r>
            <a:r>
              <a:rPr lang="en-CA" i="1" kern="1200" dirty="0">
                <a:effectLst/>
              </a:rPr>
              <a:t>, </a:t>
            </a:r>
            <a:r>
              <a:rPr lang="en-CA" i="1" dirty="0"/>
              <a:t>je </a:t>
            </a:r>
            <a:r>
              <a:rPr lang="en-CA" i="1" dirty="0" err="1"/>
              <a:t>voudrais</a:t>
            </a:r>
            <a:r>
              <a:rPr lang="en-CA" i="1" dirty="0"/>
              <a:t> </a:t>
            </a:r>
            <a:r>
              <a:rPr lang="en-CA" i="1" dirty="0" err="1"/>
              <a:t>souligner</a:t>
            </a:r>
            <a:r>
              <a:rPr lang="en-CA" i="1" dirty="0"/>
              <a:t> </a:t>
            </a:r>
            <a:r>
              <a:rPr lang="en-CA" i="1" dirty="0" err="1"/>
              <a:t>quelques</a:t>
            </a:r>
            <a:r>
              <a:rPr lang="en-CA" i="1" dirty="0"/>
              <a:t> </a:t>
            </a:r>
            <a:r>
              <a:rPr lang="en-CA" i="1" kern="1200" dirty="0">
                <a:effectLst/>
              </a:rPr>
              <a:t>points </a:t>
            </a:r>
            <a:r>
              <a:rPr lang="en-CA" i="1" dirty="0" err="1"/>
              <a:t>importants</a:t>
            </a:r>
            <a:r>
              <a:rPr lang="en-CA" i="1" dirty="0"/>
              <a:t> </a:t>
            </a:r>
            <a:r>
              <a:rPr lang="en-CA" i="1" dirty="0" err="1"/>
              <a:t>concernant</a:t>
            </a:r>
            <a:r>
              <a:rPr lang="en-CA" i="1" dirty="0"/>
              <a:t> la </a:t>
            </a:r>
            <a:r>
              <a:rPr lang="en-CA" i="1" dirty="0" err="1"/>
              <a:t>sécurité</a:t>
            </a:r>
            <a:r>
              <a:rPr lang="en-CA" i="1" dirty="0"/>
              <a:t> des </a:t>
            </a:r>
            <a:r>
              <a:rPr lang="en-CA" i="1" dirty="0" err="1"/>
              <a:t>données</a:t>
            </a:r>
            <a:r>
              <a:rPr lang="en-CA" i="1" kern="1200" dirty="0">
                <a:effectLst/>
              </a:rPr>
              <a:t>.</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12</a:t>
            </a:fld>
            <a:endParaRPr lang="en-US"/>
          </a:p>
        </p:txBody>
      </p:sp>
    </p:spTree>
    <p:extLst>
      <p:ext uri="{BB962C8B-B14F-4D97-AF65-F5344CB8AC3E}">
        <p14:creationId xmlns:p14="http://schemas.microsoft.com/office/powerpoint/2010/main" val="3284772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i="1" dirty="0"/>
              <a:t>Bien que </a:t>
            </a:r>
            <a:r>
              <a:rPr lang="en-CA" i="1" dirty="0" err="1"/>
              <a:t>l’éducation</a:t>
            </a:r>
            <a:r>
              <a:rPr lang="en-CA" i="1" dirty="0"/>
              <a:t> des </a:t>
            </a:r>
            <a:r>
              <a:rPr lang="en-CA" i="1" dirty="0" err="1"/>
              <a:t>consommatrices</a:t>
            </a:r>
            <a:r>
              <a:rPr lang="en-CA" i="1" dirty="0"/>
              <a:t> et des </a:t>
            </a:r>
            <a:r>
              <a:rPr lang="en-CA" i="1" dirty="0" err="1"/>
              <a:t>consommateurs</a:t>
            </a:r>
            <a:r>
              <a:rPr lang="en-CA" i="1" dirty="0"/>
              <a:t> sur la manière </a:t>
            </a:r>
            <a:r>
              <a:rPr lang="en-CA" i="1" dirty="0" err="1"/>
              <a:t>dont</a:t>
            </a:r>
            <a:r>
              <a:rPr lang="en-CA" i="1" dirty="0"/>
              <a:t> </a:t>
            </a:r>
            <a:r>
              <a:rPr lang="en-CA" i="1" dirty="0" err="1"/>
              <a:t>leurs</a:t>
            </a:r>
            <a:r>
              <a:rPr lang="en-CA" i="1" dirty="0"/>
              <a:t> </a:t>
            </a:r>
            <a:r>
              <a:rPr lang="en-CA" i="1" dirty="0" err="1"/>
              <a:t>données</a:t>
            </a:r>
            <a:r>
              <a:rPr lang="en-CA" i="1" dirty="0"/>
              <a:t> </a:t>
            </a:r>
            <a:r>
              <a:rPr lang="en-CA" i="1" dirty="0" err="1"/>
              <a:t>sont</a:t>
            </a:r>
            <a:r>
              <a:rPr lang="en-CA" i="1" dirty="0"/>
              <a:t> </a:t>
            </a:r>
            <a:r>
              <a:rPr lang="en-CA" i="1" dirty="0" err="1"/>
              <a:t>utilisées</a:t>
            </a:r>
            <a:r>
              <a:rPr lang="en-CA" i="1" dirty="0"/>
              <a:t> </a:t>
            </a:r>
            <a:r>
              <a:rPr lang="en-CA" i="1" dirty="0" err="1"/>
              <a:t>soit</a:t>
            </a:r>
            <a:r>
              <a:rPr lang="en-CA" i="1" dirty="0"/>
              <a:t> </a:t>
            </a:r>
            <a:r>
              <a:rPr lang="en-CA" i="1" dirty="0" err="1"/>
              <a:t>une</a:t>
            </a:r>
            <a:r>
              <a:rPr lang="en-CA" i="1" dirty="0"/>
              <a:t> </a:t>
            </a:r>
            <a:r>
              <a:rPr lang="en-CA" i="1" dirty="0" err="1"/>
              <a:t>priorité</a:t>
            </a:r>
            <a:r>
              <a:rPr lang="en-CA" i="1" dirty="0"/>
              <a:t> </a:t>
            </a:r>
            <a:r>
              <a:rPr lang="en-CA" i="1" kern="1200" dirty="0">
                <a:effectLst/>
              </a:rPr>
              <a:t>(</a:t>
            </a:r>
            <a:r>
              <a:rPr lang="en-CA" i="1" dirty="0" err="1"/>
              <a:t>combien</a:t>
            </a:r>
            <a:r>
              <a:rPr lang="en-CA" i="1" dirty="0"/>
              <a:t> </a:t>
            </a:r>
            <a:r>
              <a:rPr lang="en-CA" i="1" dirty="0" err="1"/>
              <a:t>d’entre</a:t>
            </a:r>
            <a:r>
              <a:rPr lang="en-CA" i="1" dirty="0"/>
              <a:t> </a:t>
            </a:r>
            <a:r>
              <a:rPr lang="en-CA" i="1" dirty="0" err="1"/>
              <a:t>vous</a:t>
            </a:r>
            <a:r>
              <a:rPr lang="en-CA" i="1" dirty="0"/>
              <a:t> </a:t>
            </a:r>
            <a:r>
              <a:rPr lang="en-CA" i="1" dirty="0" err="1"/>
              <a:t>savaient</a:t>
            </a:r>
            <a:r>
              <a:rPr lang="en-CA" i="1" dirty="0"/>
              <a:t> </a:t>
            </a:r>
            <a:r>
              <a:rPr lang="en-CA" i="1" dirty="0" err="1"/>
              <a:t>ce</a:t>
            </a:r>
            <a:r>
              <a:rPr lang="en-CA" i="1" dirty="0"/>
              <a:t> que les </a:t>
            </a:r>
            <a:r>
              <a:rPr lang="en-CA" i="1" dirty="0" err="1"/>
              <a:t>entreprises</a:t>
            </a:r>
            <a:r>
              <a:rPr lang="en-CA" i="1" dirty="0"/>
              <a:t> </a:t>
            </a:r>
            <a:r>
              <a:rPr lang="en-CA" i="1" dirty="0" err="1"/>
              <a:t>pouvaient</a:t>
            </a:r>
            <a:r>
              <a:rPr lang="en-CA" i="1" dirty="0"/>
              <a:t> faire avec </a:t>
            </a:r>
            <a:r>
              <a:rPr lang="en-CA" i="1" dirty="0" err="1"/>
              <a:t>leurs</a:t>
            </a:r>
            <a:r>
              <a:rPr lang="en-CA" i="1" dirty="0"/>
              <a:t> </a:t>
            </a:r>
            <a:r>
              <a:rPr lang="en-CA" i="1" dirty="0" err="1"/>
              <a:t>données</a:t>
            </a:r>
            <a:r>
              <a:rPr lang="en-CA" i="1" dirty="0"/>
              <a:t> </a:t>
            </a:r>
            <a:r>
              <a:rPr lang="en-CA" i="1" dirty="0" err="1"/>
              <a:t>avant</a:t>
            </a:r>
            <a:r>
              <a:rPr lang="en-CA" i="1" dirty="0"/>
              <a:t> </a:t>
            </a:r>
            <a:r>
              <a:rPr lang="en-CA" i="1" dirty="0" err="1"/>
              <a:t>cet</a:t>
            </a:r>
            <a:r>
              <a:rPr lang="en-CA" i="1" dirty="0"/>
              <a:t> atelier</a:t>
            </a:r>
            <a:r>
              <a:rPr lang="en-CA" i="1" kern="1200" dirty="0">
                <a:effectLst/>
              </a:rPr>
              <a:t>?), </a:t>
            </a:r>
            <a:r>
              <a:rPr lang="en-CA" i="1" dirty="0"/>
              <a:t>il </a:t>
            </a:r>
            <a:r>
              <a:rPr lang="en-CA" i="1" dirty="0" err="1"/>
              <a:t>existe</a:t>
            </a:r>
            <a:r>
              <a:rPr lang="en-CA" i="1" dirty="0"/>
              <a:t> </a:t>
            </a:r>
            <a:r>
              <a:rPr lang="en-CA" i="1" dirty="0" err="1"/>
              <a:t>certainement</a:t>
            </a:r>
            <a:r>
              <a:rPr lang="en-CA" i="1" dirty="0"/>
              <a:t> </a:t>
            </a:r>
            <a:r>
              <a:rPr lang="en-CA" i="1" dirty="0" err="1"/>
              <a:t>d’autres</a:t>
            </a:r>
            <a:r>
              <a:rPr lang="en-CA" i="1" dirty="0"/>
              <a:t> </a:t>
            </a:r>
            <a:r>
              <a:rPr lang="en-CA" i="1" kern="1200" dirty="0">
                <a:effectLst/>
              </a:rPr>
              <a:t>options </a:t>
            </a:r>
            <a:r>
              <a:rPr lang="en-CA" i="1" dirty="0"/>
              <a:t>à explorer pour </a:t>
            </a:r>
            <a:r>
              <a:rPr lang="en-CA" i="1" dirty="0" err="1"/>
              <a:t>atténuer</a:t>
            </a:r>
            <a:r>
              <a:rPr lang="en-CA" i="1" dirty="0"/>
              <a:t> le </a:t>
            </a:r>
            <a:r>
              <a:rPr lang="en-CA" i="1" dirty="0" err="1"/>
              <a:t>problème</a:t>
            </a:r>
            <a:r>
              <a:rPr lang="en-CA" i="1" kern="1200" dirty="0">
                <a:effectLst/>
              </a:rPr>
              <a:t>. </a:t>
            </a:r>
            <a:r>
              <a:rPr lang="en-CA" i="1" dirty="0" err="1"/>
              <a:t>Premièrement</a:t>
            </a:r>
            <a:r>
              <a:rPr lang="en-CA" i="1" kern="1200" dirty="0">
                <a:effectLst/>
              </a:rPr>
              <a:t>, </a:t>
            </a:r>
            <a:r>
              <a:rPr lang="en-CA" i="1" dirty="0"/>
              <a:t>nous </a:t>
            </a:r>
            <a:r>
              <a:rPr lang="en-CA" i="1" dirty="0" err="1"/>
              <a:t>devons</a:t>
            </a:r>
            <a:r>
              <a:rPr lang="en-CA" i="1" dirty="0"/>
              <a:t> changer la </a:t>
            </a:r>
            <a:r>
              <a:rPr lang="en-CA" i="1" dirty="0" err="1"/>
              <a:t>façon</a:t>
            </a:r>
            <a:r>
              <a:rPr lang="en-CA" i="1" dirty="0"/>
              <a:t> </a:t>
            </a:r>
            <a:r>
              <a:rPr lang="en-CA" i="1" dirty="0" err="1"/>
              <a:t>dont</a:t>
            </a:r>
            <a:r>
              <a:rPr lang="en-CA" i="1" dirty="0"/>
              <a:t> la </a:t>
            </a:r>
            <a:r>
              <a:rPr lang="en-CA" i="1" dirty="0" err="1"/>
              <a:t>technologie</a:t>
            </a:r>
            <a:r>
              <a:rPr lang="en-CA" i="1" dirty="0"/>
              <a:t> </a:t>
            </a:r>
            <a:r>
              <a:rPr lang="en-CA" i="1" dirty="0" err="1"/>
              <a:t>est</a:t>
            </a:r>
            <a:r>
              <a:rPr lang="en-CA" i="1" dirty="0"/>
              <a:t> </a:t>
            </a:r>
            <a:r>
              <a:rPr lang="en-CA" i="1" dirty="0" err="1"/>
              <a:t>financée</a:t>
            </a:r>
            <a:r>
              <a:rPr lang="en-CA" i="1" kern="1200" dirty="0">
                <a:effectLst/>
              </a:rPr>
              <a:t>. </a:t>
            </a:r>
            <a:r>
              <a:rPr lang="en-CA" i="1" dirty="0" err="1"/>
              <a:t>Historiquement</a:t>
            </a:r>
            <a:r>
              <a:rPr lang="en-CA" i="1" kern="1200" dirty="0">
                <a:effectLst/>
              </a:rPr>
              <a:t>, </a:t>
            </a:r>
            <a:r>
              <a:rPr lang="en-CA" i="1" dirty="0" err="1"/>
              <a:t>l’intelligence</a:t>
            </a:r>
            <a:r>
              <a:rPr lang="en-CA" i="1" dirty="0"/>
              <a:t> </a:t>
            </a:r>
            <a:r>
              <a:rPr lang="en-CA" i="1" dirty="0" err="1"/>
              <a:t>artificielle</a:t>
            </a:r>
            <a:r>
              <a:rPr lang="en-CA" i="1" dirty="0"/>
              <a:t> et </a:t>
            </a:r>
            <a:r>
              <a:rPr lang="en-CA" i="1" dirty="0" err="1"/>
              <a:t>d’autres</a:t>
            </a:r>
            <a:r>
              <a:rPr lang="en-CA" i="1" dirty="0"/>
              <a:t> </a:t>
            </a:r>
            <a:r>
              <a:rPr lang="en-CA" i="1" kern="1200" dirty="0">
                <a:effectLst/>
              </a:rPr>
              <a:t>technologies </a:t>
            </a:r>
            <a:r>
              <a:rPr lang="en-CA" i="1" dirty="0" err="1"/>
              <a:t>ont</a:t>
            </a:r>
            <a:r>
              <a:rPr lang="en-CA" i="1" dirty="0"/>
              <a:t> </a:t>
            </a:r>
            <a:r>
              <a:rPr lang="en-CA" i="1" dirty="0" err="1"/>
              <a:t>été</a:t>
            </a:r>
            <a:r>
              <a:rPr lang="en-CA" i="1" dirty="0"/>
              <a:t> </a:t>
            </a:r>
            <a:r>
              <a:rPr lang="en-CA" i="1" dirty="0" err="1"/>
              <a:t>financées</a:t>
            </a:r>
            <a:r>
              <a:rPr lang="en-CA" i="1" dirty="0"/>
              <a:t> par </a:t>
            </a:r>
            <a:r>
              <a:rPr lang="en-CA" i="1" dirty="0" err="1"/>
              <a:t>l’une</a:t>
            </a:r>
            <a:r>
              <a:rPr lang="en-CA" i="1" dirty="0"/>
              <a:t> des deux </a:t>
            </a:r>
            <a:r>
              <a:rPr lang="en-CA" i="1" dirty="0" err="1"/>
              <a:t>filières</a:t>
            </a:r>
            <a:r>
              <a:rPr lang="en-CA" i="1" dirty="0"/>
              <a:t> </a:t>
            </a:r>
            <a:r>
              <a:rPr lang="en-CA" i="1" dirty="0" err="1"/>
              <a:t>suivantes</a:t>
            </a:r>
            <a:r>
              <a:rPr lang="en-CA" i="1" dirty="0"/>
              <a:t> </a:t>
            </a:r>
            <a:r>
              <a:rPr lang="en-CA" i="1" kern="1200" dirty="0">
                <a:effectLst/>
              </a:rPr>
              <a:t>: </a:t>
            </a:r>
            <a:r>
              <a:rPr lang="en-CA" i="1" dirty="0"/>
              <a:t>la guerre </a:t>
            </a:r>
            <a:r>
              <a:rPr lang="en-CA" i="1" dirty="0" err="1"/>
              <a:t>ou</a:t>
            </a:r>
            <a:r>
              <a:rPr lang="en-CA" i="1" dirty="0"/>
              <a:t> les </a:t>
            </a:r>
            <a:r>
              <a:rPr lang="en-CA" i="1" dirty="0" err="1"/>
              <a:t>grandes</a:t>
            </a:r>
            <a:r>
              <a:rPr lang="en-CA" i="1" dirty="0"/>
              <a:t> </a:t>
            </a:r>
            <a:r>
              <a:rPr lang="en-CA" i="1" dirty="0" err="1"/>
              <a:t>entreprises</a:t>
            </a:r>
            <a:r>
              <a:rPr lang="en-CA" i="1" dirty="0"/>
              <a:t> </a:t>
            </a:r>
            <a:r>
              <a:rPr lang="en-CA" i="1" dirty="0" err="1"/>
              <a:t>en</a:t>
            </a:r>
            <a:r>
              <a:rPr lang="en-CA" i="1" dirty="0"/>
              <a:t> </a:t>
            </a:r>
            <a:r>
              <a:rPr lang="en-CA" i="1" dirty="0" err="1"/>
              <a:t>quête</a:t>
            </a:r>
            <a:r>
              <a:rPr lang="en-CA" i="1" dirty="0"/>
              <a:t> de profit</a:t>
            </a:r>
            <a:r>
              <a:rPr lang="en-CA" i="1" kern="1200" dirty="0">
                <a:effectLst/>
              </a:rPr>
              <a:t>. </a:t>
            </a:r>
            <a:r>
              <a:rPr lang="en-CA" i="1" dirty="0"/>
              <a:t>La guerre </a:t>
            </a:r>
            <a:r>
              <a:rPr lang="en-CA" i="1" dirty="0" err="1"/>
              <a:t>peut</a:t>
            </a:r>
            <a:r>
              <a:rPr lang="en-CA" i="1" dirty="0"/>
              <a:t> </a:t>
            </a:r>
            <a:r>
              <a:rPr lang="en-CA" i="1" dirty="0" err="1"/>
              <a:t>sembler</a:t>
            </a:r>
            <a:r>
              <a:rPr lang="en-CA" i="1" dirty="0"/>
              <a:t> </a:t>
            </a:r>
            <a:r>
              <a:rPr lang="en-CA" i="1" dirty="0" err="1"/>
              <a:t>une</a:t>
            </a:r>
            <a:r>
              <a:rPr lang="en-CA" i="1" dirty="0"/>
              <a:t> source de </a:t>
            </a:r>
            <a:r>
              <a:rPr lang="en-CA" i="1" dirty="0" err="1"/>
              <a:t>financement</a:t>
            </a:r>
            <a:r>
              <a:rPr lang="en-CA" i="1" dirty="0"/>
              <a:t> </a:t>
            </a:r>
            <a:r>
              <a:rPr lang="en-CA" i="1" dirty="0" err="1"/>
              <a:t>incongrue</a:t>
            </a:r>
            <a:r>
              <a:rPr lang="en-CA" i="1" kern="1200" dirty="0">
                <a:effectLst/>
              </a:rPr>
              <a:t>, </a:t>
            </a:r>
            <a:r>
              <a:rPr lang="en-CA" i="1" dirty="0" err="1"/>
              <a:t>mais</a:t>
            </a:r>
            <a:r>
              <a:rPr lang="en-CA" i="1" kern="1200" dirty="0">
                <a:effectLst/>
              </a:rPr>
              <a:t>, </a:t>
            </a:r>
            <a:r>
              <a:rPr lang="en-CA" i="1" dirty="0"/>
              <a:t>par </a:t>
            </a:r>
            <a:r>
              <a:rPr lang="en-CA" i="1" dirty="0" err="1"/>
              <a:t>exemple</a:t>
            </a:r>
            <a:r>
              <a:rPr lang="en-CA" i="1" kern="1200" dirty="0">
                <a:effectLst/>
              </a:rPr>
              <a:t>, Internet </a:t>
            </a:r>
            <a:r>
              <a:rPr lang="en-CA" i="1" dirty="0" err="1"/>
              <a:t>tel</a:t>
            </a:r>
            <a:r>
              <a:rPr lang="en-CA" i="1" dirty="0"/>
              <a:t> que nous le </a:t>
            </a:r>
            <a:r>
              <a:rPr lang="en-CA" i="1" dirty="0" err="1"/>
              <a:t>connaissons</a:t>
            </a:r>
            <a:r>
              <a:rPr lang="en-CA" i="1" dirty="0"/>
              <a:t> </a:t>
            </a:r>
            <a:r>
              <a:rPr lang="en-CA" i="1" dirty="0" err="1"/>
              <a:t>aujourd’hui</a:t>
            </a:r>
            <a:r>
              <a:rPr lang="en-CA" i="1" dirty="0"/>
              <a:t> a </a:t>
            </a:r>
            <a:r>
              <a:rPr lang="en-CA" i="1" dirty="0" err="1"/>
              <a:t>été</a:t>
            </a:r>
            <a:r>
              <a:rPr lang="en-CA" i="1" dirty="0"/>
              <a:t> </a:t>
            </a:r>
            <a:r>
              <a:rPr lang="en-CA" i="1" dirty="0" err="1"/>
              <a:t>inventé</a:t>
            </a:r>
            <a:r>
              <a:rPr lang="en-CA" i="1" dirty="0"/>
              <a:t> par le </a:t>
            </a:r>
            <a:r>
              <a:rPr lang="en-CA" i="1" dirty="0" err="1"/>
              <a:t>ministère</a:t>
            </a:r>
            <a:r>
              <a:rPr lang="en-CA" i="1" dirty="0"/>
              <a:t> </a:t>
            </a:r>
            <a:r>
              <a:rPr lang="en-CA" i="1" dirty="0" err="1"/>
              <a:t>américain</a:t>
            </a:r>
            <a:r>
              <a:rPr lang="en-CA" i="1" dirty="0"/>
              <a:t> de la Défense, qui </a:t>
            </a:r>
            <a:r>
              <a:rPr lang="en-CA" i="1" dirty="0" err="1"/>
              <a:t>craignait</a:t>
            </a:r>
            <a:r>
              <a:rPr lang="en-CA" i="1" dirty="0"/>
              <a:t> que </a:t>
            </a:r>
            <a:r>
              <a:rPr lang="en-CA" i="1" dirty="0" err="1"/>
              <a:t>l’Union</a:t>
            </a:r>
            <a:r>
              <a:rPr lang="en-CA" i="1" dirty="0"/>
              <a:t> </a:t>
            </a:r>
            <a:r>
              <a:rPr lang="en-CA" i="1" dirty="0" err="1"/>
              <a:t>soviétique</a:t>
            </a:r>
            <a:r>
              <a:rPr lang="en-CA" i="1" dirty="0"/>
              <a:t> </a:t>
            </a:r>
            <a:r>
              <a:rPr lang="en-CA" i="1" dirty="0" err="1"/>
              <a:t>n’attaque</a:t>
            </a:r>
            <a:r>
              <a:rPr lang="en-CA" i="1" dirty="0"/>
              <a:t> les communications </a:t>
            </a:r>
            <a:r>
              <a:rPr lang="en-CA" i="1" dirty="0" err="1"/>
              <a:t>téléphoniques</a:t>
            </a:r>
            <a:r>
              <a:rPr lang="en-CA" i="1" dirty="0"/>
              <a:t> après </a:t>
            </a:r>
            <a:r>
              <a:rPr lang="en-CA" i="1" dirty="0" err="1"/>
              <a:t>avoir</a:t>
            </a:r>
            <a:r>
              <a:rPr lang="en-CA" i="1" dirty="0"/>
              <a:t> </a:t>
            </a:r>
            <a:r>
              <a:rPr lang="en-CA" i="1" dirty="0" err="1"/>
              <a:t>lancé</a:t>
            </a:r>
            <a:r>
              <a:rPr lang="en-CA" i="1" dirty="0"/>
              <a:t> les tout premiers </a:t>
            </a:r>
            <a:r>
              <a:rPr lang="en-CA" i="1" kern="1200" dirty="0">
                <a:effectLst/>
              </a:rPr>
              <a:t>satellites </a:t>
            </a:r>
            <a:r>
              <a:rPr lang="en-CA" i="1" dirty="0" err="1"/>
              <a:t>artificiels</a:t>
            </a:r>
            <a:r>
              <a:rPr lang="en-CA" i="1" kern="1200" dirty="0">
                <a:effectLst/>
              </a:rPr>
              <a:t>. </a:t>
            </a:r>
            <a:r>
              <a:rPr lang="en-CA" i="1" dirty="0" err="1"/>
              <a:t>Deuxièmement</a:t>
            </a:r>
            <a:r>
              <a:rPr lang="en-CA" i="1" kern="1200" dirty="0">
                <a:effectLst/>
              </a:rPr>
              <a:t>, </a:t>
            </a:r>
            <a:r>
              <a:rPr lang="en-CA" i="1" dirty="0" err="1"/>
              <a:t>en</a:t>
            </a:r>
            <a:r>
              <a:rPr lang="en-CA" i="1" dirty="0"/>
              <a:t> </a:t>
            </a:r>
            <a:r>
              <a:rPr lang="en-CA" i="1" dirty="0" err="1"/>
              <a:t>connaissant</a:t>
            </a:r>
            <a:r>
              <a:rPr lang="en-CA" i="1" dirty="0"/>
              <a:t> le </a:t>
            </a:r>
            <a:r>
              <a:rPr lang="en-CA" i="1" dirty="0" err="1"/>
              <a:t>fonctionnement</a:t>
            </a:r>
            <a:r>
              <a:rPr lang="en-CA" i="1" dirty="0"/>
              <a:t> de </a:t>
            </a:r>
            <a:r>
              <a:rPr lang="en-CA" i="1" dirty="0" err="1"/>
              <a:t>ces</a:t>
            </a:r>
            <a:r>
              <a:rPr lang="en-CA" i="1" dirty="0"/>
              <a:t> </a:t>
            </a:r>
            <a:r>
              <a:rPr lang="en-CA" i="1" dirty="0" err="1"/>
              <a:t>systèmes</a:t>
            </a:r>
            <a:r>
              <a:rPr lang="en-CA" i="1" kern="1200" dirty="0">
                <a:effectLst/>
              </a:rPr>
              <a:t>, </a:t>
            </a:r>
            <a:r>
              <a:rPr lang="en-CA" i="1" dirty="0"/>
              <a:t>nous </a:t>
            </a:r>
            <a:r>
              <a:rPr lang="en-CA" i="1" dirty="0" err="1"/>
              <a:t>pouvons</a:t>
            </a:r>
            <a:r>
              <a:rPr lang="en-CA" i="1" dirty="0"/>
              <a:t> modifier et</a:t>
            </a:r>
            <a:r>
              <a:rPr lang="en-CA" i="1" kern="1200" dirty="0">
                <a:effectLst/>
              </a:rPr>
              <a:t>/</a:t>
            </a:r>
            <a:r>
              <a:rPr lang="en-CA" i="1" dirty="0" err="1"/>
              <a:t>ou</a:t>
            </a:r>
            <a:r>
              <a:rPr lang="en-CA" i="1" dirty="0"/>
              <a:t> adapter les </a:t>
            </a:r>
            <a:r>
              <a:rPr lang="en-CA" i="1" dirty="0" err="1"/>
              <a:t>lois</a:t>
            </a:r>
            <a:r>
              <a:rPr lang="en-CA" i="1" dirty="0"/>
              <a:t> locales et </a:t>
            </a:r>
            <a:r>
              <a:rPr lang="en-CA" i="1" dirty="0" err="1"/>
              <a:t>nationales</a:t>
            </a:r>
            <a:r>
              <a:rPr lang="en-CA" i="1" dirty="0"/>
              <a:t> sur la vie </a:t>
            </a:r>
            <a:r>
              <a:rPr lang="en-CA" i="1" dirty="0" err="1"/>
              <a:t>privée</a:t>
            </a:r>
            <a:r>
              <a:rPr lang="en-CA" i="1" dirty="0"/>
              <a:t> </a:t>
            </a:r>
            <a:r>
              <a:rPr lang="en-CA" i="1" kern="1200" dirty="0">
                <a:effectLst/>
              </a:rPr>
              <a:t>(</a:t>
            </a:r>
            <a:r>
              <a:rPr lang="en-CA" i="1" dirty="0"/>
              <a:t>les </a:t>
            </a:r>
            <a:r>
              <a:rPr lang="en-CA" i="1" dirty="0" err="1"/>
              <a:t>rendre</a:t>
            </a:r>
            <a:r>
              <a:rPr lang="en-CA" i="1" dirty="0"/>
              <a:t> plus </a:t>
            </a:r>
            <a:r>
              <a:rPr lang="en-CA" i="1" dirty="0" err="1"/>
              <a:t>strictes</a:t>
            </a:r>
            <a:r>
              <a:rPr lang="en-CA" i="1" kern="1200" dirty="0">
                <a:effectLst/>
              </a:rPr>
              <a:t>) </a:t>
            </a:r>
            <a:r>
              <a:rPr lang="en-CA" i="1" dirty="0" err="1"/>
              <a:t>en</a:t>
            </a:r>
            <a:r>
              <a:rPr lang="en-CA" i="1" dirty="0"/>
              <a:t> </a:t>
            </a:r>
            <a:r>
              <a:rPr lang="en-CA" i="1" dirty="0" err="1"/>
              <a:t>votant</a:t>
            </a:r>
            <a:r>
              <a:rPr lang="en-CA" i="1" dirty="0"/>
              <a:t> pour des </a:t>
            </a:r>
            <a:r>
              <a:rPr lang="en-CA" i="1" kern="1200" dirty="0">
                <a:effectLst/>
              </a:rPr>
              <a:t>candidates </a:t>
            </a:r>
            <a:r>
              <a:rPr lang="en-CA" i="1" dirty="0"/>
              <a:t>et </a:t>
            </a:r>
            <a:r>
              <a:rPr lang="en-CA" i="1" dirty="0" err="1"/>
              <a:t>candidats</a:t>
            </a:r>
            <a:r>
              <a:rPr lang="en-CA" i="1" dirty="0"/>
              <a:t> qui </a:t>
            </a:r>
            <a:r>
              <a:rPr lang="en-CA" i="1" dirty="0" err="1"/>
              <a:t>ont</a:t>
            </a:r>
            <a:r>
              <a:rPr lang="en-CA" i="1" dirty="0"/>
              <a:t> des </a:t>
            </a:r>
            <a:r>
              <a:rPr lang="en-CA" i="1" dirty="0" err="1"/>
              <a:t>projets</a:t>
            </a:r>
            <a:r>
              <a:rPr lang="en-CA" i="1" dirty="0"/>
              <a:t> de </a:t>
            </a:r>
            <a:r>
              <a:rPr lang="en-CA" i="1" dirty="0" err="1"/>
              <a:t>réforme</a:t>
            </a:r>
            <a:r>
              <a:rPr lang="en-CA" i="1" dirty="0"/>
              <a:t> </a:t>
            </a:r>
            <a:r>
              <a:rPr lang="en-CA" i="1" dirty="0" err="1"/>
              <a:t>concrets</a:t>
            </a:r>
            <a:r>
              <a:rPr lang="en-CA" i="1" kern="1200" dirty="0">
                <a:effectLst/>
              </a:rPr>
              <a:t>. </a:t>
            </a:r>
            <a:r>
              <a:rPr lang="en-CA" i="1" dirty="0"/>
              <a:t>Il </a:t>
            </a:r>
            <a:r>
              <a:rPr lang="en-CA" i="1" dirty="0" err="1"/>
              <a:t>est</a:t>
            </a:r>
            <a:r>
              <a:rPr lang="en-CA" i="1" dirty="0"/>
              <a:t> </a:t>
            </a:r>
            <a:r>
              <a:rPr lang="en-CA" i="1" kern="1200" dirty="0">
                <a:effectLst/>
              </a:rPr>
              <a:t>important </a:t>
            </a:r>
            <a:r>
              <a:rPr lang="en-CA" i="1" dirty="0"/>
              <a:t>de se rappeler que </a:t>
            </a:r>
            <a:r>
              <a:rPr lang="en-CA" i="1" dirty="0" err="1"/>
              <a:t>chaque</a:t>
            </a:r>
            <a:r>
              <a:rPr lang="en-CA" i="1" dirty="0"/>
              <a:t> pays a des </a:t>
            </a:r>
            <a:r>
              <a:rPr lang="en-CA" i="1" dirty="0" err="1"/>
              <a:t>lois</a:t>
            </a:r>
            <a:r>
              <a:rPr lang="en-CA" i="1" dirty="0"/>
              <a:t> </a:t>
            </a:r>
            <a:r>
              <a:rPr lang="en-CA" i="1" dirty="0" err="1"/>
              <a:t>différentes</a:t>
            </a:r>
            <a:r>
              <a:rPr lang="en-CA" i="1" dirty="0"/>
              <a:t> </a:t>
            </a:r>
            <a:r>
              <a:rPr lang="en-CA" i="1" dirty="0" err="1"/>
              <a:t>en</a:t>
            </a:r>
            <a:r>
              <a:rPr lang="en-CA" i="1" dirty="0"/>
              <a:t> matière de protection de la vie </a:t>
            </a:r>
            <a:r>
              <a:rPr lang="en-CA" i="1" dirty="0" err="1"/>
              <a:t>privée</a:t>
            </a:r>
            <a:r>
              <a:rPr lang="en-CA" i="1" kern="1200" dirty="0">
                <a:effectLst/>
              </a:rPr>
              <a:t>. </a:t>
            </a:r>
            <a:r>
              <a:rPr lang="en-CA" i="1" dirty="0"/>
              <a:t>Par </a:t>
            </a:r>
            <a:r>
              <a:rPr lang="en-CA" i="1" dirty="0" err="1"/>
              <a:t>exemple</a:t>
            </a:r>
            <a:r>
              <a:rPr lang="en-CA" i="1" kern="1200" dirty="0">
                <a:effectLst/>
              </a:rPr>
              <a:t>, </a:t>
            </a:r>
            <a:r>
              <a:rPr lang="en-CA" i="1" dirty="0" err="1"/>
              <a:t>en</a:t>
            </a:r>
            <a:r>
              <a:rPr lang="en-CA" i="1" dirty="0"/>
              <a:t> vertu du </a:t>
            </a:r>
            <a:r>
              <a:rPr lang="en-CA" i="1" kern="1200" dirty="0">
                <a:effectLst/>
              </a:rPr>
              <a:t>GDPR (</a:t>
            </a:r>
            <a:r>
              <a:rPr lang="en-CA" i="1" dirty="0" err="1"/>
              <a:t>une</a:t>
            </a:r>
            <a:r>
              <a:rPr lang="en-CA" i="1" dirty="0"/>
              <a:t> </a:t>
            </a:r>
            <a:r>
              <a:rPr lang="en-CA" i="1" dirty="0" err="1"/>
              <a:t>loi</a:t>
            </a:r>
            <a:r>
              <a:rPr lang="en-CA" i="1" dirty="0"/>
              <a:t> </a:t>
            </a:r>
            <a:r>
              <a:rPr lang="en-CA" i="1" dirty="0" err="1"/>
              <a:t>européenne</a:t>
            </a:r>
            <a:r>
              <a:rPr lang="en-CA" i="1" dirty="0"/>
              <a:t> </a:t>
            </a:r>
            <a:r>
              <a:rPr lang="en-CA" i="1" dirty="0" err="1"/>
              <a:t>régissant</a:t>
            </a:r>
            <a:r>
              <a:rPr lang="en-CA" i="1" dirty="0"/>
              <a:t> la </a:t>
            </a:r>
            <a:r>
              <a:rPr lang="en-CA" i="1" dirty="0" err="1"/>
              <a:t>confidentialité</a:t>
            </a:r>
            <a:r>
              <a:rPr lang="en-CA" i="1" dirty="0"/>
              <a:t> des </a:t>
            </a:r>
            <a:r>
              <a:rPr lang="en-CA" i="1" dirty="0" err="1"/>
              <a:t>données</a:t>
            </a:r>
            <a:r>
              <a:rPr lang="en-CA" i="1" kern="1200" dirty="0">
                <a:effectLst/>
              </a:rPr>
              <a:t>), </a:t>
            </a:r>
            <a:r>
              <a:rPr lang="en-CA" i="1" dirty="0"/>
              <a:t>le </a:t>
            </a:r>
            <a:r>
              <a:rPr lang="en-CA" i="1" dirty="0" err="1"/>
              <a:t>groupe</a:t>
            </a:r>
            <a:r>
              <a:rPr lang="en-CA" i="1" dirty="0"/>
              <a:t> </a:t>
            </a:r>
            <a:r>
              <a:rPr lang="en-CA" i="1" dirty="0" err="1"/>
              <a:t>sanguin</a:t>
            </a:r>
            <a:r>
              <a:rPr lang="en-CA" i="1" kern="1200" dirty="0">
                <a:effectLst/>
              </a:rPr>
              <a:t>, </a:t>
            </a:r>
            <a:r>
              <a:rPr lang="en-CA" i="1" dirty="0"/>
              <a:t>la </a:t>
            </a:r>
            <a:r>
              <a:rPr lang="en-CA" i="1" kern="1200" dirty="0">
                <a:effectLst/>
              </a:rPr>
              <a:t>race </a:t>
            </a:r>
            <a:r>
              <a:rPr lang="en-CA" i="1" dirty="0"/>
              <a:t>et </a:t>
            </a:r>
            <a:r>
              <a:rPr lang="en-CA" i="1" dirty="0" err="1"/>
              <a:t>l’origine</a:t>
            </a:r>
            <a:r>
              <a:rPr lang="en-CA" i="1" dirty="0"/>
              <a:t> </a:t>
            </a:r>
            <a:r>
              <a:rPr lang="en-CA" i="1" dirty="0" err="1"/>
              <a:t>ethnique</a:t>
            </a:r>
            <a:r>
              <a:rPr lang="en-CA" i="1" kern="1200" dirty="0">
                <a:effectLst/>
              </a:rPr>
              <a:t>, </a:t>
            </a:r>
            <a:r>
              <a:rPr lang="en-CA" i="1" dirty="0"/>
              <a:t>de </a:t>
            </a:r>
            <a:r>
              <a:rPr lang="en-CA" i="1" dirty="0" err="1"/>
              <a:t>même</a:t>
            </a:r>
            <a:r>
              <a:rPr lang="en-CA" i="1" dirty="0"/>
              <a:t> que les </a:t>
            </a:r>
            <a:r>
              <a:rPr lang="en-CA" i="1" kern="1200" dirty="0">
                <a:effectLst/>
              </a:rPr>
              <a:t>opinions, </a:t>
            </a:r>
            <a:r>
              <a:rPr lang="en-CA" i="1" dirty="0"/>
              <a:t>les </a:t>
            </a:r>
            <a:r>
              <a:rPr lang="en-CA" i="1" dirty="0" err="1"/>
              <a:t>commentaires</a:t>
            </a:r>
            <a:r>
              <a:rPr lang="en-CA" i="1" dirty="0"/>
              <a:t> et le </a:t>
            </a:r>
            <a:r>
              <a:rPr lang="en-CA" i="1" dirty="0" err="1"/>
              <a:t>statut</a:t>
            </a:r>
            <a:r>
              <a:rPr lang="en-CA" i="1" dirty="0"/>
              <a:t> </a:t>
            </a:r>
            <a:r>
              <a:rPr lang="en-CA" i="1" kern="1200" dirty="0">
                <a:effectLst/>
              </a:rPr>
              <a:t>social, </a:t>
            </a:r>
            <a:r>
              <a:rPr lang="en-CA" i="1" dirty="0" err="1"/>
              <a:t>sont</a:t>
            </a:r>
            <a:r>
              <a:rPr lang="en-CA" i="1" dirty="0"/>
              <a:t> </a:t>
            </a:r>
            <a:r>
              <a:rPr lang="en-CA" i="1" dirty="0" err="1"/>
              <a:t>tous</a:t>
            </a:r>
            <a:r>
              <a:rPr lang="en-CA" i="1" dirty="0"/>
              <a:t> </a:t>
            </a:r>
            <a:r>
              <a:rPr lang="en-CA" i="1" dirty="0" err="1"/>
              <a:t>considérés</a:t>
            </a:r>
            <a:r>
              <a:rPr lang="en-CA" i="1" dirty="0"/>
              <a:t> </a:t>
            </a:r>
            <a:r>
              <a:rPr lang="en-CA" i="1" dirty="0" err="1"/>
              <a:t>comme</a:t>
            </a:r>
            <a:r>
              <a:rPr lang="en-CA" i="1" dirty="0"/>
              <a:t> des </a:t>
            </a:r>
            <a:r>
              <a:rPr lang="en-CA" i="1" dirty="0" err="1"/>
              <a:t>données</a:t>
            </a:r>
            <a:r>
              <a:rPr lang="en-CA" i="1" dirty="0"/>
              <a:t> </a:t>
            </a:r>
            <a:r>
              <a:rPr lang="en-CA" i="1" dirty="0" err="1"/>
              <a:t>personnelles</a:t>
            </a:r>
            <a:r>
              <a:rPr lang="en-CA" i="1" dirty="0"/>
              <a:t>, </a:t>
            </a:r>
            <a:r>
              <a:rPr lang="en-CA" i="1" dirty="0" err="1"/>
              <a:t>alors</a:t>
            </a:r>
            <a:r>
              <a:rPr lang="en-CA" i="1" dirty="0"/>
              <a:t> </a:t>
            </a:r>
            <a:r>
              <a:rPr lang="en-CA" i="1" dirty="0" err="1"/>
              <a:t>qu’en</a:t>
            </a:r>
            <a:r>
              <a:rPr lang="en-CA" i="1" dirty="0"/>
              <a:t> vertu de la </a:t>
            </a:r>
            <a:r>
              <a:rPr lang="en-CA" i="1" dirty="0" err="1"/>
              <a:t>loi</a:t>
            </a:r>
            <a:r>
              <a:rPr lang="en-CA" i="1" dirty="0"/>
              <a:t> </a:t>
            </a:r>
            <a:r>
              <a:rPr lang="en-CA" i="1" dirty="0" err="1"/>
              <a:t>canadienne</a:t>
            </a:r>
            <a:r>
              <a:rPr lang="en-CA" i="1" dirty="0"/>
              <a:t> </a:t>
            </a:r>
            <a:r>
              <a:rPr lang="en-CA" i="1" dirty="0" err="1"/>
              <a:t>correspondante</a:t>
            </a:r>
            <a:r>
              <a:rPr lang="en-CA" i="1" kern="1200" dirty="0">
                <a:effectLst/>
              </a:rPr>
              <a:t>, </a:t>
            </a:r>
            <a:r>
              <a:rPr lang="en-CA" i="1" dirty="0"/>
              <a:t>la LPRPDE</a:t>
            </a:r>
            <a:r>
              <a:rPr lang="en-CA" i="1" kern="1200" dirty="0">
                <a:effectLst/>
              </a:rPr>
              <a:t>, </a:t>
            </a:r>
            <a:r>
              <a:rPr lang="en-CA" i="1" dirty="0" err="1"/>
              <a:t>ils</a:t>
            </a:r>
            <a:r>
              <a:rPr lang="en-CA" i="1" dirty="0"/>
              <a:t> ne le </a:t>
            </a:r>
            <a:r>
              <a:rPr lang="en-CA" i="1" dirty="0" err="1"/>
              <a:t>sont</a:t>
            </a:r>
            <a:r>
              <a:rPr lang="en-CA" i="1" dirty="0"/>
              <a:t> pas</a:t>
            </a:r>
            <a:r>
              <a:rPr lang="en-CA" i="1" kern="1200" dirty="0">
                <a:effectLst/>
              </a:rPr>
              <a:t>.</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13</a:t>
            </a:fld>
            <a:endParaRPr lang="en-US"/>
          </a:p>
        </p:txBody>
      </p:sp>
    </p:spTree>
    <p:extLst>
      <p:ext uri="{BB962C8B-B14F-4D97-AF65-F5344CB8AC3E}">
        <p14:creationId xmlns:p14="http://schemas.microsoft.com/office/powerpoint/2010/main" val="3305202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i="1" dirty="0"/>
              <a:t>Une personne à suivre : </a:t>
            </a:r>
            <a:r>
              <a:rPr lang="fr-CA" i="1" dirty="0" err="1"/>
              <a:t>Shoshana</a:t>
            </a:r>
            <a:r>
              <a:rPr lang="fr-CA" i="1" dirty="0"/>
              <a:t> </a:t>
            </a:r>
            <a:r>
              <a:rPr lang="fr-CA" i="1" dirty="0" err="1"/>
              <a:t>Zuboff</a:t>
            </a:r>
            <a:endParaRPr lang="en-CA" dirty="0" err="1"/>
          </a:p>
          <a:p>
            <a:r>
              <a:rPr lang="fr-CA" dirty="0"/>
              <a:t>Bien que d’autres avant elle aient étudié le sujet</a:t>
            </a:r>
            <a:r>
              <a:rPr lang="fr-CA" kern="1200" dirty="0">
                <a:effectLst/>
              </a:rPr>
              <a:t>, </a:t>
            </a:r>
            <a:r>
              <a:rPr lang="fr-CA" dirty="0"/>
              <a:t>c’est </a:t>
            </a:r>
            <a:r>
              <a:rPr lang="fr-CA" dirty="0" err="1"/>
              <a:t>Shoshana</a:t>
            </a:r>
            <a:r>
              <a:rPr lang="fr-CA" i="1" dirty="0"/>
              <a:t> </a:t>
            </a:r>
            <a:r>
              <a:rPr lang="fr-CA" kern="1200" dirty="0" err="1">
                <a:effectLst/>
              </a:rPr>
              <a:t>Zuboff</a:t>
            </a:r>
            <a:r>
              <a:rPr lang="fr-CA" kern="1200" dirty="0">
                <a:effectLst/>
              </a:rPr>
              <a:t> </a:t>
            </a:r>
            <a:r>
              <a:rPr lang="fr-CA" dirty="0"/>
              <a:t>qui a inventé le terme « capitalisme de surveillance ». Elle est auteure</a:t>
            </a:r>
            <a:r>
              <a:rPr lang="fr-CA" kern="1200" dirty="0">
                <a:effectLst/>
              </a:rPr>
              <a:t>, </a:t>
            </a:r>
            <a:r>
              <a:rPr lang="fr-CA" dirty="0"/>
              <a:t>professeure à </a:t>
            </a:r>
            <a:r>
              <a:rPr lang="fr-CA" kern="1200" dirty="0">
                <a:effectLst/>
              </a:rPr>
              <a:t>Harvard </a:t>
            </a:r>
            <a:r>
              <a:rPr lang="fr-CA" dirty="0"/>
              <a:t>et psychologue sociale</a:t>
            </a:r>
            <a:r>
              <a:rPr lang="fr-CA" kern="1200" dirty="0">
                <a:effectLst/>
              </a:rPr>
              <a:t>, </a:t>
            </a:r>
            <a:r>
              <a:rPr lang="fr-CA" dirty="0"/>
              <a:t>entre autres</a:t>
            </a:r>
            <a:r>
              <a:rPr lang="fr-CA" kern="1200" dirty="0">
                <a:effectLst/>
              </a:rPr>
              <a:t>, </a:t>
            </a:r>
            <a:r>
              <a:rPr lang="fr-CA" dirty="0"/>
              <a:t>et a beaucoup écrit </a:t>
            </a:r>
            <a:r>
              <a:rPr lang="fr-CA" kern="1200" dirty="0">
                <a:effectLst/>
              </a:rPr>
              <a:t>(</a:t>
            </a:r>
            <a:r>
              <a:rPr lang="fr-CA" dirty="0"/>
              <a:t>livres</a:t>
            </a:r>
            <a:r>
              <a:rPr lang="fr-CA" kern="1200" dirty="0">
                <a:effectLst/>
              </a:rPr>
              <a:t>, </a:t>
            </a:r>
            <a:r>
              <a:rPr lang="fr-CA" dirty="0"/>
              <a:t>journaux</a:t>
            </a:r>
            <a:r>
              <a:rPr lang="fr-CA" kern="1200" dirty="0">
                <a:effectLst/>
              </a:rPr>
              <a:t>, </a:t>
            </a:r>
            <a:r>
              <a:rPr lang="fr-CA" dirty="0"/>
              <a:t>blogues</a:t>
            </a:r>
            <a:r>
              <a:rPr lang="fr-CA" kern="1200" dirty="0">
                <a:effectLst/>
              </a:rPr>
              <a:t>, etc.) </a:t>
            </a:r>
            <a:r>
              <a:rPr lang="fr-CA" dirty="0"/>
              <a:t>sur le capitalisme de </a:t>
            </a:r>
            <a:r>
              <a:rPr lang="fr-CA" kern="1200" dirty="0">
                <a:effectLst/>
              </a:rPr>
              <a:t>surveillance. </a:t>
            </a:r>
            <a:r>
              <a:rPr lang="fr-CA" dirty="0"/>
              <a:t>Elle propose de nombreuses vidéos accessibles et faciles à comprendre sur </a:t>
            </a:r>
            <a:r>
              <a:rPr lang="fr-CA" kern="1200" dirty="0">
                <a:effectLst/>
              </a:rPr>
              <a:t>YouTube</a:t>
            </a:r>
            <a:r>
              <a:rPr lang="fr-CA" dirty="0"/>
              <a:t>, où elle parle en détail de son travail</a:t>
            </a:r>
            <a:r>
              <a:rPr lang="fr-CA" kern="1200" dirty="0">
                <a:effectLst/>
              </a:rPr>
              <a:t>.</a:t>
            </a:r>
            <a:endParaRPr lang="fr-CA" dirty="0">
              <a:cs typeface="Calibri"/>
            </a:endParaRPr>
          </a:p>
          <a:p>
            <a:endParaRPr lang="en-CA" sz="1200" kern="1200" dirty="0">
              <a:solidFill>
                <a:schemeClr val="tx1"/>
              </a:solidFill>
              <a:effectLst/>
              <a:latin typeface="+mn-lt"/>
              <a:cs typeface="Calibri"/>
            </a:endParaRPr>
          </a:p>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14</a:t>
            </a:fld>
            <a:endParaRPr lang="en-US"/>
          </a:p>
        </p:txBody>
      </p:sp>
    </p:spTree>
    <p:extLst>
      <p:ext uri="{BB962C8B-B14F-4D97-AF65-F5344CB8AC3E}">
        <p14:creationId xmlns:p14="http://schemas.microsoft.com/office/powerpoint/2010/main" val="193367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i="1" dirty="0"/>
              <a:t>Une personne à suivre </a:t>
            </a:r>
            <a:r>
              <a:rPr lang="fr-CA" i="1" kern="1200" dirty="0">
                <a:effectLst/>
              </a:rPr>
              <a:t>: </a:t>
            </a:r>
            <a:r>
              <a:rPr lang="fr-CA" i="1" kern="1200" dirty="0" err="1">
                <a:effectLst/>
              </a:rPr>
              <a:t>Timnit</a:t>
            </a:r>
            <a:r>
              <a:rPr lang="fr-CA" i="1" kern="1200" dirty="0">
                <a:effectLst/>
              </a:rPr>
              <a:t> </a:t>
            </a:r>
            <a:r>
              <a:rPr lang="fr-CA" i="1" kern="1200" dirty="0" err="1">
                <a:effectLst/>
              </a:rPr>
              <a:t>Gebru</a:t>
            </a:r>
            <a:endParaRPr lang="fr-CA" kern="1200" dirty="0" err="1">
              <a:effectLst/>
            </a:endParaRPr>
          </a:p>
          <a:p>
            <a:r>
              <a:rPr lang="fr-CA" dirty="0" err="1"/>
              <a:t>Timnit</a:t>
            </a:r>
            <a:r>
              <a:rPr lang="fr-CA" dirty="0"/>
              <a:t> </a:t>
            </a:r>
            <a:r>
              <a:rPr lang="fr-CA" kern="1200" dirty="0" err="1">
                <a:effectLst/>
              </a:rPr>
              <a:t>Gebru</a:t>
            </a:r>
            <a:r>
              <a:rPr lang="fr-CA" kern="1200" dirty="0">
                <a:effectLst/>
              </a:rPr>
              <a:t>, </a:t>
            </a:r>
            <a:r>
              <a:rPr lang="fr-CA" dirty="0"/>
              <a:t>partisane de la diversité dans la technologie</a:t>
            </a:r>
            <a:r>
              <a:rPr lang="fr-CA" kern="1200" dirty="0">
                <a:effectLst/>
              </a:rPr>
              <a:t>, </a:t>
            </a:r>
            <a:r>
              <a:rPr lang="fr-CA" dirty="0"/>
              <a:t>est une informaticienne spécialisée dans les biais algorithmiques et le forage de données</a:t>
            </a:r>
            <a:r>
              <a:rPr lang="fr-CA" kern="1200" dirty="0">
                <a:effectLst/>
              </a:rPr>
              <a:t>. </a:t>
            </a:r>
            <a:r>
              <a:rPr lang="fr-CA" dirty="0"/>
              <a:t>Elle </a:t>
            </a:r>
            <a:r>
              <a:rPr lang="fr-CA" kern="1200" dirty="0">
                <a:effectLst/>
              </a:rPr>
              <a:t>a </a:t>
            </a:r>
            <a:r>
              <a:rPr lang="fr-CA" dirty="0"/>
              <a:t>été le visage d’un grand scandale en </a:t>
            </a:r>
            <a:r>
              <a:rPr lang="fr-CA" kern="1200" dirty="0">
                <a:effectLst/>
              </a:rPr>
              <a:t>2020</a:t>
            </a:r>
            <a:r>
              <a:rPr lang="fr-CA" dirty="0"/>
              <a:t>, quand elle</a:t>
            </a:r>
            <a:r>
              <a:rPr lang="fr-CA" kern="1200" dirty="0">
                <a:effectLst/>
              </a:rPr>
              <a:t> a </a:t>
            </a:r>
            <a:r>
              <a:rPr lang="fr-CA" dirty="0"/>
              <a:t>été licenciée en tant que cadre de l’équipe d’intelligence artificielle éthique de Google après avoir été forcée de rétracter un document de recherche sur les problèmes éthiques de l’IA au sein du moteur de recherche de Google</a:t>
            </a:r>
            <a:r>
              <a:rPr lang="fr-CA" kern="1200" dirty="0">
                <a:effectLst/>
              </a:rPr>
              <a:t>. </a:t>
            </a:r>
            <a:r>
              <a:rPr lang="fr-CA" dirty="0"/>
              <a:t>Elle est cofondatrice de </a:t>
            </a:r>
            <a:r>
              <a:rPr lang="fr-CA" kern="1200" dirty="0">
                <a:effectLst/>
              </a:rPr>
              <a:t>Black in AI.</a:t>
            </a:r>
            <a:endParaRPr lang="fr-CA" dirty="0">
              <a:cs typeface="Calibri"/>
            </a:endParaRPr>
          </a:p>
          <a:p>
            <a:endParaRPr lang="en-US"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15</a:t>
            </a:fld>
            <a:endParaRPr lang="en-US"/>
          </a:p>
        </p:txBody>
      </p:sp>
    </p:spTree>
    <p:extLst>
      <p:ext uri="{BB962C8B-B14F-4D97-AF65-F5344CB8AC3E}">
        <p14:creationId xmlns:p14="http://schemas.microsoft.com/office/powerpoint/2010/main" val="1246355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i="1" dirty="0"/>
              <a:t>Un film à regarder </a:t>
            </a:r>
            <a:r>
              <a:rPr lang="fr-CA" i="1" kern="1200" dirty="0">
                <a:effectLst/>
              </a:rPr>
              <a:t>:</a:t>
            </a:r>
            <a:r>
              <a:rPr lang="fr-CA" i="1" dirty="0"/>
              <a:t> Dernières nos écrans de fumée /</a:t>
            </a:r>
            <a:r>
              <a:rPr lang="fr-CA" i="1" kern="1200" dirty="0">
                <a:effectLst/>
              </a:rPr>
              <a:t> The Social </a:t>
            </a:r>
            <a:r>
              <a:rPr lang="fr-CA" i="1" kern="1200" dirty="0" err="1">
                <a:effectLst/>
              </a:rPr>
              <a:t>Dilemma</a:t>
            </a:r>
            <a:r>
              <a:rPr lang="fr-CA" i="1" kern="1200" dirty="0">
                <a:effectLst/>
              </a:rPr>
              <a:t> (Netflix)</a:t>
            </a:r>
            <a:endParaRPr lang="fr-CA" kern="1200" dirty="0">
              <a:effectLst/>
            </a:endParaRPr>
          </a:p>
          <a:p>
            <a:r>
              <a:rPr lang="en-CA" dirty="0"/>
              <a:t>À </a:t>
            </a:r>
            <a:r>
              <a:rPr lang="en-CA" dirty="0" err="1"/>
              <a:t>voir</a:t>
            </a:r>
            <a:r>
              <a:rPr lang="en-CA" dirty="0"/>
              <a:t> </a:t>
            </a:r>
            <a:r>
              <a:rPr lang="en-CA" dirty="0" err="1"/>
              <a:t>absolument</a:t>
            </a:r>
            <a:r>
              <a:rPr lang="en-CA" kern="1200" dirty="0">
                <a:effectLst/>
              </a:rPr>
              <a:t>! </a:t>
            </a:r>
            <a:r>
              <a:rPr lang="en-CA" dirty="0"/>
              <a:t>Ce </a:t>
            </a:r>
            <a:r>
              <a:rPr lang="en-CA" dirty="0" err="1"/>
              <a:t>documentaire</a:t>
            </a:r>
            <a:r>
              <a:rPr lang="en-CA" dirty="0"/>
              <a:t> </a:t>
            </a:r>
            <a:r>
              <a:rPr lang="en-CA" dirty="0" err="1"/>
              <a:t>dramatisé</a:t>
            </a:r>
            <a:r>
              <a:rPr lang="en-CA" dirty="0"/>
              <a:t> explore comment les </a:t>
            </a:r>
            <a:r>
              <a:rPr lang="en-CA" dirty="0" err="1"/>
              <a:t>médias</a:t>
            </a:r>
            <a:r>
              <a:rPr lang="en-CA" dirty="0"/>
              <a:t> </a:t>
            </a:r>
            <a:r>
              <a:rPr lang="en-CA" dirty="0" err="1"/>
              <a:t>sociaux</a:t>
            </a:r>
            <a:r>
              <a:rPr lang="en-CA" dirty="0"/>
              <a:t> </a:t>
            </a:r>
            <a:r>
              <a:rPr lang="en-CA" dirty="0" err="1"/>
              <a:t>cultivent</a:t>
            </a:r>
            <a:r>
              <a:rPr lang="en-CA" dirty="0"/>
              <a:t> la </a:t>
            </a:r>
            <a:r>
              <a:rPr lang="en-CA" dirty="0" err="1"/>
              <a:t>dépendance</a:t>
            </a:r>
            <a:r>
              <a:rPr lang="en-CA" kern="1200" dirty="0">
                <a:effectLst/>
              </a:rPr>
              <a:t>, </a:t>
            </a:r>
            <a:r>
              <a:rPr lang="en-CA" dirty="0" err="1"/>
              <a:t>manipulent</a:t>
            </a:r>
            <a:r>
              <a:rPr lang="en-CA" dirty="0"/>
              <a:t> les opinions</a:t>
            </a:r>
            <a:r>
              <a:rPr lang="en-CA" kern="1200" dirty="0">
                <a:effectLst/>
              </a:rPr>
              <a:t>, </a:t>
            </a:r>
            <a:r>
              <a:rPr lang="en-CA" dirty="0"/>
              <a:t>les </a:t>
            </a:r>
            <a:r>
              <a:rPr lang="en-CA" dirty="0" err="1"/>
              <a:t>émotions</a:t>
            </a:r>
            <a:r>
              <a:rPr lang="en-CA" dirty="0"/>
              <a:t> et le </a:t>
            </a:r>
            <a:r>
              <a:rPr lang="en-CA" dirty="0" err="1"/>
              <a:t>comportement</a:t>
            </a:r>
            <a:r>
              <a:rPr lang="en-CA" dirty="0"/>
              <a:t> des gens</a:t>
            </a:r>
            <a:r>
              <a:rPr lang="en-CA" kern="1200" dirty="0">
                <a:effectLst/>
              </a:rPr>
              <a:t>, </a:t>
            </a:r>
            <a:r>
              <a:rPr lang="en-CA" dirty="0"/>
              <a:t>et </a:t>
            </a:r>
            <a:r>
              <a:rPr lang="en-CA" dirty="0" err="1"/>
              <a:t>répandent</a:t>
            </a:r>
            <a:r>
              <a:rPr lang="en-CA" dirty="0"/>
              <a:t> les </a:t>
            </a:r>
            <a:r>
              <a:rPr lang="en-CA" dirty="0" err="1"/>
              <a:t>théories</a:t>
            </a:r>
            <a:r>
              <a:rPr lang="en-CA" dirty="0"/>
              <a:t> </a:t>
            </a:r>
            <a:r>
              <a:rPr lang="en-CA" dirty="0" err="1"/>
              <a:t>complotistes</a:t>
            </a:r>
            <a:r>
              <a:rPr lang="en-CA" dirty="0"/>
              <a:t> et la </a:t>
            </a:r>
            <a:r>
              <a:rPr lang="en-CA" dirty="0" err="1"/>
              <a:t>désinformation</a:t>
            </a:r>
            <a:r>
              <a:rPr lang="en-CA" kern="1200" dirty="0">
                <a:effectLst/>
              </a:rPr>
              <a:t>, </a:t>
            </a:r>
            <a:r>
              <a:rPr lang="en-CA" dirty="0"/>
              <a:t>tout </a:t>
            </a:r>
            <a:r>
              <a:rPr lang="en-CA" dirty="0" err="1"/>
              <a:t>cela</a:t>
            </a:r>
            <a:r>
              <a:rPr lang="en-CA" dirty="0"/>
              <a:t> au service de la maximisation du </a:t>
            </a:r>
            <a:r>
              <a:rPr lang="en-CA" kern="1200" dirty="0">
                <a:effectLst/>
              </a:rPr>
              <a:t>profit.</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16</a:t>
            </a:fld>
            <a:endParaRPr lang="en-US"/>
          </a:p>
        </p:txBody>
      </p:sp>
    </p:spTree>
    <p:extLst>
      <p:ext uri="{BB962C8B-B14F-4D97-AF65-F5344CB8AC3E}">
        <p14:creationId xmlns:p14="http://schemas.microsoft.com/office/powerpoint/2010/main" val="1115417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CA" sz="1200" i="1" kern="1200" dirty="0">
                <a:solidFill>
                  <a:schemeClr val="tx1"/>
                </a:solidFill>
                <a:effectLst/>
                <a:latin typeface="+mn-lt"/>
                <a:ea typeface="+mn-ea"/>
                <a:cs typeface="+mn-cs"/>
              </a:rPr>
              <a:t>Mozilla, DuckDuckGo, TOR</a:t>
            </a:r>
            <a:endParaRPr lang="en-CA" sz="1200" kern="1200" dirty="0">
              <a:solidFill>
                <a:schemeClr val="tx1"/>
              </a:solidFill>
              <a:effectLst/>
              <a:latin typeface="+mn-lt"/>
              <a:ea typeface="+mn-ea"/>
              <a:cs typeface="+mn-cs"/>
            </a:endParaRPr>
          </a:p>
          <a:p>
            <a:r>
              <a:rPr lang="fr-CA" dirty="0"/>
              <a:t>Passer de Google ou Safari à </a:t>
            </a:r>
            <a:r>
              <a:rPr lang="fr-CA" kern="1200" dirty="0">
                <a:effectLst/>
              </a:rPr>
              <a:t>Mozilla Firefox, </a:t>
            </a:r>
            <a:r>
              <a:rPr lang="fr-CA" dirty="0"/>
              <a:t>de Chrome à </a:t>
            </a:r>
            <a:r>
              <a:rPr lang="fr-CA" kern="1200" dirty="0" err="1">
                <a:effectLst/>
              </a:rPr>
              <a:t>DuckDuckGo</a:t>
            </a:r>
            <a:r>
              <a:rPr lang="fr-CA" kern="1200" dirty="0">
                <a:effectLst/>
              </a:rPr>
              <a:t>, </a:t>
            </a:r>
            <a:r>
              <a:rPr lang="fr-CA" dirty="0"/>
              <a:t>ou utiliser </a:t>
            </a:r>
            <a:r>
              <a:rPr lang="fr-CA" kern="1200" dirty="0">
                <a:effectLst/>
              </a:rPr>
              <a:t>TOR </a:t>
            </a:r>
            <a:r>
              <a:rPr lang="fr-CA" dirty="0"/>
              <a:t>comme fureteur privilégié sont des changements faciles à effectuer qui protègent considérablement tes données en ligne</a:t>
            </a:r>
            <a:r>
              <a:rPr lang="fr-CA" kern="1200" dirty="0">
                <a:effectLst/>
              </a:rPr>
              <a:t>. Firefox </a:t>
            </a:r>
            <a:r>
              <a:rPr lang="fr-CA" dirty="0"/>
              <a:t>se vante d’être un « navigateur qui protège ce qui est important » et qui « ne vous trahit pas », tandis que </a:t>
            </a:r>
            <a:r>
              <a:rPr lang="fr-CA" dirty="0" err="1"/>
              <a:t>DuckDuckGo</a:t>
            </a:r>
            <a:r>
              <a:rPr lang="fr-CA" dirty="0"/>
              <a:t> </a:t>
            </a:r>
            <a:r>
              <a:rPr lang="fr-CA" kern="1200" dirty="0">
                <a:effectLst/>
              </a:rPr>
              <a:t>a </a:t>
            </a:r>
            <a:r>
              <a:rPr lang="fr-CA" dirty="0"/>
              <a:t>été créé pour aider les utilisatrices et utilisateurs de moteurs de recherche à recouvrer leur confidentialité en ligne</a:t>
            </a:r>
            <a:r>
              <a:rPr lang="fr-CA" kern="1200" dirty="0">
                <a:effectLst/>
              </a:rPr>
              <a:t>. TOR (</a:t>
            </a:r>
            <a:r>
              <a:rPr lang="fr-CA" dirty="0"/>
              <a:t>abréviation de « The </a:t>
            </a:r>
            <a:r>
              <a:rPr lang="fr-CA" kern="1200" dirty="0" err="1">
                <a:effectLst/>
              </a:rPr>
              <a:t>Onion</a:t>
            </a:r>
            <a:r>
              <a:rPr lang="fr-CA" kern="1200" dirty="0">
                <a:effectLst/>
              </a:rPr>
              <a:t> </a:t>
            </a:r>
            <a:r>
              <a:rPr lang="fr-CA" dirty="0"/>
              <a:t>Router ») est un fureteur gratuit et libre qui aide à surfer anonymement sur Internet</a:t>
            </a:r>
            <a:r>
              <a:rPr lang="fr-CA" kern="1200" dirty="0">
                <a:effectLst/>
              </a:rPr>
              <a:t>. </a:t>
            </a:r>
            <a:r>
              <a:rPr lang="fr-CA" dirty="0"/>
              <a:t>Les réseaux privés virtuels (VPN) constituent une excellente substitution à </a:t>
            </a:r>
            <a:r>
              <a:rPr lang="fr-CA" kern="1200" dirty="0">
                <a:effectLst/>
              </a:rPr>
              <a:t>TOR.</a:t>
            </a:r>
            <a:endParaRPr lang="fr-CA"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17</a:t>
            </a:fld>
            <a:endParaRPr lang="en-US"/>
          </a:p>
        </p:txBody>
      </p:sp>
    </p:spTree>
    <p:extLst>
      <p:ext uri="{BB962C8B-B14F-4D97-AF65-F5344CB8AC3E}">
        <p14:creationId xmlns:p14="http://schemas.microsoft.com/office/powerpoint/2010/main" val="1660767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fr-CA" i="1" dirty="0"/>
              <a:t>L’importance des VPN et des bloqueurs de publicité</a:t>
            </a:r>
            <a:endParaRPr lang="en-US" dirty="0"/>
          </a:p>
          <a:p>
            <a:r>
              <a:rPr lang="fr-CA" dirty="0"/>
              <a:t>Si tu n’utilises pas encore de bloqueur de publicité ou de VPN</a:t>
            </a:r>
            <a:r>
              <a:rPr lang="fr-CA" kern="1200" dirty="0">
                <a:effectLst/>
              </a:rPr>
              <a:t>, </a:t>
            </a:r>
            <a:r>
              <a:rPr lang="fr-CA" dirty="0"/>
              <a:t>assure-toi d’en télécharger dès que tu rentres chez toi</a:t>
            </a:r>
            <a:r>
              <a:rPr lang="fr-CA" kern="1200" dirty="0">
                <a:effectLst/>
              </a:rPr>
              <a:t>! </a:t>
            </a:r>
            <a:r>
              <a:rPr lang="fr-CA" dirty="0"/>
              <a:t>Les bloqueurs de publicité permettent de ne pas voir de publicités tapageuses en ligne qui peuvent être distrayantes et trop stimulantes</a:t>
            </a:r>
            <a:r>
              <a:rPr lang="fr-CA" kern="1200" dirty="0">
                <a:effectLst/>
              </a:rPr>
              <a:t>. </a:t>
            </a:r>
            <a:r>
              <a:rPr lang="fr-CA" dirty="0"/>
              <a:t>Une fois que tu auras activé un bloqueur de publicité</a:t>
            </a:r>
            <a:r>
              <a:rPr lang="fr-CA" kern="1200" dirty="0">
                <a:effectLst/>
              </a:rPr>
              <a:t>, </a:t>
            </a:r>
            <a:r>
              <a:rPr lang="fr-CA" dirty="0"/>
              <a:t>tu ne pourras plus t’en passer</a:t>
            </a:r>
            <a:r>
              <a:rPr lang="fr-CA" kern="1200" dirty="0">
                <a:effectLst/>
              </a:rPr>
              <a:t>! </a:t>
            </a:r>
            <a:r>
              <a:rPr lang="fr-CA" dirty="0"/>
              <a:t>Les VPN</a:t>
            </a:r>
            <a:r>
              <a:rPr lang="fr-CA" kern="1200" dirty="0">
                <a:effectLst/>
              </a:rPr>
              <a:t>, </a:t>
            </a:r>
            <a:r>
              <a:rPr lang="fr-CA" dirty="0"/>
              <a:t>ou réseaux privés virtuels</a:t>
            </a:r>
            <a:r>
              <a:rPr lang="fr-CA" kern="1200" dirty="0">
                <a:effectLst/>
              </a:rPr>
              <a:t>, </a:t>
            </a:r>
            <a:r>
              <a:rPr lang="fr-CA" dirty="0"/>
              <a:t>cachent ton adresse </a:t>
            </a:r>
            <a:r>
              <a:rPr lang="fr-CA" kern="1200" dirty="0">
                <a:effectLst/>
              </a:rPr>
              <a:t>IP </a:t>
            </a:r>
            <a:r>
              <a:rPr lang="fr-CA" dirty="0"/>
              <a:t>et te fournissent un cryptage sécurisé lorsque tu surfes sur le Web</a:t>
            </a:r>
            <a:r>
              <a:rPr lang="fr-CA" kern="1200" dirty="0">
                <a:effectLst/>
              </a:rPr>
              <a:t>. </a:t>
            </a:r>
            <a:r>
              <a:rPr lang="fr-CA" dirty="0"/>
              <a:t>En gros</a:t>
            </a:r>
            <a:r>
              <a:rPr lang="fr-CA" kern="1200" dirty="0">
                <a:effectLst/>
              </a:rPr>
              <a:t>, </a:t>
            </a:r>
            <a:r>
              <a:rPr lang="fr-CA" dirty="0"/>
              <a:t>un </a:t>
            </a:r>
            <a:r>
              <a:rPr lang="fr-CA" kern="1200" dirty="0">
                <a:effectLst/>
              </a:rPr>
              <a:t>VPN </a:t>
            </a:r>
            <a:r>
              <a:rPr lang="fr-CA" dirty="0"/>
              <a:t>est un filtre qui transforme toutes tes données en charabia en masquant tes activités en ligne</a:t>
            </a:r>
            <a:r>
              <a:rPr lang="fr-CA" kern="1200" dirty="0">
                <a:effectLst/>
              </a:rPr>
              <a:t>, </a:t>
            </a:r>
            <a:r>
              <a:rPr lang="fr-CA" dirty="0"/>
              <a:t>ton emplacement physique et tes données</a:t>
            </a:r>
            <a:r>
              <a:rPr lang="fr-CA" kern="1200" dirty="0">
                <a:effectLst/>
              </a:rPr>
              <a:t>! </a:t>
            </a:r>
            <a:r>
              <a:rPr lang="fr-CA" dirty="0"/>
              <a:t>Quel que soit le fureteur que tu utilises</a:t>
            </a:r>
            <a:r>
              <a:rPr lang="fr-CA" kern="1200" dirty="0">
                <a:effectLst/>
              </a:rPr>
              <a:t>, </a:t>
            </a:r>
            <a:r>
              <a:rPr lang="fr-CA" dirty="0"/>
              <a:t>des bloqueurs de publicité et des VPN fiables sont répertoriés dans ton </a:t>
            </a:r>
            <a:r>
              <a:rPr lang="fr-CA" kern="1200" dirty="0">
                <a:effectLst/>
              </a:rPr>
              <a:t>guide</a:t>
            </a:r>
            <a:r>
              <a:rPr lang="fr-CA" dirty="0"/>
              <a:t> de participation</a:t>
            </a:r>
            <a:r>
              <a:rPr lang="fr-CA" kern="1200" dirty="0">
                <a:effectLst/>
              </a:rPr>
              <a:t>.</a:t>
            </a:r>
            <a:endParaRPr lang="fr-CA"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18</a:t>
            </a:fld>
            <a:endParaRPr lang="en-US"/>
          </a:p>
        </p:txBody>
      </p:sp>
    </p:spTree>
    <p:extLst>
      <p:ext uri="{BB962C8B-B14F-4D97-AF65-F5344CB8AC3E}">
        <p14:creationId xmlns:p14="http://schemas.microsoft.com/office/powerpoint/2010/main" val="24258898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J’espère que cela t’a donné envie d’explorer le </a:t>
            </a:r>
            <a:r>
              <a:rPr lang="fr-CA" kern="1200" dirty="0">
                <a:effectLst/>
              </a:rPr>
              <a:t>guide</a:t>
            </a:r>
            <a:r>
              <a:rPr lang="fr-CA" dirty="0"/>
              <a:t> de participation</a:t>
            </a:r>
            <a:r>
              <a:rPr lang="fr-CA" kern="1200" dirty="0">
                <a:effectLst/>
              </a:rPr>
              <a:t>! </a:t>
            </a:r>
            <a:r>
              <a:rPr lang="fr-CA" dirty="0"/>
              <a:t>Tu y trouveras de nombreux autres conseils</a:t>
            </a:r>
            <a:r>
              <a:rPr lang="fr-CA" kern="1200" dirty="0">
                <a:effectLst/>
              </a:rPr>
              <a:t>, </a:t>
            </a:r>
            <a:r>
              <a:rPr lang="fr-CA" dirty="0"/>
              <a:t>notamment sur la manière de protéger ton </a:t>
            </a:r>
            <a:r>
              <a:rPr lang="fr-CA" kern="1200" dirty="0">
                <a:effectLst/>
              </a:rPr>
              <a:t>iPhone </a:t>
            </a:r>
            <a:r>
              <a:rPr lang="fr-CA" dirty="0"/>
              <a:t>ou tes appareils </a:t>
            </a:r>
            <a:r>
              <a:rPr lang="fr-CA" kern="1200" dirty="0">
                <a:effectLst/>
              </a:rPr>
              <a:t>Android </a:t>
            </a:r>
            <a:r>
              <a:rPr lang="fr-CA" dirty="0"/>
              <a:t>en désactivant simplement quelques options dans tes paramètres!</a:t>
            </a:r>
            <a:endParaRPr lang="en-CA" dirty="0"/>
          </a:p>
          <a:p>
            <a:endParaRPr lang="en-CA" dirty="0"/>
          </a:p>
          <a:p>
            <a:r>
              <a:rPr lang="fr-CA" dirty="0"/>
              <a:t>Ceci nous amène à la fin de l’atelier. J’espère que tu as trouvé intéressant de découvrir le capitalisme de surveillance et la confidentialité des données. Nous n’avons fait qu’effleurer la surface d’un sujet vaste et complexe, alors continue à faire preuve de curiosité, à poser des questions et à chercher comment mieux te protéger en ligne</a:t>
            </a:r>
            <a:r>
              <a:rPr lang="fr-CA" kern="1200" dirty="0">
                <a:effectLst/>
              </a:rPr>
              <a:t>!</a:t>
            </a:r>
            <a:endParaRPr lang="fr-CA" dirty="0">
              <a:cs typeface="Calibri"/>
            </a:endParaRPr>
          </a:p>
          <a:p>
            <a:pPr fontAlgn="base"/>
            <a:r>
              <a:rPr lang="en-CA" sz="1200" kern="1200" dirty="0">
                <a:solidFill>
                  <a:schemeClr val="tx1"/>
                </a:solidFill>
                <a:effectLst/>
                <a:latin typeface="+mn-lt"/>
                <a:ea typeface="+mn-ea"/>
                <a:cs typeface="+mn-cs"/>
              </a:rPr>
              <a:t> </a:t>
            </a:r>
            <a:endParaRPr lang="en-CA" dirty="0">
              <a:cs typeface="Calibri"/>
            </a:endParaRPr>
          </a:p>
          <a:p>
            <a:endParaRPr lang="fr-CA" dirty="0"/>
          </a:p>
          <a:p>
            <a:r>
              <a:rPr lang="fr-CA" dirty="0"/>
              <a:t>Demandes aux participantes et aux </a:t>
            </a:r>
            <a:r>
              <a:rPr lang="fr-CA" kern="1200" dirty="0">
                <a:effectLst/>
              </a:rPr>
              <a:t>participants </a:t>
            </a:r>
            <a:r>
              <a:rPr lang="fr-CA" dirty="0"/>
              <a:t>s’il y a des </a:t>
            </a:r>
            <a:r>
              <a:rPr lang="fr-CA" kern="1200" dirty="0">
                <a:effectLst/>
              </a:rPr>
              <a:t>questions </a:t>
            </a:r>
            <a:r>
              <a:rPr lang="fr-CA" dirty="0"/>
              <a:t>ou commentaires finaux</a:t>
            </a:r>
            <a:r>
              <a:rPr lang="fr-CA" kern="1200" dirty="0">
                <a:effectLst/>
              </a:rPr>
              <a:t>, </a:t>
            </a:r>
            <a:r>
              <a:rPr lang="fr-CA" dirty="0"/>
              <a:t>remerciez-les de leur </a:t>
            </a:r>
            <a:r>
              <a:rPr lang="fr-CA" kern="1200" dirty="0">
                <a:effectLst/>
              </a:rPr>
              <a:t>participation </a:t>
            </a:r>
            <a:r>
              <a:rPr lang="fr-CA" dirty="0"/>
              <a:t>et demandez-leur de remplir l’évaluation de l’atelier </a:t>
            </a:r>
            <a:r>
              <a:rPr lang="fr-CA" kern="1200" dirty="0">
                <a:effectLst/>
              </a:rPr>
              <a:t>:</a:t>
            </a:r>
            <a:endParaRPr lang="fr-CA" dirty="0">
              <a:cs typeface="Calibri" panose="020F0502020204030204"/>
            </a:endParaRPr>
          </a:p>
          <a:p>
            <a:endParaRPr lang="en-CA" kern="1200" dirty="0">
              <a:effectLst/>
              <a:ea typeface="+mn-ea"/>
              <a:cs typeface="+mn-cs"/>
            </a:endParaRPr>
          </a:p>
          <a:p>
            <a:r>
              <a:rPr lang="fr-CA" kern="1200" dirty="0">
                <a:effectLst/>
              </a:rPr>
              <a:t>a) </a:t>
            </a:r>
            <a:r>
              <a:rPr lang="fr-CA" dirty="0"/>
              <a:t>Évaluation pour les étudiantes et étudiants:</a:t>
            </a:r>
            <a:r>
              <a:rPr lang="fr-CA" kern="1200" dirty="0">
                <a:effectLst/>
              </a:rPr>
              <a:t> </a:t>
            </a:r>
            <a:r>
              <a:rPr lang="fr-CA" u="sng" kern="1200" dirty="0">
                <a:effectLst/>
                <a:hlinkClick r:id="rId3"/>
              </a:rPr>
              <a:t>https://forms.office.com/Pages/ResponsePage.aspx?id=</a:t>
            </a:r>
            <a:r>
              <a:rPr lang="fr-CA" u="sng" dirty="0">
                <a:hlinkClick r:id="rId3"/>
              </a:rPr>
              <a:t>GBNTNBFw1E-H8KQ4FsSb0L8N1d_yUs5Bh2luzDQRh6BUREJOU09URjkwUFdURUhLOExMUVFGTlhDOC4u</a:t>
            </a:r>
            <a:r>
              <a:rPr lang="fr-CA" u="sng" dirty="0"/>
              <a:t> </a:t>
            </a:r>
            <a:endParaRPr lang="en-CA" kern="1200" dirty="0">
              <a:effectLst/>
              <a:ea typeface="+mn-ea"/>
              <a:cs typeface="+mn-cs"/>
            </a:endParaRPr>
          </a:p>
          <a:p>
            <a:r>
              <a:rPr lang="fr-CA" kern="1200" dirty="0">
                <a:effectLst/>
              </a:rPr>
              <a:t>b) </a:t>
            </a:r>
            <a:r>
              <a:rPr lang="fr-CA" dirty="0"/>
              <a:t>Évaluation pour l’enseignante ou l’enseignant:</a:t>
            </a:r>
            <a:r>
              <a:rPr lang="fr-CA" kern="1200" dirty="0">
                <a:effectLst/>
              </a:rPr>
              <a:t> </a:t>
            </a:r>
            <a:r>
              <a:rPr lang="fr-CA" u="sng" kern="1200" dirty="0">
                <a:effectLst/>
                <a:hlinkClick r:id="rId4"/>
              </a:rPr>
              <a:t>https://forms.office.com/Pages/ResponsePage.aspx?id=</a:t>
            </a:r>
            <a:r>
              <a:rPr lang="fr-CA" u="sng" dirty="0">
                <a:hlinkClick r:id="rId4"/>
              </a:rPr>
              <a:t>GBNTNBFw1E-H8KQ4FsSb0L8N1d_yUs5Bh2luzDQRh6BUM0hIMkFEV0oxSlo5MkJHTDBMRE5YUjVITy4u</a:t>
            </a:r>
            <a:r>
              <a:rPr lang="fr-CA" u="sng" dirty="0"/>
              <a:t> </a:t>
            </a:r>
            <a:endParaRPr lang="en-CA" dirty="0"/>
          </a:p>
          <a:p>
            <a:endParaRPr lang="en-CA" sz="1200" kern="1200" dirty="0">
              <a:solidFill>
                <a:schemeClr val="tx1"/>
              </a:solidFill>
              <a:effectLst/>
              <a:latin typeface="+mn-lt"/>
              <a:cs typeface="Calibri"/>
            </a:endParaRPr>
          </a:p>
          <a:p>
            <a:r>
              <a:rPr lang="en-CA"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19</a:t>
            </a:fld>
            <a:endParaRPr lang="en-US"/>
          </a:p>
        </p:txBody>
      </p:sp>
    </p:spTree>
    <p:extLst>
      <p:ext uri="{BB962C8B-B14F-4D97-AF65-F5344CB8AC3E}">
        <p14:creationId xmlns:p14="http://schemas.microsoft.com/office/powerpoint/2010/main" val="717539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Lien:  https://</a:t>
            </a:r>
            <a:r>
              <a:rPr lang="en-US" dirty="0" err="1"/>
              <a:t>create.kahoot.it</a:t>
            </a:r>
            <a:r>
              <a:rPr lang="en-US" dirty="0"/>
              <a:t>/share/capitalisme-de-surveillance-activite-1/d8d74982-bb19-41b1-ac70-e2fef9559a6a </a:t>
            </a:r>
          </a:p>
          <a:p>
            <a:endParaRPr lang="en-US" i="1" dirty="0"/>
          </a:p>
          <a:p>
            <a:r>
              <a:rPr lang="fr-CA" i="1" dirty="0"/>
              <a:t>Nb: il y a des explications et des exemples pour l'animateur pour chaque question du </a:t>
            </a:r>
            <a:r>
              <a:rPr lang="fr-CA" i="1" dirty="0" err="1"/>
              <a:t>Kahoot</a:t>
            </a:r>
            <a:r>
              <a:rPr lang="fr-CA" i="1" dirty="0"/>
              <a:t> dans le document maître, sous la section avec toutes les questions du </a:t>
            </a:r>
            <a:r>
              <a:rPr lang="fr-CA" i="1" dirty="0" err="1"/>
              <a:t>Kahoot</a:t>
            </a:r>
            <a:r>
              <a:rPr lang="fr-CA" i="1" dirty="0"/>
              <a:t> à la fin du document. Si c'est la première fois que vous animez, je vous recommande d'y jeter un coup d'œil pour vous préparer à répondre aux questions des élèves pendant le </a:t>
            </a:r>
            <a:r>
              <a:rPr lang="fr-CA" i="1" dirty="0" err="1"/>
              <a:t>Kahoot</a:t>
            </a:r>
            <a:r>
              <a:rPr lang="fr-CA" i="1" dirty="0"/>
              <a:t>.</a:t>
            </a:r>
            <a:endParaRPr lang="fr-CA" i="1"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3</a:t>
            </a:fld>
            <a:endParaRPr lang="en-US"/>
          </a:p>
        </p:txBody>
      </p:sp>
    </p:spTree>
    <p:extLst>
      <p:ext uri="{BB962C8B-B14F-4D97-AF65-F5344CB8AC3E}">
        <p14:creationId xmlns:p14="http://schemas.microsoft.com/office/powerpoint/2010/main" val="1868426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Lien de </a:t>
            </a:r>
            <a:r>
              <a:rPr lang="en-US" dirty="0" err="1"/>
              <a:t>l'animateur</a:t>
            </a:r>
            <a:r>
              <a:rPr lang="en-US" dirty="0"/>
              <a:t>: </a:t>
            </a:r>
            <a:r>
              <a:rPr lang="en-US" dirty="0">
                <a:hlinkClick r:id="rId3"/>
              </a:rPr>
              <a:t>https://www.mentimeter.com/app/presentation/2796b612ac686c5b4142fc76f1801ae6/55b4c1498681</a:t>
            </a:r>
            <a:endParaRPr lang="en-US" dirty="0"/>
          </a:p>
          <a:p>
            <a:r>
              <a:rPr lang="fr-CA" dirty="0"/>
              <a:t>Demandez aux participant(e)s de se connecter à la présentation interactive en se rendant à </a:t>
            </a:r>
            <a:r>
              <a:rPr lang="fr-CA" u="sng" dirty="0">
                <a:hlinkClick r:id="rId4"/>
              </a:rPr>
              <a:t>www.menti.com</a:t>
            </a:r>
            <a:r>
              <a:rPr lang="fr-CA" dirty="0"/>
              <a:t> et en entrant le code qui figure en haut de l’écran </a:t>
            </a:r>
            <a:r>
              <a:rPr lang="en-US" dirty="0"/>
              <a:t>de </a:t>
            </a:r>
            <a:r>
              <a:rPr lang="en-US" dirty="0" err="1"/>
              <a:t>l'animateur</a:t>
            </a:r>
            <a:r>
              <a:rPr lang="en-US" dirty="0"/>
              <a:t>.</a:t>
            </a:r>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4</a:t>
            </a:fld>
            <a:endParaRPr lang="en-US"/>
          </a:p>
        </p:txBody>
      </p:sp>
    </p:spTree>
    <p:extLst>
      <p:ext uri="{BB962C8B-B14F-4D97-AF65-F5344CB8AC3E}">
        <p14:creationId xmlns:p14="http://schemas.microsoft.com/office/powerpoint/2010/main" val="2094281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(Explications pour </a:t>
            </a:r>
            <a:r>
              <a:rPr lang="en-US" dirty="0" err="1"/>
              <a:t>l’activité</a:t>
            </a:r>
            <a:r>
              <a:rPr lang="en-US" dirty="0"/>
              <a:t> </a:t>
            </a:r>
            <a:r>
              <a:rPr lang="en-US" dirty="0" err="1"/>
              <a:t>à</a:t>
            </a:r>
            <a:r>
              <a:rPr lang="en-US" dirty="0"/>
              <a:t> la </a:t>
            </a:r>
            <a:r>
              <a:rPr lang="en-US" dirty="0" err="1"/>
              <a:t>prochaine</a:t>
            </a:r>
            <a:r>
              <a:rPr lang="en-US" dirty="0"/>
              <a:t> page)</a:t>
            </a:r>
          </a:p>
        </p:txBody>
      </p:sp>
      <p:sp>
        <p:nvSpPr>
          <p:cNvPr id="4" name="Slide Number Placeholder 3"/>
          <p:cNvSpPr>
            <a:spLocks noGrp="1"/>
          </p:cNvSpPr>
          <p:nvPr>
            <p:ph type="sldNum" sz="quarter" idx="5"/>
          </p:nvPr>
        </p:nvSpPr>
        <p:spPr/>
        <p:txBody>
          <a:bodyPr/>
          <a:lstStyle/>
          <a:p>
            <a:fld id="{2D6C0F6B-90C6-CD41-AF20-328E4F0F7295}" type="slidenum">
              <a:rPr lang="en-US" smtClean="0"/>
              <a:t>5</a:t>
            </a:fld>
            <a:endParaRPr lang="en-US"/>
          </a:p>
        </p:txBody>
      </p:sp>
    </p:spTree>
    <p:extLst>
      <p:ext uri="{BB962C8B-B14F-4D97-AF65-F5344CB8AC3E}">
        <p14:creationId xmlns:p14="http://schemas.microsoft.com/office/powerpoint/2010/main" val="4225036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endParaRPr lang="en-US" dirty="0"/>
          </a:p>
          <a:p>
            <a:pPr marL="228600" indent="-228600">
              <a:buAutoNum type="arabicParenR"/>
            </a:pPr>
            <a:r>
              <a:rPr lang="fr-CA" dirty="0"/>
              <a:t>Demande aux participants d'aller à l'</a:t>
            </a:r>
            <a:r>
              <a:rPr lang="fr-CA" b="1" dirty="0"/>
              <a:t>Annexe 1</a:t>
            </a:r>
            <a:r>
              <a:rPr lang="fr-CA" dirty="0"/>
              <a:t> du guide de participation et passe à travers TOUTES</a:t>
            </a:r>
            <a:r>
              <a:rPr lang="fr-CA" b="0" dirty="0"/>
              <a:t> </a:t>
            </a:r>
            <a:r>
              <a:rPr lang="fr-CA" dirty="0"/>
              <a:t>les instructions suivantes avant de les laisser commencer</a:t>
            </a:r>
            <a:r>
              <a:rPr lang="fr-CA" b="0" dirty="0"/>
              <a:t>:</a:t>
            </a:r>
            <a:endParaRPr lang="fr-CA" b="0" dirty="0">
              <a:cs typeface="Calibri"/>
            </a:endParaRPr>
          </a:p>
          <a:p>
            <a:pPr marL="685800" lvl="1" indent="-228600">
              <a:buAutoNum type="arabicParenR"/>
            </a:pPr>
            <a:r>
              <a:rPr lang="en-US" dirty="0" err="1"/>
              <a:t>Dites-leur</a:t>
            </a:r>
            <a:r>
              <a:rPr lang="en-US" dirty="0"/>
              <a:t> </a:t>
            </a:r>
            <a:r>
              <a:rPr lang="en-US" dirty="0" err="1"/>
              <a:t>qu'ils</a:t>
            </a:r>
            <a:r>
              <a:rPr lang="en-US" dirty="0"/>
              <a:t> </a:t>
            </a:r>
            <a:r>
              <a:rPr lang="en-US" dirty="0" err="1"/>
              <a:t>doivent</a:t>
            </a:r>
            <a:r>
              <a:rPr lang="en-US" dirty="0"/>
              <a:t> </a:t>
            </a:r>
            <a:r>
              <a:rPr lang="en-US" dirty="0" err="1"/>
              <a:t>sélectionner</a:t>
            </a:r>
            <a:r>
              <a:rPr lang="en-US" dirty="0"/>
              <a:t> </a:t>
            </a:r>
            <a:r>
              <a:rPr lang="en-US" dirty="0" err="1"/>
              <a:t>une</a:t>
            </a:r>
            <a:r>
              <a:rPr lang="en-US" dirty="0"/>
              <a:t> </a:t>
            </a:r>
            <a:r>
              <a:rPr lang="en-US" dirty="0" err="1"/>
              <a:t>plateforme</a:t>
            </a:r>
            <a:r>
              <a:rPr lang="en-US" dirty="0"/>
              <a:t> </a:t>
            </a:r>
            <a:r>
              <a:rPr lang="en-US" dirty="0" err="1"/>
              <a:t>répertoriée</a:t>
            </a:r>
            <a:r>
              <a:rPr lang="en-US" dirty="0"/>
              <a:t> </a:t>
            </a:r>
            <a:r>
              <a:rPr lang="en-US" dirty="0" err="1"/>
              <a:t>qu'ils</a:t>
            </a:r>
            <a:r>
              <a:rPr lang="en-US" dirty="0"/>
              <a:t> </a:t>
            </a:r>
            <a:r>
              <a:rPr lang="en-US" dirty="0" err="1"/>
              <a:t>utilisent</a:t>
            </a:r>
            <a:r>
              <a:rPr lang="en-US" dirty="0"/>
              <a:t> (</a:t>
            </a:r>
            <a:r>
              <a:rPr lang="en-US" dirty="0" err="1"/>
              <a:t>FaceBook</a:t>
            </a:r>
            <a:r>
              <a:rPr lang="en-US" dirty="0"/>
              <a:t>, Google </a:t>
            </a:r>
            <a:r>
              <a:rPr lang="en-US" dirty="0" err="1"/>
              <a:t>ou</a:t>
            </a:r>
            <a:r>
              <a:rPr lang="en-US" dirty="0"/>
              <a:t> Instagram) et </a:t>
            </a:r>
            <a:r>
              <a:rPr lang="en-US" dirty="0" err="1"/>
              <a:t>suivre</a:t>
            </a:r>
            <a:r>
              <a:rPr lang="en-US" dirty="0"/>
              <a:t> les instructions pour </a:t>
            </a:r>
            <a:r>
              <a:rPr lang="en-US" dirty="0" err="1"/>
              <a:t>accéder</a:t>
            </a:r>
            <a:r>
              <a:rPr lang="en-US" dirty="0"/>
              <a:t> et examiner les </a:t>
            </a:r>
            <a:r>
              <a:rPr lang="en-US" dirty="0" err="1"/>
              <a:t>données</a:t>
            </a:r>
            <a:r>
              <a:rPr lang="en-US" dirty="0"/>
              <a:t> </a:t>
            </a:r>
            <a:r>
              <a:rPr lang="en-US" dirty="0" err="1"/>
              <a:t>recueillies</a:t>
            </a:r>
            <a:r>
              <a:rPr lang="en-US" dirty="0"/>
              <a:t> sur </a:t>
            </a:r>
            <a:r>
              <a:rPr lang="en-US" dirty="0" err="1"/>
              <a:t>eux</a:t>
            </a:r>
            <a:r>
              <a:rPr lang="en-US" dirty="0"/>
              <a:t> (5-8 minutes).</a:t>
            </a:r>
            <a:endParaRPr lang="en-US" dirty="0">
              <a:cs typeface="Calibri"/>
            </a:endParaRPr>
          </a:p>
          <a:p>
            <a:pPr marL="685800" lvl="1" indent="-228600">
              <a:buAutoNum type="arabicParenR"/>
            </a:pPr>
            <a:r>
              <a:rPr lang="en-US" dirty="0" err="1"/>
              <a:t>demandez-leur</a:t>
            </a:r>
            <a:r>
              <a:rPr lang="en-US" dirty="0"/>
              <a:t> de prendre </a:t>
            </a:r>
            <a:r>
              <a:rPr lang="en-US" dirty="0" err="1"/>
              <a:t>en</a:t>
            </a:r>
            <a:r>
              <a:rPr lang="en-US" dirty="0"/>
              <a:t> note les </a:t>
            </a:r>
            <a:r>
              <a:rPr lang="en-US" dirty="0" err="1"/>
              <a:t>catégories</a:t>
            </a:r>
            <a:r>
              <a:rPr lang="en-US" dirty="0"/>
              <a:t> qui </a:t>
            </a:r>
            <a:r>
              <a:rPr lang="en-US" dirty="0" err="1"/>
              <a:t>ressortent</a:t>
            </a:r>
            <a:r>
              <a:rPr lang="en-US" dirty="0"/>
              <a:t> pour </a:t>
            </a:r>
            <a:r>
              <a:rPr lang="en-US" dirty="0" err="1"/>
              <a:t>eux</a:t>
            </a:r>
            <a:r>
              <a:rPr lang="en-US" dirty="0"/>
              <a:t>: par </a:t>
            </a:r>
            <a:r>
              <a:rPr lang="en-US" dirty="0" err="1"/>
              <a:t>exemple</a:t>
            </a:r>
            <a:r>
              <a:rPr lang="en-US" dirty="0"/>
              <a:t>, Il </a:t>
            </a:r>
            <a:r>
              <a:rPr lang="en-US" dirty="0" err="1"/>
              <a:t>peut</a:t>
            </a:r>
            <a:r>
              <a:rPr lang="en-US" dirty="0"/>
              <a:t> </a:t>
            </a:r>
            <a:r>
              <a:rPr lang="en-US" dirty="0" err="1"/>
              <a:t>s’agir</a:t>
            </a:r>
            <a:r>
              <a:rPr lang="en-US" dirty="0"/>
              <a:t> de </a:t>
            </a:r>
            <a:r>
              <a:rPr lang="en-US" dirty="0" err="1"/>
              <a:t>catégories</a:t>
            </a:r>
            <a:r>
              <a:rPr lang="en-US" dirty="0"/>
              <a:t> </a:t>
            </a:r>
            <a:r>
              <a:rPr lang="en-US" dirty="0" err="1"/>
              <a:t>auxquelles</a:t>
            </a:r>
            <a:r>
              <a:rPr lang="en-US" dirty="0"/>
              <a:t> </a:t>
            </a:r>
            <a:r>
              <a:rPr lang="en-US" dirty="0" err="1"/>
              <a:t>ils</a:t>
            </a:r>
            <a:r>
              <a:rPr lang="en-US" dirty="0"/>
              <a:t> </a:t>
            </a:r>
            <a:r>
              <a:rPr lang="en-US" dirty="0" err="1"/>
              <a:t>s’identifient</a:t>
            </a:r>
            <a:r>
              <a:rPr lang="en-US" dirty="0"/>
              <a:t> beaucoup, de </a:t>
            </a:r>
            <a:r>
              <a:rPr lang="en-US" dirty="0" err="1"/>
              <a:t>catégories</a:t>
            </a:r>
            <a:r>
              <a:rPr lang="en-US" dirty="0"/>
              <a:t> qui les </a:t>
            </a:r>
            <a:r>
              <a:rPr lang="en-US" dirty="0" err="1"/>
              <a:t>déroutent</a:t>
            </a:r>
            <a:r>
              <a:rPr lang="en-US" dirty="0"/>
              <a:t>, de </a:t>
            </a:r>
            <a:r>
              <a:rPr lang="en-US" dirty="0" err="1"/>
              <a:t>catégories</a:t>
            </a:r>
            <a:r>
              <a:rPr lang="en-US" dirty="0"/>
              <a:t> </a:t>
            </a:r>
            <a:r>
              <a:rPr lang="en-US" dirty="0" err="1"/>
              <a:t>auxquelles</a:t>
            </a:r>
            <a:r>
              <a:rPr lang="en-US" dirty="0"/>
              <a:t> </a:t>
            </a:r>
            <a:r>
              <a:rPr lang="en-US" dirty="0" err="1"/>
              <a:t>ils</a:t>
            </a:r>
            <a:r>
              <a:rPr lang="en-US" dirty="0"/>
              <a:t> ne </a:t>
            </a:r>
            <a:r>
              <a:rPr lang="en-US" dirty="0" err="1"/>
              <a:t>s’identifient</a:t>
            </a:r>
            <a:r>
              <a:rPr lang="en-US" dirty="0"/>
              <a:t> pas du tout, etc.</a:t>
            </a:r>
          </a:p>
          <a:p>
            <a:pPr marL="685800" lvl="1" indent="-228600">
              <a:buAutoNum type="arabicParenR"/>
            </a:pPr>
            <a:r>
              <a:rPr lang="fr-CA" dirty="0"/>
              <a:t>Une fois que les participant(e)s auront pris en note quelques catégories, demandez-leur de dessiner leur portrait « algorithmique ». (10 minutes)</a:t>
            </a:r>
            <a:endParaRPr lang="en-GB" dirty="0"/>
          </a:p>
          <a:p>
            <a:pPr marL="1143000" lvl="2" indent="-228600">
              <a:buFont typeface="Arial" panose="020B0604020202020204" pitchFamily="34" charset="0"/>
              <a:buChar char="•"/>
            </a:pPr>
            <a:endParaRPr lang="en-GB" dirty="0">
              <a:cs typeface="Calibri" panose="020F0502020204030204"/>
            </a:endParaRPr>
          </a:p>
          <a:p>
            <a:pPr marL="1143000" lvl="2" indent="-228600">
              <a:buFont typeface="Arial" panose="020B0604020202020204" pitchFamily="34" charset="0"/>
              <a:buChar char="•"/>
            </a:pPr>
            <a:r>
              <a:rPr lang="en-GB" dirty="0"/>
              <a:t>Les </a:t>
            </a:r>
            <a:r>
              <a:rPr lang="en-GB" dirty="0" err="1"/>
              <a:t>participantes</a:t>
            </a:r>
            <a:r>
              <a:rPr lang="en-GB" dirty="0"/>
              <a:t> et participants </a:t>
            </a:r>
            <a:r>
              <a:rPr lang="en-GB" dirty="0" err="1"/>
              <a:t>sont</a:t>
            </a:r>
            <a:r>
              <a:rPr lang="en-GB" dirty="0"/>
              <a:t> tout à fait </a:t>
            </a:r>
            <a:r>
              <a:rPr lang="en-GB" dirty="0" err="1"/>
              <a:t>libres</a:t>
            </a:r>
            <a:r>
              <a:rPr lang="en-GB" dirty="0"/>
              <a:t> de </a:t>
            </a:r>
            <a:r>
              <a:rPr lang="en-GB" dirty="0" err="1"/>
              <a:t>décider</a:t>
            </a:r>
            <a:r>
              <a:rPr lang="en-GB" dirty="0"/>
              <a:t> </a:t>
            </a:r>
            <a:r>
              <a:rPr lang="en-GB" dirty="0" err="1"/>
              <a:t>ce</a:t>
            </a:r>
            <a:r>
              <a:rPr lang="en-GB" dirty="0"/>
              <a:t> </a:t>
            </a:r>
            <a:r>
              <a:rPr lang="en-GB" dirty="0" err="1"/>
              <a:t>qu’elles</a:t>
            </a:r>
            <a:r>
              <a:rPr lang="en-GB" dirty="0"/>
              <a:t> et </a:t>
            </a:r>
            <a:r>
              <a:rPr lang="en-GB" dirty="0" err="1"/>
              <a:t>ils</a:t>
            </a:r>
            <a:r>
              <a:rPr lang="en-GB" dirty="0"/>
              <a:t> </a:t>
            </a:r>
            <a:r>
              <a:rPr lang="en-GB" dirty="0" err="1"/>
              <a:t>souhaitent</a:t>
            </a:r>
            <a:r>
              <a:rPr lang="en-GB" dirty="0"/>
              <a:t> </a:t>
            </a:r>
            <a:r>
              <a:rPr lang="en-GB" dirty="0" err="1"/>
              <a:t>partager</a:t>
            </a:r>
            <a:r>
              <a:rPr lang="en-GB" dirty="0"/>
              <a:t> et comment </a:t>
            </a:r>
            <a:r>
              <a:rPr lang="en-GB" dirty="0" err="1"/>
              <a:t>ils</a:t>
            </a:r>
            <a:r>
              <a:rPr lang="en-GB" dirty="0"/>
              <a:t> et </a:t>
            </a:r>
            <a:r>
              <a:rPr lang="en-GB" dirty="0" err="1"/>
              <a:t>elles</a:t>
            </a:r>
            <a:r>
              <a:rPr lang="en-GB" dirty="0"/>
              <a:t> </a:t>
            </a:r>
            <a:r>
              <a:rPr lang="en-GB" dirty="0" err="1"/>
              <a:t>souhaitent</a:t>
            </a:r>
            <a:r>
              <a:rPr lang="en-GB" dirty="0"/>
              <a:t> se </a:t>
            </a:r>
            <a:r>
              <a:rPr lang="en-GB" dirty="0" err="1"/>
              <a:t>représenter</a:t>
            </a:r>
            <a:r>
              <a:rPr lang="en-GB" dirty="0"/>
              <a:t>. </a:t>
            </a:r>
            <a:endParaRPr lang="en-GB" dirty="0">
              <a:cs typeface="Calibri" panose="020F0502020204030204"/>
            </a:endParaRPr>
          </a:p>
          <a:p>
            <a:pPr marL="1143000" lvl="2" indent="-228600">
              <a:buFont typeface="Arial"/>
              <a:buChar char="•"/>
            </a:pPr>
            <a:r>
              <a:rPr lang="en-GB" dirty="0" err="1"/>
              <a:t>Leur</a:t>
            </a:r>
            <a:r>
              <a:rPr lang="en-GB" dirty="0"/>
              <a:t> portrait </a:t>
            </a:r>
            <a:r>
              <a:rPr lang="en-GB" dirty="0" err="1"/>
              <a:t>algorithmique</a:t>
            </a:r>
            <a:r>
              <a:rPr lang="en-GB" dirty="0"/>
              <a:t> </a:t>
            </a:r>
            <a:r>
              <a:rPr lang="en-GB" dirty="0" err="1"/>
              <a:t>peut</a:t>
            </a:r>
            <a:r>
              <a:rPr lang="en-GB" dirty="0"/>
              <a:t> </a:t>
            </a:r>
            <a:r>
              <a:rPr lang="en-GB" dirty="0" err="1"/>
              <a:t>être</a:t>
            </a:r>
            <a:r>
              <a:rPr lang="en-GB" dirty="0"/>
              <a:t> </a:t>
            </a:r>
            <a:r>
              <a:rPr lang="en-GB" dirty="0" err="1"/>
              <a:t>fidèle</a:t>
            </a:r>
            <a:r>
              <a:rPr lang="en-GB" dirty="0"/>
              <a:t> à la </a:t>
            </a:r>
            <a:r>
              <a:rPr lang="en-GB" dirty="0" err="1"/>
              <a:t>réalité</a:t>
            </a:r>
            <a:r>
              <a:rPr lang="en-GB" dirty="0"/>
              <a:t> </a:t>
            </a:r>
            <a:r>
              <a:rPr lang="en-GB" dirty="0" err="1"/>
              <a:t>ou</a:t>
            </a:r>
            <a:r>
              <a:rPr lang="en-GB" dirty="0"/>
              <a:t>, au contraire, </a:t>
            </a:r>
            <a:r>
              <a:rPr lang="en-GB" dirty="0" err="1"/>
              <a:t>refléter</a:t>
            </a:r>
            <a:r>
              <a:rPr lang="en-GB" dirty="0"/>
              <a:t> des </a:t>
            </a:r>
            <a:r>
              <a:rPr lang="en-GB" dirty="0" err="1"/>
              <a:t>catégories</a:t>
            </a:r>
            <a:r>
              <a:rPr lang="en-GB" dirty="0"/>
              <a:t> </a:t>
            </a:r>
            <a:r>
              <a:rPr lang="en-GB" dirty="0" err="1"/>
              <a:t>auxquelles</a:t>
            </a:r>
            <a:r>
              <a:rPr lang="en-GB" dirty="0"/>
              <a:t> </a:t>
            </a:r>
            <a:r>
              <a:rPr lang="en-GB" dirty="0" err="1"/>
              <a:t>elles</a:t>
            </a:r>
            <a:r>
              <a:rPr lang="en-GB" dirty="0"/>
              <a:t> et </a:t>
            </a:r>
            <a:r>
              <a:rPr lang="en-GB" dirty="0" err="1"/>
              <a:t>ils</a:t>
            </a:r>
            <a:r>
              <a:rPr lang="en-GB" dirty="0"/>
              <a:t> ne </a:t>
            </a:r>
            <a:r>
              <a:rPr lang="en-GB" dirty="0" err="1"/>
              <a:t>s’identifient</a:t>
            </a:r>
            <a:r>
              <a:rPr lang="en-GB" dirty="0"/>
              <a:t> pas du tout.</a:t>
            </a:r>
            <a:endParaRPr lang="en-GB">
              <a:cs typeface="Calibri"/>
            </a:endParaRPr>
          </a:p>
          <a:p>
            <a:pPr marL="1143000" lvl="2" indent="-228600">
              <a:buFont typeface="Arial" panose="020B0604020202020204" pitchFamily="34" charset="0"/>
              <a:buChar char="•"/>
            </a:pPr>
            <a:r>
              <a:rPr lang="fr-CA" dirty="0"/>
              <a:t>Assurez-vous de préciser ce qui suit : </a:t>
            </a:r>
            <a:endParaRPr lang="en-GB" dirty="0"/>
          </a:p>
          <a:p>
            <a:pPr lvl="3" indent="-228600">
              <a:buFont typeface="Arial" panose="020B0604020202020204" pitchFamily="34" charset="0"/>
              <a:buChar char="•"/>
            </a:pPr>
            <a:r>
              <a:rPr lang="fr-CA" dirty="0"/>
              <a:t>Ce n’est pas un concours de dessin – donc tu peux t’en tenir à des petits bonshommes, à des croquis sommaires, bref à des dessins aussi détaillés ou simples que tu le souhaites. </a:t>
            </a:r>
            <a:endParaRPr lang="en-GB" dirty="0">
              <a:cs typeface="Calibri" panose="020F0502020204030204"/>
            </a:endParaRPr>
          </a:p>
          <a:p>
            <a:pPr lvl="3" indent="-228600">
              <a:buFont typeface="Arial" panose="020B0604020202020204" pitchFamily="34" charset="0"/>
              <a:buChar char="•"/>
            </a:pPr>
            <a:r>
              <a:rPr lang="fr-CA" dirty="0"/>
              <a:t>Ton portrait ne reflètera qu’une partie des intérêts énumérés. Il y en a trop pour les inclure tous dans un seul portrait. </a:t>
            </a:r>
            <a:endParaRPr lang="en-GB" dirty="0">
              <a:cs typeface="Calibri" panose="020F0502020204030204"/>
            </a:endParaRPr>
          </a:p>
          <a:p>
            <a:pPr marL="1143000" lvl="2" indent="-228600">
              <a:buFont typeface="Arial" panose="020B0604020202020204" pitchFamily="34" charset="0"/>
              <a:buChar char="•"/>
            </a:pPr>
            <a:r>
              <a:rPr lang="fr-CA" dirty="0"/>
              <a:t>Parcourir ces catégories est un acte très personnel, alors limite-toi à représenter et à partager seulement ce avec quoi tu es à l’aise. </a:t>
            </a:r>
            <a:endParaRPr lang="en-GB" dirty="0"/>
          </a:p>
          <a:p>
            <a:pPr marL="1143000" lvl="2" indent="-228600">
              <a:buFont typeface="Arial" panose="020B0604020202020204" pitchFamily="34" charset="0"/>
              <a:buChar char="•"/>
            </a:pPr>
            <a:r>
              <a:rPr lang="fr-CA" dirty="0"/>
              <a:t>Tous les dessins seront affichés à la fin de l’exercice de sorte que tout le groupe pourra les voir.</a:t>
            </a:r>
            <a:r>
              <a:rPr lang="en-GB" sz="1200" b="0" i="0" kern="1200" dirty="0">
                <a:solidFill>
                  <a:schemeClr val="tx1"/>
                </a:solidFill>
                <a:effectLst/>
                <a:latin typeface="+mn-lt"/>
                <a:ea typeface="+mn-ea"/>
                <a:cs typeface="+mn-cs"/>
              </a:rPr>
              <a:t>  </a:t>
            </a:r>
            <a:endParaRPr lang="en-GB" sz="1200" b="0" i="0" kern="1200" dirty="0">
              <a:solidFill>
                <a:schemeClr val="tx1"/>
              </a:solidFill>
              <a:effectLst/>
              <a:latin typeface="+mn-lt"/>
              <a:cs typeface="Calibri"/>
            </a:endParaRPr>
          </a:p>
          <a:p>
            <a:pPr fontAlgn="base"/>
            <a:r>
              <a:rPr lang="en-GB" sz="1200" b="0" i="0" kern="1200" dirty="0">
                <a:solidFill>
                  <a:schemeClr val="tx1"/>
                </a:solidFill>
                <a:effectLst/>
                <a:latin typeface="+mn-lt"/>
                <a:ea typeface="+mn-ea"/>
                <a:cs typeface="+mn-cs"/>
              </a:rPr>
              <a:t>4) </a:t>
            </a:r>
            <a:r>
              <a:rPr lang="fr-CA" dirty="0"/>
              <a:t>Commencez en présentant quelques exemples dans la diapositive suivante.</a:t>
            </a:r>
            <a:endParaRPr lang="en-GB"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6</a:t>
            </a:fld>
            <a:endParaRPr lang="en-US"/>
          </a:p>
        </p:txBody>
      </p:sp>
    </p:spTree>
    <p:extLst>
      <p:ext uri="{BB962C8B-B14F-4D97-AF65-F5344CB8AC3E}">
        <p14:creationId xmlns:p14="http://schemas.microsoft.com/office/powerpoint/2010/main" val="3559854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Comme </a:t>
            </a:r>
            <a:r>
              <a:rPr lang="en-GB" dirty="0" err="1"/>
              <a:t>ils</a:t>
            </a:r>
            <a:r>
              <a:rPr lang="en-GB" dirty="0"/>
              <a:t> </a:t>
            </a:r>
            <a:r>
              <a:rPr lang="en-GB" dirty="0" err="1"/>
              <a:t>peuvent</a:t>
            </a:r>
            <a:r>
              <a:rPr lang="en-GB" dirty="0"/>
              <a:t> le </a:t>
            </a:r>
            <a:r>
              <a:rPr lang="en-GB" dirty="0" err="1"/>
              <a:t>voir</a:t>
            </a:r>
            <a:r>
              <a:rPr lang="en-GB" dirty="0"/>
              <a:t>, les dessins </a:t>
            </a:r>
            <a:r>
              <a:rPr lang="en-GB" dirty="0" err="1"/>
              <a:t>n'ont</a:t>
            </a:r>
            <a:r>
              <a:rPr lang="en-GB" dirty="0"/>
              <a:t> pas </a:t>
            </a:r>
            <a:r>
              <a:rPr lang="en-GB" dirty="0" err="1"/>
              <a:t>besoin</a:t>
            </a:r>
            <a:r>
              <a:rPr lang="en-GB" dirty="0"/>
              <a:t> d'être parfaits. </a:t>
            </a:r>
            <a:r>
              <a:rPr lang="en-GB" dirty="0" err="1"/>
              <a:t>Ils</a:t>
            </a:r>
            <a:r>
              <a:rPr lang="en-GB" dirty="0"/>
              <a:t> </a:t>
            </a:r>
            <a:r>
              <a:rPr lang="en-GB" dirty="0" err="1"/>
              <a:t>sont</a:t>
            </a:r>
            <a:r>
              <a:rPr lang="en-GB" dirty="0"/>
              <a:t> </a:t>
            </a:r>
            <a:r>
              <a:rPr lang="en-GB" dirty="0" err="1"/>
              <a:t>seulement</a:t>
            </a:r>
            <a:r>
              <a:rPr lang="en-GB" dirty="0"/>
              <a:t> </a:t>
            </a:r>
            <a:r>
              <a:rPr lang="en-GB" dirty="0" err="1"/>
              <a:t>destinés</a:t>
            </a:r>
            <a:r>
              <a:rPr lang="en-GB" dirty="0"/>
              <a:t> à les faire </a:t>
            </a:r>
            <a:r>
              <a:rPr lang="en-GB" dirty="0" err="1"/>
              <a:t>réfléchir</a:t>
            </a:r>
            <a:r>
              <a:rPr lang="en-GB" dirty="0"/>
              <a:t>. </a:t>
            </a:r>
            <a:r>
              <a:rPr lang="en-GB" dirty="0" err="1"/>
              <a:t>Leurs</a:t>
            </a:r>
            <a:r>
              <a:rPr lang="en-GB" dirty="0"/>
              <a:t> dessins </a:t>
            </a:r>
            <a:r>
              <a:rPr lang="en-GB" dirty="0" err="1"/>
              <a:t>peuvent</a:t>
            </a:r>
            <a:r>
              <a:rPr lang="en-GB" dirty="0"/>
              <a:t> </a:t>
            </a:r>
            <a:r>
              <a:rPr lang="en-GB" dirty="0" err="1"/>
              <a:t>être</a:t>
            </a:r>
            <a:r>
              <a:rPr lang="en-GB" dirty="0"/>
              <a:t> très </a:t>
            </a:r>
            <a:r>
              <a:rPr lang="en-GB" dirty="0" err="1"/>
              <a:t>différents</a:t>
            </a:r>
            <a:r>
              <a:rPr lang="en-GB" dirty="0"/>
              <a:t>.</a:t>
            </a:r>
            <a:endParaRPr lang="en-GB" dirty="0">
              <a:cs typeface="Calibri"/>
            </a:endParaRPr>
          </a:p>
          <a:p>
            <a:pPr>
              <a:defRPr/>
            </a:pPr>
            <a:endParaRPr lang="en-GB" dirty="0">
              <a:cs typeface="Calibri"/>
            </a:endParaRPr>
          </a:p>
          <a:p>
            <a:pPr>
              <a:defRPr/>
            </a:pPr>
            <a:r>
              <a:rPr lang="en-GB" dirty="0" err="1"/>
              <a:t>Passez</a:t>
            </a:r>
            <a:r>
              <a:rPr lang="en-GB" dirty="0"/>
              <a:t> à la diapositive </a:t>
            </a:r>
            <a:r>
              <a:rPr lang="en-GB" dirty="0" err="1"/>
              <a:t>suivante</a:t>
            </a:r>
            <a:r>
              <a:rPr lang="en-GB" dirty="0"/>
              <a:t> pour des </a:t>
            </a:r>
            <a:r>
              <a:rPr lang="en-GB" dirty="0" err="1"/>
              <a:t>exemples</a:t>
            </a:r>
            <a:r>
              <a:rPr lang="en-GB" dirty="0"/>
              <a:t> de questions </a:t>
            </a:r>
            <a:r>
              <a:rPr lang="en-GB" dirty="0" err="1"/>
              <a:t>à</a:t>
            </a:r>
            <a:r>
              <a:rPr lang="en-GB" dirty="0"/>
              <a:t> se poser </a:t>
            </a:r>
            <a:r>
              <a:rPr lang="en-GB" dirty="0" err="1"/>
              <a:t>durant</a:t>
            </a:r>
            <a:r>
              <a:rPr lang="en-GB" dirty="0"/>
              <a:t> </a:t>
            </a:r>
            <a:r>
              <a:rPr lang="en-GB" dirty="0" err="1"/>
              <a:t>l’exercise</a:t>
            </a:r>
            <a:r>
              <a:rPr lang="en-GB" dirty="0"/>
              <a:t>, </a:t>
            </a:r>
            <a:r>
              <a:rPr lang="en-GB" dirty="0" err="1"/>
              <a:t>puis</a:t>
            </a:r>
            <a:r>
              <a:rPr lang="en-GB" dirty="0"/>
              <a:t> </a:t>
            </a:r>
            <a:r>
              <a:rPr lang="en-GB" dirty="0" err="1"/>
              <a:t>demandez-leur</a:t>
            </a:r>
            <a:r>
              <a:rPr lang="en-GB" dirty="0"/>
              <a:t> de commencer.</a:t>
            </a:r>
            <a:endParaRPr lang="en-GB" dirty="0">
              <a:cs typeface="Calibri"/>
            </a:endParaRPr>
          </a:p>
          <a:p>
            <a:pPr>
              <a:defRPr/>
            </a:pPr>
            <a:endParaRPr lang="en-GB"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7</a:t>
            </a:fld>
            <a:endParaRPr lang="en-US"/>
          </a:p>
        </p:txBody>
      </p:sp>
    </p:spTree>
    <p:extLst>
      <p:ext uri="{BB962C8B-B14F-4D97-AF65-F5344CB8AC3E}">
        <p14:creationId xmlns:p14="http://schemas.microsoft.com/office/powerpoint/2010/main" val="1861292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Donne </a:t>
            </a:r>
            <a:r>
              <a:rPr lang="en-US" dirty="0" err="1"/>
              <a:t>leur</a:t>
            </a:r>
            <a:r>
              <a:rPr lang="en-US" dirty="0"/>
              <a:t> environ 10 minutes</a:t>
            </a:r>
          </a:p>
          <a:p>
            <a:endParaRPr lang="en-US" dirty="0"/>
          </a:p>
          <a:p>
            <a:pPr>
              <a:defRPr/>
            </a:pPr>
            <a:r>
              <a:rPr lang="en-US" dirty="0"/>
              <a:t>En </a:t>
            </a:r>
            <a:r>
              <a:rPr lang="en-US" dirty="0" err="1"/>
              <a:t>cours</a:t>
            </a:r>
            <a:r>
              <a:rPr lang="en-US" dirty="0"/>
              <a:t> de route, </a:t>
            </a:r>
            <a:r>
              <a:rPr lang="en-US" dirty="0" err="1"/>
              <a:t>vous</a:t>
            </a:r>
            <a:r>
              <a:rPr lang="en-US" dirty="0"/>
              <a:t> </a:t>
            </a:r>
            <a:r>
              <a:rPr lang="en-US" dirty="0" err="1"/>
              <a:t>pouvez</a:t>
            </a:r>
            <a:r>
              <a:rPr lang="en-US" dirty="0"/>
              <a:t> </a:t>
            </a:r>
            <a:r>
              <a:rPr lang="en-US" dirty="0" err="1"/>
              <a:t>expliquer</a:t>
            </a:r>
            <a:r>
              <a:rPr lang="en-US" dirty="0"/>
              <a:t> un </a:t>
            </a:r>
            <a:r>
              <a:rPr lang="en-US" dirty="0" err="1"/>
              <a:t>peu</a:t>
            </a:r>
            <a:r>
              <a:rPr lang="en-US" dirty="0"/>
              <a:t> le </a:t>
            </a:r>
            <a:r>
              <a:rPr lang="en-US" dirty="0" err="1"/>
              <a:t>processus</a:t>
            </a:r>
            <a:r>
              <a:rPr lang="en-US" dirty="0"/>
              <a:t> par </a:t>
            </a:r>
            <a:r>
              <a:rPr lang="en-US" dirty="0" err="1"/>
              <a:t>lequel</a:t>
            </a:r>
            <a:r>
              <a:rPr lang="en-US" dirty="0"/>
              <a:t> Instagram </a:t>
            </a:r>
            <a:r>
              <a:rPr lang="en-US" dirty="0" err="1"/>
              <a:t>vous</a:t>
            </a:r>
            <a:r>
              <a:rPr lang="en-US" dirty="0"/>
              <a:t> </a:t>
            </a:r>
            <a:r>
              <a:rPr lang="en-US" dirty="0" err="1"/>
              <a:t>montre</a:t>
            </a:r>
            <a:r>
              <a:rPr lang="en-US" dirty="0"/>
              <a:t> des </a:t>
            </a:r>
            <a:r>
              <a:rPr lang="en-US" dirty="0" err="1"/>
              <a:t>publicités</a:t>
            </a:r>
            <a:r>
              <a:rPr lang="en-US" dirty="0"/>
              <a:t> : </a:t>
            </a:r>
            <a:r>
              <a:rPr lang="fr-CA" i="1" dirty="0"/>
              <a:t>Instagram a révélé un petit aperçu du fonctionnement de ses publicités, mais n’oublie pas qu’il s’agit néanmoins d’un processus loin d’être transparent. Voici ce que dit l’entreprise: «</a:t>
            </a:r>
            <a:r>
              <a:rPr lang="fr-CA" dirty="0"/>
              <a:t> </a:t>
            </a:r>
            <a:r>
              <a:rPr lang="fr-CA" i="1" dirty="0"/>
              <a:t>Nous voulons vous montrer des </a:t>
            </a:r>
            <a:r>
              <a:rPr lang="fr-CA" i="1" u="sng" dirty="0"/>
              <a:t>publicités d’entreprises intéressantes et pertinentes pour vous</a:t>
            </a:r>
            <a:r>
              <a:rPr lang="fr-CA" i="1" dirty="0"/>
              <a:t>. Pour ce faire, nous pouvons utiliser des informations relatives à votre activité sur Instagram et Facebook (notre société mère), ainsi que sur des sites et des applications tiers que vous utilisez. ». Elle ajoute : « Par exemple, vous pourriez voir des publicités sélectionnées en fonction des internautes auxquels vous êtes abonné(e) et des publications que vous aimez sur Instagram, de vos informations et centres d’intérêt sur Facebook (si vous avez un compte Facebook), des sites web et des applications consultés. »** </a:t>
            </a:r>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8</a:t>
            </a:fld>
            <a:endParaRPr lang="en-US"/>
          </a:p>
        </p:txBody>
      </p:sp>
    </p:spTree>
    <p:extLst>
      <p:ext uri="{BB962C8B-B14F-4D97-AF65-F5344CB8AC3E}">
        <p14:creationId xmlns:p14="http://schemas.microsoft.com/office/powerpoint/2010/main" val="2044324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Demandez</a:t>
            </a:r>
            <a:r>
              <a:rPr lang="en-US" dirty="0"/>
              <a:t> aux participants qui se </a:t>
            </a:r>
            <a:r>
              <a:rPr lang="en-US" dirty="0" err="1"/>
              <a:t>sentent</a:t>
            </a:r>
            <a:r>
              <a:rPr lang="en-US" dirty="0"/>
              <a:t> à </a:t>
            </a:r>
            <a:r>
              <a:rPr lang="en-US" dirty="0" err="1"/>
              <a:t>l'aise</a:t>
            </a:r>
            <a:r>
              <a:rPr lang="en-US" dirty="0"/>
              <a:t> de </a:t>
            </a:r>
            <a:r>
              <a:rPr lang="en-US" dirty="0" err="1"/>
              <a:t>partager</a:t>
            </a:r>
            <a:r>
              <a:rPr lang="en-US" dirty="0"/>
              <a:t> </a:t>
            </a:r>
            <a:r>
              <a:rPr lang="en-US" dirty="0" err="1"/>
              <a:t>leurs</a:t>
            </a:r>
            <a:r>
              <a:rPr lang="en-US" dirty="0"/>
              <a:t> dessins et de les </a:t>
            </a:r>
            <a:r>
              <a:rPr lang="en-US" dirty="0" err="1"/>
              <a:t>expliquer</a:t>
            </a:r>
            <a:r>
              <a:rPr lang="en-US" dirty="0"/>
              <a:t> au </a:t>
            </a:r>
            <a:r>
              <a:rPr lang="en-US" dirty="0" err="1"/>
              <a:t>groupe</a:t>
            </a:r>
            <a:r>
              <a:rPr lang="en-US" dirty="0"/>
              <a:t>.</a:t>
            </a:r>
          </a:p>
          <a:p>
            <a:endParaRPr lang="en-US" dirty="0"/>
          </a:p>
          <a:p>
            <a:r>
              <a:rPr lang="en-US" dirty="0" err="1"/>
              <a:t>Exemples</a:t>
            </a:r>
            <a:r>
              <a:rPr lang="en-US" dirty="0"/>
              <a:t> de questions de discussion:</a:t>
            </a:r>
            <a:endParaRPr lang="en-US" dirty="0">
              <a:cs typeface="Calibri"/>
            </a:endParaRPr>
          </a:p>
          <a:p>
            <a:pPr marL="171450" indent="-171450">
              <a:buFont typeface="Symbol"/>
              <a:buChar char="•"/>
            </a:pPr>
            <a:r>
              <a:rPr lang="fr-CA" dirty="0"/>
              <a:t>Peux-tu penser à certaines conséquences ou à certains risques découlant du fait qu’une entreprise recueille d’énormes quantité de données sur ce qu’elle estime être ce que nous aimons en se fondant sur nos pratiques/habitudes/recherches sur Internet?</a:t>
            </a:r>
            <a:endParaRPr lang="en-US" dirty="0"/>
          </a:p>
          <a:p>
            <a:pPr marL="628650" lvl="1" indent="-171450">
              <a:buFont typeface="Courier New"/>
              <a:buChar char="○"/>
            </a:pPr>
            <a:r>
              <a:rPr lang="fr-CA" b="1" dirty="0"/>
              <a:t>Exemples possibles :</a:t>
            </a:r>
            <a:r>
              <a:rPr lang="fr-CA" dirty="0"/>
              <a:t> Fuite de données et divulgation d’informations aux pirates et aux voleurs, usurpation d’identité, collecte de données erronées ou biaisées, stockage de données par des entreprises, des organisations et des gouvernements à des fins malveillantes, etc.</a:t>
            </a:r>
            <a:endParaRPr lang="en-US" dirty="0"/>
          </a:p>
          <a:p>
            <a:pPr marL="171450" indent="-171450">
              <a:buFont typeface="Symbol"/>
              <a:buChar char="•"/>
            </a:pPr>
            <a:r>
              <a:rPr lang="fr-CA" dirty="0"/>
              <a:t>Quelles peuvent être certaines des répercussions politiques du fait que des entreprises connaissent nos préférences, nos valeurs, etc.?</a:t>
            </a:r>
            <a:endParaRPr lang="en-US" dirty="0"/>
          </a:p>
          <a:p>
            <a:pPr marL="628650" lvl="1" indent="-171450">
              <a:buFont typeface="Courier New"/>
              <a:buChar char="○"/>
            </a:pPr>
            <a:r>
              <a:rPr lang="fr-CA" b="1" dirty="0"/>
              <a:t>Exemples possibles : </a:t>
            </a:r>
            <a:r>
              <a:rPr lang="fr-CA" dirty="0"/>
              <a:t>Polarisation de l’opinion politique, diffusion de campagnes de désinformation politique auprès de personnes susceptibles de se ranger du côté d’un candidat spécifique en fonction de leurs opinions, messages trompeurs et déshumanisants sur l’opposition politique, menace potentielle pour la démocratie, etc.</a:t>
            </a:r>
            <a:endParaRPr lang="en-US" dirty="0"/>
          </a:p>
          <a:p>
            <a:pPr marL="171450" indent="-171450">
              <a:buFont typeface="Symbol"/>
              <a:buChar char="•"/>
            </a:pPr>
            <a:r>
              <a:rPr lang="fr-CA" dirty="0"/>
              <a:t>Que se passerait-il si Facebook ou Google ne savait pas qui nous sommes, si chaque fois que nous nous connecterions à nos profils, ce serait une page blanche? En quoi le fait de se connecter à ces plates-formes changerait-il ton expérience comme utilisatrice ou utilisateur si ces entreprises ne recueillaient pas tes données/si tu n’avais pas cette expérience personnalisée? Pense à ce à quoi l’Internet aurait pu ressembler à ses débuts.</a:t>
            </a:r>
            <a:endParaRPr lang="en-US" dirty="0"/>
          </a:p>
          <a:p>
            <a:pPr marL="628650" lvl="1" indent="-171450">
              <a:buFont typeface="Courier New"/>
              <a:buChar char="○"/>
            </a:pPr>
            <a:r>
              <a:rPr lang="fr-CA" b="1" dirty="0"/>
              <a:t>Exemples possibles : </a:t>
            </a:r>
            <a:r>
              <a:rPr lang="fr-CA" dirty="0"/>
              <a:t>Diffusion plus égalitaire de chaque message, moins addictif, très probablement payant ou avec un modèle économique différent, les GAFAM n’auraient pas autant d’influence sur la publicité, la politique, le marketing, etc. (Cette question est hypothétique; il n’y a pas de bonne ou de mauvaise réponse.)</a:t>
            </a:r>
            <a:endParaRPr lang="en-US" dirty="0"/>
          </a:p>
          <a:p>
            <a:pPr lvl="0"/>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9</a:t>
            </a:fld>
            <a:endParaRPr lang="en-US"/>
          </a:p>
        </p:txBody>
      </p:sp>
    </p:spTree>
    <p:extLst>
      <p:ext uri="{BB962C8B-B14F-4D97-AF65-F5344CB8AC3E}">
        <p14:creationId xmlns:p14="http://schemas.microsoft.com/office/powerpoint/2010/main" val="1640424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Dans les diapositives </a:t>
            </a:r>
            <a:r>
              <a:rPr lang="en-US" dirty="0" err="1"/>
              <a:t>suivantes</a:t>
            </a:r>
            <a:r>
              <a:rPr lang="en-US" dirty="0"/>
              <a:t>, </a:t>
            </a:r>
            <a:r>
              <a:rPr lang="en-US" dirty="0" err="1"/>
              <a:t>vous</a:t>
            </a:r>
            <a:r>
              <a:rPr lang="en-US" dirty="0"/>
              <a:t> </a:t>
            </a:r>
            <a:r>
              <a:rPr lang="en-US" dirty="0" err="1"/>
              <a:t>explorerez</a:t>
            </a:r>
            <a:r>
              <a:rPr lang="en-US" dirty="0"/>
              <a:t> les alternatives et les solutions </a:t>
            </a:r>
            <a:r>
              <a:rPr lang="en-US" dirty="0" err="1"/>
              <a:t>possibles</a:t>
            </a:r>
            <a:r>
              <a:rPr lang="en-US" dirty="0"/>
              <a:t>.</a:t>
            </a:r>
          </a:p>
        </p:txBody>
      </p:sp>
      <p:sp>
        <p:nvSpPr>
          <p:cNvPr id="4" name="Slide Number Placeholder 3"/>
          <p:cNvSpPr>
            <a:spLocks noGrp="1"/>
          </p:cNvSpPr>
          <p:nvPr>
            <p:ph type="sldNum" sz="quarter" idx="5"/>
          </p:nvPr>
        </p:nvSpPr>
        <p:spPr/>
        <p:txBody>
          <a:bodyPr/>
          <a:lstStyle/>
          <a:p>
            <a:fld id="{2D6C0F6B-90C6-CD41-AF20-328E4F0F7295}" type="slidenum">
              <a:rPr lang="en-US" smtClean="0"/>
              <a:t>10</a:t>
            </a:fld>
            <a:endParaRPr lang="en-US"/>
          </a:p>
        </p:txBody>
      </p:sp>
    </p:spTree>
    <p:extLst>
      <p:ext uri="{BB962C8B-B14F-4D97-AF65-F5344CB8AC3E}">
        <p14:creationId xmlns:p14="http://schemas.microsoft.com/office/powerpoint/2010/main" val="34843830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dirty="0"/>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endParaRPr lang="en-US" dirty="0"/>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emiBo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dirty="0"/>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endParaRPr lang="en-US" dirty="0"/>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dirty="0"/>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dirty="0"/>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endParaRPr lang="en-US" dirty="0"/>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dirty="0"/>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dirty="0"/>
              <a:t>Click icon</a:t>
            </a:r>
            <a:br>
              <a:rPr lang="en-US" dirty="0"/>
            </a:br>
            <a:r>
              <a:rPr lang="en-US" dirty="0"/>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dirty="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dirty="0"/>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HEADSHOTS: CROPPING</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dirty="0"/>
              <a:t>Click icon</a:t>
            </a:r>
            <a:br>
              <a:rPr lang="en-US" dirty="0"/>
            </a:br>
            <a:r>
              <a:rPr lang="en-US" dirty="0"/>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HEADSHOTS: CROPPING</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dirty="0"/>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dirty="0"/>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4942596"/>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7" orient="horz" pos="300" userDrawn="1">
          <p15:clr>
            <a:srgbClr val="FBAE40"/>
          </p15:clr>
        </p15:guide>
        <p15:guide id="8" orient="horz" pos="38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dirty="0"/>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dirty="0"/>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endParaRPr lang="en-US" dirty="0"/>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dirty="0">
                <a:solidFill>
                  <a:schemeClr val="bg1"/>
                </a:solidFill>
                <a:latin typeface="IBM Plex Sans SemiBo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dirty="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dirty="0"/>
              <a:t>Drop photo here to add</a:t>
            </a:r>
            <a:br>
              <a:rPr lang="en-US" dirty="0"/>
            </a:br>
            <a:r>
              <a:rPr lang="en-US" dirty="0"/>
              <a:t>background photo. </a:t>
            </a:r>
          </a:p>
          <a:p>
            <a:r>
              <a:rPr lang="en-US" dirty="0"/>
              <a:t>This layout works best</a:t>
            </a:r>
            <a:br>
              <a:rPr lang="en-US" dirty="0"/>
            </a:br>
            <a:r>
              <a:rPr lang="en-US" dirty="0"/>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dirty="0"/>
              <a:t>First level is this main paragraph style</a:t>
            </a:r>
          </a:p>
          <a:p>
            <a:pPr lvl="1"/>
            <a:r>
              <a:rPr lang="en-US" dirty="0"/>
              <a:t>Second level is this arrow bullet style</a:t>
            </a:r>
          </a:p>
          <a:p>
            <a:pPr lvl="2"/>
            <a:r>
              <a:rPr lang="en-US" dirty="0"/>
              <a:t>Third level is this red heading style</a:t>
            </a:r>
          </a:p>
          <a:p>
            <a:pPr lvl="3"/>
            <a:r>
              <a:rPr lang="en-US" dirty="0"/>
              <a:t>Fourth level is this RED HEADING style</a:t>
            </a:r>
          </a:p>
          <a:p>
            <a:pPr lvl="4"/>
            <a:r>
              <a:rPr lang="en-US" dirty="0"/>
              <a:t>Fifth level is this bold paragraph style.</a:t>
            </a:r>
          </a:p>
          <a:p>
            <a:pPr lvl="5"/>
            <a:r>
              <a:rPr lang="en-US" dirty="0"/>
              <a:t>Sixth level is this italicized paragraph style. Use this for quote names or photo descriptions.</a:t>
            </a:r>
          </a:p>
          <a:p>
            <a:pPr lvl="6"/>
            <a:r>
              <a:rPr lang="en-US" dirty="0"/>
              <a:t>Seventh level is this dark, smaller font style. Use this as a photo overlay caption. See asset slide for more.</a:t>
            </a:r>
          </a:p>
          <a:p>
            <a:pPr lvl="7"/>
            <a:r>
              <a:rPr lang="en-US" dirty="0"/>
              <a:t>Eighth level is IBM Plex Serif. Use this for bolded items within quoted text.</a:t>
            </a:r>
          </a:p>
          <a:p>
            <a:pPr lvl="8"/>
            <a:r>
              <a:rPr lang="en-US" dirty="0"/>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endParaRPr lang="en-US" dirty="0"/>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dirty="0"/>
          </a:p>
        </p:txBody>
      </p:sp>
    </p:spTree>
    <p:extLst>
      <p:ext uri="{BB962C8B-B14F-4D97-AF65-F5344CB8AC3E}">
        <p14:creationId xmlns:p14="http://schemas.microsoft.com/office/powerpoint/2010/main" val="1858158626"/>
      </p:ext>
    </p:extLst>
  </p:cSld>
  <p:clrMap bg1="lt1" tx1="dk1" bg2="lt2" tx2="dk2" accent1="accent1" accent2="accent2" accent3="accent3" accent4="accent4" accent5="accent5" accent6="accent6" hlink="hlink" folHlink="folHlink"/>
  <p:sldLayoutIdLst>
    <p:sldLayoutId id="2147483656" r:id="rId1"/>
    <p:sldLayoutId id="2147483677" r:id="rId2"/>
    <p:sldLayoutId id="2147483680" r:id="rId3"/>
    <p:sldLayoutId id="2147483666" r:id="rId4"/>
    <p:sldLayoutId id="2147483681" r:id="rId5"/>
    <p:sldLayoutId id="2147483673" r:id="rId6"/>
    <p:sldLayoutId id="2147483657" r:id="rId7"/>
    <p:sldLayoutId id="2147483682" r:id="rId8"/>
    <p:sldLayoutId id="2147483676" r:id="rId9"/>
    <p:sldLayoutId id="2147483661" r:id="rId10"/>
    <p:sldLayoutId id="2147483663" r:id="rId11"/>
    <p:sldLayoutId id="2147483660" r:id="rId12"/>
    <p:sldLayoutId id="2147483667" r:id="rId13"/>
    <p:sldLayoutId id="2147483668" r:id="rId14"/>
    <p:sldLayoutId id="2147483669" r:id="rId15"/>
    <p:sldLayoutId id="2147483671" r:id="rId16"/>
    <p:sldLayoutId id="2147483672" r:id="rId17"/>
    <p:sldLayoutId id="2147483658" r:id="rId18"/>
    <p:sldLayoutId id="2147483674" r:id="rId19"/>
    <p:sldLayoutId id="2147483659" r:id="rId20"/>
    <p:sldLayoutId id="2147483664" r:id="rId21"/>
    <p:sldLayoutId id="2147483662" r:id="rId22"/>
    <p:sldLayoutId id="2147483665" r:id="rId23"/>
    <p:sldLayoutId id="2147483670" r:id="rId24"/>
    <p:sldLayoutId id="2147483679" r:id="rId25"/>
    <p:sldLayoutId id="2147483650" r:id="rId26"/>
    <p:sldLayoutId id="2147483678" r:id="rId27"/>
    <p:sldLayoutId id="2147483654" r:id="rId28"/>
    <p:sldLayoutId id="2147483655" r:id="rId29"/>
  </p:sldLayoutIdLst>
  <p:hf hdr="0" dt="0"/>
  <p:txStyles>
    <p:titleStyle>
      <a:lvl1pPr algn="l" defTabSz="914400" rtl="0" eaLnBrk="1" latinLnBrk="0" hangingPunct="1">
        <a:lnSpc>
          <a:spcPct val="85000"/>
        </a:lnSpc>
        <a:spcBef>
          <a:spcPct val="0"/>
        </a:spcBef>
        <a:buNone/>
        <a:defRPr sz="2800" b="1" i="0" kern="1200">
          <a:solidFill>
            <a:schemeClr val="accent1"/>
          </a:solidFill>
          <a:latin typeface="IBM Plex Sans SemiBo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1"/>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37.jpg"/></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png"/><Relationship Id="rId7" Type="http://schemas.openxmlformats.org/officeDocument/2006/relationships/image" Target="../media/image43.sv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48.png"/><Relationship Id="rId4" Type="http://schemas.openxmlformats.org/officeDocument/2006/relationships/image" Target="../media/image47.jpg"/></Relationships>
</file>

<file path=ppt/slides/_rels/slide1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2D7EF3E1-1DA6-501F-4BD6-1B86FF8EF788}"/>
              </a:ext>
            </a:extLst>
          </p:cNvPr>
          <p:cNvPicPr>
            <a:picLocks noGrp="1" noChangeAspect="1"/>
          </p:cNvPicPr>
          <p:nvPr>
            <p:ph type="pic" sz="quarter" idx="11"/>
          </p:nvPr>
        </p:nvPicPr>
        <p:blipFill rotWithShape="1">
          <a:blip r:embed="rId3"/>
          <a:srcRect l="805" t="4182" r="305" b="16914"/>
          <a:stretch/>
        </p:blipFill>
        <p:spPr>
          <a:xfrm>
            <a:off x="250038" y="377298"/>
            <a:ext cx="11441205" cy="6114142"/>
          </a:xfrm>
        </p:spPr>
      </p:pic>
      <p:sp>
        <p:nvSpPr>
          <p:cNvPr id="2" name="Text Placeholder 1">
            <a:extLst>
              <a:ext uri="{FF2B5EF4-FFF2-40B4-BE49-F238E27FC236}">
                <a16:creationId xmlns:a16="http://schemas.microsoft.com/office/drawing/2014/main" id="{455D1E84-802D-2147-84BC-B33E03139107}"/>
              </a:ext>
            </a:extLst>
          </p:cNvPr>
          <p:cNvSpPr>
            <a:spLocks noGrp="1"/>
          </p:cNvSpPr>
          <p:nvPr>
            <p:ph type="body" sz="quarter" idx="10"/>
          </p:nvPr>
        </p:nvSpPr>
        <p:spPr>
          <a:xfrm>
            <a:off x="390610" y="1242060"/>
            <a:ext cx="4301133" cy="2186940"/>
          </a:xfrm>
        </p:spPr>
        <p:txBody>
          <a:bodyPr/>
          <a:lstStyle/>
          <a:p>
            <a:r>
              <a:rPr lang="fr-FR">
                <a:latin typeface="IBM Plex Sans SemiBold"/>
                <a:ea typeface="Roboto Thin"/>
              </a:rPr>
              <a:t>“</a:t>
            </a:r>
            <a:r>
              <a:rPr lang="fr-FR" b="0">
                <a:latin typeface="IBM Plex Sans SemiBold"/>
                <a:ea typeface="Roboto Thin"/>
              </a:rPr>
              <a:t>Alexa : Où donc vont mes données?"</a:t>
            </a:r>
            <a:endParaRPr lang="fr-FR"/>
          </a:p>
        </p:txBody>
      </p:sp>
      <p:sp>
        <p:nvSpPr>
          <p:cNvPr id="5" name="Text Placeholder 4">
            <a:extLst>
              <a:ext uri="{FF2B5EF4-FFF2-40B4-BE49-F238E27FC236}">
                <a16:creationId xmlns:a16="http://schemas.microsoft.com/office/drawing/2014/main" id="{D1481DF1-DFAD-D24D-AA03-34C522AAA133}"/>
              </a:ext>
            </a:extLst>
          </p:cNvPr>
          <p:cNvSpPr>
            <a:spLocks noGrp="1"/>
          </p:cNvSpPr>
          <p:nvPr>
            <p:ph type="body" sz="quarter" idx="13"/>
          </p:nvPr>
        </p:nvSpPr>
        <p:spPr>
          <a:xfrm>
            <a:off x="371958" y="4301625"/>
            <a:ext cx="4112955" cy="468660"/>
          </a:xfrm>
        </p:spPr>
        <p:txBody>
          <a:bodyPr vert="horz" wrap="none" lIns="0" tIns="0" rIns="0" bIns="0" rtlCol="0" anchor="ctr">
            <a:noAutofit/>
          </a:bodyPr>
          <a:lstStyle/>
          <a:p>
            <a:r>
              <a:rPr lang="fr-FR">
                <a:latin typeface="IBM Plex Sans SemiBold"/>
                <a:ea typeface="Roboto Thin"/>
              </a:rPr>
              <a:t>CRéé par Carmina ioia SOUS LA SUPERVISION De</a:t>
            </a:r>
          </a:p>
          <a:p>
            <a:r>
              <a:rPr lang="fr-FR">
                <a:latin typeface="IBM Plex Sans SemiBold"/>
                <a:ea typeface="Roboto Thin"/>
              </a:rPr>
              <a:t> professor alison harvey</a:t>
            </a:r>
          </a:p>
        </p:txBody>
      </p:sp>
      <p:sp>
        <p:nvSpPr>
          <p:cNvPr id="6" name="Text Placeholder 5">
            <a:extLst>
              <a:ext uri="{FF2B5EF4-FFF2-40B4-BE49-F238E27FC236}">
                <a16:creationId xmlns:a16="http://schemas.microsoft.com/office/drawing/2014/main" id="{EA6547D5-02E9-5D4C-A466-B7095B2CE484}"/>
              </a:ext>
            </a:extLst>
          </p:cNvPr>
          <p:cNvSpPr>
            <a:spLocks noGrp="1"/>
          </p:cNvSpPr>
          <p:nvPr>
            <p:ph type="body" sz="quarter" idx="14"/>
          </p:nvPr>
        </p:nvSpPr>
        <p:spPr>
          <a:xfrm>
            <a:off x="390610" y="3429000"/>
            <a:ext cx="4504841" cy="631755"/>
          </a:xfrm>
        </p:spPr>
        <p:txBody>
          <a:bodyPr/>
          <a:lstStyle/>
          <a:p>
            <a:r>
              <a:rPr lang="fr-FR">
                <a:latin typeface="IBM Plex Sans Light"/>
                <a:ea typeface="Roboto Thin"/>
              </a:rPr>
              <a:t>E</a:t>
            </a:r>
            <a:r>
              <a:rPr lang="fr-FR">
                <a:solidFill>
                  <a:srgbClr val="FFFFFF"/>
                </a:solidFill>
                <a:latin typeface="IBM Plex Sans Light"/>
                <a:ea typeface="Roboto Thin"/>
              </a:rPr>
              <a:t>xplorer</a:t>
            </a:r>
            <a:r>
              <a:rPr lang="fr-FR">
                <a:latin typeface="IBM Plex Sans Light"/>
                <a:ea typeface="Roboto Thin"/>
              </a:rPr>
              <a:t> la confidentialité des données et le capitalisme de surveillance</a:t>
            </a:r>
          </a:p>
        </p:txBody>
      </p:sp>
      <p:sp>
        <p:nvSpPr>
          <p:cNvPr id="11" name="TextBox 10">
            <a:extLst>
              <a:ext uri="{FF2B5EF4-FFF2-40B4-BE49-F238E27FC236}">
                <a16:creationId xmlns:a16="http://schemas.microsoft.com/office/drawing/2014/main" id="{63BC763B-0ED4-9FD3-7CA7-445FA8344628}"/>
              </a:ext>
            </a:extLst>
          </p:cNvPr>
          <p:cNvSpPr txBox="1"/>
          <p:nvPr/>
        </p:nvSpPr>
        <p:spPr>
          <a:xfrm>
            <a:off x="4691743" y="1295400"/>
            <a:ext cx="65" cy="215444"/>
          </a:xfrm>
          <a:prstGeom prst="rect">
            <a:avLst/>
          </a:prstGeom>
          <a:noFill/>
        </p:spPr>
        <p:txBody>
          <a:bodyPr wrap="none" lIns="0" tIns="0" rIns="0" bIns="0" rtlCol="0">
            <a:spAutoFit/>
          </a:bodyPr>
          <a:lstStyle/>
          <a:p>
            <a:pPr algn="l"/>
            <a:endParaRPr lang="fr-FR" sz="1400">
              <a:solidFill>
                <a:schemeClr val="tx1"/>
              </a:solidFill>
            </a:endParaRPr>
          </a:p>
        </p:txBody>
      </p:sp>
    </p:spTree>
    <p:extLst>
      <p:ext uri="{BB962C8B-B14F-4D97-AF65-F5344CB8AC3E}">
        <p14:creationId xmlns:p14="http://schemas.microsoft.com/office/powerpoint/2010/main" val="4182375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dirty="0">
                <a:latin typeface="IBM Plex Sans SemiBold"/>
                <a:ea typeface="Roboto Thin"/>
              </a:rPr>
              <a:t>Creations alternatives</a:t>
            </a:r>
            <a:endParaRPr lang="en-US" dirty="0"/>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b="1" dirty="0">
                <a:latin typeface="IBM Plex Sans Light"/>
                <a:ea typeface="Roboto Thin"/>
              </a:rPr>
              <a:t>Y a-t-il </a:t>
            </a:r>
            <a:r>
              <a:rPr lang="en-CA" b="1" dirty="0" err="1">
                <a:latin typeface="IBM Plex Sans Light"/>
                <a:ea typeface="Roboto Thin"/>
              </a:rPr>
              <a:t>espoir</a:t>
            </a:r>
            <a:r>
              <a:rPr lang="en-CA" b="1" dirty="0">
                <a:latin typeface="IBM Plex Sans Light"/>
                <a:ea typeface="Roboto Thin"/>
              </a:rPr>
              <a:t> pour un avenir </a:t>
            </a:r>
            <a:r>
              <a:rPr lang="en-CA" b="1" dirty="0" err="1">
                <a:latin typeface="IBM Plex Sans Light"/>
                <a:ea typeface="Roboto Thin"/>
              </a:rPr>
              <a:t>meilleur</a:t>
            </a:r>
            <a:r>
              <a:rPr lang="en-CA" b="1" dirty="0">
                <a:latin typeface="IBM Plex Sans Light"/>
                <a:ea typeface="Roboto Thin"/>
              </a:rPr>
              <a:t>?</a:t>
            </a:r>
            <a:endParaRPr lang="en-US" b="1" dirty="0"/>
          </a:p>
          <a:p>
            <a:endParaRPr lang="en-US" dirty="0"/>
          </a:p>
        </p:txBody>
      </p:sp>
      <p:pic>
        <p:nvPicPr>
          <p:cNvPr id="9" name="Picture Placeholder 8" descr="Paper airplane on a blue background">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19129" r="19129"/>
          <a:stretch/>
        </p:blipFill>
        <p:spPr>
          <a:xfrm>
            <a:off x="6456044" y="356400"/>
            <a:ext cx="5364481" cy="6145200"/>
          </a:xfrm>
        </p:spPr>
      </p:pic>
    </p:spTree>
    <p:extLst>
      <p:ext uri="{BB962C8B-B14F-4D97-AF65-F5344CB8AC3E}">
        <p14:creationId xmlns:p14="http://schemas.microsoft.com/office/powerpoint/2010/main" val="1945452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BAA691-BE46-4843-9572-5C1E67685A77}"/>
              </a:ext>
            </a:extLst>
          </p:cNvPr>
          <p:cNvSpPr>
            <a:spLocks noGrp="1"/>
          </p:cNvSpPr>
          <p:nvPr>
            <p:ph type="title"/>
          </p:nvPr>
        </p:nvSpPr>
        <p:spPr>
          <a:xfrm>
            <a:off x="511175" y="626054"/>
            <a:ext cx="3309711" cy="2971800"/>
          </a:xfrm>
        </p:spPr>
        <p:txBody>
          <a:bodyPr/>
          <a:lstStyle/>
          <a:p>
            <a:r>
              <a:rPr lang="fr-FR" sz="4800" b="0">
                <a:latin typeface="IBM Plex Sans SemiBold"/>
                <a:ea typeface="Roboto Thin"/>
              </a:rPr>
              <a:t>Quels sentiments éprouves-tu?</a:t>
            </a:r>
            <a:endParaRPr lang="fr-FR" sz="2400" b="0">
              <a:latin typeface="IBM Plex Sans SemiBold"/>
              <a:ea typeface="Roboto Thin"/>
            </a:endParaRPr>
          </a:p>
        </p:txBody>
      </p:sp>
      <p:sp>
        <p:nvSpPr>
          <p:cNvPr id="6" name="Rounded Rectangular Callout 5">
            <a:extLst>
              <a:ext uri="{FF2B5EF4-FFF2-40B4-BE49-F238E27FC236}">
                <a16:creationId xmlns:a16="http://schemas.microsoft.com/office/drawing/2014/main" id="{2CB27E9E-CD03-AC17-3F3B-53C6C53F39D1}"/>
              </a:ext>
            </a:extLst>
          </p:cNvPr>
          <p:cNvSpPr/>
          <p:nvPr/>
        </p:nvSpPr>
        <p:spPr>
          <a:xfrm>
            <a:off x="5712091" y="626054"/>
            <a:ext cx="4781733" cy="1247921"/>
          </a:xfrm>
          <a:prstGeom prst="wedgeRoundRectCallout">
            <a:avLst>
              <a:gd name="adj1" fmla="val 36015"/>
              <a:gd name="adj2" fmla="val 91286"/>
              <a:gd name="adj3" fmla="val 16667"/>
            </a:avLst>
          </a:prstGeom>
          <a:solidFill>
            <a:schemeClr val="accent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fontAlgn="base"/>
            <a:r>
              <a:rPr lang="fr-FR" sz="2400" b="1" dirty="0">
                <a:solidFill>
                  <a:srgbClr val="C00000"/>
                </a:solidFill>
                <a:latin typeface="IBM Plex Sans" panose="020B0503050203000203" pitchFamily="34" charset="0"/>
              </a:rPr>
              <a:t>RÉSIGNATION</a:t>
            </a:r>
            <a:endParaRPr lang="fr-FR" sz="2400" b="1" dirty="0">
              <a:solidFill>
                <a:srgbClr val="C00000"/>
              </a:solidFill>
              <a:latin typeface="IBM Plex Sans" panose="020B0503050203000203" pitchFamily="34" charset="0"/>
              <a:ea typeface="+mn-lt"/>
              <a:cs typeface="+mn-lt"/>
            </a:endParaRPr>
          </a:p>
          <a:p>
            <a:pPr algn="ctr" fontAlgn="base"/>
            <a:r>
              <a:rPr lang="fr-FR" dirty="0">
                <a:solidFill>
                  <a:srgbClr val="C00000"/>
                </a:solidFill>
                <a:latin typeface="IBM Plex Sans" panose="020B0503050203000203" pitchFamily="34" charset="0"/>
                <a:ea typeface="+mn-lt"/>
                <a:cs typeface="+mn-lt"/>
              </a:rPr>
              <a:t>« C’est comme ça et il n’y a rien à faire!</a:t>
            </a:r>
            <a:r>
              <a:rPr lang="fr-FR" dirty="0">
                <a:solidFill>
                  <a:srgbClr val="C00000"/>
                </a:solidFill>
                <a:latin typeface="IBM Plex Sans" panose="020B0503050203000203" pitchFamily="34" charset="0"/>
              </a:rPr>
              <a:t>! »</a:t>
            </a:r>
          </a:p>
        </p:txBody>
      </p:sp>
      <p:sp>
        <p:nvSpPr>
          <p:cNvPr id="8" name="Rounded Rectangular Callout 7">
            <a:extLst>
              <a:ext uri="{FF2B5EF4-FFF2-40B4-BE49-F238E27FC236}">
                <a16:creationId xmlns:a16="http://schemas.microsoft.com/office/drawing/2014/main" id="{B81598FC-DB7D-1D45-F745-C45018F198F7}"/>
              </a:ext>
            </a:extLst>
          </p:cNvPr>
          <p:cNvSpPr/>
          <p:nvPr/>
        </p:nvSpPr>
        <p:spPr>
          <a:xfrm>
            <a:off x="5712091" y="2562077"/>
            <a:ext cx="4781733" cy="1247921"/>
          </a:xfrm>
          <a:prstGeom prst="wedgeRoundRectCallout">
            <a:avLst>
              <a:gd name="adj1" fmla="val 36015"/>
              <a:gd name="adj2" fmla="val 91286"/>
              <a:gd name="adj3" fmla="val 16667"/>
            </a:avLst>
          </a:prstGeom>
          <a:solidFill>
            <a:schemeClr val="accent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fontAlgn="base"/>
            <a:r>
              <a:rPr lang="fr-FR" sz="2400" b="1" dirty="0">
                <a:solidFill>
                  <a:schemeClr val="accent1">
                    <a:lumMod val="75000"/>
                  </a:schemeClr>
                </a:solidFill>
                <a:latin typeface="IBM Plex Sans" panose="020B0503050203000203" pitchFamily="34" charset="0"/>
              </a:rPr>
              <a:t> </a:t>
            </a:r>
            <a:r>
              <a:rPr lang="fr-FR" sz="2400" b="1" dirty="0">
                <a:solidFill>
                  <a:schemeClr val="accent1">
                    <a:lumMod val="75000"/>
                  </a:schemeClr>
                </a:solidFill>
                <a:latin typeface="IBM Plex Sans" panose="020B0503050203000203" pitchFamily="34" charset="0"/>
                <a:ea typeface="+mn-lt"/>
                <a:cs typeface="+mn-lt"/>
              </a:rPr>
              <a:t>COLÈRE, PEUR, INQUIÉTUDE</a:t>
            </a:r>
          </a:p>
          <a:p>
            <a:pPr algn="ctr" fontAlgn="base"/>
            <a:r>
              <a:rPr lang="fr-FR" dirty="0">
                <a:solidFill>
                  <a:schemeClr val="accent1">
                    <a:lumMod val="75000"/>
                  </a:schemeClr>
                </a:solidFill>
                <a:latin typeface="IBM Plex Sans" panose="020B0503050203000203" pitchFamily="34" charset="0"/>
                <a:ea typeface="+mn-lt"/>
                <a:cs typeface="+mn-lt"/>
              </a:rPr>
              <a:t> « Toutes les plates-formes font à leur gré et il n’y a pas de véritable choix : c’est soit s’isoler, soit voir nos données récoltées. » </a:t>
            </a:r>
          </a:p>
        </p:txBody>
      </p:sp>
      <p:sp>
        <p:nvSpPr>
          <p:cNvPr id="9" name="Rounded Rectangular Callout 8">
            <a:extLst>
              <a:ext uri="{FF2B5EF4-FFF2-40B4-BE49-F238E27FC236}">
                <a16:creationId xmlns:a16="http://schemas.microsoft.com/office/drawing/2014/main" id="{B6D3DBCC-3FFC-89B5-2706-793BD763FA2B}"/>
              </a:ext>
            </a:extLst>
          </p:cNvPr>
          <p:cNvSpPr/>
          <p:nvPr/>
        </p:nvSpPr>
        <p:spPr>
          <a:xfrm>
            <a:off x="5712091" y="4529126"/>
            <a:ext cx="4781733" cy="1247921"/>
          </a:xfrm>
          <a:prstGeom prst="wedgeRoundRectCallout">
            <a:avLst>
              <a:gd name="adj1" fmla="val 36015"/>
              <a:gd name="adj2" fmla="val 91286"/>
              <a:gd name="adj3" fmla="val 16667"/>
            </a:avLst>
          </a:prstGeom>
          <a:solidFill>
            <a:schemeClr val="accent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fontAlgn="base"/>
            <a:r>
              <a:rPr lang="fr-FR" sz="2400" b="1" dirty="0">
                <a:solidFill>
                  <a:srgbClr val="00B050"/>
                </a:solidFill>
                <a:latin typeface="IBM Plex Sans" panose="020B0503050203000203" pitchFamily="34" charset="0"/>
                <a:ea typeface="+mn-lt"/>
                <a:cs typeface="+mn-lt"/>
              </a:rPr>
              <a:t>MOTIVÉ.E</a:t>
            </a:r>
          </a:p>
          <a:p>
            <a:pPr algn="ctr" fontAlgn="base"/>
            <a:r>
              <a:rPr lang="fr-FR" dirty="0">
                <a:solidFill>
                  <a:srgbClr val="00B050"/>
                </a:solidFill>
                <a:latin typeface="IBM Plex Sans" panose="020B0503050203000203" pitchFamily="34" charset="0"/>
                <a:ea typeface="+mn-lt"/>
                <a:cs typeface="+mn-lt"/>
              </a:rPr>
              <a:t>« Je veux me défendre et trouver une façon d’améliorer la sécurité de mes données. »</a:t>
            </a:r>
          </a:p>
        </p:txBody>
      </p:sp>
    </p:spTree>
    <p:extLst>
      <p:ext uri="{BB962C8B-B14F-4D97-AF65-F5344CB8AC3E}">
        <p14:creationId xmlns:p14="http://schemas.microsoft.com/office/powerpoint/2010/main" val="281890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icon&#10;&#10;Description automatically generated">
            <a:extLst>
              <a:ext uri="{FF2B5EF4-FFF2-40B4-BE49-F238E27FC236}">
                <a16:creationId xmlns:a16="http://schemas.microsoft.com/office/drawing/2014/main" id="{897A7543-85FD-8AE7-1DA6-599BD774C266}"/>
              </a:ext>
            </a:extLst>
          </p:cNvPr>
          <p:cNvPicPr>
            <a:picLocks noGrp="1" noChangeAspect="1"/>
          </p:cNvPicPr>
          <p:nvPr>
            <p:ph sz="quarter" idx="17"/>
          </p:nvPr>
        </p:nvPicPr>
        <p:blipFill>
          <a:blip r:embed="rId3"/>
          <a:stretch>
            <a:fillRect/>
          </a:stretch>
        </p:blipFill>
        <p:spPr>
          <a:xfrm>
            <a:off x="0" y="-119346"/>
            <a:ext cx="12192000" cy="6199739"/>
          </a:xfrm>
        </p:spPr>
      </p:pic>
      <p:sp>
        <p:nvSpPr>
          <p:cNvPr id="5" name="Text Placeholder 4">
            <a:extLst>
              <a:ext uri="{FF2B5EF4-FFF2-40B4-BE49-F238E27FC236}">
                <a16:creationId xmlns:a16="http://schemas.microsoft.com/office/drawing/2014/main" id="{4E3E691B-D626-2242-B395-FF88DA5957CA}"/>
              </a:ext>
            </a:extLst>
          </p:cNvPr>
          <p:cNvSpPr>
            <a:spLocks noGrp="1"/>
          </p:cNvSpPr>
          <p:nvPr>
            <p:ph type="body" sz="quarter" idx="16"/>
          </p:nvPr>
        </p:nvSpPr>
        <p:spPr>
          <a:xfrm>
            <a:off x="-7794885" y="1173907"/>
            <a:ext cx="12192000" cy="1182370"/>
          </a:xfrm>
        </p:spPr>
        <p:txBody>
          <a:bodyPr/>
          <a:lstStyle/>
          <a:p>
            <a:pPr algn="r"/>
            <a:r>
              <a:rPr lang="en-US" b="0" dirty="0" err="1">
                <a:latin typeface="IBM Plex Sans SemiBold"/>
                <a:ea typeface="Roboto Thin"/>
              </a:rPr>
              <a:t>Continuez</a:t>
            </a:r>
            <a:r>
              <a:rPr lang="en-US" b="0" dirty="0">
                <a:latin typeface="IBM Plex Sans SemiBold"/>
                <a:ea typeface="Roboto Thin"/>
              </a:rPr>
              <a:t> à </a:t>
            </a:r>
            <a:r>
              <a:rPr lang="en-US" b="0" dirty="0" err="1">
                <a:latin typeface="IBM Plex Sans SemiBold"/>
                <a:ea typeface="Roboto Thin"/>
              </a:rPr>
              <a:t>vous</a:t>
            </a:r>
            <a:r>
              <a:rPr lang="en-US" b="0" dirty="0">
                <a:latin typeface="IBM Plex Sans SemiBold"/>
                <a:ea typeface="Roboto Thin"/>
              </a:rPr>
              <a:t> </a:t>
            </a:r>
            <a:r>
              <a:rPr lang="en-US" b="0" dirty="0" err="1">
                <a:latin typeface="IBM Plex Sans SemiBold"/>
                <a:ea typeface="Roboto Thin"/>
              </a:rPr>
              <a:t>éduquer</a:t>
            </a:r>
            <a:r>
              <a:rPr lang="en-US" b="0" dirty="0">
                <a:latin typeface="IBM Plex Sans SemiBold"/>
                <a:ea typeface="Roboto Thin"/>
              </a:rPr>
              <a:t> </a:t>
            </a:r>
            <a:endParaRPr lang="en-US" dirty="0"/>
          </a:p>
          <a:p>
            <a:pPr algn="r"/>
            <a:r>
              <a:rPr lang="en-US" b="0" dirty="0" err="1">
                <a:latin typeface="IBM Plex Sans SemiBold"/>
                <a:ea typeface="Roboto Thin"/>
              </a:rPr>
              <a:t>vous</a:t>
            </a:r>
            <a:r>
              <a:rPr lang="en-US" b="0" dirty="0">
                <a:latin typeface="IBM Plex Sans SemiBold"/>
                <a:ea typeface="Roboto Thin"/>
              </a:rPr>
              <a:t> et les </a:t>
            </a:r>
            <a:r>
              <a:rPr lang="en-US" b="0" dirty="0" err="1">
                <a:latin typeface="IBM Plex Sans SemiBold"/>
                <a:ea typeface="Roboto Thin"/>
              </a:rPr>
              <a:t>autres</a:t>
            </a:r>
            <a:r>
              <a:rPr lang="en-US" b="0" dirty="0">
                <a:latin typeface="IBM Plex Sans SemiBold"/>
                <a:ea typeface="Roboto Thin"/>
              </a:rPr>
              <a:t> !</a:t>
            </a:r>
            <a:endParaRPr lang="en-US" dirty="0"/>
          </a:p>
        </p:txBody>
      </p:sp>
    </p:spTree>
    <p:extLst>
      <p:ext uri="{BB962C8B-B14F-4D97-AF65-F5344CB8AC3E}">
        <p14:creationId xmlns:p14="http://schemas.microsoft.com/office/powerpoint/2010/main" val="3678934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E3E691B-D626-2242-B395-FF88DA5957CA}"/>
              </a:ext>
            </a:extLst>
          </p:cNvPr>
          <p:cNvSpPr>
            <a:spLocks noGrp="1"/>
          </p:cNvSpPr>
          <p:nvPr>
            <p:ph type="body" sz="quarter" idx="16"/>
          </p:nvPr>
        </p:nvSpPr>
        <p:spPr>
          <a:xfrm>
            <a:off x="0" y="228600"/>
            <a:ext cx="6096000" cy="1182370"/>
          </a:xfrm>
          <a:ln>
            <a:solidFill>
              <a:schemeClr val="bg1"/>
            </a:solidFill>
          </a:ln>
        </p:spPr>
        <p:txBody>
          <a:bodyPr/>
          <a:lstStyle/>
          <a:p>
            <a:r>
              <a:rPr lang="en-US" b="0" dirty="0">
                <a:latin typeface="IBM Plex Sans SemiBold"/>
                <a:ea typeface="Roboto Thin"/>
              </a:rPr>
              <a:t>Changer la </a:t>
            </a:r>
            <a:r>
              <a:rPr lang="en-US" b="0" dirty="0" err="1">
                <a:latin typeface="IBM Plex Sans SemiBold"/>
                <a:ea typeface="Roboto Thin"/>
              </a:rPr>
              <a:t>façon</a:t>
            </a:r>
            <a:r>
              <a:rPr lang="en-US" b="0" dirty="0">
                <a:latin typeface="IBM Plex Sans SemiBold"/>
                <a:ea typeface="Roboto Thin"/>
              </a:rPr>
              <a:t> </a:t>
            </a:r>
            <a:r>
              <a:rPr lang="en-US" b="0" dirty="0" err="1">
                <a:latin typeface="IBM Plex Sans SemiBold"/>
                <a:ea typeface="Roboto Thin"/>
              </a:rPr>
              <a:t>dont</a:t>
            </a:r>
            <a:r>
              <a:rPr lang="en-US" b="0" dirty="0">
                <a:latin typeface="IBM Plex Sans SemiBold"/>
                <a:ea typeface="Roboto Thin"/>
              </a:rPr>
              <a:t> la</a:t>
            </a:r>
            <a:endParaRPr lang="en-US" dirty="0" err="1">
              <a:ea typeface="Roboto Thin"/>
            </a:endParaRPr>
          </a:p>
          <a:p>
            <a:r>
              <a:rPr lang="en-US" b="0" dirty="0" err="1">
                <a:latin typeface="IBM Plex Sans SemiBold"/>
                <a:ea typeface="Roboto Thin"/>
              </a:rPr>
              <a:t>technologie</a:t>
            </a:r>
            <a:r>
              <a:rPr lang="en-US" b="0" dirty="0">
                <a:latin typeface="IBM Plex Sans SemiBold"/>
                <a:ea typeface="Roboto Thin"/>
              </a:rPr>
              <a:t> </a:t>
            </a:r>
            <a:r>
              <a:rPr lang="en-US" b="0" dirty="0" err="1">
                <a:latin typeface="IBM Plex Sans SemiBold"/>
                <a:ea typeface="Roboto Thin"/>
              </a:rPr>
              <a:t>est</a:t>
            </a:r>
            <a:r>
              <a:rPr lang="en-US" b="0" dirty="0">
                <a:latin typeface="IBM Plex Sans SemiBold"/>
                <a:ea typeface="Roboto Thin"/>
              </a:rPr>
              <a:t> </a:t>
            </a:r>
            <a:r>
              <a:rPr lang="en-US" b="0" dirty="0" err="1">
                <a:latin typeface="IBM Plex Sans SemiBold"/>
                <a:ea typeface="Roboto Thin"/>
              </a:rPr>
              <a:t>financée</a:t>
            </a:r>
            <a:endParaRPr lang="en-US" dirty="0" err="1">
              <a:ea typeface="Roboto Thin"/>
            </a:endParaRPr>
          </a:p>
        </p:txBody>
      </p:sp>
      <p:sp>
        <p:nvSpPr>
          <p:cNvPr id="8" name="Text Placeholder 4">
            <a:extLst>
              <a:ext uri="{FF2B5EF4-FFF2-40B4-BE49-F238E27FC236}">
                <a16:creationId xmlns:a16="http://schemas.microsoft.com/office/drawing/2014/main" id="{45B0F0AF-99BD-C556-29B4-A493788DD3BD}"/>
              </a:ext>
            </a:extLst>
          </p:cNvPr>
          <p:cNvSpPr txBox="1">
            <a:spLocks/>
          </p:cNvSpPr>
          <p:nvPr/>
        </p:nvSpPr>
        <p:spPr>
          <a:xfrm>
            <a:off x="6096000" y="228600"/>
            <a:ext cx="6096000" cy="1182370"/>
          </a:xfrm>
          <a:prstGeom prst="rect">
            <a:avLst/>
          </a:prstGeom>
          <a:solidFill>
            <a:schemeClr val="accent1"/>
          </a:solidFill>
          <a:ln>
            <a:solidFill>
              <a:schemeClr val="bg1"/>
            </a:solidFill>
          </a:ln>
        </p:spPr>
        <p:txBody>
          <a:bodyPr vert="horz" lIns="360000" tIns="0" rIns="36000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2500" b="1" i="0" kern="1200">
                <a:solidFill>
                  <a:schemeClr val="bg1"/>
                </a:solidFill>
                <a:latin typeface="IBM Plex Sans SemiBold" panose="020B0503050203000203" pitchFamily="34" charset="0"/>
                <a:ea typeface="Roboto Thin" pitchFamily="2" charset="0"/>
                <a:cs typeface="+mn-cs"/>
              </a:defRPr>
            </a:lvl1pPr>
            <a:lvl2pPr marL="215900" indent="-215900" algn="ctr"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ctr"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ctr"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ctr"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r>
              <a:rPr lang="en-US" b="0" dirty="0">
                <a:latin typeface="IBM Plex Sans SemiBold"/>
                <a:ea typeface="Roboto Thin"/>
              </a:rPr>
              <a:t>Se </a:t>
            </a:r>
            <a:r>
              <a:rPr lang="en-US" b="0" dirty="0" err="1">
                <a:latin typeface="IBM Plex Sans SemiBold"/>
                <a:ea typeface="Roboto Thin"/>
              </a:rPr>
              <a:t>concentrer</a:t>
            </a:r>
            <a:r>
              <a:rPr lang="en-US" b="0" dirty="0">
                <a:latin typeface="IBM Plex Sans SemiBold"/>
                <a:ea typeface="Roboto Thin"/>
              </a:rPr>
              <a:t> sur les </a:t>
            </a:r>
            <a:r>
              <a:rPr lang="en-US" b="0" dirty="0" err="1">
                <a:latin typeface="IBM Plex Sans SemiBold"/>
                <a:ea typeface="Roboto Thin"/>
              </a:rPr>
              <a:t>lois</a:t>
            </a:r>
            <a:r>
              <a:rPr lang="en-US" b="0" dirty="0">
                <a:latin typeface="IBM Plex Sans SemiBold"/>
                <a:ea typeface="Roboto Thin"/>
              </a:rPr>
              <a:t> et </a:t>
            </a:r>
            <a:r>
              <a:rPr lang="en-US" b="0" dirty="0" err="1">
                <a:latin typeface="IBM Plex Sans SemiBold"/>
                <a:ea typeface="Roboto Thin"/>
              </a:rPr>
              <a:t>règlements</a:t>
            </a:r>
            <a:endParaRPr lang="en-US" dirty="0">
              <a:ea typeface="Roboto Thin"/>
            </a:endParaRPr>
          </a:p>
        </p:txBody>
      </p:sp>
      <p:pic>
        <p:nvPicPr>
          <p:cNvPr id="10" name="Picture 9" descr="A picture containing text, room, gambling house, vector graphics&#10;&#10;Description automatically generated">
            <a:extLst>
              <a:ext uri="{FF2B5EF4-FFF2-40B4-BE49-F238E27FC236}">
                <a16:creationId xmlns:a16="http://schemas.microsoft.com/office/drawing/2014/main" id="{8DEDF65B-2C62-67A2-EAA6-43BEDB977D15}"/>
              </a:ext>
            </a:extLst>
          </p:cNvPr>
          <p:cNvPicPr>
            <a:picLocks noChangeAspect="1"/>
          </p:cNvPicPr>
          <p:nvPr/>
        </p:nvPicPr>
        <p:blipFill rotWithShape="1">
          <a:blip r:embed="rId4"/>
          <a:srcRect l="18447" r="18567"/>
          <a:stretch/>
        </p:blipFill>
        <p:spPr>
          <a:xfrm>
            <a:off x="612526" y="1481365"/>
            <a:ext cx="4870948" cy="4739820"/>
          </a:xfrm>
          <a:prstGeom prst="rect">
            <a:avLst/>
          </a:prstGeom>
        </p:spPr>
      </p:pic>
      <p:pic>
        <p:nvPicPr>
          <p:cNvPr id="12" name="Picture 11" descr="Logo&#10;&#10;Description automatically generated">
            <a:extLst>
              <a:ext uri="{FF2B5EF4-FFF2-40B4-BE49-F238E27FC236}">
                <a16:creationId xmlns:a16="http://schemas.microsoft.com/office/drawing/2014/main" id="{7F82FB0F-C5CD-861F-A147-24D90D018C66}"/>
              </a:ext>
            </a:extLst>
          </p:cNvPr>
          <p:cNvPicPr>
            <a:picLocks noChangeAspect="1"/>
          </p:cNvPicPr>
          <p:nvPr/>
        </p:nvPicPr>
        <p:blipFill rotWithShape="1">
          <a:blip r:embed="rId5"/>
          <a:srcRect t="7910" b="6391"/>
          <a:stretch/>
        </p:blipFill>
        <p:spPr>
          <a:xfrm>
            <a:off x="6765337" y="1611994"/>
            <a:ext cx="4757325" cy="4576923"/>
          </a:xfrm>
          <a:prstGeom prst="rect">
            <a:avLst/>
          </a:prstGeom>
        </p:spPr>
      </p:pic>
    </p:spTree>
    <p:extLst>
      <p:ext uri="{BB962C8B-B14F-4D97-AF65-F5344CB8AC3E}">
        <p14:creationId xmlns:p14="http://schemas.microsoft.com/office/powerpoint/2010/main" val="1038586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1304272"/>
            <a:ext cx="4953381" cy="4589526"/>
          </a:xfrm>
        </p:spPr>
        <p:txBody>
          <a:bodyPr/>
          <a:lstStyle/>
          <a:p>
            <a:pPr marL="457200" indent="-457200">
              <a:buFont typeface="Arial" panose="020B0604020202020204" pitchFamily="34" charset="0"/>
              <a:buChar char="•"/>
            </a:pPr>
            <a:r>
              <a:rPr lang="fr-FR" sz="2800" dirty="0">
                <a:latin typeface="IBM Plex Serif Medium"/>
                <a:ea typeface="Roboto Thin"/>
              </a:rPr>
              <a:t>A inventé le terme </a:t>
            </a:r>
            <a:r>
              <a:rPr lang="fr-FR" sz="2800" i="1" dirty="0">
                <a:latin typeface="IBM Plex Serif Medium"/>
                <a:ea typeface="Roboto Thin"/>
              </a:rPr>
              <a:t> capitalisme de surveillance</a:t>
            </a:r>
          </a:p>
          <a:p>
            <a:endParaRPr lang="fr-FR" sz="2800" i="1" dirty="0"/>
          </a:p>
          <a:p>
            <a:pPr marL="457200" indent="-457200">
              <a:buFont typeface="Arial" panose="020B0604020202020204" pitchFamily="34" charset="0"/>
              <a:buChar char="•"/>
            </a:pPr>
            <a:r>
              <a:rPr lang="fr-FR" sz="2800" dirty="0">
                <a:latin typeface="IBM Plex Serif Medium"/>
                <a:ea typeface="Roboto Thin"/>
              </a:rPr>
              <a:t>Auteure de nombreux livres et d’articles, ainsi que des vidéos faciles à comprendre sur YouTube</a:t>
            </a:r>
          </a:p>
        </p:txBody>
      </p:sp>
      <p:pic>
        <p:nvPicPr>
          <p:cNvPr id="9" name="Picture Placeholder 8">
            <a:extLst>
              <a:ext uri="{FF2B5EF4-FFF2-40B4-BE49-F238E27FC236}">
                <a16:creationId xmlns:a16="http://schemas.microsoft.com/office/drawing/2014/main" id="{4FDF0A6F-02FE-A147-9107-E9211C1B80F0}"/>
              </a:ext>
            </a:extLst>
          </p:cNvPr>
          <p:cNvPicPr>
            <a:picLocks noGrp="1" noChangeAspect="1"/>
          </p:cNvPicPr>
          <p:nvPr>
            <p:ph type="pic" sz="quarter" idx="15"/>
          </p:nvPr>
        </p:nvPicPr>
        <p:blipFill>
          <a:blip r:embed="rId4"/>
          <a:srcRect l="5922" r="5922"/>
          <a:stretch/>
        </p:blipFill>
        <p:spPr>
          <a:xfrm>
            <a:off x="177799" y="178129"/>
            <a:ext cx="5740401" cy="6511595"/>
          </a:xfrm>
        </p:spPr>
      </p:pic>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10" name="Text Placeholder 3">
            <a:extLst>
              <a:ext uri="{FF2B5EF4-FFF2-40B4-BE49-F238E27FC236}">
                <a16:creationId xmlns:a16="http://schemas.microsoft.com/office/drawing/2014/main" id="{BADA74C3-4B68-D147-6D37-045C9AF2A0BB}"/>
              </a:ext>
            </a:extLst>
          </p:cNvPr>
          <p:cNvSpPr>
            <a:spLocks noGrp="1"/>
          </p:cNvSpPr>
          <p:nvPr>
            <p:ph type="body" sz="quarter" idx="14"/>
          </p:nvPr>
        </p:nvSpPr>
        <p:spPr>
          <a:xfrm>
            <a:off x="6966721" y="998274"/>
            <a:ext cx="4697775" cy="631755"/>
          </a:xfrm>
        </p:spPr>
        <p:txBody>
          <a:bodyPr/>
          <a:lstStyle/>
          <a:p>
            <a:pPr algn="ctr"/>
            <a:r>
              <a:rPr lang="en-CA" sz="2600" dirty="0"/>
              <a:t>Shoshana </a:t>
            </a:r>
            <a:r>
              <a:rPr lang="en-CA" sz="2600" dirty="0" err="1"/>
              <a:t>Zuboff</a:t>
            </a:r>
            <a:endParaRPr lang="en-CA" sz="2600" dirty="0"/>
          </a:p>
        </p:txBody>
      </p:sp>
    </p:spTree>
    <p:extLst>
      <p:ext uri="{BB962C8B-B14F-4D97-AF65-F5344CB8AC3E}">
        <p14:creationId xmlns:p14="http://schemas.microsoft.com/office/powerpoint/2010/main" val="4109185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964202"/>
            <a:ext cx="4953381" cy="4589526"/>
          </a:xfrm>
        </p:spPr>
        <p:txBody>
          <a:bodyPr/>
          <a:lstStyle/>
          <a:p>
            <a:pPr marL="457200" indent="-457200">
              <a:buFont typeface="Arial" panose="020B0604020202020204" pitchFamily="34" charset="0"/>
              <a:buChar char="•"/>
            </a:pPr>
            <a:r>
              <a:rPr lang="fr-FR" sz="2800" dirty="0">
                <a:latin typeface="IBM Plex Serif Medium"/>
                <a:ea typeface="Roboto Thin"/>
              </a:rPr>
              <a:t>Ex-cadre de Google</a:t>
            </a:r>
          </a:p>
          <a:p>
            <a:endParaRPr lang="fr-FR" sz="2800" i="1" dirty="0"/>
          </a:p>
          <a:p>
            <a:pPr marL="457200" indent="-457200">
              <a:buFont typeface="Arial" panose="020B0604020202020204" pitchFamily="34" charset="0"/>
              <a:buChar char="•"/>
            </a:pPr>
            <a:r>
              <a:rPr lang="fr-FR" sz="2800" dirty="0">
                <a:latin typeface="IBM Plex Serif Medium"/>
                <a:ea typeface="Roboto Thin"/>
              </a:rPr>
              <a:t>Défenseuse de la diversité dans la technologie</a:t>
            </a:r>
            <a:endParaRPr lang="fr-FR" sz="2800" dirty="0">
              <a:ea typeface="Roboto Thin"/>
            </a:endParaRPr>
          </a:p>
        </p:txBody>
      </p:sp>
      <p:pic>
        <p:nvPicPr>
          <p:cNvPr id="9" name="Picture Placeholder 8">
            <a:extLst>
              <a:ext uri="{FF2B5EF4-FFF2-40B4-BE49-F238E27FC236}">
                <a16:creationId xmlns:a16="http://schemas.microsoft.com/office/drawing/2014/main" id="{4FDF0A6F-02FE-A147-9107-E9211C1B80F0}"/>
              </a:ext>
            </a:extLst>
          </p:cNvPr>
          <p:cNvPicPr>
            <a:picLocks noGrp="1" noChangeAspect="1"/>
          </p:cNvPicPr>
          <p:nvPr>
            <p:ph type="pic" sz="quarter" idx="15"/>
          </p:nvPr>
        </p:nvPicPr>
        <p:blipFill>
          <a:blip r:embed="rId3"/>
          <a:srcRect l="5922" r="5922"/>
          <a:stretch/>
        </p:blipFill>
        <p:spPr>
          <a:xfrm>
            <a:off x="177799" y="178129"/>
            <a:ext cx="5740401" cy="6511595"/>
          </a:xfrm>
        </p:spPr>
      </p:pic>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998274"/>
            <a:ext cx="4697775" cy="631755"/>
          </a:xfrm>
        </p:spPr>
        <p:txBody>
          <a:bodyPr/>
          <a:lstStyle/>
          <a:p>
            <a:pPr algn="ctr"/>
            <a:r>
              <a:rPr lang="en-CA" sz="2600" dirty="0" err="1"/>
              <a:t>Timnit</a:t>
            </a:r>
            <a:r>
              <a:rPr lang="en-CA" sz="2600" dirty="0"/>
              <a:t> </a:t>
            </a:r>
            <a:r>
              <a:rPr lang="en-CA" sz="2600" dirty="0" err="1"/>
              <a:t>Gebru</a:t>
            </a:r>
            <a:endParaRPr lang="en-CA" sz="2600" dirty="0"/>
          </a:p>
        </p:txBody>
      </p:sp>
    </p:spTree>
    <p:extLst>
      <p:ext uri="{BB962C8B-B14F-4D97-AF65-F5344CB8AC3E}">
        <p14:creationId xmlns:p14="http://schemas.microsoft.com/office/powerpoint/2010/main" val="1069278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1663502"/>
            <a:ext cx="4953381" cy="4929596"/>
          </a:xfrm>
        </p:spPr>
        <p:txBody>
          <a:bodyPr/>
          <a:lstStyle/>
          <a:p>
            <a:pPr marL="457200" indent="-457200">
              <a:buFont typeface="Arial" panose="020B0604020202020204" pitchFamily="34" charset="0"/>
              <a:buChar char="•"/>
            </a:pPr>
            <a:r>
              <a:rPr lang="fr-FR" sz="2800" dirty="0">
                <a:latin typeface="IBM Plex Serif Medium"/>
                <a:ea typeface="Roboto Thin"/>
              </a:rPr>
              <a:t>Comment les médias sociaux créent une dépendance, manipulent les opinions, les émotions et les comportements des personnes</a:t>
            </a:r>
          </a:p>
          <a:p>
            <a:endParaRPr lang="fr-FR" sz="2800" i="1" dirty="0"/>
          </a:p>
        </p:txBody>
      </p:sp>
      <p:pic>
        <p:nvPicPr>
          <p:cNvPr id="9" name="Picture Placeholder 8">
            <a:extLst>
              <a:ext uri="{FF2B5EF4-FFF2-40B4-BE49-F238E27FC236}">
                <a16:creationId xmlns:a16="http://schemas.microsoft.com/office/drawing/2014/main" id="{4FDF0A6F-02FE-A147-9107-E9211C1B80F0}"/>
              </a:ext>
            </a:extLst>
          </p:cNvPr>
          <p:cNvPicPr>
            <a:picLocks noGrp="1" noChangeAspect="1"/>
          </p:cNvPicPr>
          <p:nvPr>
            <p:ph type="pic" sz="quarter" idx="15"/>
          </p:nvPr>
        </p:nvPicPr>
        <p:blipFill rotWithShape="1">
          <a:blip r:embed="rId3"/>
          <a:srcRect l="-530" t="3169" r="530" b="22660"/>
          <a:stretch/>
        </p:blipFill>
        <p:spPr>
          <a:xfrm>
            <a:off x="177799" y="114301"/>
            <a:ext cx="5740401" cy="6640740"/>
          </a:xfrm>
        </p:spPr>
      </p:pic>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1615333"/>
            <a:ext cx="4697775" cy="631755"/>
          </a:xfrm>
        </p:spPr>
        <p:txBody>
          <a:bodyPr/>
          <a:lstStyle/>
          <a:p>
            <a:pPr algn="ctr"/>
            <a:r>
              <a:rPr lang="fr-FR" sz="2600" dirty="0">
                <a:latin typeface="IBM Plex Serif ExtraLight"/>
                <a:ea typeface="Roboto Thin"/>
              </a:rPr>
              <a:t>« Derrière nos écrans de fumée » (</a:t>
            </a:r>
            <a:r>
              <a:rPr lang="fr-FR" sz="2600" i="1" dirty="0">
                <a:latin typeface="IBM Plex Serif ExtraLight"/>
                <a:ea typeface="Roboto Thin"/>
              </a:rPr>
              <a:t>Netflix</a:t>
            </a:r>
            <a:r>
              <a:rPr lang="fr-FR" sz="2600" dirty="0">
                <a:latin typeface="IBM Plex Serif ExtraLight"/>
                <a:ea typeface="Roboto Thin"/>
              </a:rPr>
              <a:t>)</a:t>
            </a:r>
          </a:p>
        </p:txBody>
      </p:sp>
    </p:spTree>
    <p:extLst>
      <p:ext uri="{BB962C8B-B14F-4D97-AF65-F5344CB8AC3E}">
        <p14:creationId xmlns:p14="http://schemas.microsoft.com/office/powerpoint/2010/main" val="141499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1994131"/>
            <a:ext cx="4953381" cy="4929596"/>
          </a:xfrm>
        </p:spPr>
        <p:txBody>
          <a:bodyPr/>
          <a:lstStyle/>
          <a:p>
            <a:pPr marL="457200" indent="-457200">
              <a:buFont typeface="Arial" panose="020B0604020202020204" pitchFamily="34" charset="0"/>
              <a:buChar char="•"/>
            </a:pPr>
            <a:r>
              <a:rPr lang="fr-FR" sz="2800">
                <a:latin typeface="IBM Plex Serif Medium"/>
                <a:ea typeface="Roboto Thin"/>
              </a:rPr>
              <a:t>Des changements simples et essentiels pour une expérience en ligne plus sûre.</a:t>
            </a:r>
            <a:endParaRPr lang="fr-FR" sz="2800" i="1">
              <a:latin typeface="IBM Plex Serif Medium"/>
              <a:ea typeface="Roboto Thin"/>
            </a:endParaRPr>
          </a:p>
          <a:p>
            <a:pPr marL="457200" indent="-457200">
              <a:buFont typeface="Arial" panose="020B0604020202020204" pitchFamily="34" charset="0"/>
              <a:buChar char="•"/>
            </a:pPr>
            <a:endParaRPr lang="fr-FR" sz="2800"/>
          </a:p>
          <a:p>
            <a:endParaRPr lang="fr-FR" sz="2800" i="1"/>
          </a:p>
        </p:txBody>
      </p:sp>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1605735"/>
            <a:ext cx="4697775" cy="631755"/>
          </a:xfrm>
        </p:spPr>
        <p:txBody>
          <a:bodyPr/>
          <a:lstStyle/>
          <a:p>
            <a:pPr algn="ctr"/>
            <a:r>
              <a:rPr lang="fr-FR" sz="2600"/>
              <a:t>Mozilla Firefox, DuckDuckGo, TOR (</a:t>
            </a:r>
            <a:r>
              <a:rPr lang="fr-FR" sz="2600" i="1"/>
              <a:t>The Onion Router</a:t>
            </a:r>
            <a:r>
              <a:rPr lang="fr-FR" sz="2600"/>
              <a:t>)</a:t>
            </a:r>
            <a:endParaRPr lang="fr-FR" sz="2000" i="1"/>
          </a:p>
        </p:txBody>
      </p:sp>
      <p:pic>
        <p:nvPicPr>
          <p:cNvPr id="10" name="Picture 9" descr="Logo, icon&#10;&#10;Description automatically generated">
            <a:extLst>
              <a:ext uri="{FF2B5EF4-FFF2-40B4-BE49-F238E27FC236}">
                <a16:creationId xmlns:a16="http://schemas.microsoft.com/office/drawing/2014/main" id="{B93DEA6A-3461-9FA3-8869-65AD336AD679}"/>
              </a:ext>
            </a:extLst>
          </p:cNvPr>
          <p:cNvPicPr>
            <a:picLocks noChangeAspect="1"/>
          </p:cNvPicPr>
          <p:nvPr/>
        </p:nvPicPr>
        <p:blipFill>
          <a:blip r:embed="rId4"/>
          <a:stretch>
            <a:fillRect/>
          </a:stretch>
        </p:blipFill>
        <p:spPr>
          <a:xfrm>
            <a:off x="660546" y="1485900"/>
            <a:ext cx="1016465" cy="1016465"/>
          </a:xfrm>
          <a:prstGeom prst="rect">
            <a:avLst/>
          </a:prstGeom>
        </p:spPr>
      </p:pic>
      <p:pic>
        <p:nvPicPr>
          <p:cNvPr id="12" name="Picture 11" descr="A picture containing text, clock, gauge&#10;&#10;Description automatically generated">
            <a:extLst>
              <a:ext uri="{FF2B5EF4-FFF2-40B4-BE49-F238E27FC236}">
                <a16:creationId xmlns:a16="http://schemas.microsoft.com/office/drawing/2014/main" id="{782F1B70-0EFF-EAAC-E029-2AA799DF7558}"/>
              </a:ext>
            </a:extLst>
          </p:cNvPr>
          <p:cNvPicPr>
            <a:picLocks noChangeAspect="1"/>
          </p:cNvPicPr>
          <p:nvPr/>
        </p:nvPicPr>
        <p:blipFill>
          <a:blip r:embed="rId5"/>
          <a:stretch>
            <a:fillRect/>
          </a:stretch>
        </p:blipFill>
        <p:spPr>
          <a:xfrm>
            <a:off x="1964752" y="1395085"/>
            <a:ext cx="1198093" cy="1198093"/>
          </a:xfrm>
          <a:prstGeom prst="rect">
            <a:avLst/>
          </a:prstGeom>
        </p:spPr>
      </p:pic>
      <p:pic>
        <p:nvPicPr>
          <p:cNvPr id="14" name="Graphic 13">
            <a:extLst>
              <a:ext uri="{FF2B5EF4-FFF2-40B4-BE49-F238E27FC236}">
                <a16:creationId xmlns:a16="http://schemas.microsoft.com/office/drawing/2014/main" id="{95C14CAE-52C1-629A-28E4-BCE267CB68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16267" y="1339303"/>
            <a:ext cx="1164620" cy="1164620"/>
          </a:xfrm>
          <a:prstGeom prst="rect">
            <a:avLst/>
          </a:prstGeom>
        </p:spPr>
      </p:pic>
      <p:pic>
        <p:nvPicPr>
          <p:cNvPr id="16" name="Picture 15" descr="Icon&#10;&#10;Description automatically generated">
            <a:extLst>
              <a:ext uri="{FF2B5EF4-FFF2-40B4-BE49-F238E27FC236}">
                <a16:creationId xmlns:a16="http://schemas.microsoft.com/office/drawing/2014/main" id="{34596BD8-4565-7812-E8A6-0D4BD73E60A1}"/>
              </a:ext>
            </a:extLst>
          </p:cNvPr>
          <p:cNvPicPr>
            <a:picLocks noChangeAspect="1"/>
          </p:cNvPicPr>
          <p:nvPr/>
        </p:nvPicPr>
        <p:blipFill>
          <a:blip r:embed="rId8"/>
          <a:stretch>
            <a:fillRect/>
          </a:stretch>
        </p:blipFill>
        <p:spPr>
          <a:xfrm>
            <a:off x="1326305" y="3429000"/>
            <a:ext cx="1134207" cy="1134207"/>
          </a:xfrm>
          <a:prstGeom prst="rect">
            <a:avLst/>
          </a:prstGeom>
        </p:spPr>
      </p:pic>
      <p:pic>
        <p:nvPicPr>
          <p:cNvPr id="18" name="Picture 17" descr="Icon&#10;&#10;Description automatically generated">
            <a:extLst>
              <a:ext uri="{FF2B5EF4-FFF2-40B4-BE49-F238E27FC236}">
                <a16:creationId xmlns:a16="http://schemas.microsoft.com/office/drawing/2014/main" id="{AE8CB2E9-0BB6-1FA0-BAB8-7BD6F520EC7A}"/>
              </a:ext>
            </a:extLst>
          </p:cNvPr>
          <p:cNvPicPr>
            <a:picLocks noChangeAspect="1"/>
          </p:cNvPicPr>
          <p:nvPr/>
        </p:nvPicPr>
        <p:blipFill>
          <a:blip r:embed="rId9"/>
          <a:stretch>
            <a:fillRect/>
          </a:stretch>
        </p:blipFill>
        <p:spPr>
          <a:xfrm>
            <a:off x="3924901" y="3413793"/>
            <a:ext cx="1164620" cy="1164620"/>
          </a:xfrm>
          <a:prstGeom prst="rect">
            <a:avLst/>
          </a:prstGeom>
        </p:spPr>
      </p:pic>
      <p:pic>
        <p:nvPicPr>
          <p:cNvPr id="20" name="Picture 19" descr="Logo&#10;&#10;Description automatically generated">
            <a:extLst>
              <a:ext uri="{FF2B5EF4-FFF2-40B4-BE49-F238E27FC236}">
                <a16:creationId xmlns:a16="http://schemas.microsoft.com/office/drawing/2014/main" id="{FB742BC1-3E4A-796F-1D28-F2DE99B57BE2}"/>
              </a:ext>
            </a:extLst>
          </p:cNvPr>
          <p:cNvPicPr>
            <a:picLocks noChangeAspect="1"/>
          </p:cNvPicPr>
          <p:nvPr/>
        </p:nvPicPr>
        <p:blipFill>
          <a:blip r:embed="rId10"/>
          <a:stretch>
            <a:fillRect/>
          </a:stretch>
        </p:blipFill>
        <p:spPr>
          <a:xfrm>
            <a:off x="2203505" y="5122415"/>
            <a:ext cx="1930309" cy="1164620"/>
          </a:xfrm>
          <a:prstGeom prst="rect">
            <a:avLst/>
          </a:prstGeom>
        </p:spPr>
      </p:pic>
      <p:sp>
        <p:nvSpPr>
          <p:cNvPr id="23" name="Right Arrow 22">
            <a:extLst>
              <a:ext uri="{FF2B5EF4-FFF2-40B4-BE49-F238E27FC236}">
                <a16:creationId xmlns:a16="http://schemas.microsoft.com/office/drawing/2014/main" id="{8FF07A2C-CC0B-1F3B-F967-2CAC46B2974D}"/>
              </a:ext>
            </a:extLst>
          </p:cNvPr>
          <p:cNvSpPr/>
          <p:nvPr/>
        </p:nvSpPr>
        <p:spPr>
          <a:xfrm>
            <a:off x="3214578" y="1703755"/>
            <a:ext cx="952581" cy="580752"/>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24" name="Right Arrow 23">
            <a:extLst>
              <a:ext uri="{FF2B5EF4-FFF2-40B4-BE49-F238E27FC236}">
                <a16:creationId xmlns:a16="http://schemas.microsoft.com/office/drawing/2014/main" id="{A64F9BDC-2844-4B07-A33E-895D33ECD051}"/>
              </a:ext>
            </a:extLst>
          </p:cNvPr>
          <p:cNvSpPr/>
          <p:nvPr/>
        </p:nvSpPr>
        <p:spPr>
          <a:xfrm>
            <a:off x="2768087" y="3705727"/>
            <a:ext cx="952581" cy="580752"/>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4718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862128" y="4910845"/>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645241" y="1688496"/>
            <a:ext cx="5376454" cy="4894124"/>
          </a:xfrm>
        </p:spPr>
        <p:txBody>
          <a:bodyPr/>
          <a:lstStyle/>
          <a:p>
            <a:pPr marL="457200" indent="-457200">
              <a:buFont typeface="Arial" panose="020B0604020202020204" pitchFamily="34" charset="0"/>
              <a:buChar char="•"/>
            </a:pPr>
            <a:r>
              <a:rPr lang="fr-FR" sz="2800">
                <a:latin typeface="IBM Plex Serif Medium"/>
                <a:ea typeface="Roboto Thin"/>
              </a:rPr>
              <a:t>Indispensable si vous avez un ordinateur/portable</a:t>
            </a:r>
            <a:endParaRPr lang="fr-FR"/>
          </a:p>
          <a:p>
            <a:pPr marL="457200" indent="-457200">
              <a:buFont typeface="Arial" panose="020B0604020202020204" pitchFamily="34" charset="0"/>
              <a:buChar char="•"/>
            </a:pPr>
            <a:endParaRPr lang="fr-FR" sz="2800" i="1"/>
          </a:p>
          <a:p>
            <a:pPr marL="457200" indent="-457200">
              <a:buFont typeface="Arial" panose="020B0604020202020204" pitchFamily="34" charset="0"/>
              <a:buChar char="•"/>
            </a:pPr>
            <a:r>
              <a:rPr lang="fr-FR" sz="2800">
                <a:latin typeface="IBM Plex Serif Medium"/>
                <a:ea typeface="Roboto Thin"/>
              </a:rPr>
              <a:t>Activer un bloqueur de publicité = plus de publicités trop stimulantes</a:t>
            </a:r>
            <a:endParaRPr lang="fr-FR"/>
          </a:p>
          <a:p>
            <a:pPr marL="457200" indent="-457200">
              <a:buFont typeface="Arial" panose="020B0604020202020204" pitchFamily="34" charset="0"/>
              <a:buChar char="•"/>
            </a:pPr>
            <a:endParaRPr lang="fr-FR" sz="2800"/>
          </a:p>
          <a:p>
            <a:pPr marL="457200" indent="-457200">
              <a:buFont typeface="Arial" panose="020B0604020202020204" pitchFamily="34" charset="0"/>
              <a:buChar char="•"/>
            </a:pPr>
            <a:r>
              <a:rPr lang="fr-FR" sz="2800">
                <a:latin typeface="IBM Plex Serif Medium"/>
              </a:rPr>
              <a:t>Activation d'un VPN = cache l'adresse IP et assure le cryptage.</a:t>
            </a:r>
            <a:endParaRPr lang="fr-FR"/>
          </a:p>
          <a:p>
            <a:endParaRPr lang="fr-FR" sz="2800" i="1"/>
          </a:p>
        </p:txBody>
      </p:sp>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178552" y="173913"/>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452980"/>
            <a:ext cx="4697775" cy="631755"/>
          </a:xfrm>
        </p:spPr>
        <p:txBody>
          <a:bodyPr/>
          <a:lstStyle/>
          <a:p>
            <a:pPr algn="ctr"/>
            <a:r>
              <a:rPr lang="fr-FR" sz="2600">
                <a:latin typeface="IBM Plex Serif ExtraLight"/>
                <a:ea typeface="Roboto Thin"/>
              </a:rPr>
              <a:t>Bloqueurs de publicité et VPN</a:t>
            </a:r>
            <a:endParaRPr lang="fr-FR"/>
          </a:p>
          <a:p>
            <a:pPr algn="ctr"/>
            <a:r>
              <a:rPr lang="fr-FR" sz="2000" i="1">
                <a:latin typeface="IBM Plex Serif ExtraLight"/>
                <a:ea typeface="Roboto Thin"/>
              </a:rPr>
              <a:t>(Réseau privé virtuel)</a:t>
            </a:r>
            <a:endParaRPr lang="fr-FR" sz="1200" i="1">
              <a:latin typeface="IBM Plex Serif ExtraLight"/>
              <a:ea typeface="Roboto Thin"/>
            </a:endParaRPr>
          </a:p>
        </p:txBody>
      </p:sp>
      <p:pic>
        <p:nvPicPr>
          <p:cNvPr id="10" name="Picture 9" descr="A picture containing text, computer&#10;&#10;Description automatically generated">
            <a:extLst>
              <a:ext uri="{FF2B5EF4-FFF2-40B4-BE49-F238E27FC236}">
                <a16:creationId xmlns:a16="http://schemas.microsoft.com/office/drawing/2014/main" id="{3E152889-C39C-9732-E920-92AF3298B3E2}"/>
              </a:ext>
            </a:extLst>
          </p:cNvPr>
          <p:cNvPicPr>
            <a:picLocks noChangeAspect="1"/>
          </p:cNvPicPr>
          <p:nvPr/>
        </p:nvPicPr>
        <p:blipFill>
          <a:blip r:embed="rId4"/>
          <a:stretch>
            <a:fillRect/>
          </a:stretch>
        </p:blipFill>
        <p:spPr>
          <a:xfrm>
            <a:off x="164753" y="179612"/>
            <a:ext cx="5753445" cy="2854742"/>
          </a:xfrm>
          <a:prstGeom prst="rect">
            <a:avLst/>
          </a:prstGeom>
        </p:spPr>
      </p:pic>
      <p:pic>
        <p:nvPicPr>
          <p:cNvPr id="12" name="Picture 11" descr="Graphical user interface, application, website&#10;&#10;Description automatically generated">
            <a:extLst>
              <a:ext uri="{FF2B5EF4-FFF2-40B4-BE49-F238E27FC236}">
                <a16:creationId xmlns:a16="http://schemas.microsoft.com/office/drawing/2014/main" id="{AAB886CC-340A-1552-EC7E-85406BE23921}"/>
              </a:ext>
            </a:extLst>
          </p:cNvPr>
          <p:cNvPicPr>
            <a:picLocks noChangeAspect="1"/>
          </p:cNvPicPr>
          <p:nvPr/>
        </p:nvPicPr>
        <p:blipFill>
          <a:blip r:embed="rId5"/>
          <a:stretch>
            <a:fillRect/>
          </a:stretch>
        </p:blipFill>
        <p:spPr>
          <a:xfrm>
            <a:off x="192386" y="3675792"/>
            <a:ext cx="5709483" cy="3004992"/>
          </a:xfrm>
          <a:prstGeom prst="rect">
            <a:avLst/>
          </a:prstGeom>
        </p:spPr>
      </p:pic>
      <p:sp>
        <p:nvSpPr>
          <p:cNvPr id="13" name="Text Placeholder 3">
            <a:extLst>
              <a:ext uri="{FF2B5EF4-FFF2-40B4-BE49-F238E27FC236}">
                <a16:creationId xmlns:a16="http://schemas.microsoft.com/office/drawing/2014/main" id="{C3FC2EC8-5484-7343-8781-FDA8C2570197}"/>
              </a:ext>
            </a:extLst>
          </p:cNvPr>
          <p:cNvSpPr txBox="1">
            <a:spLocks/>
          </p:cNvSpPr>
          <p:nvPr/>
        </p:nvSpPr>
        <p:spPr>
          <a:xfrm>
            <a:off x="14584" y="3220587"/>
            <a:ext cx="5903614" cy="188227"/>
          </a:xfrm>
          <a:prstGeom prst="rect">
            <a:avLst/>
          </a:prstGeom>
          <a:solidFill>
            <a:schemeClr val="accent1"/>
          </a:solidFill>
        </p:spPr>
        <p:txBody>
          <a:bodyPr vert="horz" lIns="0" tIns="0" rIns="0" bIns="0" rtlCol="0" anchor="ctr">
            <a:noAutofit/>
          </a:bodyPr>
          <a:lstStyle>
            <a:lvl1pPr marL="0" indent="0" algn="r"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ExtraLight" panose="020603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pPr algn="ctr"/>
            <a:r>
              <a:rPr lang="fr-FR" sz="2600"/>
              <a:t> </a:t>
            </a:r>
            <a:endParaRPr lang="fr-FR" sz="2000" i="1"/>
          </a:p>
        </p:txBody>
      </p:sp>
    </p:spTree>
    <p:extLst>
      <p:ext uri="{BB962C8B-B14F-4D97-AF65-F5344CB8AC3E}">
        <p14:creationId xmlns:p14="http://schemas.microsoft.com/office/powerpoint/2010/main" val="345091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Low angle view of a building corner against the clear blue sky">
            <a:extLst>
              <a:ext uri="{FF2B5EF4-FFF2-40B4-BE49-F238E27FC236}">
                <a16:creationId xmlns:a16="http://schemas.microsoft.com/office/drawing/2014/main" id="{FB5E8F53-0AFD-A9A1-7F4A-275F5C8B4E79}"/>
              </a:ext>
            </a:extLst>
          </p:cNvPr>
          <p:cNvPicPr>
            <a:picLocks noGrp="1" noChangeAspect="1"/>
          </p:cNvPicPr>
          <p:nvPr>
            <p:ph type="pic" sz="quarter" idx="11"/>
          </p:nvPr>
        </p:nvPicPr>
        <p:blipFill>
          <a:blip r:embed="rId3">
            <a:alphaModFix amt="70000"/>
          </a:blip>
          <a:srcRect t="7892" b="7892"/>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a:xfrm>
            <a:off x="0" y="0"/>
            <a:ext cx="12192000" cy="6858000"/>
          </a:xfrm>
          <a:gradFill>
            <a:gsLst>
              <a:gs pos="33000">
                <a:srgbClr val="000000">
                  <a:alpha val="45000"/>
                </a:srgbClr>
              </a:gs>
              <a:gs pos="12000">
                <a:schemeClr val="tx1">
                  <a:alpha val="55000"/>
                </a:schemeClr>
              </a:gs>
              <a:gs pos="82000">
                <a:schemeClr val="tx1">
                  <a:alpha val="0"/>
                </a:schemeClr>
              </a:gs>
            </a:gsLst>
          </a:gradFill>
        </p:spPr>
        <p:txBody>
          <a:bodyPr/>
          <a:lstStyle/>
          <a:p>
            <a:endParaRPr lang="en-US" dirty="0"/>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p:txBody>
          <a:bodyPr/>
          <a:lstStyle/>
          <a:p>
            <a:r>
              <a:rPr lang="en-US" dirty="0">
                <a:latin typeface="IBM Plex Sans SemiBold"/>
                <a:ea typeface="Roboto Thin"/>
              </a:rPr>
              <a:t>Merci!</a:t>
            </a:r>
            <a:endParaRPr lang="en-US" dirty="0"/>
          </a:p>
        </p:txBody>
      </p:sp>
    </p:spTree>
    <p:extLst>
      <p:ext uri="{BB962C8B-B14F-4D97-AF65-F5344CB8AC3E}">
        <p14:creationId xmlns:p14="http://schemas.microsoft.com/office/powerpoint/2010/main" val="36739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hite curved architecture forming wave">
            <a:extLst>
              <a:ext uri="{FF2B5EF4-FFF2-40B4-BE49-F238E27FC236}">
                <a16:creationId xmlns:a16="http://schemas.microsoft.com/office/drawing/2014/main" id="{A0D4235B-277F-6040-B4A5-8139B735E75D}"/>
              </a:ext>
            </a:extLst>
          </p:cNvPr>
          <p:cNvPicPr>
            <a:picLocks noGrp="1" noChangeAspect="1"/>
          </p:cNvPicPr>
          <p:nvPr>
            <p:ph type="pic" sz="quarter" idx="12"/>
          </p:nvPr>
        </p:nvPicPr>
        <p:blipFill>
          <a:blip r:embed="rId2"/>
          <a:srcRect l="20775" r="20775"/>
          <a:stretch/>
        </p:blipFill>
        <p:spPr>
          <a:xfrm>
            <a:off x="360001" y="360002"/>
            <a:ext cx="5372848" cy="6134400"/>
          </a:xfrm>
        </p:spPr>
      </p:pic>
      <p:sp>
        <p:nvSpPr>
          <p:cNvPr id="3" name="Content Placeholder 2">
            <a:extLst>
              <a:ext uri="{FF2B5EF4-FFF2-40B4-BE49-F238E27FC236}">
                <a16:creationId xmlns:a16="http://schemas.microsoft.com/office/drawing/2014/main" id="{3DFAD8D1-9BAF-304D-9DAF-E8850DB6F5BC}"/>
              </a:ext>
            </a:extLst>
          </p:cNvPr>
          <p:cNvSpPr>
            <a:spLocks noGrp="1"/>
          </p:cNvSpPr>
          <p:nvPr>
            <p:ph sz="quarter" idx="13"/>
          </p:nvPr>
        </p:nvSpPr>
        <p:spPr/>
        <p:txBody>
          <a:bodyPr vert="horz" lIns="0" tIns="0" rIns="0" bIns="0" rtlCol="0" anchor="t">
            <a:noAutofit/>
          </a:bodyPr>
          <a:lstStyle/>
          <a:p>
            <a:endParaRPr lang="en-US" b="1" dirty="0"/>
          </a:p>
          <a:p>
            <a:pPr marL="0" indent="0">
              <a:buNone/>
            </a:pPr>
            <a:endParaRPr lang="en-US" b="1" dirty="0"/>
          </a:p>
          <a:p>
            <a:endParaRPr lang="en-US" b="1" dirty="0"/>
          </a:p>
          <a:p>
            <a:r>
              <a:rPr lang="fr-CA" b="1" dirty="0">
                <a:latin typeface="IBM Plex Sans"/>
                <a:ea typeface="Roboto Thin"/>
              </a:rPr>
              <a:t>Activité 1: </a:t>
            </a:r>
            <a:r>
              <a:rPr lang="fr-CA" b="1" dirty="0" err="1">
                <a:latin typeface="IBM Plex Sans"/>
                <a:ea typeface="Roboto Thin"/>
              </a:rPr>
              <a:t>Kahoot</a:t>
            </a:r>
            <a:endParaRPr lang="fr-CA" b="1">
              <a:latin typeface="IBM Plex Sans"/>
              <a:ea typeface="Roboto Thin"/>
            </a:endParaRPr>
          </a:p>
          <a:p>
            <a:pPr marL="429260" lvl="2" indent="-213360"/>
            <a:r>
              <a:rPr lang="fr-CA" dirty="0">
                <a:latin typeface="IBM Plex Sans"/>
                <a:ea typeface="Roboto Thin"/>
              </a:rPr>
              <a:t>Le capitalisme de surveillance démystifié </a:t>
            </a:r>
            <a:endParaRPr lang="fr-CA" dirty="0"/>
          </a:p>
          <a:p>
            <a:pPr marL="215900" lvl="2" indent="0">
              <a:buNone/>
            </a:pPr>
            <a:endParaRPr lang="fr-CA" dirty="0"/>
          </a:p>
          <a:p>
            <a:r>
              <a:rPr lang="fr-CA" b="1" dirty="0">
                <a:latin typeface="IBM Plex Sans"/>
                <a:ea typeface="Roboto Thin"/>
              </a:rPr>
              <a:t>Activité 2: </a:t>
            </a:r>
            <a:r>
              <a:rPr lang="fr-CA" b="1" dirty="0" err="1">
                <a:latin typeface="IBM Plex Sans"/>
                <a:ea typeface="Roboto Thin"/>
              </a:rPr>
              <a:t>Mentimeter</a:t>
            </a:r>
            <a:endParaRPr lang="fr-CA" b="1" dirty="0">
              <a:latin typeface="IBM Plex Sans"/>
              <a:ea typeface="Roboto Thin"/>
            </a:endParaRPr>
          </a:p>
          <a:p>
            <a:pPr marL="429260" lvl="2" indent="-213360"/>
            <a:r>
              <a:rPr lang="fr-CA" dirty="0">
                <a:latin typeface="IBM Plex Sans"/>
                <a:ea typeface="Roboto Thin"/>
              </a:rPr>
              <a:t>Si tu ne paies pas pour un produit, c’est que c’est toi, le produit</a:t>
            </a:r>
          </a:p>
          <a:p>
            <a:pPr marL="215900" lvl="2" indent="0">
              <a:buNone/>
            </a:pPr>
            <a:endParaRPr lang="fr-CA" dirty="0"/>
          </a:p>
          <a:p>
            <a:r>
              <a:rPr lang="fr-CA" b="1" dirty="0">
                <a:latin typeface="IBM Plex Sans"/>
                <a:ea typeface="Roboto Thin"/>
              </a:rPr>
              <a:t>Activité 3: Autobiographies algorithmiques</a:t>
            </a:r>
            <a:r>
              <a:rPr lang="fr-CA" dirty="0">
                <a:latin typeface="IBM Plex Sans"/>
                <a:ea typeface="Roboto Thin"/>
              </a:rPr>
              <a:t> </a:t>
            </a:r>
          </a:p>
          <a:p>
            <a:pPr marL="429260" lvl="2" indent="-213360">
              <a:buClr>
                <a:srgbClr val="E21836"/>
              </a:buClr>
            </a:pPr>
            <a:r>
              <a:rPr lang="fr-CA" dirty="0">
                <a:latin typeface="IBM Plex Sans"/>
                <a:ea typeface="Roboto Thin"/>
              </a:rPr>
              <a:t>Ton portrait aux yeux de l’IA</a:t>
            </a:r>
            <a:endParaRPr lang="fr-CA" dirty="0"/>
          </a:p>
          <a:p>
            <a:pPr marL="215900" lvl="2" indent="0">
              <a:buNone/>
            </a:pPr>
            <a:endParaRPr lang="fr-CA" dirty="0"/>
          </a:p>
          <a:p>
            <a:r>
              <a:rPr lang="fr-CA" b="1" dirty="0">
                <a:latin typeface="IBM Plex Sans"/>
                <a:ea typeface="Roboto Thin"/>
              </a:rPr>
              <a:t>Activité 4: Créations Alternatives</a:t>
            </a:r>
          </a:p>
          <a:p>
            <a:pPr marL="429260" lvl="2" indent="-213360"/>
            <a:r>
              <a:rPr lang="fr-CA" dirty="0">
                <a:latin typeface="IBM Plex Sans"/>
                <a:ea typeface="Roboto Thin"/>
              </a:rPr>
              <a:t>Y a-t-il espoir pour un avenir meilleur?</a:t>
            </a:r>
          </a:p>
          <a:p>
            <a:endParaRPr lang="en-US" dirty="0"/>
          </a:p>
        </p:txBody>
      </p:sp>
    </p:spTree>
    <p:extLst>
      <p:ext uri="{BB962C8B-B14F-4D97-AF65-F5344CB8AC3E}">
        <p14:creationId xmlns:p14="http://schemas.microsoft.com/office/powerpoint/2010/main" val="3588517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dirty="0">
                <a:latin typeface="IBM Plex Sans SemiBold"/>
                <a:ea typeface="Roboto Thin"/>
              </a:rPr>
              <a:t>Kahoot : Le </a:t>
            </a:r>
            <a:r>
              <a:rPr lang="en-CA" dirty="0" err="1">
                <a:latin typeface="IBM Plex Sans SemiBold"/>
                <a:ea typeface="Roboto Thin"/>
              </a:rPr>
              <a:t>capitalisme</a:t>
            </a:r>
            <a:r>
              <a:rPr lang="en-CA" dirty="0">
                <a:latin typeface="IBM Plex Sans SemiBold"/>
                <a:ea typeface="Roboto Thin"/>
              </a:rPr>
              <a:t> de surveillance </a:t>
            </a:r>
            <a:r>
              <a:rPr lang="en-CA" dirty="0" err="1">
                <a:latin typeface="IBM Plex Sans SemiBold"/>
                <a:ea typeface="Roboto Thin"/>
              </a:rPr>
              <a:t>démystifié</a:t>
            </a:r>
            <a:r>
              <a:rPr lang="en-CA" dirty="0">
                <a:latin typeface="IBM Plex Sans SemiBold"/>
                <a:ea typeface="Roboto Thin"/>
              </a:rPr>
              <a:t> </a:t>
            </a:r>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dirty="0" err="1">
                <a:latin typeface="IBM Plex Sans Light"/>
                <a:ea typeface="Roboto Thin"/>
              </a:rPr>
              <a:t>Répondez</a:t>
            </a:r>
            <a:r>
              <a:rPr lang="en-CA" dirty="0">
                <a:latin typeface="IBM Plex Sans Light"/>
                <a:ea typeface="Roboto Thin"/>
              </a:rPr>
              <a:t> aux questions du </a:t>
            </a:r>
            <a:r>
              <a:rPr lang="en-CA" dirty="0" err="1">
                <a:latin typeface="IBM Plex Sans Light"/>
                <a:ea typeface="Roboto Thin"/>
              </a:rPr>
              <a:t>mieux</a:t>
            </a:r>
            <a:r>
              <a:rPr lang="en-CA" dirty="0">
                <a:latin typeface="IBM Plex Sans Light"/>
                <a:ea typeface="Roboto Thin"/>
              </a:rPr>
              <a:t> que </a:t>
            </a:r>
            <a:r>
              <a:rPr lang="en-CA" dirty="0" err="1">
                <a:latin typeface="IBM Plex Sans Light"/>
                <a:ea typeface="Roboto Thin"/>
              </a:rPr>
              <a:t>vous</a:t>
            </a:r>
            <a:r>
              <a:rPr lang="en-CA" dirty="0">
                <a:latin typeface="IBM Plex Sans Light"/>
                <a:ea typeface="Roboto Thin"/>
              </a:rPr>
              <a:t> </a:t>
            </a:r>
            <a:r>
              <a:rPr lang="en-CA" dirty="0" err="1">
                <a:latin typeface="IBM Plex Sans Light"/>
                <a:ea typeface="Roboto Thin"/>
              </a:rPr>
              <a:t>pouvez</a:t>
            </a:r>
            <a:r>
              <a:rPr lang="en-CA" dirty="0">
                <a:latin typeface="IBM Plex Sans Light"/>
                <a:ea typeface="Roboto Thin"/>
              </a:rPr>
              <a:t> !</a:t>
            </a:r>
            <a:endParaRPr lang="en-CA" dirty="0"/>
          </a:p>
          <a:p>
            <a:endParaRPr lang="en-US" dirty="0"/>
          </a:p>
        </p:txBody>
      </p:sp>
      <p:pic>
        <p:nvPicPr>
          <p:cNvPr id="9" name="Picture Placeholder 8">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6352" r="6352"/>
          <a:stretch/>
        </p:blipFill>
        <p:spPr>
          <a:xfrm>
            <a:off x="6456044" y="356400"/>
            <a:ext cx="5364481" cy="6145200"/>
          </a:xfrm>
        </p:spPr>
      </p:pic>
    </p:spTree>
    <p:extLst>
      <p:ext uri="{BB962C8B-B14F-4D97-AF65-F5344CB8AC3E}">
        <p14:creationId xmlns:p14="http://schemas.microsoft.com/office/powerpoint/2010/main" val="4245467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dirty="0" err="1">
                <a:latin typeface="IBM Plex Sans SemiBold"/>
                <a:ea typeface="Roboto Thin"/>
              </a:rPr>
              <a:t>Mentimeter</a:t>
            </a:r>
            <a:r>
              <a:rPr lang="en-CA" dirty="0">
                <a:latin typeface="IBM Plex Sans SemiBold"/>
                <a:ea typeface="Roboto Thin"/>
              </a:rPr>
              <a:t> : Si </a:t>
            </a:r>
            <a:r>
              <a:rPr lang="en-CA" dirty="0" err="1">
                <a:latin typeface="IBM Plex Sans SemiBold"/>
                <a:ea typeface="Roboto Thin"/>
              </a:rPr>
              <a:t>tu</a:t>
            </a:r>
            <a:r>
              <a:rPr lang="en-CA" dirty="0">
                <a:latin typeface="IBM Plex Sans SemiBold"/>
                <a:ea typeface="Roboto Thin"/>
              </a:rPr>
              <a:t> ne </a:t>
            </a:r>
            <a:r>
              <a:rPr lang="en-CA" dirty="0" err="1">
                <a:latin typeface="IBM Plex Sans SemiBold"/>
                <a:ea typeface="Roboto Thin"/>
              </a:rPr>
              <a:t>paies</a:t>
            </a:r>
            <a:r>
              <a:rPr lang="en-CA" dirty="0">
                <a:latin typeface="IBM Plex Sans SemiBold"/>
                <a:ea typeface="Roboto Thin"/>
              </a:rPr>
              <a:t> pas pour un </a:t>
            </a:r>
            <a:r>
              <a:rPr lang="en-CA" dirty="0" err="1">
                <a:latin typeface="IBM Plex Sans SemiBold"/>
                <a:ea typeface="Roboto Thin"/>
              </a:rPr>
              <a:t>produit</a:t>
            </a:r>
            <a:r>
              <a:rPr lang="en-CA" dirty="0">
                <a:latin typeface="IBM Plex Sans SemiBold"/>
                <a:ea typeface="Roboto Thin"/>
              </a:rPr>
              <a:t>, </a:t>
            </a:r>
            <a:r>
              <a:rPr lang="en-CA" dirty="0" err="1">
                <a:latin typeface="IBM Plex Sans SemiBold"/>
                <a:ea typeface="Roboto Thin"/>
              </a:rPr>
              <a:t>c’est</a:t>
            </a:r>
            <a:r>
              <a:rPr lang="en-CA" dirty="0">
                <a:latin typeface="IBM Plex Sans SemiBold"/>
                <a:ea typeface="Roboto Thin"/>
              </a:rPr>
              <a:t> que </a:t>
            </a:r>
            <a:r>
              <a:rPr lang="en-CA" dirty="0" err="1">
                <a:latin typeface="IBM Plex Sans SemiBold"/>
                <a:ea typeface="Roboto Thin"/>
              </a:rPr>
              <a:t>c’est</a:t>
            </a:r>
            <a:r>
              <a:rPr lang="en-CA" dirty="0">
                <a:latin typeface="IBM Plex Sans SemiBold"/>
                <a:ea typeface="Roboto Thin"/>
              </a:rPr>
              <a:t> </a:t>
            </a:r>
            <a:r>
              <a:rPr lang="en-CA" i="1" dirty="0" err="1">
                <a:latin typeface="IBM Plex Sans SemiBold"/>
                <a:ea typeface="Roboto Thin"/>
              </a:rPr>
              <a:t>toi</a:t>
            </a:r>
            <a:r>
              <a:rPr lang="en-CA" dirty="0">
                <a:latin typeface="IBM Plex Sans SemiBold"/>
                <a:ea typeface="Roboto Thin"/>
              </a:rPr>
              <a:t>, le </a:t>
            </a:r>
            <a:r>
              <a:rPr lang="en-CA" dirty="0" err="1">
                <a:latin typeface="IBM Plex Sans SemiBold"/>
                <a:ea typeface="Roboto Thin"/>
              </a:rPr>
              <a:t>produit</a:t>
            </a:r>
            <a:endParaRPr lang="en-CA">
              <a:latin typeface="IBM Plex Sans SemiBold"/>
              <a:ea typeface="Roboto Thin"/>
            </a:endParaRPr>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dirty="0" err="1">
                <a:latin typeface="IBM Plex Sans Light"/>
                <a:ea typeface="Roboto Thin"/>
              </a:rPr>
              <a:t>Vidéo</a:t>
            </a:r>
            <a:r>
              <a:rPr lang="en-CA" dirty="0">
                <a:latin typeface="IBM Plex Sans Light"/>
                <a:ea typeface="Roboto Thin"/>
              </a:rPr>
              <a:t> + </a:t>
            </a:r>
            <a:r>
              <a:rPr lang="en-CA" dirty="0" err="1">
                <a:latin typeface="IBM Plex Sans Light"/>
                <a:ea typeface="Roboto Thin"/>
              </a:rPr>
              <a:t>réflexions</a:t>
            </a:r>
            <a:endParaRPr lang="en-CA" dirty="0" err="1"/>
          </a:p>
          <a:p>
            <a:endParaRPr lang="en-US" dirty="0"/>
          </a:p>
        </p:txBody>
      </p:sp>
      <p:pic>
        <p:nvPicPr>
          <p:cNvPr id="9" name="Picture Placeholder 8">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6352" r="6352"/>
          <a:stretch/>
        </p:blipFill>
        <p:spPr>
          <a:xfrm>
            <a:off x="6456044" y="356400"/>
            <a:ext cx="5364481" cy="6145200"/>
          </a:xfrm>
        </p:spPr>
      </p:pic>
    </p:spTree>
    <p:extLst>
      <p:ext uri="{BB962C8B-B14F-4D97-AF65-F5344CB8AC3E}">
        <p14:creationId xmlns:p14="http://schemas.microsoft.com/office/powerpoint/2010/main" val="331971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vert="horz" lIns="0" tIns="0" rIns="0" bIns="0" rtlCol="0" anchor="ctr" anchorCtr="0">
            <a:noAutofit/>
          </a:bodyPr>
          <a:lstStyle/>
          <a:p>
            <a:r>
              <a:rPr lang="en-CA" dirty="0">
                <a:latin typeface="IBM Plex Sans SemiBold"/>
                <a:ea typeface="Roboto Thin"/>
              </a:rPr>
              <a:t>Autobiographies </a:t>
            </a:r>
            <a:r>
              <a:rPr lang="en-CA" dirty="0" err="1">
                <a:latin typeface="IBM Plex Sans SemiBold"/>
                <a:ea typeface="Roboto Thin"/>
              </a:rPr>
              <a:t>algorithmiques</a:t>
            </a:r>
            <a:r>
              <a:rPr lang="en-CA" dirty="0">
                <a:latin typeface="IBM Plex Sans SemiBold"/>
                <a:ea typeface="Roboto Thin"/>
              </a:rPr>
              <a:t> </a:t>
            </a:r>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b="1" dirty="0">
                <a:latin typeface="IBM Plex Sans Light"/>
                <a:ea typeface="Roboto Thin"/>
              </a:rPr>
              <a:t>Ton portrait aux </a:t>
            </a:r>
            <a:r>
              <a:rPr lang="en-CA" b="1" dirty="0" err="1">
                <a:latin typeface="IBM Plex Sans Light"/>
                <a:ea typeface="Roboto Thin"/>
              </a:rPr>
              <a:t>yeux</a:t>
            </a:r>
            <a:r>
              <a:rPr lang="en-CA" b="1" dirty="0">
                <a:latin typeface="IBM Plex Sans Light"/>
                <a:ea typeface="Roboto Thin"/>
              </a:rPr>
              <a:t> de </a:t>
            </a:r>
            <a:r>
              <a:rPr lang="en-CA" b="1" dirty="0" err="1">
                <a:latin typeface="IBM Plex Sans Light"/>
                <a:ea typeface="Roboto Thin"/>
              </a:rPr>
              <a:t>l’IA</a:t>
            </a:r>
            <a:r>
              <a:rPr lang="en-CA" b="1" dirty="0">
                <a:latin typeface="IBM Plex Sans Light"/>
                <a:ea typeface="Roboto Thin"/>
              </a:rPr>
              <a:t> </a:t>
            </a:r>
            <a:endParaRPr lang="en-CA" dirty="0" err="1">
              <a:ea typeface="Roboto Thin"/>
            </a:endParaRPr>
          </a:p>
          <a:p>
            <a:endParaRPr lang="en-US" dirty="0"/>
          </a:p>
        </p:txBody>
      </p:sp>
      <p:pic>
        <p:nvPicPr>
          <p:cNvPr id="9" name="Picture Placeholder 8" descr="Illustration of people on a blockchain">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22308" r="22308"/>
          <a:stretch/>
        </p:blipFill>
        <p:spPr>
          <a:xfrm>
            <a:off x="6456044" y="356400"/>
            <a:ext cx="5364481" cy="6145200"/>
          </a:xfrm>
        </p:spPr>
      </p:pic>
    </p:spTree>
    <p:extLst>
      <p:ext uri="{BB962C8B-B14F-4D97-AF65-F5344CB8AC3E}">
        <p14:creationId xmlns:p14="http://schemas.microsoft.com/office/powerpoint/2010/main" val="2421250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Wall of advesive notes with one standing out">
            <a:extLst>
              <a:ext uri="{FF2B5EF4-FFF2-40B4-BE49-F238E27FC236}">
                <a16:creationId xmlns:a16="http://schemas.microsoft.com/office/drawing/2014/main" id="{3A8DAF0C-9CC2-A34B-86C1-0787A9B02F0D}"/>
              </a:ext>
            </a:extLst>
          </p:cNvPr>
          <p:cNvPicPr>
            <a:picLocks noGrp="1" noChangeAspect="1"/>
          </p:cNvPicPr>
          <p:nvPr>
            <p:ph type="pic" sz="quarter" idx="11"/>
          </p:nvPr>
        </p:nvPicPr>
        <p:blipFill>
          <a:blip r:embed="rId3"/>
          <a:srcRect t="17922" b="17922"/>
          <a:stretch/>
        </p:blipFill>
        <p:spPr>
          <a:xfrm>
            <a:off x="1436913" y="1438680"/>
            <a:ext cx="9314905" cy="3980134"/>
          </a:xfrm>
        </p:spPr>
      </p:pic>
      <p:sp>
        <p:nvSpPr>
          <p:cNvPr id="3" name="Text Placeholder 2">
            <a:extLst>
              <a:ext uri="{FF2B5EF4-FFF2-40B4-BE49-F238E27FC236}">
                <a16:creationId xmlns:a16="http://schemas.microsoft.com/office/drawing/2014/main" id="{4B791887-5F27-2846-B8FC-0699B2C4FC9C}"/>
              </a:ext>
            </a:extLst>
          </p:cNvPr>
          <p:cNvSpPr>
            <a:spLocks noGrp="1"/>
          </p:cNvSpPr>
          <p:nvPr>
            <p:ph type="body" sz="quarter" idx="12"/>
          </p:nvPr>
        </p:nvSpPr>
        <p:spPr>
          <a:xfrm>
            <a:off x="1333791" y="1435100"/>
            <a:ext cx="9418026" cy="3983714"/>
          </a:xfrm>
          <a:gradFill>
            <a:gsLst>
              <a:gs pos="41000">
                <a:srgbClr val="000000">
                  <a:alpha val="45000"/>
                </a:srgbClr>
              </a:gs>
              <a:gs pos="20000">
                <a:schemeClr val="tx1">
                  <a:alpha val="55000"/>
                </a:schemeClr>
              </a:gs>
              <a:gs pos="80000">
                <a:schemeClr val="tx1">
                  <a:alpha val="0"/>
                  <a:lumMod val="98000"/>
                </a:schemeClr>
              </a:gs>
            </a:gsLst>
          </a:gradFill>
        </p:spPr>
        <p:txBody>
          <a:bodyPr/>
          <a:lstStyle/>
          <a:p>
            <a:endParaRPr lang="en-US" dirty="0"/>
          </a:p>
        </p:txBody>
      </p:sp>
      <p:sp>
        <p:nvSpPr>
          <p:cNvPr id="4" name="Text Placeholder 3">
            <a:extLst>
              <a:ext uri="{FF2B5EF4-FFF2-40B4-BE49-F238E27FC236}">
                <a16:creationId xmlns:a16="http://schemas.microsoft.com/office/drawing/2014/main" id="{7EABC734-F95D-8D48-964D-15182C0FAAD1}"/>
              </a:ext>
            </a:extLst>
          </p:cNvPr>
          <p:cNvSpPr>
            <a:spLocks noGrp="1"/>
          </p:cNvSpPr>
          <p:nvPr>
            <p:ph type="body" sz="quarter" idx="10"/>
          </p:nvPr>
        </p:nvSpPr>
        <p:spPr>
          <a:xfrm>
            <a:off x="1436913" y="1435100"/>
            <a:ext cx="9314904" cy="3988800"/>
          </a:xfrm>
          <a:noFill/>
        </p:spPr>
        <p:txBody>
          <a:bodyPr/>
          <a:lstStyle/>
          <a:p>
            <a:pPr marL="742950" indent="-742950">
              <a:buAutoNum type="arabicPeriod"/>
            </a:pPr>
            <a:r>
              <a:rPr lang="en-CA" b="0" dirty="0" err="1">
                <a:latin typeface="IBM Plex Sans SemiBold"/>
                <a:ea typeface="Roboto Thin"/>
              </a:rPr>
              <a:t>Accéder</a:t>
            </a:r>
            <a:r>
              <a:rPr lang="en-CA" b="0" dirty="0">
                <a:latin typeface="IBM Plex Sans SemiBold"/>
                <a:ea typeface="Roboto Thin"/>
              </a:rPr>
              <a:t> aux </a:t>
            </a:r>
            <a:r>
              <a:rPr lang="en-CA" b="0" dirty="0" err="1">
                <a:latin typeface="IBM Plex Sans SemiBold"/>
                <a:ea typeface="Roboto Thin"/>
              </a:rPr>
              <a:t>intérêts</a:t>
            </a:r>
            <a:r>
              <a:rPr lang="en-CA" b="0" dirty="0">
                <a:latin typeface="IBM Plex Sans SemiBold"/>
                <a:ea typeface="Roboto Thin"/>
              </a:rPr>
              <a:t> de la </a:t>
            </a:r>
            <a:r>
              <a:rPr lang="en-CA" b="0" dirty="0" err="1">
                <a:latin typeface="IBM Plex Sans SemiBold"/>
                <a:ea typeface="Roboto Thin"/>
              </a:rPr>
              <a:t>publicité</a:t>
            </a:r>
            <a:endParaRPr lang="en-US" dirty="0" err="1">
              <a:ea typeface="Roboto Thin"/>
            </a:endParaRPr>
          </a:p>
          <a:p>
            <a:pPr marL="742950" indent="-742950">
              <a:buAutoNum type="arabicPeriod"/>
            </a:pPr>
            <a:r>
              <a:rPr lang="en-CA" b="0" dirty="0" err="1">
                <a:latin typeface="IBM Plex Sans SemiBold"/>
                <a:ea typeface="Roboto Thin"/>
              </a:rPr>
              <a:t>Notez</a:t>
            </a:r>
            <a:r>
              <a:rPr lang="en-CA" b="0" dirty="0">
                <a:latin typeface="IBM Plex Sans SemiBold"/>
                <a:ea typeface="Roboto Thin"/>
              </a:rPr>
              <a:t> </a:t>
            </a:r>
            <a:r>
              <a:rPr lang="en-CA" b="0" dirty="0" err="1">
                <a:latin typeface="IBM Plex Sans SemiBold"/>
                <a:ea typeface="Roboto Thin"/>
              </a:rPr>
              <a:t>ce</a:t>
            </a:r>
            <a:r>
              <a:rPr lang="en-CA" b="0" dirty="0">
                <a:latin typeface="IBM Plex Sans SemiBold"/>
                <a:ea typeface="Roboto Thin"/>
              </a:rPr>
              <a:t> qui se </a:t>
            </a:r>
            <a:r>
              <a:rPr lang="en-CA" b="0" dirty="0" err="1">
                <a:latin typeface="IBM Plex Sans SemiBold"/>
                <a:ea typeface="Roboto Thin"/>
              </a:rPr>
              <a:t>démarque</a:t>
            </a:r>
            <a:endParaRPr lang="en-CA" dirty="0" err="1">
              <a:ea typeface="Roboto Thin"/>
            </a:endParaRPr>
          </a:p>
          <a:p>
            <a:pPr marL="742950" indent="-742950">
              <a:buAutoNum type="arabicPeriod"/>
            </a:pPr>
            <a:r>
              <a:rPr lang="en-CA" b="0" dirty="0" err="1">
                <a:latin typeface="IBM Plex Sans SemiBold"/>
                <a:ea typeface="Roboto Thin"/>
              </a:rPr>
              <a:t>Dessinez</a:t>
            </a:r>
            <a:r>
              <a:rPr lang="en-CA" b="0" dirty="0">
                <a:latin typeface="IBM Plex Sans SemiBold"/>
                <a:ea typeface="Roboto Thin"/>
              </a:rPr>
              <a:t> un portrait de </a:t>
            </a:r>
            <a:r>
              <a:rPr lang="en-CA" b="0" dirty="0" err="1">
                <a:latin typeface="IBM Plex Sans SemiBold"/>
                <a:ea typeface="Roboto Thin"/>
              </a:rPr>
              <a:t>vous-mêmes</a:t>
            </a:r>
            <a:r>
              <a:rPr lang="en-CA" b="0" dirty="0">
                <a:latin typeface="IBM Plex Sans SemiBold"/>
                <a:ea typeface="Roboto Thin"/>
              </a:rPr>
              <a:t> </a:t>
            </a:r>
            <a:r>
              <a:rPr lang="en-CA" b="0" dirty="0" err="1">
                <a:latin typeface="IBM Plex Sans SemiBold"/>
                <a:ea typeface="Roboto Thin"/>
              </a:rPr>
              <a:t>en</a:t>
            </a:r>
            <a:r>
              <a:rPr lang="en-CA" b="0" dirty="0">
                <a:latin typeface="IBM Plex Sans SemiBold"/>
                <a:ea typeface="Roboto Thin"/>
              </a:rPr>
              <a:t> </a:t>
            </a:r>
            <a:r>
              <a:rPr lang="en-CA" b="0" dirty="0" err="1">
                <a:latin typeface="IBM Plex Sans SemiBold"/>
                <a:ea typeface="Roboto Thin"/>
              </a:rPr>
              <a:t>ligne</a:t>
            </a:r>
            <a:endParaRPr lang="en-CA" dirty="0" err="1">
              <a:latin typeface="IBM Plex Sans SemiBold"/>
              <a:ea typeface="Roboto Thin"/>
            </a:endParaRPr>
          </a:p>
          <a:p>
            <a:pPr marL="958850" lvl="1" indent="-742950">
              <a:buAutoNum type="alphaLcParenR"/>
            </a:pPr>
            <a:r>
              <a:rPr lang="en-CA" sz="2000" b="0" dirty="0" err="1">
                <a:latin typeface="IBM Plex Sans SemiBold"/>
                <a:ea typeface="Roboto Thin"/>
              </a:rPr>
              <a:t>Aucune</a:t>
            </a:r>
            <a:r>
              <a:rPr lang="en-CA" sz="2000" b="0" dirty="0">
                <a:latin typeface="IBM Plex Sans SemiBold"/>
                <a:ea typeface="Roboto Thin"/>
              </a:rPr>
              <a:t> </a:t>
            </a:r>
            <a:r>
              <a:rPr lang="en-CA" sz="2000" b="0" dirty="0" err="1">
                <a:latin typeface="IBM Plex Sans SemiBold"/>
                <a:ea typeface="Roboto Thin"/>
              </a:rPr>
              <a:t>compétence</a:t>
            </a:r>
            <a:r>
              <a:rPr lang="en-CA" sz="2000" b="0" dirty="0">
                <a:latin typeface="IBM Plex Sans SemiBold"/>
                <a:ea typeface="Roboto Thin"/>
              </a:rPr>
              <a:t> </a:t>
            </a:r>
            <a:r>
              <a:rPr lang="en-CA" sz="2000" b="0" dirty="0" err="1">
                <a:latin typeface="IBM Plex Sans SemiBold"/>
                <a:ea typeface="Roboto Thin"/>
              </a:rPr>
              <a:t>artistique</a:t>
            </a:r>
            <a:r>
              <a:rPr lang="en-CA" sz="2000" b="0" dirty="0">
                <a:latin typeface="IBM Plex Sans SemiBold"/>
                <a:ea typeface="Roboto Thin"/>
              </a:rPr>
              <a:t> </a:t>
            </a:r>
            <a:r>
              <a:rPr lang="en-CA" sz="2000" b="0" dirty="0" err="1">
                <a:latin typeface="IBM Plex Sans SemiBold"/>
                <a:ea typeface="Roboto Thin"/>
              </a:rPr>
              <a:t>n'est</a:t>
            </a:r>
            <a:r>
              <a:rPr lang="en-CA" sz="2000" b="0" dirty="0">
                <a:latin typeface="IBM Plex Sans SemiBold"/>
                <a:ea typeface="Roboto Thin"/>
              </a:rPr>
              <a:t> </a:t>
            </a:r>
            <a:r>
              <a:rPr lang="en-CA" sz="2000" b="0" dirty="0" err="1">
                <a:latin typeface="IBM Plex Sans SemiBold"/>
                <a:ea typeface="Roboto Thin"/>
              </a:rPr>
              <a:t>requise</a:t>
            </a:r>
            <a:endParaRPr lang="en-CA" sz="2000" b="0">
              <a:latin typeface="IBM Plex Sans SemiBold"/>
              <a:ea typeface="Roboto Thin"/>
            </a:endParaRPr>
          </a:p>
          <a:p>
            <a:pPr marL="958850" lvl="1" indent="-742950">
              <a:buFontTx/>
              <a:buAutoNum type="alphaLcParenR"/>
            </a:pPr>
            <a:r>
              <a:rPr lang="en-CA" sz="2000" b="0" dirty="0">
                <a:latin typeface="IBM Plex Sans SemiBold"/>
                <a:ea typeface="Roboto Thin"/>
              </a:rPr>
              <a:t>Les photos ne </a:t>
            </a:r>
            <a:r>
              <a:rPr lang="en-CA" sz="2000" b="0" dirty="0" err="1">
                <a:latin typeface="IBM Plex Sans SemiBold"/>
                <a:ea typeface="Roboto Thin"/>
              </a:rPr>
              <a:t>reflèteront</a:t>
            </a:r>
            <a:r>
              <a:rPr lang="en-CA" sz="2000" b="0" dirty="0">
                <a:latin typeface="IBM Plex Sans SemiBold"/>
                <a:ea typeface="Roboto Thin"/>
              </a:rPr>
              <a:t> </a:t>
            </a:r>
            <a:r>
              <a:rPr lang="en-CA" sz="2000" b="0" dirty="0" err="1">
                <a:latin typeface="IBM Plex Sans SemiBold"/>
                <a:ea typeface="Roboto Thin"/>
              </a:rPr>
              <a:t>qu'une</a:t>
            </a:r>
            <a:r>
              <a:rPr lang="en-CA" sz="2000" b="0" dirty="0">
                <a:latin typeface="IBM Plex Sans SemiBold"/>
                <a:ea typeface="Roboto Thin"/>
              </a:rPr>
              <a:t> </a:t>
            </a:r>
            <a:r>
              <a:rPr lang="en-CA" sz="2000" b="0" dirty="0" err="1">
                <a:latin typeface="IBM Plex Sans SemiBold"/>
                <a:ea typeface="Roboto Thin"/>
              </a:rPr>
              <a:t>partie</a:t>
            </a:r>
            <a:r>
              <a:rPr lang="en-CA" sz="2000" b="0" dirty="0">
                <a:latin typeface="IBM Plex Sans SemiBold"/>
                <a:ea typeface="Roboto Thin"/>
              </a:rPr>
              <a:t> de </a:t>
            </a:r>
            <a:r>
              <a:rPr lang="en-CA" sz="2000" b="0" dirty="0" err="1">
                <a:latin typeface="IBM Plex Sans SemiBold"/>
                <a:ea typeface="Roboto Thin"/>
              </a:rPr>
              <a:t>votre</a:t>
            </a:r>
            <a:r>
              <a:rPr lang="en-CA" sz="2000" b="0" dirty="0">
                <a:latin typeface="IBM Plex Sans SemiBold"/>
                <a:ea typeface="Roboto Thin"/>
              </a:rPr>
              <a:t> </a:t>
            </a:r>
            <a:r>
              <a:rPr lang="en-CA" sz="2000" b="0" dirty="0" err="1">
                <a:latin typeface="IBM Plex Sans SemiBold"/>
                <a:ea typeface="Roboto Thin"/>
              </a:rPr>
              <a:t>personnalité</a:t>
            </a:r>
            <a:r>
              <a:rPr lang="en-CA" sz="2000" b="0" dirty="0">
                <a:latin typeface="IBM Plex Sans SemiBold"/>
                <a:ea typeface="Roboto Thin"/>
              </a:rPr>
              <a:t> </a:t>
            </a:r>
            <a:r>
              <a:rPr lang="en-CA" sz="2000" b="0" dirty="0" err="1">
                <a:latin typeface="IBM Plex Sans SemiBold"/>
                <a:ea typeface="Roboto Thin"/>
              </a:rPr>
              <a:t>en</a:t>
            </a:r>
            <a:r>
              <a:rPr lang="en-CA" sz="2000" b="0" dirty="0">
                <a:latin typeface="IBM Plex Sans SemiBold"/>
                <a:ea typeface="Roboto Thin"/>
              </a:rPr>
              <a:t> </a:t>
            </a:r>
            <a:r>
              <a:rPr lang="en-CA" sz="2000" b="0" dirty="0" err="1">
                <a:latin typeface="IBM Plex Sans SemiBold"/>
                <a:ea typeface="Roboto Thin"/>
              </a:rPr>
              <a:t>ligne</a:t>
            </a:r>
            <a:r>
              <a:rPr lang="en-CA" sz="2000" b="0" dirty="0">
                <a:latin typeface="IBM Plex Sans SemiBold"/>
                <a:ea typeface="Roboto Thin"/>
              </a:rPr>
              <a:t>.</a:t>
            </a:r>
            <a:endParaRPr lang="en-CA" dirty="0"/>
          </a:p>
          <a:p>
            <a:pPr marL="958850" lvl="1" indent="-742950">
              <a:buFontTx/>
              <a:buAutoNum type="alphaLcParenR"/>
            </a:pPr>
            <a:r>
              <a:rPr lang="en-CA" sz="2000" b="0" dirty="0" err="1">
                <a:latin typeface="IBM Plex Sans SemiBold"/>
                <a:ea typeface="Roboto Thin"/>
              </a:rPr>
              <a:t>L'exploration</a:t>
            </a:r>
            <a:r>
              <a:rPr lang="en-CA" sz="2000" b="0" dirty="0">
                <a:latin typeface="IBM Plex Sans SemiBold"/>
                <a:ea typeface="Roboto Thin"/>
              </a:rPr>
              <a:t> de </a:t>
            </a:r>
            <a:r>
              <a:rPr lang="en-CA" sz="2000" b="0" dirty="0" err="1">
                <a:latin typeface="IBM Plex Sans SemiBold"/>
                <a:ea typeface="Roboto Thin"/>
              </a:rPr>
              <a:t>ces</a:t>
            </a:r>
            <a:r>
              <a:rPr lang="en-CA" sz="2000" b="0" dirty="0">
                <a:latin typeface="IBM Plex Sans SemiBold"/>
                <a:ea typeface="Roboto Thin"/>
              </a:rPr>
              <a:t> </a:t>
            </a:r>
            <a:r>
              <a:rPr lang="en-CA" sz="2000" b="0" dirty="0" err="1">
                <a:latin typeface="IBM Plex Sans SemiBold"/>
                <a:ea typeface="Roboto Thin"/>
              </a:rPr>
              <a:t>catégories</a:t>
            </a:r>
            <a:r>
              <a:rPr lang="en-CA" sz="2000" b="0" dirty="0">
                <a:latin typeface="IBM Plex Sans SemiBold"/>
                <a:ea typeface="Roboto Thin"/>
              </a:rPr>
              <a:t> </a:t>
            </a:r>
            <a:r>
              <a:rPr lang="en-CA" sz="2000" b="0" dirty="0" err="1">
                <a:latin typeface="IBM Plex Sans SemiBold"/>
                <a:ea typeface="Roboto Thin"/>
              </a:rPr>
              <a:t>peut</a:t>
            </a:r>
            <a:r>
              <a:rPr lang="en-CA" sz="2000" b="0" dirty="0">
                <a:latin typeface="IBM Plex Sans SemiBold"/>
                <a:ea typeface="Roboto Thin"/>
              </a:rPr>
              <a:t> </a:t>
            </a:r>
            <a:r>
              <a:rPr lang="en-CA" sz="2000" b="0" dirty="0" err="1">
                <a:latin typeface="IBM Plex Sans SemiBold"/>
                <a:ea typeface="Roboto Thin"/>
              </a:rPr>
              <a:t>être</a:t>
            </a:r>
            <a:r>
              <a:rPr lang="en-CA" sz="2000" b="0" dirty="0">
                <a:latin typeface="IBM Plex Sans SemiBold"/>
                <a:ea typeface="Roboto Thin"/>
              </a:rPr>
              <a:t> intime et </a:t>
            </a:r>
            <a:r>
              <a:rPr lang="en-CA" sz="2000" b="0" dirty="0" err="1">
                <a:latin typeface="IBM Plex Sans SemiBold"/>
                <a:ea typeface="Roboto Thin"/>
              </a:rPr>
              <a:t>personnelle</a:t>
            </a:r>
            <a:r>
              <a:rPr lang="en-CA" sz="2000" b="0" dirty="0">
                <a:latin typeface="IBM Plex Sans SemiBold"/>
                <a:ea typeface="Roboto Thin"/>
              </a:rPr>
              <a:t>.</a:t>
            </a:r>
            <a:endParaRPr lang="en-CA" dirty="0"/>
          </a:p>
          <a:p>
            <a:pPr marL="958850" lvl="1" indent="-742950">
              <a:buAutoNum type="alphaLcParenR"/>
            </a:pPr>
            <a:r>
              <a:rPr lang="en-CA" sz="2000" b="0" dirty="0">
                <a:latin typeface="IBM Plex Sans SemiBold"/>
                <a:ea typeface="Roboto Thin"/>
              </a:rPr>
              <a:t>À la fin, les dessins </a:t>
            </a:r>
            <a:r>
              <a:rPr lang="en-CA" sz="2000" b="0" dirty="0" err="1">
                <a:latin typeface="IBM Plex Sans SemiBold"/>
                <a:ea typeface="Roboto Thin"/>
              </a:rPr>
              <a:t>seront</a:t>
            </a:r>
            <a:r>
              <a:rPr lang="en-CA" sz="2000" b="0" dirty="0">
                <a:latin typeface="IBM Plex Sans SemiBold"/>
                <a:ea typeface="Roboto Thin"/>
              </a:rPr>
              <a:t> exposés </a:t>
            </a:r>
            <a:r>
              <a:rPr lang="en-CA" sz="2000" b="0" dirty="0" err="1">
                <a:latin typeface="IBM Plex Sans SemiBold"/>
                <a:ea typeface="Roboto Thin"/>
              </a:rPr>
              <a:t>devant</a:t>
            </a:r>
            <a:r>
              <a:rPr lang="en-CA" sz="2000" b="0" dirty="0">
                <a:latin typeface="IBM Plex Sans SemiBold"/>
                <a:ea typeface="Roboto Thin"/>
              </a:rPr>
              <a:t> la </a:t>
            </a:r>
            <a:r>
              <a:rPr lang="en-CA" sz="2000" b="0" dirty="0" err="1">
                <a:latin typeface="IBM Plex Sans SemiBold"/>
                <a:ea typeface="Roboto Thin"/>
              </a:rPr>
              <a:t>classe</a:t>
            </a:r>
            <a:r>
              <a:rPr lang="en-CA" sz="2000" b="0" dirty="0">
                <a:latin typeface="IBM Plex Sans SemiBold"/>
                <a:ea typeface="Roboto Thin"/>
              </a:rPr>
              <a:t>.</a:t>
            </a:r>
            <a:endParaRPr lang="en-CA" sz="2000" dirty="0"/>
          </a:p>
        </p:txBody>
      </p:sp>
      <p:sp>
        <p:nvSpPr>
          <p:cNvPr id="6" name="TextBox 5">
            <a:extLst>
              <a:ext uri="{FF2B5EF4-FFF2-40B4-BE49-F238E27FC236}">
                <a16:creationId xmlns:a16="http://schemas.microsoft.com/office/drawing/2014/main" id="{84629FF2-03AB-A074-C52C-DC85DCD73F49}"/>
              </a:ext>
            </a:extLst>
          </p:cNvPr>
          <p:cNvSpPr txBox="1"/>
          <p:nvPr/>
        </p:nvSpPr>
        <p:spPr>
          <a:xfrm>
            <a:off x="1333791" y="371481"/>
            <a:ext cx="10214743" cy="707886"/>
          </a:xfrm>
          <a:prstGeom prst="rect">
            <a:avLst/>
          </a:prstGeom>
          <a:noFill/>
        </p:spPr>
        <p:txBody>
          <a:bodyPr wrap="square">
            <a:spAutoFit/>
          </a:bodyPr>
          <a:lstStyle/>
          <a:p>
            <a:r>
              <a:rPr lang="en-CA" sz="4000" dirty="0">
                <a:solidFill>
                  <a:schemeClr val="bg1"/>
                </a:solidFill>
                <a:latin typeface="IBM Plex Sans SemiBold"/>
                <a:ea typeface="Roboto Thin"/>
              </a:rPr>
              <a:t>AUTOBIOGRAPHIES ALGORITHMIQUES </a:t>
            </a:r>
            <a:endParaRPr lang="en-US" sz="4000" dirty="0">
              <a:solidFill>
                <a:schemeClr val="bg1"/>
              </a:solidFill>
            </a:endParaRPr>
          </a:p>
        </p:txBody>
      </p:sp>
    </p:spTree>
    <p:extLst>
      <p:ext uri="{BB962C8B-B14F-4D97-AF65-F5344CB8AC3E}">
        <p14:creationId xmlns:p14="http://schemas.microsoft.com/office/powerpoint/2010/main" val="3786874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F5D65252-3E35-94AE-2BF6-1FC5CD46CDF5}"/>
              </a:ext>
            </a:extLst>
          </p:cNvPr>
          <p:cNvPicPr>
            <a:picLocks noChangeAspect="1"/>
          </p:cNvPicPr>
          <p:nvPr/>
        </p:nvPicPr>
        <p:blipFill>
          <a:blip r:embed="rId3"/>
          <a:stretch>
            <a:fillRect/>
          </a:stretch>
        </p:blipFill>
        <p:spPr>
          <a:xfrm>
            <a:off x="928238" y="193287"/>
            <a:ext cx="7908422" cy="3028086"/>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DBB139A3-61BA-0AA1-04A8-8959C9C595E0}"/>
              </a:ext>
            </a:extLst>
          </p:cNvPr>
          <p:cNvPicPr>
            <a:picLocks noChangeAspect="1"/>
          </p:cNvPicPr>
          <p:nvPr/>
        </p:nvPicPr>
        <p:blipFill>
          <a:blip r:embed="rId4"/>
          <a:stretch>
            <a:fillRect/>
          </a:stretch>
        </p:blipFill>
        <p:spPr>
          <a:xfrm>
            <a:off x="928238" y="3517899"/>
            <a:ext cx="7908422" cy="3028086"/>
          </a:xfrm>
          <a:prstGeom prst="rect">
            <a:avLst/>
          </a:prstGeom>
        </p:spPr>
      </p:pic>
      <p:sp>
        <p:nvSpPr>
          <p:cNvPr id="12" name="Title 1">
            <a:extLst>
              <a:ext uri="{FF2B5EF4-FFF2-40B4-BE49-F238E27FC236}">
                <a16:creationId xmlns:a16="http://schemas.microsoft.com/office/drawing/2014/main" id="{5B8844EE-40C1-5B0C-252C-E9285741929B}"/>
              </a:ext>
            </a:extLst>
          </p:cNvPr>
          <p:cNvSpPr>
            <a:spLocks noGrp="1"/>
          </p:cNvSpPr>
          <p:nvPr>
            <p:ph type="title"/>
          </p:nvPr>
        </p:nvSpPr>
        <p:spPr>
          <a:xfrm>
            <a:off x="9474200" y="4635853"/>
            <a:ext cx="2819400" cy="792178"/>
          </a:xfrm>
        </p:spPr>
        <p:txBody>
          <a:bodyPr/>
          <a:lstStyle/>
          <a:p>
            <a:r>
              <a:rPr lang="en-CA" sz="4400" dirty="0" err="1">
                <a:latin typeface="IBM Plex Sans SemiBold"/>
                <a:ea typeface="Roboto Thin"/>
              </a:rPr>
              <a:t>exemples</a:t>
            </a:r>
            <a:endParaRPr lang="en-US" sz="4400" dirty="0" err="1"/>
          </a:p>
        </p:txBody>
      </p:sp>
      <p:pic>
        <p:nvPicPr>
          <p:cNvPr id="14" name="Graphic 13">
            <a:extLst>
              <a:ext uri="{FF2B5EF4-FFF2-40B4-BE49-F238E27FC236}">
                <a16:creationId xmlns:a16="http://schemas.microsoft.com/office/drawing/2014/main" id="{E08699F7-337D-B6FB-5529-50769D201F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8779" y="3428999"/>
            <a:ext cx="534323" cy="510036"/>
          </a:xfrm>
          <a:prstGeom prst="rect">
            <a:avLst/>
          </a:prstGeom>
        </p:spPr>
      </p:pic>
      <p:pic>
        <p:nvPicPr>
          <p:cNvPr id="15" name="Graphic 14">
            <a:extLst>
              <a:ext uri="{FF2B5EF4-FFF2-40B4-BE49-F238E27FC236}">
                <a16:creationId xmlns:a16="http://schemas.microsoft.com/office/drawing/2014/main" id="{3F242583-E660-0B75-0222-DE6E4B2488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8779" y="193287"/>
            <a:ext cx="534323" cy="510036"/>
          </a:xfrm>
          <a:prstGeom prst="rect">
            <a:avLst/>
          </a:prstGeom>
        </p:spPr>
      </p:pic>
      <p:sp>
        <p:nvSpPr>
          <p:cNvPr id="16" name="TextBox 15">
            <a:extLst>
              <a:ext uri="{FF2B5EF4-FFF2-40B4-BE49-F238E27FC236}">
                <a16:creationId xmlns:a16="http://schemas.microsoft.com/office/drawing/2014/main" id="{D4A76738-A951-CA9C-6616-28A24ED69594}"/>
              </a:ext>
            </a:extLst>
          </p:cNvPr>
          <p:cNvSpPr txBox="1"/>
          <p:nvPr/>
        </p:nvSpPr>
        <p:spPr>
          <a:xfrm>
            <a:off x="10325100" y="2692400"/>
            <a:ext cx="65" cy="215444"/>
          </a:xfrm>
          <a:prstGeom prst="rect">
            <a:avLst/>
          </a:prstGeom>
          <a:noFill/>
        </p:spPr>
        <p:txBody>
          <a:bodyPr wrap="none" lIns="0" tIns="0" rIns="0" bIns="0" rtlCol="0">
            <a:spAutoFit/>
          </a:bodyPr>
          <a:lstStyle/>
          <a:p>
            <a:pPr algn="l"/>
            <a:endParaRPr lang="en-US" sz="1400" dirty="0">
              <a:solidFill>
                <a:schemeClr val="tx1"/>
              </a:solidFill>
            </a:endParaRPr>
          </a:p>
        </p:txBody>
      </p:sp>
    </p:spTree>
    <p:extLst>
      <p:ext uri="{BB962C8B-B14F-4D97-AF65-F5344CB8AC3E}">
        <p14:creationId xmlns:p14="http://schemas.microsoft.com/office/powerpoint/2010/main" val="1250081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7D548-8B6E-FA40-AA12-C03B91C3BE26}"/>
              </a:ext>
            </a:extLst>
          </p:cNvPr>
          <p:cNvSpPr>
            <a:spLocks noGrp="1"/>
          </p:cNvSpPr>
          <p:nvPr>
            <p:ph type="title"/>
          </p:nvPr>
        </p:nvSpPr>
        <p:spPr/>
        <p:txBody>
          <a:bodyPr/>
          <a:lstStyle/>
          <a:p>
            <a:r>
              <a:rPr lang="en-US" dirty="0">
                <a:latin typeface="IBM Plex Sans SemiBold"/>
                <a:ea typeface="Roboto Thin"/>
              </a:rPr>
              <a:t>Questions </a:t>
            </a:r>
            <a:r>
              <a:rPr lang="en-US" dirty="0" err="1">
                <a:latin typeface="IBM Plex Sans SemiBold"/>
                <a:ea typeface="Roboto Thin"/>
              </a:rPr>
              <a:t>utiles</a:t>
            </a:r>
            <a:r>
              <a:rPr lang="en-US" dirty="0">
                <a:latin typeface="IBM Plex Sans SemiBold"/>
                <a:ea typeface="Roboto Thin"/>
              </a:rPr>
              <a:t>:</a:t>
            </a:r>
          </a:p>
        </p:txBody>
      </p:sp>
      <p:sp>
        <p:nvSpPr>
          <p:cNvPr id="5" name="Text Placeholder 4">
            <a:extLst>
              <a:ext uri="{FF2B5EF4-FFF2-40B4-BE49-F238E27FC236}">
                <a16:creationId xmlns:a16="http://schemas.microsoft.com/office/drawing/2014/main" id="{D9D79361-7BC9-5141-B0F8-2F8367838563}"/>
              </a:ext>
            </a:extLst>
          </p:cNvPr>
          <p:cNvSpPr>
            <a:spLocks noGrp="1"/>
          </p:cNvSpPr>
          <p:nvPr>
            <p:ph type="body" sz="quarter" idx="18"/>
          </p:nvPr>
        </p:nvSpPr>
        <p:spPr>
          <a:xfrm>
            <a:off x="7513997" y="1230070"/>
            <a:ext cx="4653019" cy="2197100"/>
          </a:xfrm>
        </p:spPr>
        <p:txBody>
          <a:bodyPr/>
          <a:lstStyle/>
          <a:p>
            <a:r>
              <a:rPr lang="en-US" b="0" dirty="0">
                <a:latin typeface="IBM Plex Sans SemiBold"/>
                <a:ea typeface="Roboto Thin"/>
              </a:rPr>
              <a:t>Vous </a:t>
            </a:r>
            <a:r>
              <a:rPr lang="en-US" b="0" dirty="0" err="1">
                <a:latin typeface="IBM Plex Sans SemiBold"/>
                <a:ea typeface="Roboto Thin"/>
              </a:rPr>
              <a:t>n'avez</a:t>
            </a:r>
            <a:r>
              <a:rPr lang="en-US" b="0" dirty="0">
                <a:latin typeface="IBM Plex Sans SemiBold"/>
                <a:ea typeface="Roboto Thin"/>
              </a:rPr>
              <a:t> </a:t>
            </a:r>
            <a:r>
              <a:rPr lang="en-US" b="0" dirty="0">
                <a:solidFill>
                  <a:srgbClr val="FF0000"/>
                </a:solidFill>
                <a:latin typeface="IBM Plex Sans SemiBold"/>
                <a:ea typeface="Roboto Thin"/>
              </a:rPr>
              <a:t>pas </a:t>
            </a:r>
            <a:r>
              <a:rPr lang="en-US" b="0" dirty="0">
                <a:latin typeface="IBM Plex Sans SemiBold"/>
                <a:ea typeface="Roboto Thin"/>
              </a:rPr>
              <a:t>de </a:t>
            </a:r>
            <a:r>
              <a:rPr lang="en-US" b="0" dirty="0" err="1">
                <a:latin typeface="IBM Plex Sans SemiBold"/>
                <a:ea typeface="Roboto Thin"/>
              </a:rPr>
              <a:t>médias</a:t>
            </a:r>
            <a:r>
              <a:rPr lang="en-US" b="0" dirty="0">
                <a:latin typeface="IBM Plex Sans SemiBold"/>
                <a:ea typeface="Roboto Thin"/>
              </a:rPr>
              <a:t> </a:t>
            </a:r>
            <a:r>
              <a:rPr lang="en-US" b="0" dirty="0" err="1">
                <a:latin typeface="IBM Plex Sans SemiBold"/>
                <a:ea typeface="Roboto Thin"/>
              </a:rPr>
              <a:t>sociaux</a:t>
            </a:r>
            <a:r>
              <a:rPr lang="en-US" b="0" dirty="0">
                <a:latin typeface="IBM Plex Sans SemiBold"/>
                <a:ea typeface="Roboto Thin"/>
              </a:rPr>
              <a:t> ? </a:t>
            </a:r>
            <a:r>
              <a:rPr lang="en-US" b="0" dirty="0">
                <a:solidFill>
                  <a:srgbClr val="FF0000"/>
                </a:solidFill>
                <a:latin typeface="IBM Plex Sans SemiBold"/>
                <a:ea typeface="Roboto Thin"/>
              </a:rPr>
              <a:t>Aucun </a:t>
            </a:r>
            <a:r>
              <a:rPr lang="en-US" b="0" dirty="0">
                <a:latin typeface="IBM Plex Sans SemiBold"/>
                <a:ea typeface="Roboto Thin"/>
              </a:rPr>
              <a:t>point de </a:t>
            </a:r>
            <a:r>
              <a:rPr lang="en-US" b="0" dirty="0" err="1">
                <a:latin typeface="IBM Plex Sans SemiBold"/>
                <a:ea typeface="Roboto Thin"/>
              </a:rPr>
              <a:t>données</a:t>
            </a:r>
            <a:r>
              <a:rPr lang="en-US" b="0" dirty="0">
                <a:latin typeface="IBM Plex Sans SemiBold"/>
                <a:ea typeface="Roboto Thin"/>
              </a:rPr>
              <a:t> ne </a:t>
            </a:r>
            <a:r>
              <a:rPr lang="en-US" b="0" dirty="0" err="1">
                <a:latin typeface="IBM Plex Sans SemiBold"/>
                <a:ea typeface="Roboto Thin"/>
              </a:rPr>
              <a:t>s'affiche</a:t>
            </a:r>
            <a:r>
              <a:rPr lang="en-US" b="0" dirty="0">
                <a:latin typeface="IBM Plex Sans SemiBold"/>
                <a:ea typeface="Roboto Thin"/>
              </a:rPr>
              <a:t> ? </a:t>
            </a:r>
            <a:r>
              <a:rPr lang="en-US" b="0" dirty="0">
                <a:solidFill>
                  <a:srgbClr val="00B050"/>
                </a:solidFill>
                <a:latin typeface="IBM Plex Sans SemiBold"/>
                <a:ea typeface="Roboto Thin"/>
              </a:rPr>
              <a:t>Ne </a:t>
            </a:r>
            <a:r>
              <a:rPr lang="en-US" b="0" dirty="0" err="1">
                <a:latin typeface="IBM Plex Sans SemiBold"/>
                <a:ea typeface="Roboto Thin"/>
              </a:rPr>
              <a:t>vous</a:t>
            </a:r>
            <a:r>
              <a:rPr lang="en-US" b="0" dirty="0">
                <a:latin typeface="IBM Plex Sans SemiBold"/>
                <a:ea typeface="Roboto Thin"/>
              </a:rPr>
              <a:t> </a:t>
            </a:r>
            <a:r>
              <a:rPr lang="en-US" b="0" dirty="0" err="1">
                <a:latin typeface="IBM Plex Sans SemiBold"/>
                <a:ea typeface="Roboto Thin"/>
              </a:rPr>
              <a:t>inquiétez</a:t>
            </a:r>
            <a:r>
              <a:rPr lang="en-US" b="0" dirty="0">
                <a:latin typeface="IBM Plex Sans SemiBold"/>
                <a:ea typeface="Roboto Thin"/>
              </a:rPr>
              <a:t> pas !</a:t>
            </a:r>
            <a:endParaRPr lang="en-US" dirty="0"/>
          </a:p>
        </p:txBody>
      </p:sp>
      <p:sp>
        <p:nvSpPr>
          <p:cNvPr id="6" name="Text Placeholder 5">
            <a:extLst>
              <a:ext uri="{FF2B5EF4-FFF2-40B4-BE49-F238E27FC236}">
                <a16:creationId xmlns:a16="http://schemas.microsoft.com/office/drawing/2014/main" id="{BFDD9DD4-5D92-1F46-BF8F-18279BC45687}"/>
              </a:ext>
            </a:extLst>
          </p:cNvPr>
          <p:cNvSpPr>
            <a:spLocks noGrp="1"/>
          </p:cNvSpPr>
          <p:nvPr>
            <p:ph type="body" sz="quarter" idx="19"/>
          </p:nvPr>
        </p:nvSpPr>
        <p:spPr>
          <a:xfrm>
            <a:off x="7639878" y="3431598"/>
            <a:ext cx="4527138" cy="2592064"/>
          </a:xfrm>
        </p:spPr>
        <p:txBody>
          <a:bodyPr vert="horz" lIns="0" tIns="0" rIns="0" bIns="0" rtlCol="0" anchor="t">
            <a:noAutofit/>
          </a:bodyPr>
          <a:lstStyle/>
          <a:p>
            <a:pPr marL="285750" indent="-285750" fontAlgn="base">
              <a:buFont typeface="Arial" panose="020B0604020202020204" pitchFamily="34" charset="0"/>
              <a:buChar char="•"/>
            </a:pPr>
            <a:r>
              <a:rPr lang="fr-CA" sz="1550" dirty="0">
                <a:latin typeface="IBM Plex Sans"/>
                <a:ea typeface="Roboto Thin"/>
              </a:rPr>
              <a:t>Dessine ce que tu imagines être ton portrait algorithmique </a:t>
            </a:r>
            <a:r>
              <a:rPr lang="en-CA" sz="1550" b="1" u="sng" dirty="0">
                <a:latin typeface="IBM Plex Sans"/>
                <a:ea typeface="Roboto Thin"/>
              </a:rPr>
              <a:t>OU</a:t>
            </a:r>
          </a:p>
          <a:p>
            <a:pPr marL="285750" indent="-285750">
              <a:buFont typeface="Arial" panose="020B0604020202020204" pitchFamily="34" charset="0"/>
              <a:buChar char="•"/>
            </a:pPr>
            <a:endParaRPr lang="en-CA" sz="1550" b="1" u="sng" dirty="0">
              <a:latin typeface="IBM Plex Sans"/>
              <a:ea typeface="Roboto Thin"/>
            </a:endParaRPr>
          </a:p>
          <a:p>
            <a:pPr marL="285750" indent="-285750" fontAlgn="base">
              <a:buFont typeface="Arial" panose="020B0604020202020204" pitchFamily="34" charset="0"/>
              <a:buChar char="•"/>
            </a:pPr>
            <a:r>
              <a:rPr lang="fr-CA" sz="1550" dirty="0">
                <a:latin typeface="IBM Plex Sans"/>
                <a:ea typeface="Roboto Thin"/>
              </a:rPr>
              <a:t>Dessine un portait algorithmique que tu estimes être complètement le contraire du tien</a:t>
            </a:r>
            <a:r>
              <a:rPr lang="en-CA" sz="1550" dirty="0">
                <a:latin typeface="IBM Plex Sans"/>
                <a:ea typeface="Roboto Thin"/>
              </a:rPr>
              <a:t> </a:t>
            </a:r>
            <a:r>
              <a:rPr lang="en-CA" sz="1550" b="1" u="sng" dirty="0">
                <a:latin typeface="IBM Plex Sans"/>
                <a:ea typeface="Roboto Thin"/>
              </a:rPr>
              <a:t>OU</a:t>
            </a:r>
            <a:endParaRPr lang="en-CA" sz="1550" dirty="0"/>
          </a:p>
          <a:p>
            <a:pPr marL="285750" indent="-285750">
              <a:buFont typeface="Arial" panose="020B0604020202020204" pitchFamily="34" charset="0"/>
              <a:buChar char="•"/>
            </a:pPr>
            <a:endParaRPr lang="en-CA" sz="1550" b="1" u="sng" dirty="0">
              <a:latin typeface="IBM Plex Sans"/>
              <a:ea typeface="Roboto Thin"/>
            </a:endParaRPr>
          </a:p>
          <a:p>
            <a:pPr marL="285750" indent="-285750" fontAlgn="base">
              <a:buFont typeface="Arial" panose="020B0604020202020204" pitchFamily="34" charset="0"/>
              <a:buChar char="•"/>
            </a:pPr>
            <a:r>
              <a:rPr lang="fr-CA" sz="1550" dirty="0">
                <a:latin typeface="IBM Plex Sans"/>
                <a:ea typeface="Roboto Thin"/>
              </a:rPr>
              <a:t>Dessine le portrait algorithmique d’une personne fameuse en te basant sur les informations que tu retrouves sur elle/il en ligne</a:t>
            </a:r>
            <a:endParaRPr lang="en-CA" sz="1550" dirty="0">
              <a:ea typeface="Roboto Thin"/>
            </a:endParaRPr>
          </a:p>
        </p:txBody>
      </p:sp>
      <p:sp>
        <p:nvSpPr>
          <p:cNvPr id="7" name="Content Placeholder 6">
            <a:extLst>
              <a:ext uri="{FF2B5EF4-FFF2-40B4-BE49-F238E27FC236}">
                <a16:creationId xmlns:a16="http://schemas.microsoft.com/office/drawing/2014/main" id="{5FD839E6-5027-BC4C-8C5F-393BC8D98B6A}"/>
              </a:ext>
            </a:extLst>
          </p:cNvPr>
          <p:cNvSpPr>
            <a:spLocks noGrp="1"/>
          </p:cNvSpPr>
          <p:nvPr>
            <p:ph sz="quarter" idx="13"/>
          </p:nvPr>
        </p:nvSpPr>
        <p:spPr>
          <a:xfrm>
            <a:off x="519197" y="1196975"/>
            <a:ext cx="6177723" cy="1762125"/>
          </a:xfrm>
        </p:spPr>
        <p:txBody>
          <a:bodyPr vert="horz" lIns="0" tIns="0" rIns="0" bIns="0" rtlCol="0" anchor="t">
            <a:noAutofit/>
          </a:bodyPr>
          <a:lstStyle/>
          <a:p>
            <a:pPr>
              <a:buFont typeface="Symbol" panose="020B0604020202020204" pitchFamily="34" charset="0"/>
              <a:buChar char="•"/>
            </a:pPr>
            <a:r>
              <a:rPr lang="fr-CA" dirty="0">
                <a:latin typeface="IBM Plex Sans"/>
                <a:ea typeface="Roboto Thin"/>
              </a:rPr>
              <a:t>À quoi ton portrait algorithmique ressemble-t-il? </a:t>
            </a:r>
            <a:endParaRPr lang="en-CA" dirty="0">
              <a:latin typeface="IBM Plex Sans"/>
              <a:ea typeface="Roboto Thin"/>
            </a:endParaRPr>
          </a:p>
          <a:p>
            <a:pPr>
              <a:buFont typeface="Symbol" panose="020B0604020202020204" pitchFamily="34" charset="0"/>
              <a:buChar char="•"/>
            </a:pPr>
            <a:r>
              <a:rPr lang="fr-CA" dirty="0">
                <a:latin typeface="IBM Plex Sans"/>
                <a:ea typeface="Roboto Thin"/>
              </a:rPr>
              <a:t>Quel âge a ton portrait virtuel? Quel est son sexe? </a:t>
            </a:r>
            <a:endParaRPr lang="en-CA" dirty="0">
              <a:latin typeface="IBM Plex Sans"/>
              <a:ea typeface="Roboto Thin"/>
            </a:endParaRPr>
          </a:p>
          <a:p>
            <a:pPr>
              <a:buFont typeface="Symbol" panose="020B0604020202020204" pitchFamily="34" charset="0"/>
              <a:buChar char="•"/>
            </a:pPr>
            <a:r>
              <a:rPr lang="fr-CA" dirty="0">
                <a:latin typeface="IBM Plex Sans"/>
                <a:ea typeface="Roboto Thin"/>
              </a:rPr>
              <a:t>Quelle énergie dégage-t-il?</a:t>
            </a:r>
            <a:endParaRPr lang="en-CA" dirty="0">
              <a:latin typeface="IBM Plex Sans"/>
              <a:ea typeface="Roboto Thin"/>
            </a:endParaRPr>
          </a:p>
          <a:p>
            <a:pPr>
              <a:buFont typeface="Symbol" panose="020B0604020202020204" pitchFamily="34" charset="0"/>
              <a:buChar char="•"/>
            </a:pPr>
            <a:r>
              <a:rPr lang="fr-CA" dirty="0">
                <a:latin typeface="IBM Plex Sans"/>
                <a:ea typeface="Roboto Thin"/>
              </a:rPr>
              <a:t>Est-ce que tu t’identifies à la plupart des catégories qui te sont attribuées?</a:t>
            </a:r>
            <a:endParaRPr lang="en-CA" dirty="0">
              <a:latin typeface="IBM Plex Sans"/>
              <a:ea typeface="Roboto Thin"/>
            </a:endParaRPr>
          </a:p>
          <a:p>
            <a:pPr>
              <a:buFont typeface="Symbol" panose="020B0604020202020204" pitchFamily="34" charset="0"/>
              <a:buChar char="•"/>
            </a:pPr>
            <a:r>
              <a:rPr lang="fr-CA" dirty="0">
                <a:latin typeface="IBM Plex Sans"/>
                <a:ea typeface="Roboto Thin"/>
              </a:rPr>
              <a:t>Est-ce que tu penses que ces catégories reflètent qui tu es dans la vraie vie? </a:t>
            </a:r>
            <a:endParaRPr lang="en-CA" dirty="0">
              <a:latin typeface="IBM Plex Sans"/>
              <a:ea typeface="Roboto Thin"/>
            </a:endParaRPr>
          </a:p>
          <a:p>
            <a:pPr marL="285750" indent="-285750">
              <a:buFont typeface="Arial" panose="020B0604020202020204" pitchFamily="34" charset="0"/>
              <a:buChar char="•"/>
            </a:pPr>
            <a:endParaRPr lang="en-CA" dirty="0"/>
          </a:p>
        </p:txBody>
      </p:sp>
      <p:pic>
        <p:nvPicPr>
          <p:cNvPr id="13" name="Picture 12" descr="Diagram&#10;&#10;Description automatically generated">
            <a:extLst>
              <a:ext uri="{FF2B5EF4-FFF2-40B4-BE49-F238E27FC236}">
                <a16:creationId xmlns:a16="http://schemas.microsoft.com/office/drawing/2014/main" id="{BA6F542F-83AD-137E-854B-CD4CCBF42FAC}"/>
              </a:ext>
            </a:extLst>
          </p:cNvPr>
          <p:cNvPicPr>
            <a:picLocks noChangeAspect="1"/>
          </p:cNvPicPr>
          <p:nvPr/>
        </p:nvPicPr>
        <p:blipFill>
          <a:blip r:embed="rId3"/>
          <a:stretch>
            <a:fillRect/>
          </a:stretch>
        </p:blipFill>
        <p:spPr>
          <a:xfrm>
            <a:off x="1115270" y="3330138"/>
            <a:ext cx="5581650" cy="3068059"/>
          </a:xfrm>
          <a:prstGeom prst="rect">
            <a:avLst/>
          </a:prstGeom>
        </p:spPr>
      </p:pic>
    </p:spTree>
    <p:extLst>
      <p:ext uri="{BB962C8B-B14F-4D97-AF65-F5344CB8AC3E}">
        <p14:creationId xmlns:p14="http://schemas.microsoft.com/office/powerpoint/2010/main" val="3575002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Pencil and circle concept art">
            <a:extLst>
              <a:ext uri="{FF2B5EF4-FFF2-40B4-BE49-F238E27FC236}">
                <a16:creationId xmlns:a16="http://schemas.microsoft.com/office/drawing/2014/main" id="{66C2869F-608D-AA4F-A41F-CE8B7D2A7893}"/>
              </a:ext>
            </a:extLst>
          </p:cNvPr>
          <p:cNvPicPr>
            <a:picLocks noGrp="1" noChangeAspect="1"/>
          </p:cNvPicPr>
          <p:nvPr>
            <p:ph type="pic" sz="quarter" idx="11"/>
          </p:nvPr>
        </p:nvPicPr>
        <p:blipFill>
          <a:blip r:embed="rId3"/>
          <a:srcRect t="10897" b="10897"/>
          <a:stretch/>
        </p:blipFill>
        <p:spPr>
          <a:xfrm>
            <a:off x="355599" y="358815"/>
            <a:ext cx="11485301" cy="6146157"/>
          </a:xfrm>
        </p:spPr>
      </p:pic>
      <p:sp>
        <p:nvSpPr>
          <p:cNvPr id="10" name="Text Placeholder 9">
            <a:extLst>
              <a:ext uri="{FF2B5EF4-FFF2-40B4-BE49-F238E27FC236}">
                <a16:creationId xmlns:a16="http://schemas.microsoft.com/office/drawing/2014/main" id="{6444ED3A-B29F-EA41-98A6-5C33B77F1AE9}"/>
              </a:ext>
            </a:extLst>
          </p:cNvPr>
          <p:cNvSpPr>
            <a:spLocks noGrp="1"/>
          </p:cNvSpPr>
          <p:nvPr>
            <p:ph type="body" sz="quarter" idx="15"/>
          </p:nvPr>
        </p:nvSpPr>
        <p:spPr>
          <a:xfrm>
            <a:off x="359230" y="1439185"/>
            <a:ext cx="11477171" cy="5059999"/>
          </a:xfrm>
        </p:spPr>
        <p:txBody>
          <a:bodyPr/>
          <a:lstStyle/>
          <a:p>
            <a:endParaRPr lang="en-US" dirty="0"/>
          </a:p>
        </p:txBody>
      </p:sp>
      <p:sp>
        <p:nvSpPr>
          <p:cNvPr id="6" name="Text Placeholder 5">
            <a:extLst>
              <a:ext uri="{FF2B5EF4-FFF2-40B4-BE49-F238E27FC236}">
                <a16:creationId xmlns:a16="http://schemas.microsoft.com/office/drawing/2014/main" id="{1E8E325A-48FA-ED40-9F3D-26E827B748FC}"/>
              </a:ext>
            </a:extLst>
          </p:cNvPr>
          <p:cNvSpPr>
            <a:spLocks noGrp="1"/>
          </p:cNvSpPr>
          <p:nvPr>
            <p:ph type="body" sz="quarter" idx="10"/>
          </p:nvPr>
        </p:nvSpPr>
        <p:spPr/>
        <p:txBody>
          <a:bodyPr/>
          <a:lstStyle/>
          <a:p>
            <a:r>
              <a:rPr lang="fr-CA" dirty="0">
                <a:latin typeface="IBM Plex Sans SemiBold"/>
                <a:ea typeface="Roboto Thin"/>
              </a:rPr>
              <a:t>Arrêter!</a:t>
            </a:r>
          </a:p>
        </p:txBody>
      </p:sp>
      <p:sp>
        <p:nvSpPr>
          <p:cNvPr id="9" name="Text Placeholder 8">
            <a:extLst>
              <a:ext uri="{FF2B5EF4-FFF2-40B4-BE49-F238E27FC236}">
                <a16:creationId xmlns:a16="http://schemas.microsoft.com/office/drawing/2014/main" id="{553BEDB3-2264-C94F-919E-D31CE4379008}"/>
              </a:ext>
            </a:extLst>
          </p:cNvPr>
          <p:cNvSpPr>
            <a:spLocks noGrp="1"/>
          </p:cNvSpPr>
          <p:nvPr>
            <p:ph type="body" sz="quarter" idx="14"/>
          </p:nvPr>
        </p:nvSpPr>
        <p:spPr/>
        <p:txBody>
          <a:bodyPr/>
          <a:lstStyle/>
          <a:p>
            <a:r>
              <a:rPr lang="en-US" dirty="0">
                <a:latin typeface="IBM Plex Sans Light"/>
                <a:ea typeface="Roboto Thin"/>
              </a:rPr>
              <a:t>À quoi </a:t>
            </a:r>
            <a:r>
              <a:rPr lang="en-US" dirty="0" err="1">
                <a:latin typeface="IBM Plex Sans Light"/>
                <a:ea typeface="Roboto Thin"/>
              </a:rPr>
              <a:t>ressemble</a:t>
            </a:r>
            <a:r>
              <a:rPr lang="en-US" dirty="0">
                <a:latin typeface="IBM Plex Sans Light"/>
                <a:ea typeface="Roboto Thin"/>
              </a:rPr>
              <a:t> </a:t>
            </a:r>
            <a:r>
              <a:rPr lang="en-US" dirty="0" err="1">
                <a:latin typeface="IBM Plex Sans Light"/>
                <a:ea typeface="Roboto Thin"/>
              </a:rPr>
              <a:t>votre</a:t>
            </a:r>
            <a:r>
              <a:rPr lang="en-US" dirty="0">
                <a:latin typeface="IBM Plex Sans Light"/>
                <a:ea typeface="Roboto Thin"/>
              </a:rPr>
              <a:t> '</a:t>
            </a:r>
            <a:r>
              <a:rPr lang="en-US" dirty="0" err="1">
                <a:latin typeface="IBM Plex Sans Light"/>
                <a:ea typeface="Roboto Thin"/>
              </a:rPr>
              <a:t>moi</a:t>
            </a:r>
            <a:r>
              <a:rPr lang="en-US" dirty="0">
                <a:latin typeface="IBM Plex Sans Light"/>
                <a:ea typeface="Roboto Thin"/>
              </a:rPr>
              <a:t>' </a:t>
            </a:r>
            <a:r>
              <a:rPr lang="en-US" dirty="0" err="1">
                <a:latin typeface="IBM Plex Sans Light"/>
                <a:ea typeface="Roboto Thin"/>
              </a:rPr>
              <a:t>algorithmique</a:t>
            </a:r>
            <a:r>
              <a:rPr lang="en-US" dirty="0">
                <a:latin typeface="IBM Plex Sans Light"/>
                <a:ea typeface="Roboto Thin"/>
              </a:rPr>
              <a:t> ?</a:t>
            </a:r>
          </a:p>
        </p:txBody>
      </p:sp>
    </p:spTree>
    <p:extLst>
      <p:ext uri="{BB962C8B-B14F-4D97-AF65-F5344CB8AC3E}">
        <p14:creationId xmlns:p14="http://schemas.microsoft.com/office/powerpoint/2010/main" val="169152665"/>
      </p:ext>
    </p:extLst>
  </p:cSld>
  <p:clrMapOvr>
    <a:masterClrMapping/>
  </p:clrMapOvr>
</p:sld>
</file>

<file path=ppt/theme/theme1.xml><?xml version="1.0" encoding="utf-8"?>
<a:theme xmlns:a="http://schemas.openxmlformats.org/drawingml/2006/main" name="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2" ma:contentTypeDescription="Create a new document." ma:contentTypeScope="" ma:versionID="3aa8ec355c1d5c52b1fc807268c9004b">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c5073c88365f1b99080a37b526b8b79b"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E82F577-E0FA-418F-BB3B-BD17EE7C98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75e844-c6ea-4c5d-9447-7eac30e22959"/>
    <ds:schemaRef ds:uri="8b868721-7ad1-47b7-bba7-108dae030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0001E3-46A5-4E3A-B9DD-361C9A056682}">
  <ds:schemaRefs>
    <ds:schemaRef ds:uri="http://schemas.microsoft.com/sharepoint/v3/contenttype/forms"/>
  </ds:schemaRefs>
</ds:datastoreItem>
</file>

<file path=customXml/itemProps3.xml><?xml version="1.0" encoding="utf-8"?>
<ds:datastoreItem xmlns:ds="http://schemas.openxmlformats.org/officeDocument/2006/customXml" ds:itemID="{16B6D0DF-B082-4CAB-99E5-6315CA19DCB8}">
  <ds:schemaRefs>
    <ds:schemaRef ds:uri="http://purl.org/dc/elements/1.1/"/>
    <ds:schemaRef ds:uri="http://schemas.microsoft.com/office/2006/metadata/properties"/>
    <ds:schemaRef ds:uri="http://schemas.microsoft.com/office/2006/documentManagement/types"/>
    <ds:schemaRef ds:uri="http://purl.org/dc/terms/"/>
    <ds:schemaRef ds:uri="http://schemas.microsoft.com/office/infopath/2007/PartnerControls"/>
    <ds:schemaRef ds:uri="http://www.w3.org/XML/1998/namespace"/>
    <ds:schemaRef ds:uri="http://schemas.openxmlformats.org/package/2006/metadata/core-properties"/>
    <ds:schemaRef ds:uri="8b868721-7ad1-47b7-bba7-108dae03098e"/>
    <ds:schemaRef ds:uri="c075e844-c6ea-4c5d-9447-7eac30e22959"/>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2621</TotalTime>
  <Words>3492</Words>
  <Application>Microsoft Macintosh PowerPoint</Application>
  <PresentationFormat>Widescreen</PresentationFormat>
  <Paragraphs>178</Paragraphs>
  <Slides>19</Slides>
  <Notes>18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19</vt:i4>
      </vt:variant>
    </vt:vector>
  </HeadingPairs>
  <TitlesOfParts>
    <vt:vector size="33" baseType="lpstr">
      <vt:lpstr>IBM Plex Sans ExtraLight</vt:lpstr>
      <vt:lpstr>Courier New</vt:lpstr>
      <vt:lpstr>Symbol</vt:lpstr>
      <vt:lpstr>Calibri</vt:lpstr>
      <vt:lpstr>IBM Plex Serif Medium</vt:lpstr>
      <vt:lpstr>Wingdings</vt:lpstr>
      <vt:lpstr>IBM Plex Serif</vt:lpstr>
      <vt:lpstr>IBM Plex Serif ExtraLight</vt:lpstr>
      <vt:lpstr>IBM Plex Sans SemiBold</vt:lpstr>
      <vt:lpstr>IBM Plex Sans Medium</vt:lpstr>
      <vt:lpstr>IBM Plex Sans Light</vt:lpstr>
      <vt:lpstr>Arial</vt:lpstr>
      <vt:lpstr>IBM Plex Sans</vt:lpstr>
      <vt:lpstr>Office Theme</vt:lpstr>
      <vt:lpstr>PowerPoint Presentation</vt:lpstr>
      <vt:lpstr>PowerPoint Presentation</vt:lpstr>
      <vt:lpstr>Kahoot : Le capitalisme de surveillance démystifié </vt:lpstr>
      <vt:lpstr>Mentimeter : Si tu ne paies pas pour un produit, c’est que c’est toi, le produit</vt:lpstr>
      <vt:lpstr>Autobiographies algorithmiques </vt:lpstr>
      <vt:lpstr>PowerPoint Presentation</vt:lpstr>
      <vt:lpstr>exemples</vt:lpstr>
      <vt:lpstr>Questions utiles:</vt:lpstr>
      <vt:lpstr>PowerPoint Presentation</vt:lpstr>
      <vt:lpstr>Creations alternatives</vt:lpstr>
      <vt:lpstr>Quels sentiments éprouves-tu?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York University PowerPoint Template</dc:title>
  <dc:subject/>
  <dc:creator>Alain Saleh</dc:creator>
  <cp:keywords/>
  <dc:description/>
  <cp:lastModifiedBy>Alain Saleh</cp:lastModifiedBy>
  <cp:revision>335</cp:revision>
  <dcterms:created xsi:type="dcterms:W3CDTF">2021-05-19T21:23:40Z</dcterms:created>
  <dcterms:modified xsi:type="dcterms:W3CDTF">2022-06-21T16:10:06Z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MediaServiceImageTags">
    <vt:lpwstr/>
  </property>
</Properties>
</file>