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48" r:id="rId4"/>
  </p:sldMasterIdLst>
  <p:notesMasterIdLst>
    <p:notesMasterId r:id="rId24"/>
  </p:notesMasterIdLst>
  <p:sldIdLst>
    <p:sldId id="330" r:id="rId5"/>
    <p:sldId id="433" r:id="rId6"/>
    <p:sldId id="392" r:id="rId7"/>
    <p:sldId id="460" r:id="rId8"/>
    <p:sldId id="461" r:id="rId9"/>
    <p:sldId id="434" r:id="rId10"/>
    <p:sldId id="447" r:id="rId11"/>
    <p:sldId id="441" r:id="rId12"/>
    <p:sldId id="393" r:id="rId13"/>
    <p:sldId id="462" r:id="rId14"/>
    <p:sldId id="443" r:id="rId15"/>
    <p:sldId id="440" r:id="rId16"/>
    <p:sldId id="463" r:id="rId17"/>
    <p:sldId id="446" r:id="rId18"/>
    <p:sldId id="464" r:id="rId19"/>
    <p:sldId id="465" r:id="rId20"/>
    <p:sldId id="466" r:id="rId21"/>
    <p:sldId id="467" r:id="rId22"/>
    <p:sldId id="427" r:id="rId23"/>
  </p:sldIdLst>
  <p:sldSz cx="12192000" cy="6858000"/>
  <p:notesSz cx="6858000" cy="9144000"/>
  <p:embeddedFontLst>
    <p:embeddedFont>
      <p:font typeface="Calibri" panose="020F0502020204030204" pitchFamily="34" charset="0"/>
      <p:regular r:id="rId25"/>
      <p:bold r:id="rId25"/>
      <p:italic r:id="rId25"/>
      <p:boldItalic r:id="rId25"/>
    </p:embeddedFont>
    <p:embeddedFont>
      <p:font typeface="IBM Plex Sans" panose="020B0503050203000203" pitchFamily="34" charset="0"/>
      <p:regular r:id="rId25"/>
      <p:bold r:id="rId25"/>
      <p:italic r:id="rId25"/>
      <p:boldItalic r:id="rId25"/>
    </p:embeddedFont>
    <p:embeddedFont>
      <p:font typeface="IBM Plex Sans ExtraLight" panose="020B0303050203000203" pitchFamily="34" charset="0"/>
      <p:regular r:id="rId25"/>
      <p:italic r:id="rId25"/>
    </p:embeddedFont>
    <p:embeddedFont>
      <p:font typeface="IBM Plex Sans Light" panose="020B0403050203000203" pitchFamily="34" charset="0"/>
      <p:regular r:id="rId25"/>
      <p:italic r:id="rId25"/>
    </p:embeddedFont>
    <p:embeddedFont>
      <p:font typeface="IBM Plex Sans Medium" panose="020B0503050203000203" pitchFamily="34" charset="0"/>
      <p:regular r:id="rId25"/>
      <p:italic r:id="rId25"/>
    </p:embeddedFont>
    <p:embeddedFont>
      <p:font typeface="IBM Plex Sans SemiBold" panose="020B0503050203000203" pitchFamily="34" charset="0"/>
      <p:regular r:id="rId25"/>
      <p:bold r:id="rId25"/>
      <p:italic r:id="rId25"/>
      <p:boldItalic r:id="rId25"/>
    </p:embeddedFont>
    <p:embeddedFont>
      <p:font typeface="IBM Plex Serif" panose="02060503050406000203" pitchFamily="18" charset="77"/>
      <p:regular r:id="rId25"/>
      <p:bold r:id="rId25"/>
      <p:italic r:id="rId25"/>
      <p:boldItalic r:id="rId25"/>
    </p:embeddedFont>
    <p:embeddedFont>
      <p:font typeface="IBM Plex Serif ExtraLight" panose="02060303050406000203" pitchFamily="18" charset="77"/>
      <p:regular r:id="rId25"/>
      <p:italic r:id="rId25"/>
    </p:embeddedFont>
    <p:embeddedFont>
      <p:font typeface="IBM Plex Serif Medium" panose="02060503050406000203" pitchFamily="18" charset="77"/>
      <p:regular r:id="rId25"/>
      <p:italic r:id="rId25"/>
    </p:embeddedFont>
  </p:embeddedFontLst>
  <p:defaultTextStyle>
    <a:defPPr>
      <a:defRPr lang="en-US"/>
    </a:defPPr>
    <a:lvl1pPr marL="0" indent="0" algn="l" defTabSz="914400" rtl="0" eaLnBrk="1" latinLnBrk="0" hangingPunct="1">
      <a:lnSpc>
        <a:spcPct val="100000"/>
      </a:lnSpc>
      <a:spcBef>
        <a:spcPts val="0"/>
      </a:spcBef>
      <a:spcAft>
        <a:spcPts val="300"/>
      </a:spcAft>
      <a:buFont typeface="Arial" panose="020B0604020202020204" pitchFamily="34" charset="0"/>
      <a:buNone/>
      <a:defRPr sz="1800" b="0" i="0" kern="1200">
        <a:solidFill>
          <a:schemeClr val="accent2"/>
        </a:solidFill>
        <a:latin typeface="IBM Plex Sans" panose="020B0503050203000203" pitchFamily="34" charset="0"/>
        <a:ea typeface="Roboto Thin" pitchFamily="2"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9CB20EE7-6FC3-534A-A1FE-763947930825}">
          <p14:sldIdLst>
            <p14:sldId id="330"/>
            <p14:sldId id="433"/>
            <p14:sldId id="392"/>
            <p14:sldId id="460"/>
            <p14:sldId id="461"/>
            <p14:sldId id="434"/>
            <p14:sldId id="447"/>
            <p14:sldId id="441"/>
            <p14:sldId id="393"/>
            <p14:sldId id="462"/>
            <p14:sldId id="443"/>
            <p14:sldId id="440"/>
            <p14:sldId id="463"/>
            <p14:sldId id="446"/>
            <p14:sldId id="464"/>
            <p14:sldId id="465"/>
            <p14:sldId id="466"/>
            <p14:sldId id="467"/>
            <p14:sldId id="427"/>
          </p14:sldIdLst>
        </p14:section>
      </p14:sectionLst>
    </p:ex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718534B-E98A-92D1-713D-C876C36CF453}" name="Carmina Ioia" initials="CI" userId="b264ed19f1cac509" providerId="Windows Live"/>
  <p188:author id="{66E463CA-28AF-1C92-4CA2-50E2AF16DCFC}" name="Gabrielle Al Cooper-Saint-Cyr" initials="GC" userId="S::gcsc21@yorku.ca::a9ecc4e4-a0e9-4c3a-8c75-828370c5f390"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Arousyak Housepian" initials="AH" lastIdx="1" clrIdx="0">
    <p:extLst>
      <p:ext uri="{19B8F6BF-5375-455C-9EA6-DF929625EA0E}">
        <p15:presenceInfo xmlns:p15="http://schemas.microsoft.com/office/powerpoint/2012/main" userId="S::arousyak@stinsondesign.com::1b197580-4156-4b48-b0c5-eb7dbb91f38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AB60"/>
    <a:srgbClr val="F89B53"/>
    <a:srgbClr val="000000"/>
    <a:srgbClr val="ECECEC"/>
    <a:srgbClr val="EB3647"/>
    <a:srgbClr val="004A8D"/>
    <a:srgbClr val="E637A5"/>
    <a:srgbClr val="BFBFBF"/>
    <a:srgbClr val="A9D6A1"/>
    <a:srgbClr val="F4742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3E83B6F-DCBD-6A43-BAA1-D44C8262068C}" v="5" dt="2022-06-21T15:59:48.42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791" autoAdjust="0"/>
    <p:restoredTop sz="53577"/>
  </p:normalViewPr>
  <p:slideViewPr>
    <p:cSldViewPr snapToGrid="0" snapToObjects="1">
      <p:cViewPr>
        <p:scale>
          <a:sx n="97" d="100"/>
          <a:sy n="97" d="100"/>
        </p:scale>
        <p:origin x="920" y="96"/>
      </p:cViewPr>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snapToObjects="1" showGuides="1">
      <p:cViewPr varScale="1">
        <p:scale>
          <a:sx n="169" d="100"/>
          <a:sy n="169" d="100"/>
        </p:scale>
        <p:origin x="4928" y="1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font" Target="NULL"/><Relationship Id="rId33"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abrielle Al Cooper-Saint-Cyr" userId="S::gcsc21@yorku.ca::a9ecc4e4-a0e9-4c3a-8c75-828370c5f390" providerId="AD" clId="Web-{BCB6C43B-90DB-89CE-6C13-89CAF3E3B49D}"/>
    <pc:docChg chg="mod modSld">
      <pc:chgData name="Gabrielle Al Cooper-Saint-Cyr" userId="S::gcsc21@yorku.ca::a9ecc4e4-a0e9-4c3a-8c75-828370c5f390" providerId="AD" clId="Web-{BCB6C43B-90DB-89CE-6C13-89CAF3E3B49D}" dt="2022-06-17T20:06:27.458" v="1100" actId="20577"/>
      <pc:docMkLst>
        <pc:docMk/>
      </pc:docMkLst>
      <pc:sldChg chg="modSp">
        <pc:chgData name="Gabrielle Al Cooper-Saint-Cyr" userId="S::gcsc21@yorku.ca::a9ecc4e4-a0e9-4c3a-8c75-828370c5f390" providerId="AD" clId="Web-{BCB6C43B-90DB-89CE-6C13-89CAF3E3B49D}" dt="2022-06-17T20:06:27.458" v="1100" actId="20577"/>
        <pc:sldMkLst>
          <pc:docMk/>
          <pc:sldMk cId="4182375410" sldId="330"/>
        </pc:sldMkLst>
        <pc:spChg chg="mod">
          <ac:chgData name="Gabrielle Al Cooper-Saint-Cyr" userId="S::gcsc21@yorku.ca::a9ecc4e4-a0e9-4c3a-8c75-828370c5f390" providerId="AD" clId="Web-{BCB6C43B-90DB-89CE-6C13-89CAF3E3B49D}" dt="2022-06-15T17:26:28.956" v="5" actId="20577"/>
          <ac:spMkLst>
            <pc:docMk/>
            <pc:sldMk cId="4182375410" sldId="330"/>
            <ac:spMk id="2" creationId="{455D1E84-802D-2147-84BC-B33E03139107}"/>
          </ac:spMkLst>
        </pc:spChg>
        <pc:spChg chg="mod">
          <ac:chgData name="Gabrielle Al Cooper-Saint-Cyr" userId="S::gcsc21@yorku.ca::a9ecc4e4-a0e9-4c3a-8c75-828370c5f390" providerId="AD" clId="Web-{BCB6C43B-90DB-89CE-6C13-89CAF3E3B49D}" dt="2022-06-15T17:29:01.285" v="37" actId="20577"/>
          <ac:spMkLst>
            <pc:docMk/>
            <pc:sldMk cId="4182375410" sldId="330"/>
            <ac:spMk id="5" creationId="{D1481DF1-DFAD-D24D-AA03-34C522AAA133}"/>
          </ac:spMkLst>
        </pc:spChg>
        <pc:spChg chg="mod">
          <ac:chgData name="Gabrielle Al Cooper-Saint-Cyr" userId="S::gcsc21@yorku.ca::a9ecc4e4-a0e9-4c3a-8c75-828370c5f390" providerId="AD" clId="Web-{BCB6C43B-90DB-89CE-6C13-89CAF3E3B49D}" dt="2022-06-17T20:06:27.458" v="1100" actId="20577"/>
          <ac:spMkLst>
            <pc:docMk/>
            <pc:sldMk cId="4182375410" sldId="330"/>
            <ac:spMk id="6" creationId="{EA6547D5-02E9-5D4C-A466-B7095B2CE484}"/>
          </ac:spMkLst>
        </pc:spChg>
        <pc:picChg chg="mod ord">
          <ac:chgData name="Gabrielle Al Cooper-Saint-Cyr" userId="S::gcsc21@yorku.ca::a9ecc4e4-a0e9-4c3a-8c75-828370c5f390" providerId="AD" clId="Web-{BCB6C43B-90DB-89CE-6C13-89CAF3E3B49D}" dt="2022-06-15T17:26:11.081" v="1"/>
          <ac:picMkLst>
            <pc:docMk/>
            <pc:sldMk cId="4182375410" sldId="330"/>
            <ac:picMk id="13" creationId="{2D7EF3E1-1DA6-501F-4BD6-1B86FF8EF788}"/>
          </ac:picMkLst>
        </pc:picChg>
      </pc:sldChg>
      <pc:sldChg chg="modSp addCm delCm modCm modNotes">
        <pc:chgData name="Gabrielle Al Cooper-Saint-Cyr" userId="S::gcsc21@yorku.ca::a9ecc4e4-a0e9-4c3a-8c75-828370c5f390" providerId="AD" clId="Web-{BCB6C43B-90DB-89CE-6C13-89CAF3E3B49D}" dt="2022-06-15T18:14:28.713" v="181"/>
        <pc:sldMkLst>
          <pc:docMk/>
          <pc:sldMk cId="4245467201" sldId="392"/>
        </pc:sldMkLst>
        <pc:spChg chg="mod">
          <ac:chgData name="Gabrielle Al Cooper-Saint-Cyr" userId="S::gcsc21@yorku.ca::a9ecc4e4-a0e9-4c3a-8c75-828370c5f390" providerId="AD" clId="Web-{BCB6C43B-90DB-89CE-6C13-89CAF3E3B49D}" dt="2022-06-15T17:39:14.134" v="125" actId="20577"/>
          <ac:spMkLst>
            <pc:docMk/>
            <pc:sldMk cId="4245467201" sldId="392"/>
            <ac:spMk id="2" creationId="{C1E99A57-58BF-BB41-A88D-5982DAEF9E46}"/>
          </ac:spMkLst>
        </pc:spChg>
        <pc:spChg chg="mod">
          <ac:chgData name="Gabrielle Al Cooper-Saint-Cyr" userId="S::gcsc21@yorku.ca::a9ecc4e4-a0e9-4c3a-8c75-828370c5f390" providerId="AD" clId="Web-{BCB6C43B-90DB-89CE-6C13-89CAF3E3B49D}" dt="2022-06-15T17:39:53.134" v="128" actId="20577"/>
          <ac:spMkLst>
            <pc:docMk/>
            <pc:sldMk cId="4245467201" sldId="392"/>
            <ac:spMk id="4" creationId="{975800F0-F3DE-254A-AD02-C3B4E9DD37BB}"/>
          </ac:spMkLst>
        </pc:spChg>
      </pc:sldChg>
      <pc:sldChg chg="modSp modNotes">
        <pc:chgData name="Gabrielle Al Cooper-Saint-Cyr" userId="S::gcsc21@yorku.ca::a9ecc4e4-a0e9-4c3a-8c75-828370c5f390" providerId="AD" clId="Web-{BCB6C43B-90DB-89CE-6C13-89CAF3E3B49D}" dt="2022-06-17T18:43:04.013" v="839" actId="20577"/>
        <pc:sldMkLst>
          <pc:docMk/>
          <pc:sldMk cId="169152665" sldId="393"/>
        </pc:sldMkLst>
        <pc:spChg chg="mod">
          <ac:chgData name="Gabrielle Al Cooper-Saint-Cyr" userId="S::gcsc21@yorku.ca::a9ecc4e4-a0e9-4c3a-8c75-828370c5f390" providerId="AD" clId="Web-{BCB6C43B-90DB-89CE-6C13-89CAF3E3B49D}" dt="2022-06-17T18:42:56.529" v="837" actId="20577"/>
          <ac:spMkLst>
            <pc:docMk/>
            <pc:sldMk cId="169152665" sldId="393"/>
            <ac:spMk id="6" creationId="{1E8E325A-48FA-ED40-9F3D-26E827B748FC}"/>
          </ac:spMkLst>
        </pc:spChg>
        <pc:spChg chg="mod">
          <ac:chgData name="Gabrielle Al Cooper-Saint-Cyr" userId="S::gcsc21@yorku.ca::a9ecc4e4-a0e9-4c3a-8c75-828370c5f390" providerId="AD" clId="Web-{BCB6C43B-90DB-89CE-6C13-89CAF3E3B49D}" dt="2022-06-17T18:43:04.013" v="839" actId="20577"/>
          <ac:spMkLst>
            <pc:docMk/>
            <pc:sldMk cId="169152665" sldId="393"/>
            <ac:spMk id="9" creationId="{553BEDB3-2264-C94F-919E-D31CE4379008}"/>
          </ac:spMkLst>
        </pc:spChg>
      </pc:sldChg>
      <pc:sldChg chg="modSp modNotes">
        <pc:chgData name="Gabrielle Al Cooper-Saint-Cyr" userId="S::gcsc21@yorku.ca::a9ecc4e4-a0e9-4c3a-8c75-828370c5f390" providerId="AD" clId="Web-{BCB6C43B-90DB-89CE-6C13-89CAF3E3B49D}" dt="2022-06-17T19:27:24.185" v="1076" actId="20577"/>
        <pc:sldMkLst>
          <pc:docMk/>
          <pc:sldMk cId="367395354" sldId="427"/>
        </pc:sldMkLst>
        <pc:spChg chg="mod">
          <ac:chgData name="Gabrielle Al Cooper-Saint-Cyr" userId="S::gcsc21@yorku.ca::a9ecc4e4-a0e9-4c3a-8c75-828370c5f390" providerId="AD" clId="Web-{BCB6C43B-90DB-89CE-6C13-89CAF3E3B49D}" dt="2022-06-17T19:27:24.185" v="1076" actId="20577"/>
          <ac:spMkLst>
            <pc:docMk/>
            <pc:sldMk cId="367395354" sldId="427"/>
            <ac:spMk id="4" creationId="{35923358-A147-994E-B342-070FA9336A90}"/>
          </ac:spMkLst>
        </pc:spChg>
      </pc:sldChg>
      <pc:sldChg chg="modSp">
        <pc:chgData name="Gabrielle Al Cooper-Saint-Cyr" userId="S::gcsc21@yorku.ca::a9ecc4e4-a0e9-4c3a-8c75-828370c5f390" providerId="AD" clId="Web-{BCB6C43B-90DB-89CE-6C13-89CAF3E3B49D}" dt="2022-06-17T19:36:00.925" v="1094"/>
        <pc:sldMkLst>
          <pc:docMk/>
          <pc:sldMk cId="3588517277" sldId="433"/>
        </pc:sldMkLst>
        <pc:spChg chg="mod">
          <ac:chgData name="Gabrielle Al Cooper-Saint-Cyr" userId="S::gcsc21@yorku.ca::a9ecc4e4-a0e9-4c3a-8c75-828370c5f390" providerId="AD" clId="Web-{BCB6C43B-90DB-89CE-6C13-89CAF3E3B49D}" dt="2022-06-17T19:35:38.347" v="1093" actId="20577"/>
          <ac:spMkLst>
            <pc:docMk/>
            <pc:sldMk cId="3588517277" sldId="433"/>
            <ac:spMk id="3" creationId="{3DFAD8D1-9BAF-304D-9DAF-E8850DB6F5BC}"/>
          </ac:spMkLst>
        </pc:spChg>
        <pc:picChg chg="ord">
          <ac:chgData name="Gabrielle Al Cooper-Saint-Cyr" userId="S::gcsc21@yorku.ca::a9ecc4e4-a0e9-4c3a-8c75-828370c5f390" providerId="AD" clId="Web-{BCB6C43B-90DB-89CE-6C13-89CAF3E3B49D}" dt="2022-06-17T19:36:00.925" v="1094"/>
          <ac:picMkLst>
            <pc:docMk/>
            <pc:sldMk cId="3588517277" sldId="433"/>
            <ac:picMk id="7" creationId="{A0D4235B-277F-6040-B4A5-8139B735E75D}"/>
          </ac:picMkLst>
        </pc:picChg>
      </pc:sldChg>
      <pc:sldChg chg="modSp modNotes">
        <pc:chgData name="Gabrielle Al Cooper-Saint-Cyr" userId="S::gcsc21@yorku.ca::a9ecc4e4-a0e9-4c3a-8c75-828370c5f390" providerId="AD" clId="Web-{BCB6C43B-90DB-89CE-6C13-89CAF3E3B49D}" dt="2022-06-17T19:34:42.393" v="1091" actId="20577"/>
        <pc:sldMkLst>
          <pc:docMk/>
          <pc:sldMk cId="3786874363" sldId="434"/>
        </pc:sldMkLst>
        <pc:spChg chg="mod">
          <ac:chgData name="Gabrielle Al Cooper-Saint-Cyr" userId="S::gcsc21@yorku.ca::a9ecc4e4-a0e9-4c3a-8c75-828370c5f390" providerId="AD" clId="Web-{BCB6C43B-90DB-89CE-6C13-89CAF3E3B49D}" dt="2022-06-17T19:34:42.393" v="1091" actId="20577"/>
          <ac:spMkLst>
            <pc:docMk/>
            <pc:sldMk cId="3786874363" sldId="434"/>
            <ac:spMk id="4" creationId="{7EABC734-F95D-8D48-964D-15182C0FAAD1}"/>
          </ac:spMkLst>
        </pc:spChg>
      </pc:sldChg>
      <pc:sldChg chg="modSp modNotes">
        <pc:chgData name="Gabrielle Al Cooper-Saint-Cyr" userId="S::gcsc21@yorku.ca::a9ecc4e4-a0e9-4c3a-8c75-828370c5f390" providerId="AD" clId="Web-{BCB6C43B-90DB-89CE-6C13-89CAF3E3B49D}" dt="2022-06-17T19:00:06.447" v="892" actId="20577"/>
        <pc:sldMkLst>
          <pc:docMk/>
          <pc:sldMk cId="3678934985" sldId="440"/>
        </pc:sldMkLst>
        <pc:spChg chg="mod">
          <ac:chgData name="Gabrielle Al Cooper-Saint-Cyr" userId="S::gcsc21@yorku.ca::a9ecc4e4-a0e9-4c3a-8c75-828370c5f390" providerId="AD" clId="Web-{BCB6C43B-90DB-89CE-6C13-89CAF3E3B49D}" dt="2022-06-17T19:00:06.447" v="892" actId="20577"/>
          <ac:spMkLst>
            <pc:docMk/>
            <pc:sldMk cId="3678934985" sldId="440"/>
            <ac:spMk id="5" creationId="{4E3E691B-D626-2242-B395-FF88DA5957CA}"/>
          </ac:spMkLst>
        </pc:spChg>
      </pc:sldChg>
      <pc:sldChg chg="modSp modNotes">
        <pc:chgData name="Gabrielle Al Cooper-Saint-Cyr" userId="S::gcsc21@yorku.ca::a9ecc4e4-a0e9-4c3a-8c75-828370c5f390" providerId="AD" clId="Web-{BCB6C43B-90DB-89CE-6C13-89CAF3E3B49D}" dt="2022-06-17T18:32:51.522" v="805" actId="14100"/>
        <pc:sldMkLst>
          <pc:docMk/>
          <pc:sldMk cId="3575002890" sldId="441"/>
        </pc:sldMkLst>
        <pc:spChg chg="mod">
          <ac:chgData name="Gabrielle Al Cooper-Saint-Cyr" userId="S::gcsc21@yorku.ca::a9ecc4e4-a0e9-4c3a-8c75-828370c5f390" providerId="AD" clId="Web-{BCB6C43B-90DB-89CE-6C13-89CAF3E3B49D}" dt="2022-06-17T18:21:52.826" v="753" actId="20577"/>
          <ac:spMkLst>
            <pc:docMk/>
            <pc:sldMk cId="3575002890" sldId="441"/>
            <ac:spMk id="2" creationId="{06C7D548-8B6E-FA40-AA12-C03B91C3BE26}"/>
          </ac:spMkLst>
        </pc:spChg>
        <pc:spChg chg="mod">
          <ac:chgData name="Gabrielle Al Cooper-Saint-Cyr" userId="S::gcsc21@yorku.ca::a9ecc4e4-a0e9-4c3a-8c75-828370c5f390" providerId="AD" clId="Web-{BCB6C43B-90DB-89CE-6C13-89CAF3E3B49D}" dt="2022-06-17T18:32:51.522" v="805" actId="14100"/>
          <ac:spMkLst>
            <pc:docMk/>
            <pc:sldMk cId="3575002890" sldId="441"/>
            <ac:spMk id="5" creationId="{D9D79361-7BC9-5141-B0F8-2F8367838563}"/>
          </ac:spMkLst>
        </pc:spChg>
        <pc:spChg chg="mod">
          <ac:chgData name="Gabrielle Al Cooper-Saint-Cyr" userId="S::gcsc21@yorku.ca::a9ecc4e4-a0e9-4c3a-8c75-828370c5f390" providerId="AD" clId="Web-{BCB6C43B-90DB-89CE-6C13-89CAF3E3B49D}" dt="2022-06-17T18:32:45.943" v="804" actId="1076"/>
          <ac:spMkLst>
            <pc:docMk/>
            <pc:sldMk cId="3575002890" sldId="441"/>
            <ac:spMk id="6" creationId="{BFDD9DD4-5D92-1F46-BF8F-18279BC45687}"/>
          </ac:spMkLst>
        </pc:spChg>
        <pc:spChg chg="mod">
          <ac:chgData name="Gabrielle Al Cooper-Saint-Cyr" userId="S::gcsc21@yorku.ca::a9ecc4e4-a0e9-4c3a-8c75-828370c5f390" providerId="AD" clId="Web-{BCB6C43B-90DB-89CE-6C13-89CAF3E3B49D}" dt="2022-06-17T13:33:33.677" v="731" actId="20577"/>
          <ac:spMkLst>
            <pc:docMk/>
            <pc:sldMk cId="3575002890" sldId="441"/>
            <ac:spMk id="7" creationId="{5FD839E6-5027-BC4C-8C5F-393BC8D98B6A}"/>
          </ac:spMkLst>
        </pc:spChg>
      </pc:sldChg>
      <pc:sldChg chg="modSp modNotes">
        <pc:chgData name="Gabrielle Al Cooper-Saint-Cyr" userId="S::gcsc21@yorku.ca::a9ecc4e4-a0e9-4c3a-8c75-828370c5f390" providerId="AD" clId="Web-{BCB6C43B-90DB-89CE-6C13-89CAF3E3B49D}" dt="2022-06-17T18:58:35.024" v="884"/>
        <pc:sldMkLst>
          <pc:docMk/>
          <pc:sldMk cId="281890827" sldId="443"/>
        </pc:sldMkLst>
        <pc:spChg chg="mod">
          <ac:chgData name="Gabrielle Al Cooper-Saint-Cyr" userId="S::gcsc21@yorku.ca::a9ecc4e4-a0e9-4c3a-8c75-828370c5f390" providerId="AD" clId="Web-{BCB6C43B-90DB-89CE-6C13-89CAF3E3B49D}" dt="2022-06-17T18:50:03.331" v="868" actId="20577"/>
          <ac:spMkLst>
            <pc:docMk/>
            <pc:sldMk cId="281890827" sldId="443"/>
            <ac:spMk id="4" creationId="{ADBAA691-BE46-4843-9572-5C1E67685A77}"/>
          </ac:spMkLst>
        </pc:spChg>
        <pc:spChg chg="mod">
          <ac:chgData name="Gabrielle Al Cooper-Saint-Cyr" userId="S::gcsc21@yorku.ca::a9ecc4e4-a0e9-4c3a-8c75-828370c5f390" providerId="AD" clId="Web-{BCB6C43B-90DB-89CE-6C13-89CAF3E3B49D}" dt="2022-06-17T18:48:20.142" v="856" actId="20577"/>
          <ac:spMkLst>
            <pc:docMk/>
            <pc:sldMk cId="281890827" sldId="443"/>
            <ac:spMk id="6" creationId="{2CB27E9E-CD03-AC17-3F3B-53C6C53F39D1}"/>
          </ac:spMkLst>
        </pc:spChg>
        <pc:spChg chg="mod">
          <ac:chgData name="Gabrielle Al Cooper-Saint-Cyr" userId="S::gcsc21@yorku.ca::a9ecc4e4-a0e9-4c3a-8c75-828370c5f390" providerId="AD" clId="Web-{BCB6C43B-90DB-89CE-6C13-89CAF3E3B49D}" dt="2022-06-17T18:49:00.845" v="861" actId="20577"/>
          <ac:spMkLst>
            <pc:docMk/>
            <pc:sldMk cId="281890827" sldId="443"/>
            <ac:spMk id="8" creationId="{B81598FC-DB7D-1D45-F745-C45018F198F7}"/>
          </ac:spMkLst>
        </pc:spChg>
        <pc:spChg chg="mod">
          <ac:chgData name="Gabrielle Al Cooper-Saint-Cyr" userId="S::gcsc21@yorku.ca::a9ecc4e4-a0e9-4c3a-8c75-828370c5f390" providerId="AD" clId="Web-{BCB6C43B-90DB-89CE-6C13-89CAF3E3B49D}" dt="2022-06-17T18:49:29.408" v="866" actId="20577"/>
          <ac:spMkLst>
            <pc:docMk/>
            <pc:sldMk cId="281890827" sldId="443"/>
            <ac:spMk id="9" creationId="{B6D3DBCC-3FFC-89B5-2706-793BD763FA2B}"/>
          </ac:spMkLst>
        </pc:spChg>
      </pc:sldChg>
      <pc:sldChg chg="modSp modNotes">
        <pc:chgData name="Gabrielle Al Cooper-Saint-Cyr" userId="S::gcsc21@yorku.ca::a9ecc4e4-a0e9-4c3a-8c75-828370c5f390" providerId="AD" clId="Web-{BCB6C43B-90DB-89CE-6C13-89CAF3E3B49D}" dt="2022-06-17T19:10:13.313" v="997"/>
        <pc:sldMkLst>
          <pc:docMk/>
          <pc:sldMk cId="4109185982" sldId="446"/>
        </pc:sldMkLst>
        <pc:spChg chg="mod">
          <ac:chgData name="Gabrielle Al Cooper-Saint-Cyr" userId="S::gcsc21@yorku.ca::a9ecc4e4-a0e9-4c3a-8c75-828370c5f390" providerId="AD" clId="Web-{BCB6C43B-90DB-89CE-6C13-89CAF3E3B49D}" dt="2022-06-17T19:10:12.126" v="996" actId="20577"/>
          <ac:spMkLst>
            <pc:docMk/>
            <pc:sldMk cId="4109185982" sldId="446"/>
            <ac:spMk id="2" creationId="{CF2D35EE-7035-9049-9522-79AC915184E8}"/>
          </ac:spMkLst>
        </pc:spChg>
      </pc:sldChg>
      <pc:sldChg chg="modSp modNotes">
        <pc:chgData name="Gabrielle Al Cooper-Saint-Cyr" userId="S::gcsc21@yorku.ca::a9ecc4e4-a0e9-4c3a-8c75-828370c5f390" providerId="AD" clId="Web-{BCB6C43B-90DB-89CE-6C13-89CAF3E3B49D}" dt="2022-06-17T13:31:20.755" v="726"/>
        <pc:sldMkLst>
          <pc:docMk/>
          <pc:sldMk cId="1250081659" sldId="447"/>
        </pc:sldMkLst>
        <pc:spChg chg="mod">
          <ac:chgData name="Gabrielle Al Cooper-Saint-Cyr" userId="S::gcsc21@yorku.ca::a9ecc4e4-a0e9-4c3a-8c75-828370c5f390" providerId="AD" clId="Web-{BCB6C43B-90DB-89CE-6C13-89CAF3E3B49D}" dt="2022-06-17T13:29:39.614" v="717" actId="20577"/>
          <ac:spMkLst>
            <pc:docMk/>
            <pc:sldMk cId="1250081659" sldId="447"/>
            <ac:spMk id="12" creationId="{5B8844EE-40C1-5B0C-252C-E9285741929B}"/>
          </ac:spMkLst>
        </pc:spChg>
      </pc:sldChg>
      <pc:sldChg chg="modSp modNotes">
        <pc:chgData name="Gabrielle Al Cooper-Saint-Cyr" userId="S::gcsc21@yorku.ca::a9ecc4e4-a0e9-4c3a-8c75-828370c5f390" providerId="AD" clId="Web-{BCB6C43B-90DB-89CE-6C13-89CAF3E3B49D}" dt="2022-06-15T18:24:25.155" v="271" actId="20577"/>
        <pc:sldMkLst>
          <pc:docMk/>
          <pc:sldMk cId="3319717553" sldId="460"/>
        </pc:sldMkLst>
        <pc:spChg chg="mod">
          <ac:chgData name="Gabrielle Al Cooper-Saint-Cyr" userId="S::gcsc21@yorku.ca::a9ecc4e4-a0e9-4c3a-8c75-828370c5f390" providerId="AD" clId="Web-{BCB6C43B-90DB-89CE-6C13-89CAF3E3B49D}" dt="2022-06-15T18:22:37.826" v="264" actId="20577"/>
          <ac:spMkLst>
            <pc:docMk/>
            <pc:sldMk cId="3319717553" sldId="460"/>
            <ac:spMk id="2" creationId="{C1E99A57-58BF-BB41-A88D-5982DAEF9E46}"/>
          </ac:spMkLst>
        </pc:spChg>
        <pc:spChg chg="mod">
          <ac:chgData name="Gabrielle Al Cooper-Saint-Cyr" userId="S::gcsc21@yorku.ca::a9ecc4e4-a0e9-4c3a-8c75-828370c5f390" providerId="AD" clId="Web-{BCB6C43B-90DB-89CE-6C13-89CAF3E3B49D}" dt="2022-06-15T18:24:25.155" v="271" actId="20577"/>
          <ac:spMkLst>
            <pc:docMk/>
            <pc:sldMk cId="3319717553" sldId="460"/>
            <ac:spMk id="4" creationId="{975800F0-F3DE-254A-AD02-C3B4E9DD37BB}"/>
          </ac:spMkLst>
        </pc:spChg>
      </pc:sldChg>
      <pc:sldChg chg="modSp">
        <pc:chgData name="Gabrielle Al Cooper-Saint-Cyr" userId="S::gcsc21@yorku.ca::a9ecc4e4-a0e9-4c3a-8c75-828370c5f390" providerId="AD" clId="Web-{BCB6C43B-90DB-89CE-6C13-89CAF3E3B49D}" dt="2022-06-15T18:26:42.515" v="281" actId="20577"/>
        <pc:sldMkLst>
          <pc:docMk/>
          <pc:sldMk cId="2421250572" sldId="461"/>
        </pc:sldMkLst>
        <pc:spChg chg="mod">
          <ac:chgData name="Gabrielle Al Cooper-Saint-Cyr" userId="S::gcsc21@yorku.ca::a9ecc4e4-a0e9-4c3a-8c75-828370c5f390" providerId="AD" clId="Web-{BCB6C43B-90DB-89CE-6C13-89CAF3E3B49D}" dt="2022-06-15T18:26:42.515" v="281" actId="20577"/>
          <ac:spMkLst>
            <pc:docMk/>
            <pc:sldMk cId="2421250572" sldId="461"/>
            <ac:spMk id="2" creationId="{C1E99A57-58BF-BB41-A88D-5982DAEF9E46}"/>
          </ac:spMkLst>
        </pc:spChg>
        <pc:spChg chg="mod">
          <ac:chgData name="Gabrielle Al Cooper-Saint-Cyr" userId="S::gcsc21@yorku.ca::a9ecc4e4-a0e9-4c3a-8c75-828370c5f390" providerId="AD" clId="Web-{BCB6C43B-90DB-89CE-6C13-89CAF3E3B49D}" dt="2022-06-15T18:26:35.062" v="280" actId="20577"/>
          <ac:spMkLst>
            <pc:docMk/>
            <pc:sldMk cId="2421250572" sldId="461"/>
            <ac:spMk id="4" creationId="{975800F0-F3DE-254A-AD02-C3B4E9DD37BB}"/>
          </ac:spMkLst>
        </pc:spChg>
      </pc:sldChg>
      <pc:sldChg chg="modSp modNotes">
        <pc:chgData name="Gabrielle Al Cooper-Saint-Cyr" userId="S::gcsc21@yorku.ca::a9ecc4e4-a0e9-4c3a-8c75-828370c5f390" providerId="AD" clId="Web-{BCB6C43B-90DB-89CE-6C13-89CAF3E3B49D}" dt="2022-06-17T18:46:45.906" v="849" actId="20577"/>
        <pc:sldMkLst>
          <pc:docMk/>
          <pc:sldMk cId="1945452627" sldId="462"/>
        </pc:sldMkLst>
        <pc:spChg chg="mod">
          <ac:chgData name="Gabrielle Al Cooper-Saint-Cyr" userId="S::gcsc21@yorku.ca::a9ecc4e4-a0e9-4c3a-8c75-828370c5f390" providerId="AD" clId="Web-{BCB6C43B-90DB-89CE-6C13-89CAF3E3B49D}" dt="2022-06-17T18:43:18.435" v="843" actId="20577"/>
          <ac:spMkLst>
            <pc:docMk/>
            <pc:sldMk cId="1945452627" sldId="462"/>
            <ac:spMk id="2" creationId="{C1E99A57-58BF-BB41-A88D-5982DAEF9E46}"/>
          </ac:spMkLst>
        </pc:spChg>
        <pc:spChg chg="mod">
          <ac:chgData name="Gabrielle Al Cooper-Saint-Cyr" userId="S::gcsc21@yorku.ca::a9ecc4e4-a0e9-4c3a-8c75-828370c5f390" providerId="AD" clId="Web-{BCB6C43B-90DB-89CE-6C13-89CAF3E3B49D}" dt="2022-06-17T18:46:45.906" v="849" actId="20577"/>
          <ac:spMkLst>
            <pc:docMk/>
            <pc:sldMk cId="1945452627" sldId="462"/>
            <ac:spMk id="4" creationId="{975800F0-F3DE-254A-AD02-C3B4E9DD37BB}"/>
          </ac:spMkLst>
        </pc:spChg>
      </pc:sldChg>
      <pc:sldChg chg="modSp modNotes">
        <pc:chgData name="Gabrielle Al Cooper-Saint-Cyr" userId="S::gcsc21@yorku.ca::a9ecc4e4-a0e9-4c3a-8c75-828370c5f390" providerId="AD" clId="Web-{BCB6C43B-90DB-89CE-6C13-89CAF3E3B49D}" dt="2022-06-17T19:02:13.527" v="910"/>
        <pc:sldMkLst>
          <pc:docMk/>
          <pc:sldMk cId="1038586186" sldId="463"/>
        </pc:sldMkLst>
        <pc:spChg chg="mod">
          <ac:chgData name="Gabrielle Al Cooper-Saint-Cyr" userId="S::gcsc21@yorku.ca::a9ecc4e4-a0e9-4c3a-8c75-828370c5f390" providerId="AD" clId="Web-{BCB6C43B-90DB-89CE-6C13-89CAF3E3B49D}" dt="2022-06-17T19:01:34.385" v="901" actId="20577"/>
          <ac:spMkLst>
            <pc:docMk/>
            <pc:sldMk cId="1038586186" sldId="463"/>
            <ac:spMk id="5" creationId="{4E3E691B-D626-2242-B395-FF88DA5957CA}"/>
          </ac:spMkLst>
        </pc:spChg>
        <pc:spChg chg="mod">
          <ac:chgData name="Gabrielle Al Cooper-Saint-Cyr" userId="S::gcsc21@yorku.ca::a9ecc4e4-a0e9-4c3a-8c75-828370c5f390" providerId="AD" clId="Web-{BCB6C43B-90DB-89CE-6C13-89CAF3E3B49D}" dt="2022-06-17T19:01:51.714" v="908" actId="20577"/>
          <ac:spMkLst>
            <pc:docMk/>
            <pc:sldMk cId="1038586186" sldId="463"/>
            <ac:spMk id="8" creationId="{45B0F0AF-99BD-C556-29B4-A493788DD3BD}"/>
          </ac:spMkLst>
        </pc:spChg>
      </pc:sldChg>
      <pc:sldChg chg="modSp modNotes">
        <pc:chgData name="Gabrielle Al Cooper-Saint-Cyr" userId="S::gcsc21@yorku.ca::a9ecc4e4-a0e9-4c3a-8c75-828370c5f390" providerId="AD" clId="Web-{BCB6C43B-90DB-89CE-6C13-89CAF3E3B49D}" dt="2022-06-17T19:18:11.803" v="1019" actId="20577"/>
        <pc:sldMkLst>
          <pc:docMk/>
          <pc:sldMk cId="1069278130" sldId="464"/>
        </pc:sldMkLst>
        <pc:spChg chg="mod">
          <ac:chgData name="Gabrielle Al Cooper-Saint-Cyr" userId="S::gcsc21@yorku.ca::a9ecc4e4-a0e9-4c3a-8c75-828370c5f390" providerId="AD" clId="Web-{BCB6C43B-90DB-89CE-6C13-89CAF3E3B49D}" dt="2022-06-17T19:18:11.803" v="1019" actId="20577"/>
          <ac:spMkLst>
            <pc:docMk/>
            <pc:sldMk cId="1069278130" sldId="464"/>
            <ac:spMk id="2" creationId="{CF2D35EE-7035-9049-9522-79AC915184E8}"/>
          </ac:spMkLst>
        </pc:spChg>
      </pc:sldChg>
      <pc:sldChg chg="modSp modNotes">
        <pc:chgData name="Gabrielle Al Cooper-Saint-Cyr" userId="S::gcsc21@yorku.ca::a9ecc4e4-a0e9-4c3a-8c75-828370c5f390" providerId="AD" clId="Web-{BCB6C43B-90DB-89CE-6C13-89CAF3E3B49D}" dt="2022-06-17T19:20:20.133" v="1043" actId="20577"/>
        <pc:sldMkLst>
          <pc:docMk/>
          <pc:sldMk cId="1414990909" sldId="465"/>
        </pc:sldMkLst>
        <pc:spChg chg="mod">
          <ac:chgData name="Gabrielle Al Cooper-Saint-Cyr" userId="S::gcsc21@yorku.ca::a9ecc4e4-a0e9-4c3a-8c75-828370c5f390" providerId="AD" clId="Web-{BCB6C43B-90DB-89CE-6C13-89CAF3E3B49D}" dt="2022-06-17T19:20:20.133" v="1043" actId="20577"/>
          <ac:spMkLst>
            <pc:docMk/>
            <pc:sldMk cId="1414990909" sldId="465"/>
            <ac:spMk id="2" creationId="{CF2D35EE-7035-9049-9522-79AC915184E8}"/>
          </ac:spMkLst>
        </pc:spChg>
        <pc:spChg chg="mod">
          <ac:chgData name="Gabrielle Al Cooper-Saint-Cyr" userId="S::gcsc21@yorku.ca::a9ecc4e4-a0e9-4c3a-8c75-828370c5f390" providerId="AD" clId="Web-{BCB6C43B-90DB-89CE-6C13-89CAF3E3B49D}" dt="2022-06-17T19:19:20.976" v="1040" actId="20577"/>
          <ac:spMkLst>
            <pc:docMk/>
            <pc:sldMk cId="1414990909" sldId="465"/>
            <ac:spMk id="6" creationId="{5B345BB3-7C31-EC9B-0091-8B6ADE163E3A}"/>
          </ac:spMkLst>
        </pc:spChg>
      </pc:sldChg>
      <pc:sldChg chg="modSp modNotes">
        <pc:chgData name="Gabrielle Al Cooper-Saint-Cyr" userId="S::gcsc21@yorku.ca::a9ecc4e4-a0e9-4c3a-8c75-828370c5f390" providerId="AD" clId="Web-{BCB6C43B-90DB-89CE-6C13-89CAF3E3B49D}" dt="2022-06-17T19:21:36.696" v="1047" actId="20577"/>
        <pc:sldMkLst>
          <pc:docMk/>
          <pc:sldMk cId="1544718809" sldId="466"/>
        </pc:sldMkLst>
        <pc:spChg chg="mod">
          <ac:chgData name="Gabrielle Al Cooper-Saint-Cyr" userId="S::gcsc21@yorku.ca::a9ecc4e4-a0e9-4c3a-8c75-828370c5f390" providerId="AD" clId="Web-{BCB6C43B-90DB-89CE-6C13-89CAF3E3B49D}" dt="2022-06-17T19:21:36.696" v="1047" actId="20577"/>
          <ac:spMkLst>
            <pc:docMk/>
            <pc:sldMk cId="1544718809" sldId="466"/>
            <ac:spMk id="2" creationId="{CF2D35EE-7035-9049-9522-79AC915184E8}"/>
          </ac:spMkLst>
        </pc:spChg>
      </pc:sldChg>
      <pc:sldChg chg="modSp modNotes">
        <pc:chgData name="Gabrielle Al Cooper-Saint-Cyr" userId="S::gcsc21@yorku.ca::a9ecc4e4-a0e9-4c3a-8c75-828370c5f390" providerId="AD" clId="Web-{BCB6C43B-90DB-89CE-6C13-89CAF3E3B49D}" dt="2022-06-17T19:27:54.919" v="1080" actId="1076"/>
        <pc:sldMkLst>
          <pc:docMk/>
          <pc:sldMk cId="345091377" sldId="467"/>
        </pc:sldMkLst>
        <pc:spChg chg="mod">
          <ac:chgData name="Gabrielle Al Cooper-Saint-Cyr" userId="S::gcsc21@yorku.ca::a9ecc4e4-a0e9-4c3a-8c75-828370c5f390" providerId="AD" clId="Web-{BCB6C43B-90DB-89CE-6C13-89CAF3E3B49D}" dt="2022-06-17T19:27:39.716" v="1079" actId="14100"/>
          <ac:spMkLst>
            <pc:docMk/>
            <pc:sldMk cId="345091377" sldId="467"/>
            <ac:spMk id="2" creationId="{CF2D35EE-7035-9049-9522-79AC915184E8}"/>
          </ac:spMkLst>
        </pc:spChg>
        <pc:spChg chg="mod">
          <ac:chgData name="Gabrielle Al Cooper-Saint-Cyr" userId="S::gcsc21@yorku.ca::a9ecc4e4-a0e9-4c3a-8c75-828370c5f390" providerId="AD" clId="Web-{BCB6C43B-90DB-89CE-6C13-89CAF3E3B49D}" dt="2022-06-17T19:24:44.308" v="1067" actId="20577"/>
          <ac:spMkLst>
            <pc:docMk/>
            <pc:sldMk cId="345091377" sldId="467"/>
            <ac:spMk id="6" creationId="{5B345BB3-7C31-EC9B-0091-8B6ADE163E3A}"/>
          </ac:spMkLst>
        </pc:spChg>
        <pc:spChg chg="mod">
          <ac:chgData name="Gabrielle Al Cooper-Saint-Cyr" userId="S::gcsc21@yorku.ca::a9ecc4e4-a0e9-4c3a-8c75-828370c5f390" providerId="AD" clId="Web-{BCB6C43B-90DB-89CE-6C13-89CAF3E3B49D}" dt="2022-06-17T19:27:54.919" v="1080" actId="1076"/>
          <ac:spMkLst>
            <pc:docMk/>
            <pc:sldMk cId="345091377" sldId="467"/>
            <ac:spMk id="7" creationId="{AF73D1FC-244C-74AB-BEA1-3A14943041ED}"/>
          </ac:spMkLst>
        </pc:spChg>
      </pc:sldChg>
    </pc:docChg>
  </pc:docChgLst>
  <pc:docChgLst>
    <pc:chgData name="Alain Saleh" userId="039d1f4c-e284-49fb-82d8-3ace0e393fd6" providerId="ADAL" clId="{E3E83B6F-DCBD-6A43-BAA1-D44C8262068C}"/>
    <pc:docChg chg="custSel modSld">
      <pc:chgData name="Alain Saleh" userId="039d1f4c-e284-49fb-82d8-3ace0e393fd6" providerId="ADAL" clId="{E3E83B6F-DCBD-6A43-BAA1-D44C8262068C}" dt="2022-06-21T16:09:56.626" v="606" actId="20577"/>
      <pc:docMkLst>
        <pc:docMk/>
      </pc:docMkLst>
      <pc:sldChg chg="modSp mod">
        <pc:chgData name="Alain Saleh" userId="039d1f4c-e284-49fb-82d8-3ace0e393fd6" providerId="ADAL" clId="{E3E83B6F-DCBD-6A43-BAA1-D44C8262068C}" dt="2022-06-21T15:55:51.830" v="1" actId="790"/>
        <pc:sldMkLst>
          <pc:docMk/>
          <pc:sldMk cId="4182375410" sldId="330"/>
        </pc:sldMkLst>
        <pc:spChg chg="mod">
          <ac:chgData name="Alain Saleh" userId="039d1f4c-e284-49fb-82d8-3ace0e393fd6" providerId="ADAL" clId="{E3E83B6F-DCBD-6A43-BAA1-D44C8262068C}" dt="2022-06-21T15:55:51.830" v="1" actId="790"/>
          <ac:spMkLst>
            <pc:docMk/>
            <pc:sldMk cId="4182375410" sldId="330"/>
            <ac:spMk id="2" creationId="{455D1E84-802D-2147-84BC-B33E03139107}"/>
          </ac:spMkLst>
        </pc:spChg>
        <pc:spChg chg="mod">
          <ac:chgData name="Alain Saleh" userId="039d1f4c-e284-49fb-82d8-3ace0e393fd6" providerId="ADAL" clId="{E3E83B6F-DCBD-6A43-BAA1-D44C8262068C}" dt="2022-06-21T15:55:51.830" v="1" actId="790"/>
          <ac:spMkLst>
            <pc:docMk/>
            <pc:sldMk cId="4182375410" sldId="330"/>
            <ac:spMk id="5" creationId="{D1481DF1-DFAD-D24D-AA03-34C522AAA133}"/>
          </ac:spMkLst>
        </pc:spChg>
        <pc:spChg chg="mod">
          <ac:chgData name="Alain Saleh" userId="039d1f4c-e284-49fb-82d8-3ace0e393fd6" providerId="ADAL" clId="{E3E83B6F-DCBD-6A43-BAA1-D44C8262068C}" dt="2022-06-21T15:55:51.830" v="1" actId="790"/>
          <ac:spMkLst>
            <pc:docMk/>
            <pc:sldMk cId="4182375410" sldId="330"/>
            <ac:spMk id="6" creationId="{EA6547D5-02E9-5D4C-A466-B7095B2CE484}"/>
          </ac:spMkLst>
        </pc:spChg>
        <pc:spChg chg="mod">
          <ac:chgData name="Alain Saleh" userId="039d1f4c-e284-49fb-82d8-3ace0e393fd6" providerId="ADAL" clId="{E3E83B6F-DCBD-6A43-BAA1-D44C8262068C}" dt="2022-06-21T15:55:51.830" v="1" actId="790"/>
          <ac:spMkLst>
            <pc:docMk/>
            <pc:sldMk cId="4182375410" sldId="330"/>
            <ac:spMk id="11" creationId="{63BC763B-0ED4-9FD3-7CA7-445FA8344628}"/>
          </ac:spMkLst>
        </pc:spChg>
      </pc:sldChg>
      <pc:sldChg chg="modNotesTx">
        <pc:chgData name="Alain Saleh" userId="039d1f4c-e284-49fb-82d8-3ace0e393fd6" providerId="ADAL" clId="{E3E83B6F-DCBD-6A43-BAA1-D44C8262068C}" dt="2022-06-17T16:30:15.349" v="0" actId="20577"/>
        <pc:sldMkLst>
          <pc:docMk/>
          <pc:sldMk cId="4245467201" sldId="392"/>
        </pc:sldMkLst>
      </pc:sldChg>
      <pc:sldChg chg="modSp mod">
        <pc:chgData name="Alain Saleh" userId="039d1f4c-e284-49fb-82d8-3ace0e393fd6" providerId="ADAL" clId="{E3E83B6F-DCBD-6A43-BAA1-D44C8262068C}" dt="2022-06-21T16:09:56.626" v="606" actId="20577"/>
        <pc:sldMkLst>
          <pc:docMk/>
          <pc:sldMk cId="367395354" sldId="427"/>
        </pc:sldMkLst>
        <pc:spChg chg="mod">
          <ac:chgData name="Alain Saleh" userId="039d1f4c-e284-49fb-82d8-3ace0e393fd6" providerId="ADAL" clId="{E3E83B6F-DCBD-6A43-BAA1-D44C8262068C}" dt="2022-06-21T16:09:56.626" v="606" actId="20577"/>
          <ac:spMkLst>
            <pc:docMk/>
            <pc:sldMk cId="367395354" sldId="427"/>
            <ac:spMk id="4" creationId="{35923358-A147-994E-B342-070FA9336A90}"/>
          </ac:spMkLst>
        </pc:spChg>
      </pc:sldChg>
      <pc:sldChg chg="addSp modSp mod">
        <pc:chgData name="Alain Saleh" userId="039d1f4c-e284-49fb-82d8-3ace0e393fd6" providerId="ADAL" clId="{E3E83B6F-DCBD-6A43-BAA1-D44C8262068C}" dt="2022-06-21T16:00:03.411" v="244" actId="207"/>
        <pc:sldMkLst>
          <pc:docMk/>
          <pc:sldMk cId="3786874363" sldId="434"/>
        </pc:sldMkLst>
        <pc:spChg chg="add mod">
          <ac:chgData name="Alain Saleh" userId="039d1f4c-e284-49fb-82d8-3ace0e393fd6" providerId="ADAL" clId="{E3E83B6F-DCBD-6A43-BAA1-D44C8262068C}" dt="2022-06-21T16:00:03.411" v="244" actId="207"/>
          <ac:spMkLst>
            <pc:docMk/>
            <pc:sldMk cId="3786874363" sldId="434"/>
            <ac:spMk id="6" creationId="{84629FF2-03AB-A074-C52C-DC85DCD73F49}"/>
          </ac:spMkLst>
        </pc:spChg>
      </pc:sldChg>
      <pc:sldChg chg="modSp mod">
        <pc:chgData name="Alain Saleh" userId="039d1f4c-e284-49fb-82d8-3ace0e393fd6" providerId="ADAL" clId="{E3E83B6F-DCBD-6A43-BAA1-D44C8262068C}" dt="2022-06-21T16:01:54.727" v="366" actId="255"/>
        <pc:sldMkLst>
          <pc:docMk/>
          <pc:sldMk cId="3575002890" sldId="441"/>
        </pc:sldMkLst>
        <pc:spChg chg="mod">
          <ac:chgData name="Alain Saleh" userId="039d1f4c-e284-49fb-82d8-3ace0e393fd6" providerId="ADAL" clId="{E3E83B6F-DCBD-6A43-BAA1-D44C8262068C}" dt="2022-06-21T16:01:54.727" v="366" actId="255"/>
          <ac:spMkLst>
            <pc:docMk/>
            <pc:sldMk cId="3575002890" sldId="441"/>
            <ac:spMk id="6" creationId="{BFDD9DD4-5D92-1F46-BF8F-18279BC45687}"/>
          </ac:spMkLst>
        </pc:spChg>
        <pc:picChg chg="mod">
          <ac:chgData name="Alain Saleh" userId="039d1f4c-e284-49fb-82d8-3ace0e393fd6" providerId="ADAL" clId="{E3E83B6F-DCBD-6A43-BAA1-D44C8262068C}" dt="2022-06-21T16:00:17.247" v="250" actId="1036"/>
          <ac:picMkLst>
            <pc:docMk/>
            <pc:sldMk cId="3575002890" sldId="441"/>
            <ac:picMk id="13" creationId="{BA6F542F-83AD-137E-854B-CD4CCBF42FAC}"/>
          </ac:picMkLst>
        </pc:picChg>
      </pc:sldChg>
      <pc:sldChg chg="modSp mod">
        <pc:chgData name="Alain Saleh" userId="039d1f4c-e284-49fb-82d8-3ace0e393fd6" providerId="ADAL" clId="{E3E83B6F-DCBD-6A43-BAA1-D44C8262068C}" dt="2022-06-21T16:07:26.783" v="538" actId="313"/>
        <pc:sldMkLst>
          <pc:docMk/>
          <pc:sldMk cId="281890827" sldId="443"/>
        </pc:sldMkLst>
        <pc:spChg chg="mod">
          <ac:chgData name="Alain Saleh" userId="039d1f4c-e284-49fb-82d8-3ace0e393fd6" providerId="ADAL" clId="{E3E83B6F-DCBD-6A43-BAA1-D44C8262068C}" dt="2022-06-21T16:03:35.899" v="443" actId="790"/>
          <ac:spMkLst>
            <pc:docMk/>
            <pc:sldMk cId="281890827" sldId="443"/>
            <ac:spMk id="4" creationId="{ADBAA691-BE46-4843-9572-5C1E67685A77}"/>
          </ac:spMkLst>
        </pc:spChg>
        <pc:spChg chg="mod">
          <ac:chgData name="Alain Saleh" userId="039d1f4c-e284-49fb-82d8-3ace0e393fd6" providerId="ADAL" clId="{E3E83B6F-DCBD-6A43-BAA1-D44C8262068C}" dt="2022-06-21T16:06:25.656" v="510" actId="403"/>
          <ac:spMkLst>
            <pc:docMk/>
            <pc:sldMk cId="281890827" sldId="443"/>
            <ac:spMk id="6" creationId="{2CB27E9E-CD03-AC17-3F3B-53C6C53F39D1}"/>
          </ac:spMkLst>
        </pc:spChg>
        <pc:spChg chg="mod">
          <ac:chgData name="Alain Saleh" userId="039d1f4c-e284-49fb-82d8-3ace0e393fd6" providerId="ADAL" clId="{E3E83B6F-DCBD-6A43-BAA1-D44C8262068C}" dt="2022-06-21T16:07:19.264" v="531" actId="113"/>
          <ac:spMkLst>
            <pc:docMk/>
            <pc:sldMk cId="281890827" sldId="443"/>
            <ac:spMk id="8" creationId="{B81598FC-DB7D-1D45-F745-C45018F198F7}"/>
          </ac:spMkLst>
        </pc:spChg>
        <pc:spChg chg="mod">
          <ac:chgData name="Alain Saleh" userId="039d1f4c-e284-49fb-82d8-3ace0e393fd6" providerId="ADAL" clId="{E3E83B6F-DCBD-6A43-BAA1-D44C8262068C}" dt="2022-06-21T16:07:26.783" v="538" actId="313"/>
          <ac:spMkLst>
            <pc:docMk/>
            <pc:sldMk cId="281890827" sldId="443"/>
            <ac:spMk id="9" creationId="{B6D3DBCC-3FFC-89B5-2706-793BD763FA2B}"/>
          </ac:spMkLst>
        </pc:spChg>
      </pc:sldChg>
      <pc:sldChg chg="modSp mod">
        <pc:chgData name="Alain Saleh" userId="039d1f4c-e284-49fb-82d8-3ace0e393fd6" providerId="ADAL" clId="{E3E83B6F-DCBD-6A43-BAA1-D44C8262068C}" dt="2022-06-21T16:08:12.292" v="567" actId="313"/>
        <pc:sldMkLst>
          <pc:docMk/>
          <pc:sldMk cId="4109185982" sldId="446"/>
        </pc:sldMkLst>
        <pc:spChg chg="mod">
          <ac:chgData name="Alain Saleh" userId="039d1f4c-e284-49fb-82d8-3ace0e393fd6" providerId="ADAL" clId="{E3E83B6F-DCBD-6A43-BAA1-D44C8262068C}" dt="2022-06-21T16:08:12.292" v="567" actId="313"/>
          <ac:spMkLst>
            <pc:docMk/>
            <pc:sldMk cId="4109185982" sldId="446"/>
            <ac:spMk id="2" creationId="{CF2D35EE-7035-9049-9522-79AC915184E8}"/>
          </ac:spMkLst>
        </pc:spChg>
      </pc:sldChg>
      <pc:sldChg chg="modNotesTx">
        <pc:chgData name="Alain Saleh" userId="039d1f4c-e284-49fb-82d8-3ace0e393fd6" providerId="ADAL" clId="{E3E83B6F-DCBD-6A43-BAA1-D44C8262068C}" dt="2022-06-21T16:02:39.928" v="437" actId="20577"/>
        <pc:sldMkLst>
          <pc:docMk/>
          <pc:sldMk cId="1250081659" sldId="447"/>
        </pc:sldMkLst>
      </pc:sldChg>
      <pc:sldChg chg="modNotesTx">
        <pc:chgData name="Alain Saleh" userId="039d1f4c-e284-49fb-82d8-3ace0e393fd6" providerId="ADAL" clId="{E3E83B6F-DCBD-6A43-BAA1-D44C8262068C}" dt="2022-06-21T15:59:19.738" v="231" actId="20577"/>
        <pc:sldMkLst>
          <pc:docMk/>
          <pc:sldMk cId="2421250572" sldId="461"/>
        </pc:sldMkLst>
      </pc:sldChg>
      <pc:sldChg chg="modSp mod">
        <pc:chgData name="Alain Saleh" userId="039d1f4c-e284-49fb-82d8-3ace0e393fd6" providerId="ADAL" clId="{E3E83B6F-DCBD-6A43-BAA1-D44C8262068C}" dt="2022-06-21T16:07:56.209" v="563" actId="20577"/>
        <pc:sldMkLst>
          <pc:docMk/>
          <pc:sldMk cId="1038586186" sldId="463"/>
        </pc:sldMkLst>
        <pc:spChg chg="mod">
          <ac:chgData name="Alain Saleh" userId="039d1f4c-e284-49fb-82d8-3ace0e393fd6" providerId="ADAL" clId="{E3E83B6F-DCBD-6A43-BAA1-D44C8262068C}" dt="2022-06-21T16:07:56.209" v="563" actId="20577"/>
          <ac:spMkLst>
            <pc:docMk/>
            <pc:sldMk cId="1038586186" sldId="463"/>
            <ac:spMk id="8" creationId="{45B0F0AF-99BD-C556-29B4-A493788DD3BD}"/>
          </ac:spMkLst>
        </pc:spChg>
      </pc:sldChg>
      <pc:sldChg chg="modSp mod">
        <pc:chgData name="Alain Saleh" userId="039d1f4c-e284-49fb-82d8-3ace0e393fd6" providerId="ADAL" clId="{E3E83B6F-DCBD-6A43-BAA1-D44C8262068C}" dt="2022-06-21T16:08:39.163" v="594" actId="313"/>
        <pc:sldMkLst>
          <pc:docMk/>
          <pc:sldMk cId="1069278130" sldId="464"/>
        </pc:sldMkLst>
        <pc:spChg chg="mod">
          <ac:chgData name="Alain Saleh" userId="039d1f4c-e284-49fb-82d8-3ace0e393fd6" providerId="ADAL" clId="{E3E83B6F-DCBD-6A43-BAA1-D44C8262068C}" dt="2022-06-21T16:08:39.163" v="594" actId="313"/>
          <ac:spMkLst>
            <pc:docMk/>
            <pc:sldMk cId="1069278130" sldId="464"/>
            <ac:spMk id="2" creationId="{CF2D35EE-7035-9049-9522-79AC915184E8}"/>
          </ac:spMkLst>
        </pc:spChg>
      </pc:sldChg>
      <pc:sldChg chg="modSp mod">
        <pc:chgData name="Alain Saleh" userId="039d1f4c-e284-49fb-82d8-3ace0e393fd6" providerId="ADAL" clId="{E3E83B6F-DCBD-6A43-BAA1-D44C8262068C}" dt="2022-06-21T16:09:16.825" v="603" actId="114"/>
        <pc:sldMkLst>
          <pc:docMk/>
          <pc:sldMk cId="1414990909" sldId="465"/>
        </pc:sldMkLst>
        <pc:spChg chg="mod">
          <ac:chgData name="Alain Saleh" userId="039d1f4c-e284-49fb-82d8-3ace0e393fd6" providerId="ADAL" clId="{E3E83B6F-DCBD-6A43-BAA1-D44C8262068C}" dt="2022-06-21T16:08:50.386" v="595" actId="790"/>
          <ac:spMkLst>
            <pc:docMk/>
            <pc:sldMk cId="1414990909" sldId="465"/>
            <ac:spMk id="2" creationId="{CF2D35EE-7035-9049-9522-79AC915184E8}"/>
          </ac:spMkLst>
        </pc:spChg>
        <pc:spChg chg="mod">
          <ac:chgData name="Alain Saleh" userId="039d1f4c-e284-49fb-82d8-3ace0e393fd6" providerId="ADAL" clId="{E3E83B6F-DCBD-6A43-BAA1-D44C8262068C}" dt="2022-06-21T16:09:16.825" v="603" actId="114"/>
          <ac:spMkLst>
            <pc:docMk/>
            <pc:sldMk cId="1414990909" sldId="465"/>
            <ac:spMk id="6" creationId="{5B345BB3-7C31-EC9B-0091-8B6ADE163E3A}"/>
          </ac:spMkLst>
        </pc:spChg>
        <pc:spChg chg="mod">
          <ac:chgData name="Alain Saleh" userId="039d1f4c-e284-49fb-82d8-3ace0e393fd6" providerId="ADAL" clId="{E3E83B6F-DCBD-6A43-BAA1-D44C8262068C}" dt="2022-06-21T16:08:50.386" v="595" actId="790"/>
          <ac:spMkLst>
            <pc:docMk/>
            <pc:sldMk cId="1414990909" sldId="465"/>
            <ac:spMk id="7" creationId="{AF73D1FC-244C-74AB-BEA1-3A14943041ED}"/>
          </ac:spMkLst>
        </pc:spChg>
        <pc:spChg chg="mod">
          <ac:chgData name="Alain Saleh" userId="039d1f4c-e284-49fb-82d8-3ace0e393fd6" providerId="ADAL" clId="{E3E83B6F-DCBD-6A43-BAA1-D44C8262068C}" dt="2022-06-21T16:08:50.386" v="595" actId="790"/>
          <ac:spMkLst>
            <pc:docMk/>
            <pc:sldMk cId="1414990909" sldId="465"/>
            <ac:spMk id="8" creationId="{CC7EC11C-0A40-8B57-8C4A-C5A2436FD330}"/>
          </ac:spMkLst>
        </pc:spChg>
      </pc:sldChg>
      <pc:sldChg chg="modSp mod">
        <pc:chgData name="Alain Saleh" userId="039d1f4c-e284-49fb-82d8-3ace0e393fd6" providerId="ADAL" clId="{E3E83B6F-DCBD-6A43-BAA1-D44C8262068C}" dt="2022-06-21T16:09:33.453" v="604" actId="790"/>
        <pc:sldMkLst>
          <pc:docMk/>
          <pc:sldMk cId="1544718809" sldId="466"/>
        </pc:sldMkLst>
        <pc:spChg chg="mod">
          <ac:chgData name="Alain Saleh" userId="039d1f4c-e284-49fb-82d8-3ace0e393fd6" providerId="ADAL" clId="{E3E83B6F-DCBD-6A43-BAA1-D44C8262068C}" dt="2022-06-21T16:09:33.453" v="604" actId="790"/>
          <ac:spMkLst>
            <pc:docMk/>
            <pc:sldMk cId="1544718809" sldId="466"/>
            <ac:spMk id="2" creationId="{CF2D35EE-7035-9049-9522-79AC915184E8}"/>
          </ac:spMkLst>
        </pc:spChg>
        <pc:spChg chg="mod">
          <ac:chgData name="Alain Saleh" userId="039d1f4c-e284-49fb-82d8-3ace0e393fd6" providerId="ADAL" clId="{E3E83B6F-DCBD-6A43-BAA1-D44C8262068C}" dt="2022-06-21T16:09:33.453" v="604" actId="790"/>
          <ac:spMkLst>
            <pc:docMk/>
            <pc:sldMk cId="1544718809" sldId="466"/>
            <ac:spMk id="6" creationId="{5B345BB3-7C31-EC9B-0091-8B6ADE163E3A}"/>
          </ac:spMkLst>
        </pc:spChg>
        <pc:spChg chg="mod">
          <ac:chgData name="Alain Saleh" userId="039d1f4c-e284-49fb-82d8-3ace0e393fd6" providerId="ADAL" clId="{E3E83B6F-DCBD-6A43-BAA1-D44C8262068C}" dt="2022-06-21T16:09:33.453" v="604" actId="790"/>
          <ac:spMkLst>
            <pc:docMk/>
            <pc:sldMk cId="1544718809" sldId="466"/>
            <ac:spMk id="7" creationId="{AF73D1FC-244C-74AB-BEA1-3A14943041ED}"/>
          </ac:spMkLst>
        </pc:spChg>
        <pc:spChg chg="mod">
          <ac:chgData name="Alain Saleh" userId="039d1f4c-e284-49fb-82d8-3ace0e393fd6" providerId="ADAL" clId="{E3E83B6F-DCBD-6A43-BAA1-D44C8262068C}" dt="2022-06-21T16:09:33.453" v="604" actId="790"/>
          <ac:spMkLst>
            <pc:docMk/>
            <pc:sldMk cId="1544718809" sldId="466"/>
            <ac:spMk id="8" creationId="{CC7EC11C-0A40-8B57-8C4A-C5A2436FD330}"/>
          </ac:spMkLst>
        </pc:spChg>
        <pc:spChg chg="mod">
          <ac:chgData name="Alain Saleh" userId="039d1f4c-e284-49fb-82d8-3ace0e393fd6" providerId="ADAL" clId="{E3E83B6F-DCBD-6A43-BAA1-D44C8262068C}" dt="2022-06-21T16:09:33.453" v="604" actId="790"/>
          <ac:spMkLst>
            <pc:docMk/>
            <pc:sldMk cId="1544718809" sldId="466"/>
            <ac:spMk id="23" creationId="{8FF07A2C-CC0B-1F3B-F967-2CAC46B2974D}"/>
          </ac:spMkLst>
        </pc:spChg>
        <pc:spChg chg="mod">
          <ac:chgData name="Alain Saleh" userId="039d1f4c-e284-49fb-82d8-3ace0e393fd6" providerId="ADAL" clId="{E3E83B6F-DCBD-6A43-BAA1-D44C8262068C}" dt="2022-06-21T16:09:33.453" v="604" actId="790"/>
          <ac:spMkLst>
            <pc:docMk/>
            <pc:sldMk cId="1544718809" sldId="466"/>
            <ac:spMk id="24" creationId="{A64F9BDC-2844-4B07-A33E-895D33ECD051}"/>
          </ac:spMkLst>
        </pc:spChg>
      </pc:sldChg>
      <pc:sldChg chg="modSp mod">
        <pc:chgData name="Alain Saleh" userId="039d1f4c-e284-49fb-82d8-3ace0e393fd6" providerId="ADAL" clId="{E3E83B6F-DCBD-6A43-BAA1-D44C8262068C}" dt="2022-06-21T16:09:43.668" v="605" actId="790"/>
        <pc:sldMkLst>
          <pc:docMk/>
          <pc:sldMk cId="345091377" sldId="467"/>
        </pc:sldMkLst>
        <pc:spChg chg="mod">
          <ac:chgData name="Alain Saleh" userId="039d1f4c-e284-49fb-82d8-3ace0e393fd6" providerId="ADAL" clId="{E3E83B6F-DCBD-6A43-BAA1-D44C8262068C}" dt="2022-06-21T16:09:43.668" v="605" actId="790"/>
          <ac:spMkLst>
            <pc:docMk/>
            <pc:sldMk cId="345091377" sldId="467"/>
            <ac:spMk id="2" creationId="{CF2D35EE-7035-9049-9522-79AC915184E8}"/>
          </ac:spMkLst>
        </pc:spChg>
        <pc:spChg chg="mod">
          <ac:chgData name="Alain Saleh" userId="039d1f4c-e284-49fb-82d8-3ace0e393fd6" providerId="ADAL" clId="{E3E83B6F-DCBD-6A43-BAA1-D44C8262068C}" dt="2022-06-21T16:09:43.668" v="605" actId="790"/>
          <ac:spMkLst>
            <pc:docMk/>
            <pc:sldMk cId="345091377" sldId="467"/>
            <ac:spMk id="6" creationId="{5B345BB3-7C31-EC9B-0091-8B6ADE163E3A}"/>
          </ac:spMkLst>
        </pc:spChg>
        <pc:spChg chg="mod">
          <ac:chgData name="Alain Saleh" userId="039d1f4c-e284-49fb-82d8-3ace0e393fd6" providerId="ADAL" clId="{E3E83B6F-DCBD-6A43-BAA1-D44C8262068C}" dt="2022-06-21T16:09:43.668" v="605" actId="790"/>
          <ac:spMkLst>
            <pc:docMk/>
            <pc:sldMk cId="345091377" sldId="467"/>
            <ac:spMk id="7" creationId="{AF73D1FC-244C-74AB-BEA1-3A14943041ED}"/>
          </ac:spMkLst>
        </pc:spChg>
        <pc:spChg chg="mod">
          <ac:chgData name="Alain Saleh" userId="039d1f4c-e284-49fb-82d8-3ace0e393fd6" providerId="ADAL" clId="{E3E83B6F-DCBD-6A43-BAA1-D44C8262068C}" dt="2022-06-21T16:09:43.668" v="605" actId="790"/>
          <ac:spMkLst>
            <pc:docMk/>
            <pc:sldMk cId="345091377" sldId="467"/>
            <ac:spMk id="8" creationId="{CC7EC11C-0A40-8B57-8C4A-C5A2436FD330}"/>
          </ac:spMkLst>
        </pc:spChg>
        <pc:spChg chg="mod">
          <ac:chgData name="Alain Saleh" userId="039d1f4c-e284-49fb-82d8-3ace0e393fd6" providerId="ADAL" clId="{E3E83B6F-DCBD-6A43-BAA1-D44C8262068C}" dt="2022-06-21T16:09:43.668" v="605" actId="790"/>
          <ac:spMkLst>
            <pc:docMk/>
            <pc:sldMk cId="345091377" sldId="467"/>
            <ac:spMk id="13" creationId="{C3FC2EC8-5484-7343-8781-FDA8C2570197}"/>
          </ac:spMkLst>
        </pc:spChg>
      </pc:sldChg>
    </pc:docChg>
  </pc:docChgLst>
  <pc:docChgLst>
    <pc:chgData name="Alain Saleh" userId="039d1f4c-e284-49fb-82d8-3ace0e393fd6" providerId="ADAL" clId="{835D0B94-9C88-9F4D-A9EA-00CC13924F8A}"/>
    <pc:docChg chg="undo custSel delSld modSld addSection delSection modSection">
      <pc:chgData name="Alain Saleh" userId="039d1f4c-e284-49fb-82d8-3ace0e393fd6" providerId="ADAL" clId="{835D0B94-9C88-9F4D-A9EA-00CC13924F8A}" dt="2022-06-13T17:33:50.177" v="2393" actId="18676"/>
      <pc:docMkLst>
        <pc:docMk/>
      </pc:docMkLst>
      <pc:sldChg chg="del">
        <pc:chgData name="Alain Saleh" userId="039d1f4c-e284-49fb-82d8-3ace0e393fd6" providerId="ADAL" clId="{835D0B94-9C88-9F4D-A9EA-00CC13924F8A}" dt="2022-06-13T17:33:44.497" v="2392" actId="18676"/>
        <pc:sldMkLst>
          <pc:docMk/>
          <pc:sldMk cId="3024497854" sldId="309"/>
        </pc:sldMkLst>
      </pc:sldChg>
      <pc:sldChg chg="modSp mod delCm">
        <pc:chgData name="Alain Saleh" userId="039d1f4c-e284-49fb-82d8-3ace0e393fd6" providerId="ADAL" clId="{835D0B94-9C88-9F4D-A9EA-00CC13924F8A}" dt="2022-06-13T13:01:27.576" v="71" actId="14100"/>
        <pc:sldMkLst>
          <pc:docMk/>
          <pc:sldMk cId="4182375410" sldId="330"/>
        </pc:sldMkLst>
        <pc:spChg chg="mod">
          <ac:chgData name="Alain Saleh" userId="039d1f4c-e284-49fb-82d8-3ace0e393fd6" providerId="ADAL" clId="{835D0B94-9C88-9F4D-A9EA-00CC13924F8A}" dt="2022-06-13T13:00:40.522" v="53" actId="20577"/>
          <ac:spMkLst>
            <pc:docMk/>
            <pc:sldMk cId="4182375410" sldId="330"/>
            <ac:spMk id="2" creationId="{455D1E84-802D-2147-84BC-B33E03139107}"/>
          </ac:spMkLst>
        </pc:spChg>
        <pc:picChg chg="mod modCrop">
          <ac:chgData name="Alain Saleh" userId="039d1f4c-e284-49fb-82d8-3ace0e393fd6" providerId="ADAL" clId="{835D0B94-9C88-9F4D-A9EA-00CC13924F8A}" dt="2022-06-13T13:01:27.576" v="71" actId="14100"/>
          <ac:picMkLst>
            <pc:docMk/>
            <pc:sldMk cId="4182375410" sldId="330"/>
            <ac:picMk id="13" creationId="{2D7EF3E1-1DA6-501F-4BD6-1B86FF8EF788}"/>
          </ac:picMkLst>
        </pc:picChg>
      </pc:sldChg>
      <pc:sldChg chg="modNotesTx">
        <pc:chgData name="Alain Saleh" userId="039d1f4c-e284-49fb-82d8-3ace0e393fd6" providerId="ADAL" clId="{835D0B94-9C88-9F4D-A9EA-00CC13924F8A}" dt="2022-06-13T13:04:30.335" v="476" actId="20577"/>
        <pc:sldMkLst>
          <pc:docMk/>
          <pc:sldMk cId="4245467201" sldId="392"/>
        </pc:sldMkLst>
      </pc:sldChg>
      <pc:sldChg chg="modNotesTx">
        <pc:chgData name="Alain Saleh" userId="039d1f4c-e284-49fb-82d8-3ace0e393fd6" providerId="ADAL" clId="{835D0B94-9C88-9F4D-A9EA-00CC13924F8A}" dt="2022-06-13T17:15:12.642" v="2112" actId="12"/>
        <pc:sldMkLst>
          <pc:docMk/>
          <pc:sldMk cId="169152665" sldId="393"/>
        </pc:sldMkLst>
      </pc:sldChg>
      <pc:sldChg chg="modNotesTx">
        <pc:chgData name="Alain Saleh" userId="039d1f4c-e284-49fb-82d8-3ace0e393fd6" providerId="ADAL" clId="{835D0B94-9C88-9F4D-A9EA-00CC13924F8A}" dt="2022-06-13T17:33:23.868" v="2389" actId="20577"/>
        <pc:sldMkLst>
          <pc:docMk/>
          <pc:sldMk cId="367395354" sldId="427"/>
        </pc:sldMkLst>
      </pc:sldChg>
      <pc:sldChg chg="del">
        <pc:chgData name="Alain Saleh" userId="039d1f4c-e284-49fb-82d8-3ace0e393fd6" providerId="ADAL" clId="{835D0B94-9C88-9F4D-A9EA-00CC13924F8A}" dt="2022-06-13T17:33:50.177" v="2393" actId="18676"/>
        <pc:sldMkLst>
          <pc:docMk/>
          <pc:sldMk cId="2519402216" sldId="428"/>
        </pc:sldMkLst>
      </pc:sldChg>
      <pc:sldChg chg="del">
        <pc:chgData name="Alain Saleh" userId="039d1f4c-e284-49fb-82d8-3ace0e393fd6" providerId="ADAL" clId="{835D0B94-9C88-9F4D-A9EA-00CC13924F8A}" dt="2022-06-13T17:33:50.177" v="2393" actId="18676"/>
        <pc:sldMkLst>
          <pc:docMk/>
          <pc:sldMk cId="662183641" sldId="429"/>
        </pc:sldMkLst>
      </pc:sldChg>
      <pc:sldChg chg="del">
        <pc:chgData name="Alain Saleh" userId="039d1f4c-e284-49fb-82d8-3ace0e393fd6" providerId="ADAL" clId="{835D0B94-9C88-9F4D-A9EA-00CC13924F8A}" dt="2022-06-13T17:33:50.177" v="2393" actId="18676"/>
        <pc:sldMkLst>
          <pc:docMk/>
          <pc:sldMk cId="1915171577" sldId="430"/>
        </pc:sldMkLst>
      </pc:sldChg>
      <pc:sldChg chg="modSp mod modNotesTx">
        <pc:chgData name="Alain Saleh" userId="039d1f4c-e284-49fb-82d8-3ace0e393fd6" providerId="ADAL" clId="{835D0B94-9C88-9F4D-A9EA-00CC13924F8A}" dt="2022-06-13T13:27:46.049" v="1543" actId="20577"/>
        <pc:sldMkLst>
          <pc:docMk/>
          <pc:sldMk cId="3786874363" sldId="434"/>
        </pc:sldMkLst>
        <pc:spChg chg="mod">
          <ac:chgData name="Alain Saleh" userId="039d1f4c-e284-49fb-82d8-3ace0e393fd6" providerId="ADAL" clId="{835D0B94-9C88-9F4D-A9EA-00CC13924F8A}" dt="2022-06-13T13:17:13.942" v="601" actId="20577"/>
          <ac:spMkLst>
            <pc:docMk/>
            <pc:sldMk cId="3786874363" sldId="434"/>
            <ac:spMk id="4" creationId="{7EABC734-F95D-8D48-964D-15182C0FAAD1}"/>
          </ac:spMkLst>
        </pc:spChg>
      </pc:sldChg>
      <pc:sldChg chg="modNotesTx">
        <pc:chgData name="Alain Saleh" userId="039d1f4c-e284-49fb-82d8-3ace0e393fd6" providerId="ADAL" clId="{835D0B94-9C88-9F4D-A9EA-00CC13924F8A}" dt="2022-06-13T17:31:28.285" v="2385" actId="20577"/>
        <pc:sldMkLst>
          <pc:docMk/>
          <pc:sldMk cId="3678934985" sldId="440"/>
        </pc:sldMkLst>
      </pc:sldChg>
      <pc:sldChg chg="modNotesTx">
        <pc:chgData name="Alain Saleh" userId="039d1f4c-e284-49fb-82d8-3ace0e393fd6" providerId="ADAL" clId="{835D0B94-9C88-9F4D-A9EA-00CC13924F8A}" dt="2022-06-13T17:13:52.022" v="2071" actId="20577"/>
        <pc:sldMkLst>
          <pc:docMk/>
          <pc:sldMk cId="3575002890" sldId="441"/>
        </pc:sldMkLst>
      </pc:sldChg>
      <pc:sldChg chg="del">
        <pc:chgData name="Alain Saleh" userId="039d1f4c-e284-49fb-82d8-3ace0e393fd6" providerId="ADAL" clId="{835D0B94-9C88-9F4D-A9EA-00CC13924F8A}" dt="2022-06-13T17:33:50.177" v="2393" actId="18676"/>
        <pc:sldMkLst>
          <pc:docMk/>
          <pc:sldMk cId="3183680970" sldId="442"/>
        </pc:sldMkLst>
      </pc:sldChg>
      <pc:sldChg chg="modNotesTx">
        <pc:chgData name="Alain Saleh" userId="039d1f4c-e284-49fb-82d8-3ace0e393fd6" providerId="ADAL" clId="{835D0B94-9C88-9F4D-A9EA-00CC13924F8A}" dt="2022-06-13T17:30:52.233" v="2384" actId="20577"/>
        <pc:sldMkLst>
          <pc:docMk/>
          <pc:sldMk cId="281890827" sldId="443"/>
        </pc:sldMkLst>
      </pc:sldChg>
      <pc:sldChg chg="del">
        <pc:chgData name="Alain Saleh" userId="039d1f4c-e284-49fb-82d8-3ace0e393fd6" providerId="ADAL" clId="{835D0B94-9C88-9F4D-A9EA-00CC13924F8A}" dt="2022-06-13T17:33:50.177" v="2393" actId="18676"/>
        <pc:sldMkLst>
          <pc:docMk/>
          <pc:sldMk cId="273330341" sldId="444"/>
        </pc:sldMkLst>
      </pc:sldChg>
      <pc:sldChg chg="modNotesTx">
        <pc:chgData name="Alain Saleh" userId="039d1f4c-e284-49fb-82d8-3ace0e393fd6" providerId="ADAL" clId="{835D0B94-9C88-9F4D-A9EA-00CC13924F8A}" dt="2022-06-13T17:32:12.747" v="2387" actId="20577"/>
        <pc:sldMkLst>
          <pc:docMk/>
          <pc:sldMk cId="4109185982" sldId="446"/>
        </pc:sldMkLst>
      </pc:sldChg>
      <pc:sldChg chg="modNotesTx">
        <pc:chgData name="Alain Saleh" userId="039d1f4c-e284-49fb-82d8-3ace0e393fd6" providerId="ADAL" clId="{835D0B94-9C88-9F4D-A9EA-00CC13924F8A}" dt="2022-06-13T17:06:00.328" v="1770" actId="20577"/>
        <pc:sldMkLst>
          <pc:docMk/>
          <pc:sldMk cId="1250081659" sldId="447"/>
        </pc:sldMkLst>
      </pc:sldChg>
      <pc:sldChg chg="del">
        <pc:chgData name="Alain Saleh" userId="039d1f4c-e284-49fb-82d8-3ace0e393fd6" providerId="ADAL" clId="{835D0B94-9C88-9F4D-A9EA-00CC13924F8A}" dt="2022-06-13T17:33:44.497" v="2392" actId="18676"/>
        <pc:sldMkLst>
          <pc:docMk/>
          <pc:sldMk cId="937391278" sldId="457"/>
        </pc:sldMkLst>
      </pc:sldChg>
      <pc:sldChg chg="del">
        <pc:chgData name="Alain Saleh" userId="039d1f4c-e284-49fb-82d8-3ace0e393fd6" providerId="ADAL" clId="{835D0B94-9C88-9F4D-A9EA-00CC13924F8A}" dt="2022-06-13T17:33:44.497" v="2392" actId="18676"/>
        <pc:sldMkLst>
          <pc:docMk/>
          <pc:sldMk cId="2155889794" sldId="458"/>
        </pc:sldMkLst>
      </pc:sldChg>
      <pc:sldChg chg="modNotesTx">
        <pc:chgData name="Alain Saleh" userId="039d1f4c-e284-49fb-82d8-3ace0e393fd6" providerId="ADAL" clId="{835D0B94-9C88-9F4D-A9EA-00CC13924F8A}" dt="2022-06-13T13:08:44.746" v="597" actId="20577"/>
        <pc:sldMkLst>
          <pc:docMk/>
          <pc:sldMk cId="3319717553" sldId="460"/>
        </pc:sldMkLst>
      </pc:sldChg>
      <pc:sldChg chg="modNotesTx">
        <pc:chgData name="Alain Saleh" userId="039d1f4c-e284-49fb-82d8-3ace0e393fd6" providerId="ADAL" clId="{835D0B94-9C88-9F4D-A9EA-00CC13924F8A}" dt="2022-06-13T17:23:23.435" v="2192" actId="20577"/>
        <pc:sldMkLst>
          <pc:docMk/>
          <pc:sldMk cId="1945452627" sldId="462"/>
        </pc:sldMkLst>
      </pc:sldChg>
      <pc:sldChg chg="modNotesTx">
        <pc:chgData name="Alain Saleh" userId="039d1f4c-e284-49fb-82d8-3ace0e393fd6" providerId="ADAL" clId="{835D0B94-9C88-9F4D-A9EA-00CC13924F8A}" dt="2022-06-13T17:32:07.608" v="2386" actId="20577"/>
        <pc:sldMkLst>
          <pc:docMk/>
          <pc:sldMk cId="1069278130" sldId="464"/>
        </pc:sldMkLst>
      </pc:sldChg>
    </pc:docChg>
  </pc:docChgLst>
  <pc:docChgLst>
    <pc:chgData name="Alain Saleh" userId="S::alains@yorku.ca::039d1f4c-e284-49fb-82d8-3ace0e393fd6" providerId="AD" clId="Web-{846DE10A-49FA-D34C-8A7F-5DA930392CE3}"/>
    <pc:docChg chg="">
      <pc:chgData name="Alain Saleh" userId="S::alains@yorku.ca::039d1f4c-e284-49fb-82d8-3ace0e393fd6" providerId="AD" clId="Web-{846DE10A-49FA-D34C-8A7F-5DA930392CE3}" dt="2022-06-17T16:32:03.412" v="0"/>
      <pc:docMkLst>
        <pc:docMk/>
      </pc:docMkLst>
      <pc:sldChg chg="delCm">
        <pc:chgData name="Alain Saleh" userId="S::alains@yorku.ca::039d1f4c-e284-49fb-82d8-3ace0e393fd6" providerId="AD" clId="Web-{846DE10A-49FA-D34C-8A7F-5DA930392CE3}" dt="2022-06-17T16:32:03.412" v="0"/>
        <pc:sldMkLst>
          <pc:docMk/>
          <pc:sldMk cId="4245467201" sldId="392"/>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EE970D4-BDDA-914A-83D5-0BA0FBC1D874}" type="datetimeFigureOut">
              <a:rPr lang="en-US" smtClean="0"/>
              <a:t>6/21/22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6C0F6B-90C6-CD41-AF20-328E4F0F7295}" type="slidenum">
              <a:rPr lang="en-US" smtClean="0"/>
              <a:t>‹#›</a:t>
            </a:fld>
            <a:endParaRPr lang="en-US"/>
          </a:p>
        </p:txBody>
      </p:sp>
    </p:spTree>
    <p:extLst>
      <p:ext uri="{BB962C8B-B14F-4D97-AF65-F5344CB8AC3E}">
        <p14:creationId xmlns:p14="http://schemas.microsoft.com/office/powerpoint/2010/main" val="35103558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forms.office.com/Pages/ResponsePage.aspx?id=GBNTNBFw1E-H8KQ4FsSb0L8N1d_yUs5Bh2luzDQRh6BUREJOU09URjkwUFdURUhLOExMUVFGTlhDOC4u" TargetMode="External"/><Relationship Id="rId2" Type="http://schemas.openxmlformats.org/officeDocument/2006/relationships/slide" Target="../slides/slide19.xml"/><Relationship Id="rId1" Type="http://schemas.openxmlformats.org/officeDocument/2006/relationships/notesMaster" Target="../notesMasters/notesMaster1.xml"/><Relationship Id="rId4" Type="http://schemas.openxmlformats.org/officeDocument/2006/relationships/hyperlink" Target="https://forms.office.com/Pages/ResponsePage.aspx?id=GBNTNBFw1E-H8KQ4FsSb0L8N1d_yUs5Bh2luzDQRh6BUM0hIMkFEV0oxSlo5MkJHTDBMRE5YUjVITy4u"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mentimeter.com/app/presentation/2796b612ac686c5b4142fc76f1801ae6/55b4c1498681" TargetMode="External"/><Relationship Id="rId2" Type="http://schemas.openxmlformats.org/officeDocument/2006/relationships/slide" Target="../slides/slide4.xml"/><Relationship Id="rId1" Type="http://schemas.openxmlformats.org/officeDocument/2006/relationships/notesMaster" Target="../notesMasters/notesMaster1.xml"/><Relationship Id="rId4" Type="http://schemas.openxmlformats.org/officeDocument/2006/relationships/hyperlink" Target="http://www.menti.com/"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D6C0F6B-90C6-CD41-AF20-328E4F0F7295}" type="slidenum">
              <a:rPr lang="en-US" smtClean="0"/>
              <a:t>1</a:t>
            </a:fld>
            <a:endParaRPr lang="en-US"/>
          </a:p>
        </p:txBody>
      </p:sp>
    </p:spTree>
    <p:extLst>
      <p:ext uri="{BB962C8B-B14F-4D97-AF65-F5344CB8AC3E}">
        <p14:creationId xmlns:p14="http://schemas.microsoft.com/office/powerpoint/2010/main" val="17635983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Des </a:t>
            </a:r>
            <a:r>
              <a:rPr lang="en-US" dirty="0" err="1"/>
              <a:t>exemples</a:t>
            </a:r>
            <a:r>
              <a:rPr lang="en-US" dirty="0"/>
              <a:t> de </a:t>
            </a:r>
            <a:r>
              <a:rPr lang="en-US" dirty="0" err="1"/>
              <a:t>réponses</a:t>
            </a:r>
            <a:r>
              <a:rPr lang="en-US" dirty="0"/>
              <a:t> à </a:t>
            </a:r>
            <a:r>
              <a:rPr lang="en-US" dirty="0" err="1"/>
              <a:t>ces</a:t>
            </a:r>
            <a:r>
              <a:rPr lang="en-US" dirty="0"/>
              <a:t> trois questions </a:t>
            </a:r>
            <a:r>
              <a:rPr lang="en-US" dirty="0" err="1"/>
              <a:t>figurent</a:t>
            </a:r>
            <a:r>
              <a:rPr lang="en-US" dirty="0"/>
              <a:t> dans le document maître. </a:t>
            </a:r>
            <a:r>
              <a:rPr lang="en-US" dirty="0" err="1"/>
              <a:t>Ils</a:t>
            </a:r>
            <a:r>
              <a:rPr lang="en-US" dirty="0"/>
              <a:t> </a:t>
            </a:r>
            <a:r>
              <a:rPr lang="en-US" dirty="0" err="1"/>
              <a:t>sont</a:t>
            </a:r>
            <a:r>
              <a:rPr lang="en-US" dirty="0"/>
              <a:t> </a:t>
            </a:r>
            <a:r>
              <a:rPr lang="en-US" dirty="0" err="1"/>
              <a:t>également</a:t>
            </a:r>
            <a:r>
              <a:rPr lang="en-US" dirty="0"/>
              <a:t> </a:t>
            </a:r>
            <a:r>
              <a:rPr lang="en-US" dirty="0" err="1"/>
              <a:t>copiés</a:t>
            </a:r>
            <a:r>
              <a:rPr lang="en-US" dirty="0"/>
              <a:t> ci-dessous, </a:t>
            </a:r>
            <a:r>
              <a:rPr lang="en-US" dirty="0" err="1"/>
              <a:t>mais</a:t>
            </a:r>
            <a:r>
              <a:rPr lang="en-US" dirty="0"/>
              <a:t> </a:t>
            </a:r>
            <a:r>
              <a:rPr lang="en-US" dirty="0" err="1"/>
              <a:t>vous</a:t>
            </a:r>
            <a:r>
              <a:rPr lang="en-US" dirty="0"/>
              <a:t> </a:t>
            </a:r>
            <a:r>
              <a:rPr lang="en-US" dirty="0" err="1"/>
              <a:t>n'avez</a:t>
            </a:r>
            <a:r>
              <a:rPr lang="en-US" dirty="0"/>
              <a:t> pas </a:t>
            </a:r>
            <a:r>
              <a:rPr lang="en-US" dirty="0" err="1"/>
              <a:t>besoin</a:t>
            </a:r>
            <a:r>
              <a:rPr lang="en-US" dirty="0"/>
              <a:t> de les lire à haute </a:t>
            </a:r>
            <a:r>
              <a:rPr lang="en-US" dirty="0" err="1"/>
              <a:t>voix</a:t>
            </a:r>
            <a:r>
              <a:rPr lang="en-US" dirty="0"/>
              <a:t>. </a:t>
            </a:r>
            <a:r>
              <a:rPr lang="en-US" dirty="0" err="1"/>
              <a:t>Ils</a:t>
            </a:r>
            <a:r>
              <a:rPr lang="en-US" dirty="0"/>
              <a:t> </a:t>
            </a:r>
            <a:r>
              <a:rPr lang="en-US" dirty="0" err="1"/>
              <a:t>sont</a:t>
            </a:r>
            <a:r>
              <a:rPr lang="en-US" dirty="0"/>
              <a:t> pour </a:t>
            </a:r>
            <a:r>
              <a:rPr lang="en-US" dirty="0" err="1"/>
              <a:t>votre</a:t>
            </a:r>
            <a:r>
              <a:rPr lang="en-US" dirty="0"/>
              <a:t> information.</a:t>
            </a:r>
          </a:p>
          <a:p>
            <a:endParaRPr lang="en-US" dirty="0"/>
          </a:p>
          <a:p>
            <a:r>
              <a:rPr lang="fr-CA" dirty="0"/>
              <a:t>Exemple d’intervention quand la majorité ont opté pour la première réponse </a:t>
            </a:r>
            <a:r>
              <a:rPr lang="fr-CA" kern="1200" dirty="0">
                <a:effectLst/>
              </a:rPr>
              <a:t>:</a:t>
            </a:r>
            <a:r>
              <a:rPr lang="fr-CA" dirty="0"/>
              <a:t> </a:t>
            </a:r>
            <a:endParaRPr lang="en-CA" kern="1200" dirty="0">
              <a:effectLst/>
              <a:ea typeface="+mn-ea"/>
              <a:cs typeface="+mn-cs"/>
            </a:endParaRPr>
          </a:p>
          <a:p>
            <a:endParaRPr lang="en-CA" kern="1200" dirty="0">
              <a:effectLst/>
              <a:ea typeface="+mn-ea"/>
              <a:cs typeface="+mn-cs"/>
            </a:endParaRPr>
          </a:p>
          <a:p>
            <a:r>
              <a:rPr lang="fr-CA" i="1" dirty="0"/>
              <a:t>Je vois donc que beaucoup d’entre vous ont choisi la première </a:t>
            </a:r>
            <a:r>
              <a:rPr lang="fr-CA" i="1" kern="1200" dirty="0">
                <a:effectLst/>
              </a:rPr>
              <a:t>option, </a:t>
            </a:r>
            <a:r>
              <a:rPr lang="fr-CA" i="1" dirty="0"/>
              <a:t>ce qui est plutôt normal</a:t>
            </a:r>
            <a:r>
              <a:rPr lang="fr-CA" i="1" kern="1200" dirty="0">
                <a:effectLst/>
              </a:rPr>
              <a:t>! </a:t>
            </a:r>
            <a:r>
              <a:rPr lang="fr-CA" i="1" dirty="0"/>
              <a:t>Il est vrai que le problème semble insurmontable ou qu’il semble que toute </a:t>
            </a:r>
            <a:r>
              <a:rPr lang="fr-CA" i="1" kern="1200" dirty="0">
                <a:effectLst/>
              </a:rPr>
              <a:t>action </a:t>
            </a:r>
            <a:r>
              <a:rPr lang="fr-CA" i="1" dirty="0"/>
              <a:t>que nous prenons n’aura aucun effet vu la taille de certaines de ces entreprises</a:t>
            </a:r>
            <a:r>
              <a:rPr lang="fr-CA" i="1" kern="1200" dirty="0">
                <a:effectLst/>
              </a:rPr>
              <a:t>. </a:t>
            </a:r>
            <a:r>
              <a:rPr lang="fr-CA" i="1" dirty="0"/>
              <a:t>Mais si nous pensons que les problèmes ne peuvent pas être résolus simplement parce que notre adversaire est imposant</a:t>
            </a:r>
            <a:r>
              <a:rPr lang="fr-CA" i="1" kern="1200" dirty="0">
                <a:effectLst/>
              </a:rPr>
              <a:t>, </a:t>
            </a:r>
            <a:r>
              <a:rPr lang="fr-CA" i="1" dirty="0"/>
              <a:t>alors pratiquement tous les problèmes du passé n’auraient jamais pu être résolus. Pourtant</a:t>
            </a:r>
            <a:r>
              <a:rPr lang="fr-CA" i="1" kern="1200" dirty="0">
                <a:effectLst/>
              </a:rPr>
              <a:t>, </a:t>
            </a:r>
            <a:r>
              <a:rPr lang="fr-CA" i="1" dirty="0"/>
              <a:t>ils l’ont été</a:t>
            </a:r>
            <a:r>
              <a:rPr lang="fr-CA" i="1" kern="1200" dirty="0">
                <a:effectLst/>
              </a:rPr>
              <a:t>! </a:t>
            </a:r>
            <a:r>
              <a:rPr lang="fr-CA" i="1" dirty="0"/>
              <a:t>Il est </a:t>
            </a:r>
            <a:r>
              <a:rPr lang="fr-CA" i="1" kern="1200" dirty="0">
                <a:effectLst/>
              </a:rPr>
              <a:t>important </a:t>
            </a:r>
            <a:r>
              <a:rPr lang="fr-CA" i="1" dirty="0"/>
              <a:t>de se rappeler que le pouvoir réside dans le nombre</a:t>
            </a:r>
            <a:r>
              <a:rPr lang="fr-CA" i="1" kern="1200" dirty="0">
                <a:effectLst/>
              </a:rPr>
              <a:t>, </a:t>
            </a:r>
            <a:r>
              <a:rPr lang="fr-CA" i="1" dirty="0"/>
              <a:t>que ce soit en tant que particuliers ou en tant que groupes</a:t>
            </a:r>
            <a:r>
              <a:rPr lang="fr-CA" i="1" kern="1200" dirty="0">
                <a:effectLst/>
              </a:rPr>
              <a:t>. </a:t>
            </a:r>
            <a:r>
              <a:rPr lang="fr-CA" i="1" dirty="0"/>
              <a:t>Et comme il s’agit d’un problème qui concerne toutes les personnes connectées à </a:t>
            </a:r>
            <a:r>
              <a:rPr lang="fr-CA" i="1" kern="1200" dirty="0">
                <a:effectLst/>
              </a:rPr>
              <a:t>Internet, </a:t>
            </a:r>
            <a:r>
              <a:rPr lang="fr-CA" i="1" dirty="0"/>
              <a:t>cela représente un nombre gigantesque de personnes! Notre objectif principal est de créer un avenir où les utilisatrices et utilisateurs n’auront pas à choisir entre être en ligne et voir leurs informations récoltées ou se déconnecter pour toujours, mais plutôt de disposer de systèmes plus sûrs, disponibles par achat ou grâce à un meilleur financement des technologies (dont nous parlerons plus tard), ce qui rendra forcément l’expérience en ligne plus sûres pour toutes et tous.</a:t>
            </a:r>
            <a:endParaRPr lang="en-CA" dirty="0"/>
          </a:p>
          <a:p>
            <a:endParaRPr lang="en-CA" dirty="0"/>
          </a:p>
          <a:p>
            <a:r>
              <a:rPr lang="fr-CA" dirty="0"/>
              <a:t>Exemple d’intervention quand la majorité ont opté pour la deuxième réponse : </a:t>
            </a:r>
            <a:endParaRPr lang="en-CA" dirty="0"/>
          </a:p>
          <a:p>
            <a:endParaRPr lang="en-CA" dirty="0"/>
          </a:p>
          <a:p>
            <a:r>
              <a:rPr lang="fr-CA" i="1" dirty="0"/>
              <a:t>Je vois donc que beaucoup d’entre vous ont choisi la deuxième option, ce qui n’a rien d’étonnant : la situation est en effet irritante, inquiétante et effrayante! Aujourd’hui, on peut seulement choisir entre faire partie des systèmes, des outils et des applis qui recueillent ses données ou être exclu du monde en ligne. C’est un faux choix, car beaucoup de gens ne peuvent pas se permettre d’être exclus du monde en ligne, ce qui est très compréhensible dans notre monde hautement connecté. Notre objectif principal est de créer un avenir où les utilisatrices et utilisateurs n’auront pas à faire ce choix, mais où des systèmes plus sûrs seront disponibles par achat ou grâce à un meilleur financement des technologies (dont nous parlerons plus tard), ce qui rendra forcément l’expérience en ligne plus sûre pour toutes et tous. </a:t>
            </a:r>
            <a:endParaRPr lang="en-CA" dirty="0"/>
          </a:p>
          <a:p>
            <a:endParaRPr lang="en-CA" dirty="0"/>
          </a:p>
          <a:p>
            <a:r>
              <a:rPr lang="fr-CA" dirty="0"/>
              <a:t>Exemple d’intervention quand la majorité ont opté pour la troisième réponse : </a:t>
            </a:r>
            <a:endParaRPr lang="en-CA" dirty="0"/>
          </a:p>
          <a:p>
            <a:endParaRPr lang="en-CA" dirty="0"/>
          </a:p>
          <a:p>
            <a:r>
              <a:rPr lang="fr-CA" i="1" dirty="0"/>
              <a:t>Je vois donc que beaucoup d’entre vous ont choisi la troisième option, ce qui est vraiment enthousiasmant</a:t>
            </a:r>
            <a:r>
              <a:rPr lang="fr-CA" i="1" kern="1200" dirty="0">
                <a:effectLst/>
              </a:rPr>
              <a:t>! </a:t>
            </a:r>
            <a:r>
              <a:rPr lang="fr-CA" i="1" dirty="0"/>
              <a:t>Cela montre que cet atelier </a:t>
            </a:r>
            <a:r>
              <a:rPr lang="fr-CA" i="1" kern="1200" dirty="0">
                <a:effectLst/>
              </a:rPr>
              <a:t>a </a:t>
            </a:r>
            <a:r>
              <a:rPr lang="fr-CA" i="1" dirty="0"/>
              <a:t>allumé une sorte d’étincelle, petite ou grande, chez la plupart d’entre vous, pour essayer de changer les systèmes dont nous faisons partie. Bien sûr, ce ne sera pas facile, mais c’est l’un des défis auxquels nous sommes confrontés dans le domaine de la communication! Notre objectif principal est de créer un avenir où les utilisatrices et utilisateurs n’auront pas à choisir entre être en ligne et voir leurs informations collectées ou se déconnecter pour toujours, mais plutôt de disposer de systèmes plus sûrs</a:t>
            </a:r>
            <a:r>
              <a:rPr lang="fr-CA" i="1" kern="1200" dirty="0">
                <a:effectLst/>
              </a:rPr>
              <a:t>, </a:t>
            </a:r>
            <a:r>
              <a:rPr lang="fr-CA" i="1" dirty="0"/>
              <a:t>disponibles par achat ou grâce à un meilleur financement des technologies </a:t>
            </a:r>
            <a:r>
              <a:rPr lang="fr-CA" i="1" kern="1200" dirty="0">
                <a:effectLst/>
              </a:rPr>
              <a:t>(</a:t>
            </a:r>
            <a:r>
              <a:rPr lang="fr-CA" i="1" dirty="0"/>
              <a:t>dont nous parlerons plus tard</a:t>
            </a:r>
            <a:r>
              <a:rPr lang="fr-CA" i="1" kern="1200" dirty="0">
                <a:effectLst/>
              </a:rPr>
              <a:t>), </a:t>
            </a:r>
            <a:r>
              <a:rPr lang="fr-CA" i="1" dirty="0"/>
              <a:t>ce qui rendra forcément l’expérience en ligne plus sûre pour toutes et tous</a:t>
            </a:r>
            <a:r>
              <a:rPr lang="fr-CA" i="1" kern="1200" dirty="0">
                <a:effectLst/>
              </a:rPr>
              <a:t>.</a:t>
            </a:r>
            <a:endParaRPr lang="fr-CA" kern="1200" dirty="0">
              <a:effectLst/>
            </a:endParaRPr>
          </a:p>
          <a:p>
            <a:endParaRPr lang="en-CA" sz="1200" kern="1200" dirty="0">
              <a:solidFill>
                <a:schemeClr val="tx1"/>
              </a:solidFill>
              <a:effectLst/>
              <a:latin typeface="+mn-lt"/>
              <a:cs typeface="Calibri"/>
            </a:endParaRPr>
          </a:p>
          <a:p>
            <a:r>
              <a:rPr lang="fr-CA" dirty="0"/>
              <a:t>Exemples d’intervention quand les réponses sont partagées : </a:t>
            </a:r>
            <a:endParaRPr lang="en-CA" dirty="0"/>
          </a:p>
          <a:p>
            <a:endParaRPr lang="en-CA" dirty="0"/>
          </a:p>
          <a:p>
            <a:r>
              <a:rPr lang="fr-CA" i="1" dirty="0"/>
              <a:t>Il y a donc une grande variété de réponses! Certaines et certains semblent dépassés par la question, d’autres sont en colère ou ont peur, ce qui est tout à fait normal! Mais ce qu’il faut garder à l’esprit, c’est que si suffisamment de personnes sont inquiètes, effrayées ou en ont assez de quelque chose, cela débouchera, on l’espère, sur un mouvement où de plus en plus de personnes commenceront à s’intéresser à la question, ce qui aura pour effet de transformer des systèmes entiers! Notre objectif principal est de créer un avenir où les utilisatrices et utilisateurs n’auront pas à choisir entre être en ligne et voir leurs informations collectées ou se déconnecter pour toujours, mais plutôt de disposer de systèmes plus sûrs, disponibles par achat ou grâce à un meilleur financement des technologies (dont nous parlerons plus tard), ce qui rendra forcément l’expérience en ligne plus sûre pour toutes et tous.</a:t>
            </a:r>
            <a:r>
              <a:rPr lang="en-CA" sz="1200" kern="1200" dirty="0">
                <a:solidFill>
                  <a:schemeClr val="tx1"/>
                </a:solidFill>
                <a:effectLst/>
                <a:latin typeface="+mn-lt"/>
                <a:ea typeface="+mn-ea"/>
                <a:cs typeface="+mn-cs"/>
              </a:rPr>
              <a:t> </a:t>
            </a:r>
            <a:endParaRPr lang="en-CA" sz="1200" kern="1200" dirty="0">
              <a:solidFill>
                <a:schemeClr val="tx1"/>
              </a:solidFill>
              <a:effectLst/>
              <a:latin typeface="+mn-lt"/>
              <a:cs typeface="Calibri"/>
            </a:endParaRPr>
          </a:p>
          <a:p>
            <a:endParaRPr lang="en-US" dirty="0"/>
          </a:p>
        </p:txBody>
      </p:sp>
      <p:sp>
        <p:nvSpPr>
          <p:cNvPr id="4" name="Slide Number Placeholder 3"/>
          <p:cNvSpPr>
            <a:spLocks noGrp="1"/>
          </p:cNvSpPr>
          <p:nvPr>
            <p:ph type="sldNum" sz="quarter" idx="5"/>
          </p:nvPr>
        </p:nvSpPr>
        <p:spPr/>
        <p:txBody>
          <a:bodyPr/>
          <a:lstStyle/>
          <a:p>
            <a:fld id="{2D6C0F6B-90C6-CD41-AF20-328E4F0F7295}" type="slidenum">
              <a:rPr lang="en-US" smtClean="0"/>
              <a:t>11</a:t>
            </a:fld>
            <a:endParaRPr lang="en-US"/>
          </a:p>
        </p:txBody>
      </p:sp>
    </p:spTree>
    <p:extLst>
      <p:ext uri="{BB962C8B-B14F-4D97-AF65-F5344CB8AC3E}">
        <p14:creationId xmlns:p14="http://schemas.microsoft.com/office/powerpoint/2010/main" val="27515430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fr-CA" i="1" dirty="0"/>
              <a:t>Il existe de nombreux militants et militantes</a:t>
            </a:r>
            <a:r>
              <a:rPr lang="fr-CA" i="1" kern="1200" dirty="0">
                <a:effectLst/>
              </a:rPr>
              <a:t>, </a:t>
            </a:r>
            <a:r>
              <a:rPr lang="fr-CA" i="1" dirty="0"/>
              <a:t>outils en ligne et applis de remplacement qui favorisent des espaces en ligne plus équitables et plus sûrs et qui ont à cœur les intérêts des utilisatrices et des utilisateurs</a:t>
            </a:r>
            <a:r>
              <a:rPr lang="fr-CA" i="1" kern="1200" dirty="0">
                <a:effectLst/>
              </a:rPr>
              <a:t>. </a:t>
            </a:r>
            <a:r>
              <a:rPr lang="fr-CA" i="1" dirty="0"/>
              <a:t>Tu retourneras chez toi aujourd’hui avec ton propre </a:t>
            </a:r>
            <a:r>
              <a:rPr lang="fr-CA" i="1" kern="1200" dirty="0">
                <a:effectLst/>
              </a:rPr>
              <a:t>guide </a:t>
            </a:r>
            <a:r>
              <a:rPr lang="fr-CA" i="1" dirty="0"/>
              <a:t>contenant une liste de personnes que tu pourras suivre et de documentaires que tu pourras regarder sur la confidentialité des données et le capitalisme de </a:t>
            </a:r>
            <a:r>
              <a:rPr lang="fr-CA" i="1" kern="1200" dirty="0">
                <a:effectLst/>
              </a:rPr>
              <a:t>surveillance. </a:t>
            </a:r>
            <a:r>
              <a:rPr lang="fr-CA" i="1" dirty="0"/>
              <a:t>Dans l’ensemble</a:t>
            </a:r>
            <a:r>
              <a:rPr lang="fr-CA" i="1" kern="1200" dirty="0">
                <a:effectLst/>
              </a:rPr>
              <a:t>, </a:t>
            </a:r>
            <a:r>
              <a:rPr lang="fr-CA" i="1" dirty="0"/>
              <a:t>la chose la plus importante que nous puissions faire est de nous éduquer et d’éduquer les autres</a:t>
            </a:r>
            <a:r>
              <a:rPr lang="fr-CA" i="1" kern="1200" dirty="0">
                <a:effectLst/>
              </a:rPr>
              <a:t>; </a:t>
            </a:r>
            <a:r>
              <a:rPr lang="fr-CA" i="1" dirty="0"/>
              <a:t>c’est comme ça que tout commence</a:t>
            </a:r>
            <a:r>
              <a:rPr lang="fr-CA" i="1" kern="1200" dirty="0">
                <a:effectLst/>
              </a:rPr>
              <a:t>! </a:t>
            </a:r>
            <a:r>
              <a:rPr lang="fr-CA" i="1" dirty="0"/>
              <a:t>C’est gratuit et il y a tant à découvrir</a:t>
            </a:r>
            <a:r>
              <a:rPr lang="fr-CA" i="1" kern="1200" dirty="0">
                <a:effectLst/>
              </a:rPr>
              <a:t>. </a:t>
            </a:r>
            <a:r>
              <a:rPr lang="fr-CA" i="1" dirty="0"/>
              <a:t>Crois-le ou non, nous avions beaucoup plus de matière et d’exemples à présenter pour cet atelier</a:t>
            </a:r>
            <a:r>
              <a:rPr lang="fr-CA" i="1" kern="1200" dirty="0">
                <a:effectLst/>
              </a:rPr>
              <a:t>, </a:t>
            </a:r>
            <a:r>
              <a:rPr lang="fr-CA" i="1" dirty="0"/>
              <a:t>mais nous avons dû en réduire considérablement le nombre pour ne pas dépasser le temps imparti</a:t>
            </a:r>
            <a:r>
              <a:rPr lang="fr-CA" i="1" kern="1200" dirty="0">
                <a:effectLst/>
              </a:rPr>
              <a:t>! </a:t>
            </a:r>
            <a:r>
              <a:rPr lang="fr-CA" i="1" dirty="0"/>
              <a:t>Je m’attarderai sur quelques </a:t>
            </a:r>
            <a:r>
              <a:rPr lang="fr-CA" i="1" kern="1200" dirty="0">
                <a:effectLst/>
              </a:rPr>
              <a:t>points </a:t>
            </a:r>
            <a:r>
              <a:rPr lang="fr-CA" i="1" dirty="0"/>
              <a:t>mentionnés dans le </a:t>
            </a:r>
            <a:r>
              <a:rPr lang="fr-CA" i="1" kern="1200" dirty="0">
                <a:effectLst/>
              </a:rPr>
              <a:t>guide </a:t>
            </a:r>
            <a:r>
              <a:rPr lang="fr-CA" i="1" dirty="0"/>
              <a:t>à emporter pour te donner un avant-goût de ce qu’il contient</a:t>
            </a:r>
            <a:r>
              <a:rPr lang="fr-CA" i="1" kern="1200" dirty="0">
                <a:effectLst/>
              </a:rPr>
              <a:t>!</a:t>
            </a:r>
            <a:r>
              <a:rPr lang="fr-CA" i="1" dirty="0"/>
              <a:t> </a:t>
            </a:r>
            <a:endParaRPr lang="en-CA" kern="1200" dirty="0">
              <a:effectLst/>
              <a:ea typeface="+mn-ea"/>
              <a:cs typeface="+mn-cs"/>
            </a:endParaRPr>
          </a:p>
          <a:p>
            <a:endParaRPr lang="en-US" dirty="0"/>
          </a:p>
          <a:p>
            <a:r>
              <a:rPr lang="en-CA" i="1" dirty="0"/>
              <a:t>Avant </a:t>
            </a:r>
            <a:r>
              <a:rPr lang="en-CA" i="1" dirty="0" err="1"/>
              <a:t>d’entrer</a:t>
            </a:r>
            <a:r>
              <a:rPr lang="en-CA" i="1" dirty="0"/>
              <a:t> dans le </a:t>
            </a:r>
            <a:r>
              <a:rPr lang="en-CA" i="1" dirty="0" err="1"/>
              <a:t>vif</a:t>
            </a:r>
            <a:r>
              <a:rPr lang="en-CA" i="1" dirty="0"/>
              <a:t> du </a:t>
            </a:r>
            <a:r>
              <a:rPr lang="en-CA" i="1" dirty="0" err="1"/>
              <a:t>sujet</a:t>
            </a:r>
            <a:r>
              <a:rPr lang="en-CA" i="1" kern="1200" dirty="0">
                <a:effectLst/>
              </a:rPr>
              <a:t>, </a:t>
            </a:r>
            <a:r>
              <a:rPr lang="en-CA" i="1" dirty="0"/>
              <a:t>je </a:t>
            </a:r>
            <a:r>
              <a:rPr lang="en-CA" i="1" dirty="0" err="1"/>
              <a:t>voudrais</a:t>
            </a:r>
            <a:r>
              <a:rPr lang="en-CA" i="1" dirty="0"/>
              <a:t> </a:t>
            </a:r>
            <a:r>
              <a:rPr lang="en-CA" i="1" dirty="0" err="1"/>
              <a:t>souligner</a:t>
            </a:r>
            <a:r>
              <a:rPr lang="en-CA" i="1" dirty="0"/>
              <a:t> </a:t>
            </a:r>
            <a:r>
              <a:rPr lang="en-CA" i="1" dirty="0" err="1"/>
              <a:t>quelques</a:t>
            </a:r>
            <a:r>
              <a:rPr lang="en-CA" i="1" dirty="0"/>
              <a:t> </a:t>
            </a:r>
            <a:r>
              <a:rPr lang="en-CA" i="1" kern="1200" dirty="0">
                <a:effectLst/>
              </a:rPr>
              <a:t>points </a:t>
            </a:r>
            <a:r>
              <a:rPr lang="en-CA" i="1" dirty="0" err="1"/>
              <a:t>importants</a:t>
            </a:r>
            <a:r>
              <a:rPr lang="en-CA" i="1" dirty="0"/>
              <a:t> </a:t>
            </a:r>
            <a:r>
              <a:rPr lang="en-CA" i="1" dirty="0" err="1"/>
              <a:t>concernant</a:t>
            </a:r>
            <a:r>
              <a:rPr lang="en-CA" i="1" dirty="0"/>
              <a:t> la </a:t>
            </a:r>
            <a:r>
              <a:rPr lang="en-CA" i="1" dirty="0" err="1"/>
              <a:t>sécurité</a:t>
            </a:r>
            <a:r>
              <a:rPr lang="en-CA" i="1" dirty="0"/>
              <a:t> des </a:t>
            </a:r>
            <a:r>
              <a:rPr lang="en-CA" i="1" dirty="0" err="1"/>
              <a:t>données</a:t>
            </a:r>
            <a:r>
              <a:rPr lang="en-CA" i="1" kern="1200" dirty="0">
                <a:effectLst/>
              </a:rPr>
              <a:t>.</a:t>
            </a:r>
            <a:endParaRPr lang="en-US" dirty="0"/>
          </a:p>
        </p:txBody>
      </p:sp>
      <p:sp>
        <p:nvSpPr>
          <p:cNvPr id="4" name="Slide Number Placeholder 3"/>
          <p:cNvSpPr>
            <a:spLocks noGrp="1"/>
          </p:cNvSpPr>
          <p:nvPr>
            <p:ph type="sldNum" sz="quarter" idx="5"/>
          </p:nvPr>
        </p:nvSpPr>
        <p:spPr/>
        <p:txBody>
          <a:bodyPr/>
          <a:lstStyle/>
          <a:p>
            <a:fld id="{2D6C0F6B-90C6-CD41-AF20-328E4F0F7295}" type="slidenum">
              <a:rPr lang="en-US" smtClean="0"/>
              <a:t>12</a:t>
            </a:fld>
            <a:endParaRPr lang="en-US"/>
          </a:p>
        </p:txBody>
      </p:sp>
    </p:spTree>
    <p:extLst>
      <p:ext uri="{BB962C8B-B14F-4D97-AF65-F5344CB8AC3E}">
        <p14:creationId xmlns:p14="http://schemas.microsoft.com/office/powerpoint/2010/main" val="32847727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i="1" dirty="0"/>
              <a:t>Bien que </a:t>
            </a:r>
            <a:r>
              <a:rPr lang="en-CA" i="1" dirty="0" err="1"/>
              <a:t>l’éducation</a:t>
            </a:r>
            <a:r>
              <a:rPr lang="en-CA" i="1" dirty="0"/>
              <a:t> des </a:t>
            </a:r>
            <a:r>
              <a:rPr lang="en-CA" i="1" dirty="0" err="1"/>
              <a:t>consommatrices</a:t>
            </a:r>
            <a:r>
              <a:rPr lang="en-CA" i="1" dirty="0"/>
              <a:t> et des </a:t>
            </a:r>
            <a:r>
              <a:rPr lang="en-CA" i="1" dirty="0" err="1"/>
              <a:t>consommateurs</a:t>
            </a:r>
            <a:r>
              <a:rPr lang="en-CA" i="1" dirty="0"/>
              <a:t> sur la manière </a:t>
            </a:r>
            <a:r>
              <a:rPr lang="en-CA" i="1" dirty="0" err="1"/>
              <a:t>dont</a:t>
            </a:r>
            <a:r>
              <a:rPr lang="en-CA" i="1" dirty="0"/>
              <a:t> </a:t>
            </a:r>
            <a:r>
              <a:rPr lang="en-CA" i="1" dirty="0" err="1"/>
              <a:t>leurs</a:t>
            </a:r>
            <a:r>
              <a:rPr lang="en-CA" i="1" dirty="0"/>
              <a:t> </a:t>
            </a:r>
            <a:r>
              <a:rPr lang="en-CA" i="1" dirty="0" err="1"/>
              <a:t>données</a:t>
            </a:r>
            <a:r>
              <a:rPr lang="en-CA" i="1" dirty="0"/>
              <a:t> </a:t>
            </a:r>
            <a:r>
              <a:rPr lang="en-CA" i="1" dirty="0" err="1"/>
              <a:t>sont</a:t>
            </a:r>
            <a:r>
              <a:rPr lang="en-CA" i="1" dirty="0"/>
              <a:t> </a:t>
            </a:r>
            <a:r>
              <a:rPr lang="en-CA" i="1" dirty="0" err="1"/>
              <a:t>utilisées</a:t>
            </a:r>
            <a:r>
              <a:rPr lang="en-CA" i="1" dirty="0"/>
              <a:t> </a:t>
            </a:r>
            <a:r>
              <a:rPr lang="en-CA" i="1" dirty="0" err="1"/>
              <a:t>soit</a:t>
            </a:r>
            <a:r>
              <a:rPr lang="en-CA" i="1" dirty="0"/>
              <a:t> </a:t>
            </a:r>
            <a:r>
              <a:rPr lang="en-CA" i="1" dirty="0" err="1"/>
              <a:t>une</a:t>
            </a:r>
            <a:r>
              <a:rPr lang="en-CA" i="1" dirty="0"/>
              <a:t> </a:t>
            </a:r>
            <a:r>
              <a:rPr lang="en-CA" i="1" dirty="0" err="1"/>
              <a:t>priorité</a:t>
            </a:r>
            <a:r>
              <a:rPr lang="en-CA" i="1" dirty="0"/>
              <a:t> </a:t>
            </a:r>
            <a:r>
              <a:rPr lang="en-CA" i="1" kern="1200" dirty="0">
                <a:effectLst/>
              </a:rPr>
              <a:t>(</a:t>
            </a:r>
            <a:r>
              <a:rPr lang="en-CA" i="1" dirty="0" err="1"/>
              <a:t>combien</a:t>
            </a:r>
            <a:r>
              <a:rPr lang="en-CA" i="1" dirty="0"/>
              <a:t> </a:t>
            </a:r>
            <a:r>
              <a:rPr lang="en-CA" i="1" dirty="0" err="1"/>
              <a:t>d’entre</a:t>
            </a:r>
            <a:r>
              <a:rPr lang="en-CA" i="1" dirty="0"/>
              <a:t> </a:t>
            </a:r>
            <a:r>
              <a:rPr lang="en-CA" i="1" dirty="0" err="1"/>
              <a:t>vous</a:t>
            </a:r>
            <a:r>
              <a:rPr lang="en-CA" i="1" dirty="0"/>
              <a:t> </a:t>
            </a:r>
            <a:r>
              <a:rPr lang="en-CA" i="1" dirty="0" err="1"/>
              <a:t>savaient</a:t>
            </a:r>
            <a:r>
              <a:rPr lang="en-CA" i="1" dirty="0"/>
              <a:t> </a:t>
            </a:r>
            <a:r>
              <a:rPr lang="en-CA" i="1" dirty="0" err="1"/>
              <a:t>ce</a:t>
            </a:r>
            <a:r>
              <a:rPr lang="en-CA" i="1" dirty="0"/>
              <a:t> que les </a:t>
            </a:r>
            <a:r>
              <a:rPr lang="en-CA" i="1" dirty="0" err="1"/>
              <a:t>entreprises</a:t>
            </a:r>
            <a:r>
              <a:rPr lang="en-CA" i="1" dirty="0"/>
              <a:t> </a:t>
            </a:r>
            <a:r>
              <a:rPr lang="en-CA" i="1" dirty="0" err="1"/>
              <a:t>pouvaient</a:t>
            </a:r>
            <a:r>
              <a:rPr lang="en-CA" i="1" dirty="0"/>
              <a:t> faire avec </a:t>
            </a:r>
            <a:r>
              <a:rPr lang="en-CA" i="1" dirty="0" err="1"/>
              <a:t>leurs</a:t>
            </a:r>
            <a:r>
              <a:rPr lang="en-CA" i="1" dirty="0"/>
              <a:t> </a:t>
            </a:r>
            <a:r>
              <a:rPr lang="en-CA" i="1" dirty="0" err="1"/>
              <a:t>données</a:t>
            </a:r>
            <a:r>
              <a:rPr lang="en-CA" i="1" dirty="0"/>
              <a:t> </a:t>
            </a:r>
            <a:r>
              <a:rPr lang="en-CA" i="1" dirty="0" err="1"/>
              <a:t>avant</a:t>
            </a:r>
            <a:r>
              <a:rPr lang="en-CA" i="1" dirty="0"/>
              <a:t> </a:t>
            </a:r>
            <a:r>
              <a:rPr lang="en-CA" i="1" dirty="0" err="1"/>
              <a:t>cet</a:t>
            </a:r>
            <a:r>
              <a:rPr lang="en-CA" i="1" dirty="0"/>
              <a:t> atelier</a:t>
            </a:r>
            <a:r>
              <a:rPr lang="en-CA" i="1" kern="1200" dirty="0">
                <a:effectLst/>
              </a:rPr>
              <a:t>?), </a:t>
            </a:r>
            <a:r>
              <a:rPr lang="en-CA" i="1" dirty="0"/>
              <a:t>il </a:t>
            </a:r>
            <a:r>
              <a:rPr lang="en-CA" i="1" dirty="0" err="1"/>
              <a:t>existe</a:t>
            </a:r>
            <a:r>
              <a:rPr lang="en-CA" i="1" dirty="0"/>
              <a:t> </a:t>
            </a:r>
            <a:r>
              <a:rPr lang="en-CA" i="1" dirty="0" err="1"/>
              <a:t>certainement</a:t>
            </a:r>
            <a:r>
              <a:rPr lang="en-CA" i="1" dirty="0"/>
              <a:t> </a:t>
            </a:r>
            <a:r>
              <a:rPr lang="en-CA" i="1" dirty="0" err="1"/>
              <a:t>d’autres</a:t>
            </a:r>
            <a:r>
              <a:rPr lang="en-CA" i="1" dirty="0"/>
              <a:t> </a:t>
            </a:r>
            <a:r>
              <a:rPr lang="en-CA" i="1" kern="1200" dirty="0">
                <a:effectLst/>
              </a:rPr>
              <a:t>options </a:t>
            </a:r>
            <a:r>
              <a:rPr lang="en-CA" i="1" dirty="0"/>
              <a:t>à explorer pour </a:t>
            </a:r>
            <a:r>
              <a:rPr lang="en-CA" i="1" dirty="0" err="1"/>
              <a:t>atténuer</a:t>
            </a:r>
            <a:r>
              <a:rPr lang="en-CA" i="1" dirty="0"/>
              <a:t> le </a:t>
            </a:r>
            <a:r>
              <a:rPr lang="en-CA" i="1" dirty="0" err="1"/>
              <a:t>problème</a:t>
            </a:r>
            <a:r>
              <a:rPr lang="en-CA" i="1" kern="1200" dirty="0">
                <a:effectLst/>
              </a:rPr>
              <a:t>. </a:t>
            </a:r>
            <a:r>
              <a:rPr lang="en-CA" i="1" dirty="0" err="1"/>
              <a:t>Premièrement</a:t>
            </a:r>
            <a:r>
              <a:rPr lang="en-CA" i="1" kern="1200" dirty="0">
                <a:effectLst/>
              </a:rPr>
              <a:t>, </a:t>
            </a:r>
            <a:r>
              <a:rPr lang="en-CA" i="1" dirty="0"/>
              <a:t>nous </a:t>
            </a:r>
            <a:r>
              <a:rPr lang="en-CA" i="1" dirty="0" err="1"/>
              <a:t>devons</a:t>
            </a:r>
            <a:r>
              <a:rPr lang="en-CA" i="1" dirty="0"/>
              <a:t> changer la </a:t>
            </a:r>
            <a:r>
              <a:rPr lang="en-CA" i="1" dirty="0" err="1"/>
              <a:t>façon</a:t>
            </a:r>
            <a:r>
              <a:rPr lang="en-CA" i="1" dirty="0"/>
              <a:t> </a:t>
            </a:r>
            <a:r>
              <a:rPr lang="en-CA" i="1" dirty="0" err="1"/>
              <a:t>dont</a:t>
            </a:r>
            <a:r>
              <a:rPr lang="en-CA" i="1" dirty="0"/>
              <a:t> la </a:t>
            </a:r>
            <a:r>
              <a:rPr lang="en-CA" i="1" dirty="0" err="1"/>
              <a:t>technologie</a:t>
            </a:r>
            <a:r>
              <a:rPr lang="en-CA" i="1" dirty="0"/>
              <a:t> </a:t>
            </a:r>
            <a:r>
              <a:rPr lang="en-CA" i="1" dirty="0" err="1"/>
              <a:t>est</a:t>
            </a:r>
            <a:r>
              <a:rPr lang="en-CA" i="1" dirty="0"/>
              <a:t> </a:t>
            </a:r>
            <a:r>
              <a:rPr lang="en-CA" i="1" dirty="0" err="1"/>
              <a:t>financée</a:t>
            </a:r>
            <a:r>
              <a:rPr lang="en-CA" i="1" kern="1200" dirty="0">
                <a:effectLst/>
              </a:rPr>
              <a:t>. </a:t>
            </a:r>
            <a:r>
              <a:rPr lang="en-CA" i="1" dirty="0" err="1"/>
              <a:t>Historiquement</a:t>
            </a:r>
            <a:r>
              <a:rPr lang="en-CA" i="1" kern="1200" dirty="0">
                <a:effectLst/>
              </a:rPr>
              <a:t>, </a:t>
            </a:r>
            <a:r>
              <a:rPr lang="en-CA" i="1" dirty="0" err="1"/>
              <a:t>l’intelligence</a:t>
            </a:r>
            <a:r>
              <a:rPr lang="en-CA" i="1" dirty="0"/>
              <a:t> </a:t>
            </a:r>
            <a:r>
              <a:rPr lang="en-CA" i="1" dirty="0" err="1"/>
              <a:t>artificielle</a:t>
            </a:r>
            <a:r>
              <a:rPr lang="en-CA" i="1" dirty="0"/>
              <a:t> et </a:t>
            </a:r>
            <a:r>
              <a:rPr lang="en-CA" i="1" dirty="0" err="1"/>
              <a:t>d’autres</a:t>
            </a:r>
            <a:r>
              <a:rPr lang="en-CA" i="1" dirty="0"/>
              <a:t> </a:t>
            </a:r>
            <a:r>
              <a:rPr lang="en-CA" i="1" kern="1200" dirty="0">
                <a:effectLst/>
              </a:rPr>
              <a:t>technologies </a:t>
            </a:r>
            <a:r>
              <a:rPr lang="en-CA" i="1" dirty="0" err="1"/>
              <a:t>ont</a:t>
            </a:r>
            <a:r>
              <a:rPr lang="en-CA" i="1" dirty="0"/>
              <a:t> </a:t>
            </a:r>
            <a:r>
              <a:rPr lang="en-CA" i="1" dirty="0" err="1"/>
              <a:t>été</a:t>
            </a:r>
            <a:r>
              <a:rPr lang="en-CA" i="1" dirty="0"/>
              <a:t> </a:t>
            </a:r>
            <a:r>
              <a:rPr lang="en-CA" i="1" dirty="0" err="1"/>
              <a:t>financées</a:t>
            </a:r>
            <a:r>
              <a:rPr lang="en-CA" i="1" dirty="0"/>
              <a:t> par </a:t>
            </a:r>
            <a:r>
              <a:rPr lang="en-CA" i="1" dirty="0" err="1"/>
              <a:t>l’une</a:t>
            </a:r>
            <a:r>
              <a:rPr lang="en-CA" i="1" dirty="0"/>
              <a:t> des deux </a:t>
            </a:r>
            <a:r>
              <a:rPr lang="en-CA" i="1" dirty="0" err="1"/>
              <a:t>filières</a:t>
            </a:r>
            <a:r>
              <a:rPr lang="en-CA" i="1" dirty="0"/>
              <a:t> </a:t>
            </a:r>
            <a:r>
              <a:rPr lang="en-CA" i="1" dirty="0" err="1"/>
              <a:t>suivantes</a:t>
            </a:r>
            <a:r>
              <a:rPr lang="en-CA" i="1" dirty="0"/>
              <a:t> </a:t>
            </a:r>
            <a:r>
              <a:rPr lang="en-CA" i="1" kern="1200" dirty="0">
                <a:effectLst/>
              </a:rPr>
              <a:t>: </a:t>
            </a:r>
            <a:r>
              <a:rPr lang="en-CA" i="1" dirty="0"/>
              <a:t>la guerre </a:t>
            </a:r>
            <a:r>
              <a:rPr lang="en-CA" i="1" dirty="0" err="1"/>
              <a:t>ou</a:t>
            </a:r>
            <a:r>
              <a:rPr lang="en-CA" i="1" dirty="0"/>
              <a:t> les </a:t>
            </a:r>
            <a:r>
              <a:rPr lang="en-CA" i="1" dirty="0" err="1"/>
              <a:t>grandes</a:t>
            </a:r>
            <a:r>
              <a:rPr lang="en-CA" i="1" dirty="0"/>
              <a:t> </a:t>
            </a:r>
            <a:r>
              <a:rPr lang="en-CA" i="1" dirty="0" err="1"/>
              <a:t>entreprises</a:t>
            </a:r>
            <a:r>
              <a:rPr lang="en-CA" i="1" dirty="0"/>
              <a:t> </a:t>
            </a:r>
            <a:r>
              <a:rPr lang="en-CA" i="1" dirty="0" err="1"/>
              <a:t>en</a:t>
            </a:r>
            <a:r>
              <a:rPr lang="en-CA" i="1" dirty="0"/>
              <a:t> </a:t>
            </a:r>
            <a:r>
              <a:rPr lang="en-CA" i="1" dirty="0" err="1"/>
              <a:t>quête</a:t>
            </a:r>
            <a:r>
              <a:rPr lang="en-CA" i="1" dirty="0"/>
              <a:t> de profit</a:t>
            </a:r>
            <a:r>
              <a:rPr lang="en-CA" i="1" kern="1200" dirty="0">
                <a:effectLst/>
              </a:rPr>
              <a:t>. </a:t>
            </a:r>
            <a:r>
              <a:rPr lang="en-CA" i="1" dirty="0"/>
              <a:t>La guerre </a:t>
            </a:r>
            <a:r>
              <a:rPr lang="en-CA" i="1" dirty="0" err="1"/>
              <a:t>peut</a:t>
            </a:r>
            <a:r>
              <a:rPr lang="en-CA" i="1" dirty="0"/>
              <a:t> </a:t>
            </a:r>
            <a:r>
              <a:rPr lang="en-CA" i="1" dirty="0" err="1"/>
              <a:t>sembler</a:t>
            </a:r>
            <a:r>
              <a:rPr lang="en-CA" i="1" dirty="0"/>
              <a:t> </a:t>
            </a:r>
            <a:r>
              <a:rPr lang="en-CA" i="1" dirty="0" err="1"/>
              <a:t>une</a:t>
            </a:r>
            <a:r>
              <a:rPr lang="en-CA" i="1" dirty="0"/>
              <a:t> source de </a:t>
            </a:r>
            <a:r>
              <a:rPr lang="en-CA" i="1" dirty="0" err="1"/>
              <a:t>financement</a:t>
            </a:r>
            <a:r>
              <a:rPr lang="en-CA" i="1" dirty="0"/>
              <a:t> </a:t>
            </a:r>
            <a:r>
              <a:rPr lang="en-CA" i="1" dirty="0" err="1"/>
              <a:t>incongrue</a:t>
            </a:r>
            <a:r>
              <a:rPr lang="en-CA" i="1" kern="1200" dirty="0">
                <a:effectLst/>
              </a:rPr>
              <a:t>, </a:t>
            </a:r>
            <a:r>
              <a:rPr lang="en-CA" i="1" dirty="0" err="1"/>
              <a:t>mais</a:t>
            </a:r>
            <a:r>
              <a:rPr lang="en-CA" i="1" kern="1200" dirty="0">
                <a:effectLst/>
              </a:rPr>
              <a:t>, </a:t>
            </a:r>
            <a:r>
              <a:rPr lang="en-CA" i="1" dirty="0"/>
              <a:t>par </a:t>
            </a:r>
            <a:r>
              <a:rPr lang="en-CA" i="1" dirty="0" err="1"/>
              <a:t>exemple</a:t>
            </a:r>
            <a:r>
              <a:rPr lang="en-CA" i="1" kern="1200" dirty="0">
                <a:effectLst/>
              </a:rPr>
              <a:t>, Internet </a:t>
            </a:r>
            <a:r>
              <a:rPr lang="en-CA" i="1" dirty="0" err="1"/>
              <a:t>tel</a:t>
            </a:r>
            <a:r>
              <a:rPr lang="en-CA" i="1" dirty="0"/>
              <a:t> que nous le </a:t>
            </a:r>
            <a:r>
              <a:rPr lang="en-CA" i="1" dirty="0" err="1"/>
              <a:t>connaissons</a:t>
            </a:r>
            <a:r>
              <a:rPr lang="en-CA" i="1" dirty="0"/>
              <a:t> </a:t>
            </a:r>
            <a:r>
              <a:rPr lang="en-CA" i="1" dirty="0" err="1"/>
              <a:t>aujourd’hui</a:t>
            </a:r>
            <a:r>
              <a:rPr lang="en-CA" i="1" dirty="0"/>
              <a:t> a </a:t>
            </a:r>
            <a:r>
              <a:rPr lang="en-CA" i="1" dirty="0" err="1"/>
              <a:t>été</a:t>
            </a:r>
            <a:r>
              <a:rPr lang="en-CA" i="1" dirty="0"/>
              <a:t> </a:t>
            </a:r>
            <a:r>
              <a:rPr lang="en-CA" i="1" dirty="0" err="1"/>
              <a:t>inventé</a:t>
            </a:r>
            <a:r>
              <a:rPr lang="en-CA" i="1" dirty="0"/>
              <a:t> par le </a:t>
            </a:r>
            <a:r>
              <a:rPr lang="en-CA" i="1" dirty="0" err="1"/>
              <a:t>ministère</a:t>
            </a:r>
            <a:r>
              <a:rPr lang="en-CA" i="1" dirty="0"/>
              <a:t> </a:t>
            </a:r>
            <a:r>
              <a:rPr lang="en-CA" i="1" dirty="0" err="1"/>
              <a:t>américain</a:t>
            </a:r>
            <a:r>
              <a:rPr lang="en-CA" i="1" dirty="0"/>
              <a:t> de la Défense, qui </a:t>
            </a:r>
            <a:r>
              <a:rPr lang="en-CA" i="1" dirty="0" err="1"/>
              <a:t>craignait</a:t>
            </a:r>
            <a:r>
              <a:rPr lang="en-CA" i="1" dirty="0"/>
              <a:t> que </a:t>
            </a:r>
            <a:r>
              <a:rPr lang="en-CA" i="1" dirty="0" err="1"/>
              <a:t>l’Union</a:t>
            </a:r>
            <a:r>
              <a:rPr lang="en-CA" i="1" dirty="0"/>
              <a:t> </a:t>
            </a:r>
            <a:r>
              <a:rPr lang="en-CA" i="1" dirty="0" err="1"/>
              <a:t>soviétique</a:t>
            </a:r>
            <a:r>
              <a:rPr lang="en-CA" i="1" dirty="0"/>
              <a:t> </a:t>
            </a:r>
            <a:r>
              <a:rPr lang="en-CA" i="1" dirty="0" err="1"/>
              <a:t>n’attaque</a:t>
            </a:r>
            <a:r>
              <a:rPr lang="en-CA" i="1" dirty="0"/>
              <a:t> les communications </a:t>
            </a:r>
            <a:r>
              <a:rPr lang="en-CA" i="1" dirty="0" err="1"/>
              <a:t>téléphoniques</a:t>
            </a:r>
            <a:r>
              <a:rPr lang="en-CA" i="1" dirty="0"/>
              <a:t> après </a:t>
            </a:r>
            <a:r>
              <a:rPr lang="en-CA" i="1" dirty="0" err="1"/>
              <a:t>avoir</a:t>
            </a:r>
            <a:r>
              <a:rPr lang="en-CA" i="1" dirty="0"/>
              <a:t> </a:t>
            </a:r>
            <a:r>
              <a:rPr lang="en-CA" i="1" dirty="0" err="1"/>
              <a:t>lancé</a:t>
            </a:r>
            <a:r>
              <a:rPr lang="en-CA" i="1" dirty="0"/>
              <a:t> les tout premiers </a:t>
            </a:r>
            <a:r>
              <a:rPr lang="en-CA" i="1" kern="1200" dirty="0">
                <a:effectLst/>
              </a:rPr>
              <a:t>satellites </a:t>
            </a:r>
            <a:r>
              <a:rPr lang="en-CA" i="1" dirty="0" err="1"/>
              <a:t>artificiels</a:t>
            </a:r>
            <a:r>
              <a:rPr lang="en-CA" i="1" kern="1200" dirty="0">
                <a:effectLst/>
              </a:rPr>
              <a:t>. </a:t>
            </a:r>
            <a:r>
              <a:rPr lang="en-CA" i="1" dirty="0" err="1"/>
              <a:t>Deuxièmement</a:t>
            </a:r>
            <a:r>
              <a:rPr lang="en-CA" i="1" kern="1200" dirty="0">
                <a:effectLst/>
              </a:rPr>
              <a:t>, </a:t>
            </a:r>
            <a:r>
              <a:rPr lang="en-CA" i="1" dirty="0" err="1"/>
              <a:t>en</a:t>
            </a:r>
            <a:r>
              <a:rPr lang="en-CA" i="1" dirty="0"/>
              <a:t> </a:t>
            </a:r>
            <a:r>
              <a:rPr lang="en-CA" i="1" dirty="0" err="1"/>
              <a:t>connaissant</a:t>
            </a:r>
            <a:r>
              <a:rPr lang="en-CA" i="1" dirty="0"/>
              <a:t> le </a:t>
            </a:r>
            <a:r>
              <a:rPr lang="en-CA" i="1" dirty="0" err="1"/>
              <a:t>fonctionnement</a:t>
            </a:r>
            <a:r>
              <a:rPr lang="en-CA" i="1" dirty="0"/>
              <a:t> de </a:t>
            </a:r>
            <a:r>
              <a:rPr lang="en-CA" i="1" dirty="0" err="1"/>
              <a:t>ces</a:t>
            </a:r>
            <a:r>
              <a:rPr lang="en-CA" i="1" dirty="0"/>
              <a:t> </a:t>
            </a:r>
            <a:r>
              <a:rPr lang="en-CA" i="1" dirty="0" err="1"/>
              <a:t>systèmes</a:t>
            </a:r>
            <a:r>
              <a:rPr lang="en-CA" i="1" kern="1200" dirty="0">
                <a:effectLst/>
              </a:rPr>
              <a:t>, </a:t>
            </a:r>
            <a:r>
              <a:rPr lang="en-CA" i="1" dirty="0"/>
              <a:t>nous </a:t>
            </a:r>
            <a:r>
              <a:rPr lang="en-CA" i="1" dirty="0" err="1"/>
              <a:t>pouvons</a:t>
            </a:r>
            <a:r>
              <a:rPr lang="en-CA" i="1" dirty="0"/>
              <a:t> modifier et</a:t>
            </a:r>
            <a:r>
              <a:rPr lang="en-CA" i="1" kern="1200" dirty="0">
                <a:effectLst/>
              </a:rPr>
              <a:t>/</a:t>
            </a:r>
            <a:r>
              <a:rPr lang="en-CA" i="1" dirty="0" err="1"/>
              <a:t>ou</a:t>
            </a:r>
            <a:r>
              <a:rPr lang="en-CA" i="1" dirty="0"/>
              <a:t> adapter les </a:t>
            </a:r>
            <a:r>
              <a:rPr lang="en-CA" i="1" dirty="0" err="1"/>
              <a:t>lois</a:t>
            </a:r>
            <a:r>
              <a:rPr lang="en-CA" i="1" dirty="0"/>
              <a:t> locales et </a:t>
            </a:r>
            <a:r>
              <a:rPr lang="en-CA" i="1" dirty="0" err="1"/>
              <a:t>nationales</a:t>
            </a:r>
            <a:r>
              <a:rPr lang="en-CA" i="1" dirty="0"/>
              <a:t> sur la vie </a:t>
            </a:r>
            <a:r>
              <a:rPr lang="en-CA" i="1" dirty="0" err="1"/>
              <a:t>privée</a:t>
            </a:r>
            <a:r>
              <a:rPr lang="en-CA" i="1" dirty="0"/>
              <a:t> </a:t>
            </a:r>
            <a:r>
              <a:rPr lang="en-CA" i="1" kern="1200" dirty="0">
                <a:effectLst/>
              </a:rPr>
              <a:t>(</a:t>
            </a:r>
            <a:r>
              <a:rPr lang="en-CA" i="1" dirty="0"/>
              <a:t>les </a:t>
            </a:r>
            <a:r>
              <a:rPr lang="en-CA" i="1" dirty="0" err="1"/>
              <a:t>rendre</a:t>
            </a:r>
            <a:r>
              <a:rPr lang="en-CA" i="1" dirty="0"/>
              <a:t> plus </a:t>
            </a:r>
            <a:r>
              <a:rPr lang="en-CA" i="1" dirty="0" err="1"/>
              <a:t>strictes</a:t>
            </a:r>
            <a:r>
              <a:rPr lang="en-CA" i="1" kern="1200" dirty="0">
                <a:effectLst/>
              </a:rPr>
              <a:t>) </a:t>
            </a:r>
            <a:r>
              <a:rPr lang="en-CA" i="1" dirty="0" err="1"/>
              <a:t>en</a:t>
            </a:r>
            <a:r>
              <a:rPr lang="en-CA" i="1" dirty="0"/>
              <a:t> </a:t>
            </a:r>
            <a:r>
              <a:rPr lang="en-CA" i="1" dirty="0" err="1"/>
              <a:t>votant</a:t>
            </a:r>
            <a:r>
              <a:rPr lang="en-CA" i="1" dirty="0"/>
              <a:t> pour des </a:t>
            </a:r>
            <a:r>
              <a:rPr lang="en-CA" i="1" kern="1200" dirty="0">
                <a:effectLst/>
              </a:rPr>
              <a:t>candidates </a:t>
            </a:r>
            <a:r>
              <a:rPr lang="en-CA" i="1" dirty="0"/>
              <a:t>et </a:t>
            </a:r>
            <a:r>
              <a:rPr lang="en-CA" i="1" dirty="0" err="1"/>
              <a:t>candidats</a:t>
            </a:r>
            <a:r>
              <a:rPr lang="en-CA" i="1" dirty="0"/>
              <a:t> qui </a:t>
            </a:r>
            <a:r>
              <a:rPr lang="en-CA" i="1" dirty="0" err="1"/>
              <a:t>ont</a:t>
            </a:r>
            <a:r>
              <a:rPr lang="en-CA" i="1" dirty="0"/>
              <a:t> des </a:t>
            </a:r>
            <a:r>
              <a:rPr lang="en-CA" i="1" dirty="0" err="1"/>
              <a:t>projets</a:t>
            </a:r>
            <a:r>
              <a:rPr lang="en-CA" i="1" dirty="0"/>
              <a:t> de </a:t>
            </a:r>
            <a:r>
              <a:rPr lang="en-CA" i="1" dirty="0" err="1"/>
              <a:t>réforme</a:t>
            </a:r>
            <a:r>
              <a:rPr lang="en-CA" i="1" dirty="0"/>
              <a:t> </a:t>
            </a:r>
            <a:r>
              <a:rPr lang="en-CA" i="1" dirty="0" err="1"/>
              <a:t>concrets</a:t>
            </a:r>
            <a:r>
              <a:rPr lang="en-CA" i="1" kern="1200" dirty="0">
                <a:effectLst/>
              </a:rPr>
              <a:t>. </a:t>
            </a:r>
            <a:r>
              <a:rPr lang="en-CA" i="1" dirty="0"/>
              <a:t>Il </a:t>
            </a:r>
            <a:r>
              <a:rPr lang="en-CA" i="1" dirty="0" err="1"/>
              <a:t>est</a:t>
            </a:r>
            <a:r>
              <a:rPr lang="en-CA" i="1" dirty="0"/>
              <a:t> </a:t>
            </a:r>
            <a:r>
              <a:rPr lang="en-CA" i="1" kern="1200" dirty="0">
                <a:effectLst/>
              </a:rPr>
              <a:t>important </a:t>
            </a:r>
            <a:r>
              <a:rPr lang="en-CA" i="1" dirty="0"/>
              <a:t>de se rappeler que </a:t>
            </a:r>
            <a:r>
              <a:rPr lang="en-CA" i="1" dirty="0" err="1"/>
              <a:t>chaque</a:t>
            </a:r>
            <a:r>
              <a:rPr lang="en-CA" i="1" dirty="0"/>
              <a:t> pays a des </a:t>
            </a:r>
            <a:r>
              <a:rPr lang="en-CA" i="1" dirty="0" err="1"/>
              <a:t>lois</a:t>
            </a:r>
            <a:r>
              <a:rPr lang="en-CA" i="1" dirty="0"/>
              <a:t> </a:t>
            </a:r>
            <a:r>
              <a:rPr lang="en-CA" i="1" dirty="0" err="1"/>
              <a:t>différentes</a:t>
            </a:r>
            <a:r>
              <a:rPr lang="en-CA" i="1" dirty="0"/>
              <a:t> </a:t>
            </a:r>
            <a:r>
              <a:rPr lang="en-CA" i="1" dirty="0" err="1"/>
              <a:t>en</a:t>
            </a:r>
            <a:r>
              <a:rPr lang="en-CA" i="1" dirty="0"/>
              <a:t> matière de protection de la vie </a:t>
            </a:r>
            <a:r>
              <a:rPr lang="en-CA" i="1" dirty="0" err="1"/>
              <a:t>privée</a:t>
            </a:r>
            <a:r>
              <a:rPr lang="en-CA" i="1" kern="1200" dirty="0">
                <a:effectLst/>
              </a:rPr>
              <a:t>. </a:t>
            </a:r>
            <a:r>
              <a:rPr lang="en-CA" i="1" dirty="0"/>
              <a:t>Par </a:t>
            </a:r>
            <a:r>
              <a:rPr lang="en-CA" i="1" dirty="0" err="1"/>
              <a:t>exemple</a:t>
            </a:r>
            <a:r>
              <a:rPr lang="en-CA" i="1" kern="1200" dirty="0">
                <a:effectLst/>
              </a:rPr>
              <a:t>, </a:t>
            </a:r>
            <a:r>
              <a:rPr lang="en-CA" i="1" dirty="0" err="1"/>
              <a:t>en</a:t>
            </a:r>
            <a:r>
              <a:rPr lang="en-CA" i="1" dirty="0"/>
              <a:t> vertu du </a:t>
            </a:r>
            <a:r>
              <a:rPr lang="en-CA" i="1" kern="1200" dirty="0">
                <a:effectLst/>
              </a:rPr>
              <a:t>GDPR (</a:t>
            </a:r>
            <a:r>
              <a:rPr lang="en-CA" i="1" dirty="0" err="1"/>
              <a:t>une</a:t>
            </a:r>
            <a:r>
              <a:rPr lang="en-CA" i="1" dirty="0"/>
              <a:t> </a:t>
            </a:r>
            <a:r>
              <a:rPr lang="en-CA" i="1" dirty="0" err="1"/>
              <a:t>loi</a:t>
            </a:r>
            <a:r>
              <a:rPr lang="en-CA" i="1" dirty="0"/>
              <a:t> </a:t>
            </a:r>
            <a:r>
              <a:rPr lang="en-CA" i="1" dirty="0" err="1"/>
              <a:t>européenne</a:t>
            </a:r>
            <a:r>
              <a:rPr lang="en-CA" i="1" dirty="0"/>
              <a:t> </a:t>
            </a:r>
            <a:r>
              <a:rPr lang="en-CA" i="1" dirty="0" err="1"/>
              <a:t>régissant</a:t>
            </a:r>
            <a:r>
              <a:rPr lang="en-CA" i="1" dirty="0"/>
              <a:t> la </a:t>
            </a:r>
            <a:r>
              <a:rPr lang="en-CA" i="1" dirty="0" err="1"/>
              <a:t>confidentialité</a:t>
            </a:r>
            <a:r>
              <a:rPr lang="en-CA" i="1" dirty="0"/>
              <a:t> des </a:t>
            </a:r>
            <a:r>
              <a:rPr lang="en-CA" i="1" dirty="0" err="1"/>
              <a:t>données</a:t>
            </a:r>
            <a:r>
              <a:rPr lang="en-CA" i="1" kern="1200" dirty="0">
                <a:effectLst/>
              </a:rPr>
              <a:t>), </a:t>
            </a:r>
            <a:r>
              <a:rPr lang="en-CA" i="1" dirty="0"/>
              <a:t>le </a:t>
            </a:r>
            <a:r>
              <a:rPr lang="en-CA" i="1" dirty="0" err="1"/>
              <a:t>groupe</a:t>
            </a:r>
            <a:r>
              <a:rPr lang="en-CA" i="1" dirty="0"/>
              <a:t> </a:t>
            </a:r>
            <a:r>
              <a:rPr lang="en-CA" i="1" dirty="0" err="1"/>
              <a:t>sanguin</a:t>
            </a:r>
            <a:r>
              <a:rPr lang="en-CA" i="1" kern="1200" dirty="0">
                <a:effectLst/>
              </a:rPr>
              <a:t>, </a:t>
            </a:r>
            <a:r>
              <a:rPr lang="en-CA" i="1" dirty="0"/>
              <a:t>la </a:t>
            </a:r>
            <a:r>
              <a:rPr lang="en-CA" i="1" kern="1200" dirty="0">
                <a:effectLst/>
              </a:rPr>
              <a:t>race </a:t>
            </a:r>
            <a:r>
              <a:rPr lang="en-CA" i="1" dirty="0"/>
              <a:t>et </a:t>
            </a:r>
            <a:r>
              <a:rPr lang="en-CA" i="1" dirty="0" err="1"/>
              <a:t>l’origine</a:t>
            </a:r>
            <a:r>
              <a:rPr lang="en-CA" i="1" dirty="0"/>
              <a:t> </a:t>
            </a:r>
            <a:r>
              <a:rPr lang="en-CA" i="1" dirty="0" err="1"/>
              <a:t>ethnique</a:t>
            </a:r>
            <a:r>
              <a:rPr lang="en-CA" i="1" kern="1200" dirty="0">
                <a:effectLst/>
              </a:rPr>
              <a:t>, </a:t>
            </a:r>
            <a:r>
              <a:rPr lang="en-CA" i="1" dirty="0"/>
              <a:t>de </a:t>
            </a:r>
            <a:r>
              <a:rPr lang="en-CA" i="1" dirty="0" err="1"/>
              <a:t>même</a:t>
            </a:r>
            <a:r>
              <a:rPr lang="en-CA" i="1" dirty="0"/>
              <a:t> que les </a:t>
            </a:r>
            <a:r>
              <a:rPr lang="en-CA" i="1" kern="1200" dirty="0">
                <a:effectLst/>
              </a:rPr>
              <a:t>opinions, </a:t>
            </a:r>
            <a:r>
              <a:rPr lang="en-CA" i="1" dirty="0"/>
              <a:t>les </a:t>
            </a:r>
            <a:r>
              <a:rPr lang="en-CA" i="1" dirty="0" err="1"/>
              <a:t>commentaires</a:t>
            </a:r>
            <a:r>
              <a:rPr lang="en-CA" i="1" dirty="0"/>
              <a:t> et le </a:t>
            </a:r>
            <a:r>
              <a:rPr lang="en-CA" i="1" dirty="0" err="1"/>
              <a:t>statut</a:t>
            </a:r>
            <a:r>
              <a:rPr lang="en-CA" i="1" dirty="0"/>
              <a:t> </a:t>
            </a:r>
            <a:r>
              <a:rPr lang="en-CA" i="1" kern="1200" dirty="0">
                <a:effectLst/>
              </a:rPr>
              <a:t>social, </a:t>
            </a:r>
            <a:r>
              <a:rPr lang="en-CA" i="1" dirty="0" err="1"/>
              <a:t>sont</a:t>
            </a:r>
            <a:r>
              <a:rPr lang="en-CA" i="1" dirty="0"/>
              <a:t> </a:t>
            </a:r>
            <a:r>
              <a:rPr lang="en-CA" i="1" dirty="0" err="1"/>
              <a:t>tous</a:t>
            </a:r>
            <a:r>
              <a:rPr lang="en-CA" i="1" dirty="0"/>
              <a:t> </a:t>
            </a:r>
            <a:r>
              <a:rPr lang="en-CA" i="1" dirty="0" err="1"/>
              <a:t>considérés</a:t>
            </a:r>
            <a:r>
              <a:rPr lang="en-CA" i="1" dirty="0"/>
              <a:t> </a:t>
            </a:r>
            <a:r>
              <a:rPr lang="en-CA" i="1" dirty="0" err="1"/>
              <a:t>comme</a:t>
            </a:r>
            <a:r>
              <a:rPr lang="en-CA" i="1" dirty="0"/>
              <a:t> des </a:t>
            </a:r>
            <a:r>
              <a:rPr lang="en-CA" i="1" dirty="0" err="1"/>
              <a:t>données</a:t>
            </a:r>
            <a:r>
              <a:rPr lang="en-CA" i="1" dirty="0"/>
              <a:t> </a:t>
            </a:r>
            <a:r>
              <a:rPr lang="en-CA" i="1" dirty="0" err="1"/>
              <a:t>personnelles</a:t>
            </a:r>
            <a:r>
              <a:rPr lang="en-CA" i="1" dirty="0"/>
              <a:t>, </a:t>
            </a:r>
            <a:r>
              <a:rPr lang="en-CA" i="1" dirty="0" err="1"/>
              <a:t>alors</a:t>
            </a:r>
            <a:r>
              <a:rPr lang="en-CA" i="1" dirty="0"/>
              <a:t> </a:t>
            </a:r>
            <a:r>
              <a:rPr lang="en-CA" i="1" dirty="0" err="1"/>
              <a:t>qu’en</a:t>
            </a:r>
            <a:r>
              <a:rPr lang="en-CA" i="1" dirty="0"/>
              <a:t> vertu de la </a:t>
            </a:r>
            <a:r>
              <a:rPr lang="en-CA" i="1" dirty="0" err="1"/>
              <a:t>loi</a:t>
            </a:r>
            <a:r>
              <a:rPr lang="en-CA" i="1" dirty="0"/>
              <a:t> </a:t>
            </a:r>
            <a:r>
              <a:rPr lang="en-CA" i="1" dirty="0" err="1"/>
              <a:t>canadienne</a:t>
            </a:r>
            <a:r>
              <a:rPr lang="en-CA" i="1" dirty="0"/>
              <a:t> </a:t>
            </a:r>
            <a:r>
              <a:rPr lang="en-CA" i="1" dirty="0" err="1"/>
              <a:t>correspondante</a:t>
            </a:r>
            <a:r>
              <a:rPr lang="en-CA" i="1" kern="1200" dirty="0">
                <a:effectLst/>
              </a:rPr>
              <a:t>, </a:t>
            </a:r>
            <a:r>
              <a:rPr lang="en-CA" i="1" dirty="0"/>
              <a:t>la LPRPDE</a:t>
            </a:r>
            <a:r>
              <a:rPr lang="en-CA" i="1" kern="1200" dirty="0">
                <a:effectLst/>
              </a:rPr>
              <a:t>, </a:t>
            </a:r>
            <a:r>
              <a:rPr lang="en-CA" i="1" dirty="0" err="1"/>
              <a:t>ils</a:t>
            </a:r>
            <a:r>
              <a:rPr lang="en-CA" i="1" dirty="0"/>
              <a:t> ne le </a:t>
            </a:r>
            <a:r>
              <a:rPr lang="en-CA" i="1" dirty="0" err="1"/>
              <a:t>sont</a:t>
            </a:r>
            <a:r>
              <a:rPr lang="en-CA" i="1" dirty="0"/>
              <a:t> pas</a:t>
            </a:r>
            <a:r>
              <a:rPr lang="en-CA" i="1" kern="1200" dirty="0">
                <a:effectLst/>
              </a:rPr>
              <a:t>.</a:t>
            </a:r>
            <a:endParaRPr lang="en-US" dirty="0"/>
          </a:p>
        </p:txBody>
      </p:sp>
      <p:sp>
        <p:nvSpPr>
          <p:cNvPr id="4" name="Slide Number Placeholder 3"/>
          <p:cNvSpPr>
            <a:spLocks noGrp="1"/>
          </p:cNvSpPr>
          <p:nvPr>
            <p:ph type="sldNum" sz="quarter" idx="5"/>
          </p:nvPr>
        </p:nvSpPr>
        <p:spPr/>
        <p:txBody>
          <a:bodyPr/>
          <a:lstStyle/>
          <a:p>
            <a:fld id="{2D6C0F6B-90C6-CD41-AF20-328E4F0F7295}" type="slidenum">
              <a:rPr lang="en-US" smtClean="0"/>
              <a:t>13</a:t>
            </a:fld>
            <a:endParaRPr lang="en-US"/>
          </a:p>
        </p:txBody>
      </p:sp>
    </p:spTree>
    <p:extLst>
      <p:ext uri="{BB962C8B-B14F-4D97-AF65-F5344CB8AC3E}">
        <p14:creationId xmlns:p14="http://schemas.microsoft.com/office/powerpoint/2010/main" val="33052023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i="1" dirty="0"/>
              <a:t>Une personne à suivre : </a:t>
            </a:r>
            <a:r>
              <a:rPr lang="fr-CA" i="1" dirty="0" err="1"/>
              <a:t>Shoshana</a:t>
            </a:r>
            <a:r>
              <a:rPr lang="fr-CA" i="1" dirty="0"/>
              <a:t> </a:t>
            </a:r>
            <a:r>
              <a:rPr lang="fr-CA" i="1" dirty="0" err="1"/>
              <a:t>Zuboff</a:t>
            </a:r>
            <a:endParaRPr lang="en-CA" dirty="0" err="1"/>
          </a:p>
          <a:p>
            <a:r>
              <a:rPr lang="fr-CA" dirty="0"/>
              <a:t>Bien que d’autres avant elle aient étudié le sujet</a:t>
            </a:r>
            <a:r>
              <a:rPr lang="fr-CA" kern="1200" dirty="0">
                <a:effectLst/>
              </a:rPr>
              <a:t>, </a:t>
            </a:r>
            <a:r>
              <a:rPr lang="fr-CA" dirty="0"/>
              <a:t>c’est </a:t>
            </a:r>
            <a:r>
              <a:rPr lang="fr-CA" dirty="0" err="1"/>
              <a:t>Shoshana</a:t>
            </a:r>
            <a:r>
              <a:rPr lang="fr-CA" i="1" dirty="0"/>
              <a:t> </a:t>
            </a:r>
            <a:r>
              <a:rPr lang="fr-CA" kern="1200" dirty="0" err="1">
                <a:effectLst/>
              </a:rPr>
              <a:t>Zuboff</a:t>
            </a:r>
            <a:r>
              <a:rPr lang="fr-CA" kern="1200" dirty="0">
                <a:effectLst/>
              </a:rPr>
              <a:t> </a:t>
            </a:r>
            <a:r>
              <a:rPr lang="fr-CA" dirty="0"/>
              <a:t>qui a inventé le terme « capitalisme de surveillance ». Elle est auteure</a:t>
            </a:r>
            <a:r>
              <a:rPr lang="fr-CA" kern="1200" dirty="0">
                <a:effectLst/>
              </a:rPr>
              <a:t>, </a:t>
            </a:r>
            <a:r>
              <a:rPr lang="fr-CA" dirty="0"/>
              <a:t>professeure à </a:t>
            </a:r>
            <a:r>
              <a:rPr lang="fr-CA" kern="1200" dirty="0">
                <a:effectLst/>
              </a:rPr>
              <a:t>Harvard </a:t>
            </a:r>
            <a:r>
              <a:rPr lang="fr-CA" dirty="0"/>
              <a:t>et psychologue sociale</a:t>
            </a:r>
            <a:r>
              <a:rPr lang="fr-CA" kern="1200" dirty="0">
                <a:effectLst/>
              </a:rPr>
              <a:t>, </a:t>
            </a:r>
            <a:r>
              <a:rPr lang="fr-CA" dirty="0"/>
              <a:t>entre autres</a:t>
            </a:r>
            <a:r>
              <a:rPr lang="fr-CA" kern="1200" dirty="0">
                <a:effectLst/>
              </a:rPr>
              <a:t>, </a:t>
            </a:r>
            <a:r>
              <a:rPr lang="fr-CA" dirty="0"/>
              <a:t>et a beaucoup écrit </a:t>
            </a:r>
            <a:r>
              <a:rPr lang="fr-CA" kern="1200" dirty="0">
                <a:effectLst/>
              </a:rPr>
              <a:t>(</a:t>
            </a:r>
            <a:r>
              <a:rPr lang="fr-CA" dirty="0"/>
              <a:t>livres</a:t>
            </a:r>
            <a:r>
              <a:rPr lang="fr-CA" kern="1200" dirty="0">
                <a:effectLst/>
              </a:rPr>
              <a:t>, </a:t>
            </a:r>
            <a:r>
              <a:rPr lang="fr-CA" dirty="0"/>
              <a:t>journaux</a:t>
            </a:r>
            <a:r>
              <a:rPr lang="fr-CA" kern="1200" dirty="0">
                <a:effectLst/>
              </a:rPr>
              <a:t>, </a:t>
            </a:r>
            <a:r>
              <a:rPr lang="fr-CA" dirty="0"/>
              <a:t>blogues</a:t>
            </a:r>
            <a:r>
              <a:rPr lang="fr-CA" kern="1200" dirty="0">
                <a:effectLst/>
              </a:rPr>
              <a:t>, etc.) </a:t>
            </a:r>
            <a:r>
              <a:rPr lang="fr-CA" dirty="0"/>
              <a:t>sur le capitalisme de </a:t>
            </a:r>
            <a:r>
              <a:rPr lang="fr-CA" kern="1200" dirty="0">
                <a:effectLst/>
              </a:rPr>
              <a:t>surveillance. </a:t>
            </a:r>
            <a:r>
              <a:rPr lang="fr-CA" dirty="0"/>
              <a:t>Elle propose de nombreuses vidéos accessibles et faciles à comprendre sur </a:t>
            </a:r>
            <a:r>
              <a:rPr lang="fr-CA" kern="1200" dirty="0">
                <a:effectLst/>
              </a:rPr>
              <a:t>YouTube</a:t>
            </a:r>
            <a:r>
              <a:rPr lang="fr-CA" dirty="0"/>
              <a:t>, où elle parle en détail de son travail</a:t>
            </a:r>
            <a:r>
              <a:rPr lang="fr-CA" kern="1200" dirty="0">
                <a:effectLst/>
              </a:rPr>
              <a:t>.</a:t>
            </a:r>
            <a:endParaRPr lang="fr-CA" dirty="0">
              <a:cs typeface="Calibri"/>
            </a:endParaRPr>
          </a:p>
          <a:p>
            <a:endParaRPr lang="en-CA" sz="1200" kern="1200" dirty="0">
              <a:solidFill>
                <a:schemeClr val="tx1"/>
              </a:solidFill>
              <a:effectLst/>
              <a:latin typeface="+mn-lt"/>
              <a:cs typeface="Calibri"/>
            </a:endParaRPr>
          </a:p>
          <a:p>
            <a:endParaRPr lang="en-US" dirty="0"/>
          </a:p>
        </p:txBody>
      </p:sp>
      <p:sp>
        <p:nvSpPr>
          <p:cNvPr id="4" name="Slide Number Placeholder 3"/>
          <p:cNvSpPr>
            <a:spLocks noGrp="1"/>
          </p:cNvSpPr>
          <p:nvPr>
            <p:ph type="sldNum" sz="quarter" idx="5"/>
          </p:nvPr>
        </p:nvSpPr>
        <p:spPr/>
        <p:txBody>
          <a:bodyPr/>
          <a:lstStyle/>
          <a:p>
            <a:fld id="{2D6C0F6B-90C6-CD41-AF20-328E4F0F7295}" type="slidenum">
              <a:rPr lang="en-US" smtClean="0"/>
              <a:t>14</a:t>
            </a:fld>
            <a:endParaRPr lang="en-US"/>
          </a:p>
        </p:txBody>
      </p:sp>
    </p:spTree>
    <p:extLst>
      <p:ext uri="{BB962C8B-B14F-4D97-AF65-F5344CB8AC3E}">
        <p14:creationId xmlns:p14="http://schemas.microsoft.com/office/powerpoint/2010/main" val="1933677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i="1" dirty="0"/>
              <a:t>Une personne à suivre </a:t>
            </a:r>
            <a:r>
              <a:rPr lang="fr-CA" i="1" kern="1200" dirty="0">
                <a:effectLst/>
              </a:rPr>
              <a:t>: </a:t>
            </a:r>
            <a:r>
              <a:rPr lang="fr-CA" i="1" kern="1200" dirty="0" err="1">
                <a:effectLst/>
              </a:rPr>
              <a:t>Timnit</a:t>
            </a:r>
            <a:r>
              <a:rPr lang="fr-CA" i="1" kern="1200" dirty="0">
                <a:effectLst/>
              </a:rPr>
              <a:t> </a:t>
            </a:r>
            <a:r>
              <a:rPr lang="fr-CA" i="1" kern="1200" dirty="0" err="1">
                <a:effectLst/>
              </a:rPr>
              <a:t>Gebru</a:t>
            </a:r>
            <a:endParaRPr lang="fr-CA" kern="1200" dirty="0" err="1">
              <a:effectLst/>
            </a:endParaRPr>
          </a:p>
          <a:p>
            <a:r>
              <a:rPr lang="fr-CA" dirty="0" err="1"/>
              <a:t>Timnit</a:t>
            </a:r>
            <a:r>
              <a:rPr lang="fr-CA" dirty="0"/>
              <a:t> </a:t>
            </a:r>
            <a:r>
              <a:rPr lang="fr-CA" kern="1200" dirty="0" err="1">
                <a:effectLst/>
              </a:rPr>
              <a:t>Gebru</a:t>
            </a:r>
            <a:r>
              <a:rPr lang="fr-CA" kern="1200" dirty="0">
                <a:effectLst/>
              </a:rPr>
              <a:t>, </a:t>
            </a:r>
            <a:r>
              <a:rPr lang="fr-CA" dirty="0"/>
              <a:t>partisane de la diversité dans la technologie</a:t>
            </a:r>
            <a:r>
              <a:rPr lang="fr-CA" kern="1200" dirty="0">
                <a:effectLst/>
              </a:rPr>
              <a:t>, </a:t>
            </a:r>
            <a:r>
              <a:rPr lang="fr-CA" dirty="0"/>
              <a:t>est une informaticienne spécialisée dans les biais algorithmiques et le forage de données</a:t>
            </a:r>
            <a:r>
              <a:rPr lang="fr-CA" kern="1200" dirty="0">
                <a:effectLst/>
              </a:rPr>
              <a:t>. </a:t>
            </a:r>
            <a:r>
              <a:rPr lang="fr-CA" dirty="0"/>
              <a:t>Elle </a:t>
            </a:r>
            <a:r>
              <a:rPr lang="fr-CA" kern="1200" dirty="0">
                <a:effectLst/>
              </a:rPr>
              <a:t>a </a:t>
            </a:r>
            <a:r>
              <a:rPr lang="fr-CA" dirty="0"/>
              <a:t>été le visage d’un grand scandale en </a:t>
            </a:r>
            <a:r>
              <a:rPr lang="fr-CA" kern="1200" dirty="0">
                <a:effectLst/>
              </a:rPr>
              <a:t>2020</a:t>
            </a:r>
            <a:r>
              <a:rPr lang="fr-CA" dirty="0"/>
              <a:t>, quand elle</a:t>
            </a:r>
            <a:r>
              <a:rPr lang="fr-CA" kern="1200" dirty="0">
                <a:effectLst/>
              </a:rPr>
              <a:t> a </a:t>
            </a:r>
            <a:r>
              <a:rPr lang="fr-CA" dirty="0"/>
              <a:t>été licenciée en tant que cadre de l’équipe d’intelligence artificielle éthique de Google après avoir été forcée de rétracter un document de recherche sur les problèmes éthiques de l’IA au sein du moteur de recherche de Google</a:t>
            </a:r>
            <a:r>
              <a:rPr lang="fr-CA" kern="1200" dirty="0">
                <a:effectLst/>
              </a:rPr>
              <a:t>. </a:t>
            </a:r>
            <a:r>
              <a:rPr lang="fr-CA" dirty="0"/>
              <a:t>Elle est cofondatrice de </a:t>
            </a:r>
            <a:r>
              <a:rPr lang="fr-CA" kern="1200" dirty="0">
                <a:effectLst/>
              </a:rPr>
              <a:t>Black in AI.</a:t>
            </a:r>
            <a:endParaRPr lang="fr-CA" dirty="0">
              <a:cs typeface="Calibri"/>
            </a:endParaRPr>
          </a:p>
          <a:p>
            <a:endParaRPr lang="en-US" sz="1200" kern="1200" dirty="0">
              <a:solidFill>
                <a:schemeClr val="tx1"/>
              </a:solidFill>
              <a:effectLst/>
              <a:latin typeface="+mn-lt"/>
              <a:cs typeface="Calibri"/>
            </a:endParaRPr>
          </a:p>
        </p:txBody>
      </p:sp>
      <p:sp>
        <p:nvSpPr>
          <p:cNvPr id="4" name="Slide Number Placeholder 3"/>
          <p:cNvSpPr>
            <a:spLocks noGrp="1"/>
          </p:cNvSpPr>
          <p:nvPr>
            <p:ph type="sldNum" sz="quarter" idx="5"/>
          </p:nvPr>
        </p:nvSpPr>
        <p:spPr/>
        <p:txBody>
          <a:bodyPr/>
          <a:lstStyle/>
          <a:p>
            <a:fld id="{2D6C0F6B-90C6-CD41-AF20-328E4F0F7295}" type="slidenum">
              <a:rPr lang="en-US" smtClean="0"/>
              <a:t>15</a:t>
            </a:fld>
            <a:endParaRPr lang="en-US"/>
          </a:p>
        </p:txBody>
      </p:sp>
    </p:spTree>
    <p:extLst>
      <p:ext uri="{BB962C8B-B14F-4D97-AF65-F5344CB8AC3E}">
        <p14:creationId xmlns:p14="http://schemas.microsoft.com/office/powerpoint/2010/main" val="12463554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i="1" dirty="0"/>
              <a:t>Un film à regarder </a:t>
            </a:r>
            <a:r>
              <a:rPr lang="fr-CA" i="1" kern="1200" dirty="0">
                <a:effectLst/>
              </a:rPr>
              <a:t>:</a:t>
            </a:r>
            <a:r>
              <a:rPr lang="fr-CA" i="1" dirty="0"/>
              <a:t> Dernières nos écrans de fumée /</a:t>
            </a:r>
            <a:r>
              <a:rPr lang="fr-CA" i="1" kern="1200" dirty="0">
                <a:effectLst/>
              </a:rPr>
              <a:t> The Social </a:t>
            </a:r>
            <a:r>
              <a:rPr lang="fr-CA" i="1" kern="1200" dirty="0" err="1">
                <a:effectLst/>
              </a:rPr>
              <a:t>Dilemma</a:t>
            </a:r>
            <a:r>
              <a:rPr lang="fr-CA" i="1" kern="1200" dirty="0">
                <a:effectLst/>
              </a:rPr>
              <a:t> (Netflix)</a:t>
            </a:r>
            <a:endParaRPr lang="fr-CA" kern="1200" dirty="0">
              <a:effectLst/>
            </a:endParaRPr>
          </a:p>
          <a:p>
            <a:r>
              <a:rPr lang="en-CA" dirty="0"/>
              <a:t>À </a:t>
            </a:r>
            <a:r>
              <a:rPr lang="en-CA" dirty="0" err="1"/>
              <a:t>voir</a:t>
            </a:r>
            <a:r>
              <a:rPr lang="en-CA" dirty="0"/>
              <a:t> </a:t>
            </a:r>
            <a:r>
              <a:rPr lang="en-CA" dirty="0" err="1"/>
              <a:t>absolument</a:t>
            </a:r>
            <a:r>
              <a:rPr lang="en-CA" kern="1200" dirty="0">
                <a:effectLst/>
              </a:rPr>
              <a:t>! </a:t>
            </a:r>
            <a:r>
              <a:rPr lang="en-CA" dirty="0"/>
              <a:t>Ce </a:t>
            </a:r>
            <a:r>
              <a:rPr lang="en-CA" dirty="0" err="1"/>
              <a:t>documentaire</a:t>
            </a:r>
            <a:r>
              <a:rPr lang="en-CA" dirty="0"/>
              <a:t> </a:t>
            </a:r>
            <a:r>
              <a:rPr lang="en-CA" dirty="0" err="1"/>
              <a:t>dramatisé</a:t>
            </a:r>
            <a:r>
              <a:rPr lang="en-CA" dirty="0"/>
              <a:t> explore comment les </a:t>
            </a:r>
            <a:r>
              <a:rPr lang="en-CA" dirty="0" err="1"/>
              <a:t>médias</a:t>
            </a:r>
            <a:r>
              <a:rPr lang="en-CA" dirty="0"/>
              <a:t> </a:t>
            </a:r>
            <a:r>
              <a:rPr lang="en-CA" dirty="0" err="1"/>
              <a:t>sociaux</a:t>
            </a:r>
            <a:r>
              <a:rPr lang="en-CA" dirty="0"/>
              <a:t> </a:t>
            </a:r>
            <a:r>
              <a:rPr lang="en-CA" dirty="0" err="1"/>
              <a:t>cultivent</a:t>
            </a:r>
            <a:r>
              <a:rPr lang="en-CA" dirty="0"/>
              <a:t> la </a:t>
            </a:r>
            <a:r>
              <a:rPr lang="en-CA" dirty="0" err="1"/>
              <a:t>dépendance</a:t>
            </a:r>
            <a:r>
              <a:rPr lang="en-CA" kern="1200" dirty="0">
                <a:effectLst/>
              </a:rPr>
              <a:t>, </a:t>
            </a:r>
            <a:r>
              <a:rPr lang="en-CA" dirty="0" err="1"/>
              <a:t>manipulent</a:t>
            </a:r>
            <a:r>
              <a:rPr lang="en-CA" dirty="0"/>
              <a:t> les opinions</a:t>
            </a:r>
            <a:r>
              <a:rPr lang="en-CA" kern="1200" dirty="0">
                <a:effectLst/>
              </a:rPr>
              <a:t>, </a:t>
            </a:r>
            <a:r>
              <a:rPr lang="en-CA" dirty="0"/>
              <a:t>les </a:t>
            </a:r>
            <a:r>
              <a:rPr lang="en-CA" dirty="0" err="1"/>
              <a:t>émotions</a:t>
            </a:r>
            <a:r>
              <a:rPr lang="en-CA" dirty="0"/>
              <a:t> et le </a:t>
            </a:r>
            <a:r>
              <a:rPr lang="en-CA" dirty="0" err="1"/>
              <a:t>comportement</a:t>
            </a:r>
            <a:r>
              <a:rPr lang="en-CA" dirty="0"/>
              <a:t> des gens</a:t>
            </a:r>
            <a:r>
              <a:rPr lang="en-CA" kern="1200" dirty="0">
                <a:effectLst/>
              </a:rPr>
              <a:t>, </a:t>
            </a:r>
            <a:r>
              <a:rPr lang="en-CA" dirty="0"/>
              <a:t>et </a:t>
            </a:r>
            <a:r>
              <a:rPr lang="en-CA" dirty="0" err="1"/>
              <a:t>répandent</a:t>
            </a:r>
            <a:r>
              <a:rPr lang="en-CA" dirty="0"/>
              <a:t> les </a:t>
            </a:r>
            <a:r>
              <a:rPr lang="en-CA" dirty="0" err="1"/>
              <a:t>théories</a:t>
            </a:r>
            <a:r>
              <a:rPr lang="en-CA" dirty="0"/>
              <a:t> </a:t>
            </a:r>
            <a:r>
              <a:rPr lang="en-CA" dirty="0" err="1"/>
              <a:t>complotistes</a:t>
            </a:r>
            <a:r>
              <a:rPr lang="en-CA" dirty="0"/>
              <a:t> et la </a:t>
            </a:r>
            <a:r>
              <a:rPr lang="en-CA" dirty="0" err="1"/>
              <a:t>désinformation</a:t>
            </a:r>
            <a:r>
              <a:rPr lang="en-CA" kern="1200" dirty="0">
                <a:effectLst/>
              </a:rPr>
              <a:t>, </a:t>
            </a:r>
            <a:r>
              <a:rPr lang="en-CA" dirty="0"/>
              <a:t>tout </a:t>
            </a:r>
            <a:r>
              <a:rPr lang="en-CA" dirty="0" err="1"/>
              <a:t>cela</a:t>
            </a:r>
            <a:r>
              <a:rPr lang="en-CA" dirty="0"/>
              <a:t> au service de la maximisation du </a:t>
            </a:r>
            <a:r>
              <a:rPr lang="en-CA" kern="1200" dirty="0">
                <a:effectLst/>
              </a:rPr>
              <a:t>profit.</a:t>
            </a:r>
            <a:endParaRPr lang="en-US" dirty="0"/>
          </a:p>
        </p:txBody>
      </p:sp>
      <p:sp>
        <p:nvSpPr>
          <p:cNvPr id="4" name="Slide Number Placeholder 3"/>
          <p:cNvSpPr>
            <a:spLocks noGrp="1"/>
          </p:cNvSpPr>
          <p:nvPr>
            <p:ph type="sldNum" sz="quarter" idx="5"/>
          </p:nvPr>
        </p:nvSpPr>
        <p:spPr/>
        <p:txBody>
          <a:bodyPr/>
          <a:lstStyle/>
          <a:p>
            <a:fld id="{2D6C0F6B-90C6-CD41-AF20-328E4F0F7295}" type="slidenum">
              <a:rPr lang="en-US" smtClean="0"/>
              <a:t>16</a:t>
            </a:fld>
            <a:endParaRPr lang="en-US"/>
          </a:p>
        </p:txBody>
      </p:sp>
    </p:spTree>
    <p:extLst>
      <p:ext uri="{BB962C8B-B14F-4D97-AF65-F5344CB8AC3E}">
        <p14:creationId xmlns:p14="http://schemas.microsoft.com/office/powerpoint/2010/main" val="11154172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CA" sz="1200" i="1" kern="1200" dirty="0">
                <a:solidFill>
                  <a:schemeClr val="tx1"/>
                </a:solidFill>
                <a:effectLst/>
                <a:latin typeface="+mn-lt"/>
                <a:ea typeface="+mn-ea"/>
                <a:cs typeface="+mn-cs"/>
              </a:rPr>
              <a:t>Mozilla, DuckDuckGo, TOR</a:t>
            </a:r>
            <a:endParaRPr lang="en-CA" sz="1200" kern="1200" dirty="0">
              <a:solidFill>
                <a:schemeClr val="tx1"/>
              </a:solidFill>
              <a:effectLst/>
              <a:latin typeface="+mn-lt"/>
              <a:ea typeface="+mn-ea"/>
              <a:cs typeface="+mn-cs"/>
            </a:endParaRPr>
          </a:p>
          <a:p>
            <a:r>
              <a:rPr lang="fr-CA" dirty="0"/>
              <a:t>Passer de Google ou Safari à </a:t>
            </a:r>
            <a:r>
              <a:rPr lang="fr-CA" kern="1200" dirty="0">
                <a:effectLst/>
              </a:rPr>
              <a:t>Mozilla Firefox, </a:t>
            </a:r>
            <a:r>
              <a:rPr lang="fr-CA" dirty="0"/>
              <a:t>de Chrome à </a:t>
            </a:r>
            <a:r>
              <a:rPr lang="fr-CA" kern="1200" dirty="0" err="1">
                <a:effectLst/>
              </a:rPr>
              <a:t>DuckDuckGo</a:t>
            </a:r>
            <a:r>
              <a:rPr lang="fr-CA" kern="1200" dirty="0">
                <a:effectLst/>
              </a:rPr>
              <a:t>, </a:t>
            </a:r>
            <a:r>
              <a:rPr lang="fr-CA" dirty="0"/>
              <a:t>ou utiliser </a:t>
            </a:r>
            <a:r>
              <a:rPr lang="fr-CA" kern="1200" dirty="0">
                <a:effectLst/>
              </a:rPr>
              <a:t>TOR </a:t>
            </a:r>
            <a:r>
              <a:rPr lang="fr-CA" dirty="0"/>
              <a:t>comme fureteur privilégié sont des changements faciles à effectuer qui protègent considérablement tes données en ligne</a:t>
            </a:r>
            <a:r>
              <a:rPr lang="fr-CA" kern="1200" dirty="0">
                <a:effectLst/>
              </a:rPr>
              <a:t>. Firefox </a:t>
            </a:r>
            <a:r>
              <a:rPr lang="fr-CA" dirty="0"/>
              <a:t>se vante d’être un « navigateur qui protège ce qui est important » et qui « ne vous trahit pas », tandis que </a:t>
            </a:r>
            <a:r>
              <a:rPr lang="fr-CA" dirty="0" err="1"/>
              <a:t>DuckDuckGo</a:t>
            </a:r>
            <a:r>
              <a:rPr lang="fr-CA" dirty="0"/>
              <a:t> </a:t>
            </a:r>
            <a:r>
              <a:rPr lang="fr-CA" kern="1200" dirty="0">
                <a:effectLst/>
              </a:rPr>
              <a:t>a </a:t>
            </a:r>
            <a:r>
              <a:rPr lang="fr-CA" dirty="0"/>
              <a:t>été créé pour aider les utilisatrices et utilisateurs de moteurs de recherche à recouvrer leur confidentialité en ligne</a:t>
            </a:r>
            <a:r>
              <a:rPr lang="fr-CA" kern="1200" dirty="0">
                <a:effectLst/>
              </a:rPr>
              <a:t>. TOR (</a:t>
            </a:r>
            <a:r>
              <a:rPr lang="fr-CA" dirty="0"/>
              <a:t>abréviation de « The </a:t>
            </a:r>
            <a:r>
              <a:rPr lang="fr-CA" kern="1200" dirty="0" err="1">
                <a:effectLst/>
              </a:rPr>
              <a:t>Onion</a:t>
            </a:r>
            <a:r>
              <a:rPr lang="fr-CA" kern="1200" dirty="0">
                <a:effectLst/>
              </a:rPr>
              <a:t> </a:t>
            </a:r>
            <a:r>
              <a:rPr lang="fr-CA" dirty="0"/>
              <a:t>Router ») est un fureteur gratuit et libre qui aide à surfer anonymement sur Internet</a:t>
            </a:r>
            <a:r>
              <a:rPr lang="fr-CA" kern="1200" dirty="0">
                <a:effectLst/>
              </a:rPr>
              <a:t>. </a:t>
            </a:r>
            <a:r>
              <a:rPr lang="fr-CA" dirty="0"/>
              <a:t>Les réseaux privés virtuels (VPN) constituent une excellente substitution à </a:t>
            </a:r>
            <a:r>
              <a:rPr lang="fr-CA" kern="1200" dirty="0">
                <a:effectLst/>
              </a:rPr>
              <a:t>TOR.</a:t>
            </a:r>
            <a:endParaRPr lang="fr-CA" dirty="0">
              <a:cs typeface="Calibri"/>
            </a:endParaRPr>
          </a:p>
        </p:txBody>
      </p:sp>
      <p:sp>
        <p:nvSpPr>
          <p:cNvPr id="4" name="Slide Number Placeholder 3"/>
          <p:cNvSpPr>
            <a:spLocks noGrp="1"/>
          </p:cNvSpPr>
          <p:nvPr>
            <p:ph type="sldNum" sz="quarter" idx="5"/>
          </p:nvPr>
        </p:nvSpPr>
        <p:spPr/>
        <p:txBody>
          <a:bodyPr/>
          <a:lstStyle/>
          <a:p>
            <a:fld id="{2D6C0F6B-90C6-CD41-AF20-328E4F0F7295}" type="slidenum">
              <a:rPr lang="en-US" smtClean="0"/>
              <a:t>17</a:t>
            </a:fld>
            <a:endParaRPr lang="en-US"/>
          </a:p>
        </p:txBody>
      </p:sp>
    </p:spTree>
    <p:extLst>
      <p:ext uri="{BB962C8B-B14F-4D97-AF65-F5344CB8AC3E}">
        <p14:creationId xmlns:p14="http://schemas.microsoft.com/office/powerpoint/2010/main" val="16607677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fr-CA" i="1" dirty="0"/>
              <a:t>L’importance des VPN et des bloqueurs de publicité</a:t>
            </a:r>
            <a:endParaRPr lang="en-US" dirty="0"/>
          </a:p>
          <a:p>
            <a:r>
              <a:rPr lang="fr-CA" dirty="0"/>
              <a:t>Si tu n’utilises pas encore de bloqueur de publicité ou de VPN</a:t>
            </a:r>
            <a:r>
              <a:rPr lang="fr-CA" kern="1200" dirty="0">
                <a:effectLst/>
              </a:rPr>
              <a:t>, </a:t>
            </a:r>
            <a:r>
              <a:rPr lang="fr-CA" dirty="0"/>
              <a:t>assure-toi d’en télécharger dès que tu rentres chez toi</a:t>
            </a:r>
            <a:r>
              <a:rPr lang="fr-CA" kern="1200" dirty="0">
                <a:effectLst/>
              </a:rPr>
              <a:t>! </a:t>
            </a:r>
            <a:r>
              <a:rPr lang="fr-CA" dirty="0"/>
              <a:t>Les bloqueurs de publicité permettent de ne pas voir de publicités tapageuses en ligne qui peuvent être distrayantes et trop stimulantes</a:t>
            </a:r>
            <a:r>
              <a:rPr lang="fr-CA" kern="1200" dirty="0">
                <a:effectLst/>
              </a:rPr>
              <a:t>. </a:t>
            </a:r>
            <a:r>
              <a:rPr lang="fr-CA" dirty="0"/>
              <a:t>Une fois que tu auras activé un bloqueur de publicité</a:t>
            </a:r>
            <a:r>
              <a:rPr lang="fr-CA" kern="1200" dirty="0">
                <a:effectLst/>
              </a:rPr>
              <a:t>, </a:t>
            </a:r>
            <a:r>
              <a:rPr lang="fr-CA" dirty="0"/>
              <a:t>tu ne pourras plus t’en passer</a:t>
            </a:r>
            <a:r>
              <a:rPr lang="fr-CA" kern="1200" dirty="0">
                <a:effectLst/>
              </a:rPr>
              <a:t>! </a:t>
            </a:r>
            <a:r>
              <a:rPr lang="fr-CA" dirty="0"/>
              <a:t>Les VPN</a:t>
            </a:r>
            <a:r>
              <a:rPr lang="fr-CA" kern="1200" dirty="0">
                <a:effectLst/>
              </a:rPr>
              <a:t>, </a:t>
            </a:r>
            <a:r>
              <a:rPr lang="fr-CA" dirty="0"/>
              <a:t>ou réseaux privés virtuels</a:t>
            </a:r>
            <a:r>
              <a:rPr lang="fr-CA" kern="1200" dirty="0">
                <a:effectLst/>
              </a:rPr>
              <a:t>, </a:t>
            </a:r>
            <a:r>
              <a:rPr lang="fr-CA" dirty="0"/>
              <a:t>cachent ton adresse </a:t>
            </a:r>
            <a:r>
              <a:rPr lang="fr-CA" kern="1200" dirty="0">
                <a:effectLst/>
              </a:rPr>
              <a:t>IP </a:t>
            </a:r>
            <a:r>
              <a:rPr lang="fr-CA" dirty="0"/>
              <a:t>et te fournissent un cryptage sécurisé lorsque tu surfes sur le Web</a:t>
            </a:r>
            <a:r>
              <a:rPr lang="fr-CA" kern="1200" dirty="0">
                <a:effectLst/>
              </a:rPr>
              <a:t>. </a:t>
            </a:r>
            <a:r>
              <a:rPr lang="fr-CA" dirty="0"/>
              <a:t>En gros</a:t>
            </a:r>
            <a:r>
              <a:rPr lang="fr-CA" kern="1200" dirty="0">
                <a:effectLst/>
              </a:rPr>
              <a:t>, </a:t>
            </a:r>
            <a:r>
              <a:rPr lang="fr-CA" dirty="0"/>
              <a:t>un </a:t>
            </a:r>
            <a:r>
              <a:rPr lang="fr-CA" kern="1200" dirty="0">
                <a:effectLst/>
              </a:rPr>
              <a:t>VPN </a:t>
            </a:r>
            <a:r>
              <a:rPr lang="fr-CA" dirty="0"/>
              <a:t>est un filtre qui transforme toutes tes données en charabia en masquant tes activités en ligne</a:t>
            </a:r>
            <a:r>
              <a:rPr lang="fr-CA" kern="1200" dirty="0">
                <a:effectLst/>
              </a:rPr>
              <a:t>, </a:t>
            </a:r>
            <a:r>
              <a:rPr lang="fr-CA" dirty="0"/>
              <a:t>ton emplacement physique et tes données</a:t>
            </a:r>
            <a:r>
              <a:rPr lang="fr-CA" kern="1200" dirty="0">
                <a:effectLst/>
              </a:rPr>
              <a:t>! </a:t>
            </a:r>
            <a:r>
              <a:rPr lang="fr-CA" dirty="0"/>
              <a:t>Quel que soit le fureteur que tu utilises</a:t>
            </a:r>
            <a:r>
              <a:rPr lang="fr-CA" kern="1200" dirty="0">
                <a:effectLst/>
              </a:rPr>
              <a:t>, </a:t>
            </a:r>
            <a:r>
              <a:rPr lang="fr-CA" dirty="0"/>
              <a:t>des bloqueurs de publicité et des VPN fiables sont répertoriés dans ton </a:t>
            </a:r>
            <a:r>
              <a:rPr lang="fr-CA" kern="1200" dirty="0">
                <a:effectLst/>
              </a:rPr>
              <a:t>guide</a:t>
            </a:r>
            <a:r>
              <a:rPr lang="fr-CA" dirty="0"/>
              <a:t> de participation</a:t>
            </a:r>
            <a:r>
              <a:rPr lang="fr-CA" kern="1200" dirty="0">
                <a:effectLst/>
              </a:rPr>
              <a:t>.</a:t>
            </a:r>
            <a:endParaRPr lang="fr-CA" dirty="0">
              <a:cs typeface="Calibri"/>
            </a:endParaRPr>
          </a:p>
        </p:txBody>
      </p:sp>
      <p:sp>
        <p:nvSpPr>
          <p:cNvPr id="4" name="Slide Number Placeholder 3"/>
          <p:cNvSpPr>
            <a:spLocks noGrp="1"/>
          </p:cNvSpPr>
          <p:nvPr>
            <p:ph type="sldNum" sz="quarter" idx="5"/>
          </p:nvPr>
        </p:nvSpPr>
        <p:spPr/>
        <p:txBody>
          <a:bodyPr/>
          <a:lstStyle/>
          <a:p>
            <a:fld id="{2D6C0F6B-90C6-CD41-AF20-328E4F0F7295}" type="slidenum">
              <a:rPr lang="en-US" smtClean="0"/>
              <a:t>18</a:t>
            </a:fld>
            <a:endParaRPr lang="en-US"/>
          </a:p>
        </p:txBody>
      </p:sp>
    </p:spTree>
    <p:extLst>
      <p:ext uri="{BB962C8B-B14F-4D97-AF65-F5344CB8AC3E}">
        <p14:creationId xmlns:p14="http://schemas.microsoft.com/office/powerpoint/2010/main" val="24258898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a:t>J’espère que cela t’a donné envie d’explorer le </a:t>
            </a:r>
            <a:r>
              <a:rPr lang="fr-CA" kern="1200" dirty="0">
                <a:effectLst/>
              </a:rPr>
              <a:t>guide</a:t>
            </a:r>
            <a:r>
              <a:rPr lang="fr-CA" dirty="0"/>
              <a:t> de participation</a:t>
            </a:r>
            <a:r>
              <a:rPr lang="fr-CA" kern="1200" dirty="0">
                <a:effectLst/>
              </a:rPr>
              <a:t>! </a:t>
            </a:r>
            <a:r>
              <a:rPr lang="fr-CA" dirty="0"/>
              <a:t>Tu y trouveras de nombreux autres conseils</a:t>
            </a:r>
            <a:r>
              <a:rPr lang="fr-CA" kern="1200" dirty="0">
                <a:effectLst/>
              </a:rPr>
              <a:t>, </a:t>
            </a:r>
            <a:r>
              <a:rPr lang="fr-CA" dirty="0"/>
              <a:t>notamment sur la manière de protéger ton </a:t>
            </a:r>
            <a:r>
              <a:rPr lang="fr-CA" kern="1200" dirty="0">
                <a:effectLst/>
              </a:rPr>
              <a:t>iPhone </a:t>
            </a:r>
            <a:r>
              <a:rPr lang="fr-CA" dirty="0"/>
              <a:t>ou tes appareils </a:t>
            </a:r>
            <a:r>
              <a:rPr lang="fr-CA" kern="1200" dirty="0">
                <a:effectLst/>
              </a:rPr>
              <a:t>Android </a:t>
            </a:r>
            <a:r>
              <a:rPr lang="fr-CA" dirty="0"/>
              <a:t>en désactivant simplement quelques options dans tes paramètres!</a:t>
            </a:r>
            <a:endParaRPr lang="en-CA" dirty="0"/>
          </a:p>
          <a:p>
            <a:endParaRPr lang="en-CA" dirty="0"/>
          </a:p>
          <a:p>
            <a:r>
              <a:rPr lang="fr-CA" dirty="0"/>
              <a:t>Ceci nous amène à la fin de l’atelier. J’espère que tu as trouvé intéressant de découvrir le capitalisme de surveillance et la confidentialité des données. Nous n’avons fait qu’effleurer la surface d’un sujet vaste et complexe, alors continue à faire preuve de curiosité, à poser des questions et à chercher comment mieux te protéger en ligne</a:t>
            </a:r>
            <a:r>
              <a:rPr lang="fr-CA" kern="1200" dirty="0">
                <a:effectLst/>
              </a:rPr>
              <a:t>!</a:t>
            </a:r>
            <a:endParaRPr lang="fr-CA" dirty="0">
              <a:cs typeface="Calibri"/>
            </a:endParaRPr>
          </a:p>
          <a:p>
            <a:pPr fontAlgn="base"/>
            <a:r>
              <a:rPr lang="en-CA" sz="1200" kern="1200" dirty="0">
                <a:solidFill>
                  <a:schemeClr val="tx1"/>
                </a:solidFill>
                <a:effectLst/>
                <a:latin typeface="+mn-lt"/>
                <a:ea typeface="+mn-ea"/>
                <a:cs typeface="+mn-cs"/>
              </a:rPr>
              <a:t> </a:t>
            </a:r>
            <a:endParaRPr lang="en-CA" dirty="0">
              <a:cs typeface="Calibri"/>
            </a:endParaRPr>
          </a:p>
          <a:p>
            <a:endParaRPr lang="fr-CA" dirty="0"/>
          </a:p>
          <a:p>
            <a:r>
              <a:rPr lang="fr-CA" dirty="0"/>
              <a:t>Demandes aux participantes et aux </a:t>
            </a:r>
            <a:r>
              <a:rPr lang="fr-CA" kern="1200" dirty="0">
                <a:effectLst/>
              </a:rPr>
              <a:t>participants </a:t>
            </a:r>
            <a:r>
              <a:rPr lang="fr-CA" dirty="0"/>
              <a:t>s’il y a des </a:t>
            </a:r>
            <a:r>
              <a:rPr lang="fr-CA" kern="1200" dirty="0">
                <a:effectLst/>
              </a:rPr>
              <a:t>questions </a:t>
            </a:r>
            <a:r>
              <a:rPr lang="fr-CA" dirty="0"/>
              <a:t>ou commentaires finaux</a:t>
            </a:r>
            <a:r>
              <a:rPr lang="fr-CA" kern="1200" dirty="0">
                <a:effectLst/>
              </a:rPr>
              <a:t>, </a:t>
            </a:r>
            <a:r>
              <a:rPr lang="fr-CA" dirty="0"/>
              <a:t>remerciez-les de leur </a:t>
            </a:r>
            <a:r>
              <a:rPr lang="fr-CA" kern="1200" dirty="0">
                <a:effectLst/>
              </a:rPr>
              <a:t>participation </a:t>
            </a:r>
            <a:r>
              <a:rPr lang="fr-CA" dirty="0"/>
              <a:t>et demandez-leur de remplir l’évaluation de l’atelier </a:t>
            </a:r>
            <a:r>
              <a:rPr lang="fr-CA" kern="1200" dirty="0">
                <a:effectLst/>
              </a:rPr>
              <a:t>:</a:t>
            </a:r>
            <a:endParaRPr lang="fr-CA" dirty="0">
              <a:cs typeface="Calibri" panose="020F0502020204030204"/>
            </a:endParaRPr>
          </a:p>
          <a:p>
            <a:endParaRPr lang="en-CA" kern="1200" dirty="0">
              <a:effectLst/>
              <a:ea typeface="+mn-ea"/>
              <a:cs typeface="+mn-cs"/>
            </a:endParaRPr>
          </a:p>
          <a:p>
            <a:r>
              <a:rPr lang="fr-CA" kern="1200" dirty="0">
                <a:effectLst/>
              </a:rPr>
              <a:t>a) </a:t>
            </a:r>
            <a:r>
              <a:rPr lang="fr-CA" dirty="0"/>
              <a:t>Évaluation pour les étudiantes et étudiants:</a:t>
            </a:r>
            <a:r>
              <a:rPr lang="fr-CA" kern="1200" dirty="0">
                <a:effectLst/>
              </a:rPr>
              <a:t> </a:t>
            </a:r>
            <a:r>
              <a:rPr lang="fr-CA" u="sng" kern="1200" dirty="0">
                <a:effectLst/>
                <a:hlinkClick r:id="rId3"/>
              </a:rPr>
              <a:t>https://forms.office.com/Pages/ResponsePage.aspx?id=</a:t>
            </a:r>
            <a:r>
              <a:rPr lang="fr-CA" u="sng" dirty="0">
                <a:hlinkClick r:id="rId3"/>
              </a:rPr>
              <a:t>GBNTNBFw1E-H8KQ4FsSb0L8N1d_yUs5Bh2luzDQRh6BUREJOU09URjkwUFdURUhLOExMUVFGTlhDOC4u</a:t>
            </a:r>
            <a:r>
              <a:rPr lang="fr-CA" u="sng" dirty="0"/>
              <a:t> </a:t>
            </a:r>
            <a:endParaRPr lang="en-CA" kern="1200" dirty="0">
              <a:effectLst/>
              <a:ea typeface="+mn-ea"/>
              <a:cs typeface="+mn-cs"/>
            </a:endParaRPr>
          </a:p>
          <a:p>
            <a:r>
              <a:rPr lang="fr-CA" kern="1200" dirty="0">
                <a:effectLst/>
              </a:rPr>
              <a:t>b) </a:t>
            </a:r>
            <a:r>
              <a:rPr lang="fr-CA" dirty="0"/>
              <a:t>Évaluation pour l’enseignante ou l’enseignant:</a:t>
            </a:r>
            <a:r>
              <a:rPr lang="fr-CA" kern="1200" dirty="0">
                <a:effectLst/>
              </a:rPr>
              <a:t> </a:t>
            </a:r>
            <a:r>
              <a:rPr lang="fr-CA" u="sng" kern="1200" dirty="0">
                <a:effectLst/>
                <a:hlinkClick r:id="rId4"/>
              </a:rPr>
              <a:t>https://forms.office.com/Pages/ResponsePage.aspx?id=</a:t>
            </a:r>
            <a:r>
              <a:rPr lang="fr-CA" u="sng" dirty="0">
                <a:hlinkClick r:id="rId4"/>
              </a:rPr>
              <a:t>GBNTNBFw1E-H8KQ4FsSb0L8N1d_yUs5Bh2luzDQRh6BUM0hIMkFEV0oxSlo5MkJHTDBMRE5YUjVITy4u</a:t>
            </a:r>
            <a:r>
              <a:rPr lang="fr-CA" u="sng" dirty="0"/>
              <a:t> </a:t>
            </a:r>
            <a:endParaRPr lang="en-CA" dirty="0"/>
          </a:p>
          <a:p>
            <a:endParaRPr lang="en-CA" sz="1200" kern="1200" dirty="0">
              <a:solidFill>
                <a:schemeClr val="tx1"/>
              </a:solidFill>
              <a:effectLst/>
              <a:latin typeface="+mn-lt"/>
              <a:cs typeface="Calibri"/>
            </a:endParaRPr>
          </a:p>
          <a:p>
            <a:r>
              <a:rPr lang="en-CA" sz="1200" kern="1200" dirty="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5"/>
          </p:nvPr>
        </p:nvSpPr>
        <p:spPr/>
        <p:txBody>
          <a:bodyPr/>
          <a:lstStyle/>
          <a:p>
            <a:fld id="{2D6C0F6B-90C6-CD41-AF20-328E4F0F7295}" type="slidenum">
              <a:rPr lang="en-US" smtClean="0"/>
              <a:t>19</a:t>
            </a:fld>
            <a:endParaRPr lang="en-US"/>
          </a:p>
        </p:txBody>
      </p:sp>
    </p:spTree>
    <p:extLst>
      <p:ext uri="{BB962C8B-B14F-4D97-AF65-F5344CB8AC3E}">
        <p14:creationId xmlns:p14="http://schemas.microsoft.com/office/powerpoint/2010/main" val="7175390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Lien:  https://</a:t>
            </a:r>
            <a:r>
              <a:rPr lang="en-US" dirty="0" err="1"/>
              <a:t>create.kahoot.it</a:t>
            </a:r>
            <a:r>
              <a:rPr lang="en-US" dirty="0"/>
              <a:t>/share/capitalisme-de-surveillance-activite-1/d8d74982-bb19-41b1-ac70-e2fef9559a6a </a:t>
            </a:r>
          </a:p>
          <a:p>
            <a:endParaRPr lang="en-US" i="1" dirty="0"/>
          </a:p>
          <a:p>
            <a:r>
              <a:rPr lang="fr-CA" i="1" dirty="0"/>
              <a:t>Nb: il y a des explications et des exemples pour l'animateur pour chaque question du </a:t>
            </a:r>
            <a:r>
              <a:rPr lang="fr-CA" i="1" dirty="0" err="1"/>
              <a:t>Kahoot</a:t>
            </a:r>
            <a:r>
              <a:rPr lang="fr-CA" i="1" dirty="0"/>
              <a:t> dans le document maître, sous la section avec toutes les questions du </a:t>
            </a:r>
            <a:r>
              <a:rPr lang="fr-CA" i="1" dirty="0" err="1"/>
              <a:t>Kahoot</a:t>
            </a:r>
            <a:r>
              <a:rPr lang="fr-CA" i="1" dirty="0"/>
              <a:t> à la fin du document. Si c'est la première fois que vous animez, je vous recommande d'y jeter un coup d'œil pour vous préparer à répondre aux questions des élèves pendant le </a:t>
            </a:r>
            <a:r>
              <a:rPr lang="fr-CA" i="1" dirty="0" err="1"/>
              <a:t>Kahoot</a:t>
            </a:r>
            <a:r>
              <a:rPr lang="fr-CA" i="1" dirty="0"/>
              <a:t>.</a:t>
            </a:r>
            <a:endParaRPr lang="fr-CA" i="1" dirty="0">
              <a:cs typeface="Calibri"/>
            </a:endParaRPr>
          </a:p>
        </p:txBody>
      </p:sp>
      <p:sp>
        <p:nvSpPr>
          <p:cNvPr id="4" name="Slide Number Placeholder 3"/>
          <p:cNvSpPr>
            <a:spLocks noGrp="1"/>
          </p:cNvSpPr>
          <p:nvPr>
            <p:ph type="sldNum" sz="quarter" idx="5"/>
          </p:nvPr>
        </p:nvSpPr>
        <p:spPr/>
        <p:txBody>
          <a:bodyPr/>
          <a:lstStyle/>
          <a:p>
            <a:fld id="{2D6C0F6B-90C6-CD41-AF20-328E4F0F7295}" type="slidenum">
              <a:rPr lang="en-US" smtClean="0"/>
              <a:t>3</a:t>
            </a:fld>
            <a:endParaRPr lang="en-US"/>
          </a:p>
        </p:txBody>
      </p:sp>
    </p:spTree>
    <p:extLst>
      <p:ext uri="{BB962C8B-B14F-4D97-AF65-F5344CB8AC3E}">
        <p14:creationId xmlns:p14="http://schemas.microsoft.com/office/powerpoint/2010/main" val="18684261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Lien de </a:t>
            </a:r>
            <a:r>
              <a:rPr lang="en-US" dirty="0" err="1"/>
              <a:t>l'animateur</a:t>
            </a:r>
            <a:r>
              <a:rPr lang="en-US" dirty="0"/>
              <a:t>: </a:t>
            </a:r>
            <a:r>
              <a:rPr lang="en-US" dirty="0">
                <a:hlinkClick r:id="rId3"/>
              </a:rPr>
              <a:t>https://www.mentimeter.com/app/presentation/2796b612ac686c5b4142fc76f1801ae6/55b4c1498681</a:t>
            </a:r>
            <a:endParaRPr lang="en-US" dirty="0"/>
          </a:p>
          <a:p>
            <a:r>
              <a:rPr lang="fr-CA" dirty="0"/>
              <a:t>Demandez aux participant(e)s de se connecter à la présentation interactive en se rendant à </a:t>
            </a:r>
            <a:r>
              <a:rPr lang="fr-CA" u="sng" dirty="0">
                <a:hlinkClick r:id="rId4"/>
              </a:rPr>
              <a:t>www.menti.com</a:t>
            </a:r>
            <a:r>
              <a:rPr lang="fr-CA" dirty="0"/>
              <a:t> et en entrant le code qui figure en haut de l’écran </a:t>
            </a:r>
            <a:r>
              <a:rPr lang="en-US" dirty="0"/>
              <a:t>de </a:t>
            </a:r>
            <a:r>
              <a:rPr lang="en-US" dirty="0" err="1"/>
              <a:t>l'animateur</a:t>
            </a:r>
            <a:r>
              <a:rPr lang="en-US" dirty="0"/>
              <a:t>.</a:t>
            </a:r>
            <a:endParaRPr lang="en-US" dirty="0">
              <a:cs typeface="Calibri"/>
            </a:endParaRPr>
          </a:p>
        </p:txBody>
      </p:sp>
      <p:sp>
        <p:nvSpPr>
          <p:cNvPr id="4" name="Slide Number Placeholder 3"/>
          <p:cNvSpPr>
            <a:spLocks noGrp="1"/>
          </p:cNvSpPr>
          <p:nvPr>
            <p:ph type="sldNum" sz="quarter" idx="5"/>
          </p:nvPr>
        </p:nvSpPr>
        <p:spPr/>
        <p:txBody>
          <a:bodyPr/>
          <a:lstStyle/>
          <a:p>
            <a:fld id="{2D6C0F6B-90C6-CD41-AF20-328E4F0F7295}" type="slidenum">
              <a:rPr lang="en-US" smtClean="0"/>
              <a:t>4</a:t>
            </a:fld>
            <a:endParaRPr lang="en-US"/>
          </a:p>
        </p:txBody>
      </p:sp>
    </p:spTree>
    <p:extLst>
      <p:ext uri="{BB962C8B-B14F-4D97-AF65-F5344CB8AC3E}">
        <p14:creationId xmlns:p14="http://schemas.microsoft.com/office/powerpoint/2010/main" val="20942814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(Explications pour </a:t>
            </a:r>
            <a:r>
              <a:rPr lang="en-US" dirty="0" err="1"/>
              <a:t>l’activité</a:t>
            </a:r>
            <a:r>
              <a:rPr lang="en-US" dirty="0"/>
              <a:t> </a:t>
            </a:r>
            <a:r>
              <a:rPr lang="en-US" dirty="0" err="1"/>
              <a:t>à</a:t>
            </a:r>
            <a:r>
              <a:rPr lang="en-US" dirty="0"/>
              <a:t> la </a:t>
            </a:r>
            <a:r>
              <a:rPr lang="en-US" dirty="0" err="1"/>
              <a:t>prochaine</a:t>
            </a:r>
            <a:r>
              <a:rPr lang="en-US" dirty="0"/>
              <a:t> page)</a:t>
            </a:r>
          </a:p>
        </p:txBody>
      </p:sp>
      <p:sp>
        <p:nvSpPr>
          <p:cNvPr id="4" name="Slide Number Placeholder 3"/>
          <p:cNvSpPr>
            <a:spLocks noGrp="1"/>
          </p:cNvSpPr>
          <p:nvPr>
            <p:ph type="sldNum" sz="quarter" idx="5"/>
          </p:nvPr>
        </p:nvSpPr>
        <p:spPr/>
        <p:txBody>
          <a:bodyPr/>
          <a:lstStyle/>
          <a:p>
            <a:fld id="{2D6C0F6B-90C6-CD41-AF20-328E4F0F7295}" type="slidenum">
              <a:rPr lang="en-US" smtClean="0"/>
              <a:t>5</a:t>
            </a:fld>
            <a:endParaRPr lang="en-US"/>
          </a:p>
        </p:txBody>
      </p:sp>
    </p:spTree>
    <p:extLst>
      <p:ext uri="{BB962C8B-B14F-4D97-AF65-F5344CB8AC3E}">
        <p14:creationId xmlns:p14="http://schemas.microsoft.com/office/powerpoint/2010/main" val="42250366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arenR"/>
            </a:pPr>
            <a:endParaRPr lang="en-US" dirty="0"/>
          </a:p>
          <a:p>
            <a:pPr marL="228600" indent="-228600">
              <a:buAutoNum type="arabicParenR"/>
            </a:pPr>
            <a:r>
              <a:rPr lang="fr-CA" dirty="0"/>
              <a:t>Demande aux participants d'aller à l'</a:t>
            </a:r>
            <a:r>
              <a:rPr lang="fr-CA" b="1" dirty="0"/>
              <a:t>Annexe 1</a:t>
            </a:r>
            <a:r>
              <a:rPr lang="fr-CA" dirty="0"/>
              <a:t> du guide de participation et passe à travers TOUTES</a:t>
            </a:r>
            <a:r>
              <a:rPr lang="fr-CA" b="0" dirty="0"/>
              <a:t> </a:t>
            </a:r>
            <a:r>
              <a:rPr lang="fr-CA" dirty="0"/>
              <a:t>les instructions suivantes avant de les laisser commencer</a:t>
            </a:r>
            <a:r>
              <a:rPr lang="fr-CA" b="0" dirty="0"/>
              <a:t>:</a:t>
            </a:r>
            <a:endParaRPr lang="fr-CA" b="0" dirty="0">
              <a:cs typeface="Calibri"/>
            </a:endParaRPr>
          </a:p>
          <a:p>
            <a:pPr marL="685800" lvl="1" indent="-228600">
              <a:buAutoNum type="arabicParenR"/>
            </a:pPr>
            <a:r>
              <a:rPr lang="en-US" dirty="0" err="1"/>
              <a:t>Dites-leur</a:t>
            </a:r>
            <a:r>
              <a:rPr lang="en-US" dirty="0"/>
              <a:t> </a:t>
            </a:r>
            <a:r>
              <a:rPr lang="en-US" dirty="0" err="1"/>
              <a:t>qu'ils</a:t>
            </a:r>
            <a:r>
              <a:rPr lang="en-US" dirty="0"/>
              <a:t> </a:t>
            </a:r>
            <a:r>
              <a:rPr lang="en-US" dirty="0" err="1"/>
              <a:t>doivent</a:t>
            </a:r>
            <a:r>
              <a:rPr lang="en-US" dirty="0"/>
              <a:t> </a:t>
            </a:r>
            <a:r>
              <a:rPr lang="en-US" dirty="0" err="1"/>
              <a:t>sélectionner</a:t>
            </a:r>
            <a:r>
              <a:rPr lang="en-US" dirty="0"/>
              <a:t> </a:t>
            </a:r>
            <a:r>
              <a:rPr lang="en-US" dirty="0" err="1"/>
              <a:t>une</a:t>
            </a:r>
            <a:r>
              <a:rPr lang="en-US" dirty="0"/>
              <a:t> </a:t>
            </a:r>
            <a:r>
              <a:rPr lang="en-US" dirty="0" err="1"/>
              <a:t>plateforme</a:t>
            </a:r>
            <a:r>
              <a:rPr lang="en-US" dirty="0"/>
              <a:t> </a:t>
            </a:r>
            <a:r>
              <a:rPr lang="en-US" dirty="0" err="1"/>
              <a:t>répertoriée</a:t>
            </a:r>
            <a:r>
              <a:rPr lang="en-US" dirty="0"/>
              <a:t> </a:t>
            </a:r>
            <a:r>
              <a:rPr lang="en-US" dirty="0" err="1"/>
              <a:t>qu'ils</a:t>
            </a:r>
            <a:r>
              <a:rPr lang="en-US" dirty="0"/>
              <a:t> </a:t>
            </a:r>
            <a:r>
              <a:rPr lang="en-US" dirty="0" err="1"/>
              <a:t>utilisent</a:t>
            </a:r>
            <a:r>
              <a:rPr lang="en-US" dirty="0"/>
              <a:t> (</a:t>
            </a:r>
            <a:r>
              <a:rPr lang="en-US" dirty="0" err="1"/>
              <a:t>FaceBook</a:t>
            </a:r>
            <a:r>
              <a:rPr lang="en-US" dirty="0"/>
              <a:t>, Google </a:t>
            </a:r>
            <a:r>
              <a:rPr lang="en-US" dirty="0" err="1"/>
              <a:t>ou</a:t>
            </a:r>
            <a:r>
              <a:rPr lang="en-US" dirty="0"/>
              <a:t> Instagram) et </a:t>
            </a:r>
            <a:r>
              <a:rPr lang="en-US" dirty="0" err="1"/>
              <a:t>suivre</a:t>
            </a:r>
            <a:r>
              <a:rPr lang="en-US" dirty="0"/>
              <a:t> les instructions pour </a:t>
            </a:r>
            <a:r>
              <a:rPr lang="en-US" dirty="0" err="1"/>
              <a:t>accéder</a:t>
            </a:r>
            <a:r>
              <a:rPr lang="en-US" dirty="0"/>
              <a:t> et examiner les </a:t>
            </a:r>
            <a:r>
              <a:rPr lang="en-US" dirty="0" err="1"/>
              <a:t>données</a:t>
            </a:r>
            <a:r>
              <a:rPr lang="en-US" dirty="0"/>
              <a:t> </a:t>
            </a:r>
            <a:r>
              <a:rPr lang="en-US" dirty="0" err="1"/>
              <a:t>recueillies</a:t>
            </a:r>
            <a:r>
              <a:rPr lang="en-US" dirty="0"/>
              <a:t> sur </a:t>
            </a:r>
            <a:r>
              <a:rPr lang="en-US" dirty="0" err="1"/>
              <a:t>eux</a:t>
            </a:r>
            <a:r>
              <a:rPr lang="en-US" dirty="0"/>
              <a:t> (5-8 minutes).</a:t>
            </a:r>
            <a:endParaRPr lang="en-US" dirty="0">
              <a:cs typeface="Calibri"/>
            </a:endParaRPr>
          </a:p>
          <a:p>
            <a:pPr marL="685800" lvl="1" indent="-228600">
              <a:buAutoNum type="arabicParenR"/>
            </a:pPr>
            <a:r>
              <a:rPr lang="en-US" dirty="0" err="1"/>
              <a:t>demandez-leur</a:t>
            </a:r>
            <a:r>
              <a:rPr lang="en-US" dirty="0"/>
              <a:t> de prendre </a:t>
            </a:r>
            <a:r>
              <a:rPr lang="en-US" dirty="0" err="1"/>
              <a:t>en</a:t>
            </a:r>
            <a:r>
              <a:rPr lang="en-US" dirty="0"/>
              <a:t> note les </a:t>
            </a:r>
            <a:r>
              <a:rPr lang="en-US" dirty="0" err="1"/>
              <a:t>catégories</a:t>
            </a:r>
            <a:r>
              <a:rPr lang="en-US" dirty="0"/>
              <a:t> qui </a:t>
            </a:r>
            <a:r>
              <a:rPr lang="en-US" dirty="0" err="1"/>
              <a:t>ressortent</a:t>
            </a:r>
            <a:r>
              <a:rPr lang="en-US" dirty="0"/>
              <a:t> pour </a:t>
            </a:r>
            <a:r>
              <a:rPr lang="en-US" dirty="0" err="1"/>
              <a:t>eux</a:t>
            </a:r>
            <a:r>
              <a:rPr lang="en-US" dirty="0"/>
              <a:t>: par </a:t>
            </a:r>
            <a:r>
              <a:rPr lang="en-US" dirty="0" err="1"/>
              <a:t>exemple</a:t>
            </a:r>
            <a:r>
              <a:rPr lang="en-US" dirty="0"/>
              <a:t>, Il </a:t>
            </a:r>
            <a:r>
              <a:rPr lang="en-US" dirty="0" err="1"/>
              <a:t>peut</a:t>
            </a:r>
            <a:r>
              <a:rPr lang="en-US" dirty="0"/>
              <a:t> </a:t>
            </a:r>
            <a:r>
              <a:rPr lang="en-US" dirty="0" err="1"/>
              <a:t>s’agir</a:t>
            </a:r>
            <a:r>
              <a:rPr lang="en-US" dirty="0"/>
              <a:t> de </a:t>
            </a:r>
            <a:r>
              <a:rPr lang="en-US" dirty="0" err="1"/>
              <a:t>catégories</a:t>
            </a:r>
            <a:r>
              <a:rPr lang="en-US" dirty="0"/>
              <a:t> </a:t>
            </a:r>
            <a:r>
              <a:rPr lang="en-US" dirty="0" err="1"/>
              <a:t>auxquelles</a:t>
            </a:r>
            <a:r>
              <a:rPr lang="en-US" dirty="0"/>
              <a:t> </a:t>
            </a:r>
            <a:r>
              <a:rPr lang="en-US" dirty="0" err="1"/>
              <a:t>ils</a:t>
            </a:r>
            <a:r>
              <a:rPr lang="en-US" dirty="0"/>
              <a:t> </a:t>
            </a:r>
            <a:r>
              <a:rPr lang="en-US" dirty="0" err="1"/>
              <a:t>s’identifient</a:t>
            </a:r>
            <a:r>
              <a:rPr lang="en-US" dirty="0"/>
              <a:t> beaucoup, de </a:t>
            </a:r>
            <a:r>
              <a:rPr lang="en-US" dirty="0" err="1"/>
              <a:t>catégories</a:t>
            </a:r>
            <a:r>
              <a:rPr lang="en-US" dirty="0"/>
              <a:t> qui les </a:t>
            </a:r>
            <a:r>
              <a:rPr lang="en-US" dirty="0" err="1"/>
              <a:t>déroutent</a:t>
            </a:r>
            <a:r>
              <a:rPr lang="en-US" dirty="0"/>
              <a:t>, de </a:t>
            </a:r>
            <a:r>
              <a:rPr lang="en-US" dirty="0" err="1"/>
              <a:t>catégories</a:t>
            </a:r>
            <a:r>
              <a:rPr lang="en-US" dirty="0"/>
              <a:t> </a:t>
            </a:r>
            <a:r>
              <a:rPr lang="en-US" dirty="0" err="1"/>
              <a:t>auxquelles</a:t>
            </a:r>
            <a:r>
              <a:rPr lang="en-US" dirty="0"/>
              <a:t> </a:t>
            </a:r>
            <a:r>
              <a:rPr lang="en-US" dirty="0" err="1"/>
              <a:t>ils</a:t>
            </a:r>
            <a:r>
              <a:rPr lang="en-US" dirty="0"/>
              <a:t> ne </a:t>
            </a:r>
            <a:r>
              <a:rPr lang="en-US" dirty="0" err="1"/>
              <a:t>s’identifient</a:t>
            </a:r>
            <a:r>
              <a:rPr lang="en-US" dirty="0"/>
              <a:t> pas du tout, etc.</a:t>
            </a:r>
          </a:p>
          <a:p>
            <a:pPr marL="685800" lvl="1" indent="-228600">
              <a:buAutoNum type="arabicParenR"/>
            </a:pPr>
            <a:r>
              <a:rPr lang="fr-CA" dirty="0"/>
              <a:t>Une fois que les participant(e)s auront pris en note quelques catégories, demandez-leur de dessiner leur portrait « algorithmique ». (10 minutes)</a:t>
            </a:r>
            <a:endParaRPr lang="en-GB" dirty="0"/>
          </a:p>
          <a:p>
            <a:pPr marL="1143000" lvl="2" indent="-228600">
              <a:buFont typeface="Arial" panose="020B0604020202020204" pitchFamily="34" charset="0"/>
              <a:buChar char="•"/>
            </a:pPr>
            <a:endParaRPr lang="en-GB" dirty="0">
              <a:cs typeface="Calibri" panose="020F0502020204030204"/>
            </a:endParaRPr>
          </a:p>
          <a:p>
            <a:pPr marL="1143000" lvl="2" indent="-228600">
              <a:buFont typeface="Arial" panose="020B0604020202020204" pitchFamily="34" charset="0"/>
              <a:buChar char="•"/>
            </a:pPr>
            <a:r>
              <a:rPr lang="en-GB" dirty="0"/>
              <a:t>Les </a:t>
            </a:r>
            <a:r>
              <a:rPr lang="en-GB" dirty="0" err="1"/>
              <a:t>participantes</a:t>
            </a:r>
            <a:r>
              <a:rPr lang="en-GB" dirty="0"/>
              <a:t> et participants </a:t>
            </a:r>
            <a:r>
              <a:rPr lang="en-GB" dirty="0" err="1"/>
              <a:t>sont</a:t>
            </a:r>
            <a:r>
              <a:rPr lang="en-GB" dirty="0"/>
              <a:t> tout à fait </a:t>
            </a:r>
            <a:r>
              <a:rPr lang="en-GB" dirty="0" err="1"/>
              <a:t>libres</a:t>
            </a:r>
            <a:r>
              <a:rPr lang="en-GB" dirty="0"/>
              <a:t> de </a:t>
            </a:r>
            <a:r>
              <a:rPr lang="en-GB" dirty="0" err="1"/>
              <a:t>décider</a:t>
            </a:r>
            <a:r>
              <a:rPr lang="en-GB" dirty="0"/>
              <a:t> </a:t>
            </a:r>
            <a:r>
              <a:rPr lang="en-GB" dirty="0" err="1"/>
              <a:t>ce</a:t>
            </a:r>
            <a:r>
              <a:rPr lang="en-GB" dirty="0"/>
              <a:t> </a:t>
            </a:r>
            <a:r>
              <a:rPr lang="en-GB" dirty="0" err="1"/>
              <a:t>qu’elles</a:t>
            </a:r>
            <a:r>
              <a:rPr lang="en-GB" dirty="0"/>
              <a:t> et </a:t>
            </a:r>
            <a:r>
              <a:rPr lang="en-GB" dirty="0" err="1"/>
              <a:t>ils</a:t>
            </a:r>
            <a:r>
              <a:rPr lang="en-GB" dirty="0"/>
              <a:t> </a:t>
            </a:r>
            <a:r>
              <a:rPr lang="en-GB" dirty="0" err="1"/>
              <a:t>souhaitent</a:t>
            </a:r>
            <a:r>
              <a:rPr lang="en-GB" dirty="0"/>
              <a:t> </a:t>
            </a:r>
            <a:r>
              <a:rPr lang="en-GB" dirty="0" err="1"/>
              <a:t>partager</a:t>
            </a:r>
            <a:r>
              <a:rPr lang="en-GB" dirty="0"/>
              <a:t> et comment </a:t>
            </a:r>
            <a:r>
              <a:rPr lang="en-GB" dirty="0" err="1"/>
              <a:t>ils</a:t>
            </a:r>
            <a:r>
              <a:rPr lang="en-GB" dirty="0"/>
              <a:t> et </a:t>
            </a:r>
            <a:r>
              <a:rPr lang="en-GB" dirty="0" err="1"/>
              <a:t>elles</a:t>
            </a:r>
            <a:r>
              <a:rPr lang="en-GB" dirty="0"/>
              <a:t> </a:t>
            </a:r>
            <a:r>
              <a:rPr lang="en-GB" dirty="0" err="1"/>
              <a:t>souhaitent</a:t>
            </a:r>
            <a:r>
              <a:rPr lang="en-GB" dirty="0"/>
              <a:t> se </a:t>
            </a:r>
            <a:r>
              <a:rPr lang="en-GB" dirty="0" err="1"/>
              <a:t>représenter</a:t>
            </a:r>
            <a:r>
              <a:rPr lang="en-GB" dirty="0"/>
              <a:t>. </a:t>
            </a:r>
            <a:endParaRPr lang="en-GB" dirty="0">
              <a:cs typeface="Calibri" panose="020F0502020204030204"/>
            </a:endParaRPr>
          </a:p>
          <a:p>
            <a:pPr marL="1143000" lvl="2" indent="-228600">
              <a:buFont typeface="Arial"/>
              <a:buChar char="•"/>
            </a:pPr>
            <a:r>
              <a:rPr lang="en-GB" dirty="0" err="1"/>
              <a:t>Leur</a:t>
            </a:r>
            <a:r>
              <a:rPr lang="en-GB" dirty="0"/>
              <a:t> portrait </a:t>
            </a:r>
            <a:r>
              <a:rPr lang="en-GB" dirty="0" err="1"/>
              <a:t>algorithmique</a:t>
            </a:r>
            <a:r>
              <a:rPr lang="en-GB" dirty="0"/>
              <a:t> </a:t>
            </a:r>
            <a:r>
              <a:rPr lang="en-GB" dirty="0" err="1"/>
              <a:t>peut</a:t>
            </a:r>
            <a:r>
              <a:rPr lang="en-GB" dirty="0"/>
              <a:t> </a:t>
            </a:r>
            <a:r>
              <a:rPr lang="en-GB" dirty="0" err="1"/>
              <a:t>être</a:t>
            </a:r>
            <a:r>
              <a:rPr lang="en-GB" dirty="0"/>
              <a:t> </a:t>
            </a:r>
            <a:r>
              <a:rPr lang="en-GB" dirty="0" err="1"/>
              <a:t>fidèle</a:t>
            </a:r>
            <a:r>
              <a:rPr lang="en-GB" dirty="0"/>
              <a:t> à la </a:t>
            </a:r>
            <a:r>
              <a:rPr lang="en-GB" dirty="0" err="1"/>
              <a:t>réalité</a:t>
            </a:r>
            <a:r>
              <a:rPr lang="en-GB" dirty="0"/>
              <a:t> </a:t>
            </a:r>
            <a:r>
              <a:rPr lang="en-GB" dirty="0" err="1"/>
              <a:t>ou</a:t>
            </a:r>
            <a:r>
              <a:rPr lang="en-GB" dirty="0"/>
              <a:t>, au contraire, </a:t>
            </a:r>
            <a:r>
              <a:rPr lang="en-GB" dirty="0" err="1"/>
              <a:t>refléter</a:t>
            </a:r>
            <a:r>
              <a:rPr lang="en-GB" dirty="0"/>
              <a:t> des </a:t>
            </a:r>
            <a:r>
              <a:rPr lang="en-GB" dirty="0" err="1"/>
              <a:t>catégories</a:t>
            </a:r>
            <a:r>
              <a:rPr lang="en-GB" dirty="0"/>
              <a:t> </a:t>
            </a:r>
            <a:r>
              <a:rPr lang="en-GB" dirty="0" err="1"/>
              <a:t>auxquelles</a:t>
            </a:r>
            <a:r>
              <a:rPr lang="en-GB" dirty="0"/>
              <a:t> </a:t>
            </a:r>
            <a:r>
              <a:rPr lang="en-GB" dirty="0" err="1"/>
              <a:t>elles</a:t>
            </a:r>
            <a:r>
              <a:rPr lang="en-GB" dirty="0"/>
              <a:t> et </a:t>
            </a:r>
            <a:r>
              <a:rPr lang="en-GB" dirty="0" err="1"/>
              <a:t>ils</a:t>
            </a:r>
            <a:r>
              <a:rPr lang="en-GB" dirty="0"/>
              <a:t> ne </a:t>
            </a:r>
            <a:r>
              <a:rPr lang="en-GB" dirty="0" err="1"/>
              <a:t>s’identifient</a:t>
            </a:r>
            <a:r>
              <a:rPr lang="en-GB" dirty="0"/>
              <a:t> pas du tout.</a:t>
            </a:r>
            <a:endParaRPr lang="en-GB">
              <a:cs typeface="Calibri"/>
            </a:endParaRPr>
          </a:p>
          <a:p>
            <a:pPr marL="1143000" lvl="2" indent="-228600">
              <a:buFont typeface="Arial" panose="020B0604020202020204" pitchFamily="34" charset="0"/>
              <a:buChar char="•"/>
            </a:pPr>
            <a:r>
              <a:rPr lang="fr-CA" dirty="0"/>
              <a:t>Assurez-vous de préciser ce qui suit : </a:t>
            </a:r>
            <a:endParaRPr lang="en-GB" dirty="0"/>
          </a:p>
          <a:p>
            <a:pPr lvl="3" indent="-228600">
              <a:buFont typeface="Arial" panose="020B0604020202020204" pitchFamily="34" charset="0"/>
              <a:buChar char="•"/>
            </a:pPr>
            <a:r>
              <a:rPr lang="fr-CA" dirty="0"/>
              <a:t>Ce n’est pas un concours de dessin – donc tu peux t’en tenir à des petits bonshommes, à des croquis sommaires, bref à des dessins aussi détaillés ou simples que tu le souhaites. </a:t>
            </a:r>
            <a:endParaRPr lang="en-GB" dirty="0">
              <a:cs typeface="Calibri" panose="020F0502020204030204"/>
            </a:endParaRPr>
          </a:p>
          <a:p>
            <a:pPr lvl="3" indent="-228600">
              <a:buFont typeface="Arial" panose="020B0604020202020204" pitchFamily="34" charset="0"/>
              <a:buChar char="•"/>
            </a:pPr>
            <a:r>
              <a:rPr lang="fr-CA" dirty="0"/>
              <a:t>Ton portrait ne reflètera qu’une partie des intérêts énumérés. Il y en a trop pour les inclure tous dans un seul portrait. </a:t>
            </a:r>
            <a:endParaRPr lang="en-GB" dirty="0">
              <a:cs typeface="Calibri" panose="020F0502020204030204"/>
            </a:endParaRPr>
          </a:p>
          <a:p>
            <a:pPr marL="1143000" lvl="2" indent="-228600">
              <a:buFont typeface="Arial" panose="020B0604020202020204" pitchFamily="34" charset="0"/>
              <a:buChar char="•"/>
            </a:pPr>
            <a:r>
              <a:rPr lang="fr-CA" dirty="0"/>
              <a:t>Parcourir ces catégories est un acte très personnel, alors limite-toi à représenter et à partager seulement ce avec quoi tu es à l’aise. </a:t>
            </a:r>
            <a:endParaRPr lang="en-GB" dirty="0"/>
          </a:p>
          <a:p>
            <a:pPr marL="1143000" lvl="2" indent="-228600">
              <a:buFont typeface="Arial" panose="020B0604020202020204" pitchFamily="34" charset="0"/>
              <a:buChar char="•"/>
            </a:pPr>
            <a:r>
              <a:rPr lang="fr-CA" dirty="0"/>
              <a:t>Tous les dessins seront affichés à la fin de l’exercice de sorte que tout le groupe pourra les voir.</a:t>
            </a:r>
            <a:r>
              <a:rPr lang="en-GB" sz="1200" b="0" i="0" kern="1200" dirty="0">
                <a:solidFill>
                  <a:schemeClr val="tx1"/>
                </a:solidFill>
                <a:effectLst/>
                <a:latin typeface="+mn-lt"/>
                <a:ea typeface="+mn-ea"/>
                <a:cs typeface="+mn-cs"/>
              </a:rPr>
              <a:t>  </a:t>
            </a:r>
            <a:endParaRPr lang="en-GB" sz="1200" b="0" i="0" kern="1200" dirty="0">
              <a:solidFill>
                <a:schemeClr val="tx1"/>
              </a:solidFill>
              <a:effectLst/>
              <a:latin typeface="+mn-lt"/>
              <a:cs typeface="Calibri"/>
            </a:endParaRPr>
          </a:p>
          <a:p>
            <a:pPr fontAlgn="base"/>
            <a:r>
              <a:rPr lang="en-GB" sz="1200" b="0" i="0" kern="1200" dirty="0">
                <a:solidFill>
                  <a:schemeClr val="tx1"/>
                </a:solidFill>
                <a:effectLst/>
                <a:latin typeface="+mn-lt"/>
                <a:ea typeface="+mn-ea"/>
                <a:cs typeface="+mn-cs"/>
              </a:rPr>
              <a:t>4) </a:t>
            </a:r>
            <a:r>
              <a:rPr lang="fr-CA" dirty="0"/>
              <a:t>Commencez en présentant quelques exemples dans la diapositive suivante.</a:t>
            </a:r>
            <a:endParaRPr lang="en-GB" dirty="0">
              <a:cs typeface="Calibri"/>
            </a:endParaRPr>
          </a:p>
        </p:txBody>
      </p:sp>
      <p:sp>
        <p:nvSpPr>
          <p:cNvPr id="4" name="Slide Number Placeholder 3"/>
          <p:cNvSpPr>
            <a:spLocks noGrp="1"/>
          </p:cNvSpPr>
          <p:nvPr>
            <p:ph type="sldNum" sz="quarter" idx="5"/>
          </p:nvPr>
        </p:nvSpPr>
        <p:spPr/>
        <p:txBody>
          <a:bodyPr/>
          <a:lstStyle/>
          <a:p>
            <a:fld id="{2D6C0F6B-90C6-CD41-AF20-328E4F0F7295}" type="slidenum">
              <a:rPr lang="en-US" smtClean="0"/>
              <a:t>6</a:t>
            </a:fld>
            <a:endParaRPr lang="en-US"/>
          </a:p>
        </p:txBody>
      </p:sp>
    </p:spTree>
    <p:extLst>
      <p:ext uri="{BB962C8B-B14F-4D97-AF65-F5344CB8AC3E}">
        <p14:creationId xmlns:p14="http://schemas.microsoft.com/office/powerpoint/2010/main" val="35598541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dirty="0"/>
              <a:t>Comme </a:t>
            </a:r>
            <a:r>
              <a:rPr lang="en-GB" dirty="0" err="1"/>
              <a:t>ils</a:t>
            </a:r>
            <a:r>
              <a:rPr lang="en-GB" dirty="0"/>
              <a:t> </a:t>
            </a:r>
            <a:r>
              <a:rPr lang="en-GB" dirty="0" err="1"/>
              <a:t>peuvent</a:t>
            </a:r>
            <a:r>
              <a:rPr lang="en-GB" dirty="0"/>
              <a:t> le </a:t>
            </a:r>
            <a:r>
              <a:rPr lang="en-GB" dirty="0" err="1"/>
              <a:t>voir</a:t>
            </a:r>
            <a:r>
              <a:rPr lang="en-GB" dirty="0"/>
              <a:t>, les dessins </a:t>
            </a:r>
            <a:r>
              <a:rPr lang="en-GB" dirty="0" err="1"/>
              <a:t>n'ont</a:t>
            </a:r>
            <a:r>
              <a:rPr lang="en-GB" dirty="0"/>
              <a:t> pas </a:t>
            </a:r>
            <a:r>
              <a:rPr lang="en-GB" dirty="0" err="1"/>
              <a:t>besoin</a:t>
            </a:r>
            <a:r>
              <a:rPr lang="en-GB" dirty="0"/>
              <a:t> d'être parfaits. </a:t>
            </a:r>
            <a:r>
              <a:rPr lang="en-GB" dirty="0" err="1"/>
              <a:t>Ils</a:t>
            </a:r>
            <a:r>
              <a:rPr lang="en-GB" dirty="0"/>
              <a:t> </a:t>
            </a:r>
            <a:r>
              <a:rPr lang="en-GB" dirty="0" err="1"/>
              <a:t>sont</a:t>
            </a:r>
            <a:r>
              <a:rPr lang="en-GB" dirty="0"/>
              <a:t> </a:t>
            </a:r>
            <a:r>
              <a:rPr lang="en-GB" dirty="0" err="1"/>
              <a:t>seulement</a:t>
            </a:r>
            <a:r>
              <a:rPr lang="en-GB" dirty="0"/>
              <a:t> </a:t>
            </a:r>
            <a:r>
              <a:rPr lang="en-GB" dirty="0" err="1"/>
              <a:t>destinés</a:t>
            </a:r>
            <a:r>
              <a:rPr lang="en-GB" dirty="0"/>
              <a:t> à les faire </a:t>
            </a:r>
            <a:r>
              <a:rPr lang="en-GB" dirty="0" err="1"/>
              <a:t>réfléchir</a:t>
            </a:r>
            <a:r>
              <a:rPr lang="en-GB" dirty="0"/>
              <a:t>. </a:t>
            </a:r>
            <a:r>
              <a:rPr lang="en-GB" dirty="0" err="1"/>
              <a:t>Leurs</a:t>
            </a:r>
            <a:r>
              <a:rPr lang="en-GB" dirty="0"/>
              <a:t> dessins </a:t>
            </a:r>
            <a:r>
              <a:rPr lang="en-GB" dirty="0" err="1"/>
              <a:t>peuvent</a:t>
            </a:r>
            <a:r>
              <a:rPr lang="en-GB" dirty="0"/>
              <a:t> </a:t>
            </a:r>
            <a:r>
              <a:rPr lang="en-GB" dirty="0" err="1"/>
              <a:t>être</a:t>
            </a:r>
            <a:r>
              <a:rPr lang="en-GB" dirty="0"/>
              <a:t> très </a:t>
            </a:r>
            <a:r>
              <a:rPr lang="en-GB" dirty="0" err="1"/>
              <a:t>différents</a:t>
            </a:r>
            <a:r>
              <a:rPr lang="en-GB" dirty="0"/>
              <a:t>.</a:t>
            </a:r>
            <a:endParaRPr lang="en-GB" dirty="0">
              <a:cs typeface="Calibri"/>
            </a:endParaRPr>
          </a:p>
          <a:p>
            <a:pPr>
              <a:defRPr/>
            </a:pPr>
            <a:endParaRPr lang="en-GB" dirty="0">
              <a:cs typeface="Calibri"/>
            </a:endParaRPr>
          </a:p>
          <a:p>
            <a:pPr>
              <a:defRPr/>
            </a:pPr>
            <a:r>
              <a:rPr lang="en-GB" dirty="0" err="1"/>
              <a:t>Passez</a:t>
            </a:r>
            <a:r>
              <a:rPr lang="en-GB" dirty="0"/>
              <a:t> à la diapositive </a:t>
            </a:r>
            <a:r>
              <a:rPr lang="en-GB" dirty="0" err="1"/>
              <a:t>suivante</a:t>
            </a:r>
            <a:r>
              <a:rPr lang="en-GB" dirty="0"/>
              <a:t> pour des </a:t>
            </a:r>
            <a:r>
              <a:rPr lang="en-GB" dirty="0" err="1"/>
              <a:t>exemples</a:t>
            </a:r>
            <a:r>
              <a:rPr lang="en-GB" dirty="0"/>
              <a:t> de questions </a:t>
            </a:r>
            <a:r>
              <a:rPr lang="en-GB" dirty="0" err="1"/>
              <a:t>à</a:t>
            </a:r>
            <a:r>
              <a:rPr lang="en-GB" dirty="0"/>
              <a:t> se poser </a:t>
            </a:r>
            <a:r>
              <a:rPr lang="en-GB" dirty="0" err="1"/>
              <a:t>durant</a:t>
            </a:r>
            <a:r>
              <a:rPr lang="en-GB" dirty="0"/>
              <a:t> </a:t>
            </a:r>
            <a:r>
              <a:rPr lang="en-GB" dirty="0" err="1"/>
              <a:t>l’exercise</a:t>
            </a:r>
            <a:r>
              <a:rPr lang="en-GB" dirty="0"/>
              <a:t>, </a:t>
            </a:r>
            <a:r>
              <a:rPr lang="en-GB" dirty="0" err="1"/>
              <a:t>puis</a:t>
            </a:r>
            <a:r>
              <a:rPr lang="en-GB" dirty="0"/>
              <a:t> </a:t>
            </a:r>
            <a:r>
              <a:rPr lang="en-GB" dirty="0" err="1"/>
              <a:t>demandez-leur</a:t>
            </a:r>
            <a:r>
              <a:rPr lang="en-GB" dirty="0"/>
              <a:t> de commencer.</a:t>
            </a:r>
            <a:endParaRPr lang="en-GB" dirty="0">
              <a:cs typeface="Calibri"/>
            </a:endParaRPr>
          </a:p>
          <a:p>
            <a:pPr>
              <a:defRPr/>
            </a:pPr>
            <a:endParaRPr lang="en-GB" dirty="0">
              <a:cs typeface="Calibri"/>
            </a:endParaRPr>
          </a:p>
        </p:txBody>
      </p:sp>
      <p:sp>
        <p:nvSpPr>
          <p:cNvPr id="4" name="Slide Number Placeholder 3"/>
          <p:cNvSpPr>
            <a:spLocks noGrp="1"/>
          </p:cNvSpPr>
          <p:nvPr>
            <p:ph type="sldNum" sz="quarter" idx="5"/>
          </p:nvPr>
        </p:nvSpPr>
        <p:spPr/>
        <p:txBody>
          <a:bodyPr/>
          <a:lstStyle/>
          <a:p>
            <a:fld id="{2D6C0F6B-90C6-CD41-AF20-328E4F0F7295}" type="slidenum">
              <a:rPr lang="en-US" smtClean="0"/>
              <a:t>7</a:t>
            </a:fld>
            <a:endParaRPr lang="en-US"/>
          </a:p>
        </p:txBody>
      </p:sp>
    </p:spTree>
    <p:extLst>
      <p:ext uri="{BB962C8B-B14F-4D97-AF65-F5344CB8AC3E}">
        <p14:creationId xmlns:p14="http://schemas.microsoft.com/office/powerpoint/2010/main" val="18612929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Donne </a:t>
            </a:r>
            <a:r>
              <a:rPr lang="en-US" dirty="0" err="1"/>
              <a:t>leur</a:t>
            </a:r>
            <a:r>
              <a:rPr lang="en-US" dirty="0"/>
              <a:t> environ 10 minutes</a:t>
            </a:r>
          </a:p>
          <a:p>
            <a:endParaRPr lang="en-US" dirty="0"/>
          </a:p>
          <a:p>
            <a:pPr>
              <a:defRPr/>
            </a:pPr>
            <a:r>
              <a:rPr lang="en-US" dirty="0"/>
              <a:t>En </a:t>
            </a:r>
            <a:r>
              <a:rPr lang="en-US" dirty="0" err="1"/>
              <a:t>cours</a:t>
            </a:r>
            <a:r>
              <a:rPr lang="en-US" dirty="0"/>
              <a:t> de route, </a:t>
            </a:r>
            <a:r>
              <a:rPr lang="en-US" dirty="0" err="1"/>
              <a:t>vous</a:t>
            </a:r>
            <a:r>
              <a:rPr lang="en-US" dirty="0"/>
              <a:t> </a:t>
            </a:r>
            <a:r>
              <a:rPr lang="en-US" dirty="0" err="1"/>
              <a:t>pouvez</a:t>
            </a:r>
            <a:r>
              <a:rPr lang="en-US" dirty="0"/>
              <a:t> </a:t>
            </a:r>
            <a:r>
              <a:rPr lang="en-US" dirty="0" err="1"/>
              <a:t>expliquer</a:t>
            </a:r>
            <a:r>
              <a:rPr lang="en-US" dirty="0"/>
              <a:t> un </a:t>
            </a:r>
            <a:r>
              <a:rPr lang="en-US" dirty="0" err="1"/>
              <a:t>peu</a:t>
            </a:r>
            <a:r>
              <a:rPr lang="en-US" dirty="0"/>
              <a:t> le </a:t>
            </a:r>
            <a:r>
              <a:rPr lang="en-US" dirty="0" err="1"/>
              <a:t>processus</a:t>
            </a:r>
            <a:r>
              <a:rPr lang="en-US" dirty="0"/>
              <a:t> par </a:t>
            </a:r>
            <a:r>
              <a:rPr lang="en-US" dirty="0" err="1"/>
              <a:t>lequel</a:t>
            </a:r>
            <a:r>
              <a:rPr lang="en-US" dirty="0"/>
              <a:t> Instagram </a:t>
            </a:r>
            <a:r>
              <a:rPr lang="en-US" dirty="0" err="1"/>
              <a:t>vous</a:t>
            </a:r>
            <a:r>
              <a:rPr lang="en-US" dirty="0"/>
              <a:t> </a:t>
            </a:r>
            <a:r>
              <a:rPr lang="en-US" dirty="0" err="1"/>
              <a:t>montre</a:t>
            </a:r>
            <a:r>
              <a:rPr lang="en-US" dirty="0"/>
              <a:t> des </a:t>
            </a:r>
            <a:r>
              <a:rPr lang="en-US" dirty="0" err="1"/>
              <a:t>publicités</a:t>
            </a:r>
            <a:r>
              <a:rPr lang="en-US" dirty="0"/>
              <a:t> : </a:t>
            </a:r>
            <a:r>
              <a:rPr lang="fr-CA" i="1" dirty="0"/>
              <a:t>Instagram a révélé un petit aperçu du fonctionnement de ses publicités, mais n’oublie pas qu’il s’agit néanmoins d’un processus loin d’être transparent. Voici ce que dit l’entreprise: «</a:t>
            </a:r>
            <a:r>
              <a:rPr lang="fr-CA" dirty="0"/>
              <a:t> </a:t>
            </a:r>
            <a:r>
              <a:rPr lang="fr-CA" i="1" dirty="0"/>
              <a:t>Nous voulons vous montrer des </a:t>
            </a:r>
            <a:r>
              <a:rPr lang="fr-CA" i="1" u="sng" dirty="0"/>
              <a:t>publicités d’entreprises intéressantes et pertinentes pour vous</a:t>
            </a:r>
            <a:r>
              <a:rPr lang="fr-CA" i="1" dirty="0"/>
              <a:t>. Pour ce faire, nous pouvons utiliser des informations relatives à votre activité sur Instagram et Facebook (notre société mère), ainsi que sur des sites et des applications tiers que vous utilisez. ». Elle ajoute : « Par exemple, vous pourriez voir des publicités sélectionnées en fonction des internautes auxquels vous êtes abonné(e) et des publications que vous aimez sur Instagram, de vos informations et centres d’intérêt sur Facebook (si vous avez un compte Facebook), des sites web et des applications consultés. »** </a:t>
            </a:r>
            <a:endParaRPr lang="en-US" dirty="0">
              <a:cs typeface="Calibri"/>
            </a:endParaRPr>
          </a:p>
        </p:txBody>
      </p:sp>
      <p:sp>
        <p:nvSpPr>
          <p:cNvPr id="4" name="Slide Number Placeholder 3"/>
          <p:cNvSpPr>
            <a:spLocks noGrp="1"/>
          </p:cNvSpPr>
          <p:nvPr>
            <p:ph type="sldNum" sz="quarter" idx="5"/>
          </p:nvPr>
        </p:nvSpPr>
        <p:spPr/>
        <p:txBody>
          <a:bodyPr/>
          <a:lstStyle/>
          <a:p>
            <a:fld id="{2D6C0F6B-90C6-CD41-AF20-328E4F0F7295}" type="slidenum">
              <a:rPr lang="en-US" smtClean="0"/>
              <a:t>8</a:t>
            </a:fld>
            <a:endParaRPr lang="en-US"/>
          </a:p>
        </p:txBody>
      </p:sp>
    </p:spTree>
    <p:extLst>
      <p:ext uri="{BB962C8B-B14F-4D97-AF65-F5344CB8AC3E}">
        <p14:creationId xmlns:p14="http://schemas.microsoft.com/office/powerpoint/2010/main" val="20443245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Demandez</a:t>
            </a:r>
            <a:r>
              <a:rPr lang="en-US" dirty="0"/>
              <a:t> aux participants qui se </a:t>
            </a:r>
            <a:r>
              <a:rPr lang="en-US" dirty="0" err="1"/>
              <a:t>sentent</a:t>
            </a:r>
            <a:r>
              <a:rPr lang="en-US" dirty="0"/>
              <a:t> à </a:t>
            </a:r>
            <a:r>
              <a:rPr lang="en-US" dirty="0" err="1"/>
              <a:t>l'aise</a:t>
            </a:r>
            <a:r>
              <a:rPr lang="en-US" dirty="0"/>
              <a:t> de </a:t>
            </a:r>
            <a:r>
              <a:rPr lang="en-US" dirty="0" err="1"/>
              <a:t>partager</a:t>
            </a:r>
            <a:r>
              <a:rPr lang="en-US" dirty="0"/>
              <a:t> </a:t>
            </a:r>
            <a:r>
              <a:rPr lang="en-US" dirty="0" err="1"/>
              <a:t>leurs</a:t>
            </a:r>
            <a:r>
              <a:rPr lang="en-US" dirty="0"/>
              <a:t> dessins et de les </a:t>
            </a:r>
            <a:r>
              <a:rPr lang="en-US" dirty="0" err="1"/>
              <a:t>expliquer</a:t>
            </a:r>
            <a:r>
              <a:rPr lang="en-US" dirty="0"/>
              <a:t> au </a:t>
            </a:r>
            <a:r>
              <a:rPr lang="en-US" dirty="0" err="1"/>
              <a:t>groupe</a:t>
            </a:r>
            <a:r>
              <a:rPr lang="en-US" dirty="0"/>
              <a:t>.</a:t>
            </a:r>
          </a:p>
          <a:p>
            <a:endParaRPr lang="en-US" dirty="0"/>
          </a:p>
          <a:p>
            <a:r>
              <a:rPr lang="en-US" dirty="0" err="1"/>
              <a:t>Exemples</a:t>
            </a:r>
            <a:r>
              <a:rPr lang="en-US" dirty="0"/>
              <a:t> de questions de discussion:</a:t>
            </a:r>
            <a:endParaRPr lang="en-US" dirty="0">
              <a:cs typeface="Calibri"/>
            </a:endParaRPr>
          </a:p>
          <a:p>
            <a:pPr marL="171450" indent="-171450">
              <a:buFont typeface="Symbol"/>
              <a:buChar char="•"/>
            </a:pPr>
            <a:r>
              <a:rPr lang="fr-CA" dirty="0"/>
              <a:t>Peux-tu penser à certaines conséquences ou à certains risques découlant du fait qu’une entreprise recueille d’énormes quantité de données sur ce qu’elle estime être ce que nous aimons en se fondant sur nos pratiques/habitudes/recherches sur Internet?</a:t>
            </a:r>
            <a:endParaRPr lang="en-US" dirty="0"/>
          </a:p>
          <a:p>
            <a:pPr marL="628650" lvl="1" indent="-171450">
              <a:buFont typeface="Courier New"/>
              <a:buChar char="○"/>
            </a:pPr>
            <a:r>
              <a:rPr lang="fr-CA" b="1" dirty="0"/>
              <a:t>Exemples possibles :</a:t>
            </a:r>
            <a:r>
              <a:rPr lang="fr-CA" dirty="0"/>
              <a:t> Fuite de données et divulgation d’informations aux pirates et aux voleurs, usurpation d’identité, collecte de données erronées ou biaisées, stockage de données par des entreprises, des organisations et des gouvernements à des fins malveillantes, etc.</a:t>
            </a:r>
            <a:endParaRPr lang="en-US" dirty="0"/>
          </a:p>
          <a:p>
            <a:pPr marL="171450" indent="-171450">
              <a:buFont typeface="Symbol"/>
              <a:buChar char="•"/>
            </a:pPr>
            <a:r>
              <a:rPr lang="fr-CA" dirty="0"/>
              <a:t>Quelles peuvent être certaines des répercussions politiques du fait que des entreprises connaissent nos préférences, nos valeurs, etc.?</a:t>
            </a:r>
            <a:endParaRPr lang="en-US" dirty="0"/>
          </a:p>
          <a:p>
            <a:pPr marL="628650" lvl="1" indent="-171450">
              <a:buFont typeface="Courier New"/>
              <a:buChar char="○"/>
            </a:pPr>
            <a:r>
              <a:rPr lang="fr-CA" b="1" dirty="0"/>
              <a:t>Exemples possibles : </a:t>
            </a:r>
            <a:r>
              <a:rPr lang="fr-CA" dirty="0"/>
              <a:t>Polarisation de l’opinion politique, diffusion de campagnes de désinformation politique auprès de personnes susceptibles de se ranger du côté d’un candidat spécifique en fonction de leurs opinions, messages trompeurs et déshumanisants sur l’opposition politique, menace potentielle pour la démocratie, etc.</a:t>
            </a:r>
            <a:endParaRPr lang="en-US" dirty="0"/>
          </a:p>
          <a:p>
            <a:pPr marL="171450" indent="-171450">
              <a:buFont typeface="Symbol"/>
              <a:buChar char="•"/>
            </a:pPr>
            <a:r>
              <a:rPr lang="fr-CA" dirty="0"/>
              <a:t>Que se passerait-il si Facebook ou Google ne savait pas qui nous sommes, si chaque fois que nous nous connecterions à nos profils, ce serait une page blanche? En quoi le fait de se connecter à ces plates-formes changerait-il ton expérience comme utilisatrice ou utilisateur si ces entreprises ne recueillaient pas tes données/si tu n’avais pas cette expérience personnalisée? Pense à ce à quoi l’Internet aurait pu ressembler à ses débuts.</a:t>
            </a:r>
            <a:endParaRPr lang="en-US" dirty="0"/>
          </a:p>
          <a:p>
            <a:pPr marL="628650" lvl="1" indent="-171450">
              <a:buFont typeface="Courier New"/>
              <a:buChar char="○"/>
            </a:pPr>
            <a:r>
              <a:rPr lang="fr-CA" b="1" dirty="0"/>
              <a:t>Exemples possibles : </a:t>
            </a:r>
            <a:r>
              <a:rPr lang="fr-CA" dirty="0"/>
              <a:t>Diffusion plus égalitaire de chaque message, moins addictif, très probablement payant ou avec un modèle économique différent, les GAFAM n’auraient pas autant d’influence sur la publicité, la politique, le marketing, etc. (Cette question est hypothétique; il n’y a pas de bonne ou de mauvaise réponse.)</a:t>
            </a:r>
            <a:endParaRPr lang="en-US" dirty="0"/>
          </a:p>
          <a:p>
            <a:pPr lvl="0"/>
            <a:endParaRPr lang="en-US" dirty="0">
              <a:cs typeface="Calibri"/>
            </a:endParaRPr>
          </a:p>
          <a:p>
            <a:endParaRPr lang="en-US" dirty="0">
              <a:cs typeface="Calibri"/>
            </a:endParaRPr>
          </a:p>
        </p:txBody>
      </p:sp>
      <p:sp>
        <p:nvSpPr>
          <p:cNvPr id="4" name="Slide Number Placeholder 3"/>
          <p:cNvSpPr>
            <a:spLocks noGrp="1"/>
          </p:cNvSpPr>
          <p:nvPr>
            <p:ph type="sldNum" sz="quarter" idx="5"/>
          </p:nvPr>
        </p:nvSpPr>
        <p:spPr/>
        <p:txBody>
          <a:bodyPr/>
          <a:lstStyle/>
          <a:p>
            <a:fld id="{2D6C0F6B-90C6-CD41-AF20-328E4F0F7295}" type="slidenum">
              <a:rPr lang="en-US" smtClean="0"/>
              <a:t>9</a:t>
            </a:fld>
            <a:endParaRPr lang="en-US"/>
          </a:p>
        </p:txBody>
      </p:sp>
    </p:spTree>
    <p:extLst>
      <p:ext uri="{BB962C8B-B14F-4D97-AF65-F5344CB8AC3E}">
        <p14:creationId xmlns:p14="http://schemas.microsoft.com/office/powerpoint/2010/main" val="16404244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Dans les diapositives </a:t>
            </a:r>
            <a:r>
              <a:rPr lang="en-US" dirty="0" err="1"/>
              <a:t>suivantes</a:t>
            </a:r>
            <a:r>
              <a:rPr lang="en-US" dirty="0"/>
              <a:t>, </a:t>
            </a:r>
            <a:r>
              <a:rPr lang="en-US" dirty="0" err="1"/>
              <a:t>vous</a:t>
            </a:r>
            <a:r>
              <a:rPr lang="en-US" dirty="0"/>
              <a:t> </a:t>
            </a:r>
            <a:r>
              <a:rPr lang="en-US" dirty="0" err="1"/>
              <a:t>explorerez</a:t>
            </a:r>
            <a:r>
              <a:rPr lang="en-US" dirty="0"/>
              <a:t> les alternatives et les solutions </a:t>
            </a:r>
            <a:r>
              <a:rPr lang="en-US" dirty="0" err="1"/>
              <a:t>possibles</a:t>
            </a:r>
            <a:r>
              <a:rPr lang="en-US" dirty="0"/>
              <a:t>.</a:t>
            </a:r>
          </a:p>
        </p:txBody>
      </p:sp>
      <p:sp>
        <p:nvSpPr>
          <p:cNvPr id="4" name="Slide Number Placeholder 3"/>
          <p:cNvSpPr>
            <a:spLocks noGrp="1"/>
          </p:cNvSpPr>
          <p:nvPr>
            <p:ph type="sldNum" sz="quarter" idx="5"/>
          </p:nvPr>
        </p:nvSpPr>
        <p:spPr/>
        <p:txBody>
          <a:bodyPr/>
          <a:lstStyle/>
          <a:p>
            <a:fld id="{2D6C0F6B-90C6-CD41-AF20-328E4F0F7295}" type="slidenum">
              <a:rPr lang="en-US" smtClean="0"/>
              <a:t>10</a:t>
            </a:fld>
            <a:endParaRPr lang="en-US"/>
          </a:p>
        </p:txBody>
      </p:sp>
    </p:spTree>
    <p:extLst>
      <p:ext uri="{BB962C8B-B14F-4D97-AF65-F5344CB8AC3E}">
        <p14:creationId xmlns:p14="http://schemas.microsoft.com/office/powerpoint/2010/main" val="348438300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12.svg"/><Relationship Id="rId11" Type="http://schemas.openxmlformats.org/officeDocument/2006/relationships/image" Target="../media/image3.png"/><Relationship Id="rId5" Type="http://schemas.openxmlformats.org/officeDocument/2006/relationships/image" Target="../media/image11.svg"/><Relationship Id="rId10" Type="http://schemas.openxmlformats.org/officeDocument/2006/relationships/image" Target="../media/image16.svg"/><Relationship Id="rId4" Type="http://schemas.openxmlformats.org/officeDocument/2006/relationships/image" Target="../media/image10.png"/><Relationship Id="rId9" Type="http://schemas.openxmlformats.org/officeDocument/2006/relationships/image" Target="../media/image15.png"/></Relationships>
</file>

<file path=ppt/slideLayouts/_rels/slideLayout2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9.png"/><Relationship Id="rId7" Type="http://schemas.openxmlformats.org/officeDocument/2006/relationships/image" Target="../media/image18.svg"/><Relationship Id="rId12"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17.svg"/><Relationship Id="rId11" Type="http://schemas.openxmlformats.org/officeDocument/2006/relationships/image" Target="../media/image20.svg"/><Relationship Id="rId5" Type="http://schemas.openxmlformats.org/officeDocument/2006/relationships/image" Target="../media/image10.png"/><Relationship Id="rId10" Type="http://schemas.openxmlformats.org/officeDocument/2006/relationships/image" Target="../media/image19.png"/><Relationship Id="rId4" Type="http://schemas.openxmlformats.org/officeDocument/2006/relationships/image" Target="../media/image3.png"/><Relationship Id="rId9" Type="http://schemas.openxmlformats.org/officeDocument/2006/relationships/image" Target="../media/image14.svg"/></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2.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tyle 1">
    <p:bg>
      <p:bgPr>
        <a:solidFill>
          <a:schemeClr val="accent1"/>
        </a:solidFill>
        <a:effectLst/>
      </p:bgPr>
    </p:bg>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03924A13-79EE-1D47-B49D-1565C986DA27}"/>
              </a:ext>
            </a:extLst>
          </p:cNvPr>
          <p:cNvSpPr>
            <a:spLocks noGrp="1"/>
          </p:cNvSpPr>
          <p:nvPr>
            <p:ph type="pic" sz="quarter" idx="11" hasCustomPrompt="1"/>
          </p:nvPr>
        </p:nvSpPr>
        <p:spPr>
          <a:xfrm>
            <a:off x="355599" y="358815"/>
            <a:ext cx="11485301" cy="6146157"/>
          </a:xfrm>
          <a:custGeom>
            <a:avLst/>
            <a:gdLst>
              <a:gd name="connsiteX0" fmla="*/ 0 w 11485301"/>
              <a:gd name="connsiteY0" fmla="*/ 0 h 6146157"/>
              <a:gd name="connsiteX1" fmla="*/ 11485301 w 11485301"/>
              <a:gd name="connsiteY1" fmla="*/ 0 h 6146157"/>
              <a:gd name="connsiteX2" fmla="*/ 11485301 w 11485301"/>
              <a:gd name="connsiteY2" fmla="*/ 6146157 h 6146157"/>
              <a:gd name="connsiteX3" fmla="*/ 0 w 11485301"/>
              <a:gd name="connsiteY3" fmla="*/ 6146157 h 6146157"/>
              <a:gd name="connsiteX4" fmla="*/ 0 w 11485301"/>
              <a:gd name="connsiteY4" fmla="*/ 5413033 h 6146157"/>
              <a:gd name="connsiteX5" fmla="*/ 510420 w 11485301"/>
              <a:gd name="connsiteY5" fmla="*/ 5413033 h 6146157"/>
              <a:gd name="connsiteX6" fmla="*/ 510420 w 11485301"/>
              <a:gd name="connsiteY6" fmla="*/ 5411487 h 6146157"/>
              <a:gd name="connsiteX7" fmla="*/ 4702893 w 11485301"/>
              <a:gd name="connsiteY7" fmla="*/ 5411487 h 6146157"/>
              <a:gd name="connsiteX8" fmla="*/ 4702893 w 11485301"/>
              <a:gd name="connsiteY8" fmla="*/ 753630 h 6146157"/>
              <a:gd name="connsiteX9" fmla="*/ 8075 w 11485301"/>
              <a:gd name="connsiteY9" fmla="*/ 753630 h 6146157"/>
              <a:gd name="connsiteX10" fmla="*/ 8075 w 11485301"/>
              <a:gd name="connsiteY10" fmla="*/ 758785 h 6146157"/>
              <a:gd name="connsiteX11" fmla="*/ 0 w 11485301"/>
              <a:gd name="connsiteY11" fmla="*/ 758785 h 6146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85301" h="6146157">
                <a:moveTo>
                  <a:pt x="0" y="0"/>
                </a:moveTo>
                <a:lnTo>
                  <a:pt x="11485301" y="0"/>
                </a:lnTo>
                <a:lnTo>
                  <a:pt x="11485301" y="6146157"/>
                </a:lnTo>
                <a:lnTo>
                  <a:pt x="0" y="6146157"/>
                </a:lnTo>
                <a:lnTo>
                  <a:pt x="0" y="5413033"/>
                </a:lnTo>
                <a:lnTo>
                  <a:pt x="510420" y="5413033"/>
                </a:lnTo>
                <a:lnTo>
                  <a:pt x="510420" y="5411487"/>
                </a:lnTo>
                <a:lnTo>
                  <a:pt x="4702893" y="5411487"/>
                </a:lnTo>
                <a:lnTo>
                  <a:pt x="4702893" y="753630"/>
                </a:lnTo>
                <a:lnTo>
                  <a:pt x="8075" y="753630"/>
                </a:lnTo>
                <a:lnTo>
                  <a:pt x="8075" y="758785"/>
                </a:lnTo>
                <a:lnTo>
                  <a:pt x="0" y="758785"/>
                </a:lnTo>
                <a:close/>
              </a:path>
            </a:pathLst>
          </a:custGeom>
          <a:solidFill>
            <a:schemeClr val="bg1"/>
          </a:solidFill>
        </p:spPr>
        <p:txBody>
          <a:bodyPr wrap="square" rIns="288000" anchor="ctr">
            <a:noAutofit/>
          </a:bodyPr>
          <a:lstStyle>
            <a:lvl1pPr algn="r">
              <a:defRPr/>
            </a:lvl1pPr>
          </a:lstStyle>
          <a:p>
            <a:r>
              <a:rPr lang="en-US"/>
              <a:t>Drop photo here to add background photo</a:t>
            </a:r>
            <a:endParaRPr lang="en-US" dirty="0"/>
          </a:p>
        </p:txBody>
      </p:sp>
      <p:sp>
        <p:nvSpPr>
          <p:cNvPr id="11" name="Freeform 10">
            <a:extLst>
              <a:ext uri="{FF2B5EF4-FFF2-40B4-BE49-F238E27FC236}">
                <a16:creationId xmlns:a16="http://schemas.microsoft.com/office/drawing/2014/main" id="{027E5C04-A6BF-204B-B6E3-68227002AE82}"/>
              </a:ext>
            </a:extLst>
          </p:cNvPr>
          <p:cNvSpPr/>
          <p:nvPr userDrawn="1"/>
        </p:nvSpPr>
        <p:spPr>
          <a:xfrm>
            <a:off x="-1" y="1"/>
            <a:ext cx="12192002" cy="6858000"/>
          </a:xfrm>
          <a:custGeom>
            <a:avLst/>
            <a:gdLst>
              <a:gd name="connsiteX0" fmla="*/ 360001 w 12192002"/>
              <a:gd name="connsiteY0" fmla="*/ 360000 h 6858000"/>
              <a:gd name="connsiteX1" fmla="*/ 360001 w 12192002"/>
              <a:gd name="connsiteY1" fmla="*/ 6497999 h 6858000"/>
              <a:gd name="connsiteX2" fmla="*/ 11832001 w 12192002"/>
              <a:gd name="connsiteY2" fmla="*/ 6497999 h 6858000"/>
              <a:gd name="connsiteX3" fmla="*/ 11832001 w 12192002"/>
              <a:gd name="connsiteY3" fmla="*/ 360000 h 6858000"/>
              <a:gd name="connsiteX4" fmla="*/ 1 w 12192002"/>
              <a:gd name="connsiteY4" fmla="*/ 0 h 6858000"/>
              <a:gd name="connsiteX5" fmla="*/ 360001 w 12192002"/>
              <a:gd name="connsiteY5" fmla="*/ 0 h 6858000"/>
              <a:gd name="connsiteX6" fmla="*/ 360001 w 12192002"/>
              <a:gd name="connsiteY6" fmla="*/ 0 h 6858000"/>
              <a:gd name="connsiteX7" fmla="*/ 11832001 w 12192002"/>
              <a:gd name="connsiteY7" fmla="*/ 0 h 6858000"/>
              <a:gd name="connsiteX8" fmla="*/ 12192001 w 12192002"/>
              <a:gd name="connsiteY8" fmla="*/ 0 h 6858000"/>
              <a:gd name="connsiteX9" fmla="*/ 12192002 w 12192002"/>
              <a:gd name="connsiteY9" fmla="*/ 0 h 6858000"/>
              <a:gd name="connsiteX10" fmla="*/ 12192002 w 12192002"/>
              <a:gd name="connsiteY10" fmla="*/ 360000 h 6858000"/>
              <a:gd name="connsiteX11" fmla="*/ 12192001 w 12192002"/>
              <a:gd name="connsiteY11" fmla="*/ 360000 h 6858000"/>
              <a:gd name="connsiteX12" fmla="*/ 12192001 w 12192002"/>
              <a:gd name="connsiteY12" fmla="*/ 6497999 h 6858000"/>
              <a:gd name="connsiteX13" fmla="*/ 12192002 w 12192002"/>
              <a:gd name="connsiteY13" fmla="*/ 6497999 h 6858000"/>
              <a:gd name="connsiteX14" fmla="*/ 12192002 w 12192002"/>
              <a:gd name="connsiteY14" fmla="*/ 6857999 h 6858000"/>
              <a:gd name="connsiteX15" fmla="*/ 12192001 w 12192002"/>
              <a:gd name="connsiteY15" fmla="*/ 6857999 h 6858000"/>
              <a:gd name="connsiteX16" fmla="*/ 12192001 w 12192002"/>
              <a:gd name="connsiteY16" fmla="*/ 6858000 h 6858000"/>
              <a:gd name="connsiteX17" fmla="*/ 11832001 w 12192002"/>
              <a:gd name="connsiteY17" fmla="*/ 6858000 h 6858000"/>
              <a:gd name="connsiteX18" fmla="*/ 11832001 w 12192002"/>
              <a:gd name="connsiteY18" fmla="*/ 6857999 h 6858000"/>
              <a:gd name="connsiteX19" fmla="*/ 360001 w 12192002"/>
              <a:gd name="connsiteY19" fmla="*/ 6857999 h 6858000"/>
              <a:gd name="connsiteX20" fmla="*/ 360001 w 12192002"/>
              <a:gd name="connsiteY20" fmla="*/ 6858000 h 6858000"/>
              <a:gd name="connsiteX21" fmla="*/ 1 w 12192002"/>
              <a:gd name="connsiteY21" fmla="*/ 6858000 h 6858000"/>
              <a:gd name="connsiteX22" fmla="*/ 1 w 12192002"/>
              <a:gd name="connsiteY22" fmla="*/ 6857999 h 6858000"/>
              <a:gd name="connsiteX23" fmla="*/ 0 w 12192002"/>
              <a:gd name="connsiteY23" fmla="*/ 6857999 h 6858000"/>
              <a:gd name="connsiteX24" fmla="*/ 0 w 12192002"/>
              <a:gd name="connsiteY24" fmla="*/ 6497999 h 6858000"/>
              <a:gd name="connsiteX25" fmla="*/ 1 w 12192002"/>
              <a:gd name="connsiteY25" fmla="*/ 6497999 h 6858000"/>
              <a:gd name="connsiteX26" fmla="*/ 1 w 12192002"/>
              <a:gd name="connsiteY26" fmla="*/ 360000 h 6858000"/>
              <a:gd name="connsiteX27" fmla="*/ 0 w 12192002"/>
              <a:gd name="connsiteY27" fmla="*/ 360000 h 6858000"/>
              <a:gd name="connsiteX28" fmla="*/ 0 w 12192002"/>
              <a:gd name="connsiteY28" fmla="*/ 0 h 6858000"/>
              <a:gd name="connsiteX29" fmla="*/ 1 w 12192002"/>
              <a:gd name="connsiteY29"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192002" h="6858000">
                <a:moveTo>
                  <a:pt x="360001" y="360000"/>
                </a:moveTo>
                <a:lnTo>
                  <a:pt x="360001" y="6497999"/>
                </a:lnTo>
                <a:lnTo>
                  <a:pt x="11832001" y="6497999"/>
                </a:lnTo>
                <a:lnTo>
                  <a:pt x="11832001" y="360000"/>
                </a:lnTo>
                <a:close/>
                <a:moveTo>
                  <a:pt x="1" y="0"/>
                </a:moveTo>
                <a:lnTo>
                  <a:pt x="360001" y="0"/>
                </a:lnTo>
                <a:lnTo>
                  <a:pt x="360001" y="0"/>
                </a:lnTo>
                <a:lnTo>
                  <a:pt x="11832001" y="0"/>
                </a:lnTo>
                <a:lnTo>
                  <a:pt x="12192001" y="0"/>
                </a:lnTo>
                <a:lnTo>
                  <a:pt x="12192002" y="0"/>
                </a:lnTo>
                <a:lnTo>
                  <a:pt x="12192002" y="360000"/>
                </a:lnTo>
                <a:lnTo>
                  <a:pt x="12192001" y="360000"/>
                </a:lnTo>
                <a:lnTo>
                  <a:pt x="12192001" y="6497999"/>
                </a:lnTo>
                <a:lnTo>
                  <a:pt x="12192002" y="6497999"/>
                </a:lnTo>
                <a:lnTo>
                  <a:pt x="12192002" y="6857999"/>
                </a:lnTo>
                <a:lnTo>
                  <a:pt x="12192001" y="6857999"/>
                </a:lnTo>
                <a:lnTo>
                  <a:pt x="12192001" y="6858000"/>
                </a:lnTo>
                <a:lnTo>
                  <a:pt x="11832001" y="6858000"/>
                </a:lnTo>
                <a:lnTo>
                  <a:pt x="11832001" y="6857999"/>
                </a:lnTo>
                <a:lnTo>
                  <a:pt x="360001" y="6857999"/>
                </a:lnTo>
                <a:lnTo>
                  <a:pt x="360001" y="6858000"/>
                </a:lnTo>
                <a:lnTo>
                  <a:pt x="1" y="6858000"/>
                </a:lnTo>
                <a:lnTo>
                  <a:pt x="1" y="6857999"/>
                </a:lnTo>
                <a:lnTo>
                  <a:pt x="0" y="6857999"/>
                </a:lnTo>
                <a:lnTo>
                  <a:pt x="0" y="6497999"/>
                </a:lnTo>
                <a:lnTo>
                  <a:pt x="1" y="6497999"/>
                </a:lnTo>
                <a:lnTo>
                  <a:pt x="1" y="360000"/>
                </a:lnTo>
                <a:lnTo>
                  <a:pt x="0" y="360000"/>
                </a:lnTo>
                <a:lnTo>
                  <a:pt x="0" y="0"/>
                </a:lnTo>
                <a:lnTo>
                  <a:pt x="1"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3" name="Text Placeholder 12">
            <a:extLst>
              <a:ext uri="{FF2B5EF4-FFF2-40B4-BE49-F238E27FC236}">
                <a16:creationId xmlns:a16="http://schemas.microsoft.com/office/drawing/2014/main" id="{45662960-ECF9-544A-B3EA-4102BD62AF1E}"/>
              </a:ext>
            </a:extLst>
          </p:cNvPr>
          <p:cNvSpPr>
            <a:spLocks noGrp="1"/>
          </p:cNvSpPr>
          <p:nvPr>
            <p:ph type="body" sz="quarter" idx="10" hasCustomPrompt="1"/>
          </p:nvPr>
        </p:nvSpPr>
        <p:spPr>
          <a:xfrm>
            <a:off x="371959" y="1470660"/>
            <a:ext cx="4301133" cy="2186940"/>
          </a:xfrm>
          <a:solidFill>
            <a:schemeClr val="accent1"/>
          </a:solidFill>
          <a:ln>
            <a:noFill/>
          </a:ln>
        </p:spPr>
        <p:txBody>
          <a:bodyPr wrap="square" lIns="0" tIns="0" rIns="0" bIns="0" anchor="b">
            <a:noAutofit/>
          </a:bodyPr>
          <a:lstStyle>
            <a:lvl1pPr>
              <a:lnSpc>
                <a:spcPct val="90000"/>
              </a:lnSpc>
              <a:spcBef>
                <a:spcPts val="0"/>
              </a:spcBef>
              <a:defRPr sz="4000" b="1" i="0">
                <a:solidFill>
                  <a:schemeClr val="bg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dirty="0"/>
              <a:t>Click to Add Presentation Title</a:t>
            </a:r>
          </a:p>
        </p:txBody>
      </p:sp>
      <p:cxnSp>
        <p:nvCxnSpPr>
          <p:cNvPr id="5" name="Straight Connector 4">
            <a:extLst>
              <a:ext uri="{FF2B5EF4-FFF2-40B4-BE49-F238E27FC236}">
                <a16:creationId xmlns:a16="http://schemas.microsoft.com/office/drawing/2014/main" id="{F2D8F8C9-F49E-3048-826A-0937FBC04EBF}"/>
              </a:ext>
            </a:extLst>
          </p:cNvPr>
          <p:cNvCxnSpPr>
            <a:cxnSpLocks/>
          </p:cNvCxnSpPr>
          <p:nvPr userDrawn="1"/>
        </p:nvCxnSpPr>
        <p:spPr>
          <a:xfrm>
            <a:off x="361513" y="4804806"/>
            <a:ext cx="4317167"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Text Placeholder 12">
            <a:extLst>
              <a:ext uri="{FF2B5EF4-FFF2-40B4-BE49-F238E27FC236}">
                <a16:creationId xmlns:a16="http://schemas.microsoft.com/office/drawing/2014/main" id="{9E978879-4384-7944-8E60-E6FEF4E21A9D}"/>
              </a:ext>
            </a:extLst>
          </p:cNvPr>
          <p:cNvSpPr>
            <a:spLocks noGrp="1"/>
          </p:cNvSpPr>
          <p:nvPr>
            <p:ph type="body" sz="quarter" idx="13" hasCustomPrompt="1"/>
          </p:nvPr>
        </p:nvSpPr>
        <p:spPr>
          <a:xfrm>
            <a:off x="371959" y="4301625"/>
            <a:ext cx="4301133" cy="315212"/>
          </a:xfrm>
          <a:solidFill>
            <a:schemeClr val="accent1"/>
          </a:solidFill>
          <a:ln>
            <a:noFill/>
          </a:ln>
        </p:spPr>
        <p:txBody>
          <a:bodyPr wrap="none" lIns="0" tIns="0" rIns="0" bIns="0" anchor="b">
            <a:noAutofit/>
          </a:bodyPr>
          <a:lstStyle>
            <a:lvl1pPr>
              <a:defRPr sz="1200" b="1" i="0" cap="all" baseline="0">
                <a:solidFill>
                  <a:schemeClr val="bg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dirty="0"/>
              <a:t>Presenter name</a:t>
            </a:r>
          </a:p>
        </p:txBody>
      </p:sp>
      <p:sp>
        <p:nvSpPr>
          <p:cNvPr id="14" name="Text Placeholder 12">
            <a:extLst>
              <a:ext uri="{FF2B5EF4-FFF2-40B4-BE49-F238E27FC236}">
                <a16:creationId xmlns:a16="http://schemas.microsoft.com/office/drawing/2014/main" id="{0C179A9A-C7C8-7C48-A97C-FBC66812BEE9}"/>
              </a:ext>
            </a:extLst>
          </p:cNvPr>
          <p:cNvSpPr>
            <a:spLocks noGrp="1"/>
          </p:cNvSpPr>
          <p:nvPr>
            <p:ph type="body" sz="quarter" idx="14" hasCustomPrompt="1"/>
          </p:nvPr>
        </p:nvSpPr>
        <p:spPr>
          <a:xfrm>
            <a:off x="371959" y="3665115"/>
            <a:ext cx="4301133" cy="631755"/>
          </a:xfrm>
          <a:solidFill>
            <a:schemeClr val="accent1"/>
          </a:solidFill>
          <a:ln>
            <a:noFill/>
          </a:ln>
        </p:spPr>
        <p:txBody>
          <a:bodyPr wrap="square" lIns="0" tIns="0" rIns="0" bIns="0" anchor="t">
            <a:noAutofit/>
          </a:bodyPr>
          <a:lstStyle>
            <a:lvl1pPr>
              <a:lnSpc>
                <a:spcPct val="100000"/>
              </a:lnSpc>
              <a:spcBef>
                <a:spcPts val="0"/>
              </a:spcBef>
              <a:defRPr sz="1600" b="0" i="0" cap="none" baseline="0">
                <a:solidFill>
                  <a:schemeClr val="bg1"/>
                </a:solidFill>
                <a:latin typeface="IBM Plex Sans Light" panose="020B04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dirty="0"/>
              <a:t>Presentation subtitle</a:t>
            </a:r>
          </a:p>
        </p:txBody>
      </p:sp>
      <p:sp>
        <p:nvSpPr>
          <p:cNvPr id="7" name="Rectangle 6">
            <a:extLst>
              <a:ext uri="{FF2B5EF4-FFF2-40B4-BE49-F238E27FC236}">
                <a16:creationId xmlns:a16="http://schemas.microsoft.com/office/drawing/2014/main" id="{475EFF4A-70A8-9248-B4BA-E3DED7A31700}"/>
              </a:ext>
            </a:extLst>
          </p:cNvPr>
          <p:cNvSpPr/>
          <p:nvPr userDrawn="1"/>
        </p:nvSpPr>
        <p:spPr>
          <a:xfrm>
            <a:off x="-1607336" y="146187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dirty="0">
                <a:solidFill>
                  <a:schemeClr val="tx1"/>
                </a:solidFill>
                <a:latin typeface="IBM Plex Sans" panose="020B0503050203000203" pitchFamily="34" charset="0"/>
              </a:rPr>
              <a:t>Presentation title</a:t>
            </a:r>
          </a:p>
          <a:p>
            <a:pPr algn="r"/>
            <a:r>
              <a:rPr lang="en-US" sz="1100" b="1" i="0" kern="1200" dirty="0">
                <a:solidFill>
                  <a:schemeClr val="tx1"/>
                </a:solidFill>
                <a:latin typeface="IBM Plex Sans SemiBold" panose="020B0503050203000203" pitchFamily="34" charset="0"/>
                <a:ea typeface="+mn-ea"/>
                <a:cs typeface="+mn-cs"/>
              </a:rPr>
              <a:t>4 lines max</a:t>
            </a:r>
          </a:p>
        </p:txBody>
      </p:sp>
      <p:sp>
        <p:nvSpPr>
          <p:cNvPr id="16" name="Rectangle 15">
            <a:extLst>
              <a:ext uri="{FF2B5EF4-FFF2-40B4-BE49-F238E27FC236}">
                <a16:creationId xmlns:a16="http://schemas.microsoft.com/office/drawing/2014/main" id="{DB5AEFE7-B037-6846-9200-FA1D40FA2490}"/>
              </a:ext>
            </a:extLst>
          </p:cNvPr>
          <p:cNvSpPr/>
          <p:nvPr userDrawn="1"/>
        </p:nvSpPr>
        <p:spPr>
          <a:xfrm>
            <a:off x="-1607336" y="3654952"/>
            <a:ext cx="1278541" cy="6115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Subtitle</a:t>
            </a:r>
          </a:p>
          <a:p>
            <a:pPr algn="r"/>
            <a:r>
              <a:rPr lang="en-US" sz="1100" b="1" i="0">
                <a:solidFill>
                  <a:schemeClr val="tx1"/>
                </a:solidFill>
                <a:latin typeface="IBM Plex Sans SemiBold" panose="020B0503050203000203" pitchFamily="34" charset="0"/>
              </a:rPr>
              <a:t>2 lines max</a:t>
            </a:r>
            <a:endParaRPr lang="en-US" sz="1100" b="1" i="0" dirty="0">
              <a:solidFill>
                <a:schemeClr val="tx1"/>
              </a:solidFill>
              <a:latin typeface="IBM Plex Sans SemiBold" panose="020B0503050203000203" pitchFamily="34" charset="0"/>
            </a:endParaRPr>
          </a:p>
        </p:txBody>
      </p:sp>
      <p:sp>
        <p:nvSpPr>
          <p:cNvPr id="9" name="Left Bracket 8">
            <a:extLst>
              <a:ext uri="{FF2B5EF4-FFF2-40B4-BE49-F238E27FC236}">
                <a16:creationId xmlns:a16="http://schemas.microsoft.com/office/drawing/2014/main" id="{120EEB4F-ABEE-814D-8EF3-50DC5B4DAC66}"/>
              </a:ext>
            </a:extLst>
          </p:cNvPr>
          <p:cNvSpPr/>
          <p:nvPr userDrawn="1"/>
        </p:nvSpPr>
        <p:spPr>
          <a:xfrm>
            <a:off x="-282633" y="1463040"/>
            <a:ext cx="133004" cy="2194560"/>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wrap="none" rtlCol="0" anchor="ctr">
            <a:noAutofit/>
          </a:bodyPr>
          <a:lstStyle/>
          <a:p>
            <a:pPr algn="ctr"/>
            <a:endParaRPr lang="en-US" dirty="0"/>
          </a:p>
        </p:txBody>
      </p:sp>
      <p:sp>
        <p:nvSpPr>
          <p:cNvPr id="19" name="Left Bracket 18">
            <a:extLst>
              <a:ext uri="{FF2B5EF4-FFF2-40B4-BE49-F238E27FC236}">
                <a16:creationId xmlns:a16="http://schemas.microsoft.com/office/drawing/2014/main" id="{E87ECFFE-7F36-694E-8F11-4253B1666900}"/>
              </a:ext>
            </a:extLst>
          </p:cNvPr>
          <p:cNvSpPr/>
          <p:nvPr userDrawn="1"/>
        </p:nvSpPr>
        <p:spPr>
          <a:xfrm>
            <a:off x="-282633" y="3684494"/>
            <a:ext cx="130233" cy="576844"/>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wrap="none" rtlCol="0" anchor="ctr">
            <a:noAutofit/>
          </a:bodyPr>
          <a:lstStyle/>
          <a:p>
            <a:pPr algn="ctr"/>
            <a:endParaRPr lang="en-US" dirty="0"/>
          </a:p>
        </p:txBody>
      </p:sp>
      <p:pic>
        <p:nvPicPr>
          <p:cNvPr id="42" name="Picture Placeholder 9" descr="Glendon | York University Logo">
            <a:extLst>
              <a:ext uri="{FF2B5EF4-FFF2-40B4-BE49-F238E27FC236}">
                <a16:creationId xmlns:a16="http://schemas.microsoft.com/office/drawing/2014/main" id="{40BEB9EB-86F7-BB40-904C-4805395531C7}"/>
              </a:ext>
            </a:extLst>
          </p:cNvPr>
          <p:cNvPicPr>
            <a:picLocks noChangeAspect="1"/>
          </p:cNvPicPr>
          <p:nvPr userDrawn="1"/>
        </p:nvPicPr>
        <p:blipFill>
          <a:blip r:embed="rId2"/>
          <a:srcRect/>
          <a:stretch/>
        </p:blipFill>
        <p:spPr>
          <a:xfrm>
            <a:off x="1473092" y="5072371"/>
            <a:ext cx="3200000" cy="348299"/>
          </a:xfrm>
          <a:prstGeom prst="rect">
            <a:avLst/>
          </a:prstGeom>
        </p:spPr>
      </p:pic>
      <p:grpSp>
        <p:nvGrpSpPr>
          <p:cNvPr id="43" name="Group 42">
            <a:extLst>
              <a:ext uri="{FF2B5EF4-FFF2-40B4-BE49-F238E27FC236}">
                <a16:creationId xmlns:a16="http://schemas.microsoft.com/office/drawing/2014/main" id="{934669B8-28A0-884F-800C-3C31305B192F}"/>
              </a:ext>
            </a:extLst>
          </p:cNvPr>
          <p:cNvGrpSpPr/>
          <p:nvPr userDrawn="1"/>
        </p:nvGrpSpPr>
        <p:grpSpPr>
          <a:xfrm>
            <a:off x="12065000" y="-947342"/>
            <a:ext cx="2554514" cy="8075345"/>
            <a:chOff x="12065000" y="-947342"/>
            <a:chExt cx="2554514" cy="8075345"/>
          </a:xfrm>
        </p:grpSpPr>
        <p:grpSp>
          <p:nvGrpSpPr>
            <p:cNvPr id="47" name="Group 46">
              <a:extLst>
                <a:ext uri="{FF2B5EF4-FFF2-40B4-BE49-F238E27FC236}">
                  <a16:creationId xmlns:a16="http://schemas.microsoft.com/office/drawing/2014/main" id="{1E70B5D7-8566-AC4C-BE2D-D7E348E24FF8}"/>
                </a:ext>
              </a:extLst>
            </p:cNvPr>
            <p:cNvGrpSpPr/>
            <p:nvPr userDrawn="1"/>
          </p:nvGrpSpPr>
          <p:grpSpPr>
            <a:xfrm>
              <a:off x="12192000" y="-947342"/>
              <a:ext cx="2427514" cy="605550"/>
              <a:chOff x="12192000" y="-947342"/>
              <a:chExt cx="2427514" cy="605550"/>
            </a:xfrm>
          </p:grpSpPr>
          <p:sp>
            <p:nvSpPr>
              <p:cNvPr id="65" name="TextBox 64">
                <a:extLst>
                  <a:ext uri="{FF2B5EF4-FFF2-40B4-BE49-F238E27FC236}">
                    <a16:creationId xmlns:a16="http://schemas.microsoft.com/office/drawing/2014/main" id="{699DB458-C9CC-0040-8B4C-B07D91595971}"/>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dirty="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After removing, click ‘X’ to exit.  </a:t>
                </a:r>
              </a:p>
            </p:txBody>
          </p:sp>
          <p:pic>
            <p:nvPicPr>
              <p:cNvPr id="66" name="Picture 65">
                <a:extLst>
                  <a:ext uri="{FF2B5EF4-FFF2-40B4-BE49-F238E27FC236}">
                    <a16:creationId xmlns:a16="http://schemas.microsoft.com/office/drawing/2014/main" id="{2E4CC2ED-E325-D04E-B4E1-378C47296FFA}"/>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grpSp>
          <p:nvGrpSpPr>
            <p:cNvPr id="48" name="Group 47">
              <a:extLst>
                <a:ext uri="{FF2B5EF4-FFF2-40B4-BE49-F238E27FC236}">
                  <a16:creationId xmlns:a16="http://schemas.microsoft.com/office/drawing/2014/main" id="{B2CC37F5-6AE0-0C49-AEDD-60D94AF76C03}"/>
                </a:ext>
              </a:extLst>
            </p:cNvPr>
            <p:cNvGrpSpPr/>
            <p:nvPr userDrawn="1"/>
          </p:nvGrpSpPr>
          <p:grpSpPr>
            <a:xfrm>
              <a:off x="12065000" y="-254000"/>
              <a:ext cx="2171700" cy="3007249"/>
              <a:chOff x="12115800" y="0"/>
              <a:chExt cx="2171700" cy="3007249"/>
            </a:xfrm>
          </p:grpSpPr>
          <p:sp>
            <p:nvSpPr>
              <p:cNvPr id="60" name="Rectangle 59">
                <a:extLst>
                  <a:ext uri="{FF2B5EF4-FFF2-40B4-BE49-F238E27FC236}">
                    <a16:creationId xmlns:a16="http://schemas.microsoft.com/office/drawing/2014/main" id="{09387838-3974-D94C-AE5D-FE93EE549874}"/>
                  </a:ext>
                </a:extLst>
              </p:cNvPr>
              <p:cNvSpPr/>
              <p:nvPr userDrawn="1"/>
            </p:nvSpPr>
            <p:spPr>
              <a:xfrm>
                <a:off x="12287249" y="453077"/>
                <a:ext cx="2000251" cy="25541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61" name="Rectangle 60">
                <a:extLst>
                  <a:ext uri="{FF2B5EF4-FFF2-40B4-BE49-F238E27FC236}">
                    <a16:creationId xmlns:a16="http://schemas.microsoft.com/office/drawing/2014/main" id="{301D4EEC-C424-0046-A589-37C88E646F60}"/>
                  </a:ext>
                </a:extLst>
              </p:cNvPr>
              <p:cNvSpPr/>
              <p:nvPr userDrawn="1"/>
            </p:nvSpPr>
            <p:spPr>
              <a:xfrm>
                <a:off x="12287249" y="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62" name="Right Triangle 61">
                <a:extLst>
                  <a:ext uri="{FF2B5EF4-FFF2-40B4-BE49-F238E27FC236}">
                    <a16:creationId xmlns:a16="http://schemas.microsoft.com/office/drawing/2014/main" id="{25EC7FD3-BF04-1145-A2BF-9735F95288FC}"/>
                  </a:ext>
                </a:extLst>
              </p:cNvPr>
              <p:cNvSpPr/>
              <p:nvPr userDrawn="1"/>
            </p:nvSpPr>
            <p:spPr>
              <a:xfrm flipH="1">
                <a:off x="12115800" y="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63" name="TextBox 62">
                <a:extLst>
                  <a:ext uri="{FF2B5EF4-FFF2-40B4-BE49-F238E27FC236}">
                    <a16:creationId xmlns:a16="http://schemas.microsoft.com/office/drawing/2014/main" id="{551BF1E3-FAAF-734A-8A80-C9F6A601C80E}"/>
                  </a:ext>
                </a:extLst>
              </p:cNvPr>
              <p:cNvSpPr txBox="1"/>
              <p:nvPr userDrawn="1"/>
            </p:nvSpPr>
            <p:spPr>
              <a:xfrm>
                <a:off x="12516910" y="90429"/>
                <a:ext cx="1211790" cy="307777"/>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SLIDE</a:t>
                </a:r>
                <a:r>
                  <a:rPr lang="en-US" sz="1400" b="0" i="0" baseline="0" dirty="0">
                    <a:solidFill>
                      <a:schemeClr val="bg1"/>
                    </a:solidFill>
                    <a:latin typeface="IBM Plex Sans Medium" panose="020B0503050203000203" pitchFamily="34" charset="0"/>
                    <a:ea typeface="Roboto" charset="0"/>
                    <a:cs typeface="Roboto" charset="0"/>
                  </a:rPr>
                  <a:t> TIPS</a:t>
                </a:r>
                <a:endParaRPr lang="en-US" sz="1400" b="0" i="0" dirty="0">
                  <a:solidFill>
                    <a:schemeClr val="bg1"/>
                  </a:solidFill>
                  <a:latin typeface="IBM Plex Sans Medium" panose="020B0503050203000203" pitchFamily="34" charset="0"/>
                  <a:ea typeface="Roboto" charset="0"/>
                  <a:cs typeface="Roboto" charset="0"/>
                </a:endParaRPr>
              </a:p>
            </p:txBody>
          </p:sp>
          <p:sp>
            <p:nvSpPr>
              <p:cNvPr id="64" name="TextBox 63">
                <a:extLst>
                  <a:ext uri="{FF2B5EF4-FFF2-40B4-BE49-F238E27FC236}">
                    <a16:creationId xmlns:a16="http://schemas.microsoft.com/office/drawing/2014/main" id="{280DD76C-0FA4-8847-A3BA-FF1192A8D9CF}"/>
                  </a:ext>
                </a:extLst>
              </p:cNvPr>
              <p:cNvSpPr txBox="1"/>
              <p:nvPr userDrawn="1"/>
            </p:nvSpPr>
            <p:spPr>
              <a:xfrm>
                <a:off x="12369020" y="656836"/>
                <a:ext cx="1854980" cy="2259977"/>
              </a:xfrm>
              <a:prstGeom prst="rect">
                <a:avLst/>
              </a:prstGeom>
              <a:noFill/>
            </p:spPr>
            <p:txBody>
              <a:bodyPr wrap="square" rtlCol="0">
                <a:noAutofit/>
              </a:bodyPr>
              <a:lstStyle/>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rPr>
                  <a:t>To place your own photo, use Master slides like “Title Style 1” to create from scratch.</a:t>
                </a:r>
              </a:p>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cs typeface="Roboto" charset="0"/>
                  </a:rPr>
                  <a:t>You may also delete</a:t>
                </a:r>
                <a:br>
                  <a:rPr lang="en-US" sz="900" b="0" i="0" kern="1200" dirty="0">
                    <a:solidFill>
                      <a:schemeClr val="tx1">
                        <a:lumMod val="75000"/>
                        <a:lumOff val="25000"/>
                      </a:schemeClr>
                    </a:solidFill>
                    <a:latin typeface="IBM Plex Sans" panose="020B0503050203000203" pitchFamily="34" charset="77"/>
                    <a:ea typeface="Roboto" charset="0"/>
                    <a:cs typeface="Roboto" charset="0"/>
                  </a:rPr>
                </a:br>
                <a:r>
                  <a:rPr lang="en-US" sz="900" b="0" i="0" kern="1200" dirty="0">
                    <a:solidFill>
                      <a:schemeClr val="tx1">
                        <a:lumMod val="75000"/>
                        <a:lumOff val="25000"/>
                      </a:schemeClr>
                    </a:solidFill>
                    <a:latin typeface="IBM Plex Sans" panose="020B0503050203000203" pitchFamily="34" charset="77"/>
                    <a:ea typeface="Roboto" charset="0"/>
                    <a:cs typeface="Roboto" charset="0"/>
                  </a:rPr>
                  <a:t>existing photos to reveal the placeholder beneath. Then t</a:t>
                </a:r>
                <a:r>
                  <a:rPr lang="en-US" sz="900" b="0" i="0" dirty="0">
                    <a:solidFill>
                      <a:schemeClr val="tx1">
                        <a:lumMod val="75000"/>
                        <a:lumOff val="25000"/>
                      </a:schemeClr>
                    </a:solidFill>
                    <a:latin typeface="IBM Plex Sans" panose="020B0503050203000203" pitchFamily="34" charset="77"/>
                    <a:ea typeface="Roboto" charset="0"/>
                    <a:cs typeface="Roboto" charset="0"/>
                  </a:rPr>
                  <a:t>o add a photo, drag a photo onto the slide or click the icon in the placeholder to browse for</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your image.</a:t>
                </a:r>
              </a:p>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 Send to back”.</a:t>
                </a:r>
              </a:p>
            </p:txBody>
          </p:sp>
        </p:grpSp>
        <p:grpSp>
          <p:nvGrpSpPr>
            <p:cNvPr id="49" name="Group 48">
              <a:extLst>
                <a:ext uri="{FF2B5EF4-FFF2-40B4-BE49-F238E27FC236}">
                  <a16:creationId xmlns:a16="http://schemas.microsoft.com/office/drawing/2014/main" id="{03212B0D-F902-FB4F-9FCB-0D924EBA421C}"/>
                </a:ext>
              </a:extLst>
            </p:cNvPr>
            <p:cNvGrpSpPr/>
            <p:nvPr userDrawn="1"/>
          </p:nvGrpSpPr>
          <p:grpSpPr>
            <a:xfrm>
              <a:off x="12237133" y="2882622"/>
              <a:ext cx="2011532" cy="985422"/>
              <a:chOff x="12272640" y="6571606"/>
              <a:chExt cx="1538402" cy="985422"/>
            </a:xfrm>
          </p:grpSpPr>
          <p:sp>
            <p:nvSpPr>
              <p:cNvPr id="57" name="Rectangle 56">
                <a:extLst>
                  <a:ext uri="{FF2B5EF4-FFF2-40B4-BE49-F238E27FC236}">
                    <a16:creationId xmlns:a16="http://schemas.microsoft.com/office/drawing/2014/main" id="{CE36F5D1-6F16-2746-B960-8787282B7949}"/>
                  </a:ext>
                </a:extLst>
              </p:cNvPr>
              <p:cNvSpPr/>
              <p:nvPr userDrawn="1"/>
            </p:nvSpPr>
            <p:spPr>
              <a:xfrm>
                <a:off x="12272640" y="6571606"/>
                <a:ext cx="1538402" cy="98542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IBM Plex Sans" panose="020B0503050203000203" pitchFamily="34" charset="0"/>
                </a:endParaRPr>
              </a:p>
            </p:txBody>
          </p:sp>
          <p:sp>
            <p:nvSpPr>
              <p:cNvPr id="58" name="TextBox 57">
                <a:extLst>
                  <a:ext uri="{FF2B5EF4-FFF2-40B4-BE49-F238E27FC236}">
                    <a16:creationId xmlns:a16="http://schemas.microsoft.com/office/drawing/2014/main" id="{B57A443D-4AE0-0F44-91CA-C70D8A772447}"/>
                  </a:ext>
                </a:extLst>
              </p:cNvPr>
              <p:cNvSpPr txBox="1"/>
              <p:nvPr userDrawn="1"/>
            </p:nvSpPr>
            <p:spPr>
              <a:xfrm>
                <a:off x="12425440" y="7002160"/>
                <a:ext cx="1161546" cy="461665"/>
              </a:xfrm>
              <a:prstGeom prst="rect">
                <a:avLst/>
              </a:prstGeom>
            </p:spPr>
            <p:txBody>
              <a:bodyPr vert="horz" wrap="square" lIns="0" tIns="0" rIns="0" bIns="0" rtlCol="0" anchor="t">
                <a:spAutoFit/>
              </a:bodyPr>
              <a:lstStyle/>
              <a:p>
                <a:pPr algn="l"/>
                <a:r>
                  <a:rPr lang="en-US" sz="1000" dirty="0">
                    <a:solidFill>
                      <a:schemeClr val="tx2"/>
                    </a:solidFill>
                    <a:latin typeface="IBM Plex Sans" panose="020B0503050203000203" pitchFamily="34" charset="0"/>
                    <a:ea typeface="Arial" charset="0"/>
                    <a:cs typeface="Arial" charset="0"/>
                  </a:rPr>
                  <a:t>Access programmed text formats by using the ‘Indent More’ button.</a:t>
                </a:r>
              </a:p>
            </p:txBody>
          </p:sp>
          <p:pic>
            <p:nvPicPr>
              <p:cNvPr id="59" name="Picture 58">
                <a:extLst>
                  <a:ext uri="{FF2B5EF4-FFF2-40B4-BE49-F238E27FC236}">
                    <a16:creationId xmlns:a16="http://schemas.microsoft.com/office/drawing/2014/main" id="{8C3D0B27-17F1-204F-A745-29829B1F077E}"/>
                  </a:ext>
                </a:extLst>
              </p:cNvPr>
              <p:cNvPicPr>
                <a:picLocks noChangeAspect="1"/>
              </p:cNvPicPr>
              <p:nvPr userDrawn="1"/>
            </p:nvPicPr>
            <p:blipFill rotWithShape="1">
              <a:blip r:embed="rId4"/>
              <a:srcRect l="8882" t="5165" r="-1"/>
              <a:stretch/>
            </p:blipFill>
            <p:spPr>
              <a:xfrm>
                <a:off x="12426082" y="6665739"/>
                <a:ext cx="196784" cy="228984"/>
              </a:xfrm>
              <a:prstGeom prst="roundRect">
                <a:avLst/>
              </a:prstGeom>
              <a:ln>
                <a:solidFill>
                  <a:schemeClr val="accent1"/>
                </a:solidFill>
              </a:ln>
            </p:spPr>
          </p:pic>
        </p:grpSp>
        <p:grpSp>
          <p:nvGrpSpPr>
            <p:cNvPr id="50" name="Group 49">
              <a:extLst>
                <a:ext uri="{FF2B5EF4-FFF2-40B4-BE49-F238E27FC236}">
                  <a16:creationId xmlns:a16="http://schemas.microsoft.com/office/drawing/2014/main" id="{51B4322B-0724-7F43-8778-5AEEB8D4E87B}"/>
                </a:ext>
              </a:extLst>
            </p:cNvPr>
            <p:cNvGrpSpPr/>
            <p:nvPr userDrawn="1"/>
          </p:nvGrpSpPr>
          <p:grpSpPr>
            <a:xfrm>
              <a:off x="12236449" y="4009675"/>
              <a:ext cx="2147063" cy="3118328"/>
              <a:chOff x="12236449" y="4803495"/>
              <a:chExt cx="2147063" cy="3118328"/>
            </a:xfrm>
          </p:grpSpPr>
          <p:grpSp>
            <p:nvGrpSpPr>
              <p:cNvPr id="51" name="Group 50">
                <a:extLst>
                  <a:ext uri="{FF2B5EF4-FFF2-40B4-BE49-F238E27FC236}">
                    <a16:creationId xmlns:a16="http://schemas.microsoft.com/office/drawing/2014/main" id="{BDE743E2-E192-9D49-B53D-E98931BBC3D3}"/>
                  </a:ext>
                </a:extLst>
              </p:cNvPr>
              <p:cNvGrpSpPr/>
              <p:nvPr userDrawn="1"/>
            </p:nvGrpSpPr>
            <p:grpSpPr>
              <a:xfrm>
                <a:off x="12236449" y="4803495"/>
                <a:ext cx="2147063" cy="2485366"/>
                <a:chOff x="12287249" y="1112812"/>
                <a:chExt cx="2147063" cy="3086847"/>
              </a:xfrm>
            </p:grpSpPr>
            <p:sp>
              <p:nvSpPr>
                <p:cNvPr id="53" name="Rectangle 52">
                  <a:extLst>
                    <a:ext uri="{FF2B5EF4-FFF2-40B4-BE49-F238E27FC236}">
                      <a16:creationId xmlns:a16="http://schemas.microsoft.com/office/drawing/2014/main" id="{53150926-F17A-C34D-B323-64EE62F19BFE}"/>
                    </a:ext>
                  </a:extLst>
                </p:cNvPr>
                <p:cNvSpPr/>
                <p:nvPr userDrawn="1"/>
              </p:nvSpPr>
              <p:spPr>
                <a:xfrm>
                  <a:off x="12287249" y="1565888"/>
                  <a:ext cx="2000251" cy="2633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54" name="Rectangle 53">
                  <a:extLst>
                    <a:ext uri="{FF2B5EF4-FFF2-40B4-BE49-F238E27FC236}">
                      <a16:creationId xmlns:a16="http://schemas.microsoft.com/office/drawing/2014/main" id="{60E32BE7-484C-9E4D-8152-778D646AE8B0}"/>
                    </a:ext>
                  </a:extLst>
                </p:cNvPr>
                <p:cNvSpPr/>
                <p:nvPr userDrawn="1"/>
              </p:nvSpPr>
              <p:spPr>
                <a:xfrm>
                  <a:off x="12287249" y="1112812"/>
                  <a:ext cx="2000251" cy="490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55" name="TextBox 54">
                  <a:extLst>
                    <a:ext uri="{FF2B5EF4-FFF2-40B4-BE49-F238E27FC236}">
                      <a16:creationId xmlns:a16="http://schemas.microsoft.com/office/drawing/2014/main" id="{762016E6-1B6F-924B-A395-AB9A95E5ACD3}"/>
                    </a:ext>
                  </a:extLst>
                </p:cNvPr>
                <p:cNvSpPr txBox="1"/>
                <p:nvPr userDrawn="1"/>
              </p:nvSpPr>
              <p:spPr>
                <a:xfrm>
                  <a:off x="12516910" y="1189721"/>
                  <a:ext cx="1917402" cy="382262"/>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GUIDELINES</a:t>
                  </a:r>
                </a:p>
              </p:txBody>
            </p:sp>
            <p:sp>
              <p:nvSpPr>
                <p:cNvPr id="56" name="TextBox 55">
                  <a:extLst>
                    <a:ext uri="{FF2B5EF4-FFF2-40B4-BE49-F238E27FC236}">
                      <a16:creationId xmlns:a16="http://schemas.microsoft.com/office/drawing/2014/main" id="{A32C8921-39AF-3445-9EC6-3605D045475B}"/>
                    </a:ext>
                  </a:extLst>
                </p:cNvPr>
                <p:cNvSpPr txBox="1"/>
                <p:nvPr userDrawn="1"/>
              </p:nvSpPr>
              <p:spPr>
                <a:xfrm>
                  <a:off x="12369020" y="1842802"/>
                  <a:ext cx="1797275" cy="210584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Each layout has its own custom gridlines to help build your slides. Keep content within the guides and do not go past them.</a:t>
                  </a:r>
                </a:p>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To make guides visible right-click your slide &gt; Grids &amp; Guides &gt; Ensure ‘Guides’ is checked</a:t>
                  </a:r>
                </a:p>
              </p:txBody>
            </p:sp>
          </p:grpSp>
          <p:pic>
            <p:nvPicPr>
              <p:cNvPr id="52" name="Picture 51" descr="A screenshot of a cell phone&#10;&#10;Description automatically generated">
                <a:extLst>
                  <a:ext uri="{FF2B5EF4-FFF2-40B4-BE49-F238E27FC236}">
                    <a16:creationId xmlns:a16="http://schemas.microsoft.com/office/drawing/2014/main" id="{F255BC04-2982-4948-8034-080DB7CDEB6A}"/>
                  </a:ext>
                </a:extLst>
              </p:cNvPr>
              <p:cNvPicPr>
                <a:picLocks noChangeAspect="1"/>
              </p:cNvPicPr>
              <p:nvPr userDrawn="1"/>
            </p:nvPicPr>
            <p:blipFill rotWithShape="1">
              <a:blip r:embed="rId5"/>
              <a:srcRect l="29724" t="14641" r="46863" b="57996"/>
              <a:stretch/>
            </p:blipFill>
            <p:spPr>
              <a:xfrm>
                <a:off x="12520795" y="6858000"/>
                <a:ext cx="1365354" cy="1063823"/>
              </a:xfrm>
              <a:prstGeom prst="rect">
                <a:avLst/>
              </a:prstGeom>
              <a:ln>
                <a:solidFill>
                  <a:schemeClr val="accent1"/>
                </a:solidFill>
              </a:ln>
            </p:spPr>
          </p:pic>
        </p:grpSp>
      </p:grpSp>
      <p:sp>
        <p:nvSpPr>
          <p:cNvPr id="34" name="Colour Pillar">
            <a:extLst>
              <a:ext uri="{FF2B5EF4-FFF2-40B4-BE49-F238E27FC236}">
                <a16:creationId xmlns:a16="http://schemas.microsoft.com/office/drawing/2014/main" id="{E2696C85-9A3B-4042-B038-9F1C3792EE34}"/>
              </a:ext>
            </a:extLst>
          </p:cNvPr>
          <p:cNvSpPr/>
          <p:nvPr userDrawn="1"/>
        </p:nvSpPr>
        <p:spPr>
          <a:xfrm>
            <a:off x="11820040" y="356400"/>
            <a:ext cx="371959" cy="61452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430100192"/>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lumn Photo">
    <p:spTree>
      <p:nvGrpSpPr>
        <p:cNvPr id="1" name=""/>
        <p:cNvGrpSpPr/>
        <p:nvPr/>
      </p:nvGrpSpPr>
      <p:grpSpPr>
        <a:xfrm>
          <a:off x="0" y="0"/>
          <a:ext cx="0" cy="0"/>
          <a:chOff x="0" y="0"/>
          <a:chExt cx="0" cy="0"/>
        </a:xfrm>
      </p:grpSpPr>
      <p:pic>
        <p:nvPicPr>
          <p:cNvPr id="28" name="Picture 27" descr="Glendon | York University Logo">
            <a:extLst>
              <a:ext uri="{FF2B5EF4-FFF2-40B4-BE49-F238E27FC236}">
                <a16:creationId xmlns:a16="http://schemas.microsoft.com/office/drawing/2014/main" id="{9C3BBD24-06A8-1A4A-99ED-8A60807077D9}"/>
              </a:ext>
            </a:extLst>
          </p:cNvPr>
          <p:cNvPicPr>
            <a:picLocks noChangeAspect="1"/>
          </p:cNvPicPr>
          <p:nvPr userDrawn="1"/>
        </p:nvPicPr>
        <p:blipFill>
          <a:blip r:embed="rId2"/>
          <a:srcRect/>
          <a:stretch/>
        </p:blipFill>
        <p:spPr>
          <a:xfrm>
            <a:off x="9531740" y="6376449"/>
            <a:ext cx="2433600" cy="264881"/>
          </a:xfrm>
          <a:prstGeom prst="rect">
            <a:avLst/>
          </a:prstGeom>
        </p:spPr>
      </p:pic>
      <p:sp>
        <p:nvSpPr>
          <p:cNvPr id="7" name="Picture Placeholder 6">
            <a:extLst>
              <a:ext uri="{FF2B5EF4-FFF2-40B4-BE49-F238E27FC236}">
                <a16:creationId xmlns:a16="http://schemas.microsoft.com/office/drawing/2014/main" id="{603B2061-D856-4A41-B120-2B85C6C79AAD}"/>
              </a:ext>
            </a:extLst>
          </p:cNvPr>
          <p:cNvSpPr>
            <a:spLocks noGrp="1"/>
          </p:cNvSpPr>
          <p:nvPr>
            <p:ph type="pic" sz="quarter" idx="18" hasCustomPrompt="1"/>
          </p:nvPr>
        </p:nvSpPr>
        <p:spPr>
          <a:xfrm>
            <a:off x="355512" y="358954"/>
            <a:ext cx="11480977" cy="1558925"/>
          </a:xfrm>
        </p:spPr>
        <p:txBody>
          <a:bodyPr bIns="180000" anchor="b">
            <a:normAutofit/>
          </a:bodyPr>
          <a:lstStyle>
            <a:lvl1pPr algn="ctr">
              <a:defRPr sz="1600">
                <a:solidFill>
                  <a:schemeClr val="bg1"/>
                </a:solidFill>
              </a:defRPr>
            </a:lvl1pPr>
          </a:lstStyle>
          <a:p>
            <a:r>
              <a:rPr lang="en-US"/>
              <a:t>Drag and drop photo onto slide to add header image</a:t>
            </a:r>
            <a:endParaRPr lang="en-US" dirty="0"/>
          </a:p>
        </p:txBody>
      </p:sp>
      <p:sp>
        <p:nvSpPr>
          <p:cNvPr id="2" name="Title 1">
            <a:extLst>
              <a:ext uri="{FF2B5EF4-FFF2-40B4-BE49-F238E27FC236}">
                <a16:creationId xmlns:a16="http://schemas.microsoft.com/office/drawing/2014/main" id="{AF4A2716-629B-9C45-AADD-DE61D864D5B7}"/>
              </a:ext>
            </a:extLst>
          </p:cNvPr>
          <p:cNvSpPr>
            <a:spLocks noGrp="1"/>
          </p:cNvSpPr>
          <p:nvPr>
            <p:ph type="title"/>
          </p:nvPr>
        </p:nvSpPr>
        <p:spPr>
          <a:xfrm>
            <a:off x="355800" y="357216"/>
            <a:ext cx="11480400" cy="1562400"/>
          </a:xfrm>
          <a:solidFill>
            <a:schemeClr val="tx1">
              <a:alpha val="35000"/>
            </a:schemeClr>
          </a:solidFill>
        </p:spPr>
        <p:txBody>
          <a:bodyPr anchor="ctr"/>
          <a:lstStyle>
            <a:lvl1pPr algn="ctr">
              <a:defRPr b="1" i="0">
                <a:solidFill>
                  <a:schemeClr val="bg1"/>
                </a:solidFill>
                <a:latin typeface="IBM Plex Sans SemiBold" panose="020B0503050203000203" pitchFamily="34" charset="0"/>
              </a:defRPr>
            </a:lvl1pPr>
          </a:lstStyle>
          <a:p>
            <a:r>
              <a:rPr lang="en-US"/>
              <a:t>Click to edit Master title style</a:t>
            </a:r>
            <a:endParaRPr lang="en-US" dirty="0"/>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8146185" cy="365125"/>
          </a:xfrm>
        </p:spPr>
        <p:txBody>
          <a:bodyPr/>
          <a:lstStyle/>
          <a:p>
            <a:endParaRPr lang="en-US" dirty="0"/>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dirty="0"/>
          </a:p>
        </p:txBody>
      </p:sp>
      <p:sp>
        <p:nvSpPr>
          <p:cNvPr id="54" name="Text Placeholder 53">
            <a:extLst>
              <a:ext uri="{FF2B5EF4-FFF2-40B4-BE49-F238E27FC236}">
                <a16:creationId xmlns:a16="http://schemas.microsoft.com/office/drawing/2014/main" id="{DDA1CF8A-1741-6B40-A154-613324130EC4}"/>
              </a:ext>
            </a:extLst>
          </p:cNvPr>
          <p:cNvSpPr>
            <a:spLocks noGrp="1"/>
          </p:cNvSpPr>
          <p:nvPr>
            <p:ph type="body" sz="quarter" idx="12" hasCustomPrompt="1"/>
          </p:nvPr>
        </p:nvSpPr>
        <p:spPr>
          <a:xfrm>
            <a:off x="518432" y="2468097"/>
            <a:ext cx="5400000" cy="455613"/>
          </a:xfrm>
        </p:spPr>
        <p:txBody>
          <a:bodyPr lIns="0" anchor="b">
            <a:noAutofit/>
          </a:bodyPr>
          <a:lstStyle>
            <a:lvl1pPr>
              <a:spcBef>
                <a:spcPts val="0"/>
              </a:spcBef>
              <a:defRPr sz="1400" b="0" i="0" cap="all" spc="10" baseline="0">
                <a:solidFill>
                  <a:schemeClr val="accent1"/>
                </a:solidFill>
                <a:latin typeface="IBM Plex Sans Medium" panose="020B0503050203000203" pitchFamily="34" charset="0"/>
              </a:defRPr>
            </a:lvl1pPr>
          </a:lstStyle>
          <a:p>
            <a:pPr lvl="0"/>
            <a:r>
              <a:rPr lang="en-US" dirty="0"/>
              <a:t>CLICK TO ADD SUBHEADER</a:t>
            </a:r>
          </a:p>
        </p:txBody>
      </p:sp>
      <p:sp>
        <p:nvSpPr>
          <p:cNvPr id="55" name="Text Placeholder 53">
            <a:extLst>
              <a:ext uri="{FF2B5EF4-FFF2-40B4-BE49-F238E27FC236}">
                <a16:creationId xmlns:a16="http://schemas.microsoft.com/office/drawing/2014/main" id="{85171A1C-33F0-154B-A90A-134189461561}"/>
              </a:ext>
            </a:extLst>
          </p:cNvPr>
          <p:cNvSpPr>
            <a:spLocks noGrp="1"/>
          </p:cNvSpPr>
          <p:nvPr>
            <p:ph type="body" sz="quarter" idx="13" hasCustomPrompt="1"/>
          </p:nvPr>
        </p:nvSpPr>
        <p:spPr>
          <a:xfrm>
            <a:off x="6264399" y="2468097"/>
            <a:ext cx="5412090" cy="455613"/>
          </a:xfrm>
        </p:spPr>
        <p:txBody>
          <a:bodyPr lIns="0" anchor="b">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400" b="0" i="0" cap="all" spc="10" baseline="0">
                <a:solidFill>
                  <a:schemeClr val="accent1"/>
                </a:solidFill>
                <a:latin typeface="IBM Plex Sans Medium" panose="020B0503050203000203" pitchFamily="34" charset="0"/>
              </a:defRPr>
            </a:lvl1pPr>
          </a:lstStyle>
          <a:p>
            <a:pPr lvl="0"/>
            <a:r>
              <a:rPr lang="en-US"/>
              <a:t>CLICK TO ADD SUBHEADER</a:t>
            </a:r>
            <a:endParaRPr lang="en-US" dirty="0"/>
          </a:p>
        </p:txBody>
      </p:sp>
      <p:sp>
        <p:nvSpPr>
          <p:cNvPr id="15" name="Freeform 14">
            <a:extLst>
              <a:ext uri="{FF2B5EF4-FFF2-40B4-BE49-F238E27FC236}">
                <a16:creationId xmlns:a16="http://schemas.microsoft.com/office/drawing/2014/main" id="{7AA6FF0F-EF68-C34F-8441-557C608E34D2}"/>
              </a:ext>
            </a:extLst>
          </p:cNvPr>
          <p:cNvSpPr/>
          <p:nvPr userDrawn="1"/>
        </p:nvSpPr>
        <p:spPr>
          <a:xfrm rot="5400000">
            <a:off x="4957584" y="-4957585"/>
            <a:ext cx="2276833" cy="12192003"/>
          </a:xfrm>
          <a:custGeom>
            <a:avLst/>
            <a:gdLst>
              <a:gd name="connsiteX0" fmla="*/ 360000 w 2276833"/>
              <a:gd name="connsiteY0" fmla="*/ 11832003 h 12192003"/>
              <a:gd name="connsiteX1" fmla="*/ 1916832 w 2276833"/>
              <a:gd name="connsiteY1" fmla="*/ 11832003 h 12192003"/>
              <a:gd name="connsiteX2" fmla="*/ 1916833 w 2276833"/>
              <a:gd name="connsiteY2" fmla="*/ 360002 h 12192003"/>
              <a:gd name="connsiteX3" fmla="*/ 360000 w 2276833"/>
              <a:gd name="connsiteY3" fmla="*/ 360002 h 12192003"/>
              <a:gd name="connsiteX4" fmla="*/ 0 w 2276833"/>
              <a:gd name="connsiteY4" fmla="*/ 12192000 h 12192003"/>
              <a:gd name="connsiteX5" fmla="*/ 0 w 2276833"/>
              <a:gd name="connsiteY5" fmla="*/ 0 h 12192003"/>
              <a:gd name="connsiteX6" fmla="*/ 360000 w 2276833"/>
              <a:gd name="connsiteY6" fmla="*/ 0 h 12192003"/>
              <a:gd name="connsiteX7" fmla="*/ 360000 w 2276833"/>
              <a:gd name="connsiteY7" fmla="*/ 1 h 12192003"/>
              <a:gd name="connsiteX8" fmla="*/ 1916833 w 2276833"/>
              <a:gd name="connsiteY8" fmla="*/ 1 h 12192003"/>
              <a:gd name="connsiteX9" fmla="*/ 1916833 w 2276833"/>
              <a:gd name="connsiteY9" fmla="*/ 0 h 12192003"/>
              <a:gd name="connsiteX10" fmla="*/ 2276833 w 2276833"/>
              <a:gd name="connsiteY10" fmla="*/ 0 h 12192003"/>
              <a:gd name="connsiteX11" fmla="*/ 2276832 w 2276833"/>
              <a:gd name="connsiteY11" fmla="*/ 12192000 h 12192003"/>
              <a:gd name="connsiteX12" fmla="*/ 2266791 w 2276833"/>
              <a:gd name="connsiteY12" fmla="*/ 12192000 h 12192003"/>
              <a:gd name="connsiteX13" fmla="*/ 2266791 w 2276833"/>
              <a:gd name="connsiteY13" fmla="*/ 12192003 h 12192003"/>
              <a:gd name="connsiteX14" fmla="*/ 0 w 2276833"/>
              <a:gd name="connsiteY14" fmla="*/ 12192003 h 12192003"/>
              <a:gd name="connsiteX15" fmla="*/ 0 w 2276833"/>
              <a:gd name="connsiteY15" fmla="*/ 12192000 h 12192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76833" h="12192003">
                <a:moveTo>
                  <a:pt x="360000" y="11832003"/>
                </a:moveTo>
                <a:lnTo>
                  <a:pt x="1916832" y="11832003"/>
                </a:lnTo>
                <a:lnTo>
                  <a:pt x="1916833" y="360002"/>
                </a:lnTo>
                <a:lnTo>
                  <a:pt x="360000" y="360002"/>
                </a:lnTo>
                <a:close/>
                <a:moveTo>
                  <a:pt x="0" y="12192000"/>
                </a:moveTo>
                <a:lnTo>
                  <a:pt x="0" y="0"/>
                </a:lnTo>
                <a:lnTo>
                  <a:pt x="360000" y="0"/>
                </a:lnTo>
                <a:lnTo>
                  <a:pt x="360000" y="1"/>
                </a:lnTo>
                <a:lnTo>
                  <a:pt x="1916833" y="1"/>
                </a:lnTo>
                <a:lnTo>
                  <a:pt x="1916833" y="0"/>
                </a:lnTo>
                <a:lnTo>
                  <a:pt x="2276833" y="0"/>
                </a:lnTo>
                <a:lnTo>
                  <a:pt x="2276832" y="12192000"/>
                </a:lnTo>
                <a:lnTo>
                  <a:pt x="2266791" y="12192000"/>
                </a:lnTo>
                <a:lnTo>
                  <a:pt x="2266791" y="12192003"/>
                </a:lnTo>
                <a:lnTo>
                  <a:pt x="0" y="12192003"/>
                </a:lnTo>
                <a:lnTo>
                  <a:pt x="0" y="12192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 name="Rectangle 17">
            <a:extLst>
              <a:ext uri="{FF2B5EF4-FFF2-40B4-BE49-F238E27FC236}">
                <a16:creationId xmlns:a16="http://schemas.microsoft.com/office/drawing/2014/main" id="{2F9C4D6D-A922-1345-A1A8-1C756DCF58EF}"/>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ext Placeholder 57">
            <a:extLst>
              <a:ext uri="{FF2B5EF4-FFF2-40B4-BE49-F238E27FC236}">
                <a16:creationId xmlns:a16="http://schemas.microsoft.com/office/drawing/2014/main" id="{1AF0F73F-121B-4645-901F-267B00C591B5}"/>
              </a:ext>
            </a:extLst>
          </p:cNvPr>
          <p:cNvSpPr>
            <a:spLocks noGrp="1"/>
          </p:cNvSpPr>
          <p:nvPr>
            <p:ph type="body" sz="quarter" idx="15"/>
          </p:nvPr>
        </p:nvSpPr>
        <p:spPr>
          <a:xfrm>
            <a:off x="518859" y="3015397"/>
            <a:ext cx="5411922" cy="3138341"/>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Text Placeholder 57">
            <a:extLst>
              <a:ext uri="{FF2B5EF4-FFF2-40B4-BE49-F238E27FC236}">
                <a16:creationId xmlns:a16="http://schemas.microsoft.com/office/drawing/2014/main" id="{D832DB65-C34A-724C-BC2D-C88133F6D6C0}"/>
              </a:ext>
            </a:extLst>
          </p:cNvPr>
          <p:cNvSpPr>
            <a:spLocks noGrp="1"/>
          </p:cNvSpPr>
          <p:nvPr>
            <p:ph type="body" sz="quarter" idx="19"/>
          </p:nvPr>
        </p:nvSpPr>
        <p:spPr>
          <a:xfrm>
            <a:off x="6264399" y="3015397"/>
            <a:ext cx="5421633" cy="3138341"/>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21" name="Group 20">
            <a:extLst>
              <a:ext uri="{FF2B5EF4-FFF2-40B4-BE49-F238E27FC236}">
                <a16:creationId xmlns:a16="http://schemas.microsoft.com/office/drawing/2014/main" id="{B294C7FA-C886-C644-899E-C57AD06876B3}"/>
              </a:ext>
            </a:extLst>
          </p:cNvPr>
          <p:cNvGrpSpPr/>
          <p:nvPr userDrawn="1"/>
        </p:nvGrpSpPr>
        <p:grpSpPr>
          <a:xfrm>
            <a:off x="12087188" y="-254000"/>
            <a:ext cx="2167267" cy="4917440"/>
            <a:chOff x="12087188" y="-254000"/>
            <a:chExt cx="2167267" cy="4917440"/>
          </a:xfrm>
        </p:grpSpPr>
        <p:sp>
          <p:nvSpPr>
            <p:cNvPr id="22" name="Rectangle 21">
              <a:extLst>
                <a:ext uri="{FF2B5EF4-FFF2-40B4-BE49-F238E27FC236}">
                  <a16:creationId xmlns:a16="http://schemas.microsoft.com/office/drawing/2014/main" id="{9EE00E72-917B-EB4A-B4FA-89040CCDFB2B}"/>
                </a:ext>
              </a:extLst>
            </p:cNvPr>
            <p:cNvSpPr/>
            <p:nvPr userDrawn="1"/>
          </p:nvSpPr>
          <p:spPr>
            <a:xfrm>
              <a:off x="12254204" y="199076"/>
              <a:ext cx="2000251" cy="446436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3" name="Rectangle 22">
              <a:extLst>
                <a:ext uri="{FF2B5EF4-FFF2-40B4-BE49-F238E27FC236}">
                  <a16:creationId xmlns:a16="http://schemas.microsoft.com/office/drawing/2014/main" id="{F97474BE-BD02-DB4E-8593-210D7243723C}"/>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4" name="Right Triangle 23">
              <a:extLst>
                <a:ext uri="{FF2B5EF4-FFF2-40B4-BE49-F238E27FC236}">
                  <a16:creationId xmlns:a16="http://schemas.microsoft.com/office/drawing/2014/main" id="{05E3FCD1-BE72-FF47-A2A4-68B95B0635F4}"/>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31" name="TextBox 30">
              <a:extLst>
                <a:ext uri="{FF2B5EF4-FFF2-40B4-BE49-F238E27FC236}">
                  <a16:creationId xmlns:a16="http://schemas.microsoft.com/office/drawing/2014/main" id="{FE6CCB0E-541E-E547-AA3A-3C3D5FBF9CA6}"/>
                </a:ext>
              </a:extLst>
            </p:cNvPr>
            <p:cNvSpPr txBox="1"/>
            <p:nvPr userDrawn="1"/>
          </p:nvSpPr>
          <p:spPr>
            <a:xfrm>
              <a:off x="12483865" y="-163571"/>
              <a:ext cx="1211790" cy="307777"/>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SLIDE</a:t>
              </a:r>
              <a:r>
                <a:rPr lang="en-US" sz="1400" b="0" i="0" baseline="0" dirty="0">
                  <a:solidFill>
                    <a:schemeClr val="bg1"/>
                  </a:solidFill>
                  <a:latin typeface="IBM Plex Sans Medium" panose="020B0503050203000203" pitchFamily="34" charset="0"/>
                  <a:ea typeface="Roboto" charset="0"/>
                  <a:cs typeface="Roboto" charset="0"/>
                </a:rPr>
                <a:t> TIPS</a:t>
              </a:r>
              <a:endParaRPr lang="en-US" sz="1400" b="0" i="0" dirty="0">
                <a:solidFill>
                  <a:schemeClr val="bg1"/>
                </a:solidFill>
                <a:latin typeface="IBM Plex Sans Medium" panose="020B0503050203000203" pitchFamily="34" charset="0"/>
                <a:ea typeface="Roboto" charset="0"/>
                <a:cs typeface="Roboto" charset="0"/>
              </a:endParaRPr>
            </a:p>
          </p:txBody>
        </p:sp>
        <p:sp>
          <p:nvSpPr>
            <p:cNvPr id="32" name="TextBox 31">
              <a:extLst>
                <a:ext uri="{FF2B5EF4-FFF2-40B4-BE49-F238E27FC236}">
                  <a16:creationId xmlns:a16="http://schemas.microsoft.com/office/drawing/2014/main" id="{308C6FF2-2E78-0745-9DEC-69D558B3DE0B}"/>
                </a:ext>
              </a:extLst>
            </p:cNvPr>
            <p:cNvSpPr txBox="1"/>
            <p:nvPr userDrawn="1"/>
          </p:nvSpPr>
          <p:spPr>
            <a:xfrm>
              <a:off x="12335975" y="461900"/>
              <a:ext cx="1797275" cy="3842310"/>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dirty="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dirty="0">
                  <a:solidFill>
                    <a:schemeClr val="tx1">
                      <a:lumMod val="75000"/>
                      <a:lumOff val="25000"/>
                    </a:schemeClr>
                  </a:solidFill>
                  <a:latin typeface="IBM Plex Sans" panose="020B0503050203000203" pitchFamily="34" charset="77"/>
                  <a:ea typeface="Roboto" charset="0"/>
                  <a:cs typeface="Roboto" charset="0"/>
                </a:rPr>
                <a:t>Cropping the image:</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This slide is built with layered placeholders. You will need to move the dark overlay in order to click the photo</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to crop.</a:t>
              </a:r>
              <a:br>
                <a:rPr lang="en-US" sz="900" b="0" i="0" dirty="0">
                  <a:solidFill>
                    <a:schemeClr val="tx1">
                      <a:lumMod val="75000"/>
                      <a:lumOff val="25000"/>
                    </a:schemeClr>
                  </a:solidFill>
                  <a:latin typeface="IBM Plex Sans" panose="020B0503050203000203" pitchFamily="34" charset="77"/>
                  <a:ea typeface="Roboto" charset="0"/>
                  <a:cs typeface="Roboto" charset="0"/>
                </a:rPr>
              </a:b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kern="1200" dirty="0">
                  <a:solidFill>
                    <a:schemeClr val="tx1">
                      <a:lumMod val="75000"/>
                      <a:lumOff val="25000"/>
                    </a:schemeClr>
                  </a:solidFill>
                  <a:latin typeface="IBM Plex Sans" panose="020B0503050203000203" pitchFamily="34" charset="77"/>
                  <a:ea typeface="Roboto" charset="0"/>
                  <a:cs typeface="Roboto" charset="0"/>
                </a:rPr>
                <a:t>Once the overlay is moved aside, right-click </a:t>
              </a:r>
              <a:r>
                <a:rPr lang="en-US" sz="900" b="0" i="0" dirty="0">
                  <a:solidFill>
                    <a:schemeClr val="tx1">
                      <a:lumMod val="75000"/>
                      <a:lumOff val="25000"/>
                    </a:schemeClr>
                  </a:solidFill>
                  <a:latin typeface="IBM Plex Sans" panose="020B0503050203000203" pitchFamily="34" charset="77"/>
                  <a:ea typeface="Roboto" charset="0"/>
                  <a:cs typeface="Roboto" charset="0"/>
                </a:rPr>
                <a:t>on the image. Choose ‘Crop’ from the menu. Adjust size &amp; position. Press esc or click outside image area to exit cropping mode</a:t>
              </a:r>
            </a:p>
          </p:txBody>
        </p:sp>
      </p:grpSp>
      <p:grpSp>
        <p:nvGrpSpPr>
          <p:cNvPr id="25" name="Group 24">
            <a:extLst>
              <a:ext uri="{FF2B5EF4-FFF2-40B4-BE49-F238E27FC236}">
                <a16:creationId xmlns:a16="http://schemas.microsoft.com/office/drawing/2014/main" id="{18EAD049-4EF0-C74A-869D-75BA93F08107}"/>
              </a:ext>
            </a:extLst>
          </p:cNvPr>
          <p:cNvGrpSpPr/>
          <p:nvPr userDrawn="1"/>
        </p:nvGrpSpPr>
        <p:grpSpPr>
          <a:xfrm>
            <a:off x="12192000" y="-947342"/>
            <a:ext cx="2427514" cy="605550"/>
            <a:chOff x="12192000" y="-947342"/>
            <a:chExt cx="2427514" cy="605550"/>
          </a:xfrm>
        </p:grpSpPr>
        <p:sp>
          <p:nvSpPr>
            <p:cNvPr id="26" name="TextBox 25">
              <a:extLst>
                <a:ext uri="{FF2B5EF4-FFF2-40B4-BE49-F238E27FC236}">
                  <a16:creationId xmlns:a16="http://schemas.microsoft.com/office/drawing/2014/main" id="{6FDDBC3A-F6EE-A145-BB54-0B5D845DE7C4}"/>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dirty="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After removing, click ‘X’ to exit.  </a:t>
              </a:r>
            </a:p>
          </p:txBody>
        </p:sp>
        <p:pic>
          <p:nvPicPr>
            <p:cNvPr id="27" name="Picture 26">
              <a:extLst>
                <a:ext uri="{FF2B5EF4-FFF2-40B4-BE49-F238E27FC236}">
                  <a16:creationId xmlns:a16="http://schemas.microsoft.com/office/drawing/2014/main" id="{1563D341-B3BC-2544-AE04-77E07AD48FEC}"/>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sp>
        <p:nvSpPr>
          <p:cNvPr id="30" name="Colour Pillar">
            <a:extLst>
              <a:ext uri="{FF2B5EF4-FFF2-40B4-BE49-F238E27FC236}">
                <a16:creationId xmlns:a16="http://schemas.microsoft.com/office/drawing/2014/main" id="{CD34493C-11C4-0A43-AB93-0E6E8EBA5409}"/>
              </a:ext>
            </a:extLst>
          </p:cNvPr>
          <p:cNvSpPr/>
          <p:nvPr userDrawn="1"/>
        </p:nvSpPr>
        <p:spPr>
          <a:xfrm>
            <a:off x="11822263" y="357216"/>
            <a:ext cx="369737" cy="1558925"/>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062963029"/>
      </p:ext>
    </p:extLst>
  </p:cSld>
  <p:clrMapOvr>
    <a:masterClrMapping/>
  </p:clrMapOvr>
  <p:extLst>
    <p:ext uri="{DCECCB84-F9BA-43D5-87BE-67443E8EF086}">
      <p15:sldGuideLst xmlns:p15="http://schemas.microsoft.com/office/powerpoint/2012/main">
        <p15:guide id="3" pos="316" userDrawn="1">
          <p15:clr>
            <a:srgbClr val="FBAE40"/>
          </p15:clr>
        </p15:guide>
        <p15:guide id="4" pos="3739" userDrawn="1">
          <p15:clr>
            <a:srgbClr val="FBAE40"/>
          </p15:clr>
        </p15:guide>
        <p15:guide id="5" pos="3940" userDrawn="1">
          <p15:clr>
            <a:srgbClr val="FBAE40"/>
          </p15:clr>
        </p15:guide>
        <p15:guide id="6" pos="7363" userDrawn="1">
          <p15:clr>
            <a:srgbClr val="FBAE40"/>
          </p15:clr>
        </p15:guide>
        <p15:guide id="9" orient="horz" pos="1842" userDrawn="1">
          <p15:clr>
            <a:srgbClr val="FBAE40"/>
          </p15:clr>
        </p15:guide>
        <p15:guide id="10" orient="horz" pos="3884"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lumn Photo">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03B2061-D856-4A41-B120-2B85C6C79AAD}"/>
              </a:ext>
            </a:extLst>
          </p:cNvPr>
          <p:cNvSpPr>
            <a:spLocks noGrp="1"/>
          </p:cNvSpPr>
          <p:nvPr>
            <p:ph type="pic" sz="quarter" idx="18" hasCustomPrompt="1"/>
          </p:nvPr>
        </p:nvSpPr>
        <p:spPr>
          <a:xfrm>
            <a:off x="355512" y="358954"/>
            <a:ext cx="11480977" cy="1558925"/>
          </a:xfrm>
        </p:spPr>
        <p:txBody>
          <a:bodyPr bIns="180000" anchor="b">
            <a:normAutofit/>
          </a:bodyPr>
          <a:lstStyle>
            <a:lvl1pPr algn="ctr">
              <a:defRPr sz="1600">
                <a:solidFill>
                  <a:schemeClr val="bg1"/>
                </a:solidFill>
              </a:defRPr>
            </a:lvl1pPr>
          </a:lstStyle>
          <a:p>
            <a:r>
              <a:rPr lang="en-US"/>
              <a:t>Drag and drop photo onto slide to add header image</a:t>
            </a:r>
            <a:endParaRPr lang="en-US" dirty="0"/>
          </a:p>
        </p:txBody>
      </p:sp>
      <p:sp>
        <p:nvSpPr>
          <p:cNvPr id="2" name="Title 1">
            <a:extLst>
              <a:ext uri="{FF2B5EF4-FFF2-40B4-BE49-F238E27FC236}">
                <a16:creationId xmlns:a16="http://schemas.microsoft.com/office/drawing/2014/main" id="{AF4A2716-629B-9C45-AADD-DE61D864D5B7}"/>
              </a:ext>
            </a:extLst>
          </p:cNvPr>
          <p:cNvSpPr>
            <a:spLocks noGrp="1"/>
          </p:cNvSpPr>
          <p:nvPr>
            <p:ph type="title"/>
          </p:nvPr>
        </p:nvSpPr>
        <p:spPr>
          <a:xfrm>
            <a:off x="355800" y="357216"/>
            <a:ext cx="11480400" cy="1562400"/>
          </a:xfrm>
          <a:solidFill>
            <a:schemeClr val="tx1">
              <a:alpha val="35000"/>
            </a:schemeClr>
          </a:solidFill>
        </p:spPr>
        <p:txBody>
          <a:bodyPr anchor="ctr"/>
          <a:lstStyle>
            <a:lvl1pPr algn="ctr">
              <a:defRPr b="1" i="0">
                <a:solidFill>
                  <a:schemeClr val="bg1"/>
                </a:solidFill>
                <a:latin typeface="IBM Plex Sans SemiBold" panose="020B0503050203000203" pitchFamily="34" charset="0"/>
              </a:defRPr>
            </a:lvl1pPr>
          </a:lstStyle>
          <a:p>
            <a:r>
              <a:rPr lang="en-US"/>
              <a:t>Click to edit Master title style</a:t>
            </a:r>
            <a:endParaRPr lang="en-US" dirty="0"/>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8249263" cy="365125"/>
          </a:xfrm>
        </p:spPr>
        <p:txBody>
          <a:bodyPr/>
          <a:lstStyle/>
          <a:p>
            <a:endParaRPr lang="en-US" dirty="0"/>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dirty="0"/>
          </a:p>
        </p:txBody>
      </p:sp>
      <p:sp>
        <p:nvSpPr>
          <p:cNvPr id="54" name="Text Placeholder 53">
            <a:extLst>
              <a:ext uri="{FF2B5EF4-FFF2-40B4-BE49-F238E27FC236}">
                <a16:creationId xmlns:a16="http://schemas.microsoft.com/office/drawing/2014/main" id="{DDA1CF8A-1741-6B40-A154-613324130EC4}"/>
              </a:ext>
            </a:extLst>
          </p:cNvPr>
          <p:cNvSpPr>
            <a:spLocks noGrp="1"/>
          </p:cNvSpPr>
          <p:nvPr>
            <p:ph type="body" sz="quarter" idx="12" hasCustomPrompt="1"/>
          </p:nvPr>
        </p:nvSpPr>
        <p:spPr>
          <a:xfrm>
            <a:off x="518859" y="2468097"/>
            <a:ext cx="3514725" cy="455613"/>
          </a:xfrm>
        </p:spPr>
        <p:txBody>
          <a:bodyPr lIns="0" anchor="b">
            <a:noAutofit/>
          </a:bodyPr>
          <a:lstStyle>
            <a:lvl1pPr>
              <a:spcBef>
                <a:spcPts val="0"/>
              </a:spcBef>
              <a:defRPr sz="1400" b="0" i="0" cap="all" spc="10" baseline="0">
                <a:solidFill>
                  <a:schemeClr val="accent1"/>
                </a:solidFill>
                <a:latin typeface="IBM Plex Sans Medium" panose="020B0503050203000203" pitchFamily="34" charset="0"/>
              </a:defRPr>
            </a:lvl1pPr>
          </a:lstStyle>
          <a:p>
            <a:pPr lvl="0"/>
            <a:r>
              <a:rPr lang="en-US" dirty="0"/>
              <a:t>CLICK TO ADD SUBHEADER</a:t>
            </a:r>
          </a:p>
        </p:txBody>
      </p:sp>
      <p:sp>
        <p:nvSpPr>
          <p:cNvPr id="55" name="Text Placeholder 53">
            <a:extLst>
              <a:ext uri="{FF2B5EF4-FFF2-40B4-BE49-F238E27FC236}">
                <a16:creationId xmlns:a16="http://schemas.microsoft.com/office/drawing/2014/main" id="{85171A1C-33F0-154B-A90A-134189461561}"/>
              </a:ext>
            </a:extLst>
          </p:cNvPr>
          <p:cNvSpPr>
            <a:spLocks noGrp="1"/>
          </p:cNvSpPr>
          <p:nvPr>
            <p:ph type="body" sz="quarter" idx="13" hasCustomPrompt="1"/>
          </p:nvPr>
        </p:nvSpPr>
        <p:spPr>
          <a:xfrm>
            <a:off x="4338637" y="2468097"/>
            <a:ext cx="3514725" cy="455613"/>
          </a:xfrm>
        </p:spPr>
        <p:txBody>
          <a:bodyPr lIns="0" anchor="b">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400" b="0" i="0" cap="all" spc="10" baseline="0">
                <a:solidFill>
                  <a:schemeClr val="accent1"/>
                </a:solidFill>
                <a:latin typeface="IBM Plex Sans Medium" panose="020B0503050203000203" pitchFamily="34" charset="0"/>
              </a:defRPr>
            </a:lvl1pPr>
          </a:lstStyle>
          <a:p>
            <a:pPr lvl="0"/>
            <a:r>
              <a:rPr lang="en-US"/>
              <a:t>CLICK TO ADD SUBHEADER</a:t>
            </a:r>
            <a:endParaRPr lang="en-US" dirty="0"/>
          </a:p>
        </p:txBody>
      </p:sp>
      <p:sp>
        <p:nvSpPr>
          <p:cNvPr id="56" name="Text Placeholder 53">
            <a:extLst>
              <a:ext uri="{FF2B5EF4-FFF2-40B4-BE49-F238E27FC236}">
                <a16:creationId xmlns:a16="http://schemas.microsoft.com/office/drawing/2014/main" id="{A0CAE2A1-4EB9-AE45-A294-C7AF8E330E2E}"/>
              </a:ext>
            </a:extLst>
          </p:cNvPr>
          <p:cNvSpPr>
            <a:spLocks noGrp="1"/>
          </p:cNvSpPr>
          <p:nvPr>
            <p:ph type="body" sz="quarter" idx="14" hasCustomPrompt="1"/>
          </p:nvPr>
        </p:nvSpPr>
        <p:spPr>
          <a:xfrm>
            <a:off x="8175244" y="2468097"/>
            <a:ext cx="3513519" cy="455613"/>
          </a:xfrm>
        </p:spPr>
        <p:txBody>
          <a:bodyPr lIns="0" anchor="b">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400" b="0" i="0" cap="all" spc="10" baseline="0">
                <a:solidFill>
                  <a:schemeClr val="accent1"/>
                </a:solidFill>
                <a:latin typeface="IBM Plex Sans Medium" panose="020B0503050203000203" pitchFamily="34" charset="0"/>
              </a:defRPr>
            </a:lvl1pPr>
          </a:lstStyle>
          <a:p>
            <a:pPr lvl="0"/>
            <a:r>
              <a:rPr lang="en-US" dirty="0"/>
              <a:t>CLICK TO ADD SUBHEADER</a:t>
            </a:r>
          </a:p>
        </p:txBody>
      </p:sp>
      <p:sp>
        <p:nvSpPr>
          <p:cNvPr id="15" name="Freeform 14">
            <a:extLst>
              <a:ext uri="{FF2B5EF4-FFF2-40B4-BE49-F238E27FC236}">
                <a16:creationId xmlns:a16="http://schemas.microsoft.com/office/drawing/2014/main" id="{7AA6FF0F-EF68-C34F-8441-557C608E34D2}"/>
              </a:ext>
            </a:extLst>
          </p:cNvPr>
          <p:cNvSpPr/>
          <p:nvPr userDrawn="1"/>
        </p:nvSpPr>
        <p:spPr>
          <a:xfrm rot="5400000">
            <a:off x="4957584" y="-4957585"/>
            <a:ext cx="2276833" cy="12192003"/>
          </a:xfrm>
          <a:custGeom>
            <a:avLst/>
            <a:gdLst>
              <a:gd name="connsiteX0" fmla="*/ 360000 w 2276833"/>
              <a:gd name="connsiteY0" fmla="*/ 11832003 h 12192003"/>
              <a:gd name="connsiteX1" fmla="*/ 1916832 w 2276833"/>
              <a:gd name="connsiteY1" fmla="*/ 11832003 h 12192003"/>
              <a:gd name="connsiteX2" fmla="*/ 1916833 w 2276833"/>
              <a:gd name="connsiteY2" fmla="*/ 360002 h 12192003"/>
              <a:gd name="connsiteX3" fmla="*/ 360000 w 2276833"/>
              <a:gd name="connsiteY3" fmla="*/ 360002 h 12192003"/>
              <a:gd name="connsiteX4" fmla="*/ 0 w 2276833"/>
              <a:gd name="connsiteY4" fmla="*/ 12192000 h 12192003"/>
              <a:gd name="connsiteX5" fmla="*/ 0 w 2276833"/>
              <a:gd name="connsiteY5" fmla="*/ 0 h 12192003"/>
              <a:gd name="connsiteX6" fmla="*/ 360000 w 2276833"/>
              <a:gd name="connsiteY6" fmla="*/ 0 h 12192003"/>
              <a:gd name="connsiteX7" fmla="*/ 360000 w 2276833"/>
              <a:gd name="connsiteY7" fmla="*/ 1 h 12192003"/>
              <a:gd name="connsiteX8" fmla="*/ 1916833 w 2276833"/>
              <a:gd name="connsiteY8" fmla="*/ 1 h 12192003"/>
              <a:gd name="connsiteX9" fmla="*/ 1916833 w 2276833"/>
              <a:gd name="connsiteY9" fmla="*/ 0 h 12192003"/>
              <a:gd name="connsiteX10" fmla="*/ 2276833 w 2276833"/>
              <a:gd name="connsiteY10" fmla="*/ 0 h 12192003"/>
              <a:gd name="connsiteX11" fmla="*/ 2276832 w 2276833"/>
              <a:gd name="connsiteY11" fmla="*/ 12192000 h 12192003"/>
              <a:gd name="connsiteX12" fmla="*/ 2266791 w 2276833"/>
              <a:gd name="connsiteY12" fmla="*/ 12192000 h 12192003"/>
              <a:gd name="connsiteX13" fmla="*/ 2266791 w 2276833"/>
              <a:gd name="connsiteY13" fmla="*/ 12192003 h 12192003"/>
              <a:gd name="connsiteX14" fmla="*/ 0 w 2276833"/>
              <a:gd name="connsiteY14" fmla="*/ 12192003 h 12192003"/>
              <a:gd name="connsiteX15" fmla="*/ 0 w 2276833"/>
              <a:gd name="connsiteY15" fmla="*/ 12192000 h 12192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76833" h="12192003">
                <a:moveTo>
                  <a:pt x="360000" y="11832003"/>
                </a:moveTo>
                <a:lnTo>
                  <a:pt x="1916832" y="11832003"/>
                </a:lnTo>
                <a:lnTo>
                  <a:pt x="1916833" y="360002"/>
                </a:lnTo>
                <a:lnTo>
                  <a:pt x="360000" y="360002"/>
                </a:lnTo>
                <a:close/>
                <a:moveTo>
                  <a:pt x="0" y="12192000"/>
                </a:moveTo>
                <a:lnTo>
                  <a:pt x="0" y="0"/>
                </a:lnTo>
                <a:lnTo>
                  <a:pt x="360000" y="0"/>
                </a:lnTo>
                <a:lnTo>
                  <a:pt x="360000" y="1"/>
                </a:lnTo>
                <a:lnTo>
                  <a:pt x="1916833" y="1"/>
                </a:lnTo>
                <a:lnTo>
                  <a:pt x="1916833" y="0"/>
                </a:lnTo>
                <a:lnTo>
                  <a:pt x="2276833" y="0"/>
                </a:lnTo>
                <a:lnTo>
                  <a:pt x="2276832" y="12192000"/>
                </a:lnTo>
                <a:lnTo>
                  <a:pt x="2266791" y="12192000"/>
                </a:lnTo>
                <a:lnTo>
                  <a:pt x="2266791" y="12192003"/>
                </a:lnTo>
                <a:lnTo>
                  <a:pt x="0" y="12192003"/>
                </a:lnTo>
                <a:lnTo>
                  <a:pt x="0" y="12192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3" name="Rectangle 12">
            <a:extLst>
              <a:ext uri="{FF2B5EF4-FFF2-40B4-BE49-F238E27FC236}">
                <a16:creationId xmlns:a16="http://schemas.microsoft.com/office/drawing/2014/main" id="{BC3A69CB-0B60-2E46-9CE9-075656CED18E}"/>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 Placeholder 57">
            <a:extLst>
              <a:ext uri="{FF2B5EF4-FFF2-40B4-BE49-F238E27FC236}">
                <a16:creationId xmlns:a16="http://schemas.microsoft.com/office/drawing/2014/main" id="{A0685936-FD89-8644-B6EC-36AD7532FB26}"/>
              </a:ext>
            </a:extLst>
          </p:cNvPr>
          <p:cNvSpPr>
            <a:spLocks noGrp="1"/>
          </p:cNvSpPr>
          <p:nvPr>
            <p:ph type="body" sz="quarter" idx="15"/>
          </p:nvPr>
        </p:nvSpPr>
        <p:spPr>
          <a:xfrm>
            <a:off x="518859" y="3015397"/>
            <a:ext cx="3523302" cy="3138341"/>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57">
            <a:extLst>
              <a:ext uri="{FF2B5EF4-FFF2-40B4-BE49-F238E27FC236}">
                <a16:creationId xmlns:a16="http://schemas.microsoft.com/office/drawing/2014/main" id="{1490539A-E4E2-DE44-B3A7-F6ADD2E83C64}"/>
              </a:ext>
            </a:extLst>
          </p:cNvPr>
          <p:cNvSpPr>
            <a:spLocks noGrp="1"/>
          </p:cNvSpPr>
          <p:nvPr>
            <p:ph type="body" sz="quarter" idx="19"/>
          </p:nvPr>
        </p:nvSpPr>
        <p:spPr>
          <a:xfrm>
            <a:off x="4338637" y="3015397"/>
            <a:ext cx="3510000" cy="3138341"/>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ext Placeholder 57">
            <a:extLst>
              <a:ext uri="{FF2B5EF4-FFF2-40B4-BE49-F238E27FC236}">
                <a16:creationId xmlns:a16="http://schemas.microsoft.com/office/drawing/2014/main" id="{6A290EEA-CFEC-614B-B849-D38F318885F1}"/>
              </a:ext>
            </a:extLst>
          </p:cNvPr>
          <p:cNvSpPr>
            <a:spLocks noGrp="1"/>
          </p:cNvSpPr>
          <p:nvPr>
            <p:ph type="body" sz="quarter" idx="20"/>
          </p:nvPr>
        </p:nvSpPr>
        <p:spPr>
          <a:xfrm>
            <a:off x="8175244" y="3015397"/>
            <a:ext cx="3514385" cy="3138341"/>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25" name="Group 24">
            <a:extLst>
              <a:ext uri="{FF2B5EF4-FFF2-40B4-BE49-F238E27FC236}">
                <a16:creationId xmlns:a16="http://schemas.microsoft.com/office/drawing/2014/main" id="{0ABD4336-A394-8946-8261-758F2EC73039}"/>
              </a:ext>
            </a:extLst>
          </p:cNvPr>
          <p:cNvGrpSpPr/>
          <p:nvPr userDrawn="1"/>
        </p:nvGrpSpPr>
        <p:grpSpPr>
          <a:xfrm>
            <a:off x="12087188" y="-254000"/>
            <a:ext cx="2167267" cy="4917440"/>
            <a:chOff x="12087188" y="-254000"/>
            <a:chExt cx="2167267" cy="4917440"/>
          </a:xfrm>
        </p:grpSpPr>
        <p:sp>
          <p:nvSpPr>
            <p:cNvPr id="26" name="Rectangle 25">
              <a:extLst>
                <a:ext uri="{FF2B5EF4-FFF2-40B4-BE49-F238E27FC236}">
                  <a16:creationId xmlns:a16="http://schemas.microsoft.com/office/drawing/2014/main" id="{F678B5D3-5E3C-F746-975F-BDCD08C8F4DC}"/>
                </a:ext>
              </a:extLst>
            </p:cNvPr>
            <p:cNvSpPr/>
            <p:nvPr userDrawn="1"/>
          </p:nvSpPr>
          <p:spPr>
            <a:xfrm>
              <a:off x="12254204" y="199076"/>
              <a:ext cx="2000251" cy="446436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7" name="Rectangle 26">
              <a:extLst>
                <a:ext uri="{FF2B5EF4-FFF2-40B4-BE49-F238E27FC236}">
                  <a16:creationId xmlns:a16="http://schemas.microsoft.com/office/drawing/2014/main" id="{91A4D6CF-AB15-9E40-B8B5-72B13906F0DA}"/>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8" name="Right Triangle 27">
              <a:extLst>
                <a:ext uri="{FF2B5EF4-FFF2-40B4-BE49-F238E27FC236}">
                  <a16:creationId xmlns:a16="http://schemas.microsoft.com/office/drawing/2014/main" id="{37C83726-8860-9C43-9F54-83491053B49C}"/>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9" name="TextBox 28">
              <a:extLst>
                <a:ext uri="{FF2B5EF4-FFF2-40B4-BE49-F238E27FC236}">
                  <a16:creationId xmlns:a16="http://schemas.microsoft.com/office/drawing/2014/main" id="{A37F699A-5DEF-6D4D-B350-C10DFAB8DB40}"/>
                </a:ext>
              </a:extLst>
            </p:cNvPr>
            <p:cNvSpPr txBox="1"/>
            <p:nvPr userDrawn="1"/>
          </p:nvSpPr>
          <p:spPr>
            <a:xfrm>
              <a:off x="12483865" y="-163571"/>
              <a:ext cx="1211790" cy="307777"/>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SLIDE</a:t>
              </a:r>
              <a:r>
                <a:rPr lang="en-US" sz="1400" b="0" i="0" baseline="0" dirty="0">
                  <a:solidFill>
                    <a:schemeClr val="bg1"/>
                  </a:solidFill>
                  <a:latin typeface="IBM Plex Sans Medium" panose="020B0503050203000203" pitchFamily="34" charset="0"/>
                  <a:ea typeface="Roboto" charset="0"/>
                  <a:cs typeface="Roboto" charset="0"/>
                </a:rPr>
                <a:t> TIPS</a:t>
              </a:r>
              <a:endParaRPr lang="en-US" sz="1400" b="0" i="0" dirty="0">
                <a:solidFill>
                  <a:schemeClr val="bg1"/>
                </a:solidFill>
                <a:latin typeface="IBM Plex Sans Medium" panose="020B0503050203000203" pitchFamily="34" charset="0"/>
                <a:ea typeface="Roboto" charset="0"/>
                <a:cs typeface="Roboto" charset="0"/>
              </a:endParaRPr>
            </a:p>
          </p:txBody>
        </p:sp>
      </p:grpSp>
      <p:grpSp>
        <p:nvGrpSpPr>
          <p:cNvPr id="21" name="Group 20">
            <a:extLst>
              <a:ext uri="{FF2B5EF4-FFF2-40B4-BE49-F238E27FC236}">
                <a16:creationId xmlns:a16="http://schemas.microsoft.com/office/drawing/2014/main" id="{6D565D00-8523-3A41-AF1A-5EDE41AE8B5E}"/>
              </a:ext>
            </a:extLst>
          </p:cNvPr>
          <p:cNvGrpSpPr/>
          <p:nvPr userDrawn="1"/>
        </p:nvGrpSpPr>
        <p:grpSpPr>
          <a:xfrm>
            <a:off x="12192000" y="-947342"/>
            <a:ext cx="2427514" cy="605550"/>
            <a:chOff x="12192000" y="-947342"/>
            <a:chExt cx="2427514" cy="605550"/>
          </a:xfrm>
        </p:grpSpPr>
        <p:sp>
          <p:nvSpPr>
            <p:cNvPr id="22" name="TextBox 21">
              <a:extLst>
                <a:ext uri="{FF2B5EF4-FFF2-40B4-BE49-F238E27FC236}">
                  <a16:creationId xmlns:a16="http://schemas.microsoft.com/office/drawing/2014/main" id="{C4902E00-9141-2942-BE5E-1EBFADC0CC8C}"/>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dirty="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After removing, click ‘X’ to exit.  </a:t>
              </a:r>
            </a:p>
          </p:txBody>
        </p:sp>
        <p:pic>
          <p:nvPicPr>
            <p:cNvPr id="23" name="Picture 22">
              <a:extLst>
                <a:ext uri="{FF2B5EF4-FFF2-40B4-BE49-F238E27FC236}">
                  <a16:creationId xmlns:a16="http://schemas.microsoft.com/office/drawing/2014/main" id="{96BB5F2F-F596-C249-8BD4-AC755C6C33E2}"/>
                </a:ext>
              </a:extLst>
            </p:cNvPr>
            <p:cNvPicPr>
              <a:picLocks noChangeAspect="1"/>
            </p:cNvPicPr>
            <p:nvPr userDrawn="1"/>
          </p:nvPicPr>
          <p:blipFill>
            <a:blip r:embed="rId2"/>
            <a:stretch>
              <a:fillRect/>
            </a:stretch>
          </p:blipFill>
          <p:spPr>
            <a:xfrm>
              <a:off x="14291128" y="-853006"/>
              <a:ext cx="328386" cy="446605"/>
            </a:xfrm>
            <a:prstGeom prst="rect">
              <a:avLst/>
            </a:prstGeom>
            <a:ln>
              <a:solidFill>
                <a:schemeClr val="accent6"/>
              </a:solidFill>
            </a:ln>
          </p:spPr>
        </p:pic>
      </p:grpSp>
      <p:sp>
        <p:nvSpPr>
          <p:cNvPr id="24" name="TextBox 23">
            <a:extLst>
              <a:ext uri="{FF2B5EF4-FFF2-40B4-BE49-F238E27FC236}">
                <a16:creationId xmlns:a16="http://schemas.microsoft.com/office/drawing/2014/main" id="{90B93398-B2F0-0D4B-8824-7FF221E7D0E9}"/>
              </a:ext>
            </a:extLst>
          </p:cNvPr>
          <p:cNvSpPr txBox="1"/>
          <p:nvPr userDrawn="1"/>
        </p:nvSpPr>
        <p:spPr>
          <a:xfrm>
            <a:off x="12335975" y="461900"/>
            <a:ext cx="1797275" cy="3842310"/>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dirty="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dirty="0">
                <a:solidFill>
                  <a:schemeClr val="tx1">
                    <a:lumMod val="75000"/>
                    <a:lumOff val="25000"/>
                  </a:schemeClr>
                </a:solidFill>
                <a:latin typeface="IBM Plex Sans" panose="020B0503050203000203" pitchFamily="34" charset="77"/>
                <a:ea typeface="Roboto" charset="0"/>
                <a:cs typeface="Roboto" charset="0"/>
              </a:rPr>
              <a:t>Cropping the image:</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This slide is built with layered placeholders. You will need to move the dark overlay in order to click the photo</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to crop.</a:t>
            </a:r>
            <a:br>
              <a:rPr lang="en-US" sz="900" b="0" i="0" dirty="0">
                <a:solidFill>
                  <a:schemeClr val="tx1">
                    <a:lumMod val="75000"/>
                    <a:lumOff val="25000"/>
                  </a:schemeClr>
                </a:solidFill>
                <a:latin typeface="IBM Plex Sans" panose="020B0503050203000203" pitchFamily="34" charset="77"/>
                <a:ea typeface="Roboto" charset="0"/>
                <a:cs typeface="Roboto" charset="0"/>
              </a:rPr>
            </a:b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kern="1200" dirty="0">
                <a:solidFill>
                  <a:schemeClr val="tx1">
                    <a:lumMod val="75000"/>
                    <a:lumOff val="25000"/>
                  </a:schemeClr>
                </a:solidFill>
                <a:latin typeface="IBM Plex Sans" panose="020B0503050203000203" pitchFamily="34" charset="77"/>
                <a:ea typeface="Roboto" charset="0"/>
                <a:cs typeface="Roboto" charset="0"/>
              </a:rPr>
              <a:t>Once the overlay is moved aside, right-click </a:t>
            </a:r>
            <a:r>
              <a:rPr lang="en-US" sz="900" b="0" i="0" dirty="0">
                <a:solidFill>
                  <a:schemeClr val="tx1">
                    <a:lumMod val="75000"/>
                    <a:lumOff val="25000"/>
                  </a:schemeClr>
                </a:solidFill>
                <a:latin typeface="IBM Plex Sans" panose="020B0503050203000203" pitchFamily="34" charset="77"/>
                <a:ea typeface="Roboto" charset="0"/>
                <a:cs typeface="Roboto" charset="0"/>
              </a:rPr>
              <a:t>on the image. Choose ‘Crop’ from the menu. Adjust size &amp; position. Press esc or click outside image area to exit cropping mode</a:t>
            </a:r>
          </a:p>
        </p:txBody>
      </p:sp>
      <p:sp>
        <p:nvSpPr>
          <p:cNvPr id="32" name="Colour Pillar">
            <a:extLst>
              <a:ext uri="{FF2B5EF4-FFF2-40B4-BE49-F238E27FC236}">
                <a16:creationId xmlns:a16="http://schemas.microsoft.com/office/drawing/2014/main" id="{36615C5B-A847-1446-B7FE-CC0C4E15CA87}"/>
              </a:ext>
            </a:extLst>
          </p:cNvPr>
          <p:cNvSpPr/>
          <p:nvPr userDrawn="1"/>
        </p:nvSpPr>
        <p:spPr>
          <a:xfrm>
            <a:off x="11822263" y="357216"/>
            <a:ext cx="369737" cy="1558925"/>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pic>
        <p:nvPicPr>
          <p:cNvPr id="31" name="Picture 30" descr="Glendon | York University Logo">
            <a:extLst>
              <a:ext uri="{FF2B5EF4-FFF2-40B4-BE49-F238E27FC236}">
                <a16:creationId xmlns:a16="http://schemas.microsoft.com/office/drawing/2014/main" id="{1D9B6D80-5BEE-7646-BD3E-5ECB8C828497}"/>
              </a:ext>
            </a:extLst>
          </p:cNvPr>
          <p:cNvPicPr>
            <a:picLocks noChangeAspect="1"/>
          </p:cNvPicPr>
          <p:nvPr userDrawn="1"/>
        </p:nvPicPr>
        <p:blipFill>
          <a:blip r:embed="rId3"/>
          <a:srcRect/>
          <a:stretch/>
        </p:blipFill>
        <p:spPr>
          <a:xfrm>
            <a:off x="9531740" y="6376449"/>
            <a:ext cx="2433600" cy="264881"/>
          </a:xfrm>
          <a:prstGeom prst="rect">
            <a:avLst/>
          </a:prstGeom>
        </p:spPr>
      </p:pic>
    </p:spTree>
    <p:extLst>
      <p:ext uri="{BB962C8B-B14F-4D97-AF65-F5344CB8AC3E}">
        <p14:creationId xmlns:p14="http://schemas.microsoft.com/office/powerpoint/2010/main" val="3624210312"/>
      </p:ext>
    </p:extLst>
  </p:cSld>
  <p:clrMapOvr>
    <a:masterClrMapping/>
  </p:clrMapOvr>
  <p:extLst>
    <p:ext uri="{DCECCB84-F9BA-43D5-87BE-67443E8EF086}">
      <p15:sldGuideLst xmlns:p15="http://schemas.microsoft.com/office/powerpoint/2012/main">
        <p15:guide id="3" pos="316" userDrawn="1">
          <p15:clr>
            <a:srgbClr val="FBAE40"/>
          </p15:clr>
        </p15:guide>
        <p15:guide id="4" pos="2547" userDrawn="1">
          <p15:clr>
            <a:srgbClr val="FBAE40"/>
          </p15:clr>
        </p15:guide>
        <p15:guide id="5" pos="2732" userDrawn="1">
          <p15:clr>
            <a:srgbClr val="FBAE40"/>
          </p15:clr>
        </p15:guide>
        <p15:guide id="6" pos="4947" userDrawn="1">
          <p15:clr>
            <a:srgbClr val="FBAE40"/>
          </p15:clr>
        </p15:guide>
        <p15:guide id="7" pos="5148" userDrawn="1">
          <p15:clr>
            <a:srgbClr val="FBAE40"/>
          </p15:clr>
        </p15:guide>
        <p15:guide id="8" pos="7363" userDrawn="1">
          <p15:clr>
            <a:srgbClr val="FBAE40"/>
          </p15:clr>
        </p15:guide>
        <p15:guide id="11" orient="horz" pos="1843" userDrawn="1">
          <p15:clr>
            <a:srgbClr val="FBAE40"/>
          </p15:clr>
        </p15:guide>
        <p15:guide id="12" orient="horz" pos="3888"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our Column Photo">
    <p:spTree>
      <p:nvGrpSpPr>
        <p:cNvPr id="1" name=""/>
        <p:cNvGrpSpPr/>
        <p:nvPr/>
      </p:nvGrpSpPr>
      <p:grpSpPr>
        <a:xfrm>
          <a:off x="0" y="0"/>
          <a:ext cx="0" cy="0"/>
          <a:chOff x="0" y="0"/>
          <a:chExt cx="0" cy="0"/>
        </a:xfrm>
      </p:grpSpPr>
      <p:sp>
        <p:nvSpPr>
          <p:cNvPr id="66" name="Picture Placeholder 6">
            <a:extLst>
              <a:ext uri="{FF2B5EF4-FFF2-40B4-BE49-F238E27FC236}">
                <a16:creationId xmlns:a16="http://schemas.microsoft.com/office/drawing/2014/main" id="{E55F0531-8A67-5B46-8504-4E5A79665BC8}"/>
              </a:ext>
            </a:extLst>
          </p:cNvPr>
          <p:cNvSpPr>
            <a:spLocks noGrp="1"/>
          </p:cNvSpPr>
          <p:nvPr>
            <p:ph type="pic" sz="quarter" idx="22" hasCustomPrompt="1"/>
          </p:nvPr>
        </p:nvSpPr>
        <p:spPr>
          <a:xfrm>
            <a:off x="355512" y="358954"/>
            <a:ext cx="11480977" cy="1558925"/>
          </a:xfrm>
        </p:spPr>
        <p:txBody>
          <a:bodyPr bIns="180000" anchor="b">
            <a:normAutofit/>
          </a:bodyPr>
          <a:lstStyle>
            <a:lvl1pPr algn="ctr">
              <a:spcBef>
                <a:spcPts val="0"/>
              </a:spcBef>
              <a:defRPr sz="1800">
                <a:solidFill>
                  <a:schemeClr val="bg1"/>
                </a:solidFill>
              </a:defRPr>
            </a:lvl1pPr>
          </a:lstStyle>
          <a:p>
            <a:r>
              <a:rPr lang="en-US"/>
              <a:t>Drag and drop photo onto slide to add header image</a:t>
            </a:r>
            <a:endParaRPr lang="en-US" dirty="0"/>
          </a:p>
        </p:txBody>
      </p:sp>
      <p:sp>
        <p:nvSpPr>
          <p:cNvPr id="69" name="Title 1">
            <a:extLst>
              <a:ext uri="{FF2B5EF4-FFF2-40B4-BE49-F238E27FC236}">
                <a16:creationId xmlns:a16="http://schemas.microsoft.com/office/drawing/2014/main" id="{20E1D805-0FBE-4047-AA28-F7B71DA351E3}"/>
              </a:ext>
            </a:extLst>
          </p:cNvPr>
          <p:cNvSpPr>
            <a:spLocks noGrp="1"/>
          </p:cNvSpPr>
          <p:nvPr>
            <p:ph type="title"/>
          </p:nvPr>
        </p:nvSpPr>
        <p:spPr>
          <a:xfrm>
            <a:off x="355800" y="357216"/>
            <a:ext cx="11480400" cy="1562400"/>
          </a:xfrm>
          <a:solidFill>
            <a:schemeClr val="tx1">
              <a:alpha val="35000"/>
            </a:schemeClr>
          </a:solidFill>
        </p:spPr>
        <p:txBody>
          <a:bodyPr anchor="ctr"/>
          <a:lstStyle>
            <a:lvl1pPr algn="ctr">
              <a:defRPr b="1" i="0">
                <a:solidFill>
                  <a:schemeClr val="bg1"/>
                </a:solidFill>
                <a:latin typeface="IBM Plex Sans SemiBold" panose="020B0503050203000203" pitchFamily="34" charset="0"/>
              </a:defRPr>
            </a:lvl1pPr>
          </a:lstStyle>
          <a:p>
            <a:r>
              <a:rPr lang="en-US"/>
              <a:t>Click to edit Master title style</a:t>
            </a:r>
            <a:endParaRPr lang="en-US" dirty="0"/>
          </a:p>
        </p:txBody>
      </p:sp>
      <p:sp>
        <p:nvSpPr>
          <p:cNvPr id="68" name="Freeform 67">
            <a:extLst>
              <a:ext uri="{FF2B5EF4-FFF2-40B4-BE49-F238E27FC236}">
                <a16:creationId xmlns:a16="http://schemas.microsoft.com/office/drawing/2014/main" id="{A81A7D1D-57C2-7F4D-86FF-CCB8244B5FD9}"/>
              </a:ext>
            </a:extLst>
          </p:cNvPr>
          <p:cNvSpPr/>
          <p:nvPr userDrawn="1"/>
        </p:nvSpPr>
        <p:spPr>
          <a:xfrm rot="5400000">
            <a:off x="4957584" y="-4957585"/>
            <a:ext cx="2276833" cy="12192003"/>
          </a:xfrm>
          <a:custGeom>
            <a:avLst/>
            <a:gdLst>
              <a:gd name="connsiteX0" fmla="*/ 360000 w 2276833"/>
              <a:gd name="connsiteY0" fmla="*/ 11832003 h 12192003"/>
              <a:gd name="connsiteX1" fmla="*/ 1916832 w 2276833"/>
              <a:gd name="connsiteY1" fmla="*/ 11832003 h 12192003"/>
              <a:gd name="connsiteX2" fmla="*/ 1916833 w 2276833"/>
              <a:gd name="connsiteY2" fmla="*/ 360002 h 12192003"/>
              <a:gd name="connsiteX3" fmla="*/ 360000 w 2276833"/>
              <a:gd name="connsiteY3" fmla="*/ 360002 h 12192003"/>
              <a:gd name="connsiteX4" fmla="*/ 0 w 2276833"/>
              <a:gd name="connsiteY4" fmla="*/ 12192000 h 12192003"/>
              <a:gd name="connsiteX5" fmla="*/ 0 w 2276833"/>
              <a:gd name="connsiteY5" fmla="*/ 0 h 12192003"/>
              <a:gd name="connsiteX6" fmla="*/ 360000 w 2276833"/>
              <a:gd name="connsiteY6" fmla="*/ 0 h 12192003"/>
              <a:gd name="connsiteX7" fmla="*/ 360000 w 2276833"/>
              <a:gd name="connsiteY7" fmla="*/ 1 h 12192003"/>
              <a:gd name="connsiteX8" fmla="*/ 1916833 w 2276833"/>
              <a:gd name="connsiteY8" fmla="*/ 1 h 12192003"/>
              <a:gd name="connsiteX9" fmla="*/ 1916833 w 2276833"/>
              <a:gd name="connsiteY9" fmla="*/ 0 h 12192003"/>
              <a:gd name="connsiteX10" fmla="*/ 2276833 w 2276833"/>
              <a:gd name="connsiteY10" fmla="*/ 0 h 12192003"/>
              <a:gd name="connsiteX11" fmla="*/ 2276832 w 2276833"/>
              <a:gd name="connsiteY11" fmla="*/ 12192000 h 12192003"/>
              <a:gd name="connsiteX12" fmla="*/ 2266791 w 2276833"/>
              <a:gd name="connsiteY12" fmla="*/ 12192000 h 12192003"/>
              <a:gd name="connsiteX13" fmla="*/ 2266791 w 2276833"/>
              <a:gd name="connsiteY13" fmla="*/ 12192003 h 12192003"/>
              <a:gd name="connsiteX14" fmla="*/ 0 w 2276833"/>
              <a:gd name="connsiteY14" fmla="*/ 12192003 h 12192003"/>
              <a:gd name="connsiteX15" fmla="*/ 0 w 2276833"/>
              <a:gd name="connsiteY15" fmla="*/ 12192000 h 12192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76833" h="12192003">
                <a:moveTo>
                  <a:pt x="360000" y="11832003"/>
                </a:moveTo>
                <a:lnTo>
                  <a:pt x="1916832" y="11832003"/>
                </a:lnTo>
                <a:lnTo>
                  <a:pt x="1916833" y="360002"/>
                </a:lnTo>
                <a:lnTo>
                  <a:pt x="360000" y="360002"/>
                </a:lnTo>
                <a:close/>
                <a:moveTo>
                  <a:pt x="0" y="12192000"/>
                </a:moveTo>
                <a:lnTo>
                  <a:pt x="0" y="0"/>
                </a:lnTo>
                <a:lnTo>
                  <a:pt x="360000" y="0"/>
                </a:lnTo>
                <a:lnTo>
                  <a:pt x="360000" y="1"/>
                </a:lnTo>
                <a:lnTo>
                  <a:pt x="1916833" y="1"/>
                </a:lnTo>
                <a:lnTo>
                  <a:pt x="1916833" y="0"/>
                </a:lnTo>
                <a:lnTo>
                  <a:pt x="2276833" y="0"/>
                </a:lnTo>
                <a:lnTo>
                  <a:pt x="2276832" y="12192000"/>
                </a:lnTo>
                <a:lnTo>
                  <a:pt x="2266791" y="12192000"/>
                </a:lnTo>
                <a:lnTo>
                  <a:pt x="2266791" y="12192003"/>
                </a:lnTo>
                <a:lnTo>
                  <a:pt x="0" y="12192003"/>
                </a:lnTo>
                <a:lnTo>
                  <a:pt x="0" y="12192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8261455" cy="365125"/>
          </a:xfrm>
        </p:spPr>
        <p:txBody>
          <a:bodyPr/>
          <a:lstStyle/>
          <a:p>
            <a:endParaRPr lang="en-US" dirty="0"/>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dirty="0"/>
          </a:p>
        </p:txBody>
      </p:sp>
      <p:sp>
        <p:nvSpPr>
          <p:cNvPr id="54" name="Text Placeholder 53">
            <a:extLst>
              <a:ext uri="{FF2B5EF4-FFF2-40B4-BE49-F238E27FC236}">
                <a16:creationId xmlns:a16="http://schemas.microsoft.com/office/drawing/2014/main" id="{DDA1CF8A-1741-6B40-A154-613324130EC4}"/>
              </a:ext>
            </a:extLst>
          </p:cNvPr>
          <p:cNvSpPr>
            <a:spLocks noGrp="1"/>
          </p:cNvSpPr>
          <p:nvPr>
            <p:ph type="body" sz="quarter" idx="12" hasCustomPrompt="1"/>
          </p:nvPr>
        </p:nvSpPr>
        <p:spPr>
          <a:xfrm>
            <a:off x="518860" y="2467711"/>
            <a:ext cx="2539980" cy="455613"/>
          </a:xfrm>
        </p:spPr>
        <p:txBody>
          <a:bodyPr lIns="0" anchor="b">
            <a:noAutofit/>
          </a:bodyPr>
          <a:lstStyle>
            <a:lvl1pPr>
              <a:defRPr sz="1400" b="0" i="0" cap="all" spc="10" baseline="0">
                <a:solidFill>
                  <a:schemeClr val="accent1"/>
                </a:solidFill>
                <a:latin typeface="IBM Plex Sans Medium" panose="020B0503050203000203" pitchFamily="34" charset="0"/>
              </a:defRPr>
            </a:lvl1pPr>
          </a:lstStyle>
          <a:p>
            <a:pPr lvl="0"/>
            <a:r>
              <a:rPr lang="en-US" dirty="0"/>
              <a:t>CLICK TO ADD SUBHEADER</a:t>
            </a:r>
          </a:p>
        </p:txBody>
      </p:sp>
      <p:sp>
        <p:nvSpPr>
          <p:cNvPr id="57" name="Text Placeholder 53">
            <a:extLst>
              <a:ext uri="{FF2B5EF4-FFF2-40B4-BE49-F238E27FC236}">
                <a16:creationId xmlns:a16="http://schemas.microsoft.com/office/drawing/2014/main" id="{05ABEBBB-8B74-7A42-8A9F-A3DDD027B073}"/>
              </a:ext>
            </a:extLst>
          </p:cNvPr>
          <p:cNvSpPr>
            <a:spLocks noGrp="1"/>
          </p:cNvSpPr>
          <p:nvPr>
            <p:ph type="body" sz="quarter" idx="16" hasCustomPrompt="1"/>
          </p:nvPr>
        </p:nvSpPr>
        <p:spPr>
          <a:xfrm>
            <a:off x="3382808" y="2467711"/>
            <a:ext cx="2552855" cy="455613"/>
          </a:xfrm>
        </p:spPr>
        <p:txBody>
          <a:bodyPr lIns="0" anchor="b">
            <a:noAutofit/>
          </a:bodyPr>
          <a:lstStyle>
            <a:lvl1pPr>
              <a:defRPr sz="1400" b="0" i="0" cap="all" spc="10" baseline="0">
                <a:solidFill>
                  <a:schemeClr val="accent1"/>
                </a:solidFill>
                <a:latin typeface="IBM Plex Sans Medium" panose="020B0503050203000203" pitchFamily="34" charset="0"/>
              </a:defRPr>
            </a:lvl1pPr>
          </a:lstStyle>
          <a:p>
            <a:pPr lvl="0"/>
            <a:r>
              <a:rPr lang="en-US" dirty="0"/>
              <a:t>CLICK TO ADD SUBHEADER</a:t>
            </a:r>
          </a:p>
        </p:txBody>
      </p:sp>
      <p:sp>
        <p:nvSpPr>
          <p:cNvPr id="62" name="Text Placeholder 53">
            <a:extLst>
              <a:ext uri="{FF2B5EF4-FFF2-40B4-BE49-F238E27FC236}">
                <a16:creationId xmlns:a16="http://schemas.microsoft.com/office/drawing/2014/main" id="{4952AB17-501E-A84A-B8E5-47E1F3E05446}"/>
              </a:ext>
            </a:extLst>
          </p:cNvPr>
          <p:cNvSpPr>
            <a:spLocks noGrp="1"/>
          </p:cNvSpPr>
          <p:nvPr>
            <p:ph type="body" sz="quarter" idx="18" hasCustomPrompt="1"/>
          </p:nvPr>
        </p:nvSpPr>
        <p:spPr>
          <a:xfrm>
            <a:off x="6254750" y="2467711"/>
            <a:ext cx="2562128" cy="455613"/>
          </a:xfrm>
        </p:spPr>
        <p:txBody>
          <a:bodyPr lIns="0" anchor="b">
            <a:noAutofit/>
          </a:bodyPr>
          <a:lstStyle>
            <a:lvl1pPr>
              <a:defRPr sz="1400" b="0" i="0" cap="all" spc="10" baseline="0">
                <a:solidFill>
                  <a:schemeClr val="accent1"/>
                </a:solidFill>
                <a:latin typeface="IBM Plex Sans Medium" panose="020B0503050203000203" pitchFamily="34" charset="0"/>
              </a:defRPr>
            </a:lvl1pPr>
          </a:lstStyle>
          <a:p>
            <a:pPr lvl="0"/>
            <a:r>
              <a:rPr lang="en-US" dirty="0"/>
              <a:t>CLICK TO ADD SUBHEADER</a:t>
            </a:r>
          </a:p>
        </p:txBody>
      </p:sp>
      <p:sp>
        <p:nvSpPr>
          <p:cNvPr id="64" name="Text Placeholder 53">
            <a:extLst>
              <a:ext uri="{FF2B5EF4-FFF2-40B4-BE49-F238E27FC236}">
                <a16:creationId xmlns:a16="http://schemas.microsoft.com/office/drawing/2014/main" id="{DF00A96C-E66D-9343-B080-A9DE19366887}"/>
              </a:ext>
            </a:extLst>
          </p:cNvPr>
          <p:cNvSpPr>
            <a:spLocks noGrp="1"/>
          </p:cNvSpPr>
          <p:nvPr>
            <p:ph type="body" sz="quarter" idx="20" hasCustomPrompt="1"/>
          </p:nvPr>
        </p:nvSpPr>
        <p:spPr>
          <a:xfrm>
            <a:off x="9132890" y="2467711"/>
            <a:ext cx="2555873" cy="455613"/>
          </a:xfrm>
        </p:spPr>
        <p:txBody>
          <a:bodyPr lIns="0" anchor="b">
            <a:noAutofit/>
          </a:bodyPr>
          <a:lstStyle>
            <a:lvl1pPr>
              <a:defRPr sz="1400" b="0" i="0" cap="all" spc="10" baseline="0">
                <a:solidFill>
                  <a:schemeClr val="accent1"/>
                </a:solidFill>
                <a:latin typeface="IBM Plex Sans Medium" panose="020B0503050203000203" pitchFamily="34" charset="0"/>
              </a:defRPr>
            </a:lvl1pPr>
          </a:lstStyle>
          <a:p>
            <a:pPr lvl="0"/>
            <a:r>
              <a:rPr lang="en-US" dirty="0"/>
              <a:t>CLICK TO ADD SUBHEADER</a:t>
            </a:r>
          </a:p>
        </p:txBody>
      </p:sp>
      <p:sp>
        <p:nvSpPr>
          <p:cNvPr id="70" name="Rectangle 69">
            <a:extLst>
              <a:ext uri="{FF2B5EF4-FFF2-40B4-BE49-F238E27FC236}">
                <a16:creationId xmlns:a16="http://schemas.microsoft.com/office/drawing/2014/main" id="{79E4E51C-FB87-8B4E-8FE3-8608D1425507}"/>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 Placeholder 57">
            <a:extLst>
              <a:ext uri="{FF2B5EF4-FFF2-40B4-BE49-F238E27FC236}">
                <a16:creationId xmlns:a16="http://schemas.microsoft.com/office/drawing/2014/main" id="{CD95C082-98A0-6748-A678-AAFE8DE67E8D}"/>
              </a:ext>
            </a:extLst>
          </p:cNvPr>
          <p:cNvSpPr>
            <a:spLocks noGrp="1"/>
          </p:cNvSpPr>
          <p:nvPr>
            <p:ph type="body" sz="quarter" idx="15"/>
          </p:nvPr>
        </p:nvSpPr>
        <p:spPr>
          <a:xfrm>
            <a:off x="518859" y="3015397"/>
            <a:ext cx="2540254" cy="3138341"/>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Text Placeholder 57">
            <a:extLst>
              <a:ext uri="{FF2B5EF4-FFF2-40B4-BE49-F238E27FC236}">
                <a16:creationId xmlns:a16="http://schemas.microsoft.com/office/drawing/2014/main" id="{D443BBF1-455E-AF49-A986-735889667730}"/>
              </a:ext>
            </a:extLst>
          </p:cNvPr>
          <p:cNvSpPr>
            <a:spLocks noGrp="1"/>
          </p:cNvSpPr>
          <p:nvPr>
            <p:ph type="body" sz="quarter" idx="23"/>
          </p:nvPr>
        </p:nvSpPr>
        <p:spPr>
          <a:xfrm>
            <a:off x="3382530" y="3015397"/>
            <a:ext cx="2553130" cy="3138341"/>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Text Placeholder 57">
            <a:extLst>
              <a:ext uri="{FF2B5EF4-FFF2-40B4-BE49-F238E27FC236}">
                <a16:creationId xmlns:a16="http://schemas.microsoft.com/office/drawing/2014/main" id="{993B8260-5652-8746-BF74-85470FB85505}"/>
              </a:ext>
            </a:extLst>
          </p:cNvPr>
          <p:cNvSpPr>
            <a:spLocks noGrp="1"/>
          </p:cNvSpPr>
          <p:nvPr>
            <p:ph type="body" sz="quarter" idx="24"/>
          </p:nvPr>
        </p:nvSpPr>
        <p:spPr>
          <a:xfrm>
            <a:off x="6254751" y="3015397"/>
            <a:ext cx="2562404" cy="3138341"/>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Text Placeholder 57">
            <a:extLst>
              <a:ext uri="{FF2B5EF4-FFF2-40B4-BE49-F238E27FC236}">
                <a16:creationId xmlns:a16="http://schemas.microsoft.com/office/drawing/2014/main" id="{0E4B3554-1F36-134D-A7B1-C7726BF5C8CC}"/>
              </a:ext>
            </a:extLst>
          </p:cNvPr>
          <p:cNvSpPr>
            <a:spLocks noGrp="1"/>
          </p:cNvSpPr>
          <p:nvPr>
            <p:ph type="body" sz="quarter" idx="25"/>
          </p:nvPr>
        </p:nvSpPr>
        <p:spPr>
          <a:xfrm>
            <a:off x="9132890" y="3015397"/>
            <a:ext cx="2556148" cy="3138341"/>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27" name="Group 26">
            <a:extLst>
              <a:ext uri="{FF2B5EF4-FFF2-40B4-BE49-F238E27FC236}">
                <a16:creationId xmlns:a16="http://schemas.microsoft.com/office/drawing/2014/main" id="{00B7A318-AF95-C64A-9742-DB1B6ECAFEC7}"/>
              </a:ext>
            </a:extLst>
          </p:cNvPr>
          <p:cNvGrpSpPr/>
          <p:nvPr userDrawn="1"/>
        </p:nvGrpSpPr>
        <p:grpSpPr>
          <a:xfrm>
            <a:off x="12087188" y="-254000"/>
            <a:ext cx="2167267" cy="4917440"/>
            <a:chOff x="12087188" y="-254000"/>
            <a:chExt cx="2167267" cy="4917440"/>
          </a:xfrm>
        </p:grpSpPr>
        <p:sp>
          <p:nvSpPr>
            <p:cNvPr id="28" name="Rectangle 27">
              <a:extLst>
                <a:ext uri="{FF2B5EF4-FFF2-40B4-BE49-F238E27FC236}">
                  <a16:creationId xmlns:a16="http://schemas.microsoft.com/office/drawing/2014/main" id="{26EAEB48-48CA-924E-80EB-0D1797E4D96E}"/>
                </a:ext>
              </a:extLst>
            </p:cNvPr>
            <p:cNvSpPr/>
            <p:nvPr userDrawn="1"/>
          </p:nvSpPr>
          <p:spPr>
            <a:xfrm>
              <a:off x="12254204" y="199076"/>
              <a:ext cx="2000251" cy="446436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9" name="Rectangle 28">
              <a:extLst>
                <a:ext uri="{FF2B5EF4-FFF2-40B4-BE49-F238E27FC236}">
                  <a16:creationId xmlns:a16="http://schemas.microsoft.com/office/drawing/2014/main" id="{C859D891-5A58-AD47-95FC-E659DE2EB075}"/>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30" name="Right Triangle 29">
              <a:extLst>
                <a:ext uri="{FF2B5EF4-FFF2-40B4-BE49-F238E27FC236}">
                  <a16:creationId xmlns:a16="http://schemas.microsoft.com/office/drawing/2014/main" id="{AEC968F2-950A-BB4A-AE63-A6C35D8C4E2C}"/>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31" name="TextBox 30">
              <a:extLst>
                <a:ext uri="{FF2B5EF4-FFF2-40B4-BE49-F238E27FC236}">
                  <a16:creationId xmlns:a16="http://schemas.microsoft.com/office/drawing/2014/main" id="{5C9B3ED5-A7F5-F04D-B2FF-378CE1BBBA9F}"/>
                </a:ext>
              </a:extLst>
            </p:cNvPr>
            <p:cNvSpPr txBox="1"/>
            <p:nvPr userDrawn="1"/>
          </p:nvSpPr>
          <p:spPr>
            <a:xfrm>
              <a:off x="12483865" y="-163571"/>
              <a:ext cx="1211790" cy="307777"/>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SLIDE</a:t>
              </a:r>
              <a:r>
                <a:rPr lang="en-US" sz="1400" b="0" i="0" baseline="0" dirty="0">
                  <a:solidFill>
                    <a:schemeClr val="bg1"/>
                  </a:solidFill>
                  <a:latin typeface="IBM Plex Sans Medium" panose="020B0503050203000203" pitchFamily="34" charset="0"/>
                  <a:ea typeface="Roboto" charset="0"/>
                  <a:cs typeface="Roboto" charset="0"/>
                </a:rPr>
                <a:t> TIPS</a:t>
              </a:r>
              <a:endParaRPr lang="en-US" sz="1400" b="0" i="0" dirty="0">
                <a:solidFill>
                  <a:schemeClr val="bg1"/>
                </a:solidFill>
                <a:latin typeface="IBM Plex Sans Medium" panose="020B0503050203000203" pitchFamily="34" charset="0"/>
                <a:ea typeface="Roboto" charset="0"/>
                <a:cs typeface="Roboto" charset="0"/>
              </a:endParaRPr>
            </a:p>
          </p:txBody>
        </p:sp>
      </p:grpSp>
      <p:grpSp>
        <p:nvGrpSpPr>
          <p:cNvPr id="23" name="Group 22">
            <a:extLst>
              <a:ext uri="{FF2B5EF4-FFF2-40B4-BE49-F238E27FC236}">
                <a16:creationId xmlns:a16="http://schemas.microsoft.com/office/drawing/2014/main" id="{97E0ECFF-121E-054B-8DCF-5C911603445C}"/>
              </a:ext>
            </a:extLst>
          </p:cNvPr>
          <p:cNvGrpSpPr/>
          <p:nvPr userDrawn="1"/>
        </p:nvGrpSpPr>
        <p:grpSpPr>
          <a:xfrm>
            <a:off x="12192000" y="-947342"/>
            <a:ext cx="2427514" cy="605550"/>
            <a:chOff x="12192000" y="-947342"/>
            <a:chExt cx="2427514" cy="605550"/>
          </a:xfrm>
        </p:grpSpPr>
        <p:sp>
          <p:nvSpPr>
            <p:cNvPr id="24" name="TextBox 23">
              <a:extLst>
                <a:ext uri="{FF2B5EF4-FFF2-40B4-BE49-F238E27FC236}">
                  <a16:creationId xmlns:a16="http://schemas.microsoft.com/office/drawing/2014/main" id="{7A22C250-B3C1-6644-99DF-533EEC469E0B}"/>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dirty="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After removing, click ‘X’ to exit.  </a:t>
              </a:r>
            </a:p>
          </p:txBody>
        </p:sp>
        <p:pic>
          <p:nvPicPr>
            <p:cNvPr id="25" name="Picture 24">
              <a:extLst>
                <a:ext uri="{FF2B5EF4-FFF2-40B4-BE49-F238E27FC236}">
                  <a16:creationId xmlns:a16="http://schemas.microsoft.com/office/drawing/2014/main" id="{FF1A7A67-75D1-B346-90CF-2827CAC82390}"/>
                </a:ext>
              </a:extLst>
            </p:cNvPr>
            <p:cNvPicPr>
              <a:picLocks noChangeAspect="1"/>
            </p:cNvPicPr>
            <p:nvPr userDrawn="1"/>
          </p:nvPicPr>
          <p:blipFill>
            <a:blip r:embed="rId2"/>
            <a:stretch>
              <a:fillRect/>
            </a:stretch>
          </p:blipFill>
          <p:spPr>
            <a:xfrm>
              <a:off x="14291128" y="-853006"/>
              <a:ext cx="328386" cy="446605"/>
            </a:xfrm>
            <a:prstGeom prst="rect">
              <a:avLst/>
            </a:prstGeom>
            <a:ln>
              <a:solidFill>
                <a:schemeClr val="accent6"/>
              </a:solidFill>
            </a:ln>
          </p:spPr>
        </p:pic>
      </p:grpSp>
      <p:sp>
        <p:nvSpPr>
          <p:cNvPr id="26" name="TextBox 25">
            <a:extLst>
              <a:ext uri="{FF2B5EF4-FFF2-40B4-BE49-F238E27FC236}">
                <a16:creationId xmlns:a16="http://schemas.microsoft.com/office/drawing/2014/main" id="{E4AED740-9869-424A-98FC-8ABAD1295394}"/>
              </a:ext>
            </a:extLst>
          </p:cNvPr>
          <p:cNvSpPr txBox="1"/>
          <p:nvPr userDrawn="1"/>
        </p:nvSpPr>
        <p:spPr>
          <a:xfrm>
            <a:off x="12335975" y="461900"/>
            <a:ext cx="1797275" cy="3842310"/>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dirty="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dirty="0">
                <a:solidFill>
                  <a:schemeClr val="tx1">
                    <a:lumMod val="75000"/>
                    <a:lumOff val="25000"/>
                  </a:schemeClr>
                </a:solidFill>
                <a:latin typeface="IBM Plex Sans" panose="020B0503050203000203" pitchFamily="34" charset="77"/>
                <a:ea typeface="Roboto" charset="0"/>
                <a:cs typeface="Roboto" charset="0"/>
              </a:rPr>
              <a:t>Cropping the image:</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This slide is built with layered placeholders. You will need to move the dark overlay in order to click the photo</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to crop.</a:t>
            </a:r>
            <a:br>
              <a:rPr lang="en-US" sz="900" b="0" i="0" dirty="0">
                <a:solidFill>
                  <a:schemeClr val="tx1">
                    <a:lumMod val="75000"/>
                    <a:lumOff val="25000"/>
                  </a:schemeClr>
                </a:solidFill>
                <a:latin typeface="IBM Plex Sans" panose="020B0503050203000203" pitchFamily="34" charset="77"/>
                <a:ea typeface="Roboto" charset="0"/>
                <a:cs typeface="Roboto" charset="0"/>
              </a:rPr>
            </a:b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kern="1200" dirty="0">
                <a:solidFill>
                  <a:schemeClr val="tx1">
                    <a:lumMod val="75000"/>
                    <a:lumOff val="25000"/>
                  </a:schemeClr>
                </a:solidFill>
                <a:latin typeface="IBM Plex Sans" panose="020B0503050203000203" pitchFamily="34" charset="77"/>
                <a:ea typeface="Roboto" charset="0"/>
                <a:cs typeface="Roboto" charset="0"/>
              </a:rPr>
              <a:t>Once the overlay is moved aside, right-click </a:t>
            </a:r>
            <a:r>
              <a:rPr lang="en-US" sz="900" b="0" i="0" dirty="0">
                <a:solidFill>
                  <a:schemeClr val="tx1">
                    <a:lumMod val="75000"/>
                    <a:lumOff val="25000"/>
                  </a:schemeClr>
                </a:solidFill>
                <a:latin typeface="IBM Plex Sans" panose="020B0503050203000203" pitchFamily="34" charset="77"/>
                <a:ea typeface="Roboto" charset="0"/>
                <a:cs typeface="Roboto" charset="0"/>
              </a:rPr>
              <a:t>on the image. Choose ‘Crop’ from the menu. Adjust size &amp; position. Press esc or click outside image area to exit cropping mode</a:t>
            </a:r>
          </a:p>
        </p:txBody>
      </p:sp>
      <p:sp>
        <p:nvSpPr>
          <p:cNvPr id="34" name="Colour Pillar">
            <a:extLst>
              <a:ext uri="{FF2B5EF4-FFF2-40B4-BE49-F238E27FC236}">
                <a16:creationId xmlns:a16="http://schemas.microsoft.com/office/drawing/2014/main" id="{C90E7454-B991-C647-963E-FFE0FE9DE67A}"/>
              </a:ext>
            </a:extLst>
          </p:cNvPr>
          <p:cNvSpPr/>
          <p:nvPr userDrawn="1"/>
        </p:nvSpPr>
        <p:spPr>
          <a:xfrm>
            <a:off x="11822263" y="357216"/>
            <a:ext cx="369737" cy="1558925"/>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pic>
        <p:nvPicPr>
          <p:cNvPr id="33" name="Picture 32" descr="Glendon | York University Logo">
            <a:extLst>
              <a:ext uri="{FF2B5EF4-FFF2-40B4-BE49-F238E27FC236}">
                <a16:creationId xmlns:a16="http://schemas.microsoft.com/office/drawing/2014/main" id="{9474C5C8-375E-064C-B4FE-5A7E3AC3DCE5}"/>
              </a:ext>
            </a:extLst>
          </p:cNvPr>
          <p:cNvPicPr>
            <a:picLocks noChangeAspect="1"/>
          </p:cNvPicPr>
          <p:nvPr userDrawn="1"/>
        </p:nvPicPr>
        <p:blipFill>
          <a:blip r:embed="rId3"/>
          <a:srcRect/>
          <a:stretch/>
        </p:blipFill>
        <p:spPr>
          <a:xfrm>
            <a:off x="9531740" y="6376449"/>
            <a:ext cx="2433600" cy="264881"/>
          </a:xfrm>
          <a:prstGeom prst="rect">
            <a:avLst/>
          </a:prstGeom>
        </p:spPr>
      </p:pic>
    </p:spTree>
    <p:extLst>
      <p:ext uri="{BB962C8B-B14F-4D97-AF65-F5344CB8AC3E}">
        <p14:creationId xmlns:p14="http://schemas.microsoft.com/office/powerpoint/2010/main" val="3688430697"/>
      </p:ext>
    </p:extLst>
  </p:cSld>
  <p:clrMapOvr>
    <a:masterClrMapping/>
  </p:clrMapOvr>
  <p:extLst>
    <p:ext uri="{DCECCB84-F9BA-43D5-87BE-67443E8EF086}">
      <p15:sldGuideLst xmlns:p15="http://schemas.microsoft.com/office/powerpoint/2012/main">
        <p15:guide id="1" userDrawn="1">
          <p15:clr>
            <a:srgbClr val="FBAE40"/>
          </p15:clr>
        </p15:guide>
        <p15:guide id="2" pos="7680" userDrawn="1">
          <p15:clr>
            <a:srgbClr val="FBAE40"/>
          </p15:clr>
        </p15:guide>
        <p15:guide id="3" pos="316" userDrawn="1">
          <p15:clr>
            <a:srgbClr val="FBAE40"/>
          </p15:clr>
        </p15:guide>
        <p15:guide id="4" pos="1927" userDrawn="1">
          <p15:clr>
            <a:srgbClr val="FBAE40"/>
          </p15:clr>
        </p15:guide>
        <p15:guide id="5" pos="2128" userDrawn="1">
          <p15:clr>
            <a:srgbClr val="FBAE40"/>
          </p15:clr>
        </p15:guide>
        <p15:guide id="6" pos="3739" userDrawn="1">
          <p15:clr>
            <a:srgbClr val="FBAE40"/>
          </p15:clr>
        </p15:guide>
        <p15:guide id="7" pos="3940" userDrawn="1">
          <p15:clr>
            <a:srgbClr val="FBAE40"/>
          </p15:clr>
        </p15:guide>
        <p15:guide id="8" pos="5551" userDrawn="1">
          <p15:clr>
            <a:srgbClr val="FBAE40"/>
          </p15:clr>
        </p15:guide>
        <p15:guide id="9" pos="5752" userDrawn="1">
          <p15:clr>
            <a:srgbClr val="FBAE40"/>
          </p15:clr>
        </p15:guide>
        <p15:guide id="10" pos="7363" userDrawn="1">
          <p15:clr>
            <a:srgbClr val="FBAE40"/>
          </p15:clr>
        </p15:guide>
        <p15:guide id="11" orient="horz" userDrawn="1">
          <p15:clr>
            <a:srgbClr val="FBAE40"/>
          </p15:clr>
        </p15:guide>
        <p15:guide id="12" orient="horz" pos="4320" userDrawn="1">
          <p15:clr>
            <a:srgbClr val="FBAE40"/>
          </p15:clr>
        </p15:guide>
        <p15:guide id="13" orient="horz" pos="1843" userDrawn="1">
          <p15:clr>
            <a:srgbClr val="FBAE40"/>
          </p15:clr>
        </p15:guide>
        <p15:guide id="14" orient="horz" pos="3888"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Horizontal Key Mess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882438-6E57-9647-843B-BA5F13D0AA18}"/>
              </a:ext>
            </a:extLst>
          </p:cNvPr>
          <p:cNvSpPr>
            <a:spLocks noGrp="1"/>
          </p:cNvSpPr>
          <p:nvPr>
            <p:ph type="title"/>
          </p:nvPr>
        </p:nvSpPr>
        <p:spPr>
          <a:xfrm>
            <a:off x="515380" y="241403"/>
            <a:ext cx="11161240" cy="720000"/>
          </a:xfrm>
        </p:spPr>
        <p:txBody>
          <a:bodyPr>
            <a:noAutofit/>
          </a:bodyPr>
          <a:lstStyle/>
          <a:p>
            <a:r>
              <a:rPr lang="en-US"/>
              <a:t>Click to edit Master title style</a:t>
            </a:r>
            <a:endParaRPr lang="en-US" dirty="0"/>
          </a:p>
        </p:txBody>
      </p:sp>
      <p:sp>
        <p:nvSpPr>
          <p:cNvPr id="3" name="Footer Placeholder 2">
            <a:extLst>
              <a:ext uri="{FF2B5EF4-FFF2-40B4-BE49-F238E27FC236}">
                <a16:creationId xmlns:a16="http://schemas.microsoft.com/office/drawing/2014/main" id="{CBE64C34-46C3-CF47-86FC-801C5C79FA58}"/>
              </a:ext>
            </a:extLst>
          </p:cNvPr>
          <p:cNvSpPr>
            <a:spLocks noGrp="1"/>
          </p:cNvSpPr>
          <p:nvPr>
            <p:ph type="ftr" sz="quarter" idx="10"/>
          </p:nvPr>
        </p:nvSpPr>
        <p:spPr>
          <a:xfrm>
            <a:off x="1004465" y="6304235"/>
            <a:ext cx="8115151" cy="365125"/>
          </a:xfrm>
        </p:spPr>
        <p:txBody>
          <a:bodyPr/>
          <a:lstStyle/>
          <a:p>
            <a:endParaRPr lang="en-US" dirty="0"/>
          </a:p>
        </p:txBody>
      </p:sp>
      <p:sp>
        <p:nvSpPr>
          <p:cNvPr id="4" name="Slide Number Placeholder 3">
            <a:extLst>
              <a:ext uri="{FF2B5EF4-FFF2-40B4-BE49-F238E27FC236}">
                <a16:creationId xmlns:a16="http://schemas.microsoft.com/office/drawing/2014/main" id="{C54E6109-2268-364C-8CD6-E955F7C54400}"/>
              </a:ext>
            </a:extLst>
          </p:cNvPr>
          <p:cNvSpPr>
            <a:spLocks noGrp="1"/>
          </p:cNvSpPr>
          <p:nvPr>
            <p:ph type="sldNum" sz="quarter" idx="11"/>
          </p:nvPr>
        </p:nvSpPr>
        <p:spPr/>
        <p:txBody>
          <a:bodyPr/>
          <a:lstStyle/>
          <a:p>
            <a:fld id="{5B64C28E-966E-6B4A-816A-311B7D0A2E6D}" type="slidenum">
              <a:rPr lang="en-US" smtClean="0"/>
              <a:pPr/>
              <a:t>‹#›</a:t>
            </a:fld>
            <a:endParaRPr lang="en-US" dirty="0"/>
          </a:p>
        </p:txBody>
      </p:sp>
      <p:sp>
        <p:nvSpPr>
          <p:cNvPr id="23" name="Text Placeholder 22">
            <a:extLst>
              <a:ext uri="{FF2B5EF4-FFF2-40B4-BE49-F238E27FC236}">
                <a16:creationId xmlns:a16="http://schemas.microsoft.com/office/drawing/2014/main" id="{00C011D8-2A62-E249-872A-5B51381422FD}"/>
              </a:ext>
            </a:extLst>
          </p:cNvPr>
          <p:cNvSpPr>
            <a:spLocks noGrp="1"/>
          </p:cNvSpPr>
          <p:nvPr>
            <p:ph type="body" sz="quarter" idx="16" hasCustomPrompt="1"/>
          </p:nvPr>
        </p:nvSpPr>
        <p:spPr>
          <a:xfrm>
            <a:off x="0" y="4983481"/>
            <a:ext cx="12192000" cy="1182370"/>
          </a:xfrm>
          <a:solidFill>
            <a:schemeClr val="accent1"/>
          </a:solidFill>
        </p:spPr>
        <p:txBody>
          <a:bodyPr lIns="360000" rIns="360000" anchor="ctr">
            <a:noAutofit/>
          </a:bodyPr>
          <a:lstStyle>
            <a:lvl1pPr algn="ctr">
              <a:spcBef>
                <a:spcPts val="0"/>
              </a:spcBef>
              <a:defRPr sz="2500" b="1" i="0">
                <a:solidFill>
                  <a:schemeClr val="bg1"/>
                </a:solidFill>
                <a:latin typeface="IBM Plex Sans SemiBold" panose="020B0503050203000203" pitchFamily="34" charset="0"/>
              </a:defRPr>
            </a:lvl1pPr>
            <a:lvl2pPr algn="ctr">
              <a:defRPr/>
            </a:lvl2pPr>
            <a:lvl3pPr algn="ctr">
              <a:defRPr/>
            </a:lvl3pPr>
            <a:lvl4pPr algn="ctr">
              <a:defRPr/>
            </a:lvl4pPr>
            <a:lvl5pPr algn="ctr">
              <a:defRPr/>
            </a:lvl5pPr>
          </a:lstStyle>
          <a:p>
            <a:pPr lvl="0"/>
            <a:r>
              <a:rPr lang="en-US"/>
              <a:t>Click to add key message here</a:t>
            </a:r>
            <a:endParaRPr lang="en-US" dirty="0"/>
          </a:p>
        </p:txBody>
      </p:sp>
      <p:sp>
        <p:nvSpPr>
          <p:cNvPr id="8" name="Rectangle 7">
            <a:extLst>
              <a:ext uri="{FF2B5EF4-FFF2-40B4-BE49-F238E27FC236}">
                <a16:creationId xmlns:a16="http://schemas.microsoft.com/office/drawing/2014/main" id="{459BDC70-74B9-044C-8E4F-7A7CA082BF9A}"/>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 Placeholder 57">
            <a:extLst>
              <a:ext uri="{FF2B5EF4-FFF2-40B4-BE49-F238E27FC236}">
                <a16:creationId xmlns:a16="http://schemas.microsoft.com/office/drawing/2014/main" id="{82A7616C-08E1-5C4A-94C3-59BF9457407A}"/>
              </a:ext>
            </a:extLst>
          </p:cNvPr>
          <p:cNvSpPr>
            <a:spLocks noGrp="1"/>
          </p:cNvSpPr>
          <p:nvPr>
            <p:ph type="body" sz="quarter" idx="15"/>
          </p:nvPr>
        </p:nvSpPr>
        <p:spPr>
          <a:xfrm>
            <a:off x="518859" y="1196975"/>
            <a:ext cx="5469192" cy="3631399"/>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a:extLst>
              <a:ext uri="{FF2B5EF4-FFF2-40B4-BE49-F238E27FC236}">
                <a16:creationId xmlns:a16="http://schemas.microsoft.com/office/drawing/2014/main" id="{9CF470C1-9891-4042-9E4B-7B72C488D569}"/>
              </a:ext>
            </a:extLst>
          </p:cNvPr>
          <p:cNvSpPr>
            <a:spLocks noGrp="1"/>
          </p:cNvSpPr>
          <p:nvPr>
            <p:ph sz="quarter" idx="17"/>
          </p:nvPr>
        </p:nvSpPr>
        <p:spPr>
          <a:xfrm>
            <a:off x="6199187" y="1196975"/>
            <a:ext cx="5481638" cy="3631963"/>
          </a:xfrm>
        </p:spPr>
        <p:txBody>
          <a:bodyPr>
            <a:noAutofit/>
          </a:bodyPr>
          <a:lstStyle>
            <a:lvl1pPr>
              <a:defRPr sz="1800"/>
            </a:lvl1pPr>
            <a:lvl2pPr>
              <a:defRPr sz="1400"/>
            </a:lvl2pPr>
            <a:lvl3pPr>
              <a:defRPr sz="1400"/>
            </a:lvl3pPr>
            <a:lvl4pPr>
              <a:defRPr sz="1400"/>
            </a:lvl4pPr>
            <a:lvl5pPr>
              <a:defRPr sz="1400"/>
            </a:lvl5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1" name="Picture 10" descr="Glendon | York University Logo">
            <a:extLst>
              <a:ext uri="{FF2B5EF4-FFF2-40B4-BE49-F238E27FC236}">
                <a16:creationId xmlns:a16="http://schemas.microsoft.com/office/drawing/2014/main" id="{96B68CE1-D495-EB40-BB58-67C7640CCE87}"/>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1065083164"/>
      </p:ext>
    </p:extLst>
  </p:cSld>
  <p:clrMapOvr>
    <a:masterClrMapping/>
  </p:clrMapOvr>
  <p:extLst>
    <p:ext uri="{DCECCB84-F9BA-43D5-87BE-67443E8EF086}">
      <p15:sldGuideLst xmlns:p15="http://schemas.microsoft.com/office/powerpoint/2012/main">
        <p15:guide id="3" pos="316" userDrawn="1">
          <p15:clr>
            <a:srgbClr val="FBAE40"/>
          </p15:clr>
        </p15:guide>
        <p15:guide id="4" pos="3772" userDrawn="1">
          <p15:clr>
            <a:srgbClr val="FBAE40"/>
          </p15:clr>
        </p15:guide>
        <p15:guide id="5" pos="3908" userDrawn="1">
          <p15:clr>
            <a:srgbClr val="FBAE40"/>
          </p15:clr>
        </p15:guide>
        <p15:guide id="6" pos="7363" userDrawn="1">
          <p15:clr>
            <a:srgbClr val="FBAE40"/>
          </p15:clr>
        </p15:guide>
        <p15:guide id="7" orient="horz" pos="3045" userDrawn="1">
          <p15:clr>
            <a:srgbClr val="FBAE40"/>
          </p15:clr>
        </p15:guide>
        <p15:guide id="9" orient="horz" pos="754" userDrawn="1">
          <p15:clr>
            <a:srgbClr val="FBAE40"/>
          </p15:clr>
        </p15:guide>
        <p15:guide id="10" orient="horz" pos="3888"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Right Panel Key Mess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882438-6E57-9647-843B-BA5F13D0AA18}"/>
              </a:ext>
            </a:extLst>
          </p:cNvPr>
          <p:cNvSpPr>
            <a:spLocks noGrp="1"/>
          </p:cNvSpPr>
          <p:nvPr>
            <p:ph type="title"/>
          </p:nvPr>
        </p:nvSpPr>
        <p:spPr>
          <a:xfrm>
            <a:off x="515380" y="241403"/>
            <a:ext cx="11161240" cy="720000"/>
          </a:xfrm>
        </p:spPr>
        <p:txBody>
          <a:bodyPr/>
          <a:lstStyle/>
          <a:p>
            <a:r>
              <a:rPr lang="en-US"/>
              <a:t>Click to edit Master title style</a:t>
            </a:r>
            <a:endParaRPr lang="en-US" dirty="0"/>
          </a:p>
        </p:txBody>
      </p:sp>
      <p:sp>
        <p:nvSpPr>
          <p:cNvPr id="3" name="Footer Placeholder 2">
            <a:extLst>
              <a:ext uri="{FF2B5EF4-FFF2-40B4-BE49-F238E27FC236}">
                <a16:creationId xmlns:a16="http://schemas.microsoft.com/office/drawing/2014/main" id="{CBE64C34-46C3-CF47-86FC-801C5C79FA58}"/>
              </a:ext>
            </a:extLst>
          </p:cNvPr>
          <p:cNvSpPr>
            <a:spLocks noGrp="1"/>
          </p:cNvSpPr>
          <p:nvPr>
            <p:ph type="ftr" sz="quarter" idx="10"/>
          </p:nvPr>
        </p:nvSpPr>
        <p:spPr>
          <a:xfrm>
            <a:off x="1004465" y="6304235"/>
            <a:ext cx="8188303" cy="365125"/>
          </a:xfrm>
        </p:spPr>
        <p:txBody>
          <a:bodyPr/>
          <a:lstStyle/>
          <a:p>
            <a:endParaRPr lang="en-US" dirty="0"/>
          </a:p>
        </p:txBody>
      </p:sp>
      <p:sp>
        <p:nvSpPr>
          <p:cNvPr id="4" name="Slide Number Placeholder 3">
            <a:extLst>
              <a:ext uri="{FF2B5EF4-FFF2-40B4-BE49-F238E27FC236}">
                <a16:creationId xmlns:a16="http://schemas.microsoft.com/office/drawing/2014/main" id="{C54E6109-2268-364C-8CD6-E955F7C54400}"/>
              </a:ext>
            </a:extLst>
          </p:cNvPr>
          <p:cNvSpPr>
            <a:spLocks noGrp="1"/>
          </p:cNvSpPr>
          <p:nvPr>
            <p:ph type="sldNum" sz="quarter" idx="11"/>
          </p:nvPr>
        </p:nvSpPr>
        <p:spPr/>
        <p:txBody>
          <a:bodyPr/>
          <a:lstStyle/>
          <a:p>
            <a:fld id="{5B64C28E-966E-6B4A-816A-311B7D0A2E6D}" type="slidenum">
              <a:rPr lang="en-US" smtClean="0"/>
              <a:pPr/>
              <a:t>‹#›</a:t>
            </a:fld>
            <a:endParaRPr lang="en-US" dirty="0"/>
          </a:p>
        </p:txBody>
      </p:sp>
      <p:sp>
        <p:nvSpPr>
          <p:cNvPr id="8" name="Rectangle 7">
            <a:extLst>
              <a:ext uri="{FF2B5EF4-FFF2-40B4-BE49-F238E27FC236}">
                <a16:creationId xmlns:a16="http://schemas.microsoft.com/office/drawing/2014/main" id="{459BDC70-74B9-044C-8E4F-7A7CA082BF9A}"/>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89EF7FFA-B04E-C541-A81B-39886A3ECF51}"/>
              </a:ext>
            </a:extLst>
          </p:cNvPr>
          <p:cNvSpPr/>
          <p:nvPr userDrawn="1"/>
        </p:nvSpPr>
        <p:spPr>
          <a:xfrm>
            <a:off x="7464425" y="1196976"/>
            <a:ext cx="4727575" cy="49689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7" name="Text Placeholder 6">
            <a:extLst>
              <a:ext uri="{FF2B5EF4-FFF2-40B4-BE49-F238E27FC236}">
                <a16:creationId xmlns:a16="http://schemas.microsoft.com/office/drawing/2014/main" id="{204EFEAB-5229-BC4B-901B-5A2A517F5510}"/>
              </a:ext>
            </a:extLst>
          </p:cNvPr>
          <p:cNvSpPr>
            <a:spLocks noGrp="1"/>
          </p:cNvSpPr>
          <p:nvPr>
            <p:ph type="body" sz="quarter" idx="18" hasCustomPrompt="1"/>
          </p:nvPr>
        </p:nvSpPr>
        <p:spPr>
          <a:xfrm>
            <a:off x="7906871" y="1400175"/>
            <a:ext cx="3795771" cy="2173288"/>
          </a:xfrm>
          <a:prstGeom prst="callout1">
            <a:avLst>
              <a:gd name="adj1" fmla="val 99688"/>
              <a:gd name="adj2" fmla="val 118"/>
              <a:gd name="adj3" fmla="val 99626"/>
              <a:gd name="adj4" fmla="val 99603"/>
            </a:avLst>
          </a:prstGeom>
          <a:ln w="12700">
            <a:solidFill>
              <a:schemeClr val="bg1"/>
            </a:solidFill>
          </a:ln>
        </p:spPr>
        <p:txBody>
          <a:bodyPr bIns="180000" anchor="b">
            <a:noAutofit/>
          </a:bodyPr>
          <a:lstStyle>
            <a:lvl1pPr>
              <a:defRPr sz="2800" b="1" i="0">
                <a:solidFill>
                  <a:schemeClr val="bg1"/>
                </a:solidFill>
                <a:latin typeface="IBM Plex Sans SemiBold" panose="020B0503050203000203" pitchFamily="34" charset="0"/>
              </a:defRPr>
            </a:lvl1pPr>
            <a:lvl2pPr>
              <a:defRPr sz="2000" b="1" i="0">
                <a:solidFill>
                  <a:schemeClr val="bg1"/>
                </a:solidFill>
                <a:latin typeface="IBM Plex Sans SemiBold" panose="020B0503050203000203" pitchFamily="34" charset="0"/>
              </a:defRPr>
            </a:lvl2pPr>
            <a:lvl3pPr>
              <a:defRPr sz="20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dirty="0"/>
              <a:t>XX% </a:t>
            </a:r>
          </a:p>
          <a:p>
            <a:pPr lvl="0"/>
            <a:r>
              <a:rPr lang="en-US" dirty="0"/>
              <a:t>Key takeaway here</a:t>
            </a:r>
          </a:p>
        </p:txBody>
      </p:sp>
      <p:sp>
        <p:nvSpPr>
          <p:cNvPr id="13" name="Text Placeholder 12">
            <a:extLst>
              <a:ext uri="{FF2B5EF4-FFF2-40B4-BE49-F238E27FC236}">
                <a16:creationId xmlns:a16="http://schemas.microsoft.com/office/drawing/2014/main" id="{BD292504-3200-184C-B462-F52FB17C00F5}"/>
              </a:ext>
            </a:extLst>
          </p:cNvPr>
          <p:cNvSpPr>
            <a:spLocks noGrp="1"/>
          </p:cNvSpPr>
          <p:nvPr>
            <p:ph type="body" sz="quarter" idx="19" hasCustomPrompt="1"/>
          </p:nvPr>
        </p:nvSpPr>
        <p:spPr>
          <a:xfrm>
            <a:off x="7904938" y="3789363"/>
            <a:ext cx="3775886" cy="2200376"/>
          </a:xfrm>
        </p:spPr>
        <p:txBody>
          <a:bodyPr>
            <a:no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add supporting text</a:t>
            </a:r>
          </a:p>
        </p:txBody>
      </p:sp>
      <p:sp>
        <p:nvSpPr>
          <p:cNvPr id="15" name="Content Placeholder 7">
            <a:extLst>
              <a:ext uri="{FF2B5EF4-FFF2-40B4-BE49-F238E27FC236}">
                <a16:creationId xmlns:a16="http://schemas.microsoft.com/office/drawing/2014/main" id="{5B00F938-8D68-9B4D-9BF9-D2B9ADDA7056}"/>
              </a:ext>
            </a:extLst>
          </p:cNvPr>
          <p:cNvSpPr>
            <a:spLocks noGrp="1"/>
          </p:cNvSpPr>
          <p:nvPr>
            <p:ph sz="quarter" idx="13"/>
          </p:nvPr>
        </p:nvSpPr>
        <p:spPr>
          <a:xfrm>
            <a:off x="519197" y="1196975"/>
            <a:ext cx="6773796" cy="2377498"/>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7">
            <a:extLst>
              <a:ext uri="{FF2B5EF4-FFF2-40B4-BE49-F238E27FC236}">
                <a16:creationId xmlns:a16="http://schemas.microsoft.com/office/drawing/2014/main" id="{1AB37550-8A87-7441-9466-8056CD272C07}"/>
              </a:ext>
            </a:extLst>
          </p:cNvPr>
          <p:cNvSpPr>
            <a:spLocks noGrp="1"/>
          </p:cNvSpPr>
          <p:nvPr>
            <p:ph sz="quarter" idx="20"/>
          </p:nvPr>
        </p:nvSpPr>
        <p:spPr>
          <a:xfrm>
            <a:off x="519197" y="3789040"/>
            <a:ext cx="6773796" cy="2377497"/>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2" name="Picture 11" descr="Glendon | York University Logo">
            <a:extLst>
              <a:ext uri="{FF2B5EF4-FFF2-40B4-BE49-F238E27FC236}">
                <a16:creationId xmlns:a16="http://schemas.microsoft.com/office/drawing/2014/main" id="{B5D50486-E88A-B642-AF49-C7F3D3606ADA}"/>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2217318530"/>
      </p:ext>
    </p:extLst>
  </p:cSld>
  <p:clrMapOvr>
    <a:masterClrMapping/>
  </p:clrMapOvr>
  <p:extLst>
    <p:ext uri="{DCECCB84-F9BA-43D5-87BE-67443E8EF086}">
      <p15:sldGuideLst xmlns:p15="http://schemas.microsoft.com/office/powerpoint/2012/main">
        <p15:guide id="3" pos="316" userDrawn="1">
          <p15:clr>
            <a:srgbClr val="FBAE40"/>
          </p15:clr>
        </p15:guide>
        <p15:guide id="5" pos="4702" userDrawn="1">
          <p15:clr>
            <a:srgbClr val="FBAE40"/>
          </p15:clr>
        </p15:guide>
        <p15:guide id="6" pos="7363" userDrawn="1">
          <p15:clr>
            <a:srgbClr val="FBAE40"/>
          </p15:clr>
        </p15:guide>
        <p15:guide id="9" orient="horz" pos="2251" userDrawn="1">
          <p15:clr>
            <a:srgbClr val="FBAE40"/>
          </p15:clr>
        </p15:guide>
        <p15:guide id="10" orient="horz" pos="2387" userDrawn="1">
          <p15:clr>
            <a:srgbClr val="FBAE40"/>
          </p15:clr>
        </p15:guide>
        <p15:guide id="11" orient="horz" pos="754" userDrawn="1">
          <p15:clr>
            <a:srgbClr val="FBAE40"/>
          </p15:clr>
        </p15:guide>
        <p15:guide id="12" orient="horz" pos="3884"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Left Panel Key Mess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882438-6E57-9647-843B-BA5F13D0AA18}"/>
              </a:ext>
            </a:extLst>
          </p:cNvPr>
          <p:cNvSpPr>
            <a:spLocks noGrp="1"/>
          </p:cNvSpPr>
          <p:nvPr>
            <p:ph type="title"/>
          </p:nvPr>
        </p:nvSpPr>
        <p:spPr>
          <a:xfrm>
            <a:off x="515380" y="241403"/>
            <a:ext cx="11161240" cy="720000"/>
          </a:xfrm>
        </p:spPr>
        <p:txBody>
          <a:bodyPr/>
          <a:lstStyle/>
          <a:p>
            <a:r>
              <a:rPr lang="en-US"/>
              <a:t>Click to edit Master title style</a:t>
            </a:r>
            <a:endParaRPr lang="en-US" dirty="0"/>
          </a:p>
        </p:txBody>
      </p:sp>
      <p:sp>
        <p:nvSpPr>
          <p:cNvPr id="3" name="Footer Placeholder 2">
            <a:extLst>
              <a:ext uri="{FF2B5EF4-FFF2-40B4-BE49-F238E27FC236}">
                <a16:creationId xmlns:a16="http://schemas.microsoft.com/office/drawing/2014/main" id="{CBE64C34-46C3-CF47-86FC-801C5C79FA58}"/>
              </a:ext>
            </a:extLst>
          </p:cNvPr>
          <p:cNvSpPr>
            <a:spLocks noGrp="1"/>
          </p:cNvSpPr>
          <p:nvPr>
            <p:ph type="ftr" sz="quarter" idx="10"/>
          </p:nvPr>
        </p:nvSpPr>
        <p:spPr>
          <a:xfrm>
            <a:off x="1004465" y="6304235"/>
            <a:ext cx="8102959" cy="365125"/>
          </a:xfrm>
        </p:spPr>
        <p:txBody>
          <a:bodyPr/>
          <a:lstStyle/>
          <a:p>
            <a:endParaRPr lang="en-US" dirty="0"/>
          </a:p>
        </p:txBody>
      </p:sp>
      <p:sp>
        <p:nvSpPr>
          <p:cNvPr id="4" name="Slide Number Placeholder 3">
            <a:extLst>
              <a:ext uri="{FF2B5EF4-FFF2-40B4-BE49-F238E27FC236}">
                <a16:creationId xmlns:a16="http://schemas.microsoft.com/office/drawing/2014/main" id="{C54E6109-2268-364C-8CD6-E955F7C54400}"/>
              </a:ext>
            </a:extLst>
          </p:cNvPr>
          <p:cNvSpPr>
            <a:spLocks noGrp="1"/>
          </p:cNvSpPr>
          <p:nvPr>
            <p:ph type="sldNum" sz="quarter" idx="11"/>
          </p:nvPr>
        </p:nvSpPr>
        <p:spPr/>
        <p:txBody>
          <a:bodyPr/>
          <a:lstStyle/>
          <a:p>
            <a:fld id="{5B64C28E-966E-6B4A-816A-311B7D0A2E6D}" type="slidenum">
              <a:rPr lang="en-US" smtClean="0"/>
              <a:pPr/>
              <a:t>‹#›</a:t>
            </a:fld>
            <a:endParaRPr lang="en-US" dirty="0"/>
          </a:p>
        </p:txBody>
      </p:sp>
      <p:sp>
        <p:nvSpPr>
          <p:cNvPr id="8" name="Rectangle 7">
            <a:extLst>
              <a:ext uri="{FF2B5EF4-FFF2-40B4-BE49-F238E27FC236}">
                <a16:creationId xmlns:a16="http://schemas.microsoft.com/office/drawing/2014/main" id="{459BDC70-74B9-044C-8E4F-7A7CA082BF9A}"/>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89EF7FFA-B04E-C541-A81B-39886A3ECF51}"/>
              </a:ext>
            </a:extLst>
          </p:cNvPr>
          <p:cNvSpPr/>
          <p:nvPr userDrawn="1"/>
        </p:nvSpPr>
        <p:spPr>
          <a:xfrm>
            <a:off x="0" y="1196975"/>
            <a:ext cx="4709020" cy="49752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7" name="Text Placeholder 6">
            <a:extLst>
              <a:ext uri="{FF2B5EF4-FFF2-40B4-BE49-F238E27FC236}">
                <a16:creationId xmlns:a16="http://schemas.microsoft.com/office/drawing/2014/main" id="{204EFEAB-5229-BC4B-901B-5A2A517F5510}"/>
              </a:ext>
            </a:extLst>
          </p:cNvPr>
          <p:cNvSpPr>
            <a:spLocks noGrp="1"/>
          </p:cNvSpPr>
          <p:nvPr>
            <p:ph type="body" sz="quarter" idx="18" hasCustomPrompt="1"/>
          </p:nvPr>
        </p:nvSpPr>
        <p:spPr>
          <a:xfrm>
            <a:off x="511175" y="1400175"/>
            <a:ext cx="3708487" cy="2215480"/>
          </a:xfrm>
          <a:prstGeom prst="callout1">
            <a:avLst>
              <a:gd name="adj1" fmla="val 99688"/>
              <a:gd name="adj2" fmla="val 118"/>
              <a:gd name="adj3" fmla="val 99626"/>
              <a:gd name="adj4" fmla="val 99603"/>
            </a:avLst>
          </a:prstGeom>
          <a:ln w="12700">
            <a:solidFill>
              <a:schemeClr val="bg1"/>
            </a:solidFill>
          </a:ln>
        </p:spPr>
        <p:txBody>
          <a:bodyPr bIns="0" anchor="b">
            <a:noAutofit/>
          </a:bodyPr>
          <a:lstStyle>
            <a:lvl1pPr>
              <a:defRPr sz="2800" b="1" i="0">
                <a:solidFill>
                  <a:schemeClr val="bg1"/>
                </a:solidFill>
                <a:latin typeface="IBM Plex Sans SemiBold" panose="020B0503050203000203" pitchFamily="34" charset="0"/>
              </a:defRPr>
            </a:lvl1pPr>
            <a:lvl2pPr>
              <a:defRPr sz="2000" b="1" i="0">
                <a:solidFill>
                  <a:schemeClr val="bg1"/>
                </a:solidFill>
                <a:latin typeface="IBM Plex Sans SemiBold" panose="020B0503050203000203" pitchFamily="34" charset="0"/>
              </a:defRPr>
            </a:lvl2pPr>
            <a:lvl3pPr>
              <a:defRPr sz="20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dirty="0"/>
              <a:t>XX% </a:t>
            </a:r>
          </a:p>
          <a:p>
            <a:pPr lvl="0"/>
            <a:r>
              <a:rPr lang="en-US" dirty="0"/>
              <a:t>Key takeaway here</a:t>
            </a:r>
          </a:p>
        </p:txBody>
      </p:sp>
      <p:sp>
        <p:nvSpPr>
          <p:cNvPr id="13" name="Text Placeholder 12">
            <a:extLst>
              <a:ext uri="{FF2B5EF4-FFF2-40B4-BE49-F238E27FC236}">
                <a16:creationId xmlns:a16="http://schemas.microsoft.com/office/drawing/2014/main" id="{BD292504-3200-184C-B462-F52FB17C00F5}"/>
              </a:ext>
            </a:extLst>
          </p:cNvPr>
          <p:cNvSpPr>
            <a:spLocks noGrp="1"/>
          </p:cNvSpPr>
          <p:nvPr>
            <p:ph type="body" sz="quarter" idx="19" hasCustomPrompt="1"/>
          </p:nvPr>
        </p:nvSpPr>
        <p:spPr>
          <a:xfrm>
            <a:off x="508784" y="3741738"/>
            <a:ext cx="3689059" cy="2248001"/>
          </a:xfrm>
        </p:spPr>
        <p:txBody>
          <a:bodyPr bIns="0">
            <a:no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add supporting text</a:t>
            </a:r>
          </a:p>
        </p:txBody>
      </p:sp>
      <p:sp>
        <p:nvSpPr>
          <p:cNvPr id="12" name="Content Placeholder 7">
            <a:extLst>
              <a:ext uri="{FF2B5EF4-FFF2-40B4-BE49-F238E27FC236}">
                <a16:creationId xmlns:a16="http://schemas.microsoft.com/office/drawing/2014/main" id="{3C53C104-C340-4445-B597-ADA10F229264}"/>
              </a:ext>
            </a:extLst>
          </p:cNvPr>
          <p:cNvSpPr>
            <a:spLocks noGrp="1"/>
          </p:cNvSpPr>
          <p:nvPr>
            <p:ph sz="quarter" idx="13"/>
          </p:nvPr>
        </p:nvSpPr>
        <p:spPr>
          <a:xfrm>
            <a:off x="4907029" y="1196975"/>
            <a:ext cx="6773796" cy="2377498"/>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Content Placeholder 7">
            <a:extLst>
              <a:ext uri="{FF2B5EF4-FFF2-40B4-BE49-F238E27FC236}">
                <a16:creationId xmlns:a16="http://schemas.microsoft.com/office/drawing/2014/main" id="{627D0DAE-E129-5445-8C07-39C5633DAD93}"/>
              </a:ext>
            </a:extLst>
          </p:cNvPr>
          <p:cNvSpPr>
            <a:spLocks noGrp="1"/>
          </p:cNvSpPr>
          <p:nvPr>
            <p:ph sz="quarter" idx="20"/>
          </p:nvPr>
        </p:nvSpPr>
        <p:spPr>
          <a:xfrm>
            <a:off x="4907029" y="3789040"/>
            <a:ext cx="6773796" cy="2377497"/>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5" name="Picture 14" descr="Glendon | York University Logo">
            <a:extLst>
              <a:ext uri="{FF2B5EF4-FFF2-40B4-BE49-F238E27FC236}">
                <a16:creationId xmlns:a16="http://schemas.microsoft.com/office/drawing/2014/main" id="{AE6859E8-2DF7-A941-8059-ABF7ED024B3C}"/>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987327247"/>
      </p:ext>
    </p:extLst>
  </p:cSld>
  <p:clrMapOvr>
    <a:masterClrMapping/>
  </p:clrMapOvr>
  <p:extLst>
    <p:ext uri="{DCECCB84-F9BA-43D5-87BE-67443E8EF086}">
      <p15:sldGuideLst xmlns:p15="http://schemas.microsoft.com/office/powerpoint/2012/main">
        <p15:guide id="3" pos="316" userDrawn="1">
          <p15:clr>
            <a:srgbClr val="FBAE40"/>
          </p15:clr>
        </p15:guide>
        <p15:guide id="7" orient="horz" pos="754" userDrawn="1">
          <p15:clr>
            <a:srgbClr val="FBAE40"/>
          </p15:clr>
        </p15:guide>
        <p15:guide id="8" orient="horz" pos="2251" userDrawn="1">
          <p15:clr>
            <a:srgbClr val="FBAE40"/>
          </p15:clr>
        </p15:guide>
        <p15:guide id="9" orient="horz" pos="2387" userDrawn="1">
          <p15:clr>
            <a:srgbClr val="FBAE40"/>
          </p15:clr>
        </p15:guide>
        <p15:guide id="10" orient="horz" pos="3888"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Left Photo + Conten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7D2718D5-9D0C-8349-B83F-55829CC37D41}"/>
              </a:ext>
            </a:extLst>
          </p:cNvPr>
          <p:cNvSpPr>
            <a:spLocks noGrp="1"/>
          </p:cNvSpPr>
          <p:nvPr>
            <p:ph type="ftr" sz="quarter" idx="10"/>
          </p:nvPr>
        </p:nvSpPr>
        <p:spPr>
          <a:xfrm>
            <a:off x="4472940" y="6304235"/>
            <a:ext cx="4805172" cy="365125"/>
          </a:xfrm>
        </p:spPr>
        <p:txBody>
          <a:bodyPr/>
          <a:lstStyle/>
          <a:p>
            <a:endParaRPr lang="en-US" dirty="0"/>
          </a:p>
        </p:txBody>
      </p:sp>
      <p:sp>
        <p:nvSpPr>
          <p:cNvPr id="23" name="Picture Placeholder 22">
            <a:extLst>
              <a:ext uri="{FF2B5EF4-FFF2-40B4-BE49-F238E27FC236}">
                <a16:creationId xmlns:a16="http://schemas.microsoft.com/office/drawing/2014/main" id="{10960A72-CFDD-F747-A1D3-7264486AF543}"/>
              </a:ext>
            </a:extLst>
          </p:cNvPr>
          <p:cNvSpPr>
            <a:spLocks noGrp="1"/>
          </p:cNvSpPr>
          <p:nvPr>
            <p:ph type="pic" sz="quarter" idx="18" hasCustomPrompt="1"/>
          </p:nvPr>
        </p:nvSpPr>
        <p:spPr>
          <a:xfrm>
            <a:off x="0" y="1738"/>
            <a:ext cx="4258733" cy="6856262"/>
          </a:xfrm>
          <a:custGeom>
            <a:avLst/>
            <a:gdLst>
              <a:gd name="connsiteX0" fmla="*/ 362982 w 4258733"/>
              <a:gd name="connsiteY0" fmla="*/ 357707 h 6856262"/>
              <a:gd name="connsiteX1" fmla="*/ 3914316 w 4258733"/>
              <a:gd name="connsiteY1" fmla="*/ 357707 h 6856262"/>
              <a:gd name="connsiteX2" fmla="*/ 3914316 w 4258733"/>
              <a:gd name="connsiteY2" fmla="*/ 6496176 h 6856262"/>
              <a:gd name="connsiteX3" fmla="*/ 362982 w 4258733"/>
              <a:gd name="connsiteY3" fmla="*/ 6496176 h 6856262"/>
              <a:gd name="connsiteX4" fmla="*/ 182982 w 4258733"/>
              <a:gd name="connsiteY4" fmla="*/ 177707 h 6856262"/>
              <a:gd name="connsiteX5" fmla="*/ 182982 w 4258733"/>
              <a:gd name="connsiteY5" fmla="*/ 357707 h 6856262"/>
              <a:gd name="connsiteX6" fmla="*/ 182982 w 4258733"/>
              <a:gd name="connsiteY6" fmla="*/ 6496176 h 6856262"/>
              <a:gd name="connsiteX7" fmla="*/ 182982 w 4258733"/>
              <a:gd name="connsiteY7" fmla="*/ 6676176 h 6856262"/>
              <a:gd name="connsiteX8" fmla="*/ 182982 w 4258733"/>
              <a:gd name="connsiteY8" fmla="*/ 6677040 h 6856262"/>
              <a:gd name="connsiteX9" fmla="*/ 362982 w 4258733"/>
              <a:gd name="connsiteY9" fmla="*/ 6677040 h 6856262"/>
              <a:gd name="connsiteX10" fmla="*/ 362982 w 4258733"/>
              <a:gd name="connsiteY10" fmla="*/ 6676176 h 6856262"/>
              <a:gd name="connsiteX11" fmla="*/ 3914316 w 4258733"/>
              <a:gd name="connsiteY11" fmla="*/ 6676176 h 6856262"/>
              <a:gd name="connsiteX12" fmla="*/ 3914316 w 4258733"/>
              <a:gd name="connsiteY12" fmla="*/ 6677040 h 6856262"/>
              <a:gd name="connsiteX13" fmla="*/ 4094316 w 4258733"/>
              <a:gd name="connsiteY13" fmla="*/ 6677040 h 6856262"/>
              <a:gd name="connsiteX14" fmla="*/ 4094316 w 4258733"/>
              <a:gd name="connsiteY14" fmla="*/ 6676176 h 6856262"/>
              <a:gd name="connsiteX15" fmla="*/ 4096011 w 4258733"/>
              <a:gd name="connsiteY15" fmla="*/ 6676176 h 6856262"/>
              <a:gd name="connsiteX16" fmla="*/ 4096011 w 4258733"/>
              <a:gd name="connsiteY16" fmla="*/ 6496176 h 6856262"/>
              <a:gd name="connsiteX17" fmla="*/ 4094316 w 4258733"/>
              <a:gd name="connsiteY17" fmla="*/ 6496176 h 6856262"/>
              <a:gd name="connsiteX18" fmla="*/ 4094316 w 4258733"/>
              <a:gd name="connsiteY18" fmla="*/ 357707 h 6856262"/>
              <a:gd name="connsiteX19" fmla="*/ 4096011 w 4258733"/>
              <a:gd name="connsiteY19" fmla="*/ 357707 h 6856262"/>
              <a:gd name="connsiteX20" fmla="*/ 4096011 w 4258733"/>
              <a:gd name="connsiteY20" fmla="*/ 177707 h 6856262"/>
              <a:gd name="connsiteX21" fmla="*/ 0 w 4258733"/>
              <a:gd name="connsiteY21" fmla="*/ 0 h 6856262"/>
              <a:gd name="connsiteX22" fmla="*/ 4258733 w 4258733"/>
              <a:gd name="connsiteY22" fmla="*/ 0 h 6856262"/>
              <a:gd name="connsiteX23" fmla="*/ 4258733 w 4258733"/>
              <a:gd name="connsiteY23" fmla="*/ 6856262 h 6856262"/>
              <a:gd name="connsiteX24" fmla="*/ 0 w 4258733"/>
              <a:gd name="connsiteY24" fmla="*/ 6856262 h 6856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258733" h="6856262">
                <a:moveTo>
                  <a:pt x="362982" y="357707"/>
                </a:moveTo>
                <a:lnTo>
                  <a:pt x="3914316" y="357707"/>
                </a:lnTo>
                <a:lnTo>
                  <a:pt x="3914316" y="6496176"/>
                </a:lnTo>
                <a:lnTo>
                  <a:pt x="362982" y="6496176"/>
                </a:lnTo>
                <a:close/>
                <a:moveTo>
                  <a:pt x="182982" y="177707"/>
                </a:moveTo>
                <a:lnTo>
                  <a:pt x="182982" y="357707"/>
                </a:lnTo>
                <a:lnTo>
                  <a:pt x="182982" y="6496176"/>
                </a:lnTo>
                <a:lnTo>
                  <a:pt x="182982" y="6676176"/>
                </a:lnTo>
                <a:lnTo>
                  <a:pt x="182982" y="6677040"/>
                </a:lnTo>
                <a:lnTo>
                  <a:pt x="362982" y="6677040"/>
                </a:lnTo>
                <a:lnTo>
                  <a:pt x="362982" y="6676176"/>
                </a:lnTo>
                <a:lnTo>
                  <a:pt x="3914316" y="6676176"/>
                </a:lnTo>
                <a:lnTo>
                  <a:pt x="3914316" y="6677040"/>
                </a:lnTo>
                <a:lnTo>
                  <a:pt x="4094316" y="6677040"/>
                </a:lnTo>
                <a:lnTo>
                  <a:pt x="4094316" y="6676176"/>
                </a:lnTo>
                <a:lnTo>
                  <a:pt x="4096011" y="6676176"/>
                </a:lnTo>
                <a:lnTo>
                  <a:pt x="4096011" y="6496176"/>
                </a:lnTo>
                <a:lnTo>
                  <a:pt x="4094316" y="6496176"/>
                </a:lnTo>
                <a:lnTo>
                  <a:pt x="4094316" y="357707"/>
                </a:lnTo>
                <a:lnTo>
                  <a:pt x="4096011" y="357707"/>
                </a:lnTo>
                <a:lnTo>
                  <a:pt x="4096011" y="177707"/>
                </a:lnTo>
                <a:close/>
                <a:moveTo>
                  <a:pt x="0" y="0"/>
                </a:moveTo>
                <a:lnTo>
                  <a:pt x="4258733" y="0"/>
                </a:lnTo>
                <a:lnTo>
                  <a:pt x="4258733" y="6856262"/>
                </a:lnTo>
                <a:lnTo>
                  <a:pt x="0" y="6856262"/>
                </a:lnTo>
                <a:close/>
              </a:path>
            </a:pathLst>
          </a:custGeom>
        </p:spPr>
        <p:txBody>
          <a:bodyPr wrap="square" bIns="180000" anchor="ctr">
            <a:noAutofit/>
          </a:bodyPr>
          <a:lstStyle>
            <a:lvl1pPr algn="ctr">
              <a:defRPr sz="1600" b="0" i="0">
                <a:solidFill>
                  <a:schemeClr val="tx1"/>
                </a:solidFill>
                <a:latin typeface="IBM Plex Sans" panose="020B0503050203000203" pitchFamily="34" charset="0"/>
              </a:defRPr>
            </a:lvl1pPr>
          </a:lstStyle>
          <a:p>
            <a:r>
              <a:rPr lang="en-US"/>
              <a:t>Drag and drop photo onto slide</a:t>
            </a:r>
            <a:br>
              <a:rPr lang="en-US"/>
            </a:br>
            <a:r>
              <a:rPr lang="en-US"/>
              <a:t>to add image here</a:t>
            </a:r>
            <a:endParaRPr lang="en-US" dirty="0"/>
          </a:p>
        </p:txBody>
      </p:sp>
      <p:sp>
        <p:nvSpPr>
          <p:cNvPr id="2" name="Title 1">
            <a:extLst>
              <a:ext uri="{FF2B5EF4-FFF2-40B4-BE49-F238E27FC236}">
                <a16:creationId xmlns:a16="http://schemas.microsoft.com/office/drawing/2014/main" id="{3D33E130-96B9-2A4D-8ECC-62AAABB506C6}"/>
              </a:ext>
            </a:extLst>
          </p:cNvPr>
          <p:cNvSpPr>
            <a:spLocks noGrp="1"/>
          </p:cNvSpPr>
          <p:nvPr>
            <p:ph type="title"/>
          </p:nvPr>
        </p:nvSpPr>
        <p:spPr>
          <a:xfrm>
            <a:off x="4478866" y="225425"/>
            <a:ext cx="7197753" cy="720000"/>
          </a:xfrm>
        </p:spPr>
        <p:txBody>
          <a:bodyPr/>
          <a:lstStyle/>
          <a:p>
            <a:r>
              <a:rPr lang="en-US"/>
              <a:t>Click to edit Master title style</a:t>
            </a:r>
            <a:endParaRPr lang="en-US" dirty="0"/>
          </a:p>
        </p:txBody>
      </p:sp>
      <p:sp>
        <p:nvSpPr>
          <p:cNvPr id="7" name="Content Placeholder 7">
            <a:extLst>
              <a:ext uri="{FF2B5EF4-FFF2-40B4-BE49-F238E27FC236}">
                <a16:creationId xmlns:a16="http://schemas.microsoft.com/office/drawing/2014/main" id="{9D18FA23-2CD1-AD41-99C8-1AC86935DDEF}"/>
              </a:ext>
            </a:extLst>
          </p:cNvPr>
          <p:cNvSpPr>
            <a:spLocks noGrp="1"/>
          </p:cNvSpPr>
          <p:nvPr>
            <p:ph sz="quarter" idx="13"/>
          </p:nvPr>
        </p:nvSpPr>
        <p:spPr>
          <a:xfrm>
            <a:off x="4478866" y="1268412"/>
            <a:ext cx="7201959" cy="4897437"/>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Freeform 18">
            <a:extLst>
              <a:ext uri="{FF2B5EF4-FFF2-40B4-BE49-F238E27FC236}">
                <a16:creationId xmlns:a16="http://schemas.microsoft.com/office/drawing/2014/main" id="{43A43FB6-03C7-CC41-BCE9-0DF5F24BF3CB}"/>
              </a:ext>
            </a:extLst>
          </p:cNvPr>
          <p:cNvSpPr/>
          <p:nvPr userDrawn="1"/>
        </p:nvSpPr>
        <p:spPr>
          <a:xfrm>
            <a:off x="182982" y="179445"/>
            <a:ext cx="3913029" cy="6499333"/>
          </a:xfrm>
          <a:custGeom>
            <a:avLst/>
            <a:gdLst>
              <a:gd name="connsiteX0" fmla="*/ 180000 w 3913029"/>
              <a:gd name="connsiteY0" fmla="*/ 180000 h 6499333"/>
              <a:gd name="connsiteX1" fmla="*/ 180000 w 3913029"/>
              <a:gd name="connsiteY1" fmla="*/ 6318469 h 6499333"/>
              <a:gd name="connsiteX2" fmla="*/ 3731334 w 3913029"/>
              <a:gd name="connsiteY2" fmla="*/ 6318469 h 6499333"/>
              <a:gd name="connsiteX3" fmla="*/ 3731334 w 3913029"/>
              <a:gd name="connsiteY3" fmla="*/ 180000 h 6499333"/>
              <a:gd name="connsiteX4" fmla="*/ 0 w 3913029"/>
              <a:gd name="connsiteY4" fmla="*/ 0 h 6499333"/>
              <a:gd name="connsiteX5" fmla="*/ 3913029 w 3913029"/>
              <a:gd name="connsiteY5" fmla="*/ 0 h 6499333"/>
              <a:gd name="connsiteX6" fmla="*/ 3913029 w 3913029"/>
              <a:gd name="connsiteY6" fmla="*/ 180000 h 6499333"/>
              <a:gd name="connsiteX7" fmla="*/ 3911334 w 3913029"/>
              <a:gd name="connsiteY7" fmla="*/ 180000 h 6499333"/>
              <a:gd name="connsiteX8" fmla="*/ 3911334 w 3913029"/>
              <a:gd name="connsiteY8" fmla="*/ 6318469 h 6499333"/>
              <a:gd name="connsiteX9" fmla="*/ 3913029 w 3913029"/>
              <a:gd name="connsiteY9" fmla="*/ 6318469 h 6499333"/>
              <a:gd name="connsiteX10" fmla="*/ 3913029 w 3913029"/>
              <a:gd name="connsiteY10" fmla="*/ 6498469 h 6499333"/>
              <a:gd name="connsiteX11" fmla="*/ 3911334 w 3913029"/>
              <a:gd name="connsiteY11" fmla="*/ 6498469 h 6499333"/>
              <a:gd name="connsiteX12" fmla="*/ 3911334 w 3913029"/>
              <a:gd name="connsiteY12" fmla="*/ 6499333 h 6499333"/>
              <a:gd name="connsiteX13" fmla="*/ 3731334 w 3913029"/>
              <a:gd name="connsiteY13" fmla="*/ 6499333 h 6499333"/>
              <a:gd name="connsiteX14" fmla="*/ 3731334 w 3913029"/>
              <a:gd name="connsiteY14" fmla="*/ 6498469 h 6499333"/>
              <a:gd name="connsiteX15" fmla="*/ 180000 w 3913029"/>
              <a:gd name="connsiteY15" fmla="*/ 6498469 h 6499333"/>
              <a:gd name="connsiteX16" fmla="*/ 180000 w 3913029"/>
              <a:gd name="connsiteY16" fmla="*/ 6499333 h 6499333"/>
              <a:gd name="connsiteX17" fmla="*/ 0 w 3913029"/>
              <a:gd name="connsiteY17" fmla="*/ 6499333 h 6499333"/>
              <a:gd name="connsiteX18" fmla="*/ 0 w 3913029"/>
              <a:gd name="connsiteY18" fmla="*/ 6498469 h 6499333"/>
              <a:gd name="connsiteX19" fmla="*/ 0 w 3913029"/>
              <a:gd name="connsiteY19" fmla="*/ 6318469 h 6499333"/>
              <a:gd name="connsiteX20" fmla="*/ 0 w 3913029"/>
              <a:gd name="connsiteY20" fmla="*/ 180000 h 6499333"/>
              <a:gd name="connsiteX21" fmla="*/ 0 w 3913029"/>
              <a:gd name="connsiteY21" fmla="*/ 180000 h 649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13029" h="6499333">
                <a:moveTo>
                  <a:pt x="180000" y="180000"/>
                </a:moveTo>
                <a:lnTo>
                  <a:pt x="180000" y="6318469"/>
                </a:lnTo>
                <a:lnTo>
                  <a:pt x="3731334" y="6318469"/>
                </a:lnTo>
                <a:lnTo>
                  <a:pt x="3731334" y="180000"/>
                </a:lnTo>
                <a:close/>
                <a:moveTo>
                  <a:pt x="0" y="0"/>
                </a:moveTo>
                <a:lnTo>
                  <a:pt x="3913029" y="0"/>
                </a:lnTo>
                <a:lnTo>
                  <a:pt x="3913029" y="180000"/>
                </a:lnTo>
                <a:lnTo>
                  <a:pt x="3911334" y="180000"/>
                </a:lnTo>
                <a:lnTo>
                  <a:pt x="3911334" y="6318469"/>
                </a:lnTo>
                <a:lnTo>
                  <a:pt x="3913029" y="6318469"/>
                </a:lnTo>
                <a:lnTo>
                  <a:pt x="3913029" y="6498469"/>
                </a:lnTo>
                <a:lnTo>
                  <a:pt x="3911334" y="6498469"/>
                </a:lnTo>
                <a:lnTo>
                  <a:pt x="3911334" y="6499333"/>
                </a:lnTo>
                <a:lnTo>
                  <a:pt x="3731334" y="6499333"/>
                </a:lnTo>
                <a:lnTo>
                  <a:pt x="3731334" y="6498469"/>
                </a:lnTo>
                <a:lnTo>
                  <a:pt x="180000" y="6498469"/>
                </a:lnTo>
                <a:lnTo>
                  <a:pt x="180000" y="6499333"/>
                </a:lnTo>
                <a:lnTo>
                  <a:pt x="0" y="6499333"/>
                </a:lnTo>
                <a:lnTo>
                  <a:pt x="0" y="6498469"/>
                </a:lnTo>
                <a:lnTo>
                  <a:pt x="0" y="6318469"/>
                </a:lnTo>
                <a:lnTo>
                  <a:pt x="0" y="180000"/>
                </a:lnTo>
                <a:lnTo>
                  <a:pt x="0" y="180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nvGrpSpPr>
          <p:cNvPr id="20" name="Group 19">
            <a:extLst>
              <a:ext uri="{FF2B5EF4-FFF2-40B4-BE49-F238E27FC236}">
                <a16:creationId xmlns:a16="http://schemas.microsoft.com/office/drawing/2014/main" id="{FD4B6989-F90F-3540-B459-E0BE32A07163}"/>
              </a:ext>
            </a:extLst>
          </p:cNvPr>
          <p:cNvGrpSpPr/>
          <p:nvPr userDrawn="1"/>
        </p:nvGrpSpPr>
        <p:grpSpPr>
          <a:xfrm>
            <a:off x="12087188" y="-254000"/>
            <a:ext cx="2167267" cy="2173235"/>
            <a:chOff x="12087188" y="-254000"/>
            <a:chExt cx="2167267" cy="2173235"/>
          </a:xfrm>
        </p:grpSpPr>
        <p:sp>
          <p:nvSpPr>
            <p:cNvPr id="21" name="Rectangle 20">
              <a:extLst>
                <a:ext uri="{FF2B5EF4-FFF2-40B4-BE49-F238E27FC236}">
                  <a16:creationId xmlns:a16="http://schemas.microsoft.com/office/drawing/2014/main" id="{37D2173E-D878-4740-90EB-CA07169DA88F}"/>
                </a:ext>
              </a:extLst>
            </p:cNvPr>
            <p:cNvSpPr/>
            <p:nvPr userDrawn="1"/>
          </p:nvSpPr>
          <p:spPr>
            <a:xfrm>
              <a:off x="12254204" y="199076"/>
              <a:ext cx="2000251" cy="172015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2" name="Rectangle 21">
              <a:extLst>
                <a:ext uri="{FF2B5EF4-FFF2-40B4-BE49-F238E27FC236}">
                  <a16:creationId xmlns:a16="http://schemas.microsoft.com/office/drawing/2014/main" id="{4CED0850-027D-4E45-B12D-7FB26A0F98AC}"/>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4" name="Right Triangle 23">
              <a:extLst>
                <a:ext uri="{FF2B5EF4-FFF2-40B4-BE49-F238E27FC236}">
                  <a16:creationId xmlns:a16="http://schemas.microsoft.com/office/drawing/2014/main" id="{CD2A2308-A29F-F24B-9343-825F7C12ECFF}"/>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5" name="TextBox 24">
              <a:extLst>
                <a:ext uri="{FF2B5EF4-FFF2-40B4-BE49-F238E27FC236}">
                  <a16:creationId xmlns:a16="http://schemas.microsoft.com/office/drawing/2014/main" id="{3816774A-34AD-5B46-885F-33D516C7EEBA}"/>
                </a:ext>
              </a:extLst>
            </p:cNvPr>
            <p:cNvSpPr txBox="1"/>
            <p:nvPr userDrawn="1"/>
          </p:nvSpPr>
          <p:spPr>
            <a:xfrm>
              <a:off x="12483865" y="-163571"/>
              <a:ext cx="1211790" cy="307777"/>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SLIDE</a:t>
              </a:r>
              <a:r>
                <a:rPr lang="en-US" sz="1400" b="0" i="0" baseline="0" dirty="0">
                  <a:solidFill>
                    <a:schemeClr val="bg1"/>
                  </a:solidFill>
                  <a:latin typeface="IBM Plex Sans Medium" panose="020B0503050203000203" pitchFamily="34" charset="0"/>
                  <a:ea typeface="Roboto" charset="0"/>
                  <a:cs typeface="Roboto" charset="0"/>
                </a:rPr>
                <a:t> TIPS</a:t>
              </a:r>
              <a:endParaRPr lang="en-US" sz="1400" b="0" i="0" dirty="0">
                <a:solidFill>
                  <a:schemeClr val="bg1"/>
                </a:solidFill>
                <a:latin typeface="IBM Plex Sans Medium" panose="020B0503050203000203" pitchFamily="34" charset="0"/>
                <a:ea typeface="Roboto" charset="0"/>
                <a:cs typeface="Roboto" charset="0"/>
              </a:endParaRPr>
            </a:p>
          </p:txBody>
        </p:sp>
        <p:sp>
          <p:nvSpPr>
            <p:cNvPr id="26" name="TextBox 25">
              <a:extLst>
                <a:ext uri="{FF2B5EF4-FFF2-40B4-BE49-F238E27FC236}">
                  <a16:creationId xmlns:a16="http://schemas.microsoft.com/office/drawing/2014/main" id="{5996C894-1126-CC4E-B48F-FABE58430EC9}"/>
                </a:ext>
              </a:extLst>
            </p:cNvPr>
            <p:cNvSpPr txBox="1"/>
            <p:nvPr userDrawn="1"/>
          </p:nvSpPr>
          <p:spPr>
            <a:xfrm>
              <a:off x="12335975" y="461901"/>
              <a:ext cx="1797275" cy="1417141"/>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indent="-96838">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p:txBody>
        </p:sp>
      </p:grpSp>
      <p:grpSp>
        <p:nvGrpSpPr>
          <p:cNvPr id="27" name="Group 26">
            <a:extLst>
              <a:ext uri="{FF2B5EF4-FFF2-40B4-BE49-F238E27FC236}">
                <a16:creationId xmlns:a16="http://schemas.microsoft.com/office/drawing/2014/main" id="{D42DE9D7-90CC-8047-8F7B-835D25D3B0E1}"/>
              </a:ext>
            </a:extLst>
          </p:cNvPr>
          <p:cNvGrpSpPr/>
          <p:nvPr userDrawn="1"/>
        </p:nvGrpSpPr>
        <p:grpSpPr>
          <a:xfrm>
            <a:off x="12192000" y="-947342"/>
            <a:ext cx="2427514" cy="605550"/>
            <a:chOff x="12192000" y="-947342"/>
            <a:chExt cx="2427514" cy="605550"/>
          </a:xfrm>
        </p:grpSpPr>
        <p:sp>
          <p:nvSpPr>
            <p:cNvPr id="28" name="TextBox 27">
              <a:extLst>
                <a:ext uri="{FF2B5EF4-FFF2-40B4-BE49-F238E27FC236}">
                  <a16:creationId xmlns:a16="http://schemas.microsoft.com/office/drawing/2014/main" id="{1DC16862-5469-E448-AEB8-7C21763B1CF5}"/>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dirty="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After removing, click ‘X’ to exit.  </a:t>
              </a:r>
            </a:p>
          </p:txBody>
        </p:sp>
        <p:pic>
          <p:nvPicPr>
            <p:cNvPr id="29" name="Picture 28">
              <a:extLst>
                <a:ext uri="{FF2B5EF4-FFF2-40B4-BE49-F238E27FC236}">
                  <a16:creationId xmlns:a16="http://schemas.microsoft.com/office/drawing/2014/main" id="{2F7B01E6-D212-7445-9084-4B465A1B82B3}"/>
                </a:ext>
              </a:extLst>
            </p:cNvPr>
            <p:cNvPicPr>
              <a:picLocks noChangeAspect="1"/>
            </p:cNvPicPr>
            <p:nvPr userDrawn="1"/>
          </p:nvPicPr>
          <p:blipFill>
            <a:blip r:embed="rId2"/>
            <a:stretch>
              <a:fillRect/>
            </a:stretch>
          </p:blipFill>
          <p:spPr>
            <a:xfrm>
              <a:off x="14291128" y="-853006"/>
              <a:ext cx="328386" cy="446605"/>
            </a:xfrm>
            <a:prstGeom prst="rect">
              <a:avLst/>
            </a:prstGeom>
            <a:ln>
              <a:solidFill>
                <a:schemeClr val="accent6"/>
              </a:solidFill>
            </a:ln>
          </p:spPr>
        </p:pic>
      </p:grpSp>
      <p:sp>
        <p:nvSpPr>
          <p:cNvPr id="17" name="Colour Pillar">
            <a:extLst>
              <a:ext uri="{FF2B5EF4-FFF2-40B4-BE49-F238E27FC236}">
                <a16:creationId xmlns:a16="http://schemas.microsoft.com/office/drawing/2014/main" id="{0FBB6323-1821-3B4F-9A28-841F944296D5}"/>
              </a:ext>
            </a:extLst>
          </p:cNvPr>
          <p:cNvSpPr/>
          <p:nvPr userDrawn="1"/>
        </p:nvSpPr>
        <p:spPr>
          <a:xfrm>
            <a:off x="180000" y="360000"/>
            <a:ext cx="183600" cy="61380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pic>
        <p:nvPicPr>
          <p:cNvPr id="30" name="Picture 29" descr="Glendon | York University Logo">
            <a:extLst>
              <a:ext uri="{FF2B5EF4-FFF2-40B4-BE49-F238E27FC236}">
                <a16:creationId xmlns:a16="http://schemas.microsoft.com/office/drawing/2014/main" id="{0394C79F-F12F-0645-AB17-CA6C189254C9}"/>
              </a:ext>
            </a:extLst>
          </p:cNvPr>
          <p:cNvPicPr>
            <a:picLocks noChangeAspect="1"/>
          </p:cNvPicPr>
          <p:nvPr userDrawn="1"/>
        </p:nvPicPr>
        <p:blipFill>
          <a:blip r:embed="rId3"/>
          <a:srcRect/>
          <a:stretch/>
        </p:blipFill>
        <p:spPr>
          <a:xfrm>
            <a:off x="9531740" y="6376449"/>
            <a:ext cx="2433600" cy="264881"/>
          </a:xfrm>
          <a:prstGeom prst="rect">
            <a:avLst/>
          </a:prstGeom>
        </p:spPr>
      </p:pic>
    </p:spTree>
    <p:extLst>
      <p:ext uri="{BB962C8B-B14F-4D97-AF65-F5344CB8AC3E}">
        <p14:creationId xmlns:p14="http://schemas.microsoft.com/office/powerpoint/2010/main" val="293609511"/>
      </p:ext>
    </p:extLst>
  </p:cSld>
  <p:clrMapOvr>
    <a:masterClrMapping/>
  </p:clrMapOvr>
  <p:extLst>
    <p:ext uri="{DCECCB84-F9BA-43D5-87BE-67443E8EF086}">
      <p15:sldGuideLst xmlns:p15="http://schemas.microsoft.com/office/powerpoint/2012/main">
        <p15:guide id="3" pos="2819" userDrawn="1">
          <p15:clr>
            <a:srgbClr val="FBAE40"/>
          </p15:clr>
        </p15:guide>
        <p15:guide id="4" pos="7363" userDrawn="1">
          <p15:clr>
            <a:srgbClr val="FBAE40"/>
          </p15:clr>
        </p15:guide>
        <p15:guide id="8" orient="horz" pos="3888"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Right Photo + Conten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7D2718D5-9D0C-8349-B83F-55829CC37D41}"/>
              </a:ext>
            </a:extLst>
          </p:cNvPr>
          <p:cNvSpPr>
            <a:spLocks noGrp="1"/>
          </p:cNvSpPr>
          <p:nvPr>
            <p:ph type="ftr" sz="quarter" idx="10"/>
          </p:nvPr>
        </p:nvSpPr>
        <p:spPr>
          <a:xfrm>
            <a:off x="1004465" y="6304235"/>
            <a:ext cx="6722215" cy="365125"/>
          </a:xfrm>
        </p:spPr>
        <p:txBody>
          <a:bodyPr/>
          <a:lstStyle/>
          <a:p>
            <a:endParaRPr lang="en-US" dirty="0"/>
          </a:p>
        </p:txBody>
      </p:sp>
      <p:sp>
        <p:nvSpPr>
          <p:cNvPr id="4" name="Slide Number Placeholder 3">
            <a:extLst>
              <a:ext uri="{FF2B5EF4-FFF2-40B4-BE49-F238E27FC236}">
                <a16:creationId xmlns:a16="http://schemas.microsoft.com/office/drawing/2014/main" id="{936E8C51-D1B6-3643-AD72-C9F9FFBE28EB}"/>
              </a:ext>
            </a:extLst>
          </p:cNvPr>
          <p:cNvSpPr>
            <a:spLocks noGrp="1"/>
          </p:cNvSpPr>
          <p:nvPr>
            <p:ph type="sldNum" sz="quarter" idx="11"/>
          </p:nvPr>
        </p:nvSpPr>
        <p:spPr/>
        <p:txBody>
          <a:bodyPr/>
          <a:lstStyle/>
          <a:p>
            <a:fld id="{5B64C28E-966E-6B4A-816A-311B7D0A2E6D}" type="slidenum">
              <a:rPr lang="en-US" smtClean="0"/>
              <a:pPr/>
              <a:t>‹#›</a:t>
            </a:fld>
            <a:endParaRPr lang="en-US" dirty="0"/>
          </a:p>
        </p:txBody>
      </p:sp>
      <p:sp>
        <p:nvSpPr>
          <p:cNvPr id="2" name="Title 1">
            <a:extLst>
              <a:ext uri="{FF2B5EF4-FFF2-40B4-BE49-F238E27FC236}">
                <a16:creationId xmlns:a16="http://schemas.microsoft.com/office/drawing/2014/main" id="{3D33E130-96B9-2A4D-8ECC-62AAABB506C6}"/>
              </a:ext>
            </a:extLst>
          </p:cNvPr>
          <p:cNvSpPr>
            <a:spLocks noGrp="1"/>
          </p:cNvSpPr>
          <p:nvPr>
            <p:ph type="title"/>
          </p:nvPr>
        </p:nvSpPr>
        <p:spPr>
          <a:xfrm>
            <a:off x="519641" y="225425"/>
            <a:ext cx="7197753" cy="720000"/>
          </a:xfrm>
        </p:spPr>
        <p:txBody>
          <a:bodyPr/>
          <a:lstStyle/>
          <a:p>
            <a:r>
              <a:rPr lang="en-US"/>
              <a:t>Click to edit Master title style</a:t>
            </a:r>
            <a:endParaRPr lang="en-US" dirty="0"/>
          </a:p>
        </p:txBody>
      </p:sp>
      <p:sp>
        <p:nvSpPr>
          <p:cNvPr id="9" name="Picture Placeholder 8">
            <a:extLst>
              <a:ext uri="{FF2B5EF4-FFF2-40B4-BE49-F238E27FC236}">
                <a16:creationId xmlns:a16="http://schemas.microsoft.com/office/drawing/2014/main" id="{18B73989-1E96-2A4E-8D17-EFA6D8591E1A}"/>
              </a:ext>
            </a:extLst>
          </p:cNvPr>
          <p:cNvSpPr>
            <a:spLocks noGrp="1"/>
          </p:cNvSpPr>
          <p:nvPr>
            <p:ph type="pic" sz="quarter" idx="18" hasCustomPrompt="1"/>
          </p:nvPr>
        </p:nvSpPr>
        <p:spPr>
          <a:xfrm>
            <a:off x="7933267" y="1738"/>
            <a:ext cx="4258733" cy="6856262"/>
          </a:xfrm>
          <a:custGeom>
            <a:avLst/>
            <a:gdLst>
              <a:gd name="connsiteX0" fmla="*/ 362982 w 4258733"/>
              <a:gd name="connsiteY0" fmla="*/ 357707 h 6856262"/>
              <a:gd name="connsiteX1" fmla="*/ 3914316 w 4258733"/>
              <a:gd name="connsiteY1" fmla="*/ 357707 h 6856262"/>
              <a:gd name="connsiteX2" fmla="*/ 3914316 w 4258733"/>
              <a:gd name="connsiteY2" fmla="*/ 6496176 h 6856262"/>
              <a:gd name="connsiteX3" fmla="*/ 362982 w 4258733"/>
              <a:gd name="connsiteY3" fmla="*/ 6496176 h 6856262"/>
              <a:gd name="connsiteX4" fmla="*/ 182982 w 4258733"/>
              <a:gd name="connsiteY4" fmla="*/ 177707 h 6856262"/>
              <a:gd name="connsiteX5" fmla="*/ 182982 w 4258733"/>
              <a:gd name="connsiteY5" fmla="*/ 357707 h 6856262"/>
              <a:gd name="connsiteX6" fmla="*/ 182982 w 4258733"/>
              <a:gd name="connsiteY6" fmla="*/ 6496176 h 6856262"/>
              <a:gd name="connsiteX7" fmla="*/ 182982 w 4258733"/>
              <a:gd name="connsiteY7" fmla="*/ 6676176 h 6856262"/>
              <a:gd name="connsiteX8" fmla="*/ 182982 w 4258733"/>
              <a:gd name="connsiteY8" fmla="*/ 6677040 h 6856262"/>
              <a:gd name="connsiteX9" fmla="*/ 362982 w 4258733"/>
              <a:gd name="connsiteY9" fmla="*/ 6677040 h 6856262"/>
              <a:gd name="connsiteX10" fmla="*/ 362982 w 4258733"/>
              <a:gd name="connsiteY10" fmla="*/ 6676176 h 6856262"/>
              <a:gd name="connsiteX11" fmla="*/ 3914316 w 4258733"/>
              <a:gd name="connsiteY11" fmla="*/ 6676176 h 6856262"/>
              <a:gd name="connsiteX12" fmla="*/ 3914316 w 4258733"/>
              <a:gd name="connsiteY12" fmla="*/ 6677040 h 6856262"/>
              <a:gd name="connsiteX13" fmla="*/ 4094316 w 4258733"/>
              <a:gd name="connsiteY13" fmla="*/ 6677040 h 6856262"/>
              <a:gd name="connsiteX14" fmla="*/ 4094316 w 4258733"/>
              <a:gd name="connsiteY14" fmla="*/ 6676176 h 6856262"/>
              <a:gd name="connsiteX15" fmla="*/ 4096011 w 4258733"/>
              <a:gd name="connsiteY15" fmla="*/ 6676176 h 6856262"/>
              <a:gd name="connsiteX16" fmla="*/ 4096011 w 4258733"/>
              <a:gd name="connsiteY16" fmla="*/ 6496176 h 6856262"/>
              <a:gd name="connsiteX17" fmla="*/ 4094316 w 4258733"/>
              <a:gd name="connsiteY17" fmla="*/ 6496176 h 6856262"/>
              <a:gd name="connsiteX18" fmla="*/ 4094316 w 4258733"/>
              <a:gd name="connsiteY18" fmla="*/ 357707 h 6856262"/>
              <a:gd name="connsiteX19" fmla="*/ 4096011 w 4258733"/>
              <a:gd name="connsiteY19" fmla="*/ 357707 h 6856262"/>
              <a:gd name="connsiteX20" fmla="*/ 4096011 w 4258733"/>
              <a:gd name="connsiteY20" fmla="*/ 177707 h 6856262"/>
              <a:gd name="connsiteX21" fmla="*/ 0 w 4258733"/>
              <a:gd name="connsiteY21" fmla="*/ 0 h 6856262"/>
              <a:gd name="connsiteX22" fmla="*/ 4258733 w 4258733"/>
              <a:gd name="connsiteY22" fmla="*/ 0 h 6856262"/>
              <a:gd name="connsiteX23" fmla="*/ 4258733 w 4258733"/>
              <a:gd name="connsiteY23" fmla="*/ 6856262 h 6856262"/>
              <a:gd name="connsiteX24" fmla="*/ 0 w 4258733"/>
              <a:gd name="connsiteY24" fmla="*/ 6856262 h 6856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258733" h="6856262">
                <a:moveTo>
                  <a:pt x="362982" y="357707"/>
                </a:moveTo>
                <a:lnTo>
                  <a:pt x="3914316" y="357707"/>
                </a:lnTo>
                <a:lnTo>
                  <a:pt x="3914316" y="6496176"/>
                </a:lnTo>
                <a:lnTo>
                  <a:pt x="362982" y="6496176"/>
                </a:lnTo>
                <a:close/>
                <a:moveTo>
                  <a:pt x="182982" y="177707"/>
                </a:moveTo>
                <a:lnTo>
                  <a:pt x="182982" y="357707"/>
                </a:lnTo>
                <a:lnTo>
                  <a:pt x="182982" y="6496176"/>
                </a:lnTo>
                <a:lnTo>
                  <a:pt x="182982" y="6676176"/>
                </a:lnTo>
                <a:lnTo>
                  <a:pt x="182982" y="6677040"/>
                </a:lnTo>
                <a:lnTo>
                  <a:pt x="362982" y="6677040"/>
                </a:lnTo>
                <a:lnTo>
                  <a:pt x="362982" y="6676176"/>
                </a:lnTo>
                <a:lnTo>
                  <a:pt x="3914316" y="6676176"/>
                </a:lnTo>
                <a:lnTo>
                  <a:pt x="3914316" y="6677040"/>
                </a:lnTo>
                <a:lnTo>
                  <a:pt x="4094316" y="6677040"/>
                </a:lnTo>
                <a:lnTo>
                  <a:pt x="4094316" y="6676176"/>
                </a:lnTo>
                <a:lnTo>
                  <a:pt x="4096011" y="6676176"/>
                </a:lnTo>
                <a:lnTo>
                  <a:pt x="4096011" y="6496176"/>
                </a:lnTo>
                <a:lnTo>
                  <a:pt x="4094316" y="6496176"/>
                </a:lnTo>
                <a:lnTo>
                  <a:pt x="4094316" y="357707"/>
                </a:lnTo>
                <a:lnTo>
                  <a:pt x="4096011" y="357707"/>
                </a:lnTo>
                <a:lnTo>
                  <a:pt x="4096011" y="177707"/>
                </a:lnTo>
                <a:close/>
                <a:moveTo>
                  <a:pt x="0" y="0"/>
                </a:moveTo>
                <a:lnTo>
                  <a:pt x="4258733" y="0"/>
                </a:lnTo>
                <a:lnTo>
                  <a:pt x="4258733" y="6856262"/>
                </a:lnTo>
                <a:lnTo>
                  <a:pt x="0" y="6856262"/>
                </a:lnTo>
                <a:close/>
              </a:path>
            </a:pathLst>
          </a:custGeom>
        </p:spPr>
        <p:txBody>
          <a:bodyPr wrap="square" bIns="180000" anchor="ctr">
            <a:noAutofit/>
          </a:bodyPr>
          <a:lstStyle>
            <a:lvl1pPr algn="ctr">
              <a:defRPr sz="1600" b="0" i="0">
                <a:solidFill>
                  <a:schemeClr val="tx1"/>
                </a:solidFill>
                <a:latin typeface="IBM Plex Sans" panose="020B0503050203000203" pitchFamily="34" charset="0"/>
              </a:defRPr>
            </a:lvl1pPr>
          </a:lstStyle>
          <a:p>
            <a:r>
              <a:rPr lang="en-US"/>
              <a:t>Drag and drop photo onto slide</a:t>
            </a:r>
            <a:br>
              <a:rPr lang="en-US"/>
            </a:br>
            <a:r>
              <a:rPr lang="en-US"/>
              <a:t>to add image here</a:t>
            </a:r>
            <a:endParaRPr lang="en-US" dirty="0"/>
          </a:p>
        </p:txBody>
      </p:sp>
      <p:sp>
        <p:nvSpPr>
          <p:cNvPr id="13" name="Freeform 12">
            <a:extLst>
              <a:ext uri="{FF2B5EF4-FFF2-40B4-BE49-F238E27FC236}">
                <a16:creationId xmlns:a16="http://schemas.microsoft.com/office/drawing/2014/main" id="{3F8F1147-DAD1-334F-B034-7921149D6AFE}"/>
              </a:ext>
            </a:extLst>
          </p:cNvPr>
          <p:cNvSpPr/>
          <p:nvPr userDrawn="1"/>
        </p:nvSpPr>
        <p:spPr>
          <a:xfrm>
            <a:off x="8116249" y="179445"/>
            <a:ext cx="3913029" cy="6499333"/>
          </a:xfrm>
          <a:custGeom>
            <a:avLst/>
            <a:gdLst>
              <a:gd name="connsiteX0" fmla="*/ 180000 w 3913029"/>
              <a:gd name="connsiteY0" fmla="*/ 180000 h 6499333"/>
              <a:gd name="connsiteX1" fmla="*/ 180000 w 3913029"/>
              <a:gd name="connsiteY1" fmla="*/ 6318469 h 6499333"/>
              <a:gd name="connsiteX2" fmla="*/ 3731334 w 3913029"/>
              <a:gd name="connsiteY2" fmla="*/ 6318469 h 6499333"/>
              <a:gd name="connsiteX3" fmla="*/ 3731334 w 3913029"/>
              <a:gd name="connsiteY3" fmla="*/ 180000 h 6499333"/>
              <a:gd name="connsiteX4" fmla="*/ 0 w 3913029"/>
              <a:gd name="connsiteY4" fmla="*/ 0 h 6499333"/>
              <a:gd name="connsiteX5" fmla="*/ 3913029 w 3913029"/>
              <a:gd name="connsiteY5" fmla="*/ 0 h 6499333"/>
              <a:gd name="connsiteX6" fmla="*/ 3913029 w 3913029"/>
              <a:gd name="connsiteY6" fmla="*/ 180000 h 6499333"/>
              <a:gd name="connsiteX7" fmla="*/ 3911334 w 3913029"/>
              <a:gd name="connsiteY7" fmla="*/ 180000 h 6499333"/>
              <a:gd name="connsiteX8" fmla="*/ 3911334 w 3913029"/>
              <a:gd name="connsiteY8" fmla="*/ 6318469 h 6499333"/>
              <a:gd name="connsiteX9" fmla="*/ 3913029 w 3913029"/>
              <a:gd name="connsiteY9" fmla="*/ 6318469 h 6499333"/>
              <a:gd name="connsiteX10" fmla="*/ 3913029 w 3913029"/>
              <a:gd name="connsiteY10" fmla="*/ 6498469 h 6499333"/>
              <a:gd name="connsiteX11" fmla="*/ 3911334 w 3913029"/>
              <a:gd name="connsiteY11" fmla="*/ 6498469 h 6499333"/>
              <a:gd name="connsiteX12" fmla="*/ 3911334 w 3913029"/>
              <a:gd name="connsiteY12" fmla="*/ 6499333 h 6499333"/>
              <a:gd name="connsiteX13" fmla="*/ 3731334 w 3913029"/>
              <a:gd name="connsiteY13" fmla="*/ 6499333 h 6499333"/>
              <a:gd name="connsiteX14" fmla="*/ 3731334 w 3913029"/>
              <a:gd name="connsiteY14" fmla="*/ 6498469 h 6499333"/>
              <a:gd name="connsiteX15" fmla="*/ 180000 w 3913029"/>
              <a:gd name="connsiteY15" fmla="*/ 6498469 h 6499333"/>
              <a:gd name="connsiteX16" fmla="*/ 180000 w 3913029"/>
              <a:gd name="connsiteY16" fmla="*/ 6499333 h 6499333"/>
              <a:gd name="connsiteX17" fmla="*/ 0 w 3913029"/>
              <a:gd name="connsiteY17" fmla="*/ 6499333 h 6499333"/>
              <a:gd name="connsiteX18" fmla="*/ 0 w 3913029"/>
              <a:gd name="connsiteY18" fmla="*/ 6498469 h 6499333"/>
              <a:gd name="connsiteX19" fmla="*/ 0 w 3913029"/>
              <a:gd name="connsiteY19" fmla="*/ 6318469 h 6499333"/>
              <a:gd name="connsiteX20" fmla="*/ 0 w 3913029"/>
              <a:gd name="connsiteY20" fmla="*/ 180000 h 6499333"/>
              <a:gd name="connsiteX21" fmla="*/ 0 w 3913029"/>
              <a:gd name="connsiteY21" fmla="*/ 180000 h 649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13029" h="6499333">
                <a:moveTo>
                  <a:pt x="180000" y="180000"/>
                </a:moveTo>
                <a:lnTo>
                  <a:pt x="180000" y="6318469"/>
                </a:lnTo>
                <a:lnTo>
                  <a:pt x="3731334" y="6318469"/>
                </a:lnTo>
                <a:lnTo>
                  <a:pt x="3731334" y="180000"/>
                </a:lnTo>
                <a:close/>
                <a:moveTo>
                  <a:pt x="0" y="0"/>
                </a:moveTo>
                <a:lnTo>
                  <a:pt x="3913029" y="0"/>
                </a:lnTo>
                <a:lnTo>
                  <a:pt x="3913029" y="180000"/>
                </a:lnTo>
                <a:lnTo>
                  <a:pt x="3911334" y="180000"/>
                </a:lnTo>
                <a:lnTo>
                  <a:pt x="3911334" y="6318469"/>
                </a:lnTo>
                <a:lnTo>
                  <a:pt x="3913029" y="6318469"/>
                </a:lnTo>
                <a:lnTo>
                  <a:pt x="3913029" y="6498469"/>
                </a:lnTo>
                <a:lnTo>
                  <a:pt x="3911334" y="6498469"/>
                </a:lnTo>
                <a:lnTo>
                  <a:pt x="3911334" y="6499333"/>
                </a:lnTo>
                <a:lnTo>
                  <a:pt x="3731334" y="6499333"/>
                </a:lnTo>
                <a:lnTo>
                  <a:pt x="3731334" y="6498469"/>
                </a:lnTo>
                <a:lnTo>
                  <a:pt x="180000" y="6498469"/>
                </a:lnTo>
                <a:lnTo>
                  <a:pt x="180000" y="6499333"/>
                </a:lnTo>
                <a:lnTo>
                  <a:pt x="0" y="6499333"/>
                </a:lnTo>
                <a:lnTo>
                  <a:pt x="0" y="6498469"/>
                </a:lnTo>
                <a:lnTo>
                  <a:pt x="0" y="6318469"/>
                </a:lnTo>
                <a:lnTo>
                  <a:pt x="0" y="180000"/>
                </a:lnTo>
                <a:lnTo>
                  <a:pt x="0" y="180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4" name="Content Placeholder 7">
            <a:extLst>
              <a:ext uri="{FF2B5EF4-FFF2-40B4-BE49-F238E27FC236}">
                <a16:creationId xmlns:a16="http://schemas.microsoft.com/office/drawing/2014/main" id="{68046148-C3C4-4143-90BF-3DA8EB1FD094}"/>
              </a:ext>
            </a:extLst>
          </p:cNvPr>
          <p:cNvSpPr>
            <a:spLocks noGrp="1"/>
          </p:cNvSpPr>
          <p:nvPr>
            <p:ph sz="quarter" idx="13"/>
          </p:nvPr>
        </p:nvSpPr>
        <p:spPr>
          <a:xfrm>
            <a:off x="511176" y="1268412"/>
            <a:ext cx="7197753" cy="4897437"/>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21" name="Group 20">
            <a:extLst>
              <a:ext uri="{FF2B5EF4-FFF2-40B4-BE49-F238E27FC236}">
                <a16:creationId xmlns:a16="http://schemas.microsoft.com/office/drawing/2014/main" id="{049B0C24-814C-1040-908B-A0A3895EA50D}"/>
              </a:ext>
            </a:extLst>
          </p:cNvPr>
          <p:cNvGrpSpPr/>
          <p:nvPr userDrawn="1"/>
        </p:nvGrpSpPr>
        <p:grpSpPr>
          <a:xfrm>
            <a:off x="12087188" y="-254000"/>
            <a:ext cx="2167267" cy="2173235"/>
            <a:chOff x="12087188" y="-254000"/>
            <a:chExt cx="2167267" cy="2173235"/>
          </a:xfrm>
        </p:grpSpPr>
        <p:sp>
          <p:nvSpPr>
            <p:cNvPr id="22" name="Rectangle 21">
              <a:extLst>
                <a:ext uri="{FF2B5EF4-FFF2-40B4-BE49-F238E27FC236}">
                  <a16:creationId xmlns:a16="http://schemas.microsoft.com/office/drawing/2014/main" id="{9B8AA228-1239-7F4A-87A7-406D7279A98A}"/>
                </a:ext>
              </a:extLst>
            </p:cNvPr>
            <p:cNvSpPr/>
            <p:nvPr userDrawn="1"/>
          </p:nvSpPr>
          <p:spPr>
            <a:xfrm>
              <a:off x="12254204" y="199076"/>
              <a:ext cx="2000251" cy="172015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3" name="Rectangle 22">
              <a:extLst>
                <a:ext uri="{FF2B5EF4-FFF2-40B4-BE49-F238E27FC236}">
                  <a16:creationId xmlns:a16="http://schemas.microsoft.com/office/drawing/2014/main" id="{82E753BE-14D9-9841-9B8E-842B2AEA9B98}"/>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4" name="Right Triangle 23">
              <a:extLst>
                <a:ext uri="{FF2B5EF4-FFF2-40B4-BE49-F238E27FC236}">
                  <a16:creationId xmlns:a16="http://schemas.microsoft.com/office/drawing/2014/main" id="{EEB03640-B3DC-6141-8963-CA85ADD62A55}"/>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5" name="TextBox 24">
              <a:extLst>
                <a:ext uri="{FF2B5EF4-FFF2-40B4-BE49-F238E27FC236}">
                  <a16:creationId xmlns:a16="http://schemas.microsoft.com/office/drawing/2014/main" id="{CD041DCC-2730-F94F-8430-ACB27754D8DA}"/>
                </a:ext>
              </a:extLst>
            </p:cNvPr>
            <p:cNvSpPr txBox="1"/>
            <p:nvPr userDrawn="1"/>
          </p:nvSpPr>
          <p:spPr>
            <a:xfrm>
              <a:off x="12483865" y="-163571"/>
              <a:ext cx="1211790" cy="307777"/>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SLIDE</a:t>
              </a:r>
              <a:r>
                <a:rPr lang="en-US" sz="1400" b="0" i="0" baseline="0" dirty="0">
                  <a:solidFill>
                    <a:schemeClr val="bg1"/>
                  </a:solidFill>
                  <a:latin typeface="IBM Plex Sans Medium" panose="020B0503050203000203" pitchFamily="34" charset="0"/>
                  <a:ea typeface="Roboto" charset="0"/>
                  <a:cs typeface="Roboto" charset="0"/>
                </a:rPr>
                <a:t> TIPS</a:t>
              </a:r>
              <a:endParaRPr lang="en-US" sz="1400" b="0" i="0" dirty="0">
                <a:solidFill>
                  <a:schemeClr val="bg1"/>
                </a:solidFill>
                <a:latin typeface="IBM Plex Sans Medium" panose="020B0503050203000203" pitchFamily="34" charset="0"/>
                <a:ea typeface="Roboto" charset="0"/>
                <a:cs typeface="Roboto" charset="0"/>
              </a:endParaRPr>
            </a:p>
          </p:txBody>
        </p:sp>
        <p:sp>
          <p:nvSpPr>
            <p:cNvPr id="26" name="TextBox 25">
              <a:extLst>
                <a:ext uri="{FF2B5EF4-FFF2-40B4-BE49-F238E27FC236}">
                  <a16:creationId xmlns:a16="http://schemas.microsoft.com/office/drawing/2014/main" id="{FE3F4016-C4AF-3243-BCD6-E609952A7EF9}"/>
                </a:ext>
              </a:extLst>
            </p:cNvPr>
            <p:cNvSpPr txBox="1"/>
            <p:nvPr userDrawn="1"/>
          </p:nvSpPr>
          <p:spPr>
            <a:xfrm>
              <a:off x="12335975" y="461901"/>
              <a:ext cx="1797275" cy="1417141"/>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indent="-96838">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p:txBody>
        </p:sp>
      </p:grpSp>
      <p:grpSp>
        <p:nvGrpSpPr>
          <p:cNvPr id="27" name="Group 26">
            <a:extLst>
              <a:ext uri="{FF2B5EF4-FFF2-40B4-BE49-F238E27FC236}">
                <a16:creationId xmlns:a16="http://schemas.microsoft.com/office/drawing/2014/main" id="{D235C1CE-EAE6-9C42-B8C0-6592D849FE6E}"/>
              </a:ext>
            </a:extLst>
          </p:cNvPr>
          <p:cNvGrpSpPr/>
          <p:nvPr userDrawn="1"/>
        </p:nvGrpSpPr>
        <p:grpSpPr>
          <a:xfrm>
            <a:off x="12192000" y="-947342"/>
            <a:ext cx="2427514" cy="605550"/>
            <a:chOff x="12192000" y="-947342"/>
            <a:chExt cx="2427514" cy="605550"/>
          </a:xfrm>
        </p:grpSpPr>
        <p:sp>
          <p:nvSpPr>
            <p:cNvPr id="28" name="TextBox 27">
              <a:extLst>
                <a:ext uri="{FF2B5EF4-FFF2-40B4-BE49-F238E27FC236}">
                  <a16:creationId xmlns:a16="http://schemas.microsoft.com/office/drawing/2014/main" id="{AD5BAD28-2BC6-E645-AAF7-DE9E1B4E4F97}"/>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dirty="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After removing, click ‘X’ to exit.  </a:t>
              </a:r>
            </a:p>
          </p:txBody>
        </p:sp>
        <p:pic>
          <p:nvPicPr>
            <p:cNvPr id="29" name="Picture 28">
              <a:extLst>
                <a:ext uri="{FF2B5EF4-FFF2-40B4-BE49-F238E27FC236}">
                  <a16:creationId xmlns:a16="http://schemas.microsoft.com/office/drawing/2014/main" id="{B9E4F316-DB5E-534E-8678-2B126D6FA5B2}"/>
                </a:ext>
              </a:extLst>
            </p:cNvPr>
            <p:cNvPicPr>
              <a:picLocks noChangeAspect="1"/>
            </p:cNvPicPr>
            <p:nvPr userDrawn="1"/>
          </p:nvPicPr>
          <p:blipFill>
            <a:blip r:embed="rId2"/>
            <a:stretch>
              <a:fillRect/>
            </a:stretch>
          </p:blipFill>
          <p:spPr>
            <a:xfrm>
              <a:off x="14291128" y="-853006"/>
              <a:ext cx="328386" cy="446605"/>
            </a:xfrm>
            <a:prstGeom prst="rect">
              <a:avLst/>
            </a:prstGeom>
            <a:ln>
              <a:solidFill>
                <a:schemeClr val="accent6"/>
              </a:solidFill>
            </a:ln>
          </p:spPr>
        </p:pic>
      </p:grpSp>
      <p:sp>
        <p:nvSpPr>
          <p:cNvPr id="19" name="Colour Pillar">
            <a:extLst>
              <a:ext uri="{FF2B5EF4-FFF2-40B4-BE49-F238E27FC236}">
                <a16:creationId xmlns:a16="http://schemas.microsoft.com/office/drawing/2014/main" id="{1865E192-50E8-734E-AF8D-EE5B38F32B69}"/>
              </a:ext>
            </a:extLst>
          </p:cNvPr>
          <p:cNvSpPr/>
          <p:nvPr userDrawn="1"/>
        </p:nvSpPr>
        <p:spPr>
          <a:xfrm>
            <a:off x="11845042" y="360000"/>
            <a:ext cx="183600" cy="61380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548001355"/>
      </p:ext>
    </p:extLst>
  </p:cSld>
  <p:clrMapOvr>
    <a:masterClrMapping/>
  </p:clrMapOvr>
  <p:extLst>
    <p:ext uri="{DCECCB84-F9BA-43D5-87BE-67443E8EF086}">
      <p15:sldGuideLst xmlns:p15="http://schemas.microsoft.com/office/powerpoint/2012/main">
        <p15:guide id="3" pos="316" userDrawn="1">
          <p15:clr>
            <a:srgbClr val="FBAE40"/>
          </p15:clr>
        </p15:guide>
        <p15:guide id="4" pos="4861" userDrawn="1">
          <p15:clr>
            <a:srgbClr val="FBAE40"/>
          </p15:clr>
        </p15:guide>
        <p15:guide id="8" orient="horz" pos="3888"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005A40D6-3962-3843-866A-C5845A9048E3}"/>
              </a:ext>
            </a:extLst>
          </p:cNvPr>
          <p:cNvSpPr>
            <a:spLocks noGrp="1"/>
          </p:cNvSpPr>
          <p:nvPr>
            <p:ph type="ftr" sz="quarter" idx="10"/>
          </p:nvPr>
        </p:nvSpPr>
        <p:spPr>
          <a:xfrm>
            <a:off x="1004465" y="6304235"/>
            <a:ext cx="8156316" cy="365125"/>
          </a:xfrm>
        </p:spPr>
        <p:txBody>
          <a:bodyPr/>
          <a:lstStyle/>
          <a:p>
            <a:endParaRPr lang="en-US" dirty="0"/>
          </a:p>
        </p:txBody>
      </p:sp>
      <p:sp>
        <p:nvSpPr>
          <p:cNvPr id="4" name="Slide Number Placeholder 3">
            <a:extLst>
              <a:ext uri="{FF2B5EF4-FFF2-40B4-BE49-F238E27FC236}">
                <a16:creationId xmlns:a16="http://schemas.microsoft.com/office/drawing/2014/main" id="{018AC99A-40A8-394A-8D4C-61EB6EC27A16}"/>
              </a:ext>
            </a:extLst>
          </p:cNvPr>
          <p:cNvSpPr>
            <a:spLocks noGrp="1"/>
          </p:cNvSpPr>
          <p:nvPr>
            <p:ph type="sldNum" sz="quarter" idx="11"/>
          </p:nvPr>
        </p:nvSpPr>
        <p:spPr/>
        <p:txBody>
          <a:bodyPr/>
          <a:lstStyle/>
          <a:p>
            <a:fld id="{5B64C28E-966E-6B4A-816A-311B7D0A2E6D}" type="slidenum">
              <a:rPr lang="en-US" smtClean="0"/>
              <a:pPr/>
              <a:t>‹#›</a:t>
            </a:fld>
            <a:endParaRPr lang="en-US" dirty="0"/>
          </a:p>
        </p:txBody>
      </p:sp>
      <p:sp>
        <p:nvSpPr>
          <p:cNvPr id="30" name="Rectangle 29">
            <a:extLst>
              <a:ext uri="{FF2B5EF4-FFF2-40B4-BE49-F238E27FC236}">
                <a16:creationId xmlns:a16="http://schemas.microsoft.com/office/drawing/2014/main" id="{D5941B86-A173-6A4C-B2F0-E5F8F8FAB03D}"/>
              </a:ext>
            </a:extLst>
          </p:cNvPr>
          <p:cNvSpPr/>
          <p:nvPr userDrawn="1"/>
        </p:nvSpPr>
        <p:spPr>
          <a:xfrm>
            <a:off x="-1914524" y="1940613"/>
            <a:ext cx="1585730"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Quote area</a:t>
            </a:r>
          </a:p>
          <a:p>
            <a:pPr algn="r"/>
            <a:r>
              <a:rPr lang="en-US" sz="1100" b="1" i="0" kern="1200">
                <a:solidFill>
                  <a:schemeClr val="tx1"/>
                </a:solidFill>
                <a:latin typeface="IBM Plex Sans SemiBold" panose="020B0503050203000203" pitchFamily="34" charset="0"/>
                <a:ea typeface="+mn-ea"/>
                <a:cs typeface="+mn-cs"/>
              </a:rPr>
              <a:t>4 lines max</a:t>
            </a:r>
            <a:endParaRPr lang="en-US" sz="1100" b="1" i="0" kern="1200" dirty="0">
              <a:solidFill>
                <a:schemeClr val="tx1"/>
              </a:solidFill>
              <a:latin typeface="IBM Plex Sans SemiBold" panose="020B0503050203000203" pitchFamily="34" charset="0"/>
              <a:ea typeface="+mn-ea"/>
              <a:cs typeface="+mn-cs"/>
            </a:endParaRPr>
          </a:p>
        </p:txBody>
      </p:sp>
      <p:sp>
        <p:nvSpPr>
          <p:cNvPr id="33" name="Freeform 32">
            <a:extLst>
              <a:ext uri="{FF2B5EF4-FFF2-40B4-BE49-F238E27FC236}">
                <a16:creationId xmlns:a16="http://schemas.microsoft.com/office/drawing/2014/main" id="{FE461102-160B-E941-BE9A-9457FD743B27}"/>
              </a:ext>
            </a:extLst>
          </p:cNvPr>
          <p:cNvSpPr/>
          <p:nvPr userDrawn="1"/>
        </p:nvSpPr>
        <p:spPr>
          <a:xfrm>
            <a:off x="-279399" y="1463675"/>
            <a:ext cx="120650" cy="3149600"/>
          </a:xfrm>
          <a:custGeom>
            <a:avLst/>
            <a:gdLst>
              <a:gd name="connsiteX0" fmla="*/ 187325 w 187325"/>
              <a:gd name="connsiteY0" fmla="*/ 0 h 3140075"/>
              <a:gd name="connsiteX1" fmla="*/ 0 w 187325"/>
              <a:gd name="connsiteY1" fmla="*/ 0 h 3140075"/>
              <a:gd name="connsiteX2" fmla="*/ 0 w 187325"/>
              <a:gd name="connsiteY2" fmla="*/ 3140075 h 3140075"/>
              <a:gd name="connsiteX3" fmla="*/ 171450 w 187325"/>
              <a:gd name="connsiteY3" fmla="*/ 3140075 h 3140075"/>
            </a:gdLst>
            <a:ahLst/>
            <a:cxnLst>
              <a:cxn ang="0">
                <a:pos x="connsiteX0" y="connsiteY0"/>
              </a:cxn>
              <a:cxn ang="0">
                <a:pos x="connsiteX1" y="connsiteY1"/>
              </a:cxn>
              <a:cxn ang="0">
                <a:pos x="connsiteX2" y="connsiteY2"/>
              </a:cxn>
              <a:cxn ang="0">
                <a:pos x="connsiteX3" y="connsiteY3"/>
              </a:cxn>
            </a:cxnLst>
            <a:rect l="l" t="t" r="r" b="b"/>
            <a:pathLst>
              <a:path w="187325" h="3140075">
                <a:moveTo>
                  <a:pt x="187325" y="0"/>
                </a:moveTo>
                <a:lnTo>
                  <a:pt x="0" y="0"/>
                </a:lnTo>
                <a:lnTo>
                  <a:pt x="0" y="3140075"/>
                </a:lnTo>
                <a:lnTo>
                  <a:pt x="171450" y="3140075"/>
                </a:ln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 Placeholder 7">
            <a:extLst>
              <a:ext uri="{FF2B5EF4-FFF2-40B4-BE49-F238E27FC236}">
                <a16:creationId xmlns:a16="http://schemas.microsoft.com/office/drawing/2014/main" id="{64C0373C-6C5D-1F40-86FF-5BD9724B620D}"/>
              </a:ext>
            </a:extLst>
          </p:cNvPr>
          <p:cNvSpPr>
            <a:spLocks noGrp="1"/>
          </p:cNvSpPr>
          <p:nvPr>
            <p:ph type="body" sz="quarter" idx="13" hasCustomPrompt="1"/>
          </p:nvPr>
        </p:nvSpPr>
        <p:spPr>
          <a:xfrm>
            <a:off x="847344" y="1390650"/>
            <a:ext cx="10497312" cy="3443288"/>
          </a:xfrm>
          <a:solidFill>
            <a:schemeClr val="bg1"/>
          </a:solidFill>
        </p:spPr>
        <p:txBody>
          <a:bodyPr anchor="ctr"/>
          <a:lstStyle>
            <a:lvl1pPr algn="ctr">
              <a:defRPr sz="3600" b="0" i="0">
                <a:latin typeface="IBM Plex Serif Medium" panose="02060503050406000203" pitchFamily="18" charset="77"/>
              </a:defRPr>
            </a:lvl1pPr>
          </a:lstStyle>
          <a:p>
            <a:pPr lvl="0"/>
            <a:r>
              <a:rPr lang="en-US" dirty="0"/>
              <a:t>Click to add quote</a:t>
            </a:r>
          </a:p>
        </p:txBody>
      </p:sp>
      <p:sp>
        <p:nvSpPr>
          <p:cNvPr id="16" name="Text Placeholder 7">
            <a:extLst>
              <a:ext uri="{FF2B5EF4-FFF2-40B4-BE49-F238E27FC236}">
                <a16:creationId xmlns:a16="http://schemas.microsoft.com/office/drawing/2014/main" id="{4A35A8FC-F629-EA4D-B295-B916CFA54C35}"/>
              </a:ext>
            </a:extLst>
          </p:cNvPr>
          <p:cNvSpPr>
            <a:spLocks noGrp="1"/>
          </p:cNvSpPr>
          <p:nvPr>
            <p:ph type="body" sz="quarter" idx="14" hasCustomPrompt="1"/>
          </p:nvPr>
        </p:nvSpPr>
        <p:spPr>
          <a:xfrm>
            <a:off x="511175" y="5719865"/>
            <a:ext cx="11169650" cy="338036"/>
          </a:xfrm>
          <a:solidFill>
            <a:schemeClr val="bg1"/>
          </a:solidFill>
        </p:spPr>
        <p:txBody>
          <a:bodyPr anchor="ctr"/>
          <a:lstStyle>
            <a:lvl1pPr algn="r">
              <a:defRPr sz="1600" b="0" i="0">
                <a:latin typeface="IBM Plex Serif ExtraLight" panose="02060303050406000203" pitchFamily="18" charset="77"/>
              </a:defRPr>
            </a:lvl1pPr>
          </a:lstStyle>
          <a:p>
            <a:pPr lvl="0"/>
            <a:r>
              <a:rPr lang="en-US"/>
              <a:t>- Click to add name</a:t>
            </a:r>
            <a:endParaRPr lang="en-US" dirty="0"/>
          </a:p>
        </p:txBody>
      </p:sp>
      <p:sp>
        <p:nvSpPr>
          <p:cNvPr id="5" name="Freeform 4">
            <a:extLst>
              <a:ext uri="{FF2B5EF4-FFF2-40B4-BE49-F238E27FC236}">
                <a16:creationId xmlns:a16="http://schemas.microsoft.com/office/drawing/2014/main" id="{BB48568B-1C7F-1043-8FB4-C34722649442}"/>
              </a:ext>
            </a:extLst>
          </p:cNvPr>
          <p:cNvSpPr/>
          <p:nvPr userDrawn="1"/>
        </p:nvSpPr>
        <p:spPr>
          <a:xfrm>
            <a:off x="603504" y="877824"/>
            <a:ext cx="10991088" cy="548640"/>
          </a:xfrm>
          <a:custGeom>
            <a:avLst/>
            <a:gdLst>
              <a:gd name="connsiteX0" fmla="*/ 0 w 10991088"/>
              <a:gd name="connsiteY0" fmla="*/ 493776 h 530352"/>
              <a:gd name="connsiteX1" fmla="*/ 0 w 10991088"/>
              <a:gd name="connsiteY1" fmla="*/ 0 h 530352"/>
              <a:gd name="connsiteX2" fmla="*/ 10991088 w 10991088"/>
              <a:gd name="connsiteY2" fmla="*/ 0 h 530352"/>
              <a:gd name="connsiteX3" fmla="*/ 10991088 w 10991088"/>
              <a:gd name="connsiteY3" fmla="*/ 530352 h 530352"/>
            </a:gdLst>
            <a:ahLst/>
            <a:cxnLst>
              <a:cxn ang="0">
                <a:pos x="connsiteX0" y="connsiteY0"/>
              </a:cxn>
              <a:cxn ang="0">
                <a:pos x="connsiteX1" y="connsiteY1"/>
              </a:cxn>
              <a:cxn ang="0">
                <a:pos x="connsiteX2" y="connsiteY2"/>
              </a:cxn>
              <a:cxn ang="0">
                <a:pos x="connsiteX3" y="connsiteY3"/>
              </a:cxn>
            </a:cxnLst>
            <a:rect l="l" t="t" r="r" b="b"/>
            <a:pathLst>
              <a:path w="10991088" h="530352">
                <a:moveTo>
                  <a:pt x="0" y="493776"/>
                </a:moveTo>
                <a:lnTo>
                  <a:pt x="0" y="0"/>
                </a:lnTo>
                <a:lnTo>
                  <a:pt x="10991088" y="0"/>
                </a:lnTo>
                <a:lnTo>
                  <a:pt x="10991088" y="530352"/>
                </a:lnTo>
              </a:path>
            </a:pathLst>
          </a:custGeom>
          <a:noFill/>
          <a:ln w="152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a:extLst>
              <a:ext uri="{FF2B5EF4-FFF2-40B4-BE49-F238E27FC236}">
                <a16:creationId xmlns:a16="http://schemas.microsoft.com/office/drawing/2014/main" id="{D0FD2320-9916-B945-8520-A2418121744A}"/>
              </a:ext>
            </a:extLst>
          </p:cNvPr>
          <p:cNvSpPr/>
          <p:nvPr userDrawn="1"/>
        </p:nvSpPr>
        <p:spPr>
          <a:xfrm flipV="1">
            <a:off x="603504" y="4642485"/>
            <a:ext cx="10991088" cy="548640"/>
          </a:xfrm>
          <a:custGeom>
            <a:avLst/>
            <a:gdLst>
              <a:gd name="connsiteX0" fmla="*/ 0 w 10991088"/>
              <a:gd name="connsiteY0" fmla="*/ 493776 h 530352"/>
              <a:gd name="connsiteX1" fmla="*/ 0 w 10991088"/>
              <a:gd name="connsiteY1" fmla="*/ 0 h 530352"/>
              <a:gd name="connsiteX2" fmla="*/ 10991088 w 10991088"/>
              <a:gd name="connsiteY2" fmla="*/ 0 h 530352"/>
              <a:gd name="connsiteX3" fmla="*/ 10991088 w 10991088"/>
              <a:gd name="connsiteY3" fmla="*/ 530352 h 530352"/>
            </a:gdLst>
            <a:ahLst/>
            <a:cxnLst>
              <a:cxn ang="0">
                <a:pos x="connsiteX0" y="connsiteY0"/>
              </a:cxn>
              <a:cxn ang="0">
                <a:pos x="connsiteX1" y="connsiteY1"/>
              </a:cxn>
              <a:cxn ang="0">
                <a:pos x="connsiteX2" y="connsiteY2"/>
              </a:cxn>
              <a:cxn ang="0">
                <a:pos x="connsiteX3" y="connsiteY3"/>
              </a:cxn>
            </a:cxnLst>
            <a:rect l="l" t="t" r="r" b="b"/>
            <a:pathLst>
              <a:path w="10991088" h="530352">
                <a:moveTo>
                  <a:pt x="0" y="493776"/>
                </a:moveTo>
                <a:lnTo>
                  <a:pt x="0" y="0"/>
                </a:lnTo>
                <a:lnTo>
                  <a:pt x="10991088" y="0"/>
                </a:lnTo>
                <a:lnTo>
                  <a:pt x="10991088" y="530352"/>
                </a:lnTo>
              </a:path>
            </a:pathLst>
          </a:custGeom>
          <a:noFill/>
          <a:ln w="152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F410E56-EAA4-184C-A88F-39DBFF3B3134}"/>
              </a:ext>
            </a:extLst>
          </p:cNvPr>
          <p:cNvSpPr/>
          <p:nvPr userDrawn="1"/>
        </p:nvSpPr>
        <p:spPr>
          <a:xfrm>
            <a:off x="688881" y="0"/>
            <a:ext cx="1285929" cy="2646878"/>
          </a:xfrm>
          <a:prstGeom prst="rect">
            <a:avLst/>
          </a:prstGeom>
        </p:spPr>
        <p:txBody>
          <a:bodyPr wrap="none">
            <a:spAutoFit/>
          </a:bodyPr>
          <a:lstStyle/>
          <a:p>
            <a:r>
              <a:rPr lang="en-US" sz="16600" b="1" i="0" dirty="0">
                <a:solidFill>
                  <a:schemeClr val="accent3"/>
                </a:solidFill>
                <a:latin typeface="IBM Plex Serif" panose="02060503050406000203" pitchFamily="18" charset="77"/>
              </a:rPr>
              <a:t>“</a:t>
            </a:r>
          </a:p>
        </p:txBody>
      </p:sp>
      <p:sp>
        <p:nvSpPr>
          <p:cNvPr id="24" name="Rectangle 23">
            <a:extLst>
              <a:ext uri="{FF2B5EF4-FFF2-40B4-BE49-F238E27FC236}">
                <a16:creationId xmlns:a16="http://schemas.microsoft.com/office/drawing/2014/main" id="{01CCB49D-21BD-7E44-AE19-8BE23A6D654A}"/>
              </a:ext>
            </a:extLst>
          </p:cNvPr>
          <p:cNvSpPr/>
          <p:nvPr userDrawn="1"/>
        </p:nvSpPr>
        <p:spPr>
          <a:xfrm>
            <a:off x="10308452" y="4533255"/>
            <a:ext cx="1285929" cy="2646878"/>
          </a:xfrm>
          <a:prstGeom prst="rect">
            <a:avLst/>
          </a:prstGeom>
        </p:spPr>
        <p:txBody>
          <a:bodyPr wrap="none">
            <a:spAutoFit/>
          </a:bodyPr>
          <a:lstStyle/>
          <a:p>
            <a:r>
              <a:rPr lang="en-US" sz="16600" b="1" i="0" dirty="0">
                <a:solidFill>
                  <a:schemeClr val="accent3"/>
                </a:solidFill>
                <a:latin typeface="IBM Plex Serif" panose="02060503050406000203" pitchFamily="18" charset="77"/>
              </a:rPr>
              <a:t>”</a:t>
            </a:r>
          </a:p>
        </p:txBody>
      </p:sp>
      <p:pic>
        <p:nvPicPr>
          <p:cNvPr id="13" name="Picture 12" descr="Glendon | York University Logo">
            <a:extLst>
              <a:ext uri="{FF2B5EF4-FFF2-40B4-BE49-F238E27FC236}">
                <a16:creationId xmlns:a16="http://schemas.microsoft.com/office/drawing/2014/main" id="{0452ECE0-DA0D-A946-BB81-C8F34296C6C7}"/>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2840046305"/>
      </p:ext>
    </p:extLst>
  </p:cSld>
  <p:clrMapOvr>
    <a:masterClrMapping/>
  </p:clrMapOvr>
  <p:extLst>
    <p:ext uri="{DCECCB84-F9BA-43D5-87BE-67443E8EF086}">
      <p15:sldGuideLst xmlns:p15="http://schemas.microsoft.com/office/powerpoint/2012/main">
        <p15:guide id="3" pos="325" userDrawn="1">
          <p15:clr>
            <a:srgbClr val="FBAE40"/>
          </p15:clr>
        </p15:guide>
        <p15:guide id="4" pos="7355" userDrawn="1">
          <p15:clr>
            <a:srgbClr val="FBAE40"/>
          </p15:clr>
        </p15:guide>
        <p15:guide id="7" orient="horz" pos="867" userDrawn="1">
          <p15:clr>
            <a:srgbClr val="FBAE40"/>
          </p15:clr>
        </p15:guide>
        <p15:guide id="8" orient="horz" pos="3612" userDrawn="1">
          <p15:clr>
            <a:srgbClr val="FBAE40"/>
          </p15:clr>
        </p15:guide>
        <p15:guide id="9" orient="horz" pos="3045" userDrawn="1">
          <p15:clr>
            <a:srgbClr val="FBAE40"/>
          </p15:clr>
        </p15:guide>
        <p15:guide id="10" orient="horz" pos="3816"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Quote Layout 2">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64C0373C-6C5D-1F40-86FF-5BD9724B620D}"/>
              </a:ext>
            </a:extLst>
          </p:cNvPr>
          <p:cNvSpPr>
            <a:spLocks noGrp="1"/>
          </p:cNvSpPr>
          <p:nvPr>
            <p:ph type="body" sz="quarter" idx="13" hasCustomPrompt="1"/>
          </p:nvPr>
        </p:nvSpPr>
        <p:spPr>
          <a:xfrm>
            <a:off x="6727443" y="768858"/>
            <a:ext cx="4953381" cy="4589526"/>
          </a:xfrm>
          <a:noFill/>
        </p:spPr>
        <p:txBody>
          <a:bodyPr anchor="ctr"/>
          <a:lstStyle>
            <a:lvl1pPr algn="ctr">
              <a:defRPr sz="3600" b="0" i="0">
                <a:latin typeface="IBM Plex Serif Medium" panose="02060503050406000203" pitchFamily="18" charset="77"/>
              </a:defRPr>
            </a:lvl1pPr>
          </a:lstStyle>
          <a:p>
            <a:pPr lvl="0"/>
            <a:r>
              <a:rPr lang="en-US" dirty="0"/>
              <a:t>Click to add quote</a:t>
            </a:r>
          </a:p>
        </p:txBody>
      </p:sp>
      <p:sp>
        <p:nvSpPr>
          <p:cNvPr id="16" name="Text Placeholder 7">
            <a:extLst>
              <a:ext uri="{FF2B5EF4-FFF2-40B4-BE49-F238E27FC236}">
                <a16:creationId xmlns:a16="http://schemas.microsoft.com/office/drawing/2014/main" id="{4A35A8FC-F629-EA4D-B295-B916CFA54C35}"/>
              </a:ext>
            </a:extLst>
          </p:cNvPr>
          <p:cNvSpPr>
            <a:spLocks noGrp="1"/>
          </p:cNvSpPr>
          <p:nvPr>
            <p:ph type="body" sz="quarter" idx="14" hasCustomPrompt="1"/>
          </p:nvPr>
        </p:nvSpPr>
        <p:spPr>
          <a:xfrm>
            <a:off x="6727444" y="5734050"/>
            <a:ext cx="4953382" cy="326765"/>
          </a:xfrm>
          <a:solidFill>
            <a:schemeClr val="bg1"/>
          </a:solidFill>
        </p:spPr>
        <p:txBody>
          <a:bodyPr anchor="ctr"/>
          <a:lstStyle>
            <a:lvl1pPr algn="r">
              <a:defRPr sz="1600" b="0" i="0">
                <a:latin typeface="IBM Plex Serif ExtraLight" panose="02060303050406000203" pitchFamily="18" charset="77"/>
              </a:defRPr>
            </a:lvl1pPr>
          </a:lstStyle>
          <a:p>
            <a:pPr lvl="0"/>
            <a:r>
              <a:rPr lang="en-US"/>
              <a:t>- Click to add name</a:t>
            </a:r>
            <a:endParaRPr lang="en-US" dirty="0"/>
          </a:p>
        </p:txBody>
      </p:sp>
      <p:sp>
        <p:nvSpPr>
          <p:cNvPr id="23" name="Rectangle 22">
            <a:extLst>
              <a:ext uri="{FF2B5EF4-FFF2-40B4-BE49-F238E27FC236}">
                <a16:creationId xmlns:a16="http://schemas.microsoft.com/office/drawing/2014/main" id="{1F410E56-EAA4-184C-A88F-39DBFF3B3134}"/>
              </a:ext>
            </a:extLst>
          </p:cNvPr>
          <p:cNvSpPr/>
          <p:nvPr userDrawn="1"/>
        </p:nvSpPr>
        <p:spPr>
          <a:xfrm>
            <a:off x="6096000" y="0"/>
            <a:ext cx="1285929" cy="2646878"/>
          </a:xfrm>
          <a:prstGeom prst="rect">
            <a:avLst/>
          </a:prstGeom>
        </p:spPr>
        <p:txBody>
          <a:bodyPr wrap="none">
            <a:spAutoFit/>
          </a:bodyPr>
          <a:lstStyle/>
          <a:p>
            <a:r>
              <a:rPr lang="en-US" sz="16600" b="1" i="0" dirty="0">
                <a:solidFill>
                  <a:schemeClr val="tx2"/>
                </a:solidFill>
                <a:latin typeface="IBM Plex Serif" panose="02060503050406000203" pitchFamily="18" charset="77"/>
              </a:rPr>
              <a:t>“</a:t>
            </a:r>
          </a:p>
        </p:txBody>
      </p:sp>
      <p:sp>
        <p:nvSpPr>
          <p:cNvPr id="19" name="Freeform 18">
            <a:extLst>
              <a:ext uri="{FF2B5EF4-FFF2-40B4-BE49-F238E27FC236}">
                <a16:creationId xmlns:a16="http://schemas.microsoft.com/office/drawing/2014/main" id="{73AC0119-2425-DB42-917D-CE92E1BED7B2}"/>
              </a:ext>
            </a:extLst>
          </p:cNvPr>
          <p:cNvSpPr/>
          <p:nvPr userDrawn="1"/>
        </p:nvSpPr>
        <p:spPr>
          <a:xfrm>
            <a:off x="0" y="0"/>
            <a:ext cx="6096000" cy="6866389"/>
          </a:xfrm>
          <a:custGeom>
            <a:avLst/>
            <a:gdLst>
              <a:gd name="connsiteX0" fmla="*/ 180000 w 6096000"/>
              <a:gd name="connsiteY0" fmla="*/ 180001 h 6866389"/>
              <a:gd name="connsiteX1" fmla="*/ 180000 w 6096000"/>
              <a:gd name="connsiteY1" fmla="*/ 6686389 h 6866389"/>
              <a:gd name="connsiteX2" fmla="*/ 5916000 w 6096000"/>
              <a:gd name="connsiteY2" fmla="*/ 6686389 h 6866389"/>
              <a:gd name="connsiteX3" fmla="*/ 5916000 w 6096000"/>
              <a:gd name="connsiteY3" fmla="*/ 180001 h 6866389"/>
              <a:gd name="connsiteX4" fmla="*/ 0 w 6096000"/>
              <a:gd name="connsiteY4" fmla="*/ 0 h 6866389"/>
              <a:gd name="connsiteX5" fmla="*/ 180000 w 6096000"/>
              <a:gd name="connsiteY5" fmla="*/ 0 h 6866389"/>
              <a:gd name="connsiteX6" fmla="*/ 180000 w 6096000"/>
              <a:gd name="connsiteY6" fmla="*/ 1 h 6866389"/>
              <a:gd name="connsiteX7" fmla="*/ 5916000 w 6096000"/>
              <a:gd name="connsiteY7" fmla="*/ 1 h 6866389"/>
              <a:gd name="connsiteX8" fmla="*/ 5916000 w 6096000"/>
              <a:gd name="connsiteY8" fmla="*/ 0 h 6866389"/>
              <a:gd name="connsiteX9" fmla="*/ 6096000 w 6096000"/>
              <a:gd name="connsiteY9" fmla="*/ 0 h 6866389"/>
              <a:gd name="connsiteX10" fmla="*/ 6096000 w 6096000"/>
              <a:gd name="connsiteY10" fmla="*/ 6858000 h 6866389"/>
              <a:gd name="connsiteX11" fmla="*/ 6006096 w 6096000"/>
              <a:gd name="connsiteY11" fmla="*/ 6858000 h 6866389"/>
              <a:gd name="connsiteX12" fmla="*/ 6006096 w 6096000"/>
              <a:gd name="connsiteY12" fmla="*/ 6866389 h 6866389"/>
              <a:gd name="connsiteX13" fmla="*/ 1 w 6096000"/>
              <a:gd name="connsiteY13" fmla="*/ 6866389 h 6866389"/>
              <a:gd name="connsiteX14" fmla="*/ 1 w 6096000"/>
              <a:gd name="connsiteY14" fmla="*/ 6858000 h 6866389"/>
              <a:gd name="connsiteX15" fmla="*/ 0 w 6096000"/>
              <a:gd name="connsiteY15" fmla="*/ 6858000 h 6866389"/>
              <a:gd name="connsiteX0" fmla="*/ 180000 w 6096000"/>
              <a:gd name="connsiteY0" fmla="*/ 180001 h 6866389"/>
              <a:gd name="connsiteX1" fmla="*/ 180000 w 6096000"/>
              <a:gd name="connsiteY1" fmla="*/ 6686389 h 6866389"/>
              <a:gd name="connsiteX2" fmla="*/ 5916000 w 6096000"/>
              <a:gd name="connsiteY2" fmla="*/ 6686389 h 6866389"/>
              <a:gd name="connsiteX3" fmla="*/ 5916000 w 6096000"/>
              <a:gd name="connsiteY3" fmla="*/ 180001 h 6866389"/>
              <a:gd name="connsiteX4" fmla="*/ 180000 w 6096000"/>
              <a:gd name="connsiteY4" fmla="*/ 180001 h 6866389"/>
              <a:gd name="connsiteX5" fmla="*/ 0 w 6096000"/>
              <a:gd name="connsiteY5" fmla="*/ 0 h 6866389"/>
              <a:gd name="connsiteX6" fmla="*/ 180000 w 6096000"/>
              <a:gd name="connsiteY6" fmla="*/ 0 h 6866389"/>
              <a:gd name="connsiteX7" fmla="*/ 180000 w 6096000"/>
              <a:gd name="connsiteY7" fmla="*/ 1 h 6866389"/>
              <a:gd name="connsiteX8" fmla="*/ 5916000 w 6096000"/>
              <a:gd name="connsiteY8" fmla="*/ 1 h 6866389"/>
              <a:gd name="connsiteX9" fmla="*/ 5916000 w 6096000"/>
              <a:gd name="connsiteY9" fmla="*/ 0 h 6866389"/>
              <a:gd name="connsiteX10" fmla="*/ 6096000 w 6096000"/>
              <a:gd name="connsiteY10" fmla="*/ 0 h 6866389"/>
              <a:gd name="connsiteX11" fmla="*/ 6096000 w 6096000"/>
              <a:gd name="connsiteY11" fmla="*/ 6858000 h 6866389"/>
              <a:gd name="connsiteX12" fmla="*/ 6006096 w 6096000"/>
              <a:gd name="connsiteY12" fmla="*/ 6858000 h 6866389"/>
              <a:gd name="connsiteX13" fmla="*/ 1 w 6096000"/>
              <a:gd name="connsiteY13" fmla="*/ 6866389 h 6866389"/>
              <a:gd name="connsiteX14" fmla="*/ 1 w 6096000"/>
              <a:gd name="connsiteY14" fmla="*/ 6858000 h 6866389"/>
              <a:gd name="connsiteX15" fmla="*/ 0 w 6096000"/>
              <a:gd name="connsiteY15" fmla="*/ 6858000 h 6866389"/>
              <a:gd name="connsiteX16" fmla="*/ 0 w 6096000"/>
              <a:gd name="connsiteY16" fmla="*/ 0 h 6866389"/>
              <a:gd name="connsiteX0" fmla="*/ 180000 w 6096000"/>
              <a:gd name="connsiteY0" fmla="*/ 180001 h 6866389"/>
              <a:gd name="connsiteX1" fmla="*/ 180000 w 6096000"/>
              <a:gd name="connsiteY1" fmla="*/ 6686389 h 6866389"/>
              <a:gd name="connsiteX2" fmla="*/ 5916000 w 6096000"/>
              <a:gd name="connsiteY2" fmla="*/ 6686389 h 6866389"/>
              <a:gd name="connsiteX3" fmla="*/ 5916000 w 6096000"/>
              <a:gd name="connsiteY3" fmla="*/ 180001 h 6866389"/>
              <a:gd name="connsiteX4" fmla="*/ 180000 w 6096000"/>
              <a:gd name="connsiteY4" fmla="*/ 180001 h 6866389"/>
              <a:gd name="connsiteX5" fmla="*/ 0 w 6096000"/>
              <a:gd name="connsiteY5" fmla="*/ 0 h 6866389"/>
              <a:gd name="connsiteX6" fmla="*/ 180000 w 6096000"/>
              <a:gd name="connsiteY6" fmla="*/ 0 h 6866389"/>
              <a:gd name="connsiteX7" fmla="*/ 180000 w 6096000"/>
              <a:gd name="connsiteY7" fmla="*/ 1 h 6866389"/>
              <a:gd name="connsiteX8" fmla="*/ 5916000 w 6096000"/>
              <a:gd name="connsiteY8" fmla="*/ 1 h 6866389"/>
              <a:gd name="connsiteX9" fmla="*/ 5916000 w 6096000"/>
              <a:gd name="connsiteY9" fmla="*/ 0 h 6866389"/>
              <a:gd name="connsiteX10" fmla="*/ 6096000 w 6096000"/>
              <a:gd name="connsiteY10" fmla="*/ 0 h 6866389"/>
              <a:gd name="connsiteX11" fmla="*/ 6096000 w 6096000"/>
              <a:gd name="connsiteY11" fmla="*/ 6858000 h 6866389"/>
              <a:gd name="connsiteX12" fmla="*/ 1 w 6096000"/>
              <a:gd name="connsiteY12" fmla="*/ 6866389 h 6866389"/>
              <a:gd name="connsiteX13" fmla="*/ 1 w 6096000"/>
              <a:gd name="connsiteY13" fmla="*/ 6858000 h 6866389"/>
              <a:gd name="connsiteX14" fmla="*/ 0 w 6096000"/>
              <a:gd name="connsiteY14" fmla="*/ 6858000 h 6866389"/>
              <a:gd name="connsiteX15" fmla="*/ 0 w 6096000"/>
              <a:gd name="connsiteY15" fmla="*/ 0 h 68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096000" h="6866389">
                <a:moveTo>
                  <a:pt x="180000" y="180001"/>
                </a:moveTo>
                <a:lnTo>
                  <a:pt x="180000" y="6686389"/>
                </a:lnTo>
                <a:lnTo>
                  <a:pt x="5916000" y="6686389"/>
                </a:lnTo>
                <a:lnTo>
                  <a:pt x="5916000" y="180001"/>
                </a:lnTo>
                <a:lnTo>
                  <a:pt x="180000" y="180001"/>
                </a:lnTo>
                <a:close/>
                <a:moveTo>
                  <a:pt x="0" y="0"/>
                </a:moveTo>
                <a:lnTo>
                  <a:pt x="180000" y="0"/>
                </a:lnTo>
                <a:lnTo>
                  <a:pt x="180000" y="1"/>
                </a:lnTo>
                <a:lnTo>
                  <a:pt x="5916000" y="1"/>
                </a:lnTo>
                <a:lnTo>
                  <a:pt x="5916000" y="0"/>
                </a:lnTo>
                <a:lnTo>
                  <a:pt x="6096000" y="0"/>
                </a:lnTo>
                <a:lnTo>
                  <a:pt x="6096000" y="6858000"/>
                </a:lnTo>
                <a:lnTo>
                  <a:pt x="1" y="6866389"/>
                </a:lnTo>
                <a:lnTo>
                  <a:pt x="1" y="6858000"/>
                </a:lnTo>
                <a:lnTo>
                  <a:pt x="0" y="685800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 name="Picture Placeholder 7">
            <a:extLst>
              <a:ext uri="{FF2B5EF4-FFF2-40B4-BE49-F238E27FC236}">
                <a16:creationId xmlns:a16="http://schemas.microsoft.com/office/drawing/2014/main" id="{73AF9339-E113-EA49-B120-160ADDC548F9}"/>
              </a:ext>
            </a:extLst>
          </p:cNvPr>
          <p:cNvSpPr>
            <a:spLocks noGrp="1"/>
          </p:cNvSpPr>
          <p:nvPr>
            <p:ph type="pic" sz="quarter" idx="15" hasCustomPrompt="1"/>
          </p:nvPr>
        </p:nvSpPr>
        <p:spPr>
          <a:xfrm>
            <a:off x="177799" y="178129"/>
            <a:ext cx="5740401" cy="6511595"/>
          </a:xfrm>
          <a:prstGeom prst="rect">
            <a:avLst/>
          </a:prstGeom>
          <a:solidFill>
            <a:schemeClr val="bg1"/>
          </a:solidFill>
        </p:spPr>
        <p:txBody>
          <a:bodyPr wrap="square" rIns="36000" anchor="ctr">
            <a:noAutofit/>
          </a:bodyPr>
          <a:lstStyle>
            <a:lvl1pPr algn="ctr">
              <a:defRPr/>
            </a:lvl1pPr>
          </a:lstStyle>
          <a:p>
            <a:r>
              <a:rPr lang="en-US"/>
              <a:t>Drop photo here</a:t>
            </a:r>
            <a:br>
              <a:rPr lang="en-US"/>
            </a:br>
            <a:r>
              <a:rPr lang="en-US"/>
              <a:t>to add background photo</a:t>
            </a:r>
            <a:endParaRPr lang="en-US" dirty="0"/>
          </a:p>
        </p:txBody>
      </p:sp>
      <p:sp>
        <p:nvSpPr>
          <p:cNvPr id="24" name="Rectangle 23">
            <a:extLst>
              <a:ext uri="{FF2B5EF4-FFF2-40B4-BE49-F238E27FC236}">
                <a16:creationId xmlns:a16="http://schemas.microsoft.com/office/drawing/2014/main" id="{01CCB49D-21BD-7E44-AE19-8BE23A6D654A}"/>
              </a:ext>
            </a:extLst>
          </p:cNvPr>
          <p:cNvSpPr/>
          <p:nvPr userDrawn="1"/>
        </p:nvSpPr>
        <p:spPr>
          <a:xfrm>
            <a:off x="10760656" y="4450959"/>
            <a:ext cx="1285929" cy="2646878"/>
          </a:xfrm>
          <a:prstGeom prst="rect">
            <a:avLst/>
          </a:prstGeom>
        </p:spPr>
        <p:txBody>
          <a:bodyPr wrap="none">
            <a:spAutoFit/>
          </a:bodyPr>
          <a:lstStyle/>
          <a:p>
            <a:r>
              <a:rPr lang="en-US" sz="16600" b="1" i="0" dirty="0">
                <a:solidFill>
                  <a:schemeClr val="tx2"/>
                </a:solidFill>
                <a:latin typeface="IBM Plex Serif" panose="02060503050406000203" pitchFamily="18" charset="77"/>
              </a:rPr>
              <a:t>”</a:t>
            </a:r>
          </a:p>
        </p:txBody>
      </p:sp>
      <p:grpSp>
        <p:nvGrpSpPr>
          <p:cNvPr id="12" name="Group 11">
            <a:extLst>
              <a:ext uri="{FF2B5EF4-FFF2-40B4-BE49-F238E27FC236}">
                <a16:creationId xmlns:a16="http://schemas.microsoft.com/office/drawing/2014/main" id="{C9F41714-F924-A244-BE72-B26C0FF4E3AF}"/>
              </a:ext>
            </a:extLst>
          </p:cNvPr>
          <p:cNvGrpSpPr/>
          <p:nvPr userDrawn="1"/>
        </p:nvGrpSpPr>
        <p:grpSpPr>
          <a:xfrm>
            <a:off x="12087188" y="-254000"/>
            <a:ext cx="2167267" cy="2173235"/>
            <a:chOff x="12087188" y="-254000"/>
            <a:chExt cx="2167267" cy="2173235"/>
          </a:xfrm>
        </p:grpSpPr>
        <p:sp>
          <p:nvSpPr>
            <p:cNvPr id="13" name="Rectangle 12">
              <a:extLst>
                <a:ext uri="{FF2B5EF4-FFF2-40B4-BE49-F238E27FC236}">
                  <a16:creationId xmlns:a16="http://schemas.microsoft.com/office/drawing/2014/main" id="{CCE7BC2F-831C-944A-8470-701424192F58}"/>
                </a:ext>
              </a:extLst>
            </p:cNvPr>
            <p:cNvSpPr/>
            <p:nvPr userDrawn="1"/>
          </p:nvSpPr>
          <p:spPr>
            <a:xfrm>
              <a:off x="12254204" y="199076"/>
              <a:ext cx="2000251" cy="172015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4" name="Rectangle 13">
              <a:extLst>
                <a:ext uri="{FF2B5EF4-FFF2-40B4-BE49-F238E27FC236}">
                  <a16:creationId xmlns:a16="http://schemas.microsoft.com/office/drawing/2014/main" id="{EC01ED7C-4A2C-4B4D-9216-D8952D75E436}"/>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5" name="Right Triangle 14">
              <a:extLst>
                <a:ext uri="{FF2B5EF4-FFF2-40B4-BE49-F238E27FC236}">
                  <a16:creationId xmlns:a16="http://schemas.microsoft.com/office/drawing/2014/main" id="{B6A7134A-CEF3-FE4F-8F91-9A5C7405DA0B}"/>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7" name="TextBox 16">
              <a:extLst>
                <a:ext uri="{FF2B5EF4-FFF2-40B4-BE49-F238E27FC236}">
                  <a16:creationId xmlns:a16="http://schemas.microsoft.com/office/drawing/2014/main" id="{F6E54909-2FBE-1442-ADE2-383CA8D7C399}"/>
                </a:ext>
              </a:extLst>
            </p:cNvPr>
            <p:cNvSpPr txBox="1"/>
            <p:nvPr userDrawn="1"/>
          </p:nvSpPr>
          <p:spPr>
            <a:xfrm>
              <a:off x="12483865" y="-163571"/>
              <a:ext cx="1211790" cy="307777"/>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SLIDE</a:t>
              </a:r>
              <a:r>
                <a:rPr lang="en-US" sz="1400" b="0" i="0" baseline="0" dirty="0">
                  <a:solidFill>
                    <a:schemeClr val="bg1"/>
                  </a:solidFill>
                  <a:latin typeface="IBM Plex Sans Medium" panose="020B0503050203000203" pitchFamily="34" charset="0"/>
                  <a:ea typeface="Roboto" charset="0"/>
                  <a:cs typeface="Roboto" charset="0"/>
                </a:rPr>
                <a:t> TIPS</a:t>
              </a:r>
              <a:endParaRPr lang="en-US" sz="1400" b="0" i="0" dirty="0">
                <a:solidFill>
                  <a:schemeClr val="bg1"/>
                </a:solidFill>
                <a:latin typeface="IBM Plex Sans Medium" panose="020B0503050203000203" pitchFamily="34" charset="0"/>
                <a:ea typeface="Roboto" charset="0"/>
                <a:cs typeface="Roboto" charset="0"/>
              </a:endParaRPr>
            </a:p>
          </p:txBody>
        </p:sp>
        <p:sp>
          <p:nvSpPr>
            <p:cNvPr id="20" name="TextBox 19">
              <a:extLst>
                <a:ext uri="{FF2B5EF4-FFF2-40B4-BE49-F238E27FC236}">
                  <a16:creationId xmlns:a16="http://schemas.microsoft.com/office/drawing/2014/main" id="{4519FFAA-9F8D-794C-AE44-2E1CAF20267D}"/>
                </a:ext>
              </a:extLst>
            </p:cNvPr>
            <p:cNvSpPr txBox="1"/>
            <p:nvPr userDrawn="1"/>
          </p:nvSpPr>
          <p:spPr>
            <a:xfrm>
              <a:off x="12335975" y="461901"/>
              <a:ext cx="1797275" cy="1417141"/>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indent="-96838">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p:txBody>
        </p:sp>
      </p:grpSp>
      <p:grpSp>
        <p:nvGrpSpPr>
          <p:cNvPr id="22" name="Group 21">
            <a:extLst>
              <a:ext uri="{FF2B5EF4-FFF2-40B4-BE49-F238E27FC236}">
                <a16:creationId xmlns:a16="http://schemas.microsoft.com/office/drawing/2014/main" id="{73217B99-8742-3E46-B2BF-71FB0F5C24BD}"/>
              </a:ext>
            </a:extLst>
          </p:cNvPr>
          <p:cNvGrpSpPr/>
          <p:nvPr userDrawn="1"/>
        </p:nvGrpSpPr>
        <p:grpSpPr>
          <a:xfrm>
            <a:off x="12192000" y="-947342"/>
            <a:ext cx="2427514" cy="605550"/>
            <a:chOff x="12192000" y="-947342"/>
            <a:chExt cx="2427514" cy="605550"/>
          </a:xfrm>
        </p:grpSpPr>
        <p:sp>
          <p:nvSpPr>
            <p:cNvPr id="25" name="TextBox 24">
              <a:extLst>
                <a:ext uri="{FF2B5EF4-FFF2-40B4-BE49-F238E27FC236}">
                  <a16:creationId xmlns:a16="http://schemas.microsoft.com/office/drawing/2014/main" id="{6DDA80C0-2944-9A4D-BA36-E44D2CA04226}"/>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dirty="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After removing, click ‘X’ to exit.  </a:t>
              </a:r>
            </a:p>
          </p:txBody>
        </p:sp>
        <p:pic>
          <p:nvPicPr>
            <p:cNvPr id="26" name="Picture 25">
              <a:extLst>
                <a:ext uri="{FF2B5EF4-FFF2-40B4-BE49-F238E27FC236}">
                  <a16:creationId xmlns:a16="http://schemas.microsoft.com/office/drawing/2014/main" id="{5587CC0E-8820-D748-832A-58923F3A353E}"/>
                </a:ext>
              </a:extLst>
            </p:cNvPr>
            <p:cNvPicPr>
              <a:picLocks noChangeAspect="1"/>
            </p:cNvPicPr>
            <p:nvPr userDrawn="1"/>
          </p:nvPicPr>
          <p:blipFill>
            <a:blip r:embed="rId2"/>
            <a:stretch>
              <a:fillRect/>
            </a:stretch>
          </p:blipFill>
          <p:spPr>
            <a:xfrm>
              <a:off x="14291128" y="-853006"/>
              <a:ext cx="328386" cy="446605"/>
            </a:xfrm>
            <a:prstGeom prst="rect">
              <a:avLst/>
            </a:prstGeom>
            <a:ln>
              <a:solidFill>
                <a:schemeClr val="accent6"/>
              </a:solidFill>
            </a:ln>
          </p:spPr>
        </p:pic>
      </p:grpSp>
      <p:sp>
        <p:nvSpPr>
          <p:cNvPr id="21" name="Colour Pillar">
            <a:extLst>
              <a:ext uri="{FF2B5EF4-FFF2-40B4-BE49-F238E27FC236}">
                <a16:creationId xmlns:a16="http://schemas.microsoft.com/office/drawing/2014/main" id="{8B73D891-1430-FA47-8D6F-29D23FE013FE}"/>
              </a:ext>
            </a:extLst>
          </p:cNvPr>
          <p:cNvSpPr/>
          <p:nvPr userDrawn="1"/>
        </p:nvSpPr>
        <p:spPr>
          <a:xfrm>
            <a:off x="5918200" y="178128"/>
            <a:ext cx="176400" cy="6511595"/>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pic>
        <p:nvPicPr>
          <p:cNvPr id="27" name="Picture 26" descr="Glendon | York University Logo">
            <a:extLst>
              <a:ext uri="{FF2B5EF4-FFF2-40B4-BE49-F238E27FC236}">
                <a16:creationId xmlns:a16="http://schemas.microsoft.com/office/drawing/2014/main" id="{D108BE56-CEB7-2F42-A5B2-1C36CF32764A}"/>
              </a:ext>
            </a:extLst>
          </p:cNvPr>
          <p:cNvPicPr>
            <a:picLocks noChangeAspect="1"/>
          </p:cNvPicPr>
          <p:nvPr userDrawn="1"/>
        </p:nvPicPr>
        <p:blipFill>
          <a:blip r:embed="rId3"/>
          <a:srcRect/>
          <a:stretch/>
        </p:blipFill>
        <p:spPr>
          <a:xfrm>
            <a:off x="9531740" y="6376449"/>
            <a:ext cx="2433600" cy="264881"/>
          </a:xfrm>
          <a:prstGeom prst="rect">
            <a:avLst/>
          </a:prstGeom>
        </p:spPr>
      </p:pic>
    </p:spTree>
    <p:extLst>
      <p:ext uri="{BB962C8B-B14F-4D97-AF65-F5344CB8AC3E}">
        <p14:creationId xmlns:p14="http://schemas.microsoft.com/office/powerpoint/2010/main" val="3884057878"/>
      </p:ext>
    </p:extLst>
  </p:cSld>
  <p:clrMapOvr>
    <a:masterClrMapping/>
  </p:clrMapOvr>
  <p:extLst>
    <p:ext uri="{DCECCB84-F9BA-43D5-87BE-67443E8EF086}">
      <p15:sldGuideLst xmlns:p15="http://schemas.microsoft.com/office/powerpoint/2012/main">
        <p15:guide id="4" pos="7363" userDrawn="1">
          <p15:clr>
            <a:srgbClr val="FBAE40"/>
          </p15:clr>
        </p15:guide>
        <p15:guide id="7" orient="horz" pos="3612" userDrawn="1">
          <p15:clr>
            <a:srgbClr val="FBAE40"/>
          </p15:clr>
        </p15:guide>
        <p15:guide id="8" orient="horz" pos="3816" userDrawn="1">
          <p15:clr>
            <a:srgbClr val="FBAE40"/>
          </p15:clr>
        </p15:guide>
        <p15:guide id="9" orient="horz" pos="482" userDrawn="1">
          <p15:clr>
            <a:srgbClr val="FBAE40"/>
          </p15:clr>
        </p15:guide>
        <p15:guide id="10" pos="4226"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tyle 2">
    <p:bg>
      <p:bgPr>
        <a:solidFill>
          <a:schemeClr val="accent1"/>
        </a:solidFill>
        <a:effectLst/>
      </p:bgPr>
    </p:bg>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027E5C04-A6BF-204B-B6E3-68227002AE82}"/>
              </a:ext>
            </a:extLst>
          </p:cNvPr>
          <p:cNvSpPr/>
          <p:nvPr userDrawn="1"/>
        </p:nvSpPr>
        <p:spPr>
          <a:xfrm>
            <a:off x="-1" y="1"/>
            <a:ext cx="12192002" cy="6858000"/>
          </a:xfrm>
          <a:custGeom>
            <a:avLst/>
            <a:gdLst>
              <a:gd name="connsiteX0" fmla="*/ 360001 w 12192002"/>
              <a:gd name="connsiteY0" fmla="*/ 360000 h 6858000"/>
              <a:gd name="connsiteX1" fmla="*/ 360001 w 12192002"/>
              <a:gd name="connsiteY1" fmla="*/ 6497999 h 6858000"/>
              <a:gd name="connsiteX2" fmla="*/ 11832001 w 12192002"/>
              <a:gd name="connsiteY2" fmla="*/ 6497999 h 6858000"/>
              <a:gd name="connsiteX3" fmla="*/ 11832001 w 12192002"/>
              <a:gd name="connsiteY3" fmla="*/ 360000 h 6858000"/>
              <a:gd name="connsiteX4" fmla="*/ 1 w 12192002"/>
              <a:gd name="connsiteY4" fmla="*/ 0 h 6858000"/>
              <a:gd name="connsiteX5" fmla="*/ 360001 w 12192002"/>
              <a:gd name="connsiteY5" fmla="*/ 0 h 6858000"/>
              <a:gd name="connsiteX6" fmla="*/ 360001 w 12192002"/>
              <a:gd name="connsiteY6" fmla="*/ 0 h 6858000"/>
              <a:gd name="connsiteX7" fmla="*/ 11832001 w 12192002"/>
              <a:gd name="connsiteY7" fmla="*/ 0 h 6858000"/>
              <a:gd name="connsiteX8" fmla="*/ 12192001 w 12192002"/>
              <a:gd name="connsiteY8" fmla="*/ 0 h 6858000"/>
              <a:gd name="connsiteX9" fmla="*/ 12192002 w 12192002"/>
              <a:gd name="connsiteY9" fmla="*/ 0 h 6858000"/>
              <a:gd name="connsiteX10" fmla="*/ 12192002 w 12192002"/>
              <a:gd name="connsiteY10" fmla="*/ 360000 h 6858000"/>
              <a:gd name="connsiteX11" fmla="*/ 12192001 w 12192002"/>
              <a:gd name="connsiteY11" fmla="*/ 360000 h 6858000"/>
              <a:gd name="connsiteX12" fmla="*/ 12192001 w 12192002"/>
              <a:gd name="connsiteY12" fmla="*/ 6497999 h 6858000"/>
              <a:gd name="connsiteX13" fmla="*/ 12192002 w 12192002"/>
              <a:gd name="connsiteY13" fmla="*/ 6497999 h 6858000"/>
              <a:gd name="connsiteX14" fmla="*/ 12192002 w 12192002"/>
              <a:gd name="connsiteY14" fmla="*/ 6857999 h 6858000"/>
              <a:gd name="connsiteX15" fmla="*/ 12192001 w 12192002"/>
              <a:gd name="connsiteY15" fmla="*/ 6857999 h 6858000"/>
              <a:gd name="connsiteX16" fmla="*/ 12192001 w 12192002"/>
              <a:gd name="connsiteY16" fmla="*/ 6858000 h 6858000"/>
              <a:gd name="connsiteX17" fmla="*/ 11832001 w 12192002"/>
              <a:gd name="connsiteY17" fmla="*/ 6858000 h 6858000"/>
              <a:gd name="connsiteX18" fmla="*/ 11832001 w 12192002"/>
              <a:gd name="connsiteY18" fmla="*/ 6857999 h 6858000"/>
              <a:gd name="connsiteX19" fmla="*/ 360001 w 12192002"/>
              <a:gd name="connsiteY19" fmla="*/ 6857999 h 6858000"/>
              <a:gd name="connsiteX20" fmla="*/ 360001 w 12192002"/>
              <a:gd name="connsiteY20" fmla="*/ 6858000 h 6858000"/>
              <a:gd name="connsiteX21" fmla="*/ 1 w 12192002"/>
              <a:gd name="connsiteY21" fmla="*/ 6858000 h 6858000"/>
              <a:gd name="connsiteX22" fmla="*/ 1 w 12192002"/>
              <a:gd name="connsiteY22" fmla="*/ 6857999 h 6858000"/>
              <a:gd name="connsiteX23" fmla="*/ 0 w 12192002"/>
              <a:gd name="connsiteY23" fmla="*/ 6857999 h 6858000"/>
              <a:gd name="connsiteX24" fmla="*/ 0 w 12192002"/>
              <a:gd name="connsiteY24" fmla="*/ 6497999 h 6858000"/>
              <a:gd name="connsiteX25" fmla="*/ 1 w 12192002"/>
              <a:gd name="connsiteY25" fmla="*/ 6497999 h 6858000"/>
              <a:gd name="connsiteX26" fmla="*/ 1 w 12192002"/>
              <a:gd name="connsiteY26" fmla="*/ 360000 h 6858000"/>
              <a:gd name="connsiteX27" fmla="*/ 0 w 12192002"/>
              <a:gd name="connsiteY27" fmla="*/ 360000 h 6858000"/>
              <a:gd name="connsiteX28" fmla="*/ 0 w 12192002"/>
              <a:gd name="connsiteY28" fmla="*/ 0 h 6858000"/>
              <a:gd name="connsiteX29" fmla="*/ 1 w 12192002"/>
              <a:gd name="connsiteY29"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192002" h="6858000">
                <a:moveTo>
                  <a:pt x="360001" y="360000"/>
                </a:moveTo>
                <a:lnTo>
                  <a:pt x="360001" y="6497999"/>
                </a:lnTo>
                <a:lnTo>
                  <a:pt x="11832001" y="6497999"/>
                </a:lnTo>
                <a:lnTo>
                  <a:pt x="11832001" y="360000"/>
                </a:lnTo>
                <a:close/>
                <a:moveTo>
                  <a:pt x="1" y="0"/>
                </a:moveTo>
                <a:lnTo>
                  <a:pt x="360001" y="0"/>
                </a:lnTo>
                <a:lnTo>
                  <a:pt x="360001" y="0"/>
                </a:lnTo>
                <a:lnTo>
                  <a:pt x="11832001" y="0"/>
                </a:lnTo>
                <a:lnTo>
                  <a:pt x="12192001" y="0"/>
                </a:lnTo>
                <a:lnTo>
                  <a:pt x="12192002" y="0"/>
                </a:lnTo>
                <a:lnTo>
                  <a:pt x="12192002" y="360000"/>
                </a:lnTo>
                <a:lnTo>
                  <a:pt x="12192001" y="360000"/>
                </a:lnTo>
                <a:lnTo>
                  <a:pt x="12192001" y="6497999"/>
                </a:lnTo>
                <a:lnTo>
                  <a:pt x="12192002" y="6497999"/>
                </a:lnTo>
                <a:lnTo>
                  <a:pt x="12192002" y="6857999"/>
                </a:lnTo>
                <a:lnTo>
                  <a:pt x="12192001" y="6857999"/>
                </a:lnTo>
                <a:lnTo>
                  <a:pt x="12192001" y="6858000"/>
                </a:lnTo>
                <a:lnTo>
                  <a:pt x="11832001" y="6858000"/>
                </a:lnTo>
                <a:lnTo>
                  <a:pt x="11832001" y="6857999"/>
                </a:lnTo>
                <a:lnTo>
                  <a:pt x="360001" y="6857999"/>
                </a:lnTo>
                <a:lnTo>
                  <a:pt x="360001" y="6858000"/>
                </a:lnTo>
                <a:lnTo>
                  <a:pt x="1" y="6858000"/>
                </a:lnTo>
                <a:lnTo>
                  <a:pt x="1" y="6857999"/>
                </a:lnTo>
                <a:lnTo>
                  <a:pt x="0" y="6857999"/>
                </a:lnTo>
                <a:lnTo>
                  <a:pt x="0" y="6497999"/>
                </a:lnTo>
                <a:lnTo>
                  <a:pt x="1" y="6497999"/>
                </a:lnTo>
                <a:lnTo>
                  <a:pt x="1" y="360000"/>
                </a:lnTo>
                <a:lnTo>
                  <a:pt x="0" y="360000"/>
                </a:lnTo>
                <a:lnTo>
                  <a:pt x="0" y="0"/>
                </a:lnTo>
                <a:lnTo>
                  <a:pt x="1"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 name="Rectangle 6">
            <a:extLst>
              <a:ext uri="{FF2B5EF4-FFF2-40B4-BE49-F238E27FC236}">
                <a16:creationId xmlns:a16="http://schemas.microsoft.com/office/drawing/2014/main" id="{475EFF4A-70A8-9248-B4BA-E3DED7A31700}"/>
              </a:ext>
            </a:extLst>
          </p:cNvPr>
          <p:cNvSpPr/>
          <p:nvPr userDrawn="1"/>
        </p:nvSpPr>
        <p:spPr>
          <a:xfrm>
            <a:off x="-1607336" y="146187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dirty="0">
                <a:solidFill>
                  <a:schemeClr val="tx1"/>
                </a:solidFill>
                <a:latin typeface="IBM Plex Sans" panose="020B0503050203000203" pitchFamily="34" charset="0"/>
              </a:rPr>
              <a:t>Presentation title</a:t>
            </a:r>
          </a:p>
          <a:p>
            <a:pPr algn="r"/>
            <a:r>
              <a:rPr lang="en-US" sz="1100" b="1" i="0" kern="1200" dirty="0">
                <a:solidFill>
                  <a:schemeClr val="tx1"/>
                </a:solidFill>
                <a:latin typeface="IBM Plex Sans SemiBold" panose="020B0503050203000203" pitchFamily="34" charset="0"/>
                <a:ea typeface="+mn-ea"/>
                <a:cs typeface="+mn-cs"/>
              </a:rPr>
              <a:t>4 lines max</a:t>
            </a:r>
          </a:p>
        </p:txBody>
      </p:sp>
      <p:sp>
        <p:nvSpPr>
          <p:cNvPr id="16" name="Rectangle 15">
            <a:extLst>
              <a:ext uri="{FF2B5EF4-FFF2-40B4-BE49-F238E27FC236}">
                <a16:creationId xmlns:a16="http://schemas.microsoft.com/office/drawing/2014/main" id="{DB5AEFE7-B037-6846-9200-FA1D40FA2490}"/>
              </a:ext>
            </a:extLst>
          </p:cNvPr>
          <p:cNvSpPr/>
          <p:nvPr userDrawn="1"/>
        </p:nvSpPr>
        <p:spPr>
          <a:xfrm>
            <a:off x="-1607336" y="3654952"/>
            <a:ext cx="1278541" cy="6115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Subtitle</a:t>
            </a:r>
          </a:p>
          <a:p>
            <a:pPr algn="r"/>
            <a:r>
              <a:rPr lang="en-US" sz="1100" b="1" i="0">
                <a:solidFill>
                  <a:schemeClr val="tx1"/>
                </a:solidFill>
                <a:latin typeface="IBM Plex Sans SemiBold" panose="020B0503050203000203" pitchFamily="34" charset="0"/>
              </a:rPr>
              <a:t>2 lines max</a:t>
            </a:r>
            <a:endParaRPr lang="en-US" sz="1100" b="1" i="0" dirty="0">
              <a:solidFill>
                <a:schemeClr val="tx1"/>
              </a:solidFill>
              <a:latin typeface="IBM Plex Sans SemiBold" panose="020B0503050203000203" pitchFamily="34" charset="0"/>
            </a:endParaRPr>
          </a:p>
        </p:txBody>
      </p:sp>
      <p:sp>
        <p:nvSpPr>
          <p:cNvPr id="9" name="Left Bracket 8">
            <a:extLst>
              <a:ext uri="{FF2B5EF4-FFF2-40B4-BE49-F238E27FC236}">
                <a16:creationId xmlns:a16="http://schemas.microsoft.com/office/drawing/2014/main" id="{120EEB4F-ABEE-814D-8EF3-50DC5B4DAC66}"/>
              </a:ext>
            </a:extLst>
          </p:cNvPr>
          <p:cNvSpPr/>
          <p:nvPr userDrawn="1"/>
        </p:nvSpPr>
        <p:spPr>
          <a:xfrm>
            <a:off x="-282633" y="1463040"/>
            <a:ext cx="133004" cy="2194560"/>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9" name="Left Bracket 18">
            <a:extLst>
              <a:ext uri="{FF2B5EF4-FFF2-40B4-BE49-F238E27FC236}">
                <a16:creationId xmlns:a16="http://schemas.microsoft.com/office/drawing/2014/main" id="{E87ECFFE-7F36-694E-8F11-4253B1666900}"/>
              </a:ext>
            </a:extLst>
          </p:cNvPr>
          <p:cNvSpPr/>
          <p:nvPr userDrawn="1"/>
        </p:nvSpPr>
        <p:spPr>
          <a:xfrm>
            <a:off x="-282633" y="3684494"/>
            <a:ext cx="130233" cy="576844"/>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5" name="Picture Placeholder 44">
            <a:extLst>
              <a:ext uri="{FF2B5EF4-FFF2-40B4-BE49-F238E27FC236}">
                <a16:creationId xmlns:a16="http://schemas.microsoft.com/office/drawing/2014/main" id="{F5BD97B7-13A7-B84E-93C8-BAEDDB323CA9}"/>
              </a:ext>
            </a:extLst>
          </p:cNvPr>
          <p:cNvSpPr>
            <a:spLocks noGrp="1"/>
          </p:cNvSpPr>
          <p:nvPr>
            <p:ph type="pic" sz="quarter" idx="15" hasCustomPrompt="1"/>
          </p:nvPr>
        </p:nvSpPr>
        <p:spPr>
          <a:xfrm>
            <a:off x="355599" y="355922"/>
            <a:ext cx="11485301" cy="6146157"/>
          </a:xfrm>
          <a:custGeom>
            <a:avLst/>
            <a:gdLst>
              <a:gd name="connsiteX0" fmla="*/ 0 w 11485301"/>
              <a:gd name="connsiteY0" fmla="*/ 0 h 6146157"/>
              <a:gd name="connsiteX1" fmla="*/ 11485301 w 11485301"/>
              <a:gd name="connsiteY1" fmla="*/ 0 h 6146157"/>
              <a:gd name="connsiteX2" fmla="*/ 11485301 w 11485301"/>
              <a:gd name="connsiteY2" fmla="*/ 733078 h 6146157"/>
              <a:gd name="connsiteX3" fmla="*/ 6816166 w 11485301"/>
              <a:gd name="connsiteY3" fmla="*/ 733078 h 6146157"/>
              <a:gd name="connsiteX4" fmla="*/ 6816166 w 11485301"/>
              <a:gd name="connsiteY4" fmla="*/ 5413078 h 6146157"/>
              <a:gd name="connsiteX5" fmla="*/ 11485301 w 11485301"/>
              <a:gd name="connsiteY5" fmla="*/ 5413078 h 6146157"/>
              <a:gd name="connsiteX6" fmla="*/ 11485301 w 11485301"/>
              <a:gd name="connsiteY6" fmla="*/ 6146157 h 6146157"/>
              <a:gd name="connsiteX7" fmla="*/ 0 w 11485301"/>
              <a:gd name="connsiteY7" fmla="*/ 6146157 h 6146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485301" h="6146157">
                <a:moveTo>
                  <a:pt x="0" y="0"/>
                </a:moveTo>
                <a:lnTo>
                  <a:pt x="11485301" y="0"/>
                </a:lnTo>
                <a:lnTo>
                  <a:pt x="11485301" y="733078"/>
                </a:lnTo>
                <a:lnTo>
                  <a:pt x="6816166" y="733078"/>
                </a:lnTo>
                <a:lnTo>
                  <a:pt x="6816166" y="5413078"/>
                </a:lnTo>
                <a:lnTo>
                  <a:pt x="11485301" y="5413078"/>
                </a:lnTo>
                <a:lnTo>
                  <a:pt x="11485301" y="6146157"/>
                </a:lnTo>
                <a:lnTo>
                  <a:pt x="0" y="6146157"/>
                </a:lnTo>
                <a:close/>
              </a:path>
            </a:pathLst>
          </a:custGeom>
          <a:solidFill>
            <a:schemeClr val="bg1"/>
          </a:solidFill>
        </p:spPr>
        <p:txBody>
          <a:bodyPr wrap="square" lIns="288000" rIns="288000" anchor="ctr">
            <a:noAutofit/>
          </a:bodyPr>
          <a:lstStyle>
            <a:lvl1pPr algn="l">
              <a:defRPr/>
            </a:lvl1pPr>
          </a:lstStyle>
          <a:p>
            <a:r>
              <a:rPr lang="en-US" dirty="0"/>
              <a:t>Drop photo here to add background photo</a:t>
            </a:r>
          </a:p>
        </p:txBody>
      </p:sp>
      <p:sp>
        <p:nvSpPr>
          <p:cNvPr id="40" name="Text Placeholder 12">
            <a:extLst>
              <a:ext uri="{FF2B5EF4-FFF2-40B4-BE49-F238E27FC236}">
                <a16:creationId xmlns:a16="http://schemas.microsoft.com/office/drawing/2014/main" id="{7B592B49-0EC0-A743-96BA-8989B7B85375}"/>
              </a:ext>
            </a:extLst>
          </p:cNvPr>
          <p:cNvSpPr>
            <a:spLocks noGrp="1"/>
          </p:cNvSpPr>
          <p:nvPr>
            <p:ph type="body" sz="quarter" idx="10" hasCustomPrompt="1"/>
          </p:nvPr>
        </p:nvSpPr>
        <p:spPr>
          <a:xfrm>
            <a:off x="7534759" y="1470660"/>
            <a:ext cx="4301133" cy="2186940"/>
          </a:xfrm>
          <a:solidFill>
            <a:schemeClr val="accent1"/>
          </a:solidFill>
          <a:ln>
            <a:noFill/>
          </a:ln>
        </p:spPr>
        <p:txBody>
          <a:bodyPr lIns="0" tIns="36000" rIns="72000" bIns="0" anchor="b">
            <a:noAutofit/>
          </a:bodyPr>
          <a:lstStyle>
            <a:lvl1pPr>
              <a:lnSpc>
                <a:spcPct val="90000"/>
              </a:lnSpc>
              <a:spcBef>
                <a:spcPts val="0"/>
              </a:spcBef>
              <a:defRPr sz="4000" b="1" i="0">
                <a:solidFill>
                  <a:schemeClr val="bg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dirty="0"/>
              <a:t>Click to Add Presentation Title</a:t>
            </a:r>
          </a:p>
        </p:txBody>
      </p:sp>
      <p:cxnSp>
        <p:nvCxnSpPr>
          <p:cNvPr id="42" name="Straight Connector 41">
            <a:extLst>
              <a:ext uri="{FF2B5EF4-FFF2-40B4-BE49-F238E27FC236}">
                <a16:creationId xmlns:a16="http://schemas.microsoft.com/office/drawing/2014/main" id="{3A2D2F57-8905-8542-879D-5BEC70B9E59B}"/>
              </a:ext>
            </a:extLst>
          </p:cNvPr>
          <p:cNvCxnSpPr>
            <a:cxnSpLocks/>
          </p:cNvCxnSpPr>
          <p:nvPr userDrawn="1"/>
        </p:nvCxnSpPr>
        <p:spPr>
          <a:xfrm>
            <a:off x="7524313" y="4804806"/>
            <a:ext cx="4317167"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43" name="Text Placeholder 12">
            <a:extLst>
              <a:ext uri="{FF2B5EF4-FFF2-40B4-BE49-F238E27FC236}">
                <a16:creationId xmlns:a16="http://schemas.microsoft.com/office/drawing/2014/main" id="{63748CCE-26B5-5D41-89FB-59B42FBB7DB2}"/>
              </a:ext>
            </a:extLst>
          </p:cNvPr>
          <p:cNvSpPr>
            <a:spLocks noGrp="1"/>
          </p:cNvSpPr>
          <p:nvPr>
            <p:ph type="body" sz="quarter" idx="13" hasCustomPrompt="1"/>
          </p:nvPr>
        </p:nvSpPr>
        <p:spPr>
          <a:xfrm>
            <a:off x="7534759" y="4301625"/>
            <a:ext cx="4301133" cy="315212"/>
          </a:xfrm>
          <a:solidFill>
            <a:schemeClr val="accent1"/>
          </a:solidFill>
          <a:ln>
            <a:noFill/>
          </a:ln>
        </p:spPr>
        <p:txBody>
          <a:bodyPr lIns="0" tIns="0" rIns="180000" bIns="0" anchor="b">
            <a:noAutofit/>
          </a:bodyPr>
          <a:lstStyle>
            <a:lvl1pPr>
              <a:defRPr sz="1200" b="1" i="0" cap="all" baseline="0">
                <a:solidFill>
                  <a:schemeClr val="bg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a:t>Presenter name</a:t>
            </a:r>
            <a:endParaRPr lang="en-US" dirty="0"/>
          </a:p>
        </p:txBody>
      </p:sp>
      <p:sp>
        <p:nvSpPr>
          <p:cNvPr id="44" name="Text Placeholder 12">
            <a:extLst>
              <a:ext uri="{FF2B5EF4-FFF2-40B4-BE49-F238E27FC236}">
                <a16:creationId xmlns:a16="http://schemas.microsoft.com/office/drawing/2014/main" id="{67A70469-0018-424E-A184-7DA2CDC0F6CF}"/>
              </a:ext>
            </a:extLst>
          </p:cNvPr>
          <p:cNvSpPr>
            <a:spLocks noGrp="1"/>
          </p:cNvSpPr>
          <p:nvPr>
            <p:ph type="body" sz="quarter" idx="14" hasCustomPrompt="1"/>
          </p:nvPr>
        </p:nvSpPr>
        <p:spPr>
          <a:xfrm>
            <a:off x="7534759" y="3665115"/>
            <a:ext cx="4301133" cy="631755"/>
          </a:xfrm>
          <a:solidFill>
            <a:schemeClr val="accent1"/>
          </a:solidFill>
          <a:ln>
            <a:noFill/>
          </a:ln>
        </p:spPr>
        <p:txBody>
          <a:bodyPr lIns="0" tIns="72000" rIns="180000" bIns="0" anchor="t">
            <a:noAutofit/>
          </a:bodyPr>
          <a:lstStyle>
            <a:lvl1pPr>
              <a:lnSpc>
                <a:spcPct val="100000"/>
              </a:lnSpc>
              <a:spcBef>
                <a:spcPts val="0"/>
              </a:spcBef>
              <a:defRPr sz="1600" b="0" i="0" cap="none" baseline="0">
                <a:solidFill>
                  <a:schemeClr val="bg1"/>
                </a:solidFill>
                <a:latin typeface="IBM Plex Sans Light" panose="020B04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dirty="0"/>
              <a:t>Presentation subtitle</a:t>
            </a:r>
          </a:p>
        </p:txBody>
      </p:sp>
      <p:pic>
        <p:nvPicPr>
          <p:cNvPr id="46" name="Picture Placeholder 9" descr="Glendon | York University Logo">
            <a:extLst>
              <a:ext uri="{FF2B5EF4-FFF2-40B4-BE49-F238E27FC236}">
                <a16:creationId xmlns:a16="http://schemas.microsoft.com/office/drawing/2014/main" id="{EAFBF119-0909-5F4E-9C66-1F58D0992556}"/>
              </a:ext>
            </a:extLst>
          </p:cNvPr>
          <p:cNvPicPr>
            <a:picLocks noChangeAspect="1"/>
          </p:cNvPicPr>
          <p:nvPr userDrawn="1"/>
        </p:nvPicPr>
        <p:blipFill>
          <a:blip r:embed="rId2"/>
          <a:srcRect/>
          <a:stretch/>
        </p:blipFill>
        <p:spPr>
          <a:xfrm>
            <a:off x="7524313" y="5072371"/>
            <a:ext cx="3200000" cy="348299"/>
          </a:xfrm>
          <a:prstGeom prst="rect">
            <a:avLst/>
          </a:prstGeom>
        </p:spPr>
      </p:pic>
      <p:grpSp>
        <p:nvGrpSpPr>
          <p:cNvPr id="47" name="Group 46">
            <a:extLst>
              <a:ext uri="{FF2B5EF4-FFF2-40B4-BE49-F238E27FC236}">
                <a16:creationId xmlns:a16="http://schemas.microsoft.com/office/drawing/2014/main" id="{2C59785A-1C5B-764B-93A8-66D735988470}"/>
              </a:ext>
            </a:extLst>
          </p:cNvPr>
          <p:cNvGrpSpPr/>
          <p:nvPr userDrawn="1"/>
        </p:nvGrpSpPr>
        <p:grpSpPr>
          <a:xfrm>
            <a:off x="12065000" y="-947342"/>
            <a:ext cx="2554514" cy="8075345"/>
            <a:chOff x="12065000" y="-947342"/>
            <a:chExt cx="2554514" cy="8075345"/>
          </a:xfrm>
        </p:grpSpPr>
        <p:grpSp>
          <p:nvGrpSpPr>
            <p:cNvPr id="48" name="Group 47">
              <a:extLst>
                <a:ext uri="{FF2B5EF4-FFF2-40B4-BE49-F238E27FC236}">
                  <a16:creationId xmlns:a16="http://schemas.microsoft.com/office/drawing/2014/main" id="{2F629B9F-C43A-5647-9209-DD7D8BD59E95}"/>
                </a:ext>
              </a:extLst>
            </p:cNvPr>
            <p:cNvGrpSpPr/>
            <p:nvPr userDrawn="1"/>
          </p:nvGrpSpPr>
          <p:grpSpPr>
            <a:xfrm>
              <a:off x="12192000" y="-947342"/>
              <a:ext cx="2427514" cy="605550"/>
              <a:chOff x="12192000" y="-947342"/>
              <a:chExt cx="2427514" cy="605550"/>
            </a:xfrm>
          </p:grpSpPr>
          <p:sp>
            <p:nvSpPr>
              <p:cNvPr id="95" name="TextBox 94">
                <a:extLst>
                  <a:ext uri="{FF2B5EF4-FFF2-40B4-BE49-F238E27FC236}">
                    <a16:creationId xmlns:a16="http://schemas.microsoft.com/office/drawing/2014/main" id="{C7533273-0AA0-464F-A55E-0338B5F7E6C6}"/>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dirty="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After removing, click ‘X’ to exit.  </a:t>
                </a:r>
              </a:p>
            </p:txBody>
          </p:sp>
          <p:pic>
            <p:nvPicPr>
              <p:cNvPr id="96" name="Picture 95">
                <a:extLst>
                  <a:ext uri="{FF2B5EF4-FFF2-40B4-BE49-F238E27FC236}">
                    <a16:creationId xmlns:a16="http://schemas.microsoft.com/office/drawing/2014/main" id="{DE6702FB-8ECF-D04C-BACA-6D312950589F}"/>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grpSp>
          <p:nvGrpSpPr>
            <p:cNvPr id="49" name="Group 48">
              <a:extLst>
                <a:ext uri="{FF2B5EF4-FFF2-40B4-BE49-F238E27FC236}">
                  <a16:creationId xmlns:a16="http://schemas.microsoft.com/office/drawing/2014/main" id="{74B5BA0F-BDF2-914C-9D85-BA2C1EC53C7F}"/>
                </a:ext>
              </a:extLst>
            </p:cNvPr>
            <p:cNvGrpSpPr/>
            <p:nvPr userDrawn="1"/>
          </p:nvGrpSpPr>
          <p:grpSpPr>
            <a:xfrm>
              <a:off x="12065000" y="-254000"/>
              <a:ext cx="2171700" cy="3007249"/>
              <a:chOff x="12115800" y="0"/>
              <a:chExt cx="2171700" cy="3007249"/>
            </a:xfrm>
          </p:grpSpPr>
          <p:sp>
            <p:nvSpPr>
              <p:cNvPr id="61" name="Rectangle 60">
                <a:extLst>
                  <a:ext uri="{FF2B5EF4-FFF2-40B4-BE49-F238E27FC236}">
                    <a16:creationId xmlns:a16="http://schemas.microsoft.com/office/drawing/2014/main" id="{81E36A2B-5807-844B-8A14-CEC40A0B8CBC}"/>
                  </a:ext>
                </a:extLst>
              </p:cNvPr>
              <p:cNvSpPr/>
              <p:nvPr userDrawn="1"/>
            </p:nvSpPr>
            <p:spPr>
              <a:xfrm>
                <a:off x="12287249" y="453077"/>
                <a:ext cx="2000251" cy="25541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62" name="Rectangle 61">
                <a:extLst>
                  <a:ext uri="{FF2B5EF4-FFF2-40B4-BE49-F238E27FC236}">
                    <a16:creationId xmlns:a16="http://schemas.microsoft.com/office/drawing/2014/main" id="{E190AD73-9D71-9B40-8E02-8678C77ACDCE}"/>
                  </a:ext>
                </a:extLst>
              </p:cNvPr>
              <p:cNvSpPr/>
              <p:nvPr userDrawn="1"/>
            </p:nvSpPr>
            <p:spPr>
              <a:xfrm>
                <a:off x="12287249" y="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63" name="Right Triangle 62">
                <a:extLst>
                  <a:ext uri="{FF2B5EF4-FFF2-40B4-BE49-F238E27FC236}">
                    <a16:creationId xmlns:a16="http://schemas.microsoft.com/office/drawing/2014/main" id="{C25DC632-F831-B648-8B9C-859172693E55}"/>
                  </a:ext>
                </a:extLst>
              </p:cNvPr>
              <p:cNvSpPr/>
              <p:nvPr userDrawn="1"/>
            </p:nvSpPr>
            <p:spPr>
              <a:xfrm flipH="1">
                <a:off x="12115800" y="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64" name="TextBox 63">
                <a:extLst>
                  <a:ext uri="{FF2B5EF4-FFF2-40B4-BE49-F238E27FC236}">
                    <a16:creationId xmlns:a16="http://schemas.microsoft.com/office/drawing/2014/main" id="{7463FEAB-B334-C747-9F4D-5FCC7F4FD2B4}"/>
                  </a:ext>
                </a:extLst>
              </p:cNvPr>
              <p:cNvSpPr txBox="1"/>
              <p:nvPr userDrawn="1"/>
            </p:nvSpPr>
            <p:spPr>
              <a:xfrm>
                <a:off x="12516910" y="90429"/>
                <a:ext cx="1211790" cy="307777"/>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SLIDE</a:t>
                </a:r>
                <a:r>
                  <a:rPr lang="en-US" sz="1400" b="0" i="0" baseline="0" dirty="0">
                    <a:solidFill>
                      <a:schemeClr val="bg1"/>
                    </a:solidFill>
                    <a:latin typeface="IBM Plex Sans Medium" panose="020B0503050203000203" pitchFamily="34" charset="0"/>
                    <a:ea typeface="Roboto" charset="0"/>
                    <a:cs typeface="Roboto" charset="0"/>
                  </a:rPr>
                  <a:t> TIPS</a:t>
                </a:r>
                <a:endParaRPr lang="en-US" sz="1400" b="0" i="0" dirty="0">
                  <a:solidFill>
                    <a:schemeClr val="bg1"/>
                  </a:solidFill>
                  <a:latin typeface="IBM Plex Sans Medium" panose="020B0503050203000203" pitchFamily="34" charset="0"/>
                  <a:ea typeface="Roboto" charset="0"/>
                  <a:cs typeface="Roboto" charset="0"/>
                </a:endParaRPr>
              </a:p>
            </p:txBody>
          </p:sp>
          <p:sp>
            <p:nvSpPr>
              <p:cNvPr id="91" name="TextBox 90">
                <a:extLst>
                  <a:ext uri="{FF2B5EF4-FFF2-40B4-BE49-F238E27FC236}">
                    <a16:creationId xmlns:a16="http://schemas.microsoft.com/office/drawing/2014/main" id="{39A86E7D-AB89-9045-97EF-5D9F61689895}"/>
                  </a:ext>
                </a:extLst>
              </p:cNvPr>
              <p:cNvSpPr txBox="1"/>
              <p:nvPr userDrawn="1"/>
            </p:nvSpPr>
            <p:spPr>
              <a:xfrm>
                <a:off x="12369020" y="656836"/>
                <a:ext cx="1854980" cy="2259977"/>
              </a:xfrm>
              <a:prstGeom prst="rect">
                <a:avLst/>
              </a:prstGeom>
              <a:noFill/>
            </p:spPr>
            <p:txBody>
              <a:bodyPr wrap="square" rtlCol="0">
                <a:noAutofit/>
              </a:bodyPr>
              <a:lstStyle/>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rPr>
                  <a:t>To place your own photo, use Master slides like “Title Style 1” to create from scratch.</a:t>
                </a:r>
              </a:p>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cs typeface="Roboto" charset="0"/>
                  </a:rPr>
                  <a:t>You may also delete</a:t>
                </a:r>
                <a:br>
                  <a:rPr lang="en-US" sz="900" b="0" i="0" kern="1200" dirty="0">
                    <a:solidFill>
                      <a:schemeClr val="tx1">
                        <a:lumMod val="75000"/>
                        <a:lumOff val="25000"/>
                      </a:schemeClr>
                    </a:solidFill>
                    <a:latin typeface="IBM Plex Sans" panose="020B0503050203000203" pitchFamily="34" charset="77"/>
                    <a:ea typeface="Roboto" charset="0"/>
                    <a:cs typeface="Roboto" charset="0"/>
                  </a:rPr>
                </a:br>
                <a:r>
                  <a:rPr lang="en-US" sz="900" b="0" i="0" kern="1200" dirty="0">
                    <a:solidFill>
                      <a:schemeClr val="tx1">
                        <a:lumMod val="75000"/>
                        <a:lumOff val="25000"/>
                      </a:schemeClr>
                    </a:solidFill>
                    <a:latin typeface="IBM Plex Sans" panose="020B0503050203000203" pitchFamily="34" charset="77"/>
                    <a:ea typeface="Roboto" charset="0"/>
                    <a:cs typeface="Roboto" charset="0"/>
                  </a:rPr>
                  <a:t>existing photos to reveal the placeholder beneath. Then t</a:t>
                </a:r>
                <a:r>
                  <a:rPr lang="en-US" sz="900" b="0" i="0" dirty="0">
                    <a:solidFill>
                      <a:schemeClr val="tx1">
                        <a:lumMod val="75000"/>
                        <a:lumOff val="25000"/>
                      </a:schemeClr>
                    </a:solidFill>
                    <a:latin typeface="IBM Plex Sans" panose="020B0503050203000203" pitchFamily="34" charset="77"/>
                    <a:ea typeface="Roboto" charset="0"/>
                    <a:cs typeface="Roboto" charset="0"/>
                  </a:rPr>
                  <a:t>o add a photo, drag a photo onto the slide or click the icon in the placeholder to browse for</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your image.</a:t>
                </a:r>
              </a:p>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 Send to back”.</a:t>
                </a:r>
              </a:p>
            </p:txBody>
          </p:sp>
        </p:grpSp>
        <p:grpSp>
          <p:nvGrpSpPr>
            <p:cNvPr id="50" name="Group 49">
              <a:extLst>
                <a:ext uri="{FF2B5EF4-FFF2-40B4-BE49-F238E27FC236}">
                  <a16:creationId xmlns:a16="http://schemas.microsoft.com/office/drawing/2014/main" id="{6FEA8D75-9A80-9D4C-93AF-CCB77A431A8D}"/>
                </a:ext>
              </a:extLst>
            </p:cNvPr>
            <p:cNvGrpSpPr/>
            <p:nvPr userDrawn="1"/>
          </p:nvGrpSpPr>
          <p:grpSpPr>
            <a:xfrm>
              <a:off x="12237133" y="2882622"/>
              <a:ext cx="2011532" cy="985422"/>
              <a:chOff x="12272640" y="6571606"/>
              <a:chExt cx="1538402" cy="985422"/>
            </a:xfrm>
          </p:grpSpPr>
          <p:sp>
            <p:nvSpPr>
              <p:cNvPr id="58" name="Rectangle 57">
                <a:extLst>
                  <a:ext uri="{FF2B5EF4-FFF2-40B4-BE49-F238E27FC236}">
                    <a16:creationId xmlns:a16="http://schemas.microsoft.com/office/drawing/2014/main" id="{46789E6C-260D-E145-AB15-89AEB3610962}"/>
                  </a:ext>
                </a:extLst>
              </p:cNvPr>
              <p:cNvSpPr/>
              <p:nvPr userDrawn="1"/>
            </p:nvSpPr>
            <p:spPr>
              <a:xfrm>
                <a:off x="12272640" y="6571606"/>
                <a:ext cx="1538402" cy="98542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IBM Plex Sans" panose="020B0503050203000203" pitchFamily="34" charset="0"/>
                </a:endParaRPr>
              </a:p>
            </p:txBody>
          </p:sp>
          <p:sp>
            <p:nvSpPr>
              <p:cNvPr id="59" name="TextBox 58">
                <a:extLst>
                  <a:ext uri="{FF2B5EF4-FFF2-40B4-BE49-F238E27FC236}">
                    <a16:creationId xmlns:a16="http://schemas.microsoft.com/office/drawing/2014/main" id="{EAA2B3F3-136C-9C46-A45E-9F239F283C92}"/>
                  </a:ext>
                </a:extLst>
              </p:cNvPr>
              <p:cNvSpPr txBox="1"/>
              <p:nvPr userDrawn="1"/>
            </p:nvSpPr>
            <p:spPr>
              <a:xfrm>
                <a:off x="12425440" y="7002160"/>
                <a:ext cx="1161546" cy="461665"/>
              </a:xfrm>
              <a:prstGeom prst="rect">
                <a:avLst/>
              </a:prstGeom>
            </p:spPr>
            <p:txBody>
              <a:bodyPr vert="horz" wrap="square" lIns="0" tIns="0" rIns="0" bIns="0" rtlCol="0" anchor="t">
                <a:spAutoFit/>
              </a:bodyPr>
              <a:lstStyle/>
              <a:p>
                <a:pPr algn="l"/>
                <a:r>
                  <a:rPr lang="en-US" sz="1000" dirty="0">
                    <a:solidFill>
                      <a:schemeClr val="tx2"/>
                    </a:solidFill>
                    <a:latin typeface="IBM Plex Sans" panose="020B0503050203000203" pitchFamily="34" charset="0"/>
                    <a:ea typeface="Arial" charset="0"/>
                    <a:cs typeface="Arial" charset="0"/>
                  </a:rPr>
                  <a:t>Access programmed text formats by using the ‘Indent More’ button.</a:t>
                </a:r>
              </a:p>
            </p:txBody>
          </p:sp>
          <p:pic>
            <p:nvPicPr>
              <p:cNvPr id="60" name="Picture 59">
                <a:extLst>
                  <a:ext uri="{FF2B5EF4-FFF2-40B4-BE49-F238E27FC236}">
                    <a16:creationId xmlns:a16="http://schemas.microsoft.com/office/drawing/2014/main" id="{D1E0634A-4A87-EA4C-8096-5B7DACD169C9}"/>
                  </a:ext>
                </a:extLst>
              </p:cNvPr>
              <p:cNvPicPr>
                <a:picLocks noChangeAspect="1"/>
              </p:cNvPicPr>
              <p:nvPr userDrawn="1"/>
            </p:nvPicPr>
            <p:blipFill rotWithShape="1">
              <a:blip r:embed="rId4"/>
              <a:srcRect l="8882" t="5165" r="-1"/>
              <a:stretch/>
            </p:blipFill>
            <p:spPr>
              <a:xfrm>
                <a:off x="12426082" y="6665739"/>
                <a:ext cx="196784" cy="228984"/>
              </a:xfrm>
              <a:prstGeom prst="roundRect">
                <a:avLst/>
              </a:prstGeom>
              <a:ln>
                <a:solidFill>
                  <a:schemeClr val="accent1"/>
                </a:solidFill>
              </a:ln>
            </p:spPr>
          </p:pic>
        </p:grpSp>
        <p:grpSp>
          <p:nvGrpSpPr>
            <p:cNvPr id="51" name="Group 50">
              <a:extLst>
                <a:ext uri="{FF2B5EF4-FFF2-40B4-BE49-F238E27FC236}">
                  <a16:creationId xmlns:a16="http://schemas.microsoft.com/office/drawing/2014/main" id="{26B4BD53-C6A8-E841-ACEE-76BB55F3401A}"/>
                </a:ext>
              </a:extLst>
            </p:cNvPr>
            <p:cNvGrpSpPr/>
            <p:nvPr userDrawn="1"/>
          </p:nvGrpSpPr>
          <p:grpSpPr>
            <a:xfrm>
              <a:off x="12236449" y="4009675"/>
              <a:ext cx="2147063" cy="3118328"/>
              <a:chOff x="12236449" y="4803495"/>
              <a:chExt cx="2147063" cy="3118328"/>
            </a:xfrm>
          </p:grpSpPr>
          <p:grpSp>
            <p:nvGrpSpPr>
              <p:cNvPr id="52" name="Group 51">
                <a:extLst>
                  <a:ext uri="{FF2B5EF4-FFF2-40B4-BE49-F238E27FC236}">
                    <a16:creationId xmlns:a16="http://schemas.microsoft.com/office/drawing/2014/main" id="{C2030B0B-E41D-9B44-98EF-E7EC0AECFEE1}"/>
                  </a:ext>
                </a:extLst>
              </p:cNvPr>
              <p:cNvGrpSpPr/>
              <p:nvPr userDrawn="1"/>
            </p:nvGrpSpPr>
            <p:grpSpPr>
              <a:xfrm>
                <a:off x="12236449" y="4803495"/>
                <a:ext cx="2147063" cy="2485366"/>
                <a:chOff x="12287249" y="1112812"/>
                <a:chExt cx="2147063" cy="3086847"/>
              </a:xfrm>
            </p:grpSpPr>
            <p:sp>
              <p:nvSpPr>
                <p:cNvPr id="54" name="Rectangle 53">
                  <a:extLst>
                    <a:ext uri="{FF2B5EF4-FFF2-40B4-BE49-F238E27FC236}">
                      <a16:creationId xmlns:a16="http://schemas.microsoft.com/office/drawing/2014/main" id="{7132D2F4-70B4-8C44-A83B-986D74015DA9}"/>
                    </a:ext>
                  </a:extLst>
                </p:cNvPr>
                <p:cNvSpPr/>
                <p:nvPr userDrawn="1"/>
              </p:nvSpPr>
              <p:spPr>
                <a:xfrm>
                  <a:off x="12287249" y="1565888"/>
                  <a:ext cx="2000251" cy="2633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55" name="Rectangle 54">
                  <a:extLst>
                    <a:ext uri="{FF2B5EF4-FFF2-40B4-BE49-F238E27FC236}">
                      <a16:creationId xmlns:a16="http://schemas.microsoft.com/office/drawing/2014/main" id="{C8BE4998-98EC-6240-9EB9-C0EF343C6FC7}"/>
                    </a:ext>
                  </a:extLst>
                </p:cNvPr>
                <p:cNvSpPr/>
                <p:nvPr userDrawn="1"/>
              </p:nvSpPr>
              <p:spPr>
                <a:xfrm>
                  <a:off x="12287249" y="1112812"/>
                  <a:ext cx="2000251" cy="490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56" name="TextBox 55">
                  <a:extLst>
                    <a:ext uri="{FF2B5EF4-FFF2-40B4-BE49-F238E27FC236}">
                      <a16:creationId xmlns:a16="http://schemas.microsoft.com/office/drawing/2014/main" id="{47F8DD46-23B8-F743-AAF7-FDC423D5F432}"/>
                    </a:ext>
                  </a:extLst>
                </p:cNvPr>
                <p:cNvSpPr txBox="1"/>
                <p:nvPr userDrawn="1"/>
              </p:nvSpPr>
              <p:spPr>
                <a:xfrm>
                  <a:off x="12516910" y="1189721"/>
                  <a:ext cx="1917402" cy="382262"/>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GUIDELINES</a:t>
                  </a:r>
                </a:p>
              </p:txBody>
            </p:sp>
            <p:sp>
              <p:nvSpPr>
                <p:cNvPr id="57" name="TextBox 56">
                  <a:extLst>
                    <a:ext uri="{FF2B5EF4-FFF2-40B4-BE49-F238E27FC236}">
                      <a16:creationId xmlns:a16="http://schemas.microsoft.com/office/drawing/2014/main" id="{A2A99359-DC31-144D-A7E6-2367C2BB1656}"/>
                    </a:ext>
                  </a:extLst>
                </p:cNvPr>
                <p:cNvSpPr txBox="1"/>
                <p:nvPr userDrawn="1"/>
              </p:nvSpPr>
              <p:spPr>
                <a:xfrm>
                  <a:off x="12369020" y="1842802"/>
                  <a:ext cx="1797275" cy="210584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Each layout has its own custom gridlines to help build your slides. Keep content within the guides and do not go past them.</a:t>
                  </a:r>
                </a:p>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To make guides visible right-click your slide &gt; Grids &amp; Guides &gt; Ensure ‘Guides’ is checked</a:t>
                  </a:r>
                </a:p>
              </p:txBody>
            </p:sp>
          </p:grpSp>
          <p:pic>
            <p:nvPicPr>
              <p:cNvPr id="53" name="Picture 52" descr="A screenshot of a cell phone&#10;&#10;Description automatically generated">
                <a:extLst>
                  <a:ext uri="{FF2B5EF4-FFF2-40B4-BE49-F238E27FC236}">
                    <a16:creationId xmlns:a16="http://schemas.microsoft.com/office/drawing/2014/main" id="{0D61F967-130F-EA4D-B608-A4B20EAE23A7}"/>
                  </a:ext>
                </a:extLst>
              </p:cNvPr>
              <p:cNvPicPr>
                <a:picLocks noChangeAspect="1"/>
              </p:cNvPicPr>
              <p:nvPr userDrawn="1"/>
            </p:nvPicPr>
            <p:blipFill rotWithShape="1">
              <a:blip r:embed="rId5"/>
              <a:srcRect l="29724" t="14641" r="46863" b="57996"/>
              <a:stretch/>
            </p:blipFill>
            <p:spPr>
              <a:xfrm>
                <a:off x="12520795" y="6858000"/>
                <a:ext cx="1365354" cy="1063823"/>
              </a:xfrm>
              <a:prstGeom prst="rect">
                <a:avLst/>
              </a:prstGeom>
              <a:ln>
                <a:solidFill>
                  <a:schemeClr val="accent1"/>
                </a:solidFill>
              </a:ln>
            </p:spPr>
          </p:pic>
        </p:grpSp>
      </p:grpSp>
      <p:sp>
        <p:nvSpPr>
          <p:cNvPr id="34" name="Colour Pillar">
            <a:extLst>
              <a:ext uri="{FF2B5EF4-FFF2-40B4-BE49-F238E27FC236}">
                <a16:creationId xmlns:a16="http://schemas.microsoft.com/office/drawing/2014/main" id="{C9C1709C-6208-5C49-AC7B-17BFD48BCC7D}"/>
              </a:ext>
            </a:extLst>
          </p:cNvPr>
          <p:cNvSpPr/>
          <p:nvPr userDrawn="1"/>
        </p:nvSpPr>
        <p:spPr>
          <a:xfrm>
            <a:off x="-2772" y="356400"/>
            <a:ext cx="353292" cy="61452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88528291"/>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A2716-629B-9C45-AADD-DE61D864D5B7}"/>
              </a:ext>
            </a:extLst>
          </p:cNvPr>
          <p:cNvSpPr>
            <a:spLocks noGrp="1"/>
          </p:cNvSpPr>
          <p:nvPr>
            <p:ph type="title"/>
          </p:nvPr>
        </p:nvSpPr>
        <p:spPr>
          <a:xfrm>
            <a:off x="518859" y="225425"/>
            <a:ext cx="11161240" cy="720000"/>
          </a:xfrm>
        </p:spPr>
        <p:txBody>
          <a:bodyPr>
            <a:noAutofit/>
          </a:bodyPr>
          <a:lstStyle>
            <a:lvl1pPr>
              <a:defRPr b="1" i="0">
                <a:latin typeface="IBM Plex Sans SemiBold" panose="020B0503050203000203" pitchFamily="34" charset="0"/>
              </a:defRPr>
            </a:lvl1pPr>
          </a:lstStyle>
          <a:p>
            <a:r>
              <a:rPr lang="en-US"/>
              <a:t>Click to edit Master title style</a:t>
            </a:r>
            <a:endParaRPr lang="en-US" dirty="0"/>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7676239" cy="365125"/>
          </a:xfrm>
        </p:spPr>
        <p:txBody>
          <a:bodyPr/>
          <a:lstStyle/>
          <a:p>
            <a:endParaRPr lang="en-US" dirty="0"/>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dirty="0"/>
          </a:p>
        </p:txBody>
      </p:sp>
      <p:sp>
        <p:nvSpPr>
          <p:cNvPr id="61" name="Rectangle 60">
            <a:extLst>
              <a:ext uri="{FF2B5EF4-FFF2-40B4-BE49-F238E27FC236}">
                <a16:creationId xmlns:a16="http://schemas.microsoft.com/office/drawing/2014/main" id="{E2808EE8-9812-924F-92E0-A705FC0A1140}"/>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Text Placeholder 53">
            <a:extLst>
              <a:ext uri="{FF2B5EF4-FFF2-40B4-BE49-F238E27FC236}">
                <a16:creationId xmlns:a16="http://schemas.microsoft.com/office/drawing/2014/main" id="{A0672088-1724-3342-BFB3-A9C3D78E98EA}"/>
              </a:ext>
            </a:extLst>
          </p:cNvPr>
          <p:cNvSpPr>
            <a:spLocks noGrp="1"/>
          </p:cNvSpPr>
          <p:nvPr>
            <p:ph type="body" sz="quarter" idx="12" hasCustomPrompt="1"/>
          </p:nvPr>
        </p:nvSpPr>
        <p:spPr>
          <a:xfrm>
            <a:off x="518431" y="1196975"/>
            <a:ext cx="5420895" cy="522097"/>
          </a:xfrm>
        </p:spPr>
        <p:txBody>
          <a:bodyPr lIns="0" anchor="b">
            <a:noAutofit/>
          </a:bodyPr>
          <a:lstStyle>
            <a:lvl1pPr>
              <a:spcBef>
                <a:spcPts val="0"/>
              </a:spcBef>
              <a:defRPr sz="1400" b="0" i="0" cap="all" spc="10" baseline="0">
                <a:solidFill>
                  <a:schemeClr val="accent1"/>
                </a:solidFill>
                <a:latin typeface="IBM Plex Sans Medium" panose="020B0503050203000203" pitchFamily="34" charset="0"/>
              </a:defRPr>
            </a:lvl1pPr>
          </a:lstStyle>
          <a:p>
            <a:pPr lvl="0"/>
            <a:r>
              <a:rPr lang="en-US" dirty="0"/>
              <a:t>CLICK TO ADD SUBHEADER</a:t>
            </a:r>
          </a:p>
        </p:txBody>
      </p:sp>
      <p:sp>
        <p:nvSpPr>
          <p:cNvPr id="63" name="Text Placeholder 53">
            <a:extLst>
              <a:ext uri="{FF2B5EF4-FFF2-40B4-BE49-F238E27FC236}">
                <a16:creationId xmlns:a16="http://schemas.microsoft.com/office/drawing/2014/main" id="{A88E9F13-81DC-8F4C-8230-3311B1E57DD9}"/>
              </a:ext>
            </a:extLst>
          </p:cNvPr>
          <p:cNvSpPr>
            <a:spLocks noGrp="1"/>
          </p:cNvSpPr>
          <p:nvPr>
            <p:ph type="body" sz="quarter" idx="13" hasCustomPrompt="1"/>
          </p:nvPr>
        </p:nvSpPr>
        <p:spPr>
          <a:xfrm>
            <a:off x="6254750" y="1196975"/>
            <a:ext cx="5430910" cy="522097"/>
          </a:xfrm>
        </p:spPr>
        <p:txBody>
          <a:bodyPr lIns="0" anchor="b">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400" b="0" i="0" cap="all" spc="10" baseline="0">
                <a:solidFill>
                  <a:schemeClr val="accent1"/>
                </a:solidFill>
                <a:latin typeface="IBM Plex Sans Medium" panose="020B0503050203000203" pitchFamily="34" charset="0"/>
              </a:defRPr>
            </a:lvl1pPr>
          </a:lstStyle>
          <a:p>
            <a:pPr lvl="0"/>
            <a:r>
              <a:rPr lang="en-US" dirty="0"/>
              <a:t>CLICK TO ADD SUBHEADER</a:t>
            </a:r>
          </a:p>
        </p:txBody>
      </p:sp>
      <p:sp>
        <p:nvSpPr>
          <p:cNvPr id="10" name="Text Placeholder 57">
            <a:extLst>
              <a:ext uri="{FF2B5EF4-FFF2-40B4-BE49-F238E27FC236}">
                <a16:creationId xmlns:a16="http://schemas.microsoft.com/office/drawing/2014/main" id="{76B0A7DC-3DDF-4F4C-9115-94893364EA17}"/>
              </a:ext>
            </a:extLst>
          </p:cNvPr>
          <p:cNvSpPr>
            <a:spLocks noGrp="1"/>
          </p:cNvSpPr>
          <p:nvPr>
            <p:ph type="body" sz="quarter" idx="15"/>
          </p:nvPr>
        </p:nvSpPr>
        <p:spPr>
          <a:xfrm>
            <a:off x="518859" y="1773239"/>
            <a:ext cx="5420468" cy="4451938"/>
          </a:xfrm>
        </p:spPr>
        <p:txBody>
          <a:bodyPr lIns="0">
            <a:no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57">
            <a:extLst>
              <a:ext uri="{FF2B5EF4-FFF2-40B4-BE49-F238E27FC236}">
                <a16:creationId xmlns:a16="http://schemas.microsoft.com/office/drawing/2014/main" id="{FBDE887A-1A03-0340-A830-921CEFD49730}"/>
              </a:ext>
            </a:extLst>
          </p:cNvPr>
          <p:cNvSpPr>
            <a:spLocks noGrp="1"/>
          </p:cNvSpPr>
          <p:nvPr>
            <p:ph type="body" sz="quarter" idx="16"/>
          </p:nvPr>
        </p:nvSpPr>
        <p:spPr>
          <a:xfrm>
            <a:off x="6254634" y="1773238"/>
            <a:ext cx="5434130" cy="4451939"/>
          </a:xfrm>
        </p:spPr>
        <p:txBody>
          <a:bodyPr lIns="0">
            <a:no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3" name="Picture 12" descr="Glendon | York University Logo">
            <a:extLst>
              <a:ext uri="{FF2B5EF4-FFF2-40B4-BE49-F238E27FC236}">
                <a16:creationId xmlns:a16="http://schemas.microsoft.com/office/drawing/2014/main" id="{78044BE8-7483-4C40-82CD-54CAF24B613B}"/>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409851222"/>
      </p:ext>
    </p:extLst>
  </p:cSld>
  <p:clrMapOvr>
    <a:masterClrMapping/>
  </p:clrMapOvr>
  <p:extLst>
    <p:ext uri="{DCECCB84-F9BA-43D5-87BE-67443E8EF086}">
      <p15:sldGuideLst xmlns:p15="http://schemas.microsoft.com/office/powerpoint/2012/main">
        <p15:guide id="3" pos="316" userDrawn="1">
          <p15:clr>
            <a:srgbClr val="FBAE40"/>
          </p15:clr>
        </p15:guide>
        <p15:guide id="4" pos="3739" userDrawn="1">
          <p15:clr>
            <a:srgbClr val="FBAE40"/>
          </p15:clr>
        </p15:guide>
        <p15:guide id="5" pos="3940" userDrawn="1">
          <p15:clr>
            <a:srgbClr val="FBAE40"/>
          </p15:clr>
        </p15:guide>
        <p15:guide id="6" pos="7363" userDrawn="1">
          <p15:clr>
            <a:srgbClr val="FBAE40"/>
          </p15:clr>
        </p15:guide>
        <p15:guide id="9" orient="horz" pos="754" userDrawn="1">
          <p15:clr>
            <a:srgbClr val="FBAE40"/>
          </p15:clr>
        </p15:guide>
        <p15:guide id="10" orient="horz" pos="1117" userDrawn="1">
          <p15:clr>
            <a:srgbClr val="FBAE40"/>
          </p15:clr>
        </p15:guide>
        <p15:guide id="12" orient="horz" pos="3884" userDrawn="1">
          <p15:clr>
            <a:srgbClr val="FBAE40"/>
          </p15:clr>
        </p15:guide>
        <p15:guide id="13" orient="horz" pos="4269"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A2716-629B-9C45-AADD-DE61D864D5B7}"/>
              </a:ext>
            </a:extLst>
          </p:cNvPr>
          <p:cNvSpPr>
            <a:spLocks noGrp="1"/>
          </p:cNvSpPr>
          <p:nvPr>
            <p:ph type="title"/>
          </p:nvPr>
        </p:nvSpPr>
        <p:spPr>
          <a:xfrm>
            <a:off x="518859" y="225425"/>
            <a:ext cx="11161240" cy="720000"/>
          </a:xfrm>
        </p:spPr>
        <p:txBody>
          <a:bodyPr>
            <a:noAutofit/>
          </a:bodyPr>
          <a:lstStyle>
            <a:lvl1pPr>
              <a:defRPr b="1" i="0">
                <a:latin typeface="IBM Plex Sans SemiBold" panose="020B0503050203000203" pitchFamily="34" charset="0"/>
              </a:defRPr>
            </a:lvl1pPr>
          </a:lstStyle>
          <a:p>
            <a:r>
              <a:rPr lang="en-US"/>
              <a:t>Click to edit Master title style</a:t>
            </a:r>
            <a:endParaRPr lang="en-US" dirty="0"/>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8127343" cy="365125"/>
          </a:xfrm>
        </p:spPr>
        <p:txBody>
          <a:bodyPr/>
          <a:lstStyle/>
          <a:p>
            <a:endParaRPr lang="en-US" dirty="0"/>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dirty="0"/>
          </a:p>
        </p:txBody>
      </p:sp>
      <p:sp>
        <p:nvSpPr>
          <p:cNvPr id="61" name="Rectangle 60">
            <a:extLst>
              <a:ext uri="{FF2B5EF4-FFF2-40B4-BE49-F238E27FC236}">
                <a16:creationId xmlns:a16="http://schemas.microsoft.com/office/drawing/2014/main" id="{E2808EE8-9812-924F-92E0-A705FC0A1140}"/>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 Placeholder 57">
            <a:extLst>
              <a:ext uri="{FF2B5EF4-FFF2-40B4-BE49-F238E27FC236}">
                <a16:creationId xmlns:a16="http://schemas.microsoft.com/office/drawing/2014/main" id="{8FDBC224-29B7-D94D-A917-7189CF9D8DFF}"/>
              </a:ext>
            </a:extLst>
          </p:cNvPr>
          <p:cNvSpPr>
            <a:spLocks noGrp="1"/>
          </p:cNvSpPr>
          <p:nvPr>
            <p:ph type="body" sz="quarter" idx="15"/>
          </p:nvPr>
        </p:nvSpPr>
        <p:spPr>
          <a:xfrm>
            <a:off x="518859" y="1773238"/>
            <a:ext cx="3523302" cy="4392612"/>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57">
            <a:extLst>
              <a:ext uri="{FF2B5EF4-FFF2-40B4-BE49-F238E27FC236}">
                <a16:creationId xmlns:a16="http://schemas.microsoft.com/office/drawing/2014/main" id="{1ED52BD2-E8AE-D447-A7FC-9FAAD041AC09}"/>
              </a:ext>
            </a:extLst>
          </p:cNvPr>
          <p:cNvSpPr>
            <a:spLocks noGrp="1"/>
          </p:cNvSpPr>
          <p:nvPr>
            <p:ph type="body" sz="quarter" idx="19"/>
          </p:nvPr>
        </p:nvSpPr>
        <p:spPr>
          <a:xfrm>
            <a:off x="4338637" y="1773238"/>
            <a:ext cx="3510000" cy="4392612"/>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ext Placeholder 57">
            <a:extLst>
              <a:ext uri="{FF2B5EF4-FFF2-40B4-BE49-F238E27FC236}">
                <a16:creationId xmlns:a16="http://schemas.microsoft.com/office/drawing/2014/main" id="{70C5ADD5-F228-C64F-9A1A-553837A1E712}"/>
              </a:ext>
            </a:extLst>
          </p:cNvPr>
          <p:cNvSpPr>
            <a:spLocks noGrp="1"/>
          </p:cNvSpPr>
          <p:nvPr>
            <p:ph type="body" sz="quarter" idx="20"/>
          </p:nvPr>
        </p:nvSpPr>
        <p:spPr>
          <a:xfrm>
            <a:off x="8183540" y="1773238"/>
            <a:ext cx="3492560" cy="4392612"/>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Text Placeholder 53">
            <a:extLst>
              <a:ext uri="{FF2B5EF4-FFF2-40B4-BE49-F238E27FC236}">
                <a16:creationId xmlns:a16="http://schemas.microsoft.com/office/drawing/2014/main" id="{413C845C-EAE6-AF41-B604-B795A78D3EE5}"/>
              </a:ext>
            </a:extLst>
          </p:cNvPr>
          <p:cNvSpPr>
            <a:spLocks noGrp="1"/>
          </p:cNvSpPr>
          <p:nvPr>
            <p:ph type="body" sz="quarter" idx="12" hasCustomPrompt="1"/>
          </p:nvPr>
        </p:nvSpPr>
        <p:spPr>
          <a:xfrm>
            <a:off x="518432" y="1196975"/>
            <a:ext cx="3524932" cy="522097"/>
          </a:xfrm>
        </p:spPr>
        <p:txBody>
          <a:bodyPr lIns="0" anchor="b">
            <a:noAutofit/>
          </a:bodyPr>
          <a:lstStyle>
            <a:lvl1pPr>
              <a:spcBef>
                <a:spcPts val="0"/>
              </a:spcBef>
              <a:defRPr sz="1400" b="0" i="0" cap="all" spc="10" baseline="0">
                <a:solidFill>
                  <a:schemeClr val="accent1"/>
                </a:solidFill>
                <a:latin typeface="IBM Plex Sans Medium" panose="020B0503050203000203" pitchFamily="34" charset="0"/>
              </a:defRPr>
            </a:lvl1pPr>
          </a:lstStyle>
          <a:p>
            <a:pPr lvl="0"/>
            <a:r>
              <a:rPr lang="en-US" dirty="0"/>
              <a:t>CLICK TO ADD SUBHEADER</a:t>
            </a:r>
          </a:p>
        </p:txBody>
      </p:sp>
      <p:sp>
        <p:nvSpPr>
          <p:cNvPr id="20" name="Text Placeholder 53">
            <a:extLst>
              <a:ext uri="{FF2B5EF4-FFF2-40B4-BE49-F238E27FC236}">
                <a16:creationId xmlns:a16="http://schemas.microsoft.com/office/drawing/2014/main" id="{231CCB01-79F2-F34F-BC4D-1031450FD5BD}"/>
              </a:ext>
            </a:extLst>
          </p:cNvPr>
          <p:cNvSpPr>
            <a:spLocks noGrp="1"/>
          </p:cNvSpPr>
          <p:nvPr>
            <p:ph type="body" sz="quarter" idx="21" hasCustomPrompt="1"/>
          </p:nvPr>
        </p:nvSpPr>
        <p:spPr>
          <a:xfrm>
            <a:off x="4332288" y="1196975"/>
            <a:ext cx="3524932" cy="522097"/>
          </a:xfrm>
        </p:spPr>
        <p:txBody>
          <a:bodyPr lIns="0" anchor="b">
            <a:noAutofit/>
          </a:bodyPr>
          <a:lstStyle>
            <a:lvl1pPr>
              <a:spcBef>
                <a:spcPts val="0"/>
              </a:spcBef>
              <a:defRPr sz="1400" b="0" i="0" cap="all" spc="10" baseline="0">
                <a:solidFill>
                  <a:schemeClr val="accent1"/>
                </a:solidFill>
                <a:latin typeface="IBM Plex Sans Medium" panose="020B0503050203000203" pitchFamily="34" charset="0"/>
              </a:defRPr>
            </a:lvl1pPr>
          </a:lstStyle>
          <a:p>
            <a:pPr lvl="0"/>
            <a:r>
              <a:rPr lang="en-US" dirty="0"/>
              <a:t>CLICK TO ADD SUBHEADER</a:t>
            </a:r>
          </a:p>
        </p:txBody>
      </p:sp>
      <p:sp>
        <p:nvSpPr>
          <p:cNvPr id="21" name="Text Placeholder 53">
            <a:extLst>
              <a:ext uri="{FF2B5EF4-FFF2-40B4-BE49-F238E27FC236}">
                <a16:creationId xmlns:a16="http://schemas.microsoft.com/office/drawing/2014/main" id="{CF16F710-257F-5041-8125-90E471B9BAE2}"/>
              </a:ext>
            </a:extLst>
          </p:cNvPr>
          <p:cNvSpPr>
            <a:spLocks noGrp="1"/>
          </p:cNvSpPr>
          <p:nvPr>
            <p:ph type="body" sz="quarter" idx="22" hasCustomPrompt="1"/>
          </p:nvPr>
        </p:nvSpPr>
        <p:spPr>
          <a:xfrm>
            <a:off x="8184232" y="1196975"/>
            <a:ext cx="3504531" cy="522097"/>
          </a:xfrm>
        </p:spPr>
        <p:txBody>
          <a:bodyPr lIns="0" anchor="b">
            <a:noAutofit/>
          </a:bodyPr>
          <a:lstStyle>
            <a:lvl1pPr>
              <a:spcBef>
                <a:spcPts val="0"/>
              </a:spcBef>
              <a:defRPr sz="1400" b="0" i="0" cap="all" spc="10" baseline="0">
                <a:solidFill>
                  <a:schemeClr val="accent1"/>
                </a:solidFill>
                <a:latin typeface="IBM Plex Sans Medium" panose="020B0503050203000203" pitchFamily="34" charset="0"/>
              </a:defRPr>
            </a:lvl1pPr>
          </a:lstStyle>
          <a:p>
            <a:pPr lvl="0"/>
            <a:r>
              <a:rPr lang="en-US" dirty="0"/>
              <a:t>CLICK TO ADD SUBHEADER</a:t>
            </a:r>
          </a:p>
        </p:txBody>
      </p:sp>
      <p:pic>
        <p:nvPicPr>
          <p:cNvPr id="13" name="Picture 12" descr="Glendon | York University Logo">
            <a:extLst>
              <a:ext uri="{FF2B5EF4-FFF2-40B4-BE49-F238E27FC236}">
                <a16:creationId xmlns:a16="http://schemas.microsoft.com/office/drawing/2014/main" id="{BBA10C88-CD6B-234F-862F-3FCB78C33E5E}"/>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302873717"/>
      </p:ext>
    </p:extLst>
  </p:cSld>
  <p:clrMapOvr>
    <a:masterClrMapping/>
  </p:clrMapOvr>
  <p:extLst>
    <p:ext uri="{DCECCB84-F9BA-43D5-87BE-67443E8EF086}">
      <p15:sldGuideLst xmlns:p15="http://schemas.microsoft.com/office/powerpoint/2012/main">
        <p15:guide id="3" pos="316" userDrawn="1">
          <p15:clr>
            <a:srgbClr val="FBAE40"/>
          </p15:clr>
        </p15:guide>
        <p15:guide id="6" pos="7363" userDrawn="1">
          <p15:clr>
            <a:srgbClr val="FBAE40"/>
          </p15:clr>
        </p15:guide>
        <p15:guide id="9" orient="horz" pos="1117" userDrawn="1">
          <p15:clr>
            <a:srgbClr val="FBAE40"/>
          </p15:clr>
        </p15:guide>
        <p15:guide id="12" orient="horz" pos="3888" userDrawn="1">
          <p15:clr>
            <a:srgbClr val="FBAE40"/>
          </p15:clr>
        </p15:guide>
        <p15:guide id="13" orient="horz" pos="754" userDrawn="1">
          <p15:clr>
            <a:srgbClr val="FBAE40"/>
          </p15:clr>
        </p15:guide>
        <p15:guide id="14" pos="2729" userDrawn="1">
          <p15:clr>
            <a:srgbClr val="FBAE40"/>
          </p15:clr>
        </p15:guide>
        <p15:guide id="15" pos="2547" userDrawn="1">
          <p15:clr>
            <a:srgbClr val="FBAE40"/>
          </p15:clr>
        </p15:guide>
        <p15:guide id="16" pos="4951" userDrawn="1">
          <p15:clr>
            <a:srgbClr val="FBAE40"/>
          </p15:clr>
        </p15:guide>
        <p15:guide id="17" pos="5155"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A2716-629B-9C45-AADD-DE61D864D5B7}"/>
              </a:ext>
            </a:extLst>
          </p:cNvPr>
          <p:cNvSpPr>
            <a:spLocks noGrp="1"/>
          </p:cNvSpPr>
          <p:nvPr>
            <p:ph type="title"/>
          </p:nvPr>
        </p:nvSpPr>
        <p:spPr>
          <a:xfrm>
            <a:off x="518859" y="225425"/>
            <a:ext cx="11161240" cy="720000"/>
          </a:xfrm>
        </p:spPr>
        <p:txBody>
          <a:bodyPr>
            <a:noAutofit/>
          </a:bodyPr>
          <a:lstStyle>
            <a:lvl1pPr>
              <a:defRPr b="1" i="0">
                <a:latin typeface="IBM Plex Sans SemiBold" panose="020B0503050203000203" pitchFamily="34" charset="0"/>
              </a:defRPr>
            </a:lvl1pPr>
          </a:lstStyle>
          <a:p>
            <a:r>
              <a:rPr lang="en-US"/>
              <a:t>Click to edit Master title style</a:t>
            </a:r>
            <a:endParaRPr lang="en-US" dirty="0"/>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8322415" cy="365125"/>
          </a:xfrm>
        </p:spPr>
        <p:txBody>
          <a:bodyPr/>
          <a:lstStyle/>
          <a:p>
            <a:endParaRPr lang="en-US" dirty="0"/>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dirty="0"/>
          </a:p>
        </p:txBody>
      </p:sp>
      <p:sp>
        <p:nvSpPr>
          <p:cNvPr id="5" name="Rectangle 4">
            <a:extLst>
              <a:ext uri="{FF2B5EF4-FFF2-40B4-BE49-F238E27FC236}">
                <a16:creationId xmlns:a16="http://schemas.microsoft.com/office/drawing/2014/main" id="{55ACEF09-F0CD-7449-9B9E-747B150BFF64}"/>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 Placeholder 57">
            <a:extLst>
              <a:ext uri="{FF2B5EF4-FFF2-40B4-BE49-F238E27FC236}">
                <a16:creationId xmlns:a16="http://schemas.microsoft.com/office/drawing/2014/main" id="{E695CA26-1919-114C-BC11-38C996B851DE}"/>
              </a:ext>
            </a:extLst>
          </p:cNvPr>
          <p:cNvSpPr>
            <a:spLocks noGrp="1"/>
          </p:cNvSpPr>
          <p:nvPr>
            <p:ph type="body" sz="quarter" idx="15"/>
          </p:nvPr>
        </p:nvSpPr>
        <p:spPr>
          <a:xfrm>
            <a:off x="518859" y="1773238"/>
            <a:ext cx="2540528" cy="4392612"/>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Text Placeholder 57">
            <a:extLst>
              <a:ext uri="{FF2B5EF4-FFF2-40B4-BE49-F238E27FC236}">
                <a16:creationId xmlns:a16="http://schemas.microsoft.com/office/drawing/2014/main" id="{E13C6EED-B55A-9647-A753-CA6B53800D1E}"/>
              </a:ext>
            </a:extLst>
          </p:cNvPr>
          <p:cNvSpPr>
            <a:spLocks noGrp="1"/>
          </p:cNvSpPr>
          <p:nvPr>
            <p:ph type="body" sz="quarter" idx="23"/>
          </p:nvPr>
        </p:nvSpPr>
        <p:spPr>
          <a:xfrm>
            <a:off x="3378200" y="1773238"/>
            <a:ext cx="2553131" cy="4392612"/>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Text Placeholder 57">
            <a:extLst>
              <a:ext uri="{FF2B5EF4-FFF2-40B4-BE49-F238E27FC236}">
                <a16:creationId xmlns:a16="http://schemas.microsoft.com/office/drawing/2014/main" id="{F78578F5-EFC6-BC40-9724-A634789392C1}"/>
              </a:ext>
            </a:extLst>
          </p:cNvPr>
          <p:cNvSpPr>
            <a:spLocks noGrp="1"/>
          </p:cNvSpPr>
          <p:nvPr>
            <p:ph type="body" sz="quarter" idx="24"/>
          </p:nvPr>
        </p:nvSpPr>
        <p:spPr>
          <a:xfrm>
            <a:off x="6254750" y="1773238"/>
            <a:ext cx="2547914" cy="4392612"/>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1" name="Text Placeholder 57">
            <a:extLst>
              <a:ext uri="{FF2B5EF4-FFF2-40B4-BE49-F238E27FC236}">
                <a16:creationId xmlns:a16="http://schemas.microsoft.com/office/drawing/2014/main" id="{F63C3783-BFD5-CE47-813A-DDB4E37BAA61}"/>
              </a:ext>
            </a:extLst>
          </p:cNvPr>
          <p:cNvSpPr>
            <a:spLocks noGrp="1"/>
          </p:cNvSpPr>
          <p:nvPr>
            <p:ph type="body" sz="quarter" idx="25"/>
          </p:nvPr>
        </p:nvSpPr>
        <p:spPr>
          <a:xfrm>
            <a:off x="9114518" y="1773238"/>
            <a:ext cx="2549800" cy="4392612"/>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3" name="Text Placeholder 53">
            <a:extLst>
              <a:ext uri="{FF2B5EF4-FFF2-40B4-BE49-F238E27FC236}">
                <a16:creationId xmlns:a16="http://schemas.microsoft.com/office/drawing/2014/main" id="{214B3C36-FAD2-2946-B5D2-577C63AC0194}"/>
              </a:ext>
            </a:extLst>
          </p:cNvPr>
          <p:cNvSpPr>
            <a:spLocks noGrp="1"/>
          </p:cNvSpPr>
          <p:nvPr>
            <p:ph type="body" sz="quarter" idx="12" hasCustomPrompt="1"/>
          </p:nvPr>
        </p:nvSpPr>
        <p:spPr>
          <a:xfrm>
            <a:off x="518432" y="1196975"/>
            <a:ext cx="2540681" cy="522097"/>
          </a:xfrm>
        </p:spPr>
        <p:txBody>
          <a:bodyPr lIns="0" anchor="b">
            <a:noAutofit/>
          </a:bodyPr>
          <a:lstStyle>
            <a:lvl1pPr>
              <a:spcBef>
                <a:spcPts val="0"/>
              </a:spcBef>
              <a:defRPr sz="1400" b="0" i="0" cap="all" spc="10" baseline="0">
                <a:solidFill>
                  <a:schemeClr val="accent1"/>
                </a:solidFill>
                <a:latin typeface="IBM Plex Sans Medium" panose="020B0503050203000203" pitchFamily="34" charset="0"/>
              </a:defRPr>
            </a:lvl1pPr>
          </a:lstStyle>
          <a:p>
            <a:pPr lvl="0"/>
            <a:r>
              <a:rPr lang="en-US" dirty="0"/>
              <a:t>CLICK TO ADD SUBHEADER</a:t>
            </a:r>
          </a:p>
        </p:txBody>
      </p:sp>
      <p:sp>
        <p:nvSpPr>
          <p:cNvPr id="24" name="Text Placeholder 53">
            <a:extLst>
              <a:ext uri="{FF2B5EF4-FFF2-40B4-BE49-F238E27FC236}">
                <a16:creationId xmlns:a16="http://schemas.microsoft.com/office/drawing/2014/main" id="{364A19A7-DFB3-7E45-9878-76EAFAAC7717}"/>
              </a:ext>
            </a:extLst>
          </p:cNvPr>
          <p:cNvSpPr>
            <a:spLocks noGrp="1"/>
          </p:cNvSpPr>
          <p:nvPr>
            <p:ph type="body" sz="quarter" idx="26" hasCustomPrompt="1"/>
          </p:nvPr>
        </p:nvSpPr>
        <p:spPr>
          <a:xfrm>
            <a:off x="3378200" y="1196975"/>
            <a:ext cx="2540681" cy="522097"/>
          </a:xfrm>
        </p:spPr>
        <p:txBody>
          <a:bodyPr lIns="0" anchor="b">
            <a:noAutofit/>
          </a:bodyPr>
          <a:lstStyle>
            <a:lvl1pPr>
              <a:spcBef>
                <a:spcPts val="0"/>
              </a:spcBef>
              <a:defRPr sz="1400" b="0" i="0" cap="all" spc="10" baseline="0">
                <a:solidFill>
                  <a:schemeClr val="accent1"/>
                </a:solidFill>
                <a:latin typeface="IBM Plex Sans Medium" panose="020B0503050203000203" pitchFamily="34" charset="0"/>
              </a:defRPr>
            </a:lvl1pPr>
          </a:lstStyle>
          <a:p>
            <a:pPr lvl="0"/>
            <a:r>
              <a:rPr lang="en-US" dirty="0"/>
              <a:t>CLICK TO ADD SUBHEADER</a:t>
            </a:r>
          </a:p>
        </p:txBody>
      </p:sp>
      <p:sp>
        <p:nvSpPr>
          <p:cNvPr id="26" name="Text Placeholder 53">
            <a:extLst>
              <a:ext uri="{FF2B5EF4-FFF2-40B4-BE49-F238E27FC236}">
                <a16:creationId xmlns:a16="http://schemas.microsoft.com/office/drawing/2014/main" id="{D881590F-FC81-0046-A179-47970EA06CB7}"/>
              </a:ext>
            </a:extLst>
          </p:cNvPr>
          <p:cNvSpPr>
            <a:spLocks noGrp="1"/>
          </p:cNvSpPr>
          <p:nvPr>
            <p:ph type="body" sz="quarter" idx="27" hasCustomPrompt="1"/>
          </p:nvPr>
        </p:nvSpPr>
        <p:spPr>
          <a:xfrm>
            <a:off x="6254750" y="1196975"/>
            <a:ext cx="2540681" cy="522097"/>
          </a:xfrm>
        </p:spPr>
        <p:txBody>
          <a:bodyPr lIns="0" anchor="b">
            <a:noAutofit/>
          </a:bodyPr>
          <a:lstStyle>
            <a:lvl1pPr>
              <a:spcBef>
                <a:spcPts val="0"/>
              </a:spcBef>
              <a:defRPr sz="1400" b="0" i="0" cap="all" spc="10" baseline="0">
                <a:solidFill>
                  <a:schemeClr val="accent1"/>
                </a:solidFill>
                <a:latin typeface="IBM Plex Sans Medium" panose="020B0503050203000203" pitchFamily="34" charset="0"/>
              </a:defRPr>
            </a:lvl1pPr>
          </a:lstStyle>
          <a:p>
            <a:pPr lvl="0"/>
            <a:r>
              <a:rPr lang="en-US" dirty="0"/>
              <a:t>CLICK TO ADD SUBHEADER</a:t>
            </a:r>
          </a:p>
        </p:txBody>
      </p:sp>
      <p:sp>
        <p:nvSpPr>
          <p:cNvPr id="27" name="Text Placeholder 53">
            <a:extLst>
              <a:ext uri="{FF2B5EF4-FFF2-40B4-BE49-F238E27FC236}">
                <a16:creationId xmlns:a16="http://schemas.microsoft.com/office/drawing/2014/main" id="{EE21CEE7-7C87-8948-B4EA-C94A78749244}"/>
              </a:ext>
            </a:extLst>
          </p:cNvPr>
          <p:cNvSpPr>
            <a:spLocks noGrp="1"/>
          </p:cNvSpPr>
          <p:nvPr>
            <p:ph type="body" sz="quarter" idx="28" hasCustomPrompt="1"/>
          </p:nvPr>
        </p:nvSpPr>
        <p:spPr>
          <a:xfrm>
            <a:off x="9114518" y="1196975"/>
            <a:ext cx="2540681" cy="522097"/>
          </a:xfrm>
        </p:spPr>
        <p:txBody>
          <a:bodyPr lIns="0" anchor="b">
            <a:noAutofit/>
          </a:bodyPr>
          <a:lstStyle>
            <a:lvl1pPr>
              <a:spcBef>
                <a:spcPts val="0"/>
              </a:spcBef>
              <a:defRPr sz="1400" b="0" i="0" cap="all" spc="10" baseline="0">
                <a:solidFill>
                  <a:schemeClr val="accent1"/>
                </a:solidFill>
                <a:latin typeface="IBM Plex Sans Medium" panose="020B0503050203000203" pitchFamily="34" charset="0"/>
              </a:defRPr>
            </a:lvl1pPr>
          </a:lstStyle>
          <a:p>
            <a:pPr lvl="0"/>
            <a:r>
              <a:rPr lang="en-US" dirty="0"/>
              <a:t>CLICK TO ADD SUBHEADER</a:t>
            </a:r>
          </a:p>
        </p:txBody>
      </p:sp>
      <p:pic>
        <p:nvPicPr>
          <p:cNvPr id="15" name="Picture 14" descr="Glendon | York University Logo">
            <a:extLst>
              <a:ext uri="{FF2B5EF4-FFF2-40B4-BE49-F238E27FC236}">
                <a16:creationId xmlns:a16="http://schemas.microsoft.com/office/drawing/2014/main" id="{067A07E9-D84C-1A46-8C87-7FC1D5E10A26}"/>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3981500791"/>
      </p:ext>
    </p:extLst>
  </p:cSld>
  <p:clrMapOvr>
    <a:masterClrMapping/>
  </p:clrMapOvr>
  <p:extLst>
    <p:ext uri="{DCECCB84-F9BA-43D5-87BE-67443E8EF086}">
      <p15:sldGuideLst xmlns:p15="http://schemas.microsoft.com/office/powerpoint/2012/main">
        <p15:guide id="3" pos="316" userDrawn="1">
          <p15:clr>
            <a:srgbClr val="FBAE40"/>
          </p15:clr>
        </p15:guide>
        <p15:guide id="4" pos="1927" userDrawn="1">
          <p15:clr>
            <a:srgbClr val="FBAE40"/>
          </p15:clr>
        </p15:guide>
        <p15:guide id="5" pos="2128" userDrawn="1">
          <p15:clr>
            <a:srgbClr val="FBAE40"/>
          </p15:clr>
        </p15:guide>
        <p15:guide id="6" pos="3739" userDrawn="1">
          <p15:clr>
            <a:srgbClr val="FBAE40"/>
          </p15:clr>
        </p15:guide>
        <p15:guide id="7" pos="3940" userDrawn="1">
          <p15:clr>
            <a:srgbClr val="FBAE40"/>
          </p15:clr>
        </p15:guide>
        <p15:guide id="8" pos="5551" userDrawn="1">
          <p15:clr>
            <a:srgbClr val="FBAE40"/>
          </p15:clr>
        </p15:guide>
        <p15:guide id="9" pos="5752" userDrawn="1">
          <p15:clr>
            <a:srgbClr val="FBAE40"/>
          </p15:clr>
        </p15:guide>
        <p15:guide id="10" pos="7363" userDrawn="1">
          <p15:clr>
            <a:srgbClr val="FBAE40"/>
          </p15:clr>
        </p15:guide>
        <p15:guide id="14" orient="horz" pos="1117" userDrawn="1">
          <p15:clr>
            <a:srgbClr val="FBAE40"/>
          </p15:clr>
        </p15:guide>
        <p15:guide id="15" orient="horz" pos="754" userDrawn="1">
          <p15:clr>
            <a:srgbClr val="FBAE40"/>
          </p15:clr>
        </p15:guide>
        <p15:guide id="16" orient="horz" pos="3888"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our Team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DE9F8830-8DE6-E743-9B67-82BF481503F0}"/>
              </a:ext>
            </a:extLst>
          </p:cNvPr>
          <p:cNvSpPr>
            <a:spLocks noGrp="1"/>
          </p:cNvSpPr>
          <p:nvPr>
            <p:ph type="ftr" sz="quarter" idx="10"/>
          </p:nvPr>
        </p:nvSpPr>
        <p:spPr>
          <a:xfrm>
            <a:off x="1004465" y="6304235"/>
            <a:ext cx="8126835" cy="365125"/>
          </a:xfrm>
        </p:spPr>
        <p:txBody>
          <a:bodyPr/>
          <a:lstStyle/>
          <a:p>
            <a:endParaRPr lang="en-US" dirty="0"/>
          </a:p>
        </p:txBody>
      </p:sp>
      <p:sp>
        <p:nvSpPr>
          <p:cNvPr id="4" name="Slide Number Placeholder 3">
            <a:extLst>
              <a:ext uri="{FF2B5EF4-FFF2-40B4-BE49-F238E27FC236}">
                <a16:creationId xmlns:a16="http://schemas.microsoft.com/office/drawing/2014/main" id="{FFADF6FD-C686-2643-ADA9-64A255B0A6C2}"/>
              </a:ext>
            </a:extLst>
          </p:cNvPr>
          <p:cNvSpPr>
            <a:spLocks noGrp="1"/>
          </p:cNvSpPr>
          <p:nvPr>
            <p:ph type="sldNum" sz="quarter" idx="11"/>
          </p:nvPr>
        </p:nvSpPr>
        <p:spPr/>
        <p:txBody>
          <a:bodyPr/>
          <a:lstStyle/>
          <a:p>
            <a:fld id="{5B64C28E-966E-6B4A-816A-311B7D0A2E6D}" type="slidenum">
              <a:rPr lang="en-US" smtClean="0"/>
              <a:pPr/>
              <a:t>‹#›</a:t>
            </a:fld>
            <a:endParaRPr lang="en-US" dirty="0"/>
          </a:p>
        </p:txBody>
      </p:sp>
      <p:sp>
        <p:nvSpPr>
          <p:cNvPr id="43" name="Text Placeholder 53">
            <a:extLst>
              <a:ext uri="{FF2B5EF4-FFF2-40B4-BE49-F238E27FC236}">
                <a16:creationId xmlns:a16="http://schemas.microsoft.com/office/drawing/2014/main" id="{CB29EAEC-ED52-734C-A9C2-9238F3800E39}"/>
              </a:ext>
            </a:extLst>
          </p:cNvPr>
          <p:cNvSpPr>
            <a:spLocks noGrp="1"/>
          </p:cNvSpPr>
          <p:nvPr>
            <p:ph type="body" sz="quarter" idx="12" hasCustomPrompt="1"/>
          </p:nvPr>
        </p:nvSpPr>
        <p:spPr>
          <a:xfrm>
            <a:off x="518860" y="2986560"/>
            <a:ext cx="2535912" cy="455613"/>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ium" panose="020B0503050203000203" pitchFamily="34" charset="0"/>
              </a:defRPr>
            </a:lvl1pPr>
          </a:lstStyle>
          <a:p>
            <a:pPr lvl="0"/>
            <a:r>
              <a:rPr lang="en-US" dirty="0"/>
              <a:t>CLICK TO ADD NAME</a:t>
            </a:r>
          </a:p>
        </p:txBody>
      </p:sp>
      <p:sp>
        <p:nvSpPr>
          <p:cNvPr id="44" name="Text Placeholder 57">
            <a:extLst>
              <a:ext uri="{FF2B5EF4-FFF2-40B4-BE49-F238E27FC236}">
                <a16:creationId xmlns:a16="http://schemas.microsoft.com/office/drawing/2014/main" id="{CE216B64-AA64-524F-9D96-7653A498F70A}"/>
              </a:ext>
            </a:extLst>
          </p:cNvPr>
          <p:cNvSpPr>
            <a:spLocks noGrp="1"/>
          </p:cNvSpPr>
          <p:nvPr>
            <p:ph type="body" sz="quarter" idx="15" hasCustomPrompt="1"/>
          </p:nvPr>
        </p:nvSpPr>
        <p:spPr>
          <a:xfrm>
            <a:off x="518860" y="4100286"/>
            <a:ext cx="2530185" cy="2065564"/>
          </a:xfrm>
        </p:spPr>
        <p:txBody>
          <a:bodyPr lIns="0">
            <a:noAutofit/>
          </a:bodyPr>
          <a:lstStyle>
            <a:lvl1pPr>
              <a:defRPr sz="1200"/>
            </a:lvl1pPr>
            <a:lvl2pPr>
              <a:defRPr sz="1400"/>
            </a:lvl2pPr>
            <a:lvl3pPr>
              <a:defRPr sz="1200"/>
            </a:lvl3pPr>
            <a:lvl4pPr>
              <a:defRPr sz="1100"/>
            </a:lvl4pPr>
            <a:lvl5pPr>
              <a:defRPr sz="1200" b="0" i="0">
                <a:latin typeface="IBM Plex Sans" panose="020B0503050203000203" pitchFamily="34" charset="0"/>
              </a:defRPr>
            </a:lvl5pPr>
          </a:lstStyle>
          <a:p>
            <a:pPr lvl="0"/>
            <a:r>
              <a:rPr lang="en-US" dirty="0"/>
              <a:t>Click to add bio</a:t>
            </a:r>
          </a:p>
        </p:txBody>
      </p:sp>
      <p:sp>
        <p:nvSpPr>
          <p:cNvPr id="52" name="Picture Placeholder 51">
            <a:extLst>
              <a:ext uri="{FF2B5EF4-FFF2-40B4-BE49-F238E27FC236}">
                <a16:creationId xmlns:a16="http://schemas.microsoft.com/office/drawing/2014/main" id="{D45634A0-916A-374A-AECC-DB9660BE4A89}"/>
              </a:ext>
            </a:extLst>
          </p:cNvPr>
          <p:cNvSpPr>
            <a:spLocks noGrp="1"/>
          </p:cNvSpPr>
          <p:nvPr>
            <p:ph type="pic" sz="quarter" idx="22" hasCustomPrompt="1"/>
          </p:nvPr>
        </p:nvSpPr>
        <p:spPr>
          <a:xfrm>
            <a:off x="1069470" y="1443947"/>
            <a:ext cx="1426482" cy="1426480"/>
          </a:xfrm>
          <a:prstGeom prst="rect">
            <a:avLst/>
          </a:prstGeom>
          <a:ln w="25400">
            <a:solidFill>
              <a:schemeClr val="bg2">
                <a:lumMod val="90000"/>
              </a:schemeClr>
            </a:solidFill>
          </a:ln>
        </p:spPr>
        <p:txBody>
          <a:bodyPr lIns="0" rIns="0" anchor="ctr">
            <a:normAutofit/>
          </a:bodyPr>
          <a:lstStyle>
            <a:lvl1pPr algn="ctr">
              <a:defRPr sz="1400"/>
            </a:lvl1pPr>
          </a:lstStyle>
          <a:p>
            <a:r>
              <a:rPr lang="en-US"/>
              <a:t>Click icon</a:t>
            </a:r>
            <a:br>
              <a:rPr lang="en-US"/>
            </a:br>
            <a:r>
              <a:rPr lang="en-US"/>
              <a:t>to add headshot</a:t>
            </a:r>
            <a:endParaRPr lang="en-US" dirty="0"/>
          </a:p>
        </p:txBody>
      </p:sp>
      <p:sp>
        <p:nvSpPr>
          <p:cNvPr id="54" name="Text Placeholder 53">
            <a:extLst>
              <a:ext uri="{FF2B5EF4-FFF2-40B4-BE49-F238E27FC236}">
                <a16:creationId xmlns:a16="http://schemas.microsoft.com/office/drawing/2014/main" id="{D2EF84AE-0FCA-C143-B4C1-5475E6B0CFAC}"/>
              </a:ext>
            </a:extLst>
          </p:cNvPr>
          <p:cNvSpPr>
            <a:spLocks noGrp="1"/>
          </p:cNvSpPr>
          <p:nvPr>
            <p:ph type="body" sz="quarter" idx="24" hasCustomPrompt="1"/>
          </p:nvPr>
        </p:nvSpPr>
        <p:spPr>
          <a:xfrm>
            <a:off x="518860" y="3521089"/>
            <a:ext cx="2535912" cy="478256"/>
          </a:xfrm>
          <a:prstGeom prst="callout1">
            <a:avLst>
              <a:gd name="adj1" fmla="val 101582"/>
              <a:gd name="adj2" fmla="val 245"/>
              <a:gd name="adj3" fmla="val 102134"/>
              <a:gd name="adj4" fmla="val 99664"/>
            </a:avLst>
          </a:prstGeom>
          <a:ln>
            <a:solidFill>
              <a:schemeClr val="tx2"/>
            </a:solidFill>
          </a:ln>
        </p:spPr>
        <p:txBody>
          <a:bodyPr lIns="0" tIns="0" bIns="108000" anchor="ctr">
            <a:noAutofit/>
          </a:bodyPr>
          <a:lstStyle>
            <a:lvl1pPr algn="ctr">
              <a:lnSpc>
                <a:spcPct val="90000"/>
              </a:lnSpc>
              <a:spcBef>
                <a:spcPts val="0"/>
              </a:spcBef>
              <a:spcAft>
                <a:spcPts val="100"/>
              </a:spcAft>
              <a:defRPr sz="1400" b="0" i="0" spc="10" baseline="0">
                <a:solidFill>
                  <a:schemeClr val="tx1"/>
                </a:solidFill>
                <a:latin typeface="IBM Plex Sans ExtraLight" panose="020B0303050203000203" pitchFamily="34" charset="0"/>
              </a:defRPr>
            </a:lvl1pPr>
          </a:lstStyle>
          <a:p>
            <a:pPr lvl="0"/>
            <a:r>
              <a:rPr lang="en-US" dirty="0"/>
              <a:t>Click to  add role or title</a:t>
            </a:r>
          </a:p>
        </p:txBody>
      </p:sp>
      <p:sp>
        <p:nvSpPr>
          <p:cNvPr id="57" name="Text Placeholder 53">
            <a:extLst>
              <a:ext uri="{FF2B5EF4-FFF2-40B4-BE49-F238E27FC236}">
                <a16:creationId xmlns:a16="http://schemas.microsoft.com/office/drawing/2014/main" id="{4D67E01E-ABB3-D343-838B-79B17CFC4EB6}"/>
              </a:ext>
            </a:extLst>
          </p:cNvPr>
          <p:cNvSpPr>
            <a:spLocks noGrp="1"/>
          </p:cNvSpPr>
          <p:nvPr>
            <p:ph type="body" sz="quarter" idx="25" hasCustomPrompt="1"/>
          </p:nvPr>
        </p:nvSpPr>
        <p:spPr>
          <a:xfrm>
            <a:off x="3378200" y="2986560"/>
            <a:ext cx="2557595" cy="455613"/>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ium" panose="020B0503050203000203" pitchFamily="34" charset="0"/>
              </a:defRPr>
            </a:lvl1pPr>
          </a:lstStyle>
          <a:p>
            <a:pPr lvl="0"/>
            <a:r>
              <a:rPr lang="en-US" dirty="0"/>
              <a:t>CLICK TO ADD NAME</a:t>
            </a:r>
          </a:p>
        </p:txBody>
      </p:sp>
      <p:sp>
        <p:nvSpPr>
          <p:cNvPr id="59" name="Picture Placeholder 51">
            <a:extLst>
              <a:ext uri="{FF2B5EF4-FFF2-40B4-BE49-F238E27FC236}">
                <a16:creationId xmlns:a16="http://schemas.microsoft.com/office/drawing/2014/main" id="{ED70D57D-04C2-8342-83BC-C6EEBFEF8485}"/>
              </a:ext>
            </a:extLst>
          </p:cNvPr>
          <p:cNvSpPr>
            <a:spLocks noGrp="1"/>
          </p:cNvSpPr>
          <p:nvPr>
            <p:ph type="pic" sz="quarter" idx="27" hasCustomPrompt="1"/>
          </p:nvPr>
        </p:nvSpPr>
        <p:spPr>
          <a:xfrm>
            <a:off x="3918853" y="1443947"/>
            <a:ext cx="1426482" cy="1426480"/>
          </a:xfrm>
          <a:prstGeom prst="rect">
            <a:avLst/>
          </a:prstGeom>
          <a:ln w="25400">
            <a:solidFill>
              <a:schemeClr val="bg2">
                <a:lumMod val="90000"/>
              </a:schemeClr>
            </a:solidFill>
          </a:ln>
        </p:spPr>
        <p:txBody>
          <a:bodyPr lIns="0" rIns="0" anchor="ctr">
            <a:normAutofit/>
          </a:bodyPr>
          <a:lstStyle>
            <a:lvl1pPr algn="ctr">
              <a:defRPr sz="1400"/>
            </a:lvl1pPr>
          </a:lstStyle>
          <a:p>
            <a:r>
              <a:rPr lang="en-US"/>
              <a:t>Click icon</a:t>
            </a:r>
            <a:br>
              <a:rPr lang="en-US"/>
            </a:br>
            <a:r>
              <a:rPr lang="en-US"/>
              <a:t>to add headshot</a:t>
            </a:r>
            <a:endParaRPr lang="en-US" dirty="0"/>
          </a:p>
        </p:txBody>
      </p:sp>
      <p:sp>
        <p:nvSpPr>
          <p:cNvPr id="61" name="Text Placeholder 53">
            <a:extLst>
              <a:ext uri="{FF2B5EF4-FFF2-40B4-BE49-F238E27FC236}">
                <a16:creationId xmlns:a16="http://schemas.microsoft.com/office/drawing/2014/main" id="{12CD07E1-6CC0-AA46-91C2-A71FBE067900}"/>
              </a:ext>
            </a:extLst>
          </p:cNvPr>
          <p:cNvSpPr>
            <a:spLocks noGrp="1"/>
          </p:cNvSpPr>
          <p:nvPr>
            <p:ph type="body" sz="quarter" idx="29" hasCustomPrompt="1"/>
          </p:nvPr>
        </p:nvSpPr>
        <p:spPr>
          <a:xfrm>
            <a:off x="6270326" y="2986560"/>
            <a:ext cx="2541888" cy="455613"/>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ium" panose="020B0503050203000203" pitchFamily="34" charset="0"/>
              </a:defRPr>
            </a:lvl1pPr>
          </a:lstStyle>
          <a:p>
            <a:pPr lvl="0"/>
            <a:r>
              <a:rPr lang="en-US" dirty="0"/>
              <a:t>CLICK TO ADD NAME</a:t>
            </a:r>
          </a:p>
        </p:txBody>
      </p:sp>
      <p:sp>
        <p:nvSpPr>
          <p:cNvPr id="63" name="Picture Placeholder 51">
            <a:extLst>
              <a:ext uri="{FF2B5EF4-FFF2-40B4-BE49-F238E27FC236}">
                <a16:creationId xmlns:a16="http://schemas.microsoft.com/office/drawing/2014/main" id="{EC3C3F17-35BA-9F44-8BC1-0F7A808E730E}"/>
              </a:ext>
            </a:extLst>
          </p:cNvPr>
          <p:cNvSpPr>
            <a:spLocks noGrp="1"/>
          </p:cNvSpPr>
          <p:nvPr>
            <p:ph type="pic" sz="quarter" idx="31" hasCustomPrompt="1"/>
          </p:nvPr>
        </p:nvSpPr>
        <p:spPr>
          <a:xfrm>
            <a:off x="6846665" y="1443947"/>
            <a:ext cx="1426482" cy="1426480"/>
          </a:xfrm>
          <a:prstGeom prst="rect">
            <a:avLst/>
          </a:prstGeom>
          <a:ln w="25400">
            <a:solidFill>
              <a:schemeClr val="bg2">
                <a:lumMod val="90000"/>
              </a:schemeClr>
            </a:solidFill>
          </a:ln>
        </p:spPr>
        <p:txBody>
          <a:bodyPr lIns="0" rIns="0" anchor="ctr">
            <a:normAutofit/>
          </a:bodyPr>
          <a:lstStyle>
            <a:lvl1pPr algn="ctr">
              <a:defRPr sz="1400"/>
            </a:lvl1pPr>
          </a:lstStyle>
          <a:p>
            <a:r>
              <a:rPr lang="en-US"/>
              <a:t>Click icon</a:t>
            </a:r>
            <a:br>
              <a:rPr lang="en-US"/>
            </a:br>
            <a:r>
              <a:rPr lang="en-US"/>
              <a:t>to add headshot</a:t>
            </a:r>
            <a:endParaRPr lang="en-US" dirty="0"/>
          </a:p>
        </p:txBody>
      </p:sp>
      <p:sp>
        <p:nvSpPr>
          <p:cNvPr id="65" name="Text Placeholder 53">
            <a:extLst>
              <a:ext uri="{FF2B5EF4-FFF2-40B4-BE49-F238E27FC236}">
                <a16:creationId xmlns:a16="http://schemas.microsoft.com/office/drawing/2014/main" id="{A9826A4D-4FF0-C741-B6E8-3C5612F35DB3}"/>
              </a:ext>
            </a:extLst>
          </p:cNvPr>
          <p:cNvSpPr>
            <a:spLocks noGrp="1"/>
          </p:cNvSpPr>
          <p:nvPr>
            <p:ph type="body" sz="quarter" idx="33" hasCustomPrompt="1"/>
          </p:nvPr>
        </p:nvSpPr>
        <p:spPr>
          <a:xfrm>
            <a:off x="9123114" y="2986560"/>
            <a:ext cx="2570123" cy="455613"/>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ium" panose="020B0503050203000203" pitchFamily="34" charset="0"/>
              </a:defRPr>
            </a:lvl1pPr>
          </a:lstStyle>
          <a:p>
            <a:pPr lvl="0"/>
            <a:r>
              <a:rPr lang="en-US" dirty="0"/>
              <a:t>CLICK TO ADD NAME</a:t>
            </a:r>
          </a:p>
        </p:txBody>
      </p:sp>
      <p:sp>
        <p:nvSpPr>
          <p:cNvPr id="67" name="Picture Placeholder 51">
            <a:extLst>
              <a:ext uri="{FF2B5EF4-FFF2-40B4-BE49-F238E27FC236}">
                <a16:creationId xmlns:a16="http://schemas.microsoft.com/office/drawing/2014/main" id="{CC8ADDD2-BB68-E040-8A63-24C2E6F0F0F1}"/>
              </a:ext>
            </a:extLst>
          </p:cNvPr>
          <p:cNvSpPr>
            <a:spLocks noGrp="1"/>
          </p:cNvSpPr>
          <p:nvPr>
            <p:ph type="pic" sz="quarter" idx="35" hasCustomPrompt="1"/>
          </p:nvPr>
        </p:nvSpPr>
        <p:spPr>
          <a:xfrm>
            <a:off x="9696048" y="1443947"/>
            <a:ext cx="1426482" cy="1426480"/>
          </a:xfrm>
          <a:prstGeom prst="rect">
            <a:avLst/>
          </a:prstGeom>
          <a:ln w="25400">
            <a:solidFill>
              <a:schemeClr val="bg2">
                <a:lumMod val="90000"/>
              </a:schemeClr>
            </a:solidFill>
          </a:ln>
        </p:spPr>
        <p:txBody>
          <a:bodyPr lIns="0" rIns="0" anchor="ctr">
            <a:normAutofit/>
          </a:bodyPr>
          <a:lstStyle>
            <a:lvl1pPr algn="ctr">
              <a:defRPr sz="1400"/>
            </a:lvl1pPr>
          </a:lstStyle>
          <a:p>
            <a:r>
              <a:rPr lang="en-US" dirty="0"/>
              <a:t>Click icon</a:t>
            </a:r>
            <a:br>
              <a:rPr lang="en-US" dirty="0"/>
            </a:br>
            <a:r>
              <a:rPr lang="en-US" dirty="0"/>
              <a:t>to add headshot</a:t>
            </a:r>
          </a:p>
        </p:txBody>
      </p:sp>
      <p:sp>
        <p:nvSpPr>
          <p:cNvPr id="69" name="Rectangle 68">
            <a:extLst>
              <a:ext uri="{FF2B5EF4-FFF2-40B4-BE49-F238E27FC236}">
                <a16:creationId xmlns:a16="http://schemas.microsoft.com/office/drawing/2014/main" id="{77054129-068B-B64A-9610-DFCA5A05A8E9}"/>
              </a:ext>
            </a:extLst>
          </p:cNvPr>
          <p:cNvSpPr/>
          <p:nvPr userDrawn="1"/>
        </p:nvSpPr>
        <p:spPr>
          <a:xfrm>
            <a:off x="-1607336" y="3031767"/>
            <a:ext cx="1278541" cy="3854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Name</a:t>
            </a:r>
          </a:p>
          <a:p>
            <a:pPr algn="r"/>
            <a:r>
              <a:rPr lang="en-US" sz="1100" b="1" i="0" kern="1200">
                <a:solidFill>
                  <a:schemeClr val="tx1"/>
                </a:solidFill>
                <a:latin typeface="IBM Plex Sans SemiBold" panose="020B0503050203000203" pitchFamily="34" charset="0"/>
                <a:ea typeface="+mn-ea"/>
                <a:cs typeface="+mn-cs"/>
              </a:rPr>
              <a:t>2 lines max</a:t>
            </a:r>
            <a:endParaRPr lang="en-US" sz="1100" b="1" i="0" kern="1200" dirty="0">
              <a:solidFill>
                <a:schemeClr val="tx1"/>
              </a:solidFill>
              <a:latin typeface="IBM Plex Sans SemiBold" panose="020B0503050203000203" pitchFamily="34" charset="0"/>
              <a:ea typeface="+mn-ea"/>
              <a:cs typeface="+mn-cs"/>
            </a:endParaRPr>
          </a:p>
        </p:txBody>
      </p:sp>
      <p:sp>
        <p:nvSpPr>
          <p:cNvPr id="70" name="Freeform 69">
            <a:extLst>
              <a:ext uri="{FF2B5EF4-FFF2-40B4-BE49-F238E27FC236}">
                <a16:creationId xmlns:a16="http://schemas.microsoft.com/office/drawing/2014/main" id="{F249D7DA-19EC-0346-83DB-15F20B047E46}"/>
              </a:ext>
            </a:extLst>
          </p:cNvPr>
          <p:cNvSpPr/>
          <p:nvPr userDrawn="1"/>
        </p:nvSpPr>
        <p:spPr>
          <a:xfrm>
            <a:off x="-279399" y="3001069"/>
            <a:ext cx="120650" cy="446837"/>
          </a:xfrm>
          <a:custGeom>
            <a:avLst/>
            <a:gdLst>
              <a:gd name="connsiteX0" fmla="*/ 187325 w 187325"/>
              <a:gd name="connsiteY0" fmla="*/ 0 h 3140075"/>
              <a:gd name="connsiteX1" fmla="*/ 0 w 187325"/>
              <a:gd name="connsiteY1" fmla="*/ 0 h 3140075"/>
              <a:gd name="connsiteX2" fmla="*/ 0 w 187325"/>
              <a:gd name="connsiteY2" fmla="*/ 3140075 h 3140075"/>
              <a:gd name="connsiteX3" fmla="*/ 171450 w 187325"/>
              <a:gd name="connsiteY3" fmla="*/ 3140075 h 3140075"/>
            </a:gdLst>
            <a:ahLst/>
            <a:cxnLst>
              <a:cxn ang="0">
                <a:pos x="connsiteX0" y="connsiteY0"/>
              </a:cxn>
              <a:cxn ang="0">
                <a:pos x="connsiteX1" y="connsiteY1"/>
              </a:cxn>
              <a:cxn ang="0">
                <a:pos x="connsiteX2" y="connsiteY2"/>
              </a:cxn>
              <a:cxn ang="0">
                <a:pos x="connsiteX3" y="connsiteY3"/>
              </a:cxn>
            </a:cxnLst>
            <a:rect l="l" t="t" r="r" b="b"/>
            <a:pathLst>
              <a:path w="187325" h="3140075">
                <a:moveTo>
                  <a:pt x="187325" y="0"/>
                </a:moveTo>
                <a:lnTo>
                  <a:pt x="0" y="0"/>
                </a:lnTo>
                <a:lnTo>
                  <a:pt x="0" y="3140075"/>
                </a:lnTo>
                <a:lnTo>
                  <a:pt x="171450" y="3140075"/>
                </a:ln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cap="all" baseline="0" dirty="0"/>
          </a:p>
        </p:txBody>
      </p:sp>
      <p:sp>
        <p:nvSpPr>
          <p:cNvPr id="71" name="Rectangle 70">
            <a:extLst>
              <a:ext uri="{FF2B5EF4-FFF2-40B4-BE49-F238E27FC236}">
                <a16:creationId xmlns:a16="http://schemas.microsoft.com/office/drawing/2014/main" id="{573E399E-C323-5743-A1D2-2EB70C5A6D2E}"/>
              </a:ext>
            </a:extLst>
          </p:cNvPr>
          <p:cNvSpPr/>
          <p:nvPr userDrawn="1"/>
        </p:nvSpPr>
        <p:spPr>
          <a:xfrm>
            <a:off x="-1607336" y="3558743"/>
            <a:ext cx="1278541" cy="3854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Role or title</a:t>
            </a:r>
          </a:p>
          <a:p>
            <a:pPr algn="r"/>
            <a:r>
              <a:rPr lang="en-US" sz="1100" b="1" i="0" kern="1200">
                <a:solidFill>
                  <a:schemeClr val="tx1"/>
                </a:solidFill>
                <a:latin typeface="IBM Plex Sans SemiBold" panose="020B0503050203000203" pitchFamily="34" charset="0"/>
                <a:ea typeface="+mn-ea"/>
                <a:cs typeface="+mn-cs"/>
              </a:rPr>
              <a:t>2 lines max</a:t>
            </a:r>
            <a:endParaRPr lang="en-US" sz="1100" b="1" i="0" kern="1200" dirty="0">
              <a:solidFill>
                <a:schemeClr val="tx1"/>
              </a:solidFill>
              <a:latin typeface="IBM Plex Sans SemiBold" panose="020B0503050203000203" pitchFamily="34" charset="0"/>
              <a:ea typeface="+mn-ea"/>
              <a:cs typeface="+mn-cs"/>
            </a:endParaRPr>
          </a:p>
        </p:txBody>
      </p:sp>
      <p:sp>
        <p:nvSpPr>
          <p:cNvPr id="72" name="Freeform 71">
            <a:extLst>
              <a:ext uri="{FF2B5EF4-FFF2-40B4-BE49-F238E27FC236}">
                <a16:creationId xmlns:a16="http://schemas.microsoft.com/office/drawing/2014/main" id="{34909290-5599-4443-9F34-5778A1B1FEAE}"/>
              </a:ext>
            </a:extLst>
          </p:cNvPr>
          <p:cNvSpPr/>
          <p:nvPr userDrawn="1"/>
        </p:nvSpPr>
        <p:spPr>
          <a:xfrm>
            <a:off x="-279399" y="3554279"/>
            <a:ext cx="120650" cy="395630"/>
          </a:xfrm>
          <a:custGeom>
            <a:avLst/>
            <a:gdLst>
              <a:gd name="connsiteX0" fmla="*/ 187325 w 187325"/>
              <a:gd name="connsiteY0" fmla="*/ 0 h 3140075"/>
              <a:gd name="connsiteX1" fmla="*/ 0 w 187325"/>
              <a:gd name="connsiteY1" fmla="*/ 0 h 3140075"/>
              <a:gd name="connsiteX2" fmla="*/ 0 w 187325"/>
              <a:gd name="connsiteY2" fmla="*/ 3140075 h 3140075"/>
              <a:gd name="connsiteX3" fmla="*/ 171450 w 187325"/>
              <a:gd name="connsiteY3" fmla="*/ 3140075 h 3140075"/>
            </a:gdLst>
            <a:ahLst/>
            <a:cxnLst>
              <a:cxn ang="0">
                <a:pos x="connsiteX0" y="connsiteY0"/>
              </a:cxn>
              <a:cxn ang="0">
                <a:pos x="connsiteX1" y="connsiteY1"/>
              </a:cxn>
              <a:cxn ang="0">
                <a:pos x="connsiteX2" y="connsiteY2"/>
              </a:cxn>
              <a:cxn ang="0">
                <a:pos x="connsiteX3" y="connsiteY3"/>
              </a:cxn>
            </a:cxnLst>
            <a:rect l="l" t="t" r="r" b="b"/>
            <a:pathLst>
              <a:path w="187325" h="3140075">
                <a:moveTo>
                  <a:pt x="187325" y="0"/>
                </a:moveTo>
                <a:lnTo>
                  <a:pt x="0" y="0"/>
                </a:lnTo>
                <a:lnTo>
                  <a:pt x="0" y="3140075"/>
                </a:lnTo>
                <a:lnTo>
                  <a:pt x="171450" y="3140075"/>
                </a:ln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Rectangle 72">
            <a:extLst>
              <a:ext uri="{FF2B5EF4-FFF2-40B4-BE49-F238E27FC236}">
                <a16:creationId xmlns:a16="http://schemas.microsoft.com/office/drawing/2014/main" id="{08C51042-5426-6840-9776-176F18AE763C}"/>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Text Placeholder 57">
            <a:extLst>
              <a:ext uri="{FF2B5EF4-FFF2-40B4-BE49-F238E27FC236}">
                <a16:creationId xmlns:a16="http://schemas.microsoft.com/office/drawing/2014/main" id="{0A0C6D09-59C1-3E46-829F-A0F092E7382E}"/>
              </a:ext>
            </a:extLst>
          </p:cNvPr>
          <p:cNvSpPr>
            <a:spLocks noGrp="1"/>
          </p:cNvSpPr>
          <p:nvPr>
            <p:ph type="body" sz="quarter" idx="37" hasCustomPrompt="1"/>
          </p:nvPr>
        </p:nvSpPr>
        <p:spPr>
          <a:xfrm>
            <a:off x="3383976" y="4100286"/>
            <a:ext cx="2551819" cy="2065564"/>
          </a:xfrm>
        </p:spPr>
        <p:txBody>
          <a:bodyPr lIns="0">
            <a:noAutofit/>
          </a:bodyPr>
          <a:lstStyle>
            <a:lvl1pPr>
              <a:defRPr sz="1200"/>
            </a:lvl1pPr>
            <a:lvl2pPr>
              <a:defRPr sz="1400"/>
            </a:lvl2pPr>
            <a:lvl3pPr>
              <a:defRPr sz="1200"/>
            </a:lvl3pPr>
            <a:lvl4pPr>
              <a:defRPr sz="1100"/>
            </a:lvl4pPr>
            <a:lvl5pPr>
              <a:defRPr sz="1200" b="0" i="0">
                <a:latin typeface="IBM Plex Sans" panose="020B0503050203000203" pitchFamily="34" charset="0"/>
              </a:defRPr>
            </a:lvl5pPr>
          </a:lstStyle>
          <a:p>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r>
              <a:rPr lang="en-US" dirty="0"/>
              <a:t>Click to add bio</a:t>
            </a:r>
          </a:p>
        </p:txBody>
      </p:sp>
      <p:sp>
        <p:nvSpPr>
          <p:cNvPr id="30" name="Text Placeholder 57">
            <a:extLst>
              <a:ext uri="{FF2B5EF4-FFF2-40B4-BE49-F238E27FC236}">
                <a16:creationId xmlns:a16="http://schemas.microsoft.com/office/drawing/2014/main" id="{F9010CEB-567B-504A-B18C-A4831904CF1B}"/>
              </a:ext>
            </a:extLst>
          </p:cNvPr>
          <p:cNvSpPr>
            <a:spLocks noGrp="1"/>
          </p:cNvSpPr>
          <p:nvPr>
            <p:ph type="body" sz="quarter" idx="38" hasCustomPrompt="1"/>
          </p:nvPr>
        </p:nvSpPr>
        <p:spPr>
          <a:xfrm>
            <a:off x="6276130" y="4100286"/>
            <a:ext cx="2536148" cy="2065564"/>
          </a:xfrm>
        </p:spPr>
        <p:txBody>
          <a:bodyPr lIns="0">
            <a:noAutofit/>
          </a:bodyPr>
          <a:lstStyle>
            <a:lvl1pPr>
              <a:defRPr sz="1200"/>
            </a:lvl1pPr>
            <a:lvl2pPr>
              <a:defRPr sz="1400"/>
            </a:lvl2pPr>
            <a:lvl3pPr>
              <a:defRPr sz="1200"/>
            </a:lvl3pPr>
            <a:lvl4pPr>
              <a:defRPr sz="1100"/>
            </a:lvl4pPr>
            <a:lvl5pPr>
              <a:defRPr sz="1200" b="0" i="0">
                <a:latin typeface="IBM Plex Sans" panose="020B0503050203000203" pitchFamily="34" charset="0"/>
              </a:defRPr>
            </a:lvl5pPr>
          </a:lstStyle>
          <a:p>
            <a:pPr lvl="0"/>
            <a:r>
              <a:rPr lang="en-US" dirty="0"/>
              <a:t>Click to add bio</a:t>
            </a:r>
          </a:p>
        </p:txBody>
      </p:sp>
      <p:sp>
        <p:nvSpPr>
          <p:cNvPr id="31" name="Text Placeholder 57">
            <a:extLst>
              <a:ext uri="{FF2B5EF4-FFF2-40B4-BE49-F238E27FC236}">
                <a16:creationId xmlns:a16="http://schemas.microsoft.com/office/drawing/2014/main" id="{0DD6DE0E-D360-EA4A-8410-36D2A64AD916}"/>
              </a:ext>
            </a:extLst>
          </p:cNvPr>
          <p:cNvSpPr>
            <a:spLocks noGrp="1"/>
          </p:cNvSpPr>
          <p:nvPr>
            <p:ph type="body" sz="quarter" idx="39" hasCustomPrompt="1"/>
          </p:nvPr>
        </p:nvSpPr>
        <p:spPr>
          <a:xfrm>
            <a:off x="9123114" y="4100286"/>
            <a:ext cx="2564319" cy="2065564"/>
          </a:xfrm>
        </p:spPr>
        <p:txBody>
          <a:bodyPr lIns="0">
            <a:noAutofit/>
          </a:bodyPr>
          <a:lstStyle>
            <a:lvl1pPr>
              <a:defRPr sz="1200"/>
            </a:lvl1pPr>
            <a:lvl2pPr>
              <a:defRPr sz="1400"/>
            </a:lvl2pPr>
            <a:lvl3pPr>
              <a:defRPr sz="1200"/>
            </a:lvl3pPr>
            <a:lvl4pPr>
              <a:defRPr sz="1100"/>
            </a:lvl4pPr>
            <a:lvl5pPr>
              <a:defRPr sz="1200" b="0" i="0">
                <a:latin typeface="IBM Plex Sans" panose="020B0503050203000203" pitchFamily="34" charset="0"/>
              </a:defRPr>
            </a:lvl5pPr>
          </a:lstStyle>
          <a:p>
            <a:pPr lvl="0"/>
            <a:r>
              <a:rPr lang="en-US" dirty="0"/>
              <a:t>Click to add bio</a:t>
            </a:r>
          </a:p>
        </p:txBody>
      </p:sp>
      <p:grpSp>
        <p:nvGrpSpPr>
          <p:cNvPr id="21" name="Group 20">
            <a:extLst>
              <a:ext uri="{FF2B5EF4-FFF2-40B4-BE49-F238E27FC236}">
                <a16:creationId xmlns:a16="http://schemas.microsoft.com/office/drawing/2014/main" id="{D7CD537F-2C2A-4545-8055-1CA5AAC9921A}"/>
              </a:ext>
            </a:extLst>
          </p:cNvPr>
          <p:cNvGrpSpPr/>
          <p:nvPr userDrawn="1"/>
        </p:nvGrpSpPr>
        <p:grpSpPr>
          <a:xfrm>
            <a:off x="12065000" y="-254000"/>
            <a:ext cx="2405602" cy="3262377"/>
            <a:chOff x="12065000" y="-254000"/>
            <a:chExt cx="2405602" cy="3262377"/>
          </a:xfrm>
        </p:grpSpPr>
        <p:sp>
          <p:nvSpPr>
            <p:cNvPr id="27" name="Rectangle 26">
              <a:extLst>
                <a:ext uri="{FF2B5EF4-FFF2-40B4-BE49-F238E27FC236}">
                  <a16:creationId xmlns:a16="http://schemas.microsoft.com/office/drawing/2014/main" id="{28031130-C249-1746-834C-EDC3C8A96FB1}"/>
                </a:ext>
              </a:extLst>
            </p:cNvPr>
            <p:cNvSpPr/>
            <p:nvPr userDrawn="1"/>
          </p:nvSpPr>
          <p:spPr>
            <a:xfrm>
              <a:off x="12236449" y="199077"/>
              <a:ext cx="2000251" cy="28093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8" name="Rectangle 27">
              <a:extLst>
                <a:ext uri="{FF2B5EF4-FFF2-40B4-BE49-F238E27FC236}">
                  <a16:creationId xmlns:a16="http://schemas.microsoft.com/office/drawing/2014/main" id="{D6C16B82-78DE-8048-B823-C08F79348C86}"/>
                </a:ext>
              </a:extLst>
            </p:cNvPr>
            <p:cNvSpPr/>
            <p:nvPr userDrawn="1"/>
          </p:nvSpPr>
          <p:spPr>
            <a:xfrm>
              <a:off x="12236449"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32" name="Right Triangle 31">
              <a:extLst>
                <a:ext uri="{FF2B5EF4-FFF2-40B4-BE49-F238E27FC236}">
                  <a16:creationId xmlns:a16="http://schemas.microsoft.com/office/drawing/2014/main" id="{7F562556-E27E-264E-99C0-D1C63D75E375}"/>
                </a:ext>
              </a:extLst>
            </p:cNvPr>
            <p:cNvSpPr/>
            <p:nvPr userDrawn="1"/>
          </p:nvSpPr>
          <p:spPr>
            <a:xfrm flipH="1">
              <a:off x="12065000"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33" name="TextBox 32">
              <a:extLst>
                <a:ext uri="{FF2B5EF4-FFF2-40B4-BE49-F238E27FC236}">
                  <a16:creationId xmlns:a16="http://schemas.microsoft.com/office/drawing/2014/main" id="{D208AE33-3367-1343-A4A0-5F83F47BE3EF}"/>
                </a:ext>
              </a:extLst>
            </p:cNvPr>
            <p:cNvSpPr txBox="1"/>
            <p:nvPr userDrawn="1"/>
          </p:nvSpPr>
          <p:spPr>
            <a:xfrm>
              <a:off x="12466110" y="-163571"/>
              <a:ext cx="1211790" cy="307777"/>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SLIDE</a:t>
              </a:r>
              <a:r>
                <a:rPr lang="en-US" sz="1400" b="0" i="0" baseline="0" dirty="0">
                  <a:solidFill>
                    <a:schemeClr val="bg1"/>
                  </a:solidFill>
                  <a:latin typeface="IBM Plex Sans Medium" panose="020B0503050203000203" pitchFamily="34" charset="0"/>
                  <a:ea typeface="Roboto" charset="0"/>
                  <a:cs typeface="Roboto" charset="0"/>
                </a:rPr>
                <a:t> TIPS</a:t>
              </a:r>
              <a:endParaRPr lang="en-US" sz="1400" b="0" i="0" dirty="0">
                <a:solidFill>
                  <a:schemeClr val="bg1"/>
                </a:solidFill>
                <a:latin typeface="IBM Plex Sans Medium" panose="020B0503050203000203" pitchFamily="34" charset="0"/>
                <a:ea typeface="Roboto" charset="0"/>
                <a:cs typeface="Roboto" charset="0"/>
              </a:endParaRPr>
            </a:p>
          </p:txBody>
        </p:sp>
        <p:sp>
          <p:nvSpPr>
            <p:cNvPr id="34" name="TextBox 33">
              <a:extLst>
                <a:ext uri="{FF2B5EF4-FFF2-40B4-BE49-F238E27FC236}">
                  <a16:creationId xmlns:a16="http://schemas.microsoft.com/office/drawing/2014/main" id="{4E9B2F54-ABA6-894C-BC43-0C34C2F3316E}"/>
                </a:ext>
              </a:extLst>
            </p:cNvPr>
            <p:cNvSpPr txBox="1"/>
            <p:nvPr userDrawn="1"/>
          </p:nvSpPr>
          <p:spPr>
            <a:xfrm>
              <a:off x="12318220" y="429245"/>
              <a:ext cx="1796791" cy="2443633"/>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 Images will fill left to right. </a:t>
              </a:r>
            </a:p>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Cropping the image:</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Right-click on the image. Choose ‘Crop’ from the</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menu. Adjust the size &amp; position to your preference. Press ‘esc’ or click outside image area to exit</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cropping mode.</a:t>
              </a:r>
            </a:p>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If your image doesn’t fully fill the box:</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Click the arrow beside ‘Crop’</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Select ‘Fill’</a:t>
              </a:r>
            </a:p>
          </p:txBody>
        </p:sp>
        <p:pic>
          <p:nvPicPr>
            <p:cNvPr id="39" name="Picture 38">
              <a:extLst>
                <a:ext uri="{FF2B5EF4-FFF2-40B4-BE49-F238E27FC236}">
                  <a16:creationId xmlns:a16="http://schemas.microsoft.com/office/drawing/2014/main" id="{B85F7CEC-08AE-3344-BA91-D2AE197E42F5}"/>
                </a:ext>
              </a:extLst>
            </p:cNvPr>
            <p:cNvPicPr>
              <a:picLocks noChangeAspect="1"/>
            </p:cNvPicPr>
            <p:nvPr userDrawn="1"/>
          </p:nvPicPr>
          <p:blipFill rotWithShape="1">
            <a:blip r:embed="rId2"/>
            <a:srcRect l="33684" t="12097" r="43371" b="20368"/>
            <a:stretch/>
          </p:blipFill>
          <p:spPr>
            <a:xfrm>
              <a:off x="14061142" y="1344710"/>
              <a:ext cx="228679" cy="356879"/>
            </a:xfrm>
            <a:prstGeom prst="rect">
              <a:avLst/>
            </a:prstGeom>
            <a:ln w="19050">
              <a:solidFill>
                <a:schemeClr val="accent3">
                  <a:lumMod val="60000"/>
                  <a:lumOff val="40000"/>
                </a:schemeClr>
              </a:solidFill>
            </a:ln>
          </p:spPr>
        </p:pic>
        <p:pic>
          <p:nvPicPr>
            <p:cNvPr id="7" name="Picture 6">
              <a:extLst>
                <a:ext uri="{FF2B5EF4-FFF2-40B4-BE49-F238E27FC236}">
                  <a16:creationId xmlns:a16="http://schemas.microsoft.com/office/drawing/2014/main" id="{B256C73F-8090-0044-8E83-F95C9D9DA876}"/>
                </a:ext>
              </a:extLst>
            </p:cNvPr>
            <p:cNvPicPr>
              <a:picLocks noChangeAspect="1"/>
            </p:cNvPicPr>
            <p:nvPr userDrawn="1"/>
          </p:nvPicPr>
          <p:blipFill rotWithShape="1">
            <a:blip r:embed="rId3"/>
            <a:srcRect l="9626" t="9096" r="59420" b="9075"/>
            <a:stretch/>
          </p:blipFill>
          <p:spPr>
            <a:xfrm>
              <a:off x="14047433" y="2596811"/>
              <a:ext cx="423169" cy="320454"/>
            </a:xfrm>
            <a:prstGeom prst="rect">
              <a:avLst/>
            </a:prstGeom>
            <a:ln w="19050">
              <a:solidFill>
                <a:schemeClr val="accent3">
                  <a:lumMod val="60000"/>
                  <a:lumOff val="40000"/>
                </a:schemeClr>
              </a:solidFill>
            </a:ln>
          </p:spPr>
        </p:pic>
      </p:grpSp>
      <p:grpSp>
        <p:nvGrpSpPr>
          <p:cNvPr id="20" name="Group 19">
            <a:extLst>
              <a:ext uri="{FF2B5EF4-FFF2-40B4-BE49-F238E27FC236}">
                <a16:creationId xmlns:a16="http://schemas.microsoft.com/office/drawing/2014/main" id="{9458F036-9685-8C4F-82BC-3B6F801B664F}"/>
              </a:ext>
            </a:extLst>
          </p:cNvPr>
          <p:cNvGrpSpPr/>
          <p:nvPr userDrawn="1"/>
        </p:nvGrpSpPr>
        <p:grpSpPr>
          <a:xfrm>
            <a:off x="12236449" y="3186320"/>
            <a:ext cx="2000251" cy="2958448"/>
            <a:chOff x="12236449" y="3360056"/>
            <a:chExt cx="2000251" cy="2958448"/>
          </a:xfrm>
        </p:grpSpPr>
        <p:sp>
          <p:nvSpPr>
            <p:cNvPr id="45" name="Rectangle 44">
              <a:extLst>
                <a:ext uri="{FF2B5EF4-FFF2-40B4-BE49-F238E27FC236}">
                  <a16:creationId xmlns:a16="http://schemas.microsoft.com/office/drawing/2014/main" id="{D173A873-10DD-8A4D-9887-2B3DDE038277}"/>
                </a:ext>
              </a:extLst>
            </p:cNvPr>
            <p:cNvSpPr/>
            <p:nvPr userDrawn="1"/>
          </p:nvSpPr>
          <p:spPr>
            <a:xfrm>
              <a:off x="12236449" y="3813133"/>
              <a:ext cx="2000251" cy="25053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46" name="Rectangle 45">
              <a:extLst>
                <a:ext uri="{FF2B5EF4-FFF2-40B4-BE49-F238E27FC236}">
                  <a16:creationId xmlns:a16="http://schemas.microsoft.com/office/drawing/2014/main" id="{E6AF1BE5-D210-3146-8D96-BEE6EB11EFC8}"/>
                </a:ext>
              </a:extLst>
            </p:cNvPr>
            <p:cNvSpPr/>
            <p:nvPr userDrawn="1"/>
          </p:nvSpPr>
          <p:spPr>
            <a:xfrm>
              <a:off x="12236449" y="3360056"/>
              <a:ext cx="2000251" cy="5914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48" name="TextBox 47">
              <a:extLst>
                <a:ext uri="{FF2B5EF4-FFF2-40B4-BE49-F238E27FC236}">
                  <a16:creationId xmlns:a16="http://schemas.microsoft.com/office/drawing/2014/main" id="{773F170C-277D-954A-ABAA-EDF5AA994B7A}"/>
                </a:ext>
              </a:extLst>
            </p:cNvPr>
            <p:cNvSpPr txBox="1"/>
            <p:nvPr userDrawn="1"/>
          </p:nvSpPr>
          <p:spPr>
            <a:xfrm>
              <a:off x="12466109" y="3417829"/>
              <a:ext cx="1663547" cy="523220"/>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HEADSHOTS: CROPPING</a:t>
              </a:r>
              <a:r>
                <a:rPr lang="en-US" sz="1400" b="0" i="0" baseline="0" dirty="0">
                  <a:solidFill>
                    <a:schemeClr val="bg1"/>
                  </a:solidFill>
                  <a:latin typeface="IBM Plex Sans Medium" panose="020B0503050203000203" pitchFamily="34" charset="0"/>
                  <a:ea typeface="Roboto" charset="0"/>
                  <a:cs typeface="Roboto" charset="0"/>
                </a:rPr>
                <a:t> TIPS</a:t>
              </a:r>
              <a:endParaRPr lang="en-US" sz="1400" b="0" i="0" dirty="0">
                <a:solidFill>
                  <a:schemeClr val="bg1"/>
                </a:solidFill>
                <a:latin typeface="IBM Plex Sans Medium" panose="020B0503050203000203" pitchFamily="34" charset="0"/>
                <a:ea typeface="Roboto" charset="0"/>
                <a:cs typeface="Roboto" charset="0"/>
              </a:endParaRPr>
            </a:p>
          </p:txBody>
        </p:sp>
        <p:sp>
          <p:nvSpPr>
            <p:cNvPr id="49" name="TextBox 48">
              <a:extLst>
                <a:ext uri="{FF2B5EF4-FFF2-40B4-BE49-F238E27FC236}">
                  <a16:creationId xmlns:a16="http://schemas.microsoft.com/office/drawing/2014/main" id="{80F81BD9-B2FB-A74B-A7A3-BFE3CA73B553}"/>
                </a:ext>
              </a:extLst>
            </p:cNvPr>
            <p:cNvSpPr txBox="1"/>
            <p:nvPr userDrawn="1"/>
          </p:nvSpPr>
          <p:spPr>
            <a:xfrm>
              <a:off x="12318220" y="4096342"/>
              <a:ext cx="1693055" cy="1024298"/>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When resizing headshots, maintain the same amount of white space around each person. If possible, align the top of each person’s head and adjust them to be the same size.</a:t>
              </a:r>
            </a:p>
          </p:txBody>
        </p:sp>
        <p:grpSp>
          <p:nvGrpSpPr>
            <p:cNvPr id="19" name="Group 18">
              <a:extLst>
                <a:ext uri="{FF2B5EF4-FFF2-40B4-BE49-F238E27FC236}">
                  <a16:creationId xmlns:a16="http://schemas.microsoft.com/office/drawing/2014/main" id="{16E39219-D9D2-604C-B964-CE1DE3755DC5}"/>
                </a:ext>
              </a:extLst>
            </p:cNvPr>
            <p:cNvGrpSpPr/>
            <p:nvPr userDrawn="1"/>
          </p:nvGrpSpPr>
          <p:grpSpPr>
            <a:xfrm>
              <a:off x="12455525" y="5714968"/>
              <a:ext cx="1597025" cy="438944"/>
              <a:chOff x="12455525" y="5733256"/>
              <a:chExt cx="1597025" cy="438944"/>
            </a:xfrm>
          </p:grpSpPr>
          <p:grpSp>
            <p:nvGrpSpPr>
              <p:cNvPr id="10" name="Group 9">
                <a:extLst>
                  <a:ext uri="{FF2B5EF4-FFF2-40B4-BE49-F238E27FC236}">
                    <a16:creationId xmlns:a16="http://schemas.microsoft.com/office/drawing/2014/main" id="{D9AECD0E-D0DC-B846-AFC7-8EB3FD29148B}"/>
                  </a:ext>
                </a:extLst>
              </p:cNvPr>
              <p:cNvGrpSpPr/>
              <p:nvPr userDrawn="1"/>
            </p:nvGrpSpPr>
            <p:grpSpPr>
              <a:xfrm>
                <a:off x="12518315" y="5792785"/>
                <a:ext cx="283285" cy="282575"/>
                <a:chOff x="12518315" y="5406742"/>
                <a:chExt cx="283285" cy="282575"/>
              </a:xfrm>
            </p:grpSpPr>
            <p:pic>
              <p:nvPicPr>
                <p:cNvPr id="6" name="Graphic 5">
                  <a:extLst>
                    <a:ext uri="{FF2B5EF4-FFF2-40B4-BE49-F238E27FC236}">
                      <a16:creationId xmlns:a16="http://schemas.microsoft.com/office/drawing/2014/main" id="{15E05C98-E599-DA41-A9D4-C8E65D4054E3}"/>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28387" t="1" r="29379" b="62730"/>
                <a:stretch/>
              </p:blipFill>
              <p:spPr>
                <a:xfrm>
                  <a:off x="12518315" y="5439331"/>
                  <a:ext cx="283285" cy="249986"/>
                </a:xfrm>
                <a:prstGeom prst="rect">
                  <a:avLst/>
                </a:prstGeom>
              </p:spPr>
            </p:pic>
            <p:sp>
              <p:nvSpPr>
                <p:cNvPr id="55" name="Rectangle 54">
                  <a:extLst>
                    <a:ext uri="{FF2B5EF4-FFF2-40B4-BE49-F238E27FC236}">
                      <a16:creationId xmlns:a16="http://schemas.microsoft.com/office/drawing/2014/main" id="{EF272C75-FC1A-1043-8DC4-B72713FD77B8}"/>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75">
                <a:extLst>
                  <a:ext uri="{FF2B5EF4-FFF2-40B4-BE49-F238E27FC236}">
                    <a16:creationId xmlns:a16="http://schemas.microsoft.com/office/drawing/2014/main" id="{79679A78-1706-AA47-819F-89B16333C96F}"/>
                  </a:ext>
                </a:extLst>
              </p:cNvPr>
              <p:cNvGrpSpPr/>
              <p:nvPr userDrawn="1"/>
            </p:nvGrpSpPr>
            <p:grpSpPr>
              <a:xfrm>
                <a:off x="12872679" y="5792785"/>
                <a:ext cx="283285" cy="282575"/>
                <a:chOff x="12518315" y="5406742"/>
                <a:chExt cx="283285" cy="282575"/>
              </a:xfrm>
            </p:grpSpPr>
            <p:pic>
              <p:nvPicPr>
                <p:cNvPr id="77" name="Graphic 76">
                  <a:extLst>
                    <a:ext uri="{FF2B5EF4-FFF2-40B4-BE49-F238E27FC236}">
                      <a16:creationId xmlns:a16="http://schemas.microsoft.com/office/drawing/2014/main" id="{28F5CF5C-490F-5348-93B5-EDB1B57FDF67}"/>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28387" t="1" r="29379" b="62730"/>
                <a:stretch/>
              </p:blipFill>
              <p:spPr>
                <a:xfrm>
                  <a:off x="12518315" y="5439331"/>
                  <a:ext cx="283285" cy="249986"/>
                </a:xfrm>
                <a:prstGeom prst="rect">
                  <a:avLst/>
                </a:prstGeom>
              </p:spPr>
            </p:pic>
            <p:sp>
              <p:nvSpPr>
                <p:cNvPr id="78" name="Rectangle 77">
                  <a:extLst>
                    <a:ext uri="{FF2B5EF4-FFF2-40B4-BE49-F238E27FC236}">
                      <a16:creationId xmlns:a16="http://schemas.microsoft.com/office/drawing/2014/main" id="{AD017EFA-8353-634B-9923-771C47807566}"/>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9" name="Group 78">
                <a:extLst>
                  <a:ext uri="{FF2B5EF4-FFF2-40B4-BE49-F238E27FC236}">
                    <a16:creationId xmlns:a16="http://schemas.microsoft.com/office/drawing/2014/main" id="{4124EDD7-5A48-DF48-BC5E-F8C59BC9D076}"/>
                  </a:ext>
                </a:extLst>
              </p:cNvPr>
              <p:cNvGrpSpPr/>
              <p:nvPr userDrawn="1"/>
            </p:nvGrpSpPr>
            <p:grpSpPr>
              <a:xfrm>
                <a:off x="13227043" y="5792785"/>
                <a:ext cx="283285" cy="282575"/>
                <a:chOff x="12518315" y="5406742"/>
                <a:chExt cx="283285" cy="282575"/>
              </a:xfrm>
            </p:grpSpPr>
            <p:pic>
              <p:nvPicPr>
                <p:cNvPr id="80" name="Graphic 79">
                  <a:extLst>
                    <a:ext uri="{FF2B5EF4-FFF2-40B4-BE49-F238E27FC236}">
                      <a16:creationId xmlns:a16="http://schemas.microsoft.com/office/drawing/2014/main" id="{C2FB88DE-8515-3443-9D4E-C0C0F1480B6E}"/>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28387" t="1" r="29379" b="62730"/>
                <a:stretch/>
              </p:blipFill>
              <p:spPr>
                <a:xfrm>
                  <a:off x="12518315" y="5439331"/>
                  <a:ext cx="283285" cy="249986"/>
                </a:xfrm>
                <a:prstGeom prst="rect">
                  <a:avLst/>
                </a:prstGeom>
              </p:spPr>
            </p:pic>
            <p:sp>
              <p:nvSpPr>
                <p:cNvPr id="81" name="Rectangle 80">
                  <a:extLst>
                    <a:ext uri="{FF2B5EF4-FFF2-40B4-BE49-F238E27FC236}">
                      <a16:creationId xmlns:a16="http://schemas.microsoft.com/office/drawing/2014/main" id="{23B09CFF-8074-4C4F-9B18-63E3646174FE}"/>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2" name="Group 81">
                <a:extLst>
                  <a:ext uri="{FF2B5EF4-FFF2-40B4-BE49-F238E27FC236}">
                    <a16:creationId xmlns:a16="http://schemas.microsoft.com/office/drawing/2014/main" id="{6672421C-D6EE-0441-97C2-BABC1C35B2B1}"/>
                  </a:ext>
                </a:extLst>
              </p:cNvPr>
              <p:cNvGrpSpPr/>
              <p:nvPr userDrawn="1"/>
            </p:nvGrpSpPr>
            <p:grpSpPr>
              <a:xfrm>
                <a:off x="13581406" y="5792785"/>
                <a:ext cx="283285" cy="282575"/>
                <a:chOff x="12518315" y="5406742"/>
                <a:chExt cx="283285" cy="282575"/>
              </a:xfrm>
            </p:grpSpPr>
            <p:pic>
              <p:nvPicPr>
                <p:cNvPr id="83" name="Graphic 82">
                  <a:extLst>
                    <a:ext uri="{FF2B5EF4-FFF2-40B4-BE49-F238E27FC236}">
                      <a16:creationId xmlns:a16="http://schemas.microsoft.com/office/drawing/2014/main" id="{3F529CAD-6F24-6745-91A5-63FEE7BB4FFC}"/>
                    </a:ext>
                  </a:extLst>
                </p:cNvPr>
                <p:cNvPicPr>
                  <a:picLocks noChangeAspect="1"/>
                </p:cNvPicPr>
                <p:nvPr userDrawn="1"/>
              </p:nvPicPr>
              <p:blipFill rotWithShape="1">
                <a:blip r:embed="rId4">
                  <a:extLst>
                    <a:ext uri="{96DAC541-7B7A-43D3-8B79-37D633B846F1}">
                      <asvg:svgBlip xmlns:asvg="http://schemas.microsoft.com/office/drawing/2016/SVG/main" r:embed="rId6"/>
                    </a:ext>
                  </a:extLst>
                </a:blip>
                <a:srcRect l="28387" t="1" r="29379" b="62730"/>
                <a:stretch/>
              </p:blipFill>
              <p:spPr>
                <a:xfrm>
                  <a:off x="12518315" y="5439331"/>
                  <a:ext cx="283285" cy="249986"/>
                </a:xfrm>
                <a:prstGeom prst="rect">
                  <a:avLst/>
                </a:prstGeom>
              </p:spPr>
            </p:pic>
            <p:sp>
              <p:nvSpPr>
                <p:cNvPr id="84" name="Rectangle 83">
                  <a:extLst>
                    <a:ext uri="{FF2B5EF4-FFF2-40B4-BE49-F238E27FC236}">
                      <a16:creationId xmlns:a16="http://schemas.microsoft.com/office/drawing/2014/main" id="{91535187-B13A-E64E-A8B4-DA3E6BAB34CB}"/>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8" name="Rounded Rectangle 97">
                <a:extLst>
                  <a:ext uri="{FF2B5EF4-FFF2-40B4-BE49-F238E27FC236}">
                    <a16:creationId xmlns:a16="http://schemas.microsoft.com/office/drawing/2014/main" id="{ADF3EE22-A317-C34E-B1C5-45F13115A0AF}"/>
                  </a:ext>
                </a:extLst>
              </p:cNvPr>
              <p:cNvSpPr/>
              <p:nvPr userDrawn="1"/>
            </p:nvSpPr>
            <p:spPr>
              <a:xfrm>
                <a:off x="12455525" y="5733256"/>
                <a:ext cx="1489075" cy="390525"/>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Graphic 12">
                <a:extLst>
                  <a:ext uri="{FF2B5EF4-FFF2-40B4-BE49-F238E27FC236}">
                    <a16:creationId xmlns:a16="http://schemas.microsoft.com/office/drawing/2014/main" id="{820A1A98-04BB-B142-BC0C-76CE4F11DBDE}"/>
                  </a:ext>
                </a:extLst>
              </p:cNvPr>
              <p:cNvPicPr>
                <a:picLocks noChangeAspect="1"/>
              </p:cNvPicPr>
              <p:nvPr userDrawn="1"/>
            </p:nvPicPr>
            <p:blipFill>
              <a:blip r:embed="rId7">
                <a:extLst>
                  <a:ext uri="{96DAC541-7B7A-43D3-8B79-37D633B846F1}">
                    <asvg:svgBlip xmlns:asvg="http://schemas.microsoft.com/office/drawing/2016/SVG/main" r:embed="rId8"/>
                  </a:ext>
                </a:extLst>
              </a:blip>
              <a:stretch>
                <a:fillRect/>
              </a:stretch>
            </p:blipFill>
            <p:spPr>
              <a:xfrm>
                <a:off x="13893800" y="6013450"/>
                <a:ext cx="158750" cy="158750"/>
              </a:xfrm>
              <a:prstGeom prst="rect">
                <a:avLst/>
              </a:prstGeom>
            </p:spPr>
          </p:pic>
        </p:grpSp>
        <p:grpSp>
          <p:nvGrpSpPr>
            <p:cNvPr id="18" name="Group 17">
              <a:extLst>
                <a:ext uri="{FF2B5EF4-FFF2-40B4-BE49-F238E27FC236}">
                  <a16:creationId xmlns:a16="http://schemas.microsoft.com/office/drawing/2014/main" id="{BAABEC2F-3FCB-ED4A-A3AB-89D9DCEDBFF3}"/>
                </a:ext>
              </a:extLst>
            </p:cNvPr>
            <p:cNvGrpSpPr/>
            <p:nvPr userDrawn="1"/>
          </p:nvGrpSpPr>
          <p:grpSpPr>
            <a:xfrm>
              <a:off x="12455525" y="5229987"/>
              <a:ext cx="1597025" cy="431800"/>
              <a:chOff x="12455525" y="5248275"/>
              <a:chExt cx="1597025" cy="431800"/>
            </a:xfrm>
          </p:grpSpPr>
          <p:grpSp>
            <p:nvGrpSpPr>
              <p:cNvPr id="86" name="Group 85">
                <a:extLst>
                  <a:ext uri="{FF2B5EF4-FFF2-40B4-BE49-F238E27FC236}">
                    <a16:creationId xmlns:a16="http://schemas.microsoft.com/office/drawing/2014/main" id="{6198A7D5-B941-1346-9E26-41C79270CD1A}"/>
                  </a:ext>
                </a:extLst>
              </p:cNvPr>
              <p:cNvGrpSpPr/>
              <p:nvPr userDrawn="1"/>
            </p:nvGrpSpPr>
            <p:grpSpPr>
              <a:xfrm>
                <a:off x="12518315" y="5302400"/>
                <a:ext cx="283285" cy="282575"/>
                <a:chOff x="12518315" y="5406742"/>
                <a:chExt cx="283285" cy="282575"/>
              </a:xfrm>
            </p:grpSpPr>
            <p:pic>
              <p:nvPicPr>
                <p:cNvPr id="87" name="Graphic 86">
                  <a:extLst>
                    <a:ext uri="{FF2B5EF4-FFF2-40B4-BE49-F238E27FC236}">
                      <a16:creationId xmlns:a16="http://schemas.microsoft.com/office/drawing/2014/main" id="{7BBD8531-3FAC-C04D-B79F-7B16B2A917FA}"/>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19045" t="-2291" r="20594" b="49026"/>
                <a:stretch/>
              </p:blipFill>
              <p:spPr>
                <a:xfrm>
                  <a:off x="12518315" y="5439331"/>
                  <a:ext cx="283285" cy="249986"/>
                </a:xfrm>
                <a:prstGeom prst="rect">
                  <a:avLst/>
                </a:prstGeom>
              </p:spPr>
            </p:pic>
            <p:sp>
              <p:nvSpPr>
                <p:cNvPr id="88" name="Rectangle 87">
                  <a:extLst>
                    <a:ext uri="{FF2B5EF4-FFF2-40B4-BE49-F238E27FC236}">
                      <a16:creationId xmlns:a16="http://schemas.microsoft.com/office/drawing/2014/main" id="{A05322F6-E29B-3948-AADC-7043106F260E}"/>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9" name="Group 88">
                <a:extLst>
                  <a:ext uri="{FF2B5EF4-FFF2-40B4-BE49-F238E27FC236}">
                    <a16:creationId xmlns:a16="http://schemas.microsoft.com/office/drawing/2014/main" id="{865E01D8-F5E5-7E4F-9539-65C2911130DF}"/>
                  </a:ext>
                </a:extLst>
              </p:cNvPr>
              <p:cNvGrpSpPr/>
              <p:nvPr userDrawn="1"/>
            </p:nvGrpSpPr>
            <p:grpSpPr>
              <a:xfrm>
                <a:off x="12843992" y="5290124"/>
                <a:ext cx="334126" cy="294851"/>
                <a:chOff x="12489628" y="5394466"/>
                <a:chExt cx="334126" cy="294851"/>
              </a:xfrm>
            </p:grpSpPr>
            <p:pic>
              <p:nvPicPr>
                <p:cNvPr id="90" name="Graphic 89">
                  <a:extLst>
                    <a:ext uri="{FF2B5EF4-FFF2-40B4-BE49-F238E27FC236}">
                      <a16:creationId xmlns:a16="http://schemas.microsoft.com/office/drawing/2014/main" id="{94443BB8-83CA-E640-A68C-79948441AF06}"/>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28387" t="1" r="29379" b="62730"/>
                <a:stretch/>
              </p:blipFill>
              <p:spPr>
                <a:xfrm>
                  <a:off x="12489628" y="5394466"/>
                  <a:ext cx="334126" cy="294851"/>
                </a:xfrm>
                <a:prstGeom prst="rect">
                  <a:avLst/>
                </a:prstGeom>
              </p:spPr>
            </p:pic>
            <p:sp>
              <p:nvSpPr>
                <p:cNvPr id="91" name="Rectangle 90">
                  <a:extLst>
                    <a:ext uri="{FF2B5EF4-FFF2-40B4-BE49-F238E27FC236}">
                      <a16:creationId xmlns:a16="http://schemas.microsoft.com/office/drawing/2014/main" id="{940B5F43-28EE-7241-8A12-90831744FACC}"/>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2" name="Group 91">
                <a:extLst>
                  <a:ext uri="{FF2B5EF4-FFF2-40B4-BE49-F238E27FC236}">
                    <a16:creationId xmlns:a16="http://schemas.microsoft.com/office/drawing/2014/main" id="{2FE00A1C-A059-394A-9B71-52DAD00D86E3}"/>
                  </a:ext>
                </a:extLst>
              </p:cNvPr>
              <p:cNvGrpSpPr/>
              <p:nvPr userDrawn="1"/>
            </p:nvGrpSpPr>
            <p:grpSpPr>
              <a:xfrm>
                <a:off x="13194770" y="5302400"/>
                <a:ext cx="334764" cy="283172"/>
                <a:chOff x="12486042" y="5406742"/>
                <a:chExt cx="334764" cy="283172"/>
              </a:xfrm>
            </p:grpSpPr>
            <p:pic>
              <p:nvPicPr>
                <p:cNvPr id="93" name="Graphic 92">
                  <a:extLst>
                    <a:ext uri="{FF2B5EF4-FFF2-40B4-BE49-F238E27FC236}">
                      <a16:creationId xmlns:a16="http://schemas.microsoft.com/office/drawing/2014/main" id="{47FDF333-60E2-4F46-8070-391A9948ECB5}"/>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28387" t="1" r="29379" b="69441"/>
                <a:stretch/>
              </p:blipFill>
              <p:spPr>
                <a:xfrm>
                  <a:off x="12486042" y="5447692"/>
                  <a:ext cx="334764" cy="242222"/>
                </a:xfrm>
                <a:prstGeom prst="rect">
                  <a:avLst/>
                </a:prstGeom>
              </p:spPr>
            </p:pic>
            <p:sp>
              <p:nvSpPr>
                <p:cNvPr id="94" name="Rectangle 93">
                  <a:extLst>
                    <a:ext uri="{FF2B5EF4-FFF2-40B4-BE49-F238E27FC236}">
                      <a16:creationId xmlns:a16="http://schemas.microsoft.com/office/drawing/2014/main" id="{509B3085-E7F8-AF48-B9FE-91E73E017EB6}"/>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5" name="Group 94">
                <a:extLst>
                  <a:ext uri="{FF2B5EF4-FFF2-40B4-BE49-F238E27FC236}">
                    <a16:creationId xmlns:a16="http://schemas.microsoft.com/office/drawing/2014/main" id="{B70C983C-AAB1-C242-A881-D852981C1A2D}"/>
                  </a:ext>
                </a:extLst>
              </p:cNvPr>
              <p:cNvGrpSpPr/>
              <p:nvPr userDrawn="1"/>
            </p:nvGrpSpPr>
            <p:grpSpPr>
              <a:xfrm>
                <a:off x="13581406" y="5302400"/>
                <a:ext cx="283285" cy="282575"/>
                <a:chOff x="12518315" y="5406742"/>
                <a:chExt cx="283285" cy="282575"/>
              </a:xfrm>
            </p:grpSpPr>
            <p:pic>
              <p:nvPicPr>
                <p:cNvPr id="96" name="Graphic 95">
                  <a:extLst>
                    <a:ext uri="{FF2B5EF4-FFF2-40B4-BE49-F238E27FC236}">
                      <a16:creationId xmlns:a16="http://schemas.microsoft.com/office/drawing/2014/main" id="{5A1F7849-60D2-FB42-95FF-D2733BB4ACCD}"/>
                    </a:ext>
                  </a:extLst>
                </p:cNvPr>
                <p:cNvPicPr>
                  <a:picLocks noChangeAspect="1"/>
                </p:cNvPicPr>
                <p:nvPr userDrawn="1"/>
              </p:nvPicPr>
              <p:blipFill rotWithShape="1">
                <a:blip r:embed="rId4">
                  <a:extLst>
                    <a:ext uri="{96DAC541-7B7A-43D3-8B79-37D633B846F1}">
                      <asvg:svgBlip xmlns:asvg="http://schemas.microsoft.com/office/drawing/2016/SVG/main" r:embed="rId6"/>
                    </a:ext>
                  </a:extLst>
                </a:blip>
                <a:srcRect l="9333" t="-984" r="12772" b="32248"/>
                <a:stretch/>
              </p:blipFill>
              <p:spPr>
                <a:xfrm>
                  <a:off x="12518315" y="5439331"/>
                  <a:ext cx="283285" cy="249986"/>
                </a:xfrm>
                <a:prstGeom prst="rect">
                  <a:avLst/>
                </a:prstGeom>
              </p:spPr>
            </p:pic>
            <p:sp>
              <p:nvSpPr>
                <p:cNvPr id="97" name="Rectangle 96">
                  <a:extLst>
                    <a:ext uri="{FF2B5EF4-FFF2-40B4-BE49-F238E27FC236}">
                      <a16:creationId xmlns:a16="http://schemas.microsoft.com/office/drawing/2014/main" id="{E831ED36-DC9A-F148-BF1D-396A2295B413}"/>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Rounded Rectangle 10">
                <a:extLst>
                  <a:ext uri="{FF2B5EF4-FFF2-40B4-BE49-F238E27FC236}">
                    <a16:creationId xmlns:a16="http://schemas.microsoft.com/office/drawing/2014/main" id="{0AE5C59A-E79A-C345-AE89-38388F37C4BA}"/>
                  </a:ext>
                </a:extLst>
              </p:cNvPr>
              <p:cNvSpPr/>
              <p:nvPr userDrawn="1"/>
            </p:nvSpPr>
            <p:spPr>
              <a:xfrm>
                <a:off x="12455525" y="5248275"/>
                <a:ext cx="1489075" cy="390525"/>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a:extLst>
                  <a:ext uri="{FF2B5EF4-FFF2-40B4-BE49-F238E27FC236}">
                    <a16:creationId xmlns:a16="http://schemas.microsoft.com/office/drawing/2014/main" id="{E396BE36-6A47-5248-A759-56E70A96166E}"/>
                  </a:ext>
                </a:extLst>
              </p:cNvPr>
              <p:cNvGrpSpPr/>
              <p:nvPr userDrawn="1"/>
            </p:nvGrpSpPr>
            <p:grpSpPr>
              <a:xfrm>
                <a:off x="13898562" y="5526087"/>
                <a:ext cx="153988" cy="153988"/>
                <a:chOff x="13949362" y="5565775"/>
                <a:chExt cx="120650" cy="120650"/>
              </a:xfrm>
            </p:grpSpPr>
            <p:sp>
              <p:nvSpPr>
                <p:cNvPr id="16" name="Oval 15">
                  <a:extLst>
                    <a:ext uri="{FF2B5EF4-FFF2-40B4-BE49-F238E27FC236}">
                      <a16:creationId xmlns:a16="http://schemas.microsoft.com/office/drawing/2014/main" id="{12E049D4-D6D5-604E-9DE0-8C2B8478A2BE}"/>
                    </a:ext>
                  </a:extLst>
                </p:cNvPr>
                <p:cNvSpPr/>
                <p:nvPr userDrawn="1"/>
              </p:nvSpPr>
              <p:spPr>
                <a:xfrm>
                  <a:off x="13955712" y="5572125"/>
                  <a:ext cx="107950" cy="10795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600"/>
                </a:p>
              </p:txBody>
            </p:sp>
            <p:pic>
              <p:nvPicPr>
                <p:cNvPr id="15" name="Graphic 14">
                  <a:extLst>
                    <a:ext uri="{FF2B5EF4-FFF2-40B4-BE49-F238E27FC236}">
                      <a16:creationId xmlns:a16="http://schemas.microsoft.com/office/drawing/2014/main" id="{4CE49B2D-AF95-0644-A288-2C74EB8DD69D}"/>
                    </a:ext>
                  </a:extLst>
                </p:cNvPr>
                <p:cNvPicPr>
                  <a:picLocks noChangeAspect="1"/>
                </p:cNvPicPr>
                <p:nvPr userDrawn="1"/>
              </p:nvPicPr>
              <p:blipFill>
                <a:blip r:embed="rId9">
                  <a:extLst>
                    <a:ext uri="{96DAC541-7B7A-43D3-8B79-37D633B846F1}">
                      <asvg:svgBlip xmlns:asvg="http://schemas.microsoft.com/office/drawing/2016/SVG/main" r:embed="rId10"/>
                    </a:ext>
                  </a:extLst>
                </a:blip>
                <a:stretch>
                  <a:fillRect/>
                </a:stretch>
              </p:blipFill>
              <p:spPr>
                <a:xfrm>
                  <a:off x="13949362" y="5565775"/>
                  <a:ext cx="120650" cy="120650"/>
                </a:xfrm>
                <a:prstGeom prst="rect">
                  <a:avLst/>
                </a:prstGeom>
              </p:spPr>
            </p:pic>
          </p:grpSp>
        </p:grpSp>
      </p:grpSp>
      <p:sp>
        <p:nvSpPr>
          <p:cNvPr id="74" name="Text Placeholder 53">
            <a:extLst>
              <a:ext uri="{FF2B5EF4-FFF2-40B4-BE49-F238E27FC236}">
                <a16:creationId xmlns:a16="http://schemas.microsoft.com/office/drawing/2014/main" id="{F201B278-13BC-D14B-B7C9-B7A3219F1726}"/>
              </a:ext>
            </a:extLst>
          </p:cNvPr>
          <p:cNvSpPr>
            <a:spLocks noGrp="1"/>
          </p:cNvSpPr>
          <p:nvPr>
            <p:ph type="body" sz="quarter" idx="40" hasCustomPrompt="1"/>
          </p:nvPr>
        </p:nvSpPr>
        <p:spPr>
          <a:xfrm>
            <a:off x="3378200" y="3521089"/>
            <a:ext cx="2535912" cy="478256"/>
          </a:xfrm>
          <a:prstGeom prst="callout1">
            <a:avLst>
              <a:gd name="adj1" fmla="val 101582"/>
              <a:gd name="adj2" fmla="val 245"/>
              <a:gd name="adj3" fmla="val 102134"/>
              <a:gd name="adj4" fmla="val 99664"/>
            </a:avLst>
          </a:prstGeom>
          <a:ln>
            <a:solidFill>
              <a:schemeClr val="tx2"/>
            </a:solidFill>
          </a:ln>
        </p:spPr>
        <p:txBody>
          <a:bodyPr lIns="0" tIns="0" bIns="108000" anchor="ctr">
            <a:noAutofit/>
          </a:bodyPr>
          <a:lstStyle>
            <a:lvl1pPr algn="ctr">
              <a:lnSpc>
                <a:spcPct val="90000"/>
              </a:lnSpc>
              <a:spcBef>
                <a:spcPts val="0"/>
              </a:spcBef>
              <a:spcAft>
                <a:spcPts val="100"/>
              </a:spcAft>
              <a:defRPr sz="1400" b="0" i="0" spc="10" baseline="0">
                <a:solidFill>
                  <a:schemeClr val="tx1"/>
                </a:solidFill>
                <a:latin typeface="IBM Plex Sans ExtraLight" panose="020B0303050203000203" pitchFamily="34" charset="0"/>
              </a:defRPr>
            </a:lvl1pPr>
          </a:lstStyle>
          <a:p>
            <a:pPr lvl="0"/>
            <a:r>
              <a:rPr lang="en-US" dirty="0"/>
              <a:t>Click to  add role or title</a:t>
            </a:r>
          </a:p>
        </p:txBody>
      </p:sp>
      <p:sp>
        <p:nvSpPr>
          <p:cNvPr id="75" name="Text Placeholder 53">
            <a:extLst>
              <a:ext uri="{FF2B5EF4-FFF2-40B4-BE49-F238E27FC236}">
                <a16:creationId xmlns:a16="http://schemas.microsoft.com/office/drawing/2014/main" id="{66A7B0E5-DAB0-5348-8990-BC0887040BDA}"/>
              </a:ext>
            </a:extLst>
          </p:cNvPr>
          <p:cNvSpPr>
            <a:spLocks noGrp="1"/>
          </p:cNvSpPr>
          <p:nvPr>
            <p:ph type="body" sz="quarter" idx="41" hasCustomPrompt="1"/>
          </p:nvPr>
        </p:nvSpPr>
        <p:spPr>
          <a:xfrm>
            <a:off x="6270326" y="3521089"/>
            <a:ext cx="2535912" cy="478256"/>
          </a:xfrm>
          <a:prstGeom prst="callout1">
            <a:avLst>
              <a:gd name="adj1" fmla="val 101582"/>
              <a:gd name="adj2" fmla="val 245"/>
              <a:gd name="adj3" fmla="val 102134"/>
              <a:gd name="adj4" fmla="val 99664"/>
            </a:avLst>
          </a:prstGeom>
          <a:ln>
            <a:solidFill>
              <a:schemeClr val="tx2"/>
            </a:solidFill>
          </a:ln>
        </p:spPr>
        <p:txBody>
          <a:bodyPr lIns="0" tIns="0" bIns="108000" anchor="ctr">
            <a:noAutofit/>
          </a:bodyPr>
          <a:lstStyle>
            <a:lvl1pPr algn="ctr">
              <a:lnSpc>
                <a:spcPct val="90000"/>
              </a:lnSpc>
              <a:spcBef>
                <a:spcPts val="0"/>
              </a:spcBef>
              <a:spcAft>
                <a:spcPts val="100"/>
              </a:spcAft>
              <a:defRPr sz="1400" b="0" i="0" spc="10" baseline="0">
                <a:solidFill>
                  <a:schemeClr val="tx1"/>
                </a:solidFill>
                <a:latin typeface="IBM Plex Sans ExtraLight" panose="020B0303050203000203" pitchFamily="34" charset="0"/>
              </a:defRPr>
            </a:lvl1pPr>
          </a:lstStyle>
          <a:p>
            <a:pPr lvl="0"/>
            <a:r>
              <a:rPr lang="en-US" dirty="0"/>
              <a:t>Click to  add role or title</a:t>
            </a:r>
          </a:p>
        </p:txBody>
      </p:sp>
      <p:sp>
        <p:nvSpPr>
          <p:cNvPr id="85" name="Text Placeholder 53">
            <a:extLst>
              <a:ext uri="{FF2B5EF4-FFF2-40B4-BE49-F238E27FC236}">
                <a16:creationId xmlns:a16="http://schemas.microsoft.com/office/drawing/2014/main" id="{408B7542-48A6-B14C-A817-B961F060DEDA}"/>
              </a:ext>
            </a:extLst>
          </p:cNvPr>
          <p:cNvSpPr>
            <a:spLocks noGrp="1"/>
          </p:cNvSpPr>
          <p:nvPr>
            <p:ph type="body" sz="quarter" idx="42" hasCustomPrompt="1"/>
          </p:nvPr>
        </p:nvSpPr>
        <p:spPr>
          <a:xfrm>
            <a:off x="9123114" y="3521089"/>
            <a:ext cx="2535912" cy="478256"/>
          </a:xfrm>
          <a:prstGeom prst="callout1">
            <a:avLst>
              <a:gd name="adj1" fmla="val 101582"/>
              <a:gd name="adj2" fmla="val 245"/>
              <a:gd name="adj3" fmla="val 102134"/>
              <a:gd name="adj4" fmla="val 99664"/>
            </a:avLst>
          </a:prstGeom>
          <a:ln>
            <a:solidFill>
              <a:schemeClr val="tx2"/>
            </a:solidFill>
          </a:ln>
        </p:spPr>
        <p:txBody>
          <a:bodyPr lIns="0" tIns="0" bIns="108000" anchor="ctr">
            <a:noAutofit/>
          </a:bodyPr>
          <a:lstStyle>
            <a:lvl1pPr algn="ctr">
              <a:lnSpc>
                <a:spcPct val="90000"/>
              </a:lnSpc>
              <a:spcBef>
                <a:spcPts val="0"/>
              </a:spcBef>
              <a:spcAft>
                <a:spcPts val="100"/>
              </a:spcAft>
              <a:defRPr sz="1400" b="0" i="0" spc="10" baseline="0">
                <a:solidFill>
                  <a:schemeClr val="tx1"/>
                </a:solidFill>
                <a:latin typeface="IBM Plex Sans ExtraLight" panose="020B0303050203000203" pitchFamily="34" charset="0"/>
              </a:defRPr>
            </a:lvl1pPr>
          </a:lstStyle>
          <a:p>
            <a:pPr lvl="0"/>
            <a:r>
              <a:rPr lang="en-US" dirty="0"/>
              <a:t>Click to  add role or title</a:t>
            </a:r>
          </a:p>
        </p:txBody>
      </p:sp>
      <p:sp>
        <p:nvSpPr>
          <p:cNvPr id="99" name="Title 1">
            <a:extLst>
              <a:ext uri="{FF2B5EF4-FFF2-40B4-BE49-F238E27FC236}">
                <a16:creationId xmlns:a16="http://schemas.microsoft.com/office/drawing/2014/main" id="{8F57AE45-33D9-C440-9135-ACD7B9712159}"/>
              </a:ext>
            </a:extLst>
          </p:cNvPr>
          <p:cNvSpPr>
            <a:spLocks noGrp="1"/>
          </p:cNvSpPr>
          <p:nvPr>
            <p:ph type="title"/>
          </p:nvPr>
        </p:nvSpPr>
        <p:spPr>
          <a:xfrm>
            <a:off x="518859" y="225425"/>
            <a:ext cx="11161240" cy="720000"/>
          </a:xfrm>
        </p:spPr>
        <p:txBody>
          <a:bodyPr/>
          <a:lstStyle>
            <a:lvl1pPr>
              <a:defRPr b="1" i="0">
                <a:latin typeface="IBM Plex Sans SemiBold" panose="020B0503050203000203" pitchFamily="34" charset="0"/>
              </a:defRPr>
            </a:lvl1pPr>
          </a:lstStyle>
          <a:p>
            <a:r>
              <a:rPr lang="en-US"/>
              <a:t>Click to edit Master title style</a:t>
            </a:r>
            <a:endParaRPr lang="en-US" dirty="0"/>
          </a:p>
        </p:txBody>
      </p:sp>
      <p:grpSp>
        <p:nvGrpSpPr>
          <p:cNvPr id="100" name="Group 99">
            <a:extLst>
              <a:ext uri="{FF2B5EF4-FFF2-40B4-BE49-F238E27FC236}">
                <a16:creationId xmlns:a16="http://schemas.microsoft.com/office/drawing/2014/main" id="{072ED127-4BC0-EB4B-9A56-7F0D38A9A10A}"/>
              </a:ext>
            </a:extLst>
          </p:cNvPr>
          <p:cNvGrpSpPr/>
          <p:nvPr userDrawn="1"/>
        </p:nvGrpSpPr>
        <p:grpSpPr>
          <a:xfrm>
            <a:off x="12192000" y="-947342"/>
            <a:ext cx="2427514" cy="605550"/>
            <a:chOff x="12192000" y="-947342"/>
            <a:chExt cx="2427514" cy="605550"/>
          </a:xfrm>
        </p:grpSpPr>
        <p:sp>
          <p:nvSpPr>
            <p:cNvPr id="101" name="TextBox 100">
              <a:extLst>
                <a:ext uri="{FF2B5EF4-FFF2-40B4-BE49-F238E27FC236}">
                  <a16:creationId xmlns:a16="http://schemas.microsoft.com/office/drawing/2014/main" id="{D635F6A5-5BE4-CC42-8EAF-5D27A136987E}"/>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dirty="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After removing, click ‘X’ to exit.  </a:t>
              </a:r>
            </a:p>
          </p:txBody>
        </p:sp>
        <p:pic>
          <p:nvPicPr>
            <p:cNvPr id="102" name="Picture 101">
              <a:extLst>
                <a:ext uri="{FF2B5EF4-FFF2-40B4-BE49-F238E27FC236}">
                  <a16:creationId xmlns:a16="http://schemas.microsoft.com/office/drawing/2014/main" id="{1D26444B-1D65-E146-B587-93BA7E4BCA6F}"/>
                </a:ext>
              </a:extLst>
            </p:cNvPr>
            <p:cNvPicPr>
              <a:picLocks noChangeAspect="1"/>
            </p:cNvPicPr>
            <p:nvPr userDrawn="1"/>
          </p:nvPicPr>
          <p:blipFill>
            <a:blip r:embed="rId11"/>
            <a:stretch>
              <a:fillRect/>
            </a:stretch>
          </p:blipFill>
          <p:spPr>
            <a:xfrm>
              <a:off x="14291128" y="-853006"/>
              <a:ext cx="328386" cy="446605"/>
            </a:xfrm>
            <a:prstGeom prst="rect">
              <a:avLst/>
            </a:prstGeom>
            <a:ln>
              <a:solidFill>
                <a:schemeClr val="accent6"/>
              </a:solidFill>
            </a:ln>
          </p:spPr>
        </p:pic>
      </p:grpSp>
      <p:pic>
        <p:nvPicPr>
          <p:cNvPr id="103" name="Picture 102" descr="Glendon | York University Logo">
            <a:extLst>
              <a:ext uri="{FF2B5EF4-FFF2-40B4-BE49-F238E27FC236}">
                <a16:creationId xmlns:a16="http://schemas.microsoft.com/office/drawing/2014/main" id="{49512105-BB19-9047-BE79-680DF1BF8EDB}"/>
              </a:ext>
            </a:extLst>
          </p:cNvPr>
          <p:cNvPicPr>
            <a:picLocks noChangeAspect="1"/>
          </p:cNvPicPr>
          <p:nvPr userDrawn="1"/>
        </p:nvPicPr>
        <p:blipFill>
          <a:blip r:embed="rId12"/>
          <a:srcRect/>
          <a:stretch/>
        </p:blipFill>
        <p:spPr>
          <a:xfrm>
            <a:off x="9531740" y="6376449"/>
            <a:ext cx="2433600" cy="264881"/>
          </a:xfrm>
          <a:prstGeom prst="rect">
            <a:avLst/>
          </a:prstGeom>
        </p:spPr>
      </p:pic>
    </p:spTree>
    <p:extLst>
      <p:ext uri="{BB962C8B-B14F-4D97-AF65-F5344CB8AC3E}">
        <p14:creationId xmlns:p14="http://schemas.microsoft.com/office/powerpoint/2010/main" val="1098583010"/>
      </p:ext>
    </p:extLst>
  </p:cSld>
  <p:clrMapOvr>
    <a:masterClrMapping/>
  </p:clrMapOvr>
  <p:extLst>
    <p:ext uri="{DCECCB84-F9BA-43D5-87BE-67443E8EF086}">
      <p15:sldGuideLst xmlns:p15="http://schemas.microsoft.com/office/powerpoint/2012/main">
        <p15:guide id="3" pos="325" userDrawn="1">
          <p15:clr>
            <a:srgbClr val="FBAE40"/>
          </p15:clr>
        </p15:guide>
        <p15:guide id="4" pos="1927" userDrawn="1">
          <p15:clr>
            <a:srgbClr val="FBAE40"/>
          </p15:clr>
        </p15:guide>
        <p15:guide id="5" pos="2128" userDrawn="1">
          <p15:clr>
            <a:srgbClr val="FBAE40"/>
          </p15:clr>
        </p15:guide>
        <p15:guide id="6" pos="3739" userDrawn="1">
          <p15:clr>
            <a:srgbClr val="FBAE40"/>
          </p15:clr>
        </p15:guide>
        <p15:guide id="7" pos="3940" userDrawn="1">
          <p15:clr>
            <a:srgbClr val="FBAE40"/>
          </p15:clr>
        </p15:guide>
        <p15:guide id="8" pos="5551" userDrawn="1">
          <p15:clr>
            <a:srgbClr val="FBAE40"/>
          </p15:clr>
        </p15:guide>
        <p15:guide id="9" pos="5752" userDrawn="1">
          <p15:clr>
            <a:srgbClr val="FBAE40"/>
          </p15:clr>
        </p15:guide>
        <p15:guide id="10" pos="7363" userDrawn="1">
          <p15:clr>
            <a:srgbClr val="FBAE40"/>
          </p15:clr>
        </p15:guide>
        <p15:guide id="13" orient="horz" pos="1933" userDrawn="1">
          <p15:clr>
            <a:srgbClr val="FBAE40"/>
          </p15:clr>
        </p15:guide>
        <p15:guide id="14" orient="horz" pos="2505" userDrawn="1">
          <p15:clr>
            <a:srgbClr val="FBAE40"/>
          </p15:clr>
        </p15:guide>
        <p15:guide id="16" orient="horz" pos="3888" userDrawn="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ix Team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DE9F8830-8DE6-E743-9B67-82BF481503F0}"/>
              </a:ext>
            </a:extLst>
          </p:cNvPr>
          <p:cNvSpPr>
            <a:spLocks noGrp="1"/>
          </p:cNvSpPr>
          <p:nvPr>
            <p:ph type="ftr" sz="quarter" idx="10"/>
          </p:nvPr>
        </p:nvSpPr>
        <p:spPr>
          <a:xfrm>
            <a:off x="1004465" y="6304235"/>
            <a:ext cx="8115151" cy="365125"/>
          </a:xfrm>
        </p:spPr>
        <p:txBody>
          <a:bodyPr/>
          <a:lstStyle/>
          <a:p>
            <a:endParaRPr lang="en-US" dirty="0"/>
          </a:p>
        </p:txBody>
      </p:sp>
      <p:sp>
        <p:nvSpPr>
          <p:cNvPr id="4" name="Slide Number Placeholder 3">
            <a:extLst>
              <a:ext uri="{FF2B5EF4-FFF2-40B4-BE49-F238E27FC236}">
                <a16:creationId xmlns:a16="http://schemas.microsoft.com/office/drawing/2014/main" id="{FFADF6FD-C686-2643-ADA9-64A255B0A6C2}"/>
              </a:ext>
            </a:extLst>
          </p:cNvPr>
          <p:cNvSpPr>
            <a:spLocks noGrp="1"/>
          </p:cNvSpPr>
          <p:nvPr>
            <p:ph type="sldNum" sz="quarter" idx="11"/>
          </p:nvPr>
        </p:nvSpPr>
        <p:spPr/>
        <p:txBody>
          <a:bodyPr/>
          <a:lstStyle/>
          <a:p>
            <a:fld id="{5B64C28E-966E-6B4A-816A-311B7D0A2E6D}" type="slidenum">
              <a:rPr lang="en-US" smtClean="0"/>
              <a:pPr/>
              <a:t>‹#›</a:t>
            </a:fld>
            <a:endParaRPr lang="en-US" dirty="0"/>
          </a:p>
        </p:txBody>
      </p:sp>
      <p:sp>
        <p:nvSpPr>
          <p:cNvPr id="43" name="Text Placeholder 53">
            <a:extLst>
              <a:ext uri="{FF2B5EF4-FFF2-40B4-BE49-F238E27FC236}">
                <a16:creationId xmlns:a16="http://schemas.microsoft.com/office/drawing/2014/main" id="{CB29EAEC-ED52-734C-A9C2-9238F3800E39}"/>
              </a:ext>
            </a:extLst>
          </p:cNvPr>
          <p:cNvSpPr>
            <a:spLocks noGrp="1"/>
          </p:cNvSpPr>
          <p:nvPr>
            <p:ph type="body" sz="quarter" idx="12" hasCustomPrompt="1"/>
          </p:nvPr>
        </p:nvSpPr>
        <p:spPr>
          <a:xfrm>
            <a:off x="518860" y="2683883"/>
            <a:ext cx="1581403" cy="458904"/>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ium" panose="020B0503050203000203" pitchFamily="34" charset="0"/>
              </a:defRPr>
            </a:lvl1pPr>
          </a:lstStyle>
          <a:p>
            <a:pPr lvl="0"/>
            <a:r>
              <a:rPr lang="en-US" dirty="0"/>
              <a:t>CLICK TO</a:t>
            </a:r>
            <a:br>
              <a:rPr lang="en-US" dirty="0"/>
            </a:br>
            <a:r>
              <a:rPr lang="en-US" dirty="0"/>
              <a:t>ADD NAME</a:t>
            </a:r>
          </a:p>
        </p:txBody>
      </p:sp>
      <p:sp>
        <p:nvSpPr>
          <p:cNvPr id="44" name="Text Placeholder 57">
            <a:extLst>
              <a:ext uri="{FF2B5EF4-FFF2-40B4-BE49-F238E27FC236}">
                <a16:creationId xmlns:a16="http://schemas.microsoft.com/office/drawing/2014/main" id="{CE216B64-AA64-524F-9D96-7653A498F70A}"/>
              </a:ext>
            </a:extLst>
          </p:cNvPr>
          <p:cNvSpPr>
            <a:spLocks noGrp="1"/>
          </p:cNvSpPr>
          <p:nvPr>
            <p:ph type="body" sz="quarter" idx="15" hasCustomPrompt="1"/>
          </p:nvPr>
        </p:nvSpPr>
        <p:spPr>
          <a:xfrm>
            <a:off x="518860" y="3941379"/>
            <a:ext cx="1577832" cy="2224471"/>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dirty="0"/>
              <a:t>Click to add bio</a:t>
            </a:r>
          </a:p>
        </p:txBody>
      </p:sp>
      <p:sp>
        <p:nvSpPr>
          <p:cNvPr id="52" name="Picture Placeholder 51">
            <a:extLst>
              <a:ext uri="{FF2B5EF4-FFF2-40B4-BE49-F238E27FC236}">
                <a16:creationId xmlns:a16="http://schemas.microsoft.com/office/drawing/2014/main" id="{D45634A0-916A-374A-AECC-DB9660BE4A89}"/>
              </a:ext>
            </a:extLst>
          </p:cNvPr>
          <p:cNvSpPr>
            <a:spLocks noGrp="1"/>
          </p:cNvSpPr>
          <p:nvPr>
            <p:ph type="pic" sz="quarter" idx="22" hasCustomPrompt="1"/>
          </p:nvPr>
        </p:nvSpPr>
        <p:spPr>
          <a:xfrm>
            <a:off x="753112"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endParaRPr lang="en-US" dirty="0"/>
          </a:p>
        </p:txBody>
      </p:sp>
      <p:sp>
        <p:nvSpPr>
          <p:cNvPr id="69" name="Rectangle 68">
            <a:extLst>
              <a:ext uri="{FF2B5EF4-FFF2-40B4-BE49-F238E27FC236}">
                <a16:creationId xmlns:a16="http://schemas.microsoft.com/office/drawing/2014/main" id="{77054129-068B-B64A-9610-DFCA5A05A8E9}"/>
              </a:ext>
            </a:extLst>
          </p:cNvPr>
          <p:cNvSpPr/>
          <p:nvPr userDrawn="1"/>
        </p:nvSpPr>
        <p:spPr>
          <a:xfrm>
            <a:off x="-1607336" y="2740747"/>
            <a:ext cx="1278541" cy="3854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Name</a:t>
            </a:r>
          </a:p>
          <a:p>
            <a:pPr algn="r"/>
            <a:r>
              <a:rPr lang="en-US" sz="1100" b="1" i="0" kern="1200">
                <a:solidFill>
                  <a:schemeClr val="tx1"/>
                </a:solidFill>
                <a:latin typeface="IBM Plex Sans SemiBold" panose="020B0503050203000203" pitchFamily="34" charset="0"/>
                <a:ea typeface="+mn-ea"/>
                <a:cs typeface="+mn-cs"/>
              </a:rPr>
              <a:t>2 lines max</a:t>
            </a:r>
            <a:endParaRPr lang="en-US" sz="1100" b="1" i="0" kern="1200" dirty="0">
              <a:solidFill>
                <a:schemeClr val="tx1"/>
              </a:solidFill>
              <a:latin typeface="IBM Plex Sans SemiBold" panose="020B0503050203000203" pitchFamily="34" charset="0"/>
              <a:ea typeface="+mn-ea"/>
              <a:cs typeface="+mn-cs"/>
            </a:endParaRPr>
          </a:p>
        </p:txBody>
      </p:sp>
      <p:sp>
        <p:nvSpPr>
          <p:cNvPr id="70" name="Freeform 69">
            <a:extLst>
              <a:ext uri="{FF2B5EF4-FFF2-40B4-BE49-F238E27FC236}">
                <a16:creationId xmlns:a16="http://schemas.microsoft.com/office/drawing/2014/main" id="{F249D7DA-19EC-0346-83DB-15F20B047E46}"/>
              </a:ext>
            </a:extLst>
          </p:cNvPr>
          <p:cNvSpPr/>
          <p:nvPr userDrawn="1"/>
        </p:nvSpPr>
        <p:spPr>
          <a:xfrm>
            <a:off x="-279399" y="2710049"/>
            <a:ext cx="120650" cy="446837"/>
          </a:xfrm>
          <a:custGeom>
            <a:avLst/>
            <a:gdLst>
              <a:gd name="connsiteX0" fmla="*/ 187325 w 187325"/>
              <a:gd name="connsiteY0" fmla="*/ 0 h 3140075"/>
              <a:gd name="connsiteX1" fmla="*/ 0 w 187325"/>
              <a:gd name="connsiteY1" fmla="*/ 0 h 3140075"/>
              <a:gd name="connsiteX2" fmla="*/ 0 w 187325"/>
              <a:gd name="connsiteY2" fmla="*/ 3140075 h 3140075"/>
              <a:gd name="connsiteX3" fmla="*/ 171450 w 187325"/>
              <a:gd name="connsiteY3" fmla="*/ 3140075 h 3140075"/>
            </a:gdLst>
            <a:ahLst/>
            <a:cxnLst>
              <a:cxn ang="0">
                <a:pos x="connsiteX0" y="connsiteY0"/>
              </a:cxn>
              <a:cxn ang="0">
                <a:pos x="connsiteX1" y="connsiteY1"/>
              </a:cxn>
              <a:cxn ang="0">
                <a:pos x="connsiteX2" y="connsiteY2"/>
              </a:cxn>
              <a:cxn ang="0">
                <a:pos x="connsiteX3" y="connsiteY3"/>
              </a:cxn>
            </a:cxnLst>
            <a:rect l="l" t="t" r="r" b="b"/>
            <a:pathLst>
              <a:path w="187325" h="3140075">
                <a:moveTo>
                  <a:pt x="187325" y="0"/>
                </a:moveTo>
                <a:lnTo>
                  <a:pt x="0" y="0"/>
                </a:lnTo>
                <a:lnTo>
                  <a:pt x="0" y="3140075"/>
                </a:lnTo>
                <a:lnTo>
                  <a:pt x="171450" y="3140075"/>
                </a:ln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Rectangle 70">
            <a:extLst>
              <a:ext uri="{FF2B5EF4-FFF2-40B4-BE49-F238E27FC236}">
                <a16:creationId xmlns:a16="http://schemas.microsoft.com/office/drawing/2014/main" id="{573E399E-C323-5743-A1D2-2EB70C5A6D2E}"/>
              </a:ext>
            </a:extLst>
          </p:cNvPr>
          <p:cNvSpPr/>
          <p:nvPr userDrawn="1"/>
        </p:nvSpPr>
        <p:spPr>
          <a:xfrm>
            <a:off x="-1607336" y="3342613"/>
            <a:ext cx="1278541" cy="3854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Role or title</a:t>
            </a:r>
          </a:p>
          <a:p>
            <a:pPr algn="r"/>
            <a:r>
              <a:rPr lang="en-US" sz="1100" b="1" i="0" kern="1200">
                <a:solidFill>
                  <a:schemeClr val="tx1"/>
                </a:solidFill>
                <a:latin typeface="IBM Plex Sans SemiBold" panose="020B0503050203000203" pitchFamily="34" charset="0"/>
                <a:ea typeface="+mn-ea"/>
                <a:cs typeface="+mn-cs"/>
              </a:rPr>
              <a:t>2 lines max</a:t>
            </a:r>
            <a:endParaRPr lang="en-US" sz="1100" b="1" i="0" kern="1200" dirty="0">
              <a:solidFill>
                <a:schemeClr val="tx1"/>
              </a:solidFill>
              <a:latin typeface="IBM Plex Sans SemiBold" panose="020B0503050203000203" pitchFamily="34" charset="0"/>
              <a:ea typeface="+mn-ea"/>
              <a:cs typeface="+mn-cs"/>
            </a:endParaRPr>
          </a:p>
        </p:txBody>
      </p:sp>
      <p:sp>
        <p:nvSpPr>
          <p:cNvPr id="72" name="Freeform 71">
            <a:extLst>
              <a:ext uri="{FF2B5EF4-FFF2-40B4-BE49-F238E27FC236}">
                <a16:creationId xmlns:a16="http://schemas.microsoft.com/office/drawing/2014/main" id="{34909290-5599-4443-9F34-5778A1B1FEAE}"/>
              </a:ext>
            </a:extLst>
          </p:cNvPr>
          <p:cNvSpPr/>
          <p:nvPr userDrawn="1"/>
        </p:nvSpPr>
        <p:spPr>
          <a:xfrm>
            <a:off x="-279399" y="3338149"/>
            <a:ext cx="120650" cy="395630"/>
          </a:xfrm>
          <a:custGeom>
            <a:avLst/>
            <a:gdLst>
              <a:gd name="connsiteX0" fmla="*/ 187325 w 187325"/>
              <a:gd name="connsiteY0" fmla="*/ 0 h 3140075"/>
              <a:gd name="connsiteX1" fmla="*/ 0 w 187325"/>
              <a:gd name="connsiteY1" fmla="*/ 0 h 3140075"/>
              <a:gd name="connsiteX2" fmla="*/ 0 w 187325"/>
              <a:gd name="connsiteY2" fmla="*/ 3140075 h 3140075"/>
              <a:gd name="connsiteX3" fmla="*/ 171450 w 187325"/>
              <a:gd name="connsiteY3" fmla="*/ 3140075 h 3140075"/>
            </a:gdLst>
            <a:ahLst/>
            <a:cxnLst>
              <a:cxn ang="0">
                <a:pos x="connsiteX0" y="connsiteY0"/>
              </a:cxn>
              <a:cxn ang="0">
                <a:pos x="connsiteX1" y="connsiteY1"/>
              </a:cxn>
              <a:cxn ang="0">
                <a:pos x="connsiteX2" y="connsiteY2"/>
              </a:cxn>
              <a:cxn ang="0">
                <a:pos x="connsiteX3" y="connsiteY3"/>
              </a:cxn>
            </a:cxnLst>
            <a:rect l="l" t="t" r="r" b="b"/>
            <a:pathLst>
              <a:path w="187325" h="3140075">
                <a:moveTo>
                  <a:pt x="187325" y="0"/>
                </a:moveTo>
                <a:lnTo>
                  <a:pt x="0" y="0"/>
                </a:lnTo>
                <a:lnTo>
                  <a:pt x="0" y="3140075"/>
                </a:lnTo>
                <a:lnTo>
                  <a:pt x="171450" y="3140075"/>
                </a:ln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Rectangle 72">
            <a:extLst>
              <a:ext uri="{FF2B5EF4-FFF2-40B4-BE49-F238E27FC236}">
                <a16:creationId xmlns:a16="http://schemas.microsoft.com/office/drawing/2014/main" id="{08C51042-5426-6840-9776-176F18AE763C}"/>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Text Placeholder 53">
            <a:extLst>
              <a:ext uri="{FF2B5EF4-FFF2-40B4-BE49-F238E27FC236}">
                <a16:creationId xmlns:a16="http://schemas.microsoft.com/office/drawing/2014/main" id="{06CAEA96-2878-B245-955A-C064999E857F}"/>
              </a:ext>
            </a:extLst>
          </p:cNvPr>
          <p:cNvSpPr>
            <a:spLocks noGrp="1"/>
          </p:cNvSpPr>
          <p:nvPr>
            <p:ph type="body" sz="quarter" idx="25" hasCustomPrompt="1"/>
          </p:nvPr>
        </p:nvSpPr>
        <p:spPr>
          <a:xfrm>
            <a:off x="2426376" y="2683883"/>
            <a:ext cx="1591587" cy="458904"/>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ium" panose="020B0503050203000203" pitchFamily="34" charset="0"/>
              </a:defRPr>
            </a:lvl1pPr>
          </a:lstStyle>
          <a:p>
            <a:pPr lvl="0"/>
            <a:r>
              <a:rPr lang="en-US" dirty="0"/>
              <a:t>CLICK TO</a:t>
            </a:r>
            <a:br>
              <a:rPr lang="en-US" dirty="0"/>
            </a:br>
            <a:r>
              <a:rPr lang="en-US" dirty="0"/>
              <a:t>ADD NAME</a:t>
            </a:r>
          </a:p>
        </p:txBody>
      </p:sp>
      <p:sp>
        <p:nvSpPr>
          <p:cNvPr id="53" name="Text Placeholder 57">
            <a:extLst>
              <a:ext uri="{FF2B5EF4-FFF2-40B4-BE49-F238E27FC236}">
                <a16:creationId xmlns:a16="http://schemas.microsoft.com/office/drawing/2014/main" id="{4CD8161C-F44E-9747-B2F5-E5F3BF12299C}"/>
              </a:ext>
            </a:extLst>
          </p:cNvPr>
          <p:cNvSpPr>
            <a:spLocks noGrp="1"/>
          </p:cNvSpPr>
          <p:nvPr>
            <p:ph type="body" sz="quarter" idx="26" hasCustomPrompt="1"/>
          </p:nvPr>
        </p:nvSpPr>
        <p:spPr>
          <a:xfrm>
            <a:off x="2426376" y="3941379"/>
            <a:ext cx="1587993" cy="2224471"/>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dirty="0"/>
              <a:t>Click to add bio</a:t>
            </a:r>
          </a:p>
        </p:txBody>
      </p:sp>
      <p:sp>
        <p:nvSpPr>
          <p:cNvPr id="55" name="Picture Placeholder 51">
            <a:extLst>
              <a:ext uri="{FF2B5EF4-FFF2-40B4-BE49-F238E27FC236}">
                <a16:creationId xmlns:a16="http://schemas.microsoft.com/office/drawing/2014/main" id="{C3F8A6EA-78B6-BA43-865C-3168695EDF76}"/>
              </a:ext>
            </a:extLst>
          </p:cNvPr>
          <p:cNvSpPr>
            <a:spLocks noGrp="1"/>
          </p:cNvSpPr>
          <p:nvPr>
            <p:ph type="pic" sz="quarter" idx="27" hasCustomPrompt="1"/>
          </p:nvPr>
        </p:nvSpPr>
        <p:spPr>
          <a:xfrm>
            <a:off x="2677436"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endParaRPr lang="en-US" dirty="0"/>
          </a:p>
        </p:txBody>
      </p:sp>
      <p:sp>
        <p:nvSpPr>
          <p:cNvPr id="58" name="Text Placeholder 53">
            <a:extLst>
              <a:ext uri="{FF2B5EF4-FFF2-40B4-BE49-F238E27FC236}">
                <a16:creationId xmlns:a16="http://schemas.microsoft.com/office/drawing/2014/main" id="{6ADC9296-D983-A440-8899-67951C7DB3FC}"/>
              </a:ext>
            </a:extLst>
          </p:cNvPr>
          <p:cNvSpPr>
            <a:spLocks noGrp="1"/>
          </p:cNvSpPr>
          <p:nvPr>
            <p:ph type="body" sz="quarter" idx="29" hasCustomPrompt="1"/>
          </p:nvPr>
        </p:nvSpPr>
        <p:spPr>
          <a:xfrm>
            <a:off x="4333892" y="2683883"/>
            <a:ext cx="1604945" cy="458904"/>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ium" panose="020B0503050203000203" pitchFamily="34" charset="0"/>
              </a:defRPr>
            </a:lvl1pPr>
          </a:lstStyle>
          <a:p>
            <a:pPr lvl="0"/>
            <a:r>
              <a:rPr lang="en-US" dirty="0"/>
              <a:t>CLICK TO</a:t>
            </a:r>
            <a:br>
              <a:rPr lang="en-US" dirty="0"/>
            </a:br>
            <a:r>
              <a:rPr lang="en-US" dirty="0"/>
              <a:t>ADD NAME</a:t>
            </a:r>
          </a:p>
        </p:txBody>
      </p:sp>
      <p:sp>
        <p:nvSpPr>
          <p:cNvPr id="62" name="Text Placeholder 57">
            <a:extLst>
              <a:ext uri="{FF2B5EF4-FFF2-40B4-BE49-F238E27FC236}">
                <a16:creationId xmlns:a16="http://schemas.microsoft.com/office/drawing/2014/main" id="{52BC0239-2F6E-8842-99B6-AE6544885122}"/>
              </a:ext>
            </a:extLst>
          </p:cNvPr>
          <p:cNvSpPr>
            <a:spLocks noGrp="1"/>
          </p:cNvSpPr>
          <p:nvPr>
            <p:ph type="body" sz="quarter" idx="30" hasCustomPrompt="1"/>
          </p:nvPr>
        </p:nvSpPr>
        <p:spPr>
          <a:xfrm>
            <a:off x="4333892" y="3941379"/>
            <a:ext cx="1601321" cy="2224471"/>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dirty="0"/>
              <a:t>Click to add bio</a:t>
            </a:r>
          </a:p>
        </p:txBody>
      </p:sp>
      <p:sp>
        <p:nvSpPr>
          <p:cNvPr id="66" name="Picture Placeholder 51">
            <a:extLst>
              <a:ext uri="{FF2B5EF4-FFF2-40B4-BE49-F238E27FC236}">
                <a16:creationId xmlns:a16="http://schemas.microsoft.com/office/drawing/2014/main" id="{93F41111-0F44-DC42-B5BE-8909EF9C5AD1}"/>
              </a:ext>
            </a:extLst>
          </p:cNvPr>
          <p:cNvSpPr>
            <a:spLocks noGrp="1"/>
          </p:cNvSpPr>
          <p:nvPr>
            <p:ph type="pic" sz="quarter" idx="31" hasCustomPrompt="1"/>
          </p:nvPr>
        </p:nvSpPr>
        <p:spPr>
          <a:xfrm>
            <a:off x="4593704"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endParaRPr lang="en-US" dirty="0"/>
          </a:p>
        </p:txBody>
      </p:sp>
      <p:sp>
        <p:nvSpPr>
          <p:cNvPr id="75" name="Text Placeholder 53">
            <a:extLst>
              <a:ext uri="{FF2B5EF4-FFF2-40B4-BE49-F238E27FC236}">
                <a16:creationId xmlns:a16="http://schemas.microsoft.com/office/drawing/2014/main" id="{3B4D9B3E-D53C-AC48-85E4-875FED9FB6CA}"/>
              </a:ext>
            </a:extLst>
          </p:cNvPr>
          <p:cNvSpPr>
            <a:spLocks noGrp="1"/>
          </p:cNvSpPr>
          <p:nvPr>
            <p:ph type="body" sz="quarter" idx="33" hasCustomPrompt="1"/>
          </p:nvPr>
        </p:nvSpPr>
        <p:spPr>
          <a:xfrm>
            <a:off x="6267434" y="2683883"/>
            <a:ext cx="1585930" cy="458904"/>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ium" panose="020B0503050203000203" pitchFamily="34" charset="0"/>
              </a:defRPr>
            </a:lvl1pPr>
          </a:lstStyle>
          <a:p>
            <a:pPr lvl="0"/>
            <a:r>
              <a:rPr lang="en-US" dirty="0"/>
              <a:t>CLICK TO</a:t>
            </a:r>
            <a:br>
              <a:rPr lang="en-US" dirty="0"/>
            </a:br>
            <a:r>
              <a:rPr lang="en-US" dirty="0"/>
              <a:t>ADD NAME</a:t>
            </a:r>
          </a:p>
        </p:txBody>
      </p:sp>
      <p:sp>
        <p:nvSpPr>
          <p:cNvPr id="76" name="Text Placeholder 57">
            <a:extLst>
              <a:ext uri="{FF2B5EF4-FFF2-40B4-BE49-F238E27FC236}">
                <a16:creationId xmlns:a16="http://schemas.microsoft.com/office/drawing/2014/main" id="{7806A4E7-B327-0046-8314-CAFD62446B5D}"/>
              </a:ext>
            </a:extLst>
          </p:cNvPr>
          <p:cNvSpPr>
            <a:spLocks noGrp="1"/>
          </p:cNvSpPr>
          <p:nvPr>
            <p:ph type="body" sz="quarter" idx="34" hasCustomPrompt="1"/>
          </p:nvPr>
        </p:nvSpPr>
        <p:spPr>
          <a:xfrm>
            <a:off x="6267357" y="3941379"/>
            <a:ext cx="1582349" cy="2224471"/>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dirty="0"/>
              <a:t>Click to add bio</a:t>
            </a:r>
          </a:p>
        </p:txBody>
      </p:sp>
      <p:sp>
        <p:nvSpPr>
          <p:cNvPr id="77" name="Picture Placeholder 51">
            <a:extLst>
              <a:ext uri="{FF2B5EF4-FFF2-40B4-BE49-F238E27FC236}">
                <a16:creationId xmlns:a16="http://schemas.microsoft.com/office/drawing/2014/main" id="{5B013573-0C79-9F41-AA00-3F7FB91E8311}"/>
              </a:ext>
            </a:extLst>
          </p:cNvPr>
          <p:cNvSpPr>
            <a:spLocks noGrp="1"/>
          </p:cNvSpPr>
          <p:nvPr>
            <p:ph type="pic" sz="quarter" idx="35" hasCustomPrompt="1"/>
          </p:nvPr>
        </p:nvSpPr>
        <p:spPr>
          <a:xfrm>
            <a:off x="6512081"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endParaRPr lang="en-US" dirty="0"/>
          </a:p>
        </p:txBody>
      </p:sp>
      <p:sp>
        <p:nvSpPr>
          <p:cNvPr id="79" name="Text Placeholder 53">
            <a:extLst>
              <a:ext uri="{FF2B5EF4-FFF2-40B4-BE49-F238E27FC236}">
                <a16:creationId xmlns:a16="http://schemas.microsoft.com/office/drawing/2014/main" id="{2C1B9669-1232-1241-BC3E-CCAB215E7F86}"/>
              </a:ext>
            </a:extLst>
          </p:cNvPr>
          <p:cNvSpPr>
            <a:spLocks noGrp="1"/>
          </p:cNvSpPr>
          <p:nvPr>
            <p:ph type="body" sz="quarter" idx="37" hasCustomPrompt="1"/>
          </p:nvPr>
        </p:nvSpPr>
        <p:spPr>
          <a:xfrm>
            <a:off x="8174950" y="2683883"/>
            <a:ext cx="1596114" cy="458904"/>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ium" panose="020B0503050203000203" pitchFamily="34" charset="0"/>
              </a:defRPr>
            </a:lvl1pPr>
          </a:lstStyle>
          <a:p>
            <a:pPr lvl="0"/>
            <a:r>
              <a:rPr lang="en-US" dirty="0"/>
              <a:t>CLICK TO</a:t>
            </a:r>
            <a:br>
              <a:rPr lang="en-US" dirty="0"/>
            </a:br>
            <a:r>
              <a:rPr lang="en-US" dirty="0"/>
              <a:t>ADD NAME</a:t>
            </a:r>
          </a:p>
        </p:txBody>
      </p:sp>
      <p:sp>
        <p:nvSpPr>
          <p:cNvPr id="80" name="Text Placeholder 57">
            <a:extLst>
              <a:ext uri="{FF2B5EF4-FFF2-40B4-BE49-F238E27FC236}">
                <a16:creationId xmlns:a16="http://schemas.microsoft.com/office/drawing/2014/main" id="{295CEA97-A4AD-5045-8868-68FBFF6BCEC8}"/>
              </a:ext>
            </a:extLst>
          </p:cNvPr>
          <p:cNvSpPr>
            <a:spLocks noGrp="1"/>
          </p:cNvSpPr>
          <p:nvPr>
            <p:ph type="body" sz="quarter" idx="38" hasCustomPrompt="1"/>
          </p:nvPr>
        </p:nvSpPr>
        <p:spPr>
          <a:xfrm>
            <a:off x="8174873" y="3941379"/>
            <a:ext cx="1592510" cy="2224471"/>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dirty="0"/>
              <a:t>Click to add bio</a:t>
            </a:r>
          </a:p>
        </p:txBody>
      </p:sp>
      <p:sp>
        <p:nvSpPr>
          <p:cNvPr id="81" name="Picture Placeholder 51">
            <a:extLst>
              <a:ext uri="{FF2B5EF4-FFF2-40B4-BE49-F238E27FC236}">
                <a16:creationId xmlns:a16="http://schemas.microsoft.com/office/drawing/2014/main" id="{FBB025E6-F57E-5B4A-98CF-3628C5CC3147}"/>
              </a:ext>
            </a:extLst>
          </p:cNvPr>
          <p:cNvSpPr>
            <a:spLocks noGrp="1"/>
          </p:cNvSpPr>
          <p:nvPr>
            <p:ph type="pic" sz="quarter" idx="39" hasCustomPrompt="1"/>
          </p:nvPr>
        </p:nvSpPr>
        <p:spPr>
          <a:xfrm>
            <a:off x="8428348"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dirty="0"/>
              <a:t>Click icon</a:t>
            </a:r>
            <a:br>
              <a:rPr lang="en-US" dirty="0"/>
            </a:br>
            <a:r>
              <a:rPr lang="en-US" dirty="0"/>
              <a:t>to add headshot</a:t>
            </a:r>
          </a:p>
        </p:txBody>
      </p:sp>
      <p:sp>
        <p:nvSpPr>
          <p:cNvPr id="83" name="Text Placeholder 53">
            <a:extLst>
              <a:ext uri="{FF2B5EF4-FFF2-40B4-BE49-F238E27FC236}">
                <a16:creationId xmlns:a16="http://schemas.microsoft.com/office/drawing/2014/main" id="{D910779B-D90D-C04A-9119-D80FAB77652C}"/>
              </a:ext>
            </a:extLst>
          </p:cNvPr>
          <p:cNvSpPr>
            <a:spLocks noGrp="1"/>
          </p:cNvSpPr>
          <p:nvPr>
            <p:ph type="body" sz="quarter" idx="41" hasCustomPrompt="1"/>
          </p:nvPr>
        </p:nvSpPr>
        <p:spPr>
          <a:xfrm>
            <a:off x="10090150" y="2683883"/>
            <a:ext cx="1597243" cy="455613"/>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ium" panose="020B0503050203000203" pitchFamily="34" charset="0"/>
              </a:defRPr>
            </a:lvl1pPr>
          </a:lstStyle>
          <a:p>
            <a:pPr lvl="0"/>
            <a:r>
              <a:rPr lang="en-US" dirty="0"/>
              <a:t>CLICK TO</a:t>
            </a:r>
            <a:br>
              <a:rPr lang="en-US" dirty="0"/>
            </a:br>
            <a:r>
              <a:rPr lang="en-US" dirty="0"/>
              <a:t>ADD NAME</a:t>
            </a:r>
          </a:p>
        </p:txBody>
      </p:sp>
      <p:sp>
        <p:nvSpPr>
          <p:cNvPr id="84" name="Text Placeholder 57">
            <a:extLst>
              <a:ext uri="{FF2B5EF4-FFF2-40B4-BE49-F238E27FC236}">
                <a16:creationId xmlns:a16="http://schemas.microsoft.com/office/drawing/2014/main" id="{9E02C987-7A42-024C-8B45-909B6D51F059}"/>
              </a:ext>
            </a:extLst>
          </p:cNvPr>
          <p:cNvSpPr>
            <a:spLocks noGrp="1"/>
          </p:cNvSpPr>
          <p:nvPr>
            <p:ph type="body" sz="quarter" idx="42" hasCustomPrompt="1"/>
          </p:nvPr>
        </p:nvSpPr>
        <p:spPr>
          <a:xfrm>
            <a:off x="10090074" y="3931920"/>
            <a:ext cx="1593636" cy="2233930"/>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dirty="0"/>
              <a:t>Click to add bio</a:t>
            </a:r>
          </a:p>
        </p:txBody>
      </p:sp>
      <p:sp>
        <p:nvSpPr>
          <p:cNvPr id="85" name="Picture Placeholder 51">
            <a:extLst>
              <a:ext uri="{FF2B5EF4-FFF2-40B4-BE49-F238E27FC236}">
                <a16:creationId xmlns:a16="http://schemas.microsoft.com/office/drawing/2014/main" id="{FF4EAC8B-F283-6449-851F-E4346DC117B3}"/>
              </a:ext>
            </a:extLst>
          </p:cNvPr>
          <p:cNvSpPr>
            <a:spLocks noGrp="1"/>
          </p:cNvSpPr>
          <p:nvPr>
            <p:ph type="pic" sz="quarter" idx="43" hasCustomPrompt="1"/>
          </p:nvPr>
        </p:nvSpPr>
        <p:spPr>
          <a:xfrm>
            <a:off x="10343784"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endParaRPr lang="en-US" dirty="0"/>
          </a:p>
        </p:txBody>
      </p:sp>
      <p:sp>
        <p:nvSpPr>
          <p:cNvPr id="91" name="Text Placeholder 53">
            <a:extLst>
              <a:ext uri="{FF2B5EF4-FFF2-40B4-BE49-F238E27FC236}">
                <a16:creationId xmlns:a16="http://schemas.microsoft.com/office/drawing/2014/main" id="{D2327015-1342-7E4C-8742-B28789BD7E01}"/>
              </a:ext>
            </a:extLst>
          </p:cNvPr>
          <p:cNvSpPr>
            <a:spLocks noGrp="1"/>
          </p:cNvSpPr>
          <p:nvPr>
            <p:ph type="body" sz="quarter" idx="24" hasCustomPrompt="1"/>
          </p:nvPr>
        </p:nvSpPr>
        <p:spPr>
          <a:xfrm>
            <a:off x="518860"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dirty="0"/>
              <a:t>Click to  add role</a:t>
            </a:r>
            <a:br>
              <a:rPr lang="en-US" dirty="0"/>
            </a:br>
            <a:r>
              <a:rPr lang="en-US" dirty="0"/>
              <a:t>or title</a:t>
            </a:r>
          </a:p>
        </p:txBody>
      </p:sp>
      <p:sp>
        <p:nvSpPr>
          <p:cNvPr id="92" name="Text Placeholder 53">
            <a:extLst>
              <a:ext uri="{FF2B5EF4-FFF2-40B4-BE49-F238E27FC236}">
                <a16:creationId xmlns:a16="http://schemas.microsoft.com/office/drawing/2014/main" id="{58F7DAC5-0332-5249-81AC-331B18B63C80}"/>
              </a:ext>
            </a:extLst>
          </p:cNvPr>
          <p:cNvSpPr>
            <a:spLocks noGrp="1"/>
          </p:cNvSpPr>
          <p:nvPr>
            <p:ph type="body" sz="quarter" idx="44" hasCustomPrompt="1"/>
          </p:nvPr>
        </p:nvSpPr>
        <p:spPr>
          <a:xfrm>
            <a:off x="2426376"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dirty="0"/>
              <a:t>Click to  add role</a:t>
            </a:r>
            <a:br>
              <a:rPr lang="en-US" dirty="0"/>
            </a:br>
            <a:r>
              <a:rPr lang="en-US" dirty="0"/>
              <a:t>or title</a:t>
            </a:r>
          </a:p>
        </p:txBody>
      </p:sp>
      <p:sp>
        <p:nvSpPr>
          <p:cNvPr id="93" name="Text Placeholder 53">
            <a:extLst>
              <a:ext uri="{FF2B5EF4-FFF2-40B4-BE49-F238E27FC236}">
                <a16:creationId xmlns:a16="http://schemas.microsoft.com/office/drawing/2014/main" id="{AEEC703D-B097-6C4A-BFAC-AD6663F38FED}"/>
              </a:ext>
            </a:extLst>
          </p:cNvPr>
          <p:cNvSpPr>
            <a:spLocks noGrp="1"/>
          </p:cNvSpPr>
          <p:nvPr>
            <p:ph type="body" sz="quarter" idx="45" hasCustomPrompt="1"/>
          </p:nvPr>
        </p:nvSpPr>
        <p:spPr>
          <a:xfrm>
            <a:off x="4333892"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dirty="0"/>
              <a:t>Click to  add role</a:t>
            </a:r>
            <a:br>
              <a:rPr lang="en-US" dirty="0"/>
            </a:br>
            <a:r>
              <a:rPr lang="en-US" dirty="0"/>
              <a:t>or title</a:t>
            </a:r>
          </a:p>
        </p:txBody>
      </p:sp>
      <p:sp>
        <p:nvSpPr>
          <p:cNvPr id="94" name="Text Placeholder 53">
            <a:extLst>
              <a:ext uri="{FF2B5EF4-FFF2-40B4-BE49-F238E27FC236}">
                <a16:creationId xmlns:a16="http://schemas.microsoft.com/office/drawing/2014/main" id="{96271100-947F-944C-B637-3389D4A53334}"/>
              </a:ext>
            </a:extLst>
          </p:cNvPr>
          <p:cNvSpPr>
            <a:spLocks noGrp="1"/>
          </p:cNvSpPr>
          <p:nvPr>
            <p:ph type="body" sz="quarter" idx="46" hasCustomPrompt="1"/>
          </p:nvPr>
        </p:nvSpPr>
        <p:spPr>
          <a:xfrm>
            <a:off x="6267434"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dirty="0"/>
              <a:t>Click to  add role</a:t>
            </a:r>
            <a:br>
              <a:rPr lang="en-US" dirty="0"/>
            </a:br>
            <a:r>
              <a:rPr lang="en-US" dirty="0"/>
              <a:t>or title</a:t>
            </a:r>
          </a:p>
        </p:txBody>
      </p:sp>
      <p:sp>
        <p:nvSpPr>
          <p:cNvPr id="95" name="Text Placeholder 53">
            <a:extLst>
              <a:ext uri="{FF2B5EF4-FFF2-40B4-BE49-F238E27FC236}">
                <a16:creationId xmlns:a16="http://schemas.microsoft.com/office/drawing/2014/main" id="{FD54AC4C-B9D4-5A4B-AF6D-3104EBA2D016}"/>
              </a:ext>
            </a:extLst>
          </p:cNvPr>
          <p:cNvSpPr>
            <a:spLocks noGrp="1"/>
          </p:cNvSpPr>
          <p:nvPr>
            <p:ph type="body" sz="quarter" idx="47" hasCustomPrompt="1"/>
          </p:nvPr>
        </p:nvSpPr>
        <p:spPr>
          <a:xfrm>
            <a:off x="8174950"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dirty="0"/>
              <a:t>Click to  add role</a:t>
            </a:r>
            <a:br>
              <a:rPr lang="en-US" dirty="0"/>
            </a:br>
            <a:r>
              <a:rPr lang="en-US" dirty="0"/>
              <a:t>or title</a:t>
            </a:r>
          </a:p>
        </p:txBody>
      </p:sp>
      <p:sp>
        <p:nvSpPr>
          <p:cNvPr id="96" name="Text Placeholder 53">
            <a:extLst>
              <a:ext uri="{FF2B5EF4-FFF2-40B4-BE49-F238E27FC236}">
                <a16:creationId xmlns:a16="http://schemas.microsoft.com/office/drawing/2014/main" id="{E0DB9001-F12D-074A-9638-8D44C4BDD832}"/>
              </a:ext>
            </a:extLst>
          </p:cNvPr>
          <p:cNvSpPr>
            <a:spLocks noGrp="1"/>
          </p:cNvSpPr>
          <p:nvPr>
            <p:ph type="body" sz="quarter" idx="48" hasCustomPrompt="1"/>
          </p:nvPr>
        </p:nvSpPr>
        <p:spPr>
          <a:xfrm>
            <a:off x="10090150"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dirty="0"/>
              <a:t>Click to  add role</a:t>
            </a:r>
            <a:br>
              <a:rPr lang="en-US" dirty="0"/>
            </a:br>
            <a:r>
              <a:rPr lang="en-US" dirty="0"/>
              <a:t>or title</a:t>
            </a:r>
          </a:p>
        </p:txBody>
      </p:sp>
      <p:grpSp>
        <p:nvGrpSpPr>
          <p:cNvPr id="97" name="Group 96">
            <a:extLst>
              <a:ext uri="{FF2B5EF4-FFF2-40B4-BE49-F238E27FC236}">
                <a16:creationId xmlns:a16="http://schemas.microsoft.com/office/drawing/2014/main" id="{E4A02773-01CC-D64B-B9AC-A6930FCF84E4}"/>
              </a:ext>
            </a:extLst>
          </p:cNvPr>
          <p:cNvGrpSpPr/>
          <p:nvPr userDrawn="1"/>
        </p:nvGrpSpPr>
        <p:grpSpPr>
          <a:xfrm>
            <a:off x="12065000" y="-254000"/>
            <a:ext cx="2405602" cy="3262377"/>
            <a:chOff x="12065000" y="-254000"/>
            <a:chExt cx="2405602" cy="3262377"/>
          </a:xfrm>
        </p:grpSpPr>
        <p:sp>
          <p:nvSpPr>
            <p:cNvPr id="98" name="Rectangle 97">
              <a:extLst>
                <a:ext uri="{FF2B5EF4-FFF2-40B4-BE49-F238E27FC236}">
                  <a16:creationId xmlns:a16="http://schemas.microsoft.com/office/drawing/2014/main" id="{0BE2975E-BFCC-B04B-A3C4-22F8CC4D73C5}"/>
                </a:ext>
              </a:extLst>
            </p:cNvPr>
            <p:cNvSpPr/>
            <p:nvPr userDrawn="1"/>
          </p:nvSpPr>
          <p:spPr>
            <a:xfrm>
              <a:off x="12236449" y="199077"/>
              <a:ext cx="2000251" cy="28093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99" name="Rectangle 98">
              <a:extLst>
                <a:ext uri="{FF2B5EF4-FFF2-40B4-BE49-F238E27FC236}">
                  <a16:creationId xmlns:a16="http://schemas.microsoft.com/office/drawing/2014/main" id="{3F7EEFE5-0536-EB4D-82E7-7499D4C1B436}"/>
                </a:ext>
              </a:extLst>
            </p:cNvPr>
            <p:cNvSpPr/>
            <p:nvPr userDrawn="1"/>
          </p:nvSpPr>
          <p:spPr>
            <a:xfrm>
              <a:off x="12236449"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00" name="Right Triangle 99">
              <a:extLst>
                <a:ext uri="{FF2B5EF4-FFF2-40B4-BE49-F238E27FC236}">
                  <a16:creationId xmlns:a16="http://schemas.microsoft.com/office/drawing/2014/main" id="{BB6A6CD0-31A2-E24E-BCBE-5527273729D7}"/>
                </a:ext>
              </a:extLst>
            </p:cNvPr>
            <p:cNvSpPr/>
            <p:nvPr userDrawn="1"/>
          </p:nvSpPr>
          <p:spPr>
            <a:xfrm flipH="1">
              <a:off x="12065000"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01" name="TextBox 100">
              <a:extLst>
                <a:ext uri="{FF2B5EF4-FFF2-40B4-BE49-F238E27FC236}">
                  <a16:creationId xmlns:a16="http://schemas.microsoft.com/office/drawing/2014/main" id="{5153E950-D6F3-FC47-A9A1-E573C11C3EB0}"/>
                </a:ext>
              </a:extLst>
            </p:cNvPr>
            <p:cNvSpPr txBox="1"/>
            <p:nvPr userDrawn="1"/>
          </p:nvSpPr>
          <p:spPr>
            <a:xfrm>
              <a:off x="12466110" y="-163571"/>
              <a:ext cx="1211790" cy="307777"/>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SLIDE</a:t>
              </a:r>
              <a:r>
                <a:rPr lang="en-US" sz="1400" b="0" i="0" baseline="0" dirty="0">
                  <a:solidFill>
                    <a:schemeClr val="bg1"/>
                  </a:solidFill>
                  <a:latin typeface="IBM Plex Sans Medium" panose="020B0503050203000203" pitchFamily="34" charset="0"/>
                  <a:ea typeface="Roboto" charset="0"/>
                  <a:cs typeface="Roboto" charset="0"/>
                </a:rPr>
                <a:t> TIPS</a:t>
              </a:r>
              <a:endParaRPr lang="en-US" sz="1400" b="0" i="0" dirty="0">
                <a:solidFill>
                  <a:schemeClr val="bg1"/>
                </a:solidFill>
                <a:latin typeface="IBM Plex Sans Medium" panose="020B0503050203000203" pitchFamily="34" charset="0"/>
                <a:ea typeface="Roboto" charset="0"/>
                <a:cs typeface="Roboto" charset="0"/>
              </a:endParaRPr>
            </a:p>
          </p:txBody>
        </p:sp>
        <p:sp>
          <p:nvSpPr>
            <p:cNvPr id="102" name="TextBox 101">
              <a:extLst>
                <a:ext uri="{FF2B5EF4-FFF2-40B4-BE49-F238E27FC236}">
                  <a16:creationId xmlns:a16="http://schemas.microsoft.com/office/drawing/2014/main" id="{C3BE3E69-AD14-A24B-96EF-714EA6F1A7B7}"/>
                </a:ext>
              </a:extLst>
            </p:cNvPr>
            <p:cNvSpPr txBox="1"/>
            <p:nvPr userDrawn="1"/>
          </p:nvSpPr>
          <p:spPr>
            <a:xfrm>
              <a:off x="12318220" y="429245"/>
              <a:ext cx="1796791" cy="2443633"/>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 Images will fill left to right. </a:t>
              </a:r>
            </a:p>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Cropping the image:</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Right-click on the image. Choose ‘Crop’ from the</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menu. Adjust the size &amp; position to your preference. Press ‘esc’ or click outside image area to exit</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cropping mode.</a:t>
              </a:r>
            </a:p>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If your image doesn’t fully fill the box:</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Click the arrow beside ‘Crop’</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Select ‘Fill’</a:t>
              </a:r>
            </a:p>
          </p:txBody>
        </p:sp>
        <p:pic>
          <p:nvPicPr>
            <p:cNvPr id="103" name="Picture 102">
              <a:extLst>
                <a:ext uri="{FF2B5EF4-FFF2-40B4-BE49-F238E27FC236}">
                  <a16:creationId xmlns:a16="http://schemas.microsoft.com/office/drawing/2014/main" id="{630612A7-4561-2D4C-AFC7-1C44F6A7E51C}"/>
                </a:ext>
              </a:extLst>
            </p:cNvPr>
            <p:cNvPicPr>
              <a:picLocks noChangeAspect="1"/>
            </p:cNvPicPr>
            <p:nvPr userDrawn="1"/>
          </p:nvPicPr>
          <p:blipFill rotWithShape="1">
            <a:blip r:embed="rId2"/>
            <a:srcRect l="33684" t="12097" r="43371" b="20368"/>
            <a:stretch/>
          </p:blipFill>
          <p:spPr>
            <a:xfrm>
              <a:off x="14061142" y="1344710"/>
              <a:ext cx="228679" cy="356879"/>
            </a:xfrm>
            <a:prstGeom prst="rect">
              <a:avLst/>
            </a:prstGeom>
            <a:ln w="19050">
              <a:solidFill>
                <a:schemeClr val="accent3">
                  <a:lumMod val="60000"/>
                  <a:lumOff val="40000"/>
                </a:schemeClr>
              </a:solidFill>
            </a:ln>
          </p:spPr>
        </p:pic>
        <p:pic>
          <p:nvPicPr>
            <p:cNvPr id="104" name="Picture 103">
              <a:extLst>
                <a:ext uri="{FF2B5EF4-FFF2-40B4-BE49-F238E27FC236}">
                  <a16:creationId xmlns:a16="http://schemas.microsoft.com/office/drawing/2014/main" id="{841B8593-D052-6248-AAD7-A60142A45382}"/>
                </a:ext>
              </a:extLst>
            </p:cNvPr>
            <p:cNvPicPr>
              <a:picLocks noChangeAspect="1"/>
            </p:cNvPicPr>
            <p:nvPr userDrawn="1"/>
          </p:nvPicPr>
          <p:blipFill rotWithShape="1">
            <a:blip r:embed="rId3"/>
            <a:srcRect l="9626" t="9096" r="59420" b="9075"/>
            <a:stretch/>
          </p:blipFill>
          <p:spPr>
            <a:xfrm>
              <a:off x="14047433" y="2596811"/>
              <a:ext cx="423169" cy="320454"/>
            </a:xfrm>
            <a:prstGeom prst="rect">
              <a:avLst/>
            </a:prstGeom>
            <a:ln w="19050">
              <a:solidFill>
                <a:schemeClr val="accent3">
                  <a:lumMod val="60000"/>
                  <a:lumOff val="40000"/>
                </a:schemeClr>
              </a:solidFill>
            </a:ln>
          </p:spPr>
        </p:pic>
      </p:grpSp>
      <p:sp>
        <p:nvSpPr>
          <p:cNvPr id="82" name="Title 1">
            <a:extLst>
              <a:ext uri="{FF2B5EF4-FFF2-40B4-BE49-F238E27FC236}">
                <a16:creationId xmlns:a16="http://schemas.microsoft.com/office/drawing/2014/main" id="{6E2A8AFB-F209-8C42-ACBB-8E2C934266B5}"/>
              </a:ext>
            </a:extLst>
          </p:cNvPr>
          <p:cNvSpPr>
            <a:spLocks noGrp="1"/>
          </p:cNvSpPr>
          <p:nvPr>
            <p:ph type="title"/>
          </p:nvPr>
        </p:nvSpPr>
        <p:spPr>
          <a:xfrm>
            <a:off x="518859" y="225425"/>
            <a:ext cx="11161240" cy="720000"/>
          </a:xfrm>
        </p:spPr>
        <p:txBody>
          <a:bodyPr/>
          <a:lstStyle>
            <a:lvl1pPr>
              <a:defRPr b="1" i="0">
                <a:latin typeface="IBM Plex Sans SemiBold" panose="020B0503050203000203" pitchFamily="34" charset="0"/>
              </a:defRPr>
            </a:lvl1pPr>
          </a:lstStyle>
          <a:p>
            <a:r>
              <a:rPr lang="en-US"/>
              <a:t>Click to edit Master title style</a:t>
            </a:r>
            <a:endParaRPr lang="en-US" dirty="0"/>
          </a:p>
        </p:txBody>
      </p:sp>
      <p:grpSp>
        <p:nvGrpSpPr>
          <p:cNvPr id="86" name="Group 85">
            <a:extLst>
              <a:ext uri="{FF2B5EF4-FFF2-40B4-BE49-F238E27FC236}">
                <a16:creationId xmlns:a16="http://schemas.microsoft.com/office/drawing/2014/main" id="{84AECDF4-070C-B84E-B79D-44DA0BB4C134}"/>
              </a:ext>
            </a:extLst>
          </p:cNvPr>
          <p:cNvGrpSpPr/>
          <p:nvPr userDrawn="1"/>
        </p:nvGrpSpPr>
        <p:grpSpPr>
          <a:xfrm>
            <a:off x="12192000" y="-947342"/>
            <a:ext cx="2427514" cy="605550"/>
            <a:chOff x="12192000" y="-947342"/>
            <a:chExt cx="2427514" cy="605550"/>
          </a:xfrm>
        </p:grpSpPr>
        <p:sp>
          <p:nvSpPr>
            <p:cNvPr id="87" name="TextBox 86">
              <a:extLst>
                <a:ext uri="{FF2B5EF4-FFF2-40B4-BE49-F238E27FC236}">
                  <a16:creationId xmlns:a16="http://schemas.microsoft.com/office/drawing/2014/main" id="{AB3F16A9-707D-084E-B842-A7BF1754DC4B}"/>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dirty="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After removing, click ‘X’ to exit.  </a:t>
              </a:r>
            </a:p>
          </p:txBody>
        </p:sp>
        <p:pic>
          <p:nvPicPr>
            <p:cNvPr id="88" name="Picture 87">
              <a:extLst>
                <a:ext uri="{FF2B5EF4-FFF2-40B4-BE49-F238E27FC236}">
                  <a16:creationId xmlns:a16="http://schemas.microsoft.com/office/drawing/2014/main" id="{9BDB8535-F2F4-174C-A07C-97E7AB7C25B5}"/>
                </a:ext>
              </a:extLst>
            </p:cNvPr>
            <p:cNvPicPr>
              <a:picLocks noChangeAspect="1"/>
            </p:cNvPicPr>
            <p:nvPr userDrawn="1"/>
          </p:nvPicPr>
          <p:blipFill>
            <a:blip r:embed="rId4"/>
            <a:stretch>
              <a:fillRect/>
            </a:stretch>
          </p:blipFill>
          <p:spPr>
            <a:xfrm>
              <a:off x="14291128" y="-853006"/>
              <a:ext cx="328386" cy="446605"/>
            </a:xfrm>
            <a:prstGeom prst="rect">
              <a:avLst/>
            </a:prstGeom>
            <a:ln>
              <a:solidFill>
                <a:schemeClr val="accent6"/>
              </a:solidFill>
            </a:ln>
          </p:spPr>
        </p:pic>
      </p:grpSp>
      <p:grpSp>
        <p:nvGrpSpPr>
          <p:cNvPr id="90" name="Group 89">
            <a:extLst>
              <a:ext uri="{FF2B5EF4-FFF2-40B4-BE49-F238E27FC236}">
                <a16:creationId xmlns:a16="http://schemas.microsoft.com/office/drawing/2014/main" id="{74045F6F-13D9-5A4A-985C-1AD4041F4933}"/>
              </a:ext>
            </a:extLst>
          </p:cNvPr>
          <p:cNvGrpSpPr/>
          <p:nvPr userDrawn="1"/>
        </p:nvGrpSpPr>
        <p:grpSpPr>
          <a:xfrm>
            <a:off x="12236449" y="3186320"/>
            <a:ext cx="2000251" cy="2958448"/>
            <a:chOff x="12236449" y="3360056"/>
            <a:chExt cx="2000251" cy="2958448"/>
          </a:xfrm>
        </p:grpSpPr>
        <p:sp>
          <p:nvSpPr>
            <p:cNvPr id="105" name="Rectangle 104">
              <a:extLst>
                <a:ext uri="{FF2B5EF4-FFF2-40B4-BE49-F238E27FC236}">
                  <a16:creationId xmlns:a16="http://schemas.microsoft.com/office/drawing/2014/main" id="{4D869570-1F20-284F-BBA2-1FD290A0F228}"/>
                </a:ext>
              </a:extLst>
            </p:cNvPr>
            <p:cNvSpPr/>
            <p:nvPr userDrawn="1"/>
          </p:nvSpPr>
          <p:spPr>
            <a:xfrm>
              <a:off x="12236449" y="3813133"/>
              <a:ext cx="2000251" cy="25053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06" name="Rectangle 105">
              <a:extLst>
                <a:ext uri="{FF2B5EF4-FFF2-40B4-BE49-F238E27FC236}">
                  <a16:creationId xmlns:a16="http://schemas.microsoft.com/office/drawing/2014/main" id="{A458544E-BC44-BD44-874C-3C06A06FC58D}"/>
                </a:ext>
              </a:extLst>
            </p:cNvPr>
            <p:cNvSpPr/>
            <p:nvPr userDrawn="1"/>
          </p:nvSpPr>
          <p:spPr>
            <a:xfrm>
              <a:off x="12236449" y="3360056"/>
              <a:ext cx="2000251" cy="5914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07" name="TextBox 106">
              <a:extLst>
                <a:ext uri="{FF2B5EF4-FFF2-40B4-BE49-F238E27FC236}">
                  <a16:creationId xmlns:a16="http://schemas.microsoft.com/office/drawing/2014/main" id="{DCF4D731-4A70-B64D-BF46-3FFED79DB712}"/>
                </a:ext>
              </a:extLst>
            </p:cNvPr>
            <p:cNvSpPr txBox="1"/>
            <p:nvPr userDrawn="1"/>
          </p:nvSpPr>
          <p:spPr>
            <a:xfrm>
              <a:off x="12466109" y="3417829"/>
              <a:ext cx="1663547" cy="523220"/>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HEADSHOTS: CROPPING</a:t>
              </a:r>
              <a:r>
                <a:rPr lang="en-US" sz="1400" b="0" i="0" baseline="0" dirty="0">
                  <a:solidFill>
                    <a:schemeClr val="bg1"/>
                  </a:solidFill>
                  <a:latin typeface="IBM Plex Sans Medium" panose="020B0503050203000203" pitchFamily="34" charset="0"/>
                  <a:ea typeface="Roboto" charset="0"/>
                  <a:cs typeface="Roboto" charset="0"/>
                </a:rPr>
                <a:t> TIPS</a:t>
              </a:r>
              <a:endParaRPr lang="en-US" sz="1400" b="0" i="0" dirty="0">
                <a:solidFill>
                  <a:schemeClr val="bg1"/>
                </a:solidFill>
                <a:latin typeface="IBM Plex Sans Medium" panose="020B0503050203000203" pitchFamily="34" charset="0"/>
                <a:ea typeface="Roboto" charset="0"/>
                <a:cs typeface="Roboto" charset="0"/>
              </a:endParaRPr>
            </a:p>
          </p:txBody>
        </p:sp>
        <p:sp>
          <p:nvSpPr>
            <p:cNvPr id="108" name="TextBox 107">
              <a:extLst>
                <a:ext uri="{FF2B5EF4-FFF2-40B4-BE49-F238E27FC236}">
                  <a16:creationId xmlns:a16="http://schemas.microsoft.com/office/drawing/2014/main" id="{90C27151-A189-4243-9646-8C2B57D4EF41}"/>
                </a:ext>
              </a:extLst>
            </p:cNvPr>
            <p:cNvSpPr txBox="1"/>
            <p:nvPr userDrawn="1"/>
          </p:nvSpPr>
          <p:spPr>
            <a:xfrm>
              <a:off x="12318220" y="4096342"/>
              <a:ext cx="1693055" cy="1024298"/>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When resizing headshots, maintain the same amount of white space around each person. If possible, align the top of each person’s head and adjust them to be the same size.</a:t>
              </a:r>
            </a:p>
          </p:txBody>
        </p:sp>
        <p:grpSp>
          <p:nvGrpSpPr>
            <p:cNvPr id="109" name="Group 108">
              <a:extLst>
                <a:ext uri="{FF2B5EF4-FFF2-40B4-BE49-F238E27FC236}">
                  <a16:creationId xmlns:a16="http://schemas.microsoft.com/office/drawing/2014/main" id="{5F918CD6-719D-1646-BE7C-9BBBB6D32A10}"/>
                </a:ext>
              </a:extLst>
            </p:cNvPr>
            <p:cNvGrpSpPr/>
            <p:nvPr userDrawn="1"/>
          </p:nvGrpSpPr>
          <p:grpSpPr>
            <a:xfrm>
              <a:off x="12455525" y="5714968"/>
              <a:ext cx="1597025" cy="438944"/>
              <a:chOff x="12455525" y="5733256"/>
              <a:chExt cx="1597025" cy="438944"/>
            </a:xfrm>
          </p:grpSpPr>
          <p:grpSp>
            <p:nvGrpSpPr>
              <p:cNvPr id="164" name="Group 163">
                <a:extLst>
                  <a:ext uri="{FF2B5EF4-FFF2-40B4-BE49-F238E27FC236}">
                    <a16:creationId xmlns:a16="http://schemas.microsoft.com/office/drawing/2014/main" id="{9DBE7EEF-8B94-644D-91F4-F0022B5CD894}"/>
                  </a:ext>
                </a:extLst>
              </p:cNvPr>
              <p:cNvGrpSpPr/>
              <p:nvPr userDrawn="1"/>
            </p:nvGrpSpPr>
            <p:grpSpPr>
              <a:xfrm>
                <a:off x="12518315" y="5792785"/>
                <a:ext cx="283285" cy="282575"/>
                <a:chOff x="12518315" y="5406742"/>
                <a:chExt cx="283285" cy="282575"/>
              </a:xfrm>
            </p:grpSpPr>
            <p:pic>
              <p:nvPicPr>
                <p:cNvPr id="176" name="Graphic 175">
                  <a:extLst>
                    <a:ext uri="{FF2B5EF4-FFF2-40B4-BE49-F238E27FC236}">
                      <a16:creationId xmlns:a16="http://schemas.microsoft.com/office/drawing/2014/main" id="{3E4697DC-66D7-6A4E-9F8B-011E764E88A5}"/>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8387" t="1" r="29379" b="62730"/>
                <a:stretch/>
              </p:blipFill>
              <p:spPr>
                <a:xfrm>
                  <a:off x="12518315" y="5439331"/>
                  <a:ext cx="283285" cy="249986"/>
                </a:xfrm>
                <a:prstGeom prst="rect">
                  <a:avLst/>
                </a:prstGeom>
              </p:spPr>
            </p:pic>
            <p:sp>
              <p:nvSpPr>
                <p:cNvPr id="177" name="Rectangle 176">
                  <a:extLst>
                    <a:ext uri="{FF2B5EF4-FFF2-40B4-BE49-F238E27FC236}">
                      <a16:creationId xmlns:a16="http://schemas.microsoft.com/office/drawing/2014/main" id="{0A432778-1DE6-B04E-9062-428FEF7B5F9C}"/>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5" name="Group 164">
                <a:extLst>
                  <a:ext uri="{FF2B5EF4-FFF2-40B4-BE49-F238E27FC236}">
                    <a16:creationId xmlns:a16="http://schemas.microsoft.com/office/drawing/2014/main" id="{74F450D2-C154-194D-8B30-6095B43726D0}"/>
                  </a:ext>
                </a:extLst>
              </p:cNvPr>
              <p:cNvGrpSpPr/>
              <p:nvPr userDrawn="1"/>
            </p:nvGrpSpPr>
            <p:grpSpPr>
              <a:xfrm>
                <a:off x="12872679" y="5792785"/>
                <a:ext cx="283285" cy="282575"/>
                <a:chOff x="12518315" y="5406742"/>
                <a:chExt cx="283285" cy="282575"/>
              </a:xfrm>
            </p:grpSpPr>
            <p:pic>
              <p:nvPicPr>
                <p:cNvPr id="174" name="Graphic 173">
                  <a:extLst>
                    <a:ext uri="{FF2B5EF4-FFF2-40B4-BE49-F238E27FC236}">
                      <a16:creationId xmlns:a16="http://schemas.microsoft.com/office/drawing/2014/main" id="{06743E87-CCDC-DC4F-9F4F-69BDD7972619}"/>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8387" t="1" r="29379" b="62730"/>
                <a:stretch/>
              </p:blipFill>
              <p:spPr>
                <a:xfrm>
                  <a:off x="12518315" y="5439331"/>
                  <a:ext cx="283285" cy="249986"/>
                </a:xfrm>
                <a:prstGeom prst="rect">
                  <a:avLst/>
                </a:prstGeom>
              </p:spPr>
            </p:pic>
            <p:sp>
              <p:nvSpPr>
                <p:cNvPr id="175" name="Rectangle 174">
                  <a:extLst>
                    <a:ext uri="{FF2B5EF4-FFF2-40B4-BE49-F238E27FC236}">
                      <a16:creationId xmlns:a16="http://schemas.microsoft.com/office/drawing/2014/main" id="{9A1FA1BD-3982-7947-85EA-C90055A14695}"/>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6" name="Group 165">
                <a:extLst>
                  <a:ext uri="{FF2B5EF4-FFF2-40B4-BE49-F238E27FC236}">
                    <a16:creationId xmlns:a16="http://schemas.microsoft.com/office/drawing/2014/main" id="{A27585DB-AA11-2C48-A075-28DAF0A85FAA}"/>
                  </a:ext>
                </a:extLst>
              </p:cNvPr>
              <p:cNvGrpSpPr/>
              <p:nvPr userDrawn="1"/>
            </p:nvGrpSpPr>
            <p:grpSpPr>
              <a:xfrm>
                <a:off x="13227043" y="5792785"/>
                <a:ext cx="283285" cy="282575"/>
                <a:chOff x="12518315" y="5406742"/>
                <a:chExt cx="283285" cy="282575"/>
              </a:xfrm>
            </p:grpSpPr>
            <p:pic>
              <p:nvPicPr>
                <p:cNvPr id="172" name="Graphic 171">
                  <a:extLst>
                    <a:ext uri="{FF2B5EF4-FFF2-40B4-BE49-F238E27FC236}">
                      <a16:creationId xmlns:a16="http://schemas.microsoft.com/office/drawing/2014/main" id="{1B2BBB97-5D28-7B40-8904-4105F5C39DBF}"/>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8387" t="1" r="29379" b="62730"/>
                <a:stretch/>
              </p:blipFill>
              <p:spPr>
                <a:xfrm>
                  <a:off x="12518315" y="5439331"/>
                  <a:ext cx="283285" cy="249986"/>
                </a:xfrm>
                <a:prstGeom prst="rect">
                  <a:avLst/>
                </a:prstGeom>
              </p:spPr>
            </p:pic>
            <p:sp>
              <p:nvSpPr>
                <p:cNvPr id="173" name="Rectangle 172">
                  <a:extLst>
                    <a:ext uri="{FF2B5EF4-FFF2-40B4-BE49-F238E27FC236}">
                      <a16:creationId xmlns:a16="http://schemas.microsoft.com/office/drawing/2014/main" id="{8EFA5E71-FF92-DF45-AE9A-BD7892BBB50F}"/>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7" name="Group 166">
                <a:extLst>
                  <a:ext uri="{FF2B5EF4-FFF2-40B4-BE49-F238E27FC236}">
                    <a16:creationId xmlns:a16="http://schemas.microsoft.com/office/drawing/2014/main" id="{1BB83D9A-1B52-B741-8102-EA9FBAEF7B56}"/>
                  </a:ext>
                </a:extLst>
              </p:cNvPr>
              <p:cNvGrpSpPr/>
              <p:nvPr userDrawn="1"/>
            </p:nvGrpSpPr>
            <p:grpSpPr>
              <a:xfrm>
                <a:off x="13581406" y="5792785"/>
                <a:ext cx="283285" cy="282575"/>
                <a:chOff x="12518315" y="5406742"/>
                <a:chExt cx="283285" cy="282575"/>
              </a:xfrm>
            </p:grpSpPr>
            <p:pic>
              <p:nvPicPr>
                <p:cNvPr id="170" name="Graphic 169">
                  <a:extLst>
                    <a:ext uri="{FF2B5EF4-FFF2-40B4-BE49-F238E27FC236}">
                      <a16:creationId xmlns:a16="http://schemas.microsoft.com/office/drawing/2014/main" id="{944F1BC2-A5FA-6048-94D9-AC9F60777185}"/>
                    </a:ext>
                  </a:extLst>
                </p:cNvPr>
                <p:cNvPicPr>
                  <a:picLocks noChangeAspect="1"/>
                </p:cNvPicPr>
                <p:nvPr userDrawn="1"/>
              </p:nvPicPr>
              <p:blipFill rotWithShape="1">
                <a:blip r:embed="rId5">
                  <a:extLst>
                    <a:ext uri="{96DAC541-7B7A-43D3-8B79-37D633B846F1}">
                      <asvg:svgBlip xmlns:asvg="http://schemas.microsoft.com/office/drawing/2016/SVG/main" r:embed="rId7"/>
                    </a:ext>
                  </a:extLst>
                </a:blip>
                <a:srcRect l="28387" t="1" r="29379" b="62730"/>
                <a:stretch/>
              </p:blipFill>
              <p:spPr>
                <a:xfrm>
                  <a:off x="12518315" y="5439331"/>
                  <a:ext cx="283285" cy="249986"/>
                </a:xfrm>
                <a:prstGeom prst="rect">
                  <a:avLst/>
                </a:prstGeom>
              </p:spPr>
            </p:pic>
            <p:sp>
              <p:nvSpPr>
                <p:cNvPr id="171" name="Rectangle 170">
                  <a:extLst>
                    <a:ext uri="{FF2B5EF4-FFF2-40B4-BE49-F238E27FC236}">
                      <a16:creationId xmlns:a16="http://schemas.microsoft.com/office/drawing/2014/main" id="{0DE7D893-D97C-BD40-853E-01E3B0245832}"/>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8" name="Rounded Rectangle 167">
                <a:extLst>
                  <a:ext uri="{FF2B5EF4-FFF2-40B4-BE49-F238E27FC236}">
                    <a16:creationId xmlns:a16="http://schemas.microsoft.com/office/drawing/2014/main" id="{CECBA6A8-54BB-E544-88C0-7CFBBFC05FE4}"/>
                  </a:ext>
                </a:extLst>
              </p:cNvPr>
              <p:cNvSpPr/>
              <p:nvPr userDrawn="1"/>
            </p:nvSpPr>
            <p:spPr>
              <a:xfrm>
                <a:off x="12455525" y="5733256"/>
                <a:ext cx="1489075" cy="390525"/>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9" name="Graphic 168">
                <a:extLst>
                  <a:ext uri="{FF2B5EF4-FFF2-40B4-BE49-F238E27FC236}">
                    <a16:creationId xmlns:a16="http://schemas.microsoft.com/office/drawing/2014/main" id="{4EB7906A-6EFC-FA4D-9B5E-467A4A4A34B8}"/>
                  </a:ext>
                </a:extLst>
              </p:cNvPr>
              <p:cNvPicPr>
                <a:picLocks noChangeAspect="1"/>
              </p:cNvPicPr>
              <p:nvPr userDrawn="1"/>
            </p:nvPicPr>
            <p:blipFill>
              <a:blip r:embed="rId8">
                <a:extLst>
                  <a:ext uri="{96DAC541-7B7A-43D3-8B79-37D633B846F1}">
                    <asvg:svgBlip xmlns:asvg="http://schemas.microsoft.com/office/drawing/2016/SVG/main" r:embed="rId9"/>
                  </a:ext>
                </a:extLst>
              </a:blip>
              <a:stretch>
                <a:fillRect/>
              </a:stretch>
            </p:blipFill>
            <p:spPr>
              <a:xfrm>
                <a:off x="13893800" y="6013450"/>
                <a:ext cx="158750" cy="158750"/>
              </a:xfrm>
              <a:prstGeom prst="rect">
                <a:avLst/>
              </a:prstGeom>
            </p:spPr>
          </p:pic>
        </p:grpSp>
        <p:grpSp>
          <p:nvGrpSpPr>
            <p:cNvPr id="110" name="Group 109">
              <a:extLst>
                <a:ext uri="{FF2B5EF4-FFF2-40B4-BE49-F238E27FC236}">
                  <a16:creationId xmlns:a16="http://schemas.microsoft.com/office/drawing/2014/main" id="{9492F96F-8FFC-2F4B-AAD5-FDBEFE0FA13C}"/>
                </a:ext>
              </a:extLst>
            </p:cNvPr>
            <p:cNvGrpSpPr/>
            <p:nvPr userDrawn="1"/>
          </p:nvGrpSpPr>
          <p:grpSpPr>
            <a:xfrm>
              <a:off x="12455525" y="5229987"/>
              <a:ext cx="1597025" cy="431800"/>
              <a:chOff x="12455525" y="5248275"/>
              <a:chExt cx="1597025" cy="431800"/>
            </a:xfrm>
          </p:grpSpPr>
          <p:grpSp>
            <p:nvGrpSpPr>
              <p:cNvPr id="111" name="Group 110">
                <a:extLst>
                  <a:ext uri="{FF2B5EF4-FFF2-40B4-BE49-F238E27FC236}">
                    <a16:creationId xmlns:a16="http://schemas.microsoft.com/office/drawing/2014/main" id="{8818B4B3-77ED-E04C-9726-BF81640A753A}"/>
                  </a:ext>
                </a:extLst>
              </p:cNvPr>
              <p:cNvGrpSpPr/>
              <p:nvPr userDrawn="1"/>
            </p:nvGrpSpPr>
            <p:grpSpPr>
              <a:xfrm>
                <a:off x="12518315" y="5302400"/>
                <a:ext cx="283285" cy="282575"/>
                <a:chOff x="12518315" y="5406742"/>
                <a:chExt cx="283285" cy="282575"/>
              </a:xfrm>
            </p:grpSpPr>
            <p:pic>
              <p:nvPicPr>
                <p:cNvPr id="162" name="Graphic 161">
                  <a:extLst>
                    <a:ext uri="{FF2B5EF4-FFF2-40B4-BE49-F238E27FC236}">
                      <a16:creationId xmlns:a16="http://schemas.microsoft.com/office/drawing/2014/main" id="{D50ACC86-1EE3-404A-AD4A-518C9D628FFA}"/>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19045" t="-2291" r="20594" b="49026"/>
                <a:stretch/>
              </p:blipFill>
              <p:spPr>
                <a:xfrm>
                  <a:off x="12518315" y="5439331"/>
                  <a:ext cx="283285" cy="249986"/>
                </a:xfrm>
                <a:prstGeom prst="rect">
                  <a:avLst/>
                </a:prstGeom>
              </p:spPr>
            </p:pic>
            <p:sp>
              <p:nvSpPr>
                <p:cNvPr id="163" name="Rectangle 162">
                  <a:extLst>
                    <a:ext uri="{FF2B5EF4-FFF2-40B4-BE49-F238E27FC236}">
                      <a16:creationId xmlns:a16="http://schemas.microsoft.com/office/drawing/2014/main" id="{9094C92C-D87B-964C-93EC-CF28FE742757}"/>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2" name="Group 111">
                <a:extLst>
                  <a:ext uri="{FF2B5EF4-FFF2-40B4-BE49-F238E27FC236}">
                    <a16:creationId xmlns:a16="http://schemas.microsoft.com/office/drawing/2014/main" id="{745E6F33-6EBE-174B-BB1B-3F626D315F6D}"/>
                  </a:ext>
                </a:extLst>
              </p:cNvPr>
              <p:cNvGrpSpPr/>
              <p:nvPr userDrawn="1"/>
            </p:nvGrpSpPr>
            <p:grpSpPr>
              <a:xfrm>
                <a:off x="12843992" y="5290124"/>
                <a:ext cx="334126" cy="294851"/>
                <a:chOff x="12489628" y="5394466"/>
                <a:chExt cx="334126" cy="294851"/>
              </a:xfrm>
            </p:grpSpPr>
            <p:pic>
              <p:nvPicPr>
                <p:cNvPr id="160" name="Graphic 159">
                  <a:extLst>
                    <a:ext uri="{FF2B5EF4-FFF2-40B4-BE49-F238E27FC236}">
                      <a16:creationId xmlns:a16="http://schemas.microsoft.com/office/drawing/2014/main" id="{C9C71DB5-1AC7-B940-B74D-A6DA5AE86723}"/>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8387" t="1" r="29379" b="62730"/>
                <a:stretch/>
              </p:blipFill>
              <p:spPr>
                <a:xfrm>
                  <a:off x="12489628" y="5394466"/>
                  <a:ext cx="334126" cy="294851"/>
                </a:xfrm>
                <a:prstGeom prst="rect">
                  <a:avLst/>
                </a:prstGeom>
              </p:spPr>
            </p:pic>
            <p:sp>
              <p:nvSpPr>
                <p:cNvPr id="161" name="Rectangle 160">
                  <a:extLst>
                    <a:ext uri="{FF2B5EF4-FFF2-40B4-BE49-F238E27FC236}">
                      <a16:creationId xmlns:a16="http://schemas.microsoft.com/office/drawing/2014/main" id="{D259B0B2-A7FD-C44A-837D-7A6E3A967FB5}"/>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3" name="Group 112">
                <a:extLst>
                  <a:ext uri="{FF2B5EF4-FFF2-40B4-BE49-F238E27FC236}">
                    <a16:creationId xmlns:a16="http://schemas.microsoft.com/office/drawing/2014/main" id="{4D8A11DD-CFE0-1A4B-8235-1A1EC1F642D7}"/>
                  </a:ext>
                </a:extLst>
              </p:cNvPr>
              <p:cNvGrpSpPr/>
              <p:nvPr userDrawn="1"/>
            </p:nvGrpSpPr>
            <p:grpSpPr>
              <a:xfrm>
                <a:off x="13194770" y="5302400"/>
                <a:ext cx="334764" cy="283172"/>
                <a:chOff x="12486042" y="5406742"/>
                <a:chExt cx="334764" cy="283172"/>
              </a:xfrm>
            </p:grpSpPr>
            <p:pic>
              <p:nvPicPr>
                <p:cNvPr id="121" name="Graphic 120">
                  <a:extLst>
                    <a:ext uri="{FF2B5EF4-FFF2-40B4-BE49-F238E27FC236}">
                      <a16:creationId xmlns:a16="http://schemas.microsoft.com/office/drawing/2014/main" id="{14C901B2-FB86-724A-B844-E00FDE152EF8}"/>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8387" t="1" r="29379" b="69441"/>
                <a:stretch/>
              </p:blipFill>
              <p:spPr>
                <a:xfrm>
                  <a:off x="12486042" y="5447692"/>
                  <a:ext cx="334764" cy="242222"/>
                </a:xfrm>
                <a:prstGeom prst="rect">
                  <a:avLst/>
                </a:prstGeom>
              </p:spPr>
            </p:pic>
            <p:sp>
              <p:nvSpPr>
                <p:cNvPr id="122" name="Rectangle 121">
                  <a:extLst>
                    <a:ext uri="{FF2B5EF4-FFF2-40B4-BE49-F238E27FC236}">
                      <a16:creationId xmlns:a16="http://schemas.microsoft.com/office/drawing/2014/main" id="{C9849945-381C-064D-8F0A-13F531142601}"/>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4" name="Group 113">
                <a:extLst>
                  <a:ext uri="{FF2B5EF4-FFF2-40B4-BE49-F238E27FC236}">
                    <a16:creationId xmlns:a16="http://schemas.microsoft.com/office/drawing/2014/main" id="{EA625E7A-99F8-7644-ABDF-ED8D7C10779B}"/>
                  </a:ext>
                </a:extLst>
              </p:cNvPr>
              <p:cNvGrpSpPr/>
              <p:nvPr userDrawn="1"/>
            </p:nvGrpSpPr>
            <p:grpSpPr>
              <a:xfrm>
                <a:off x="13581406" y="5302400"/>
                <a:ext cx="283285" cy="282575"/>
                <a:chOff x="12518315" y="5406742"/>
                <a:chExt cx="283285" cy="282575"/>
              </a:xfrm>
            </p:grpSpPr>
            <p:pic>
              <p:nvPicPr>
                <p:cNvPr id="119" name="Graphic 118">
                  <a:extLst>
                    <a:ext uri="{FF2B5EF4-FFF2-40B4-BE49-F238E27FC236}">
                      <a16:creationId xmlns:a16="http://schemas.microsoft.com/office/drawing/2014/main" id="{021B87C9-26FA-8944-B789-3AE987C06150}"/>
                    </a:ext>
                  </a:extLst>
                </p:cNvPr>
                <p:cNvPicPr>
                  <a:picLocks noChangeAspect="1"/>
                </p:cNvPicPr>
                <p:nvPr userDrawn="1"/>
              </p:nvPicPr>
              <p:blipFill rotWithShape="1">
                <a:blip r:embed="rId5">
                  <a:extLst>
                    <a:ext uri="{96DAC541-7B7A-43D3-8B79-37D633B846F1}">
                      <asvg:svgBlip xmlns:asvg="http://schemas.microsoft.com/office/drawing/2016/SVG/main" r:embed="rId7"/>
                    </a:ext>
                  </a:extLst>
                </a:blip>
                <a:srcRect l="9333" t="-984" r="12772" b="32248"/>
                <a:stretch/>
              </p:blipFill>
              <p:spPr>
                <a:xfrm>
                  <a:off x="12518315" y="5439331"/>
                  <a:ext cx="283285" cy="249986"/>
                </a:xfrm>
                <a:prstGeom prst="rect">
                  <a:avLst/>
                </a:prstGeom>
              </p:spPr>
            </p:pic>
            <p:sp>
              <p:nvSpPr>
                <p:cNvPr id="120" name="Rectangle 119">
                  <a:extLst>
                    <a:ext uri="{FF2B5EF4-FFF2-40B4-BE49-F238E27FC236}">
                      <a16:creationId xmlns:a16="http://schemas.microsoft.com/office/drawing/2014/main" id="{4FDCCA8D-CED3-C942-8513-4B85E8255750}"/>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5" name="Rounded Rectangle 114">
                <a:extLst>
                  <a:ext uri="{FF2B5EF4-FFF2-40B4-BE49-F238E27FC236}">
                    <a16:creationId xmlns:a16="http://schemas.microsoft.com/office/drawing/2014/main" id="{4483E3E8-23BF-9742-9D43-740A52C0E5CE}"/>
                  </a:ext>
                </a:extLst>
              </p:cNvPr>
              <p:cNvSpPr/>
              <p:nvPr userDrawn="1"/>
            </p:nvSpPr>
            <p:spPr>
              <a:xfrm>
                <a:off x="12455525" y="5248275"/>
                <a:ext cx="1489075" cy="390525"/>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6" name="Group 115">
                <a:extLst>
                  <a:ext uri="{FF2B5EF4-FFF2-40B4-BE49-F238E27FC236}">
                    <a16:creationId xmlns:a16="http://schemas.microsoft.com/office/drawing/2014/main" id="{42B899EE-A633-DA49-86D1-A136BF20CF03}"/>
                  </a:ext>
                </a:extLst>
              </p:cNvPr>
              <p:cNvGrpSpPr/>
              <p:nvPr userDrawn="1"/>
            </p:nvGrpSpPr>
            <p:grpSpPr>
              <a:xfrm>
                <a:off x="13898562" y="5526087"/>
                <a:ext cx="153988" cy="153988"/>
                <a:chOff x="13949362" y="5565775"/>
                <a:chExt cx="120650" cy="120650"/>
              </a:xfrm>
            </p:grpSpPr>
            <p:sp>
              <p:nvSpPr>
                <p:cNvPr id="117" name="Oval 116">
                  <a:extLst>
                    <a:ext uri="{FF2B5EF4-FFF2-40B4-BE49-F238E27FC236}">
                      <a16:creationId xmlns:a16="http://schemas.microsoft.com/office/drawing/2014/main" id="{AEE6354F-E8CE-A546-B682-0116A3C51B35}"/>
                    </a:ext>
                  </a:extLst>
                </p:cNvPr>
                <p:cNvSpPr/>
                <p:nvPr userDrawn="1"/>
              </p:nvSpPr>
              <p:spPr>
                <a:xfrm>
                  <a:off x="13955712" y="5572125"/>
                  <a:ext cx="107950" cy="10795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600"/>
                </a:p>
              </p:txBody>
            </p:sp>
            <p:pic>
              <p:nvPicPr>
                <p:cNvPr id="118" name="Graphic 117">
                  <a:extLst>
                    <a:ext uri="{FF2B5EF4-FFF2-40B4-BE49-F238E27FC236}">
                      <a16:creationId xmlns:a16="http://schemas.microsoft.com/office/drawing/2014/main" id="{4D81D274-AD4C-C64F-8C51-B4D1BD55B889}"/>
                    </a:ext>
                  </a:extLst>
                </p:cNvPr>
                <p:cNvPicPr>
                  <a:picLocks noChangeAspect="1"/>
                </p:cNvPicPr>
                <p:nvPr userDrawn="1"/>
              </p:nvPicPr>
              <p:blipFill>
                <a:blip r:embed="rId10">
                  <a:extLst>
                    <a:ext uri="{96DAC541-7B7A-43D3-8B79-37D633B846F1}">
                      <asvg:svgBlip xmlns:asvg="http://schemas.microsoft.com/office/drawing/2016/SVG/main" r:embed="rId11"/>
                    </a:ext>
                  </a:extLst>
                </a:blip>
                <a:stretch>
                  <a:fillRect/>
                </a:stretch>
              </p:blipFill>
              <p:spPr>
                <a:xfrm>
                  <a:off x="13949362" y="5565775"/>
                  <a:ext cx="120650" cy="120650"/>
                </a:xfrm>
                <a:prstGeom prst="rect">
                  <a:avLst/>
                </a:prstGeom>
              </p:spPr>
            </p:pic>
          </p:grpSp>
        </p:grpSp>
      </p:grpSp>
      <p:pic>
        <p:nvPicPr>
          <p:cNvPr id="89" name="Picture 88" descr="Glendon | York University Logo">
            <a:extLst>
              <a:ext uri="{FF2B5EF4-FFF2-40B4-BE49-F238E27FC236}">
                <a16:creationId xmlns:a16="http://schemas.microsoft.com/office/drawing/2014/main" id="{2D91EBAF-8091-8749-912F-1C3436C1908A}"/>
              </a:ext>
            </a:extLst>
          </p:cNvPr>
          <p:cNvPicPr>
            <a:picLocks noChangeAspect="1"/>
          </p:cNvPicPr>
          <p:nvPr userDrawn="1"/>
        </p:nvPicPr>
        <p:blipFill>
          <a:blip r:embed="rId12"/>
          <a:srcRect/>
          <a:stretch/>
        </p:blipFill>
        <p:spPr>
          <a:xfrm>
            <a:off x="9531740" y="6376449"/>
            <a:ext cx="2433600" cy="264881"/>
          </a:xfrm>
          <a:prstGeom prst="rect">
            <a:avLst/>
          </a:prstGeom>
        </p:spPr>
      </p:pic>
    </p:spTree>
    <p:extLst>
      <p:ext uri="{BB962C8B-B14F-4D97-AF65-F5344CB8AC3E}">
        <p14:creationId xmlns:p14="http://schemas.microsoft.com/office/powerpoint/2010/main" val="3214710931"/>
      </p:ext>
    </p:extLst>
  </p:cSld>
  <p:clrMapOvr>
    <a:masterClrMapping/>
  </p:clrMapOvr>
  <p:extLst>
    <p:ext uri="{DCECCB84-F9BA-43D5-87BE-67443E8EF086}">
      <p15:sldGuideLst xmlns:p15="http://schemas.microsoft.com/office/powerpoint/2012/main">
        <p15:guide id="3" pos="316" userDrawn="1">
          <p15:clr>
            <a:srgbClr val="FBAE40"/>
          </p15:clr>
        </p15:guide>
        <p15:guide id="4" pos="1323" userDrawn="1">
          <p15:clr>
            <a:srgbClr val="FBAE40"/>
          </p15:clr>
        </p15:guide>
        <p15:guide id="5" pos="1524" userDrawn="1">
          <p15:clr>
            <a:srgbClr val="FBAE40"/>
          </p15:clr>
        </p15:guide>
        <p15:guide id="6" pos="2525" userDrawn="1">
          <p15:clr>
            <a:srgbClr val="FBAE40"/>
          </p15:clr>
        </p15:guide>
        <p15:guide id="7" pos="2732" userDrawn="1">
          <p15:clr>
            <a:srgbClr val="FBAE40"/>
          </p15:clr>
        </p15:guide>
        <p15:guide id="8" pos="3739" userDrawn="1">
          <p15:clr>
            <a:srgbClr val="FBAE40"/>
          </p15:clr>
        </p15:guide>
        <p15:guide id="9" pos="3940" userDrawn="1">
          <p15:clr>
            <a:srgbClr val="FBAE40"/>
          </p15:clr>
        </p15:guide>
        <p15:guide id="10" pos="4947" userDrawn="1">
          <p15:clr>
            <a:srgbClr val="FBAE40"/>
          </p15:clr>
        </p15:guide>
        <p15:guide id="11" pos="5148" userDrawn="1">
          <p15:clr>
            <a:srgbClr val="FBAE40"/>
          </p15:clr>
        </p15:guide>
        <p15:guide id="12" pos="6155" userDrawn="1">
          <p15:clr>
            <a:srgbClr val="FBAE40"/>
          </p15:clr>
        </p15:guide>
        <p15:guide id="13" pos="6356" userDrawn="1">
          <p15:clr>
            <a:srgbClr val="FBAE40"/>
          </p15:clr>
        </p15:guide>
        <p15:guide id="14" pos="7363" userDrawn="1">
          <p15:clr>
            <a:srgbClr val="FBAE40"/>
          </p15:clr>
        </p15:guide>
        <p15:guide id="17" orient="horz" pos="1933" userDrawn="1">
          <p15:clr>
            <a:srgbClr val="FBAE40"/>
          </p15:clr>
        </p15:guide>
        <p15:guide id="18" orient="horz" pos="2505" userDrawn="1">
          <p15:clr>
            <a:srgbClr val="FBAE40"/>
          </p15:clr>
        </p15:guide>
        <p15:guide id="20" orient="horz" pos="3888" userDrawn="1">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Multiple Images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CBE64C34-46C3-CF47-86FC-801C5C79FA58}"/>
              </a:ext>
            </a:extLst>
          </p:cNvPr>
          <p:cNvSpPr>
            <a:spLocks noGrp="1"/>
          </p:cNvSpPr>
          <p:nvPr>
            <p:ph type="ftr" sz="quarter" idx="10"/>
          </p:nvPr>
        </p:nvSpPr>
        <p:spPr>
          <a:xfrm>
            <a:off x="1004465" y="6304235"/>
            <a:ext cx="8151727" cy="365125"/>
          </a:xfrm>
        </p:spPr>
        <p:txBody>
          <a:bodyPr/>
          <a:lstStyle/>
          <a:p>
            <a:endParaRPr lang="en-US" dirty="0"/>
          </a:p>
        </p:txBody>
      </p:sp>
      <p:sp>
        <p:nvSpPr>
          <p:cNvPr id="4" name="Slide Number Placeholder 3">
            <a:extLst>
              <a:ext uri="{FF2B5EF4-FFF2-40B4-BE49-F238E27FC236}">
                <a16:creationId xmlns:a16="http://schemas.microsoft.com/office/drawing/2014/main" id="{C54E6109-2268-364C-8CD6-E955F7C54400}"/>
              </a:ext>
            </a:extLst>
          </p:cNvPr>
          <p:cNvSpPr>
            <a:spLocks noGrp="1"/>
          </p:cNvSpPr>
          <p:nvPr>
            <p:ph type="sldNum" sz="quarter" idx="11"/>
          </p:nvPr>
        </p:nvSpPr>
        <p:spPr/>
        <p:txBody>
          <a:bodyPr/>
          <a:lstStyle/>
          <a:p>
            <a:fld id="{5B64C28E-966E-6B4A-816A-311B7D0A2E6D}" type="slidenum">
              <a:rPr lang="en-US" smtClean="0"/>
              <a:pPr/>
              <a:t>‹#›</a:t>
            </a:fld>
            <a:endParaRPr lang="en-US" dirty="0"/>
          </a:p>
        </p:txBody>
      </p:sp>
      <p:sp>
        <p:nvSpPr>
          <p:cNvPr id="8" name="Rectangle 7">
            <a:extLst>
              <a:ext uri="{FF2B5EF4-FFF2-40B4-BE49-F238E27FC236}">
                <a16:creationId xmlns:a16="http://schemas.microsoft.com/office/drawing/2014/main" id="{459BDC70-74B9-044C-8E4F-7A7CA082BF9A}"/>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Content Placeholder 7">
            <a:extLst>
              <a:ext uri="{FF2B5EF4-FFF2-40B4-BE49-F238E27FC236}">
                <a16:creationId xmlns:a16="http://schemas.microsoft.com/office/drawing/2014/main" id="{5B00F938-8D68-9B4D-9BF9-D2B9ADDA7056}"/>
              </a:ext>
            </a:extLst>
          </p:cNvPr>
          <p:cNvSpPr>
            <a:spLocks noGrp="1"/>
          </p:cNvSpPr>
          <p:nvPr>
            <p:ph sz="quarter" idx="13"/>
          </p:nvPr>
        </p:nvSpPr>
        <p:spPr>
          <a:xfrm>
            <a:off x="510615" y="1196975"/>
            <a:ext cx="6791343" cy="2377498"/>
          </a:xfrm>
        </p:spPr>
        <p:txBody>
          <a:bodyPr lIns="0">
            <a:noAutofit/>
          </a:bodyPr>
          <a:lstStyle>
            <a:lvl1pPr>
              <a:defRPr sz="18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7">
            <a:extLst>
              <a:ext uri="{FF2B5EF4-FFF2-40B4-BE49-F238E27FC236}">
                <a16:creationId xmlns:a16="http://schemas.microsoft.com/office/drawing/2014/main" id="{1AB37550-8A87-7441-9466-8056CD272C07}"/>
              </a:ext>
            </a:extLst>
          </p:cNvPr>
          <p:cNvSpPr>
            <a:spLocks noGrp="1"/>
          </p:cNvSpPr>
          <p:nvPr>
            <p:ph sz="quarter" idx="20"/>
          </p:nvPr>
        </p:nvSpPr>
        <p:spPr>
          <a:xfrm>
            <a:off x="510615" y="3796153"/>
            <a:ext cx="6791343" cy="2369698"/>
          </a:xfrm>
        </p:spPr>
        <p:txBody>
          <a:bodyPr lIns="0">
            <a:noAutofit/>
          </a:bodyPr>
          <a:lstStyle>
            <a:lvl1pPr>
              <a:defRPr sz="18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7">
            <a:extLst>
              <a:ext uri="{FF2B5EF4-FFF2-40B4-BE49-F238E27FC236}">
                <a16:creationId xmlns:a16="http://schemas.microsoft.com/office/drawing/2014/main" id="{B4CAAB5D-0925-2346-BEC1-0B343C01636A}"/>
              </a:ext>
            </a:extLst>
          </p:cNvPr>
          <p:cNvSpPr>
            <a:spLocks noGrp="1"/>
          </p:cNvSpPr>
          <p:nvPr>
            <p:ph sz="quarter" idx="21"/>
          </p:nvPr>
        </p:nvSpPr>
        <p:spPr>
          <a:xfrm>
            <a:off x="7464425" y="3796153"/>
            <a:ext cx="4212195" cy="2369698"/>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p:txBody>
      </p:sp>
      <p:sp>
        <p:nvSpPr>
          <p:cNvPr id="9" name="Picture Placeholder 8">
            <a:extLst>
              <a:ext uri="{FF2B5EF4-FFF2-40B4-BE49-F238E27FC236}">
                <a16:creationId xmlns:a16="http://schemas.microsoft.com/office/drawing/2014/main" id="{88EBA71C-0E20-6E4F-B108-F26C9CC9F31B}"/>
              </a:ext>
            </a:extLst>
          </p:cNvPr>
          <p:cNvSpPr>
            <a:spLocks noGrp="1"/>
          </p:cNvSpPr>
          <p:nvPr>
            <p:ph type="pic" sz="quarter" idx="23"/>
          </p:nvPr>
        </p:nvSpPr>
        <p:spPr>
          <a:xfrm>
            <a:off x="7478712" y="1197263"/>
            <a:ext cx="4211638" cy="2377210"/>
          </a:xfrm>
        </p:spPr>
        <p:txBody>
          <a:bodyPr>
            <a:noAutofit/>
          </a:bodyPr>
          <a:lstStyle/>
          <a:p>
            <a:r>
              <a:rPr lang="en-US"/>
              <a:t>Click icon to add picture</a:t>
            </a:r>
          </a:p>
        </p:txBody>
      </p:sp>
      <p:sp>
        <p:nvSpPr>
          <p:cNvPr id="13" name="Title 1">
            <a:extLst>
              <a:ext uri="{FF2B5EF4-FFF2-40B4-BE49-F238E27FC236}">
                <a16:creationId xmlns:a16="http://schemas.microsoft.com/office/drawing/2014/main" id="{C5BEAB38-C748-2248-8770-3109CF347825}"/>
              </a:ext>
            </a:extLst>
          </p:cNvPr>
          <p:cNvSpPr>
            <a:spLocks noGrp="1"/>
          </p:cNvSpPr>
          <p:nvPr>
            <p:ph type="title"/>
          </p:nvPr>
        </p:nvSpPr>
        <p:spPr>
          <a:xfrm>
            <a:off x="518859" y="225425"/>
            <a:ext cx="11161240" cy="720000"/>
          </a:xfrm>
        </p:spPr>
        <p:txBody>
          <a:bodyPr>
            <a:noAutofit/>
          </a:bodyPr>
          <a:lstStyle>
            <a:lvl1pPr>
              <a:defRPr b="1" i="0">
                <a:latin typeface="IBM Plex Sans SemiBold" panose="020B0503050203000203" pitchFamily="34" charset="0"/>
              </a:defRPr>
            </a:lvl1pPr>
          </a:lstStyle>
          <a:p>
            <a:r>
              <a:rPr lang="en-US"/>
              <a:t>Click to edit Master title style</a:t>
            </a:r>
            <a:endParaRPr lang="en-US" dirty="0"/>
          </a:p>
        </p:txBody>
      </p:sp>
      <p:pic>
        <p:nvPicPr>
          <p:cNvPr id="14" name="Picture 13" descr="Glendon | York University Logo">
            <a:extLst>
              <a:ext uri="{FF2B5EF4-FFF2-40B4-BE49-F238E27FC236}">
                <a16:creationId xmlns:a16="http://schemas.microsoft.com/office/drawing/2014/main" id="{59378E92-4889-634F-B378-7DD662127BDA}"/>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838146228"/>
      </p:ext>
    </p:extLst>
  </p:cSld>
  <p:clrMapOvr>
    <a:masterClrMapping/>
  </p:clrMapOvr>
  <p:extLst>
    <p:ext uri="{DCECCB84-F9BA-43D5-87BE-67443E8EF086}">
      <p15:sldGuideLst xmlns:p15="http://schemas.microsoft.com/office/powerpoint/2012/main">
        <p15:guide id="3" pos="316">
          <p15:clr>
            <a:srgbClr val="FBAE40"/>
          </p15:clr>
        </p15:guide>
        <p15:guide id="5" pos="4702">
          <p15:clr>
            <a:srgbClr val="FBAE40"/>
          </p15:clr>
        </p15:guide>
        <p15:guide id="6" pos="7363">
          <p15:clr>
            <a:srgbClr val="FBAE40"/>
          </p15:clr>
        </p15:guide>
        <p15:guide id="9" orient="horz" pos="2251">
          <p15:clr>
            <a:srgbClr val="FBAE40"/>
          </p15:clr>
        </p15:guide>
        <p15:guide id="10" orient="horz" pos="2387">
          <p15:clr>
            <a:srgbClr val="FBAE40"/>
          </p15:clr>
        </p15:guide>
        <p15:guide id="11" orient="horz" pos="754">
          <p15:clr>
            <a:srgbClr val="FBAE40"/>
          </p15:clr>
        </p15:guide>
        <p15:guide id="12" orient="horz" pos="3884">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03C93916-EA4C-D34B-8794-BD8EBAD83D8E}"/>
              </a:ext>
            </a:extLst>
          </p:cNvPr>
          <p:cNvSpPr>
            <a:spLocks noGrp="1"/>
          </p:cNvSpPr>
          <p:nvPr>
            <p:ph type="ftr" sz="quarter" idx="11"/>
          </p:nvPr>
        </p:nvSpPr>
        <p:spPr>
          <a:xfrm>
            <a:off x="-361039" y="6304235"/>
            <a:ext cx="9599621" cy="365125"/>
          </a:xfrm>
        </p:spPr>
        <p:txBody>
          <a:bodyPr/>
          <a:lstStyle/>
          <a:p>
            <a:endParaRPr lang="en-US" dirty="0"/>
          </a:p>
        </p:txBody>
      </p:sp>
      <p:sp>
        <p:nvSpPr>
          <p:cNvPr id="6" name="Slide Number Placeholder 5">
            <a:extLst>
              <a:ext uri="{FF2B5EF4-FFF2-40B4-BE49-F238E27FC236}">
                <a16:creationId xmlns:a16="http://schemas.microsoft.com/office/drawing/2014/main" id="{DC1AFBAB-FE6B-244E-B462-18CE52824C28}"/>
              </a:ext>
            </a:extLst>
          </p:cNvPr>
          <p:cNvSpPr>
            <a:spLocks noGrp="1"/>
          </p:cNvSpPr>
          <p:nvPr>
            <p:ph type="sldNum" sz="quarter" idx="12"/>
          </p:nvPr>
        </p:nvSpPr>
        <p:spPr/>
        <p:txBody>
          <a:bodyPr/>
          <a:lstStyle/>
          <a:p>
            <a:fld id="{5B64C28E-966E-6B4A-816A-311B7D0A2E6D}" type="slidenum">
              <a:rPr lang="en-US" smtClean="0"/>
              <a:t>‹#›</a:t>
            </a:fld>
            <a:endParaRPr lang="en-US" dirty="0"/>
          </a:p>
        </p:txBody>
      </p:sp>
      <p:sp>
        <p:nvSpPr>
          <p:cNvPr id="7" name="Rectangle 6">
            <a:extLst>
              <a:ext uri="{FF2B5EF4-FFF2-40B4-BE49-F238E27FC236}">
                <a16:creationId xmlns:a16="http://schemas.microsoft.com/office/drawing/2014/main" id="{EDDD6444-7929-724E-BB2A-0AFE5BF6CFDF}"/>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Content Placeholder 7">
            <a:extLst>
              <a:ext uri="{FF2B5EF4-FFF2-40B4-BE49-F238E27FC236}">
                <a16:creationId xmlns:a16="http://schemas.microsoft.com/office/drawing/2014/main" id="{792BED61-216A-7F41-90CF-1CE17474566A}"/>
              </a:ext>
            </a:extLst>
          </p:cNvPr>
          <p:cNvSpPr>
            <a:spLocks noGrp="1"/>
          </p:cNvSpPr>
          <p:nvPr>
            <p:ph sz="quarter" idx="13"/>
          </p:nvPr>
        </p:nvSpPr>
        <p:spPr>
          <a:xfrm>
            <a:off x="511175" y="1196975"/>
            <a:ext cx="11169650" cy="4968875"/>
          </a:xfrm>
        </p:spPr>
        <p:txBody>
          <a:bodyPr r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1">
            <a:extLst>
              <a:ext uri="{FF2B5EF4-FFF2-40B4-BE49-F238E27FC236}">
                <a16:creationId xmlns:a16="http://schemas.microsoft.com/office/drawing/2014/main" id="{3C008195-F589-284C-88E0-4291E0E17338}"/>
              </a:ext>
            </a:extLst>
          </p:cNvPr>
          <p:cNvSpPr>
            <a:spLocks noGrp="1"/>
          </p:cNvSpPr>
          <p:nvPr>
            <p:ph type="title"/>
          </p:nvPr>
        </p:nvSpPr>
        <p:spPr>
          <a:xfrm>
            <a:off x="518859" y="225425"/>
            <a:ext cx="11161240" cy="720000"/>
          </a:xfrm>
        </p:spPr>
        <p:txBody>
          <a:bodyPr/>
          <a:lstStyle>
            <a:lvl1pPr>
              <a:defRPr b="1" i="0">
                <a:latin typeface="IBM Plex Sans SemiBold" panose="020B0503050203000203" pitchFamily="34" charset="0"/>
              </a:defRPr>
            </a:lvl1pPr>
          </a:lstStyle>
          <a:p>
            <a:r>
              <a:rPr lang="en-US"/>
              <a:t>Click to edit Master title style</a:t>
            </a:r>
            <a:endParaRPr lang="en-US" dirty="0"/>
          </a:p>
        </p:txBody>
      </p:sp>
      <p:pic>
        <p:nvPicPr>
          <p:cNvPr id="11" name="Picture 10" descr="Glendon | York University Logo">
            <a:extLst>
              <a:ext uri="{FF2B5EF4-FFF2-40B4-BE49-F238E27FC236}">
                <a16:creationId xmlns:a16="http://schemas.microsoft.com/office/drawing/2014/main" id="{54E493A4-DD30-7949-B464-60D7F0278DAD}"/>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4246165359"/>
      </p:ext>
    </p:extLst>
  </p:cSld>
  <p:clrMapOvr>
    <a:masterClrMapping/>
  </p:clrMapOvr>
  <p:extLst>
    <p:ext uri="{DCECCB84-F9BA-43D5-87BE-67443E8EF086}">
      <p15:sldGuideLst xmlns:p15="http://schemas.microsoft.com/office/powerpoint/2012/main">
        <p15:guide id="3" pos="316" userDrawn="1">
          <p15:clr>
            <a:srgbClr val="FBAE40"/>
          </p15:clr>
        </p15:guide>
        <p15:guide id="4" pos="7363" userDrawn="1">
          <p15:clr>
            <a:srgbClr val="FBAE40"/>
          </p15:clr>
        </p15:guide>
        <p15:guide id="6" orient="horz" pos="4320" userDrawn="1">
          <p15:clr>
            <a:srgbClr val="FBAE40"/>
          </p15:clr>
        </p15:guide>
        <p15:guide id="7" orient="horz" pos="754" userDrawn="1">
          <p15:clr>
            <a:srgbClr val="FBAE40"/>
          </p15:clr>
        </p15:guide>
        <p15:guide id="10" orient="horz" pos="3888" userDrawn="1">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and Content_Right Bar">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03C93916-EA4C-D34B-8794-BD8EBAD83D8E}"/>
              </a:ext>
            </a:extLst>
          </p:cNvPr>
          <p:cNvSpPr>
            <a:spLocks noGrp="1"/>
          </p:cNvSpPr>
          <p:nvPr>
            <p:ph type="ftr" sz="quarter" idx="11"/>
          </p:nvPr>
        </p:nvSpPr>
        <p:spPr>
          <a:xfrm>
            <a:off x="1004465" y="6304235"/>
            <a:ext cx="8151727" cy="365125"/>
          </a:xfrm>
        </p:spPr>
        <p:txBody>
          <a:bodyPr/>
          <a:lstStyle/>
          <a:p>
            <a:endParaRPr lang="en-US" dirty="0"/>
          </a:p>
        </p:txBody>
      </p:sp>
      <p:sp>
        <p:nvSpPr>
          <p:cNvPr id="6" name="Slide Number Placeholder 5">
            <a:extLst>
              <a:ext uri="{FF2B5EF4-FFF2-40B4-BE49-F238E27FC236}">
                <a16:creationId xmlns:a16="http://schemas.microsoft.com/office/drawing/2014/main" id="{DC1AFBAB-FE6B-244E-B462-18CE52824C28}"/>
              </a:ext>
            </a:extLst>
          </p:cNvPr>
          <p:cNvSpPr>
            <a:spLocks noGrp="1"/>
          </p:cNvSpPr>
          <p:nvPr>
            <p:ph type="sldNum" sz="quarter" idx="12"/>
          </p:nvPr>
        </p:nvSpPr>
        <p:spPr/>
        <p:txBody>
          <a:bodyPr/>
          <a:lstStyle/>
          <a:p>
            <a:fld id="{5B64C28E-966E-6B4A-816A-311B7D0A2E6D}" type="slidenum">
              <a:rPr lang="en-US" smtClean="0"/>
              <a:t>‹#›</a:t>
            </a:fld>
            <a:endParaRPr lang="en-US" dirty="0"/>
          </a:p>
        </p:txBody>
      </p:sp>
      <p:sp>
        <p:nvSpPr>
          <p:cNvPr id="7" name="Rectangle 6">
            <a:extLst>
              <a:ext uri="{FF2B5EF4-FFF2-40B4-BE49-F238E27FC236}">
                <a16:creationId xmlns:a16="http://schemas.microsoft.com/office/drawing/2014/main" id="{EDDD6444-7929-724E-BB2A-0AFE5BF6CFDF}"/>
              </a:ext>
            </a:extLst>
          </p:cNvPr>
          <p:cNvSpPr/>
          <p:nvPr userDrawn="1"/>
        </p:nvSpPr>
        <p:spPr>
          <a:xfrm rot="5400000">
            <a:off x="8734199" y="3400200"/>
            <a:ext cx="6858000" cy="57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Content Placeholder 7">
            <a:extLst>
              <a:ext uri="{FF2B5EF4-FFF2-40B4-BE49-F238E27FC236}">
                <a16:creationId xmlns:a16="http://schemas.microsoft.com/office/drawing/2014/main" id="{792BED61-216A-7F41-90CF-1CE17474566A}"/>
              </a:ext>
            </a:extLst>
          </p:cNvPr>
          <p:cNvSpPr>
            <a:spLocks noGrp="1"/>
          </p:cNvSpPr>
          <p:nvPr>
            <p:ph sz="quarter" idx="13"/>
          </p:nvPr>
        </p:nvSpPr>
        <p:spPr>
          <a:xfrm>
            <a:off x="511175" y="1196975"/>
            <a:ext cx="11169650" cy="49688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1">
            <a:extLst>
              <a:ext uri="{FF2B5EF4-FFF2-40B4-BE49-F238E27FC236}">
                <a16:creationId xmlns:a16="http://schemas.microsoft.com/office/drawing/2014/main" id="{4D6D2240-FA47-0D4F-A2AD-9029D094373B}"/>
              </a:ext>
            </a:extLst>
          </p:cNvPr>
          <p:cNvSpPr>
            <a:spLocks noGrp="1"/>
          </p:cNvSpPr>
          <p:nvPr>
            <p:ph type="title"/>
          </p:nvPr>
        </p:nvSpPr>
        <p:spPr>
          <a:xfrm>
            <a:off x="518859" y="225425"/>
            <a:ext cx="11161240" cy="720000"/>
          </a:xfrm>
        </p:spPr>
        <p:txBody>
          <a:bodyPr/>
          <a:lstStyle>
            <a:lvl1pPr>
              <a:defRPr b="1" i="0">
                <a:latin typeface="IBM Plex Sans SemiBold" panose="020B0503050203000203" pitchFamily="34" charset="0"/>
              </a:defRPr>
            </a:lvl1pPr>
          </a:lstStyle>
          <a:p>
            <a:r>
              <a:rPr lang="en-US"/>
              <a:t>Click to edit Master title style</a:t>
            </a:r>
            <a:endParaRPr lang="en-US" dirty="0"/>
          </a:p>
        </p:txBody>
      </p:sp>
      <p:pic>
        <p:nvPicPr>
          <p:cNvPr id="11" name="Picture 10" descr="Glendon | York University Logo">
            <a:extLst>
              <a:ext uri="{FF2B5EF4-FFF2-40B4-BE49-F238E27FC236}">
                <a16:creationId xmlns:a16="http://schemas.microsoft.com/office/drawing/2014/main" id="{F5D9059C-D7BA-BB4D-848A-D03220823A2C}"/>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514207300"/>
      </p:ext>
    </p:extLst>
  </p:cSld>
  <p:clrMapOvr>
    <a:masterClrMapping/>
  </p:clrMapOvr>
  <p:extLst>
    <p:ext uri="{DCECCB84-F9BA-43D5-87BE-67443E8EF086}">
      <p15:sldGuideLst xmlns:p15="http://schemas.microsoft.com/office/powerpoint/2012/main">
        <p15:guide id="3" pos="316">
          <p15:clr>
            <a:srgbClr val="FBAE40"/>
          </p15:clr>
        </p15:guide>
        <p15:guide id="4" pos="7363">
          <p15:clr>
            <a:srgbClr val="FBAE40"/>
          </p15:clr>
        </p15:guide>
        <p15:guide id="6" orient="horz" pos="4320">
          <p15:clr>
            <a:srgbClr val="FBAE40"/>
          </p15:clr>
        </p15:guide>
        <p15:guide id="7" orient="horz" pos="754">
          <p15:clr>
            <a:srgbClr val="FBAE40"/>
          </p15:clr>
        </p15:guide>
        <p15:guide id="10" orient="horz" pos="3888">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4CE2D209-A393-9C4C-ADA3-22DEC2BB1BD4}"/>
              </a:ext>
            </a:extLst>
          </p:cNvPr>
          <p:cNvSpPr>
            <a:spLocks noGrp="1"/>
          </p:cNvSpPr>
          <p:nvPr>
            <p:ph type="ftr" sz="quarter" idx="11"/>
          </p:nvPr>
        </p:nvSpPr>
        <p:spPr>
          <a:xfrm>
            <a:off x="1004465" y="6304235"/>
            <a:ext cx="8066383" cy="365125"/>
          </a:xfrm>
        </p:spPr>
        <p:txBody>
          <a:bodyPr/>
          <a:lstStyle/>
          <a:p>
            <a:endParaRPr lang="en-US" dirty="0"/>
          </a:p>
        </p:txBody>
      </p:sp>
      <p:sp>
        <p:nvSpPr>
          <p:cNvPr id="5" name="Slide Number Placeholder 4">
            <a:extLst>
              <a:ext uri="{FF2B5EF4-FFF2-40B4-BE49-F238E27FC236}">
                <a16:creationId xmlns:a16="http://schemas.microsoft.com/office/drawing/2014/main" id="{A313E068-BDC1-CD48-959B-6E94C600D00A}"/>
              </a:ext>
            </a:extLst>
          </p:cNvPr>
          <p:cNvSpPr>
            <a:spLocks noGrp="1"/>
          </p:cNvSpPr>
          <p:nvPr>
            <p:ph type="sldNum" sz="quarter" idx="12"/>
          </p:nvPr>
        </p:nvSpPr>
        <p:spPr/>
        <p:txBody>
          <a:bodyPr lIns="0" tIns="0" rIns="0" bIns="0"/>
          <a:lstStyle/>
          <a:p>
            <a:fld id="{5B64C28E-966E-6B4A-816A-311B7D0A2E6D}" type="slidenum">
              <a:rPr lang="en-US" smtClean="0"/>
              <a:t>‹#›</a:t>
            </a:fld>
            <a:endParaRPr lang="en-US" dirty="0"/>
          </a:p>
        </p:txBody>
      </p:sp>
      <p:sp>
        <p:nvSpPr>
          <p:cNvPr id="6" name="Rectangle 5">
            <a:extLst>
              <a:ext uri="{FF2B5EF4-FFF2-40B4-BE49-F238E27FC236}">
                <a16:creationId xmlns:a16="http://schemas.microsoft.com/office/drawing/2014/main" id="{F28626B5-9424-544A-997E-D29151C33BF4}"/>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itle 1">
            <a:extLst>
              <a:ext uri="{FF2B5EF4-FFF2-40B4-BE49-F238E27FC236}">
                <a16:creationId xmlns:a16="http://schemas.microsoft.com/office/drawing/2014/main" id="{6C53F225-B7C0-C74B-A467-EE9BF5427E7D}"/>
              </a:ext>
            </a:extLst>
          </p:cNvPr>
          <p:cNvSpPr>
            <a:spLocks noGrp="1"/>
          </p:cNvSpPr>
          <p:nvPr>
            <p:ph type="title"/>
          </p:nvPr>
        </p:nvSpPr>
        <p:spPr>
          <a:xfrm>
            <a:off x="518859" y="225425"/>
            <a:ext cx="11161240" cy="720000"/>
          </a:xfrm>
        </p:spPr>
        <p:txBody>
          <a:bodyPr/>
          <a:lstStyle>
            <a:lvl1pPr>
              <a:defRPr b="1" i="0">
                <a:latin typeface="IBM Plex Sans SemiBold" panose="020B0503050203000203" pitchFamily="34" charset="0"/>
              </a:defRPr>
            </a:lvl1pPr>
          </a:lstStyle>
          <a:p>
            <a:r>
              <a:rPr lang="en-US"/>
              <a:t>Click to edit Master title style</a:t>
            </a:r>
            <a:endParaRPr lang="en-US" dirty="0"/>
          </a:p>
        </p:txBody>
      </p:sp>
      <p:pic>
        <p:nvPicPr>
          <p:cNvPr id="9" name="Picture 8" descr="Glendon | York University Logo">
            <a:extLst>
              <a:ext uri="{FF2B5EF4-FFF2-40B4-BE49-F238E27FC236}">
                <a16:creationId xmlns:a16="http://schemas.microsoft.com/office/drawing/2014/main" id="{B6D04916-E19D-0842-A9A9-B67266951075}"/>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194862217"/>
      </p:ext>
    </p:extLst>
  </p:cSld>
  <p:clrMapOvr>
    <a:masterClrMapping/>
  </p:clrMapOvr>
  <p:extLst>
    <p:ext uri="{DCECCB84-F9BA-43D5-87BE-67443E8EF086}">
      <p15:sldGuideLst xmlns:p15="http://schemas.microsoft.com/office/powerpoint/2012/main">
        <p15:guide id="3" pos="316" userDrawn="1">
          <p15:clr>
            <a:srgbClr val="FBAE40"/>
          </p15:clr>
        </p15:guide>
        <p15:guide id="4" pos="7363" userDrawn="1">
          <p15:clr>
            <a:srgbClr val="FBAE40"/>
          </p15:clr>
        </p15:guide>
        <p15:guide id="8" orient="horz" pos="3884" userDrawn="1">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1B8E7FC-F693-0945-B178-887A17B1B56C}"/>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014942596"/>
      </p:ext>
    </p:extLst>
  </p:cSld>
  <p:clrMapOvr>
    <a:masterClrMapping/>
  </p:clrMapOvr>
  <p:extLst>
    <p:ext uri="{DCECCB84-F9BA-43D5-87BE-67443E8EF086}">
      <p15:sldGuideLst xmlns:p15="http://schemas.microsoft.com/office/powerpoint/2012/main">
        <p15:guide id="3" pos="316" userDrawn="1">
          <p15:clr>
            <a:srgbClr val="FBAE40"/>
          </p15:clr>
        </p15:guide>
        <p15:guide id="4" pos="7363" userDrawn="1">
          <p15:clr>
            <a:srgbClr val="FBAE40"/>
          </p15:clr>
        </p15:guide>
        <p15:guide id="7" orient="horz" pos="300" userDrawn="1">
          <p15:clr>
            <a:srgbClr val="FBAE40"/>
          </p15:clr>
        </p15:guide>
        <p15:guide id="8" orient="horz" pos="3888"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tyle 3">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F82B35-F4CA-DE48-914A-B88E50670ED1}"/>
              </a:ext>
            </a:extLst>
          </p:cNvPr>
          <p:cNvSpPr>
            <a:spLocks noGrp="1"/>
          </p:cNvSpPr>
          <p:nvPr>
            <p:ph type="title"/>
          </p:nvPr>
        </p:nvSpPr>
        <p:spPr>
          <a:xfrm>
            <a:off x="854982" y="981075"/>
            <a:ext cx="4694238" cy="3071018"/>
          </a:xfrm>
        </p:spPr>
        <p:txBody>
          <a:bodyPr/>
          <a:lstStyle>
            <a:lvl1pPr>
              <a:defRPr sz="4000">
                <a:solidFill>
                  <a:schemeClr val="bg1"/>
                </a:solidFill>
              </a:defRPr>
            </a:lvl1pPr>
          </a:lstStyle>
          <a:p>
            <a:r>
              <a:rPr lang="en-US"/>
              <a:t>Click to edit Master title style</a:t>
            </a:r>
            <a:endParaRPr lang="en-US" dirty="0"/>
          </a:p>
        </p:txBody>
      </p:sp>
      <p:cxnSp>
        <p:nvCxnSpPr>
          <p:cNvPr id="18" name="Straight Connector 17">
            <a:extLst>
              <a:ext uri="{FF2B5EF4-FFF2-40B4-BE49-F238E27FC236}">
                <a16:creationId xmlns:a16="http://schemas.microsoft.com/office/drawing/2014/main" id="{5D769A60-1E88-804F-A912-2CBC69B8429D}"/>
              </a:ext>
            </a:extLst>
          </p:cNvPr>
          <p:cNvCxnSpPr>
            <a:cxnSpLocks/>
          </p:cNvCxnSpPr>
          <p:nvPr userDrawn="1"/>
        </p:nvCxnSpPr>
        <p:spPr>
          <a:xfrm>
            <a:off x="874698" y="5433456"/>
            <a:ext cx="46780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Text Placeholder 12">
            <a:extLst>
              <a:ext uri="{FF2B5EF4-FFF2-40B4-BE49-F238E27FC236}">
                <a16:creationId xmlns:a16="http://schemas.microsoft.com/office/drawing/2014/main" id="{2960A480-D3F7-A841-9ED5-0C19AF80E3BC}"/>
              </a:ext>
            </a:extLst>
          </p:cNvPr>
          <p:cNvSpPr>
            <a:spLocks noGrp="1"/>
          </p:cNvSpPr>
          <p:nvPr>
            <p:ph type="body" sz="quarter" idx="13" hasCustomPrompt="1"/>
          </p:nvPr>
        </p:nvSpPr>
        <p:spPr>
          <a:xfrm>
            <a:off x="854959" y="4930275"/>
            <a:ext cx="4697775" cy="315212"/>
          </a:xfrm>
          <a:noFill/>
          <a:ln>
            <a:noFill/>
          </a:ln>
        </p:spPr>
        <p:txBody>
          <a:bodyPr lIns="0" tIns="0" rIns="180000" bIns="0" anchor="b">
            <a:noAutofit/>
          </a:bodyPr>
          <a:lstStyle>
            <a:lvl1pPr>
              <a:defRPr sz="1200" b="1" i="0" cap="all" baseline="0">
                <a:solidFill>
                  <a:schemeClr val="bg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dirty="0"/>
              <a:t>Presenter name</a:t>
            </a:r>
          </a:p>
        </p:txBody>
      </p:sp>
      <p:sp>
        <p:nvSpPr>
          <p:cNvPr id="20" name="Text Placeholder 12">
            <a:extLst>
              <a:ext uri="{FF2B5EF4-FFF2-40B4-BE49-F238E27FC236}">
                <a16:creationId xmlns:a16="http://schemas.microsoft.com/office/drawing/2014/main" id="{A0C7D67F-0EF8-B94F-8A1D-26E39847D4F7}"/>
              </a:ext>
            </a:extLst>
          </p:cNvPr>
          <p:cNvSpPr>
            <a:spLocks noGrp="1"/>
          </p:cNvSpPr>
          <p:nvPr>
            <p:ph type="body" sz="quarter" idx="14" hasCustomPrompt="1"/>
          </p:nvPr>
        </p:nvSpPr>
        <p:spPr>
          <a:xfrm>
            <a:off x="854959" y="4293765"/>
            <a:ext cx="4697775" cy="631755"/>
          </a:xfrm>
          <a:noFill/>
          <a:ln>
            <a:noFill/>
          </a:ln>
        </p:spPr>
        <p:txBody>
          <a:bodyPr lIns="0" tIns="72000" rIns="180000" bIns="0" anchor="t">
            <a:noAutofit/>
          </a:bodyPr>
          <a:lstStyle>
            <a:lvl1pPr>
              <a:lnSpc>
                <a:spcPct val="95000"/>
              </a:lnSpc>
              <a:spcBef>
                <a:spcPts val="0"/>
              </a:spcBef>
              <a:defRPr sz="1600" b="0" i="0" cap="none" baseline="0">
                <a:solidFill>
                  <a:schemeClr val="bg1"/>
                </a:solidFill>
                <a:latin typeface="IBM Plex Sans Light" panose="020B04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a:t>Presentation subtitle</a:t>
            </a:r>
            <a:endParaRPr lang="en-US" dirty="0"/>
          </a:p>
        </p:txBody>
      </p:sp>
      <p:sp>
        <p:nvSpPr>
          <p:cNvPr id="26" name="Freeform 25">
            <a:extLst>
              <a:ext uri="{FF2B5EF4-FFF2-40B4-BE49-F238E27FC236}">
                <a16:creationId xmlns:a16="http://schemas.microsoft.com/office/drawing/2014/main" id="{10F37B83-DB99-014C-A42F-9DA46E46F394}"/>
              </a:ext>
            </a:extLst>
          </p:cNvPr>
          <p:cNvSpPr/>
          <p:nvPr userDrawn="1"/>
        </p:nvSpPr>
        <p:spPr>
          <a:xfrm rot="5400000">
            <a:off x="5714999" y="381000"/>
            <a:ext cx="6858001" cy="6096001"/>
          </a:xfrm>
          <a:custGeom>
            <a:avLst/>
            <a:gdLst>
              <a:gd name="connsiteX0" fmla="*/ 360000 w 6858001"/>
              <a:gd name="connsiteY0" fmla="*/ 5736001 h 6096001"/>
              <a:gd name="connsiteX1" fmla="*/ 6498001 w 6858001"/>
              <a:gd name="connsiteY1" fmla="*/ 5736001 h 6096001"/>
              <a:gd name="connsiteX2" fmla="*/ 6498001 w 6858001"/>
              <a:gd name="connsiteY2" fmla="*/ 360001 h 6096001"/>
              <a:gd name="connsiteX3" fmla="*/ 360000 w 6858001"/>
              <a:gd name="connsiteY3" fmla="*/ 360001 h 6096001"/>
              <a:gd name="connsiteX4" fmla="*/ 0 w 6858001"/>
              <a:gd name="connsiteY4" fmla="*/ 6096000 h 6096001"/>
              <a:gd name="connsiteX5" fmla="*/ 0 w 6858001"/>
              <a:gd name="connsiteY5" fmla="*/ 0 h 6096001"/>
              <a:gd name="connsiteX6" fmla="*/ 360000 w 6858001"/>
              <a:gd name="connsiteY6" fmla="*/ 0 h 6096001"/>
              <a:gd name="connsiteX7" fmla="*/ 360000 w 6858001"/>
              <a:gd name="connsiteY7" fmla="*/ 1 h 6096001"/>
              <a:gd name="connsiteX8" fmla="*/ 6498001 w 6858001"/>
              <a:gd name="connsiteY8" fmla="*/ 1 h 6096001"/>
              <a:gd name="connsiteX9" fmla="*/ 6498001 w 6858001"/>
              <a:gd name="connsiteY9" fmla="*/ 0 h 6096001"/>
              <a:gd name="connsiteX10" fmla="*/ 6858001 w 6858001"/>
              <a:gd name="connsiteY10" fmla="*/ 0 h 6096001"/>
              <a:gd name="connsiteX11" fmla="*/ 6858001 w 6858001"/>
              <a:gd name="connsiteY11" fmla="*/ 6096000 h 6096001"/>
              <a:gd name="connsiteX12" fmla="*/ 6679406 w 6858001"/>
              <a:gd name="connsiteY12" fmla="*/ 6096000 h 6096001"/>
              <a:gd name="connsiteX13" fmla="*/ 6679406 w 6858001"/>
              <a:gd name="connsiteY13" fmla="*/ 6096001 h 6096001"/>
              <a:gd name="connsiteX14" fmla="*/ 212725 w 6858001"/>
              <a:gd name="connsiteY14" fmla="*/ 6096001 h 6096001"/>
              <a:gd name="connsiteX15" fmla="*/ 212725 w 6858001"/>
              <a:gd name="connsiteY15" fmla="*/ 6096000 h 6096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858001" h="6096001">
                <a:moveTo>
                  <a:pt x="360000" y="5736001"/>
                </a:moveTo>
                <a:lnTo>
                  <a:pt x="6498001" y="5736001"/>
                </a:lnTo>
                <a:lnTo>
                  <a:pt x="6498001" y="360001"/>
                </a:lnTo>
                <a:lnTo>
                  <a:pt x="360000" y="360001"/>
                </a:lnTo>
                <a:close/>
                <a:moveTo>
                  <a:pt x="0" y="6096000"/>
                </a:moveTo>
                <a:lnTo>
                  <a:pt x="0" y="0"/>
                </a:lnTo>
                <a:lnTo>
                  <a:pt x="360000" y="0"/>
                </a:lnTo>
                <a:lnTo>
                  <a:pt x="360000" y="1"/>
                </a:lnTo>
                <a:lnTo>
                  <a:pt x="6498001" y="1"/>
                </a:lnTo>
                <a:lnTo>
                  <a:pt x="6498001" y="0"/>
                </a:lnTo>
                <a:lnTo>
                  <a:pt x="6858001" y="0"/>
                </a:lnTo>
                <a:lnTo>
                  <a:pt x="6858001" y="6096000"/>
                </a:lnTo>
                <a:lnTo>
                  <a:pt x="6679406" y="6096000"/>
                </a:lnTo>
                <a:lnTo>
                  <a:pt x="6679406" y="6096001"/>
                </a:lnTo>
                <a:lnTo>
                  <a:pt x="212725" y="6096001"/>
                </a:lnTo>
                <a:lnTo>
                  <a:pt x="212725" y="6096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9" name="Rectangle 8">
            <a:extLst>
              <a:ext uri="{FF2B5EF4-FFF2-40B4-BE49-F238E27FC236}">
                <a16:creationId xmlns:a16="http://schemas.microsoft.com/office/drawing/2014/main" id="{B0B1EAC9-1FCA-2C4D-A185-714EE93FBB45}"/>
              </a:ext>
            </a:extLst>
          </p:cNvPr>
          <p:cNvSpPr/>
          <p:nvPr userDrawn="1"/>
        </p:nvSpPr>
        <p:spPr>
          <a:xfrm>
            <a:off x="-1606668" y="146187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dirty="0">
                <a:solidFill>
                  <a:schemeClr val="tx1"/>
                </a:solidFill>
                <a:latin typeface="IBM Plex Sans" panose="020B0503050203000203" pitchFamily="34" charset="0"/>
              </a:rPr>
              <a:t>Presentation title</a:t>
            </a:r>
          </a:p>
          <a:p>
            <a:pPr algn="r"/>
            <a:r>
              <a:rPr lang="en-US" sz="1100" b="1" i="0" kern="1200" dirty="0">
                <a:solidFill>
                  <a:schemeClr val="tx1"/>
                </a:solidFill>
                <a:latin typeface="IBM Plex Sans SemiBold" panose="020B0503050203000203" pitchFamily="34" charset="0"/>
                <a:ea typeface="+mn-ea"/>
                <a:cs typeface="+mn-cs"/>
              </a:rPr>
              <a:t>6 lines max</a:t>
            </a:r>
          </a:p>
        </p:txBody>
      </p:sp>
      <p:sp>
        <p:nvSpPr>
          <p:cNvPr id="10" name="Rectangle 9">
            <a:extLst>
              <a:ext uri="{FF2B5EF4-FFF2-40B4-BE49-F238E27FC236}">
                <a16:creationId xmlns:a16="http://schemas.microsoft.com/office/drawing/2014/main" id="{E42682E5-E9C1-8146-92D6-DB31EA0606CD}"/>
              </a:ext>
            </a:extLst>
          </p:cNvPr>
          <p:cNvSpPr/>
          <p:nvPr userDrawn="1"/>
        </p:nvSpPr>
        <p:spPr>
          <a:xfrm>
            <a:off x="-1606668" y="4229718"/>
            <a:ext cx="1278541" cy="6115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Subtitle</a:t>
            </a:r>
          </a:p>
          <a:p>
            <a:pPr algn="r"/>
            <a:r>
              <a:rPr lang="en-US" sz="1100" b="1" i="0">
                <a:solidFill>
                  <a:schemeClr val="tx1"/>
                </a:solidFill>
                <a:latin typeface="IBM Plex Sans SemiBold" panose="020B0503050203000203" pitchFamily="34" charset="0"/>
              </a:rPr>
              <a:t>2 lines max</a:t>
            </a:r>
            <a:endParaRPr lang="en-US" sz="1100" b="1" i="0" dirty="0">
              <a:solidFill>
                <a:schemeClr val="tx1"/>
              </a:solidFill>
              <a:latin typeface="IBM Plex Sans SemiBold" panose="020B0503050203000203" pitchFamily="34" charset="0"/>
            </a:endParaRPr>
          </a:p>
        </p:txBody>
      </p:sp>
      <p:sp>
        <p:nvSpPr>
          <p:cNvPr id="12" name="Left Bracket 11">
            <a:extLst>
              <a:ext uri="{FF2B5EF4-FFF2-40B4-BE49-F238E27FC236}">
                <a16:creationId xmlns:a16="http://schemas.microsoft.com/office/drawing/2014/main" id="{B4771D4B-AA8E-A947-AD83-8B98FA5E1EAA}"/>
              </a:ext>
            </a:extLst>
          </p:cNvPr>
          <p:cNvSpPr/>
          <p:nvPr userDrawn="1"/>
        </p:nvSpPr>
        <p:spPr>
          <a:xfrm>
            <a:off x="-273423" y="4276676"/>
            <a:ext cx="130233" cy="576844"/>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l"/>
            <a:endParaRPr lang="en-US" dirty="0"/>
          </a:p>
        </p:txBody>
      </p:sp>
      <p:sp>
        <p:nvSpPr>
          <p:cNvPr id="3" name="Freeform 2">
            <a:extLst>
              <a:ext uri="{FF2B5EF4-FFF2-40B4-BE49-F238E27FC236}">
                <a16:creationId xmlns:a16="http://schemas.microsoft.com/office/drawing/2014/main" id="{B370C7B5-FFE5-AD4C-B708-FFAD845BB3ED}"/>
              </a:ext>
            </a:extLst>
          </p:cNvPr>
          <p:cNvSpPr/>
          <p:nvPr userDrawn="1"/>
        </p:nvSpPr>
        <p:spPr>
          <a:xfrm flipH="1">
            <a:off x="-276510" y="960634"/>
            <a:ext cx="133564" cy="3102795"/>
          </a:xfrm>
          <a:custGeom>
            <a:avLst/>
            <a:gdLst>
              <a:gd name="connsiteX0" fmla="*/ 0 w 133564"/>
              <a:gd name="connsiteY0" fmla="*/ 0 h 590764"/>
              <a:gd name="connsiteX1" fmla="*/ 133564 w 133564"/>
              <a:gd name="connsiteY1" fmla="*/ 0 h 590764"/>
              <a:gd name="connsiteX2" fmla="*/ 133564 w 133564"/>
              <a:gd name="connsiteY2" fmla="*/ 590764 h 590764"/>
              <a:gd name="connsiteX3" fmla="*/ 10274 w 133564"/>
              <a:gd name="connsiteY3" fmla="*/ 590764 h 590764"/>
            </a:gdLst>
            <a:ahLst/>
            <a:cxnLst>
              <a:cxn ang="0">
                <a:pos x="connsiteX0" y="connsiteY0"/>
              </a:cxn>
              <a:cxn ang="0">
                <a:pos x="connsiteX1" y="connsiteY1"/>
              </a:cxn>
              <a:cxn ang="0">
                <a:pos x="connsiteX2" y="connsiteY2"/>
              </a:cxn>
              <a:cxn ang="0">
                <a:pos x="connsiteX3" y="connsiteY3"/>
              </a:cxn>
            </a:cxnLst>
            <a:rect l="l" t="t" r="r" b="b"/>
            <a:pathLst>
              <a:path w="133564" h="590764">
                <a:moveTo>
                  <a:pt x="0" y="0"/>
                </a:moveTo>
                <a:lnTo>
                  <a:pt x="133564" y="0"/>
                </a:lnTo>
                <a:lnTo>
                  <a:pt x="133564" y="590764"/>
                </a:lnTo>
                <a:lnTo>
                  <a:pt x="10274" y="59076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lvl="0"/>
            <a:endParaRPr lang="en-US" dirty="0">
              <a:solidFill>
                <a:schemeClr val="tx1"/>
              </a:solidFill>
            </a:endParaRPr>
          </a:p>
        </p:txBody>
      </p:sp>
      <p:sp>
        <p:nvSpPr>
          <p:cNvPr id="6" name="Picture Placeholder 5">
            <a:extLst>
              <a:ext uri="{FF2B5EF4-FFF2-40B4-BE49-F238E27FC236}">
                <a16:creationId xmlns:a16="http://schemas.microsoft.com/office/drawing/2014/main" id="{3F2924C3-2BEC-7C49-B3BE-B8B622BB3D2C}"/>
              </a:ext>
            </a:extLst>
          </p:cNvPr>
          <p:cNvSpPr>
            <a:spLocks noGrp="1"/>
          </p:cNvSpPr>
          <p:nvPr>
            <p:ph type="pic" sz="quarter" idx="15" hasCustomPrompt="1"/>
          </p:nvPr>
        </p:nvSpPr>
        <p:spPr>
          <a:xfrm>
            <a:off x="6456044" y="356400"/>
            <a:ext cx="5374800" cy="6145200"/>
          </a:xfrm>
          <a:solidFill>
            <a:schemeClr val="bg1"/>
          </a:solidFill>
        </p:spPr>
        <p:txBody>
          <a:bodyPr anchor="ctr"/>
          <a:lstStyle>
            <a:lvl1pPr algn="ctr">
              <a:defRPr/>
            </a:lvl1pPr>
          </a:lstStyle>
          <a:p>
            <a:r>
              <a:rPr lang="en-US" dirty="0"/>
              <a:t>Drop photo here to add background photo</a:t>
            </a:r>
          </a:p>
        </p:txBody>
      </p:sp>
      <p:pic>
        <p:nvPicPr>
          <p:cNvPr id="51" name="Picture Placeholder 9" descr="Glendon | York University Logo">
            <a:extLst>
              <a:ext uri="{FF2B5EF4-FFF2-40B4-BE49-F238E27FC236}">
                <a16:creationId xmlns:a16="http://schemas.microsoft.com/office/drawing/2014/main" id="{2ED20F88-F063-1C44-B6C6-FB730D81F623}"/>
              </a:ext>
            </a:extLst>
          </p:cNvPr>
          <p:cNvPicPr>
            <a:picLocks noChangeAspect="1"/>
          </p:cNvPicPr>
          <p:nvPr userDrawn="1"/>
        </p:nvPicPr>
        <p:blipFill>
          <a:blip r:embed="rId2"/>
          <a:srcRect/>
          <a:stretch/>
        </p:blipFill>
        <p:spPr>
          <a:xfrm>
            <a:off x="2349220" y="5794747"/>
            <a:ext cx="3200000" cy="348299"/>
          </a:xfrm>
          <a:prstGeom prst="rect">
            <a:avLst/>
          </a:prstGeom>
        </p:spPr>
      </p:pic>
      <p:grpSp>
        <p:nvGrpSpPr>
          <p:cNvPr id="72" name="Group 71">
            <a:extLst>
              <a:ext uri="{FF2B5EF4-FFF2-40B4-BE49-F238E27FC236}">
                <a16:creationId xmlns:a16="http://schemas.microsoft.com/office/drawing/2014/main" id="{2F386F9E-0351-A244-86B4-187CD1904C41}"/>
              </a:ext>
            </a:extLst>
          </p:cNvPr>
          <p:cNvGrpSpPr/>
          <p:nvPr userDrawn="1"/>
        </p:nvGrpSpPr>
        <p:grpSpPr>
          <a:xfrm>
            <a:off x="12065000" y="-947342"/>
            <a:ext cx="2554514" cy="8075345"/>
            <a:chOff x="12065000" y="-947342"/>
            <a:chExt cx="2554514" cy="8075345"/>
          </a:xfrm>
        </p:grpSpPr>
        <p:grpSp>
          <p:nvGrpSpPr>
            <p:cNvPr id="73" name="Group 72">
              <a:extLst>
                <a:ext uri="{FF2B5EF4-FFF2-40B4-BE49-F238E27FC236}">
                  <a16:creationId xmlns:a16="http://schemas.microsoft.com/office/drawing/2014/main" id="{791AC152-ACFF-9440-8359-A23A141728B0}"/>
                </a:ext>
              </a:extLst>
            </p:cNvPr>
            <p:cNvGrpSpPr/>
            <p:nvPr userDrawn="1"/>
          </p:nvGrpSpPr>
          <p:grpSpPr>
            <a:xfrm>
              <a:off x="12192000" y="-947342"/>
              <a:ext cx="2427514" cy="605550"/>
              <a:chOff x="12192000" y="-947342"/>
              <a:chExt cx="2427514" cy="605550"/>
            </a:xfrm>
          </p:grpSpPr>
          <p:sp>
            <p:nvSpPr>
              <p:cNvPr id="91" name="TextBox 90">
                <a:extLst>
                  <a:ext uri="{FF2B5EF4-FFF2-40B4-BE49-F238E27FC236}">
                    <a16:creationId xmlns:a16="http://schemas.microsoft.com/office/drawing/2014/main" id="{8CCD7EE7-FBA7-0742-83D5-DB1438166ADA}"/>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dirty="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After removing, click ‘X’ to exit.  </a:t>
                </a:r>
              </a:p>
            </p:txBody>
          </p:sp>
          <p:pic>
            <p:nvPicPr>
              <p:cNvPr id="92" name="Picture 91">
                <a:extLst>
                  <a:ext uri="{FF2B5EF4-FFF2-40B4-BE49-F238E27FC236}">
                    <a16:creationId xmlns:a16="http://schemas.microsoft.com/office/drawing/2014/main" id="{46E6FAC1-565A-4345-B9D8-5E4B9BE8432B}"/>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grpSp>
          <p:nvGrpSpPr>
            <p:cNvPr id="74" name="Group 73">
              <a:extLst>
                <a:ext uri="{FF2B5EF4-FFF2-40B4-BE49-F238E27FC236}">
                  <a16:creationId xmlns:a16="http://schemas.microsoft.com/office/drawing/2014/main" id="{5AFB5B04-540A-4E45-BBA0-025C7621B3B6}"/>
                </a:ext>
              </a:extLst>
            </p:cNvPr>
            <p:cNvGrpSpPr/>
            <p:nvPr userDrawn="1"/>
          </p:nvGrpSpPr>
          <p:grpSpPr>
            <a:xfrm>
              <a:off x="12065000" y="-254000"/>
              <a:ext cx="2171700" cy="3007249"/>
              <a:chOff x="12115800" y="0"/>
              <a:chExt cx="2171700" cy="3007249"/>
            </a:xfrm>
          </p:grpSpPr>
          <p:sp>
            <p:nvSpPr>
              <p:cNvPr id="86" name="Rectangle 85">
                <a:extLst>
                  <a:ext uri="{FF2B5EF4-FFF2-40B4-BE49-F238E27FC236}">
                    <a16:creationId xmlns:a16="http://schemas.microsoft.com/office/drawing/2014/main" id="{E8F5D376-4743-7C42-A4C1-85048EB271FF}"/>
                  </a:ext>
                </a:extLst>
              </p:cNvPr>
              <p:cNvSpPr/>
              <p:nvPr userDrawn="1"/>
            </p:nvSpPr>
            <p:spPr>
              <a:xfrm>
                <a:off x="12287249" y="453077"/>
                <a:ext cx="2000251" cy="25541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87" name="Rectangle 86">
                <a:extLst>
                  <a:ext uri="{FF2B5EF4-FFF2-40B4-BE49-F238E27FC236}">
                    <a16:creationId xmlns:a16="http://schemas.microsoft.com/office/drawing/2014/main" id="{AA10C77A-7716-E54A-B71B-65D64BC0E7AE}"/>
                  </a:ext>
                </a:extLst>
              </p:cNvPr>
              <p:cNvSpPr/>
              <p:nvPr userDrawn="1"/>
            </p:nvSpPr>
            <p:spPr>
              <a:xfrm>
                <a:off x="12287249" y="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88" name="Right Triangle 87">
                <a:extLst>
                  <a:ext uri="{FF2B5EF4-FFF2-40B4-BE49-F238E27FC236}">
                    <a16:creationId xmlns:a16="http://schemas.microsoft.com/office/drawing/2014/main" id="{4EF1D256-242B-4D4F-8A93-B9D7F7E4CB89}"/>
                  </a:ext>
                </a:extLst>
              </p:cNvPr>
              <p:cNvSpPr/>
              <p:nvPr userDrawn="1"/>
            </p:nvSpPr>
            <p:spPr>
              <a:xfrm flipH="1">
                <a:off x="12115800" y="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89" name="TextBox 88">
                <a:extLst>
                  <a:ext uri="{FF2B5EF4-FFF2-40B4-BE49-F238E27FC236}">
                    <a16:creationId xmlns:a16="http://schemas.microsoft.com/office/drawing/2014/main" id="{BBDC8405-4389-B34B-B083-63465468A6BB}"/>
                  </a:ext>
                </a:extLst>
              </p:cNvPr>
              <p:cNvSpPr txBox="1"/>
              <p:nvPr userDrawn="1"/>
            </p:nvSpPr>
            <p:spPr>
              <a:xfrm>
                <a:off x="12516910" y="90429"/>
                <a:ext cx="1211790" cy="307777"/>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SLIDE</a:t>
                </a:r>
                <a:r>
                  <a:rPr lang="en-US" sz="1400" b="0" i="0" baseline="0" dirty="0">
                    <a:solidFill>
                      <a:schemeClr val="bg1"/>
                    </a:solidFill>
                    <a:latin typeface="IBM Plex Sans Medium" panose="020B0503050203000203" pitchFamily="34" charset="0"/>
                    <a:ea typeface="Roboto" charset="0"/>
                    <a:cs typeface="Roboto" charset="0"/>
                  </a:rPr>
                  <a:t> TIPS</a:t>
                </a:r>
                <a:endParaRPr lang="en-US" sz="1400" b="0" i="0" dirty="0">
                  <a:solidFill>
                    <a:schemeClr val="bg1"/>
                  </a:solidFill>
                  <a:latin typeface="IBM Plex Sans Medium" panose="020B0503050203000203" pitchFamily="34" charset="0"/>
                  <a:ea typeface="Roboto" charset="0"/>
                  <a:cs typeface="Roboto" charset="0"/>
                </a:endParaRPr>
              </a:p>
            </p:txBody>
          </p:sp>
          <p:sp>
            <p:nvSpPr>
              <p:cNvPr id="90" name="TextBox 89">
                <a:extLst>
                  <a:ext uri="{FF2B5EF4-FFF2-40B4-BE49-F238E27FC236}">
                    <a16:creationId xmlns:a16="http://schemas.microsoft.com/office/drawing/2014/main" id="{0B1BE78A-6AE4-344B-88B8-5CFA621650BA}"/>
                  </a:ext>
                </a:extLst>
              </p:cNvPr>
              <p:cNvSpPr txBox="1"/>
              <p:nvPr userDrawn="1"/>
            </p:nvSpPr>
            <p:spPr>
              <a:xfrm>
                <a:off x="12369020" y="656836"/>
                <a:ext cx="1854980" cy="2259977"/>
              </a:xfrm>
              <a:prstGeom prst="rect">
                <a:avLst/>
              </a:prstGeom>
              <a:noFill/>
            </p:spPr>
            <p:txBody>
              <a:bodyPr wrap="square" rtlCol="0">
                <a:noAutofit/>
              </a:bodyPr>
              <a:lstStyle/>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rPr>
                  <a:t>To place your own photo, use Master slides like “Title Style 1” to create from scratch.</a:t>
                </a:r>
              </a:p>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cs typeface="Roboto" charset="0"/>
                  </a:rPr>
                  <a:t>You may also delete</a:t>
                </a:r>
                <a:br>
                  <a:rPr lang="en-US" sz="900" b="0" i="0" kern="1200" dirty="0">
                    <a:solidFill>
                      <a:schemeClr val="tx1">
                        <a:lumMod val="75000"/>
                        <a:lumOff val="25000"/>
                      </a:schemeClr>
                    </a:solidFill>
                    <a:latin typeface="IBM Plex Sans" panose="020B0503050203000203" pitchFamily="34" charset="77"/>
                    <a:ea typeface="Roboto" charset="0"/>
                    <a:cs typeface="Roboto" charset="0"/>
                  </a:rPr>
                </a:br>
                <a:r>
                  <a:rPr lang="en-US" sz="900" b="0" i="0" kern="1200" dirty="0">
                    <a:solidFill>
                      <a:schemeClr val="tx1">
                        <a:lumMod val="75000"/>
                        <a:lumOff val="25000"/>
                      </a:schemeClr>
                    </a:solidFill>
                    <a:latin typeface="IBM Plex Sans" panose="020B0503050203000203" pitchFamily="34" charset="77"/>
                    <a:ea typeface="Roboto" charset="0"/>
                    <a:cs typeface="Roboto" charset="0"/>
                  </a:rPr>
                  <a:t>existing photos to reveal the placeholder beneath. Then t</a:t>
                </a:r>
                <a:r>
                  <a:rPr lang="en-US" sz="900" b="0" i="0" dirty="0">
                    <a:solidFill>
                      <a:schemeClr val="tx1">
                        <a:lumMod val="75000"/>
                        <a:lumOff val="25000"/>
                      </a:schemeClr>
                    </a:solidFill>
                    <a:latin typeface="IBM Plex Sans" panose="020B0503050203000203" pitchFamily="34" charset="77"/>
                    <a:ea typeface="Roboto" charset="0"/>
                    <a:cs typeface="Roboto" charset="0"/>
                  </a:rPr>
                  <a:t>o add a photo, drag a photo onto the slide or click the icon in the placeholder to browse for</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your image.</a:t>
                </a:r>
              </a:p>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 Send to back”.</a:t>
                </a:r>
              </a:p>
            </p:txBody>
          </p:sp>
        </p:grpSp>
        <p:grpSp>
          <p:nvGrpSpPr>
            <p:cNvPr id="75" name="Group 74">
              <a:extLst>
                <a:ext uri="{FF2B5EF4-FFF2-40B4-BE49-F238E27FC236}">
                  <a16:creationId xmlns:a16="http://schemas.microsoft.com/office/drawing/2014/main" id="{A82EEB2D-003A-C044-B2BF-0603E253B481}"/>
                </a:ext>
              </a:extLst>
            </p:cNvPr>
            <p:cNvGrpSpPr/>
            <p:nvPr userDrawn="1"/>
          </p:nvGrpSpPr>
          <p:grpSpPr>
            <a:xfrm>
              <a:off x="12237133" y="2882622"/>
              <a:ext cx="2011532" cy="985422"/>
              <a:chOff x="12272640" y="6571606"/>
              <a:chExt cx="1538402" cy="985422"/>
            </a:xfrm>
          </p:grpSpPr>
          <p:sp>
            <p:nvSpPr>
              <p:cNvPr id="83" name="Rectangle 82">
                <a:extLst>
                  <a:ext uri="{FF2B5EF4-FFF2-40B4-BE49-F238E27FC236}">
                    <a16:creationId xmlns:a16="http://schemas.microsoft.com/office/drawing/2014/main" id="{E8E19EB7-DBEF-2F4C-A3C9-BE2D2907884F}"/>
                  </a:ext>
                </a:extLst>
              </p:cNvPr>
              <p:cNvSpPr/>
              <p:nvPr userDrawn="1"/>
            </p:nvSpPr>
            <p:spPr>
              <a:xfrm>
                <a:off x="12272640" y="6571606"/>
                <a:ext cx="1538402" cy="98542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IBM Plex Sans" panose="020B0503050203000203" pitchFamily="34" charset="0"/>
                </a:endParaRPr>
              </a:p>
            </p:txBody>
          </p:sp>
          <p:sp>
            <p:nvSpPr>
              <p:cNvPr id="84" name="TextBox 83">
                <a:extLst>
                  <a:ext uri="{FF2B5EF4-FFF2-40B4-BE49-F238E27FC236}">
                    <a16:creationId xmlns:a16="http://schemas.microsoft.com/office/drawing/2014/main" id="{092FEE31-9402-3641-8E13-A1DC09FFF216}"/>
                  </a:ext>
                </a:extLst>
              </p:cNvPr>
              <p:cNvSpPr txBox="1"/>
              <p:nvPr userDrawn="1"/>
            </p:nvSpPr>
            <p:spPr>
              <a:xfrm>
                <a:off x="12425440" y="7002160"/>
                <a:ext cx="1161546" cy="461665"/>
              </a:xfrm>
              <a:prstGeom prst="rect">
                <a:avLst/>
              </a:prstGeom>
            </p:spPr>
            <p:txBody>
              <a:bodyPr vert="horz" wrap="square" lIns="0" tIns="0" rIns="0" bIns="0" rtlCol="0" anchor="t">
                <a:spAutoFit/>
              </a:bodyPr>
              <a:lstStyle/>
              <a:p>
                <a:pPr algn="l"/>
                <a:r>
                  <a:rPr lang="en-US" sz="1000" dirty="0">
                    <a:solidFill>
                      <a:schemeClr val="tx2"/>
                    </a:solidFill>
                    <a:latin typeface="IBM Plex Sans" panose="020B0503050203000203" pitchFamily="34" charset="0"/>
                    <a:ea typeface="Arial" charset="0"/>
                    <a:cs typeface="Arial" charset="0"/>
                  </a:rPr>
                  <a:t>Access programmed text formats by using the ‘Indent More’ button.</a:t>
                </a:r>
              </a:p>
            </p:txBody>
          </p:sp>
          <p:pic>
            <p:nvPicPr>
              <p:cNvPr id="85" name="Picture 84">
                <a:extLst>
                  <a:ext uri="{FF2B5EF4-FFF2-40B4-BE49-F238E27FC236}">
                    <a16:creationId xmlns:a16="http://schemas.microsoft.com/office/drawing/2014/main" id="{C43048D5-A7A2-8D41-BF60-AA36EF7D553E}"/>
                  </a:ext>
                </a:extLst>
              </p:cNvPr>
              <p:cNvPicPr>
                <a:picLocks noChangeAspect="1"/>
              </p:cNvPicPr>
              <p:nvPr userDrawn="1"/>
            </p:nvPicPr>
            <p:blipFill rotWithShape="1">
              <a:blip r:embed="rId4"/>
              <a:srcRect l="8882" t="5165" r="-1"/>
              <a:stretch/>
            </p:blipFill>
            <p:spPr>
              <a:xfrm>
                <a:off x="12426082" y="6665739"/>
                <a:ext cx="196784" cy="228984"/>
              </a:xfrm>
              <a:prstGeom prst="roundRect">
                <a:avLst/>
              </a:prstGeom>
              <a:ln>
                <a:solidFill>
                  <a:schemeClr val="accent1"/>
                </a:solidFill>
              </a:ln>
            </p:spPr>
          </p:pic>
        </p:grpSp>
        <p:grpSp>
          <p:nvGrpSpPr>
            <p:cNvPr id="76" name="Group 75">
              <a:extLst>
                <a:ext uri="{FF2B5EF4-FFF2-40B4-BE49-F238E27FC236}">
                  <a16:creationId xmlns:a16="http://schemas.microsoft.com/office/drawing/2014/main" id="{2A09D0C0-E76A-FE4E-89D3-B4C1E4D9F2B8}"/>
                </a:ext>
              </a:extLst>
            </p:cNvPr>
            <p:cNvGrpSpPr/>
            <p:nvPr userDrawn="1"/>
          </p:nvGrpSpPr>
          <p:grpSpPr>
            <a:xfrm>
              <a:off x="12236449" y="4009675"/>
              <a:ext cx="2147063" cy="3118328"/>
              <a:chOff x="12236449" y="4803495"/>
              <a:chExt cx="2147063" cy="3118328"/>
            </a:xfrm>
          </p:grpSpPr>
          <p:grpSp>
            <p:nvGrpSpPr>
              <p:cNvPr id="77" name="Group 76">
                <a:extLst>
                  <a:ext uri="{FF2B5EF4-FFF2-40B4-BE49-F238E27FC236}">
                    <a16:creationId xmlns:a16="http://schemas.microsoft.com/office/drawing/2014/main" id="{7D643199-832B-4E45-BC80-3D20C1502357}"/>
                  </a:ext>
                </a:extLst>
              </p:cNvPr>
              <p:cNvGrpSpPr/>
              <p:nvPr userDrawn="1"/>
            </p:nvGrpSpPr>
            <p:grpSpPr>
              <a:xfrm>
                <a:off x="12236449" y="4803495"/>
                <a:ext cx="2147063" cy="2485366"/>
                <a:chOff x="12287249" y="1112812"/>
                <a:chExt cx="2147063" cy="3086847"/>
              </a:xfrm>
            </p:grpSpPr>
            <p:sp>
              <p:nvSpPr>
                <p:cNvPr id="79" name="Rectangle 78">
                  <a:extLst>
                    <a:ext uri="{FF2B5EF4-FFF2-40B4-BE49-F238E27FC236}">
                      <a16:creationId xmlns:a16="http://schemas.microsoft.com/office/drawing/2014/main" id="{7F34D033-1819-4A4E-A421-29286A39B8E4}"/>
                    </a:ext>
                  </a:extLst>
                </p:cNvPr>
                <p:cNvSpPr/>
                <p:nvPr userDrawn="1"/>
              </p:nvSpPr>
              <p:spPr>
                <a:xfrm>
                  <a:off x="12287249" y="1565888"/>
                  <a:ext cx="2000251" cy="2633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80" name="Rectangle 79">
                  <a:extLst>
                    <a:ext uri="{FF2B5EF4-FFF2-40B4-BE49-F238E27FC236}">
                      <a16:creationId xmlns:a16="http://schemas.microsoft.com/office/drawing/2014/main" id="{424543DC-6DB0-D74D-8680-6B9EC0BFAC9E}"/>
                    </a:ext>
                  </a:extLst>
                </p:cNvPr>
                <p:cNvSpPr/>
                <p:nvPr userDrawn="1"/>
              </p:nvSpPr>
              <p:spPr>
                <a:xfrm>
                  <a:off x="12287249" y="1112812"/>
                  <a:ext cx="2000251" cy="490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81" name="TextBox 80">
                  <a:extLst>
                    <a:ext uri="{FF2B5EF4-FFF2-40B4-BE49-F238E27FC236}">
                      <a16:creationId xmlns:a16="http://schemas.microsoft.com/office/drawing/2014/main" id="{F6E36498-BB5A-094F-9813-895D4144F98D}"/>
                    </a:ext>
                  </a:extLst>
                </p:cNvPr>
                <p:cNvSpPr txBox="1"/>
                <p:nvPr userDrawn="1"/>
              </p:nvSpPr>
              <p:spPr>
                <a:xfrm>
                  <a:off x="12516910" y="1189721"/>
                  <a:ext cx="1917402" cy="382262"/>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GUIDELINES</a:t>
                  </a:r>
                </a:p>
              </p:txBody>
            </p:sp>
            <p:sp>
              <p:nvSpPr>
                <p:cNvPr id="82" name="TextBox 81">
                  <a:extLst>
                    <a:ext uri="{FF2B5EF4-FFF2-40B4-BE49-F238E27FC236}">
                      <a16:creationId xmlns:a16="http://schemas.microsoft.com/office/drawing/2014/main" id="{E0AB33B9-1B32-3B48-8B27-F90679BA840E}"/>
                    </a:ext>
                  </a:extLst>
                </p:cNvPr>
                <p:cNvSpPr txBox="1"/>
                <p:nvPr userDrawn="1"/>
              </p:nvSpPr>
              <p:spPr>
                <a:xfrm>
                  <a:off x="12369020" y="1842802"/>
                  <a:ext cx="1797275" cy="210584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Each layout has its own custom gridlines to help build your slides. Keep content within the guides and do not go past them.</a:t>
                  </a:r>
                </a:p>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To make guides visible right-click your slide &gt; Grids &amp; Guides &gt; Ensure ‘Guides’ is checked</a:t>
                  </a:r>
                </a:p>
              </p:txBody>
            </p:sp>
          </p:grpSp>
          <p:pic>
            <p:nvPicPr>
              <p:cNvPr id="78" name="Picture 77" descr="A screenshot of a cell phone&#10;&#10;Description automatically generated">
                <a:extLst>
                  <a:ext uri="{FF2B5EF4-FFF2-40B4-BE49-F238E27FC236}">
                    <a16:creationId xmlns:a16="http://schemas.microsoft.com/office/drawing/2014/main" id="{6202A2E7-09D5-8B49-AACE-4354C4E49968}"/>
                  </a:ext>
                </a:extLst>
              </p:cNvPr>
              <p:cNvPicPr>
                <a:picLocks noChangeAspect="1"/>
              </p:cNvPicPr>
              <p:nvPr userDrawn="1"/>
            </p:nvPicPr>
            <p:blipFill rotWithShape="1">
              <a:blip r:embed="rId5"/>
              <a:srcRect l="29724" t="14641" r="46863" b="57996"/>
              <a:stretch/>
            </p:blipFill>
            <p:spPr>
              <a:xfrm>
                <a:off x="12520795" y="6858000"/>
                <a:ext cx="1365354" cy="1063823"/>
              </a:xfrm>
              <a:prstGeom prst="rect">
                <a:avLst/>
              </a:prstGeom>
              <a:ln>
                <a:solidFill>
                  <a:schemeClr val="accent1"/>
                </a:solidFill>
              </a:ln>
            </p:spPr>
          </p:pic>
        </p:grpSp>
      </p:grpSp>
      <p:sp>
        <p:nvSpPr>
          <p:cNvPr id="35" name="Colour Pillar">
            <a:extLst>
              <a:ext uri="{FF2B5EF4-FFF2-40B4-BE49-F238E27FC236}">
                <a16:creationId xmlns:a16="http://schemas.microsoft.com/office/drawing/2014/main" id="{96009629-3C99-4A45-ACEC-2362663E1C64}"/>
              </a:ext>
            </a:extLst>
          </p:cNvPr>
          <p:cNvSpPr/>
          <p:nvPr userDrawn="1"/>
        </p:nvSpPr>
        <p:spPr>
          <a:xfrm>
            <a:off x="11830843" y="356400"/>
            <a:ext cx="360045" cy="61452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085675129"/>
      </p:ext>
    </p:extLst>
  </p:cSld>
  <p:clrMapOvr>
    <a:masterClrMapping/>
  </p:clrMapOvr>
  <p:extLst>
    <p:ext uri="{DCECCB84-F9BA-43D5-87BE-67443E8EF086}">
      <p15:sldGuideLst xmlns:p15="http://schemas.microsoft.com/office/powerpoint/2012/main">
        <p15:guide id="2" pos="529" userDrawn="1">
          <p15:clr>
            <a:srgbClr val="FBAE40"/>
          </p15:clr>
        </p15:guide>
        <p15:guide id="3" pos="350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tyle 4">
    <p:spTree>
      <p:nvGrpSpPr>
        <p:cNvPr id="1" name=""/>
        <p:cNvGrpSpPr/>
        <p:nvPr/>
      </p:nvGrpSpPr>
      <p:grpSpPr>
        <a:xfrm>
          <a:off x="0" y="0"/>
          <a:ext cx="0" cy="0"/>
          <a:chOff x="0" y="0"/>
          <a:chExt cx="0" cy="0"/>
        </a:xfrm>
      </p:grpSpPr>
      <p:pic>
        <p:nvPicPr>
          <p:cNvPr id="82" name="Picture 81" descr="Glendon | York University Logo">
            <a:extLst>
              <a:ext uri="{FF2B5EF4-FFF2-40B4-BE49-F238E27FC236}">
                <a16:creationId xmlns:a16="http://schemas.microsoft.com/office/drawing/2014/main" id="{58C577D5-343B-6C45-A119-B6AEA16834CB}"/>
              </a:ext>
            </a:extLst>
          </p:cNvPr>
          <p:cNvPicPr>
            <a:picLocks noChangeAspect="1"/>
          </p:cNvPicPr>
          <p:nvPr userDrawn="1"/>
        </p:nvPicPr>
        <p:blipFill>
          <a:blip r:embed="rId2"/>
          <a:srcRect/>
          <a:stretch/>
        </p:blipFill>
        <p:spPr>
          <a:xfrm>
            <a:off x="2125219" y="5880718"/>
            <a:ext cx="3424001" cy="372680"/>
          </a:xfrm>
          <a:prstGeom prst="rect">
            <a:avLst/>
          </a:prstGeom>
        </p:spPr>
      </p:pic>
      <p:sp>
        <p:nvSpPr>
          <p:cNvPr id="2" name="Title 1">
            <a:extLst>
              <a:ext uri="{FF2B5EF4-FFF2-40B4-BE49-F238E27FC236}">
                <a16:creationId xmlns:a16="http://schemas.microsoft.com/office/drawing/2014/main" id="{F1F82B35-F4CA-DE48-914A-B88E50670ED1}"/>
              </a:ext>
            </a:extLst>
          </p:cNvPr>
          <p:cNvSpPr>
            <a:spLocks noGrp="1"/>
          </p:cNvSpPr>
          <p:nvPr>
            <p:ph type="title"/>
          </p:nvPr>
        </p:nvSpPr>
        <p:spPr>
          <a:xfrm>
            <a:off x="854982" y="981075"/>
            <a:ext cx="4694238" cy="3071018"/>
          </a:xfrm>
        </p:spPr>
        <p:txBody>
          <a:bodyPr/>
          <a:lstStyle>
            <a:lvl1pPr>
              <a:defRPr sz="4000"/>
            </a:lvl1pPr>
          </a:lstStyle>
          <a:p>
            <a:r>
              <a:rPr lang="en-US"/>
              <a:t>Click to edit Master title style</a:t>
            </a:r>
            <a:endParaRPr lang="en-US" dirty="0"/>
          </a:p>
        </p:txBody>
      </p:sp>
      <p:cxnSp>
        <p:nvCxnSpPr>
          <p:cNvPr id="18" name="Straight Connector 17">
            <a:extLst>
              <a:ext uri="{FF2B5EF4-FFF2-40B4-BE49-F238E27FC236}">
                <a16:creationId xmlns:a16="http://schemas.microsoft.com/office/drawing/2014/main" id="{5D769A60-1E88-804F-A912-2CBC69B8429D}"/>
              </a:ext>
            </a:extLst>
          </p:cNvPr>
          <p:cNvCxnSpPr>
            <a:cxnSpLocks/>
          </p:cNvCxnSpPr>
          <p:nvPr userDrawn="1"/>
        </p:nvCxnSpPr>
        <p:spPr>
          <a:xfrm>
            <a:off x="874698" y="5433456"/>
            <a:ext cx="467803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 Placeholder 12">
            <a:extLst>
              <a:ext uri="{FF2B5EF4-FFF2-40B4-BE49-F238E27FC236}">
                <a16:creationId xmlns:a16="http://schemas.microsoft.com/office/drawing/2014/main" id="{2960A480-D3F7-A841-9ED5-0C19AF80E3BC}"/>
              </a:ext>
            </a:extLst>
          </p:cNvPr>
          <p:cNvSpPr>
            <a:spLocks noGrp="1"/>
          </p:cNvSpPr>
          <p:nvPr>
            <p:ph type="body" sz="quarter" idx="13" hasCustomPrompt="1"/>
          </p:nvPr>
        </p:nvSpPr>
        <p:spPr>
          <a:xfrm>
            <a:off x="854959" y="4930275"/>
            <a:ext cx="4697775" cy="315212"/>
          </a:xfrm>
          <a:noFill/>
          <a:ln>
            <a:noFill/>
          </a:ln>
        </p:spPr>
        <p:txBody>
          <a:bodyPr lIns="0" tIns="0" rIns="180000" bIns="0" anchor="b">
            <a:noAutofit/>
          </a:bodyPr>
          <a:lstStyle>
            <a:lvl1pPr>
              <a:defRPr sz="1200" b="1" i="0" cap="all" baseline="0">
                <a:solidFill>
                  <a:schemeClr val="tx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a:t>Presenter name</a:t>
            </a:r>
            <a:endParaRPr lang="en-US" dirty="0"/>
          </a:p>
        </p:txBody>
      </p:sp>
      <p:sp>
        <p:nvSpPr>
          <p:cNvPr id="20" name="Text Placeholder 12">
            <a:extLst>
              <a:ext uri="{FF2B5EF4-FFF2-40B4-BE49-F238E27FC236}">
                <a16:creationId xmlns:a16="http://schemas.microsoft.com/office/drawing/2014/main" id="{A0C7D67F-0EF8-B94F-8A1D-26E39847D4F7}"/>
              </a:ext>
            </a:extLst>
          </p:cNvPr>
          <p:cNvSpPr>
            <a:spLocks noGrp="1"/>
          </p:cNvSpPr>
          <p:nvPr>
            <p:ph type="body" sz="quarter" idx="14" hasCustomPrompt="1"/>
          </p:nvPr>
        </p:nvSpPr>
        <p:spPr>
          <a:xfrm>
            <a:off x="854959" y="4293765"/>
            <a:ext cx="4697775" cy="631755"/>
          </a:xfrm>
          <a:noFill/>
          <a:ln>
            <a:noFill/>
          </a:ln>
        </p:spPr>
        <p:txBody>
          <a:bodyPr lIns="0" tIns="72000" rIns="180000" bIns="0" anchor="t">
            <a:noAutofit/>
          </a:bodyPr>
          <a:lstStyle>
            <a:lvl1pPr>
              <a:lnSpc>
                <a:spcPct val="95000"/>
              </a:lnSpc>
              <a:spcBef>
                <a:spcPts val="0"/>
              </a:spcBef>
              <a:defRPr sz="1600" b="0" i="0" cap="none" baseline="0">
                <a:solidFill>
                  <a:schemeClr val="tx1"/>
                </a:solidFill>
                <a:latin typeface="IBM Plex Sans Light" panose="020B04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a:t>Presentation subtitle</a:t>
            </a:r>
            <a:endParaRPr lang="en-US" dirty="0"/>
          </a:p>
        </p:txBody>
      </p:sp>
      <p:sp>
        <p:nvSpPr>
          <p:cNvPr id="26" name="Freeform 25">
            <a:extLst>
              <a:ext uri="{FF2B5EF4-FFF2-40B4-BE49-F238E27FC236}">
                <a16:creationId xmlns:a16="http://schemas.microsoft.com/office/drawing/2014/main" id="{10F37B83-DB99-014C-A42F-9DA46E46F394}"/>
              </a:ext>
            </a:extLst>
          </p:cNvPr>
          <p:cNvSpPr/>
          <p:nvPr userDrawn="1"/>
        </p:nvSpPr>
        <p:spPr>
          <a:xfrm rot="5400000">
            <a:off x="5714999" y="381000"/>
            <a:ext cx="6858001" cy="6096001"/>
          </a:xfrm>
          <a:custGeom>
            <a:avLst/>
            <a:gdLst>
              <a:gd name="connsiteX0" fmla="*/ 360000 w 6858001"/>
              <a:gd name="connsiteY0" fmla="*/ 5736001 h 6096001"/>
              <a:gd name="connsiteX1" fmla="*/ 6498001 w 6858001"/>
              <a:gd name="connsiteY1" fmla="*/ 5736001 h 6096001"/>
              <a:gd name="connsiteX2" fmla="*/ 6498001 w 6858001"/>
              <a:gd name="connsiteY2" fmla="*/ 360001 h 6096001"/>
              <a:gd name="connsiteX3" fmla="*/ 360000 w 6858001"/>
              <a:gd name="connsiteY3" fmla="*/ 360001 h 6096001"/>
              <a:gd name="connsiteX4" fmla="*/ 0 w 6858001"/>
              <a:gd name="connsiteY4" fmla="*/ 6096000 h 6096001"/>
              <a:gd name="connsiteX5" fmla="*/ 0 w 6858001"/>
              <a:gd name="connsiteY5" fmla="*/ 0 h 6096001"/>
              <a:gd name="connsiteX6" fmla="*/ 360000 w 6858001"/>
              <a:gd name="connsiteY6" fmla="*/ 0 h 6096001"/>
              <a:gd name="connsiteX7" fmla="*/ 360000 w 6858001"/>
              <a:gd name="connsiteY7" fmla="*/ 1 h 6096001"/>
              <a:gd name="connsiteX8" fmla="*/ 6498001 w 6858001"/>
              <a:gd name="connsiteY8" fmla="*/ 1 h 6096001"/>
              <a:gd name="connsiteX9" fmla="*/ 6498001 w 6858001"/>
              <a:gd name="connsiteY9" fmla="*/ 0 h 6096001"/>
              <a:gd name="connsiteX10" fmla="*/ 6858001 w 6858001"/>
              <a:gd name="connsiteY10" fmla="*/ 0 h 6096001"/>
              <a:gd name="connsiteX11" fmla="*/ 6858001 w 6858001"/>
              <a:gd name="connsiteY11" fmla="*/ 6096000 h 6096001"/>
              <a:gd name="connsiteX12" fmla="*/ 6679406 w 6858001"/>
              <a:gd name="connsiteY12" fmla="*/ 6096000 h 6096001"/>
              <a:gd name="connsiteX13" fmla="*/ 6679406 w 6858001"/>
              <a:gd name="connsiteY13" fmla="*/ 6096001 h 6096001"/>
              <a:gd name="connsiteX14" fmla="*/ 212725 w 6858001"/>
              <a:gd name="connsiteY14" fmla="*/ 6096001 h 6096001"/>
              <a:gd name="connsiteX15" fmla="*/ 212725 w 6858001"/>
              <a:gd name="connsiteY15" fmla="*/ 6096000 h 6096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858001" h="6096001">
                <a:moveTo>
                  <a:pt x="360000" y="5736001"/>
                </a:moveTo>
                <a:lnTo>
                  <a:pt x="6498001" y="5736001"/>
                </a:lnTo>
                <a:lnTo>
                  <a:pt x="6498001" y="360001"/>
                </a:lnTo>
                <a:lnTo>
                  <a:pt x="360000" y="360001"/>
                </a:lnTo>
                <a:close/>
                <a:moveTo>
                  <a:pt x="0" y="6096000"/>
                </a:moveTo>
                <a:lnTo>
                  <a:pt x="0" y="0"/>
                </a:lnTo>
                <a:lnTo>
                  <a:pt x="360000" y="0"/>
                </a:lnTo>
                <a:lnTo>
                  <a:pt x="360000" y="1"/>
                </a:lnTo>
                <a:lnTo>
                  <a:pt x="6498001" y="1"/>
                </a:lnTo>
                <a:lnTo>
                  <a:pt x="6498001" y="0"/>
                </a:lnTo>
                <a:lnTo>
                  <a:pt x="6858001" y="0"/>
                </a:lnTo>
                <a:lnTo>
                  <a:pt x="6858001" y="6096000"/>
                </a:lnTo>
                <a:lnTo>
                  <a:pt x="6679406" y="6096000"/>
                </a:lnTo>
                <a:lnTo>
                  <a:pt x="6679406" y="6096001"/>
                </a:lnTo>
                <a:lnTo>
                  <a:pt x="212725" y="6096001"/>
                </a:lnTo>
                <a:lnTo>
                  <a:pt x="212725" y="6096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0" name="Left Bracket 49">
            <a:extLst>
              <a:ext uri="{FF2B5EF4-FFF2-40B4-BE49-F238E27FC236}">
                <a16:creationId xmlns:a16="http://schemas.microsoft.com/office/drawing/2014/main" id="{8E5E8E52-358B-FD42-93B7-0D1FE5C58028}"/>
              </a:ext>
            </a:extLst>
          </p:cNvPr>
          <p:cNvSpPr/>
          <p:nvPr userDrawn="1"/>
        </p:nvSpPr>
        <p:spPr>
          <a:xfrm>
            <a:off x="-273423" y="4276676"/>
            <a:ext cx="130233" cy="576844"/>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l"/>
            <a:endParaRPr lang="en-US" dirty="0"/>
          </a:p>
        </p:txBody>
      </p:sp>
      <p:sp>
        <p:nvSpPr>
          <p:cNvPr id="51" name="Freeform 50">
            <a:extLst>
              <a:ext uri="{FF2B5EF4-FFF2-40B4-BE49-F238E27FC236}">
                <a16:creationId xmlns:a16="http://schemas.microsoft.com/office/drawing/2014/main" id="{BD05D62C-299F-8F4A-ADC5-A5B240E4E89A}"/>
              </a:ext>
            </a:extLst>
          </p:cNvPr>
          <p:cNvSpPr/>
          <p:nvPr userDrawn="1"/>
        </p:nvSpPr>
        <p:spPr>
          <a:xfrm flipH="1">
            <a:off x="-276510" y="960634"/>
            <a:ext cx="133564" cy="3102795"/>
          </a:xfrm>
          <a:custGeom>
            <a:avLst/>
            <a:gdLst>
              <a:gd name="connsiteX0" fmla="*/ 0 w 133564"/>
              <a:gd name="connsiteY0" fmla="*/ 0 h 590764"/>
              <a:gd name="connsiteX1" fmla="*/ 133564 w 133564"/>
              <a:gd name="connsiteY1" fmla="*/ 0 h 590764"/>
              <a:gd name="connsiteX2" fmla="*/ 133564 w 133564"/>
              <a:gd name="connsiteY2" fmla="*/ 590764 h 590764"/>
              <a:gd name="connsiteX3" fmla="*/ 10274 w 133564"/>
              <a:gd name="connsiteY3" fmla="*/ 590764 h 590764"/>
            </a:gdLst>
            <a:ahLst/>
            <a:cxnLst>
              <a:cxn ang="0">
                <a:pos x="connsiteX0" y="connsiteY0"/>
              </a:cxn>
              <a:cxn ang="0">
                <a:pos x="connsiteX1" y="connsiteY1"/>
              </a:cxn>
              <a:cxn ang="0">
                <a:pos x="connsiteX2" y="connsiteY2"/>
              </a:cxn>
              <a:cxn ang="0">
                <a:pos x="connsiteX3" y="connsiteY3"/>
              </a:cxn>
            </a:cxnLst>
            <a:rect l="l" t="t" r="r" b="b"/>
            <a:pathLst>
              <a:path w="133564" h="590764">
                <a:moveTo>
                  <a:pt x="0" y="0"/>
                </a:moveTo>
                <a:lnTo>
                  <a:pt x="133564" y="0"/>
                </a:lnTo>
                <a:lnTo>
                  <a:pt x="133564" y="590764"/>
                </a:lnTo>
                <a:lnTo>
                  <a:pt x="10274" y="59076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lvl="0"/>
            <a:endParaRPr lang="en-US" dirty="0">
              <a:solidFill>
                <a:schemeClr val="tx1"/>
              </a:solidFill>
            </a:endParaRPr>
          </a:p>
        </p:txBody>
      </p:sp>
      <p:sp>
        <p:nvSpPr>
          <p:cNvPr id="70" name="Picture Placeholder 5">
            <a:extLst>
              <a:ext uri="{FF2B5EF4-FFF2-40B4-BE49-F238E27FC236}">
                <a16:creationId xmlns:a16="http://schemas.microsoft.com/office/drawing/2014/main" id="{20CEDC29-5AA0-A644-B60C-D80C69C12B49}"/>
              </a:ext>
            </a:extLst>
          </p:cNvPr>
          <p:cNvSpPr>
            <a:spLocks noGrp="1"/>
          </p:cNvSpPr>
          <p:nvPr>
            <p:ph type="pic" sz="quarter" idx="15" hasCustomPrompt="1"/>
          </p:nvPr>
        </p:nvSpPr>
        <p:spPr>
          <a:xfrm>
            <a:off x="6456044" y="356400"/>
            <a:ext cx="5364481" cy="6145200"/>
          </a:xfrm>
          <a:solidFill>
            <a:schemeClr val="bg1"/>
          </a:solidFill>
          <a:ln>
            <a:noFill/>
          </a:ln>
        </p:spPr>
        <p:txBody>
          <a:bodyPr anchor="ctr"/>
          <a:lstStyle>
            <a:lvl1pPr algn="ctr">
              <a:defRPr/>
            </a:lvl1pPr>
          </a:lstStyle>
          <a:p>
            <a:r>
              <a:rPr lang="en-US" dirty="0"/>
              <a:t>Drop photo here to add background photo</a:t>
            </a:r>
          </a:p>
        </p:txBody>
      </p:sp>
      <p:grpSp>
        <p:nvGrpSpPr>
          <p:cNvPr id="44" name="Group 43">
            <a:extLst>
              <a:ext uri="{FF2B5EF4-FFF2-40B4-BE49-F238E27FC236}">
                <a16:creationId xmlns:a16="http://schemas.microsoft.com/office/drawing/2014/main" id="{84996675-1CA6-5B4C-95CC-C958A36E4AEA}"/>
              </a:ext>
            </a:extLst>
          </p:cNvPr>
          <p:cNvGrpSpPr/>
          <p:nvPr userDrawn="1"/>
        </p:nvGrpSpPr>
        <p:grpSpPr>
          <a:xfrm>
            <a:off x="12065000" y="-947342"/>
            <a:ext cx="2554514" cy="8075345"/>
            <a:chOff x="12065000" y="-947342"/>
            <a:chExt cx="2554514" cy="8075345"/>
          </a:xfrm>
        </p:grpSpPr>
        <p:grpSp>
          <p:nvGrpSpPr>
            <p:cNvPr id="45" name="Group 44">
              <a:extLst>
                <a:ext uri="{FF2B5EF4-FFF2-40B4-BE49-F238E27FC236}">
                  <a16:creationId xmlns:a16="http://schemas.microsoft.com/office/drawing/2014/main" id="{16D18AE4-4FE2-BA4B-BE2C-79298D8F7DF7}"/>
                </a:ext>
              </a:extLst>
            </p:cNvPr>
            <p:cNvGrpSpPr/>
            <p:nvPr userDrawn="1"/>
          </p:nvGrpSpPr>
          <p:grpSpPr>
            <a:xfrm>
              <a:off x="12192000" y="-947342"/>
              <a:ext cx="2427514" cy="605550"/>
              <a:chOff x="12192000" y="-947342"/>
              <a:chExt cx="2427514" cy="605550"/>
            </a:xfrm>
          </p:grpSpPr>
          <p:sp>
            <p:nvSpPr>
              <p:cNvPr id="98" name="TextBox 97">
                <a:extLst>
                  <a:ext uri="{FF2B5EF4-FFF2-40B4-BE49-F238E27FC236}">
                    <a16:creationId xmlns:a16="http://schemas.microsoft.com/office/drawing/2014/main" id="{3A418B17-B6D9-C948-A4CA-39BA0BF2AAD0}"/>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dirty="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After removing, click ‘X’ to exit.  </a:t>
                </a:r>
              </a:p>
            </p:txBody>
          </p:sp>
          <p:pic>
            <p:nvPicPr>
              <p:cNvPr id="99" name="Picture 98">
                <a:extLst>
                  <a:ext uri="{FF2B5EF4-FFF2-40B4-BE49-F238E27FC236}">
                    <a16:creationId xmlns:a16="http://schemas.microsoft.com/office/drawing/2014/main" id="{160A8CA0-0DA8-C649-93CF-7EE9AE058187}"/>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grpSp>
          <p:nvGrpSpPr>
            <p:cNvPr id="46" name="Group 45">
              <a:extLst>
                <a:ext uri="{FF2B5EF4-FFF2-40B4-BE49-F238E27FC236}">
                  <a16:creationId xmlns:a16="http://schemas.microsoft.com/office/drawing/2014/main" id="{C951661F-2C3A-8E43-9EF6-278867F13B7E}"/>
                </a:ext>
              </a:extLst>
            </p:cNvPr>
            <p:cNvGrpSpPr/>
            <p:nvPr userDrawn="1"/>
          </p:nvGrpSpPr>
          <p:grpSpPr>
            <a:xfrm>
              <a:off x="12065000" y="-254000"/>
              <a:ext cx="2171700" cy="3007249"/>
              <a:chOff x="12115800" y="0"/>
              <a:chExt cx="2171700" cy="3007249"/>
            </a:xfrm>
          </p:grpSpPr>
          <p:sp>
            <p:nvSpPr>
              <p:cNvPr id="93" name="Rectangle 92">
                <a:extLst>
                  <a:ext uri="{FF2B5EF4-FFF2-40B4-BE49-F238E27FC236}">
                    <a16:creationId xmlns:a16="http://schemas.microsoft.com/office/drawing/2014/main" id="{A09E6200-3B4D-B945-B27E-F0F91A456CEC}"/>
                  </a:ext>
                </a:extLst>
              </p:cNvPr>
              <p:cNvSpPr/>
              <p:nvPr userDrawn="1"/>
            </p:nvSpPr>
            <p:spPr>
              <a:xfrm>
                <a:off x="12287249" y="453077"/>
                <a:ext cx="2000251" cy="25541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94" name="Rectangle 93">
                <a:extLst>
                  <a:ext uri="{FF2B5EF4-FFF2-40B4-BE49-F238E27FC236}">
                    <a16:creationId xmlns:a16="http://schemas.microsoft.com/office/drawing/2014/main" id="{F90FF5DD-1834-A44E-A2E2-EF8D09964715}"/>
                  </a:ext>
                </a:extLst>
              </p:cNvPr>
              <p:cNvSpPr/>
              <p:nvPr userDrawn="1"/>
            </p:nvSpPr>
            <p:spPr>
              <a:xfrm>
                <a:off x="12287249" y="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95" name="Right Triangle 94">
                <a:extLst>
                  <a:ext uri="{FF2B5EF4-FFF2-40B4-BE49-F238E27FC236}">
                    <a16:creationId xmlns:a16="http://schemas.microsoft.com/office/drawing/2014/main" id="{97D90916-53A2-5145-BB6D-F7C0A118CA7D}"/>
                  </a:ext>
                </a:extLst>
              </p:cNvPr>
              <p:cNvSpPr/>
              <p:nvPr userDrawn="1"/>
            </p:nvSpPr>
            <p:spPr>
              <a:xfrm flipH="1">
                <a:off x="12115800" y="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96" name="TextBox 95">
                <a:extLst>
                  <a:ext uri="{FF2B5EF4-FFF2-40B4-BE49-F238E27FC236}">
                    <a16:creationId xmlns:a16="http://schemas.microsoft.com/office/drawing/2014/main" id="{D6AB4E01-41FE-054C-B4F1-43AAFC89A949}"/>
                  </a:ext>
                </a:extLst>
              </p:cNvPr>
              <p:cNvSpPr txBox="1"/>
              <p:nvPr userDrawn="1"/>
            </p:nvSpPr>
            <p:spPr>
              <a:xfrm>
                <a:off x="12516910" y="90429"/>
                <a:ext cx="1211790" cy="307777"/>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SLIDE</a:t>
                </a:r>
                <a:r>
                  <a:rPr lang="en-US" sz="1400" b="0" i="0" baseline="0" dirty="0">
                    <a:solidFill>
                      <a:schemeClr val="bg1"/>
                    </a:solidFill>
                    <a:latin typeface="IBM Plex Sans Medium" panose="020B0503050203000203" pitchFamily="34" charset="0"/>
                    <a:ea typeface="Roboto" charset="0"/>
                    <a:cs typeface="Roboto" charset="0"/>
                  </a:rPr>
                  <a:t> TIPS</a:t>
                </a:r>
                <a:endParaRPr lang="en-US" sz="1400" b="0" i="0" dirty="0">
                  <a:solidFill>
                    <a:schemeClr val="bg1"/>
                  </a:solidFill>
                  <a:latin typeface="IBM Plex Sans Medium" panose="020B0503050203000203" pitchFamily="34" charset="0"/>
                  <a:ea typeface="Roboto" charset="0"/>
                  <a:cs typeface="Roboto" charset="0"/>
                </a:endParaRPr>
              </a:p>
            </p:txBody>
          </p:sp>
          <p:sp>
            <p:nvSpPr>
              <p:cNvPr id="97" name="TextBox 96">
                <a:extLst>
                  <a:ext uri="{FF2B5EF4-FFF2-40B4-BE49-F238E27FC236}">
                    <a16:creationId xmlns:a16="http://schemas.microsoft.com/office/drawing/2014/main" id="{B59FA107-1773-164A-9967-2A541775DF5F}"/>
                  </a:ext>
                </a:extLst>
              </p:cNvPr>
              <p:cNvSpPr txBox="1"/>
              <p:nvPr userDrawn="1"/>
            </p:nvSpPr>
            <p:spPr>
              <a:xfrm>
                <a:off x="12369020" y="656836"/>
                <a:ext cx="1854980" cy="2259977"/>
              </a:xfrm>
              <a:prstGeom prst="rect">
                <a:avLst/>
              </a:prstGeom>
              <a:noFill/>
            </p:spPr>
            <p:txBody>
              <a:bodyPr wrap="square" rtlCol="0">
                <a:noAutofit/>
              </a:bodyPr>
              <a:lstStyle/>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rPr>
                  <a:t>To place your own photo, use Master slides like “Title Style 1” to create from scratch.</a:t>
                </a:r>
              </a:p>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cs typeface="Roboto" charset="0"/>
                  </a:rPr>
                  <a:t>You may also delete</a:t>
                </a:r>
                <a:br>
                  <a:rPr lang="en-US" sz="900" b="0" i="0" kern="1200" dirty="0">
                    <a:solidFill>
                      <a:schemeClr val="tx1">
                        <a:lumMod val="75000"/>
                        <a:lumOff val="25000"/>
                      </a:schemeClr>
                    </a:solidFill>
                    <a:latin typeface="IBM Plex Sans" panose="020B0503050203000203" pitchFamily="34" charset="77"/>
                    <a:ea typeface="Roboto" charset="0"/>
                    <a:cs typeface="Roboto" charset="0"/>
                  </a:rPr>
                </a:br>
                <a:r>
                  <a:rPr lang="en-US" sz="900" b="0" i="0" kern="1200" dirty="0">
                    <a:solidFill>
                      <a:schemeClr val="tx1">
                        <a:lumMod val="75000"/>
                        <a:lumOff val="25000"/>
                      </a:schemeClr>
                    </a:solidFill>
                    <a:latin typeface="IBM Plex Sans" panose="020B0503050203000203" pitchFamily="34" charset="77"/>
                    <a:ea typeface="Roboto" charset="0"/>
                    <a:cs typeface="Roboto" charset="0"/>
                  </a:rPr>
                  <a:t>existing photos to reveal the placeholder beneath. Then t</a:t>
                </a:r>
                <a:r>
                  <a:rPr lang="en-US" sz="900" b="0" i="0" dirty="0">
                    <a:solidFill>
                      <a:schemeClr val="tx1">
                        <a:lumMod val="75000"/>
                        <a:lumOff val="25000"/>
                      </a:schemeClr>
                    </a:solidFill>
                    <a:latin typeface="IBM Plex Sans" panose="020B0503050203000203" pitchFamily="34" charset="77"/>
                    <a:ea typeface="Roboto" charset="0"/>
                    <a:cs typeface="Roboto" charset="0"/>
                  </a:rPr>
                  <a:t>o add a photo, drag a photo onto the slide or click the icon in the placeholder to browse for</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your image.</a:t>
                </a:r>
              </a:p>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 Send to back”.</a:t>
                </a:r>
              </a:p>
            </p:txBody>
          </p:sp>
        </p:grpSp>
        <p:grpSp>
          <p:nvGrpSpPr>
            <p:cNvPr id="47" name="Group 46">
              <a:extLst>
                <a:ext uri="{FF2B5EF4-FFF2-40B4-BE49-F238E27FC236}">
                  <a16:creationId xmlns:a16="http://schemas.microsoft.com/office/drawing/2014/main" id="{1FB90258-5776-FC4D-A656-A223C9C821DB}"/>
                </a:ext>
              </a:extLst>
            </p:cNvPr>
            <p:cNvGrpSpPr/>
            <p:nvPr userDrawn="1"/>
          </p:nvGrpSpPr>
          <p:grpSpPr>
            <a:xfrm>
              <a:off x="12237133" y="2882622"/>
              <a:ext cx="2011532" cy="985422"/>
              <a:chOff x="12272640" y="6571606"/>
              <a:chExt cx="1538402" cy="985422"/>
            </a:xfrm>
          </p:grpSpPr>
          <p:sp>
            <p:nvSpPr>
              <p:cNvPr id="90" name="Rectangle 89">
                <a:extLst>
                  <a:ext uri="{FF2B5EF4-FFF2-40B4-BE49-F238E27FC236}">
                    <a16:creationId xmlns:a16="http://schemas.microsoft.com/office/drawing/2014/main" id="{376D3EA6-AA03-A84E-AAC1-BA88F9049FB0}"/>
                  </a:ext>
                </a:extLst>
              </p:cNvPr>
              <p:cNvSpPr/>
              <p:nvPr userDrawn="1"/>
            </p:nvSpPr>
            <p:spPr>
              <a:xfrm>
                <a:off x="12272640" y="6571606"/>
                <a:ext cx="1538402" cy="98542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IBM Plex Sans" panose="020B0503050203000203" pitchFamily="34" charset="0"/>
                </a:endParaRPr>
              </a:p>
            </p:txBody>
          </p:sp>
          <p:sp>
            <p:nvSpPr>
              <p:cNvPr id="91" name="TextBox 90">
                <a:extLst>
                  <a:ext uri="{FF2B5EF4-FFF2-40B4-BE49-F238E27FC236}">
                    <a16:creationId xmlns:a16="http://schemas.microsoft.com/office/drawing/2014/main" id="{54E431D4-31A9-8542-905F-B452EA7B2EBD}"/>
                  </a:ext>
                </a:extLst>
              </p:cNvPr>
              <p:cNvSpPr txBox="1"/>
              <p:nvPr userDrawn="1"/>
            </p:nvSpPr>
            <p:spPr>
              <a:xfrm>
                <a:off x="12425440" y="7002160"/>
                <a:ext cx="1161546" cy="461665"/>
              </a:xfrm>
              <a:prstGeom prst="rect">
                <a:avLst/>
              </a:prstGeom>
            </p:spPr>
            <p:txBody>
              <a:bodyPr vert="horz" wrap="square" lIns="0" tIns="0" rIns="0" bIns="0" rtlCol="0" anchor="t">
                <a:spAutoFit/>
              </a:bodyPr>
              <a:lstStyle/>
              <a:p>
                <a:pPr algn="l"/>
                <a:r>
                  <a:rPr lang="en-US" sz="1000" dirty="0">
                    <a:solidFill>
                      <a:schemeClr val="tx2"/>
                    </a:solidFill>
                    <a:latin typeface="IBM Plex Sans" panose="020B0503050203000203" pitchFamily="34" charset="0"/>
                    <a:ea typeface="Arial" charset="0"/>
                    <a:cs typeface="Arial" charset="0"/>
                  </a:rPr>
                  <a:t>Access programmed text formats by using the ‘Indent More’ button.</a:t>
                </a:r>
              </a:p>
            </p:txBody>
          </p:sp>
          <p:pic>
            <p:nvPicPr>
              <p:cNvPr id="92" name="Picture 91">
                <a:extLst>
                  <a:ext uri="{FF2B5EF4-FFF2-40B4-BE49-F238E27FC236}">
                    <a16:creationId xmlns:a16="http://schemas.microsoft.com/office/drawing/2014/main" id="{1E2F0FC3-5AA8-1F44-AB86-0D37542D9CF9}"/>
                  </a:ext>
                </a:extLst>
              </p:cNvPr>
              <p:cNvPicPr>
                <a:picLocks noChangeAspect="1"/>
              </p:cNvPicPr>
              <p:nvPr userDrawn="1"/>
            </p:nvPicPr>
            <p:blipFill rotWithShape="1">
              <a:blip r:embed="rId4"/>
              <a:srcRect l="8882" t="5165" r="-1"/>
              <a:stretch/>
            </p:blipFill>
            <p:spPr>
              <a:xfrm>
                <a:off x="12426082" y="6665739"/>
                <a:ext cx="196784" cy="228984"/>
              </a:xfrm>
              <a:prstGeom prst="roundRect">
                <a:avLst/>
              </a:prstGeom>
              <a:ln>
                <a:solidFill>
                  <a:schemeClr val="accent1"/>
                </a:solidFill>
              </a:ln>
            </p:spPr>
          </p:pic>
        </p:grpSp>
        <p:grpSp>
          <p:nvGrpSpPr>
            <p:cNvPr id="83" name="Group 82">
              <a:extLst>
                <a:ext uri="{FF2B5EF4-FFF2-40B4-BE49-F238E27FC236}">
                  <a16:creationId xmlns:a16="http://schemas.microsoft.com/office/drawing/2014/main" id="{6EA36200-0A37-7245-9185-9E629ED69999}"/>
                </a:ext>
              </a:extLst>
            </p:cNvPr>
            <p:cNvGrpSpPr/>
            <p:nvPr userDrawn="1"/>
          </p:nvGrpSpPr>
          <p:grpSpPr>
            <a:xfrm>
              <a:off x="12236449" y="4009675"/>
              <a:ext cx="2147063" cy="3118328"/>
              <a:chOff x="12236449" y="4803495"/>
              <a:chExt cx="2147063" cy="3118328"/>
            </a:xfrm>
          </p:grpSpPr>
          <p:grpSp>
            <p:nvGrpSpPr>
              <p:cNvPr id="84" name="Group 83">
                <a:extLst>
                  <a:ext uri="{FF2B5EF4-FFF2-40B4-BE49-F238E27FC236}">
                    <a16:creationId xmlns:a16="http://schemas.microsoft.com/office/drawing/2014/main" id="{B412A0CE-A92D-DF42-B87F-D64BCEC5A094}"/>
                  </a:ext>
                </a:extLst>
              </p:cNvPr>
              <p:cNvGrpSpPr/>
              <p:nvPr userDrawn="1"/>
            </p:nvGrpSpPr>
            <p:grpSpPr>
              <a:xfrm>
                <a:off x="12236449" y="4803495"/>
                <a:ext cx="2147063" cy="2485366"/>
                <a:chOff x="12287249" y="1112812"/>
                <a:chExt cx="2147063" cy="3086847"/>
              </a:xfrm>
            </p:grpSpPr>
            <p:sp>
              <p:nvSpPr>
                <p:cNvPr id="86" name="Rectangle 85">
                  <a:extLst>
                    <a:ext uri="{FF2B5EF4-FFF2-40B4-BE49-F238E27FC236}">
                      <a16:creationId xmlns:a16="http://schemas.microsoft.com/office/drawing/2014/main" id="{88DFBAC4-3E5A-844D-9FF0-3A6546D2BBCA}"/>
                    </a:ext>
                  </a:extLst>
                </p:cNvPr>
                <p:cNvSpPr/>
                <p:nvPr userDrawn="1"/>
              </p:nvSpPr>
              <p:spPr>
                <a:xfrm>
                  <a:off x="12287249" y="1565888"/>
                  <a:ext cx="2000251" cy="2633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87" name="Rectangle 86">
                  <a:extLst>
                    <a:ext uri="{FF2B5EF4-FFF2-40B4-BE49-F238E27FC236}">
                      <a16:creationId xmlns:a16="http://schemas.microsoft.com/office/drawing/2014/main" id="{BC61A75C-74F2-B24E-ADFA-6B76D9607CF7}"/>
                    </a:ext>
                  </a:extLst>
                </p:cNvPr>
                <p:cNvSpPr/>
                <p:nvPr userDrawn="1"/>
              </p:nvSpPr>
              <p:spPr>
                <a:xfrm>
                  <a:off x="12287249" y="1112812"/>
                  <a:ext cx="2000251" cy="490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88" name="TextBox 87">
                  <a:extLst>
                    <a:ext uri="{FF2B5EF4-FFF2-40B4-BE49-F238E27FC236}">
                      <a16:creationId xmlns:a16="http://schemas.microsoft.com/office/drawing/2014/main" id="{329D18AE-93B8-0348-8C35-9693A151B1BC}"/>
                    </a:ext>
                  </a:extLst>
                </p:cNvPr>
                <p:cNvSpPr txBox="1"/>
                <p:nvPr userDrawn="1"/>
              </p:nvSpPr>
              <p:spPr>
                <a:xfrm>
                  <a:off x="12516910" y="1189721"/>
                  <a:ext cx="1917402" cy="382262"/>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GUIDELINES</a:t>
                  </a:r>
                </a:p>
              </p:txBody>
            </p:sp>
            <p:sp>
              <p:nvSpPr>
                <p:cNvPr id="89" name="TextBox 88">
                  <a:extLst>
                    <a:ext uri="{FF2B5EF4-FFF2-40B4-BE49-F238E27FC236}">
                      <a16:creationId xmlns:a16="http://schemas.microsoft.com/office/drawing/2014/main" id="{BE14E0F2-0CC8-4943-BDEE-BAF3A3945AA3}"/>
                    </a:ext>
                  </a:extLst>
                </p:cNvPr>
                <p:cNvSpPr txBox="1"/>
                <p:nvPr userDrawn="1"/>
              </p:nvSpPr>
              <p:spPr>
                <a:xfrm>
                  <a:off x="12369020" y="1842802"/>
                  <a:ext cx="1797275" cy="210584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Each layout has its own custom gridlines to help build your slides. Keep content within the guides and do not go past them.</a:t>
                  </a:r>
                </a:p>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To make guides visible right-click your slide &gt; Grids &amp; Guides &gt; Ensure ‘Guides’ is checked</a:t>
                  </a:r>
                </a:p>
              </p:txBody>
            </p:sp>
          </p:grpSp>
          <p:pic>
            <p:nvPicPr>
              <p:cNvPr id="85" name="Picture 84" descr="A screenshot of a cell phone&#10;&#10;Description automatically generated">
                <a:extLst>
                  <a:ext uri="{FF2B5EF4-FFF2-40B4-BE49-F238E27FC236}">
                    <a16:creationId xmlns:a16="http://schemas.microsoft.com/office/drawing/2014/main" id="{BC6B5C1E-F6E3-8A41-A345-E6115B5A4BAF}"/>
                  </a:ext>
                </a:extLst>
              </p:cNvPr>
              <p:cNvPicPr>
                <a:picLocks noChangeAspect="1"/>
              </p:cNvPicPr>
              <p:nvPr userDrawn="1"/>
            </p:nvPicPr>
            <p:blipFill rotWithShape="1">
              <a:blip r:embed="rId5"/>
              <a:srcRect l="29724" t="14641" r="46863" b="57996"/>
              <a:stretch/>
            </p:blipFill>
            <p:spPr>
              <a:xfrm>
                <a:off x="12520795" y="6858000"/>
                <a:ext cx="1365354" cy="1063823"/>
              </a:xfrm>
              <a:prstGeom prst="rect">
                <a:avLst/>
              </a:prstGeom>
              <a:ln>
                <a:solidFill>
                  <a:schemeClr val="accent1"/>
                </a:solidFill>
              </a:ln>
            </p:spPr>
          </p:pic>
        </p:grpSp>
      </p:grpSp>
      <p:sp>
        <p:nvSpPr>
          <p:cNvPr id="100" name="Rectangle 99">
            <a:extLst>
              <a:ext uri="{FF2B5EF4-FFF2-40B4-BE49-F238E27FC236}">
                <a16:creationId xmlns:a16="http://schemas.microsoft.com/office/drawing/2014/main" id="{F32233DF-79EA-BB48-AA9D-097EA2F4D528}"/>
              </a:ext>
            </a:extLst>
          </p:cNvPr>
          <p:cNvSpPr/>
          <p:nvPr userDrawn="1"/>
        </p:nvSpPr>
        <p:spPr>
          <a:xfrm>
            <a:off x="-1606668" y="146187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dirty="0">
                <a:solidFill>
                  <a:schemeClr val="tx1"/>
                </a:solidFill>
                <a:latin typeface="IBM Plex Sans" panose="020B0503050203000203" pitchFamily="34" charset="0"/>
              </a:rPr>
              <a:t>Presentation title</a:t>
            </a:r>
          </a:p>
          <a:p>
            <a:pPr algn="r"/>
            <a:r>
              <a:rPr lang="en-US" sz="1100" b="1" i="0" kern="1200" dirty="0">
                <a:solidFill>
                  <a:schemeClr val="tx1"/>
                </a:solidFill>
                <a:latin typeface="IBM Plex Sans SemiBold" panose="020B0503050203000203" pitchFamily="34" charset="0"/>
                <a:ea typeface="+mn-ea"/>
                <a:cs typeface="+mn-cs"/>
              </a:rPr>
              <a:t>6 lines max</a:t>
            </a:r>
          </a:p>
        </p:txBody>
      </p:sp>
      <p:sp>
        <p:nvSpPr>
          <p:cNvPr id="101" name="Rectangle 100">
            <a:extLst>
              <a:ext uri="{FF2B5EF4-FFF2-40B4-BE49-F238E27FC236}">
                <a16:creationId xmlns:a16="http://schemas.microsoft.com/office/drawing/2014/main" id="{FC615163-8B7A-5848-904C-544A6FB4FB4F}"/>
              </a:ext>
            </a:extLst>
          </p:cNvPr>
          <p:cNvSpPr/>
          <p:nvPr userDrawn="1"/>
        </p:nvSpPr>
        <p:spPr>
          <a:xfrm>
            <a:off x="-1606668" y="4229718"/>
            <a:ext cx="1278541" cy="6115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Subtitle</a:t>
            </a:r>
          </a:p>
          <a:p>
            <a:pPr algn="r"/>
            <a:r>
              <a:rPr lang="en-US" sz="1100" b="1" i="0">
                <a:solidFill>
                  <a:schemeClr val="tx1"/>
                </a:solidFill>
                <a:latin typeface="IBM Plex Sans SemiBold" panose="020B0503050203000203" pitchFamily="34" charset="0"/>
              </a:rPr>
              <a:t>2 lines max</a:t>
            </a:r>
            <a:endParaRPr lang="en-US" sz="1100" b="1" i="0" dirty="0">
              <a:solidFill>
                <a:schemeClr val="tx1"/>
              </a:solidFill>
              <a:latin typeface="IBM Plex Sans SemiBold" panose="020B0503050203000203" pitchFamily="34" charset="0"/>
            </a:endParaRPr>
          </a:p>
        </p:txBody>
      </p:sp>
      <p:sp>
        <p:nvSpPr>
          <p:cNvPr id="35" name="Colour Pillar">
            <a:extLst>
              <a:ext uri="{FF2B5EF4-FFF2-40B4-BE49-F238E27FC236}">
                <a16:creationId xmlns:a16="http://schemas.microsoft.com/office/drawing/2014/main" id="{DE82F32C-6C9F-C349-945E-A0A9E8DB5FF6}"/>
              </a:ext>
            </a:extLst>
          </p:cNvPr>
          <p:cNvSpPr/>
          <p:nvPr userDrawn="1"/>
        </p:nvSpPr>
        <p:spPr>
          <a:xfrm>
            <a:off x="11820525" y="356400"/>
            <a:ext cx="370363" cy="61452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221412751"/>
      </p:ext>
    </p:extLst>
  </p:cSld>
  <p:clrMapOvr>
    <a:masterClrMapping/>
  </p:clrMapOvr>
  <p:extLst>
    <p:ext uri="{DCECCB84-F9BA-43D5-87BE-67443E8EF086}">
      <p15:sldGuideLst xmlns:p15="http://schemas.microsoft.com/office/powerpoint/2012/main">
        <p15:guide id="2" pos="529" userDrawn="1">
          <p15:clr>
            <a:srgbClr val="FBAE40"/>
          </p15:clr>
        </p15:guide>
        <p15:guide id="3" pos="3500" userDrawn="1">
          <p15:clr>
            <a:srgbClr val="FBAE40"/>
          </p15:clr>
        </p15:guide>
        <p15:guide id="4" pos="7446"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Style 1_Thin">
    <p:bg>
      <p:bgPr>
        <a:solidFill>
          <a:schemeClr val="accent1"/>
        </a:solidFill>
        <a:effectLst/>
      </p:bgPr>
    </p:bg>
    <p:spTree>
      <p:nvGrpSpPr>
        <p:cNvPr id="1" name=""/>
        <p:cNvGrpSpPr/>
        <p:nvPr/>
      </p:nvGrpSpPr>
      <p:grpSpPr>
        <a:xfrm>
          <a:off x="0" y="0"/>
          <a:ext cx="0" cy="0"/>
          <a:chOff x="0" y="0"/>
          <a:chExt cx="0" cy="0"/>
        </a:xfrm>
      </p:grpSpPr>
      <p:sp>
        <p:nvSpPr>
          <p:cNvPr id="64" name="Rectangle 63">
            <a:extLst>
              <a:ext uri="{FF2B5EF4-FFF2-40B4-BE49-F238E27FC236}">
                <a16:creationId xmlns:a16="http://schemas.microsoft.com/office/drawing/2014/main" id="{BE0C7251-CD37-454F-9097-5A53D2472D7D}"/>
              </a:ext>
            </a:extLst>
          </p:cNvPr>
          <p:cNvSpPr/>
          <p:nvPr userDrawn="1"/>
        </p:nvSpPr>
        <p:spPr>
          <a:xfrm>
            <a:off x="12236449" y="199076"/>
            <a:ext cx="2000251" cy="450355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8" name="Picture Placeholder 7">
            <a:extLst>
              <a:ext uri="{FF2B5EF4-FFF2-40B4-BE49-F238E27FC236}">
                <a16:creationId xmlns:a16="http://schemas.microsoft.com/office/drawing/2014/main" id="{03924A13-79EE-1D47-B49D-1565C986DA27}"/>
              </a:ext>
            </a:extLst>
          </p:cNvPr>
          <p:cNvSpPr>
            <a:spLocks noGrp="1"/>
          </p:cNvSpPr>
          <p:nvPr>
            <p:ph type="pic" sz="quarter" idx="11" hasCustomPrompt="1"/>
          </p:nvPr>
        </p:nvSpPr>
        <p:spPr>
          <a:xfrm>
            <a:off x="355599" y="358815"/>
            <a:ext cx="11485301" cy="6146157"/>
          </a:xfrm>
          <a:prstGeom prst="rect">
            <a:avLst/>
          </a:prstGeom>
          <a:solidFill>
            <a:schemeClr val="bg1"/>
          </a:solidFill>
        </p:spPr>
        <p:txBody>
          <a:bodyPr wrap="square" rIns="288000" anchor="ctr">
            <a:noAutofit/>
          </a:bodyPr>
          <a:lstStyle>
            <a:lvl1pPr algn="ctr">
              <a:defRPr/>
            </a:lvl1pPr>
          </a:lstStyle>
          <a:p>
            <a:r>
              <a:rPr lang="en-US"/>
              <a:t>Drop photo here to add background photo</a:t>
            </a:r>
            <a:endParaRPr lang="en-US" dirty="0"/>
          </a:p>
        </p:txBody>
      </p:sp>
      <p:sp>
        <p:nvSpPr>
          <p:cNvPr id="11" name="Freeform 10">
            <a:extLst>
              <a:ext uri="{FF2B5EF4-FFF2-40B4-BE49-F238E27FC236}">
                <a16:creationId xmlns:a16="http://schemas.microsoft.com/office/drawing/2014/main" id="{027E5C04-A6BF-204B-B6E3-68227002AE82}"/>
              </a:ext>
            </a:extLst>
          </p:cNvPr>
          <p:cNvSpPr/>
          <p:nvPr userDrawn="1"/>
        </p:nvSpPr>
        <p:spPr>
          <a:xfrm>
            <a:off x="-1" y="1"/>
            <a:ext cx="12192002" cy="6858000"/>
          </a:xfrm>
          <a:custGeom>
            <a:avLst/>
            <a:gdLst>
              <a:gd name="connsiteX0" fmla="*/ 360001 w 12192002"/>
              <a:gd name="connsiteY0" fmla="*/ 360000 h 6858000"/>
              <a:gd name="connsiteX1" fmla="*/ 360001 w 12192002"/>
              <a:gd name="connsiteY1" fmla="*/ 6497999 h 6858000"/>
              <a:gd name="connsiteX2" fmla="*/ 11832001 w 12192002"/>
              <a:gd name="connsiteY2" fmla="*/ 6497999 h 6858000"/>
              <a:gd name="connsiteX3" fmla="*/ 11832001 w 12192002"/>
              <a:gd name="connsiteY3" fmla="*/ 360000 h 6858000"/>
              <a:gd name="connsiteX4" fmla="*/ 1 w 12192002"/>
              <a:gd name="connsiteY4" fmla="*/ 0 h 6858000"/>
              <a:gd name="connsiteX5" fmla="*/ 360001 w 12192002"/>
              <a:gd name="connsiteY5" fmla="*/ 0 h 6858000"/>
              <a:gd name="connsiteX6" fmla="*/ 360001 w 12192002"/>
              <a:gd name="connsiteY6" fmla="*/ 0 h 6858000"/>
              <a:gd name="connsiteX7" fmla="*/ 11832001 w 12192002"/>
              <a:gd name="connsiteY7" fmla="*/ 0 h 6858000"/>
              <a:gd name="connsiteX8" fmla="*/ 12192001 w 12192002"/>
              <a:gd name="connsiteY8" fmla="*/ 0 h 6858000"/>
              <a:gd name="connsiteX9" fmla="*/ 12192002 w 12192002"/>
              <a:gd name="connsiteY9" fmla="*/ 0 h 6858000"/>
              <a:gd name="connsiteX10" fmla="*/ 12192002 w 12192002"/>
              <a:gd name="connsiteY10" fmla="*/ 360000 h 6858000"/>
              <a:gd name="connsiteX11" fmla="*/ 12192001 w 12192002"/>
              <a:gd name="connsiteY11" fmla="*/ 360000 h 6858000"/>
              <a:gd name="connsiteX12" fmla="*/ 12192001 w 12192002"/>
              <a:gd name="connsiteY12" fmla="*/ 6497999 h 6858000"/>
              <a:gd name="connsiteX13" fmla="*/ 12192002 w 12192002"/>
              <a:gd name="connsiteY13" fmla="*/ 6497999 h 6858000"/>
              <a:gd name="connsiteX14" fmla="*/ 12192002 w 12192002"/>
              <a:gd name="connsiteY14" fmla="*/ 6857999 h 6858000"/>
              <a:gd name="connsiteX15" fmla="*/ 12192001 w 12192002"/>
              <a:gd name="connsiteY15" fmla="*/ 6857999 h 6858000"/>
              <a:gd name="connsiteX16" fmla="*/ 12192001 w 12192002"/>
              <a:gd name="connsiteY16" fmla="*/ 6858000 h 6858000"/>
              <a:gd name="connsiteX17" fmla="*/ 11832001 w 12192002"/>
              <a:gd name="connsiteY17" fmla="*/ 6858000 h 6858000"/>
              <a:gd name="connsiteX18" fmla="*/ 11832001 w 12192002"/>
              <a:gd name="connsiteY18" fmla="*/ 6857999 h 6858000"/>
              <a:gd name="connsiteX19" fmla="*/ 360001 w 12192002"/>
              <a:gd name="connsiteY19" fmla="*/ 6857999 h 6858000"/>
              <a:gd name="connsiteX20" fmla="*/ 360001 w 12192002"/>
              <a:gd name="connsiteY20" fmla="*/ 6858000 h 6858000"/>
              <a:gd name="connsiteX21" fmla="*/ 1 w 12192002"/>
              <a:gd name="connsiteY21" fmla="*/ 6858000 h 6858000"/>
              <a:gd name="connsiteX22" fmla="*/ 1 w 12192002"/>
              <a:gd name="connsiteY22" fmla="*/ 6857999 h 6858000"/>
              <a:gd name="connsiteX23" fmla="*/ 0 w 12192002"/>
              <a:gd name="connsiteY23" fmla="*/ 6857999 h 6858000"/>
              <a:gd name="connsiteX24" fmla="*/ 0 w 12192002"/>
              <a:gd name="connsiteY24" fmla="*/ 6497999 h 6858000"/>
              <a:gd name="connsiteX25" fmla="*/ 1 w 12192002"/>
              <a:gd name="connsiteY25" fmla="*/ 6497999 h 6858000"/>
              <a:gd name="connsiteX26" fmla="*/ 1 w 12192002"/>
              <a:gd name="connsiteY26" fmla="*/ 360000 h 6858000"/>
              <a:gd name="connsiteX27" fmla="*/ 0 w 12192002"/>
              <a:gd name="connsiteY27" fmla="*/ 360000 h 6858000"/>
              <a:gd name="connsiteX28" fmla="*/ 0 w 12192002"/>
              <a:gd name="connsiteY28" fmla="*/ 0 h 6858000"/>
              <a:gd name="connsiteX29" fmla="*/ 1 w 12192002"/>
              <a:gd name="connsiteY29"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192002" h="6858000">
                <a:moveTo>
                  <a:pt x="360001" y="360000"/>
                </a:moveTo>
                <a:lnTo>
                  <a:pt x="360001" y="6497999"/>
                </a:lnTo>
                <a:lnTo>
                  <a:pt x="11832001" y="6497999"/>
                </a:lnTo>
                <a:lnTo>
                  <a:pt x="11832001" y="360000"/>
                </a:lnTo>
                <a:close/>
                <a:moveTo>
                  <a:pt x="1" y="0"/>
                </a:moveTo>
                <a:lnTo>
                  <a:pt x="360001" y="0"/>
                </a:lnTo>
                <a:lnTo>
                  <a:pt x="360001" y="0"/>
                </a:lnTo>
                <a:lnTo>
                  <a:pt x="11832001" y="0"/>
                </a:lnTo>
                <a:lnTo>
                  <a:pt x="12192001" y="0"/>
                </a:lnTo>
                <a:lnTo>
                  <a:pt x="12192002" y="0"/>
                </a:lnTo>
                <a:lnTo>
                  <a:pt x="12192002" y="360000"/>
                </a:lnTo>
                <a:lnTo>
                  <a:pt x="12192001" y="360000"/>
                </a:lnTo>
                <a:lnTo>
                  <a:pt x="12192001" y="6497999"/>
                </a:lnTo>
                <a:lnTo>
                  <a:pt x="12192002" y="6497999"/>
                </a:lnTo>
                <a:lnTo>
                  <a:pt x="12192002" y="6857999"/>
                </a:lnTo>
                <a:lnTo>
                  <a:pt x="12192001" y="6857999"/>
                </a:lnTo>
                <a:lnTo>
                  <a:pt x="12192001" y="6858000"/>
                </a:lnTo>
                <a:lnTo>
                  <a:pt x="11832001" y="6858000"/>
                </a:lnTo>
                <a:lnTo>
                  <a:pt x="11832001" y="6857999"/>
                </a:lnTo>
                <a:lnTo>
                  <a:pt x="360001" y="6857999"/>
                </a:lnTo>
                <a:lnTo>
                  <a:pt x="360001" y="6858000"/>
                </a:lnTo>
                <a:lnTo>
                  <a:pt x="1" y="6858000"/>
                </a:lnTo>
                <a:lnTo>
                  <a:pt x="1" y="6857999"/>
                </a:lnTo>
                <a:lnTo>
                  <a:pt x="0" y="6857999"/>
                </a:lnTo>
                <a:lnTo>
                  <a:pt x="0" y="6497999"/>
                </a:lnTo>
                <a:lnTo>
                  <a:pt x="1" y="6497999"/>
                </a:lnTo>
                <a:lnTo>
                  <a:pt x="1" y="360000"/>
                </a:lnTo>
                <a:lnTo>
                  <a:pt x="0" y="360000"/>
                </a:lnTo>
                <a:lnTo>
                  <a:pt x="0" y="0"/>
                </a:lnTo>
                <a:lnTo>
                  <a:pt x="1"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 name="Rectangle 6">
            <a:extLst>
              <a:ext uri="{FF2B5EF4-FFF2-40B4-BE49-F238E27FC236}">
                <a16:creationId xmlns:a16="http://schemas.microsoft.com/office/drawing/2014/main" id="{475EFF4A-70A8-9248-B4BA-E3DED7A31700}"/>
              </a:ext>
            </a:extLst>
          </p:cNvPr>
          <p:cNvSpPr/>
          <p:nvPr userDrawn="1"/>
        </p:nvSpPr>
        <p:spPr>
          <a:xfrm>
            <a:off x="-1607336" y="146187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Presentation title</a:t>
            </a:r>
          </a:p>
          <a:p>
            <a:pPr algn="r"/>
            <a:r>
              <a:rPr lang="en-US" sz="1100" b="1" i="0" kern="1200">
                <a:solidFill>
                  <a:schemeClr val="tx1"/>
                </a:solidFill>
                <a:latin typeface="IBM Plex Sans SemiBold" panose="020B0503050203000203" pitchFamily="34" charset="0"/>
                <a:ea typeface="+mn-ea"/>
                <a:cs typeface="+mn-cs"/>
              </a:rPr>
              <a:t>4 lines max</a:t>
            </a:r>
            <a:endParaRPr lang="en-US" sz="1100" b="1" i="0" kern="1200" dirty="0">
              <a:solidFill>
                <a:schemeClr val="tx1"/>
              </a:solidFill>
              <a:latin typeface="IBM Plex Sans SemiBold" panose="020B0503050203000203" pitchFamily="34" charset="0"/>
              <a:ea typeface="+mn-ea"/>
              <a:cs typeface="+mn-cs"/>
            </a:endParaRPr>
          </a:p>
        </p:txBody>
      </p:sp>
      <p:sp>
        <p:nvSpPr>
          <p:cNvPr id="16" name="Rectangle 15">
            <a:extLst>
              <a:ext uri="{FF2B5EF4-FFF2-40B4-BE49-F238E27FC236}">
                <a16:creationId xmlns:a16="http://schemas.microsoft.com/office/drawing/2014/main" id="{DB5AEFE7-B037-6846-9200-FA1D40FA2490}"/>
              </a:ext>
            </a:extLst>
          </p:cNvPr>
          <p:cNvSpPr/>
          <p:nvPr userDrawn="1"/>
        </p:nvSpPr>
        <p:spPr>
          <a:xfrm>
            <a:off x="-1607336" y="3654952"/>
            <a:ext cx="1278541" cy="6115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Subtitle</a:t>
            </a:r>
          </a:p>
          <a:p>
            <a:pPr algn="r"/>
            <a:r>
              <a:rPr lang="en-US" sz="1100" b="1" i="0">
                <a:solidFill>
                  <a:schemeClr val="tx1"/>
                </a:solidFill>
                <a:latin typeface="IBM Plex Sans SemiBold" panose="020B0503050203000203" pitchFamily="34" charset="0"/>
              </a:rPr>
              <a:t>2 lines max</a:t>
            </a:r>
            <a:endParaRPr lang="en-US" sz="1100" b="1" i="0" dirty="0">
              <a:solidFill>
                <a:schemeClr val="tx1"/>
              </a:solidFill>
              <a:latin typeface="IBM Plex Sans SemiBold" panose="020B0503050203000203" pitchFamily="34" charset="0"/>
            </a:endParaRPr>
          </a:p>
        </p:txBody>
      </p:sp>
      <p:sp>
        <p:nvSpPr>
          <p:cNvPr id="9" name="Left Bracket 8">
            <a:extLst>
              <a:ext uri="{FF2B5EF4-FFF2-40B4-BE49-F238E27FC236}">
                <a16:creationId xmlns:a16="http://schemas.microsoft.com/office/drawing/2014/main" id="{120EEB4F-ABEE-814D-8EF3-50DC5B4DAC66}"/>
              </a:ext>
            </a:extLst>
          </p:cNvPr>
          <p:cNvSpPr/>
          <p:nvPr userDrawn="1"/>
        </p:nvSpPr>
        <p:spPr>
          <a:xfrm>
            <a:off x="-282633" y="1463040"/>
            <a:ext cx="133004" cy="2194560"/>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9" name="Left Bracket 18">
            <a:extLst>
              <a:ext uri="{FF2B5EF4-FFF2-40B4-BE49-F238E27FC236}">
                <a16:creationId xmlns:a16="http://schemas.microsoft.com/office/drawing/2014/main" id="{E87ECFFE-7F36-694E-8F11-4253B1666900}"/>
              </a:ext>
            </a:extLst>
          </p:cNvPr>
          <p:cNvSpPr/>
          <p:nvPr userDrawn="1"/>
        </p:nvSpPr>
        <p:spPr>
          <a:xfrm>
            <a:off x="-282633" y="3684494"/>
            <a:ext cx="130233" cy="576844"/>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7" name="Text Placeholder 2">
            <a:extLst>
              <a:ext uri="{FF2B5EF4-FFF2-40B4-BE49-F238E27FC236}">
                <a16:creationId xmlns:a16="http://schemas.microsoft.com/office/drawing/2014/main" id="{5B0AA002-EEF2-0444-877C-29A9E5603201}"/>
              </a:ext>
            </a:extLst>
          </p:cNvPr>
          <p:cNvSpPr>
            <a:spLocks noGrp="1"/>
          </p:cNvSpPr>
          <p:nvPr userDrawn="1">
            <p:ph type="body" sz="quarter" idx="15" hasCustomPrompt="1"/>
          </p:nvPr>
        </p:nvSpPr>
        <p:spPr>
          <a:xfrm>
            <a:off x="359230" y="1439185"/>
            <a:ext cx="11470500" cy="5066972"/>
          </a:xfrm>
          <a:gradFill flip="none" rotWithShape="1">
            <a:gsLst>
              <a:gs pos="32000">
                <a:srgbClr val="000000">
                  <a:alpha val="51000"/>
                </a:srgbClr>
              </a:gs>
              <a:gs pos="100000">
                <a:schemeClr val="tx1">
                  <a:alpha val="0"/>
                </a:schemeClr>
              </a:gs>
            </a:gsLst>
            <a:lin ang="16200000" scaled="1"/>
            <a:tileRect/>
          </a:gradFill>
        </p:spPr>
        <p:txBody>
          <a:bodyPr vert="horz" wrap="square" lIns="0" tIns="0" rIns="0" bIns="0" rtlCol="0">
            <a:noAutofit/>
          </a:bodyPr>
          <a:lstStyle>
            <a:lvl1pPr>
              <a:defRPr lang="en-US" dirty="0">
                <a:solidFill>
                  <a:schemeClr val="tx1">
                    <a:alpha val="0"/>
                  </a:schemeClr>
                </a:solidFill>
              </a:defRPr>
            </a:lvl1pPr>
          </a:lstStyle>
          <a:p>
            <a:pPr lvl="0"/>
            <a:r>
              <a:rPr lang="en-US" dirty="0"/>
              <a:t> </a:t>
            </a:r>
          </a:p>
        </p:txBody>
      </p:sp>
      <p:sp>
        <p:nvSpPr>
          <p:cNvPr id="13" name="Text Placeholder 12">
            <a:extLst>
              <a:ext uri="{FF2B5EF4-FFF2-40B4-BE49-F238E27FC236}">
                <a16:creationId xmlns:a16="http://schemas.microsoft.com/office/drawing/2014/main" id="{45662960-ECF9-544A-B3EA-4102BD62AF1E}"/>
              </a:ext>
            </a:extLst>
          </p:cNvPr>
          <p:cNvSpPr>
            <a:spLocks noGrp="1"/>
          </p:cNvSpPr>
          <p:nvPr userDrawn="1">
            <p:ph type="body" sz="quarter" idx="10" hasCustomPrompt="1"/>
          </p:nvPr>
        </p:nvSpPr>
        <p:spPr>
          <a:xfrm>
            <a:off x="704469" y="2216276"/>
            <a:ext cx="10496932" cy="2186940"/>
          </a:xfrm>
          <a:noFill/>
          <a:ln>
            <a:noFill/>
          </a:ln>
        </p:spPr>
        <p:txBody>
          <a:bodyPr lIns="0" tIns="0" rIns="0" bIns="0" anchor="b">
            <a:noAutofit/>
          </a:bodyPr>
          <a:lstStyle>
            <a:lvl1pPr>
              <a:lnSpc>
                <a:spcPct val="90000"/>
              </a:lnSpc>
              <a:spcBef>
                <a:spcPts val="0"/>
              </a:spcBef>
              <a:defRPr sz="4000" b="1" i="0">
                <a:solidFill>
                  <a:schemeClr val="bg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dirty="0"/>
              <a:t>Click to Add Presentation Title</a:t>
            </a:r>
          </a:p>
        </p:txBody>
      </p:sp>
      <p:sp>
        <p:nvSpPr>
          <p:cNvPr id="12" name="Text Placeholder 12">
            <a:extLst>
              <a:ext uri="{FF2B5EF4-FFF2-40B4-BE49-F238E27FC236}">
                <a16:creationId xmlns:a16="http://schemas.microsoft.com/office/drawing/2014/main" id="{9E978879-4384-7944-8E60-E6FEF4E21A9D}"/>
              </a:ext>
            </a:extLst>
          </p:cNvPr>
          <p:cNvSpPr>
            <a:spLocks noGrp="1"/>
          </p:cNvSpPr>
          <p:nvPr userDrawn="1">
            <p:ph type="body" sz="quarter" idx="13" hasCustomPrompt="1"/>
          </p:nvPr>
        </p:nvSpPr>
        <p:spPr>
          <a:xfrm>
            <a:off x="704469" y="5047241"/>
            <a:ext cx="10496932" cy="315212"/>
          </a:xfrm>
          <a:noFill/>
          <a:ln>
            <a:noFill/>
          </a:ln>
        </p:spPr>
        <p:txBody>
          <a:bodyPr lIns="0" tIns="0" rIns="0" bIns="0" anchor="b">
            <a:noAutofit/>
          </a:bodyPr>
          <a:lstStyle>
            <a:lvl1pPr>
              <a:defRPr sz="1200" b="1" i="0" cap="all" baseline="0">
                <a:solidFill>
                  <a:schemeClr val="bg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dirty="0"/>
              <a:t>Presenter name</a:t>
            </a:r>
          </a:p>
        </p:txBody>
      </p:sp>
      <p:sp>
        <p:nvSpPr>
          <p:cNvPr id="14" name="Text Placeholder 12">
            <a:extLst>
              <a:ext uri="{FF2B5EF4-FFF2-40B4-BE49-F238E27FC236}">
                <a16:creationId xmlns:a16="http://schemas.microsoft.com/office/drawing/2014/main" id="{0C179A9A-C7C8-7C48-A97C-FBC66812BEE9}"/>
              </a:ext>
            </a:extLst>
          </p:cNvPr>
          <p:cNvSpPr>
            <a:spLocks noGrp="1"/>
          </p:cNvSpPr>
          <p:nvPr userDrawn="1">
            <p:ph type="body" sz="quarter" idx="14" hasCustomPrompt="1"/>
          </p:nvPr>
        </p:nvSpPr>
        <p:spPr>
          <a:xfrm>
            <a:off x="704469" y="4410731"/>
            <a:ext cx="10496932" cy="631755"/>
          </a:xfrm>
          <a:noFill/>
          <a:ln>
            <a:noFill/>
          </a:ln>
        </p:spPr>
        <p:txBody>
          <a:bodyPr lIns="0" tIns="0" rIns="0" bIns="0" anchor="t">
            <a:noAutofit/>
          </a:bodyPr>
          <a:lstStyle>
            <a:lvl1pPr algn="l">
              <a:lnSpc>
                <a:spcPct val="100000"/>
              </a:lnSpc>
              <a:spcBef>
                <a:spcPts val="0"/>
              </a:spcBef>
              <a:defRPr sz="1600" b="0" i="0" cap="none" baseline="0">
                <a:solidFill>
                  <a:schemeClr val="bg1"/>
                </a:solidFill>
                <a:latin typeface="IBM Plex Sans Light" panose="020B04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dirty="0"/>
              <a:t>Presentation subtitle</a:t>
            </a:r>
          </a:p>
        </p:txBody>
      </p:sp>
      <p:sp>
        <p:nvSpPr>
          <p:cNvPr id="53" name="TextBox 52">
            <a:extLst>
              <a:ext uri="{FF2B5EF4-FFF2-40B4-BE49-F238E27FC236}">
                <a16:creationId xmlns:a16="http://schemas.microsoft.com/office/drawing/2014/main" id="{E8B3B9C6-6CD9-D946-B1D5-9EF281530014}"/>
              </a:ext>
            </a:extLst>
          </p:cNvPr>
          <p:cNvSpPr txBox="1"/>
          <p:nvPr userDrawn="1"/>
        </p:nvSpPr>
        <p:spPr>
          <a:xfrm>
            <a:off x="12335975" y="2621005"/>
            <a:ext cx="1797275" cy="1208838"/>
          </a:xfrm>
          <a:prstGeom prst="rect">
            <a:avLst/>
          </a:prstGeom>
          <a:noFill/>
        </p:spPr>
        <p:txBody>
          <a:bodyPr wrap="square" rtlCol="0">
            <a:noAutofit/>
          </a:bodyPr>
          <a:lstStyle/>
          <a:p>
            <a:pPr marL="171450" indent="-171450">
              <a:spcAft>
                <a:spcPts val="600"/>
              </a:spcAft>
              <a:buClr>
                <a:schemeClr val="accent1"/>
              </a:buClr>
              <a:buFont typeface="Wingdings" pitchFamily="2" charset="2"/>
              <a:buChar char="§"/>
            </a:pPr>
            <a:r>
              <a:rPr lang="en-US" sz="900" b="0" i="0" kern="1200" dirty="0">
                <a:solidFill>
                  <a:schemeClr val="tx1">
                    <a:lumMod val="75000"/>
                    <a:lumOff val="25000"/>
                  </a:schemeClr>
                </a:solidFill>
                <a:latin typeface="IBM Plex Sans" panose="020B0503050203000203" pitchFamily="34" charset="77"/>
                <a:ea typeface="Roboto" charset="0"/>
                <a:cs typeface="Arial" charset="0"/>
              </a:rPr>
              <a:t>If the gradient is too dark for your photo, click the gradient (be sure your cursor is not in the text box). The gradient stops will appear in the right-hand panel. Adjust stops to your preference.</a:t>
            </a:r>
          </a:p>
        </p:txBody>
      </p:sp>
      <p:pic>
        <p:nvPicPr>
          <p:cNvPr id="54" name="Picture 53">
            <a:extLst>
              <a:ext uri="{FF2B5EF4-FFF2-40B4-BE49-F238E27FC236}">
                <a16:creationId xmlns:a16="http://schemas.microsoft.com/office/drawing/2014/main" id="{5E390240-9847-7A43-BCA8-8C0F50915B6F}"/>
              </a:ext>
            </a:extLst>
          </p:cNvPr>
          <p:cNvPicPr>
            <a:picLocks noChangeAspect="1"/>
          </p:cNvPicPr>
          <p:nvPr userDrawn="1"/>
        </p:nvPicPr>
        <p:blipFill>
          <a:blip r:embed="rId2"/>
          <a:stretch>
            <a:fillRect/>
          </a:stretch>
        </p:blipFill>
        <p:spPr>
          <a:xfrm>
            <a:off x="12520676" y="3926381"/>
            <a:ext cx="1369060" cy="571228"/>
          </a:xfrm>
          <a:prstGeom prst="rect">
            <a:avLst/>
          </a:prstGeom>
          <a:ln>
            <a:solidFill>
              <a:schemeClr val="accent1"/>
            </a:solidFill>
          </a:ln>
        </p:spPr>
      </p:pic>
      <p:grpSp>
        <p:nvGrpSpPr>
          <p:cNvPr id="38" name="Group 37">
            <a:extLst>
              <a:ext uri="{FF2B5EF4-FFF2-40B4-BE49-F238E27FC236}">
                <a16:creationId xmlns:a16="http://schemas.microsoft.com/office/drawing/2014/main" id="{0A3EEEC6-4401-1743-AAC6-68892666C16A}"/>
              </a:ext>
            </a:extLst>
          </p:cNvPr>
          <p:cNvGrpSpPr/>
          <p:nvPr userDrawn="1"/>
        </p:nvGrpSpPr>
        <p:grpSpPr>
          <a:xfrm>
            <a:off x="12192000" y="-947342"/>
            <a:ext cx="2427514" cy="605550"/>
            <a:chOff x="12192000" y="-947342"/>
            <a:chExt cx="2427514" cy="605550"/>
          </a:xfrm>
        </p:grpSpPr>
        <p:sp>
          <p:nvSpPr>
            <p:cNvPr id="48" name="TextBox 47">
              <a:extLst>
                <a:ext uri="{FF2B5EF4-FFF2-40B4-BE49-F238E27FC236}">
                  <a16:creationId xmlns:a16="http://schemas.microsoft.com/office/drawing/2014/main" id="{AF15734D-3D4F-794C-B7BE-A3B9327C002E}"/>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dirty="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After removing, click ‘X’ to exit.  </a:t>
              </a:r>
            </a:p>
          </p:txBody>
        </p:sp>
        <p:pic>
          <p:nvPicPr>
            <p:cNvPr id="49" name="Picture 48">
              <a:extLst>
                <a:ext uri="{FF2B5EF4-FFF2-40B4-BE49-F238E27FC236}">
                  <a16:creationId xmlns:a16="http://schemas.microsoft.com/office/drawing/2014/main" id="{286D0E82-123E-B545-9DF7-622DBE8A2C82}"/>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sp>
        <p:nvSpPr>
          <p:cNvPr id="65" name="Rectangle 64">
            <a:extLst>
              <a:ext uri="{FF2B5EF4-FFF2-40B4-BE49-F238E27FC236}">
                <a16:creationId xmlns:a16="http://schemas.microsoft.com/office/drawing/2014/main" id="{388E1658-E3F5-EB45-A3B5-B82A50EEB121}"/>
              </a:ext>
            </a:extLst>
          </p:cNvPr>
          <p:cNvSpPr/>
          <p:nvPr userDrawn="1"/>
        </p:nvSpPr>
        <p:spPr>
          <a:xfrm>
            <a:off x="12236449"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66" name="Right Triangle 65">
            <a:extLst>
              <a:ext uri="{FF2B5EF4-FFF2-40B4-BE49-F238E27FC236}">
                <a16:creationId xmlns:a16="http://schemas.microsoft.com/office/drawing/2014/main" id="{F8510B44-9E89-044B-95E4-414B7C382350}"/>
              </a:ext>
            </a:extLst>
          </p:cNvPr>
          <p:cNvSpPr/>
          <p:nvPr userDrawn="1"/>
        </p:nvSpPr>
        <p:spPr>
          <a:xfrm flipH="1">
            <a:off x="12065000"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67" name="TextBox 66">
            <a:extLst>
              <a:ext uri="{FF2B5EF4-FFF2-40B4-BE49-F238E27FC236}">
                <a16:creationId xmlns:a16="http://schemas.microsoft.com/office/drawing/2014/main" id="{2D6FEADA-EC5A-3740-B89D-7ADE2FA19F0E}"/>
              </a:ext>
            </a:extLst>
          </p:cNvPr>
          <p:cNvSpPr txBox="1"/>
          <p:nvPr userDrawn="1"/>
        </p:nvSpPr>
        <p:spPr>
          <a:xfrm>
            <a:off x="12466110" y="-163571"/>
            <a:ext cx="1211790" cy="307777"/>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SLIDE</a:t>
            </a:r>
            <a:r>
              <a:rPr lang="en-US" sz="1400" b="0" i="0" baseline="0" dirty="0">
                <a:solidFill>
                  <a:schemeClr val="bg1"/>
                </a:solidFill>
                <a:latin typeface="IBM Plex Sans Medium" panose="020B0503050203000203" pitchFamily="34" charset="0"/>
                <a:ea typeface="Roboto" charset="0"/>
                <a:cs typeface="Roboto" charset="0"/>
              </a:rPr>
              <a:t> TIPS</a:t>
            </a:r>
            <a:endParaRPr lang="en-US" sz="1400" b="0" i="0" dirty="0">
              <a:solidFill>
                <a:schemeClr val="bg1"/>
              </a:solidFill>
              <a:latin typeface="IBM Plex Sans Medium" panose="020B0503050203000203" pitchFamily="34" charset="0"/>
              <a:ea typeface="Roboto" charset="0"/>
              <a:cs typeface="Roboto" charset="0"/>
            </a:endParaRPr>
          </a:p>
        </p:txBody>
      </p:sp>
      <p:sp>
        <p:nvSpPr>
          <p:cNvPr id="68" name="TextBox 67">
            <a:extLst>
              <a:ext uri="{FF2B5EF4-FFF2-40B4-BE49-F238E27FC236}">
                <a16:creationId xmlns:a16="http://schemas.microsoft.com/office/drawing/2014/main" id="{898EF550-E9C7-B541-AD3A-730CDCCB5F0B}"/>
              </a:ext>
            </a:extLst>
          </p:cNvPr>
          <p:cNvSpPr txBox="1"/>
          <p:nvPr userDrawn="1"/>
        </p:nvSpPr>
        <p:spPr>
          <a:xfrm>
            <a:off x="12318220" y="402836"/>
            <a:ext cx="1854980" cy="2275050"/>
          </a:xfrm>
          <a:prstGeom prst="rect">
            <a:avLst/>
          </a:prstGeom>
          <a:noFill/>
        </p:spPr>
        <p:txBody>
          <a:bodyPr wrap="square" rtlCol="0">
            <a:noAutofit/>
          </a:bodyPr>
          <a:lstStyle/>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rPr>
              <a:t>To place your own photo, use Master slides like “Title Style 1” to create from scratch.</a:t>
            </a:r>
          </a:p>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cs typeface="Roboto" charset="0"/>
              </a:rPr>
              <a:t>You may also delete</a:t>
            </a:r>
            <a:br>
              <a:rPr lang="en-US" sz="900" b="0" i="0" kern="1200" dirty="0">
                <a:solidFill>
                  <a:schemeClr val="tx1">
                    <a:lumMod val="75000"/>
                    <a:lumOff val="25000"/>
                  </a:schemeClr>
                </a:solidFill>
                <a:latin typeface="IBM Plex Sans" panose="020B0503050203000203" pitchFamily="34" charset="77"/>
                <a:ea typeface="Roboto" charset="0"/>
                <a:cs typeface="Roboto" charset="0"/>
              </a:rPr>
            </a:br>
            <a:r>
              <a:rPr lang="en-US" sz="900" b="0" i="0" kern="1200" dirty="0">
                <a:solidFill>
                  <a:schemeClr val="tx1">
                    <a:lumMod val="75000"/>
                    <a:lumOff val="25000"/>
                  </a:schemeClr>
                </a:solidFill>
                <a:latin typeface="IBM Plex Sans" panose="020B0503050203000203" pitchFamily="34" charset="77"/>
                <a:ea typeface="Roboto" charset="0"/>
                <a:cs typeface="Roboto" charset="0"/>
              </a:rPr>
              <a:t>existing photos to reveal the placeholder beneath. Then t</a:t>
            </a:r>
            <a:r>
              <a:rPr lang="en-US" sz="900" b="0" i="0" dirty="0">
                <a:solidFill>
                  <a:schemeClr val="tx1">
                    <a:lumMod val="75000"/>
                    <a:lumOff val="25000"/>
                  </a:schemeClr>
                </a:solidFill>
                <a:latin typeface="IBM Plex Sans" panose="020B0503050203000203" pitchFamily="34" charset="77"/>
                <a:ea typeface="Roboto" charset="0"/>
                <a:cs typeface="Roboto" charset="0"/>
              </a:rPr>
              <a:t>o add a photo, drag a photo onto the slide or click the icon in the placeholder to browse for</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your image.</a:t>
            </a:r>
          </a:p>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 Send to back”.</a:t>
            </a:r>
          </a:p>
        </p:txBody>
      </p:sp>
      <p:grpSp>
        <p:nvGrpSpPr>
          <p:cNvPr id="52" name="Group 51">
            <a:extLst>
              <a:ext uri="{FF2B5EF4-FFF2-40B4-BE49-F238E27FC236}">
                <a16:creationId xmlns:a16="http://schemas.microsoft.com/office/drawing/2014/main" id="{AD126B4E-8341-F94A-867E-3248EFD26CFB}"/>
              </a:ext>
            </a:extLst>
          </p:cNvPr>
          <p:cNvGrpSpPr/>
          <p:nvPr userDrawn="1"/>
        </p:nvGrpSpPr>
        <p:grpSpPr>
          <a:xfrm>
            <a:off x="12237133" y="4775327"/>
            <a:ext cx="2011532" cy="985422"/>
            <a:chOff x="12272640" y="6571606"/>
            <a:chExt cx="1538402" cy="985422"/>
          </a:xfrm>
        </p:grpSpPr>
        <p:sp>
          <p:nvSpPr>
            <p:cNvPr id="61" name="Rectangle 60">
              <a:extLst>
                <a:ext uri="{FF2B5EF4-FFF2-40B4-BE49-F238E27FC236}">
                  <a16:creationId xmlns:a16="http://schemas.microsoft.com/office/drawing/2014/main" id="{186FC8C6-6A82-2C4E-B4D7-FC2BD26DADDD}"/>
                </a:ext>
              </a:extLst>
            </p:cNvPr>
            <p:cNvSpPr/>
            <p:nvPr userDrawn="1"/>
          </p:nvSpPr>
          <p:spPr>
            <a:xfrm>
              <a:off x="12272640" y="6571606"/>
              <a:ext cx="1538402" cy="98542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IBM Plex Sans" panose="020B0503050203000203" pitchFamily="34" charset="0"/>
              </a:endParaRPr>
            </a:p>
          </p:txBody>
        </p:sp>
        <p:sp>
          <p:nvSpPr>
            <p:cNvPr id="62" name="TextBox 61">
              <a:extLst>
                <a:ext uri="{FF2B5EF4-FFF2-40B4-BE49-F238E27FC236}">
                  <a16:creationId xmlns:a16="http://schemas.microsoft.com/office/drawing/2014/main" id="{C8A629F7-7A9C-9A44-B02C-71D0D5CBD2DC}"/>
                </a:ext>
              </a:extLst>
            </p:cNvPr>
            <p:cNvSpPr txBox="1"/>
            <p:nvPr userDrawn="1"/>
          </p:nvSpPr>
          <p:spPr>
            <a:xfrm>
              <a:off x="12425440" y="7002160"/>
              <a:ext cx="1161546" cy="461665"/>
            </a:xfrm>
            <a:prstGeom prst="rect">
              <a:avLst/>
            </a:prstGeom>
          </p:spPr>
          <p:txBody>
            <a:bodyPr vert="horz" wrap="square" lIns="0" tIns="0" rIns="0" bIns="0" rtlCol="0" anchor="t">
              <a:spAutoFit/>
            </a:bodyPr>
            <a:lstStyle/>
            <a:p>
              <a:pPr algn="l"/>
              <a:r>
                <a:rPr lang="en-US" sz="1000" dirty="0">
                  <a:solidFill>
                    <a:schemeClr val="tx2"/>
                  </a:solidFill>
                  <a:latin typeface="IBM Plex Sans" panose="020B0503050203000203" pitchFamily="34" charset="0"/>
                  <a:ea typeface="Arial" charset="0"/>
                  <a:cs typeface="Arial" charset="0"/>
                </a:rPr>
                <a:t>Access programmed text formats by using the ‘Indent More’ button.</a:t>
              </a:r>
            </a:p>
          </p:txBody>
        </p:sp>
        <p:pic>
          <p:nvPicPr>
            <p:cNvPr id="63" name="Picture 62">
              <a:extLst>
                <a:ext uri="{FF2B5EF4-FFF2-40B4-BE49-F238E27FC236}">
                  <a16:creationId xmlns:a16="http://schemas.microsoft.com/office/drawing/2014/main" id="{12CC3522-7234-7843-BB65-0F5570211E19}"/>
                </a:ext>
              </a:extLst>
            </p:cNvPr>
            <p:cNvPicPr>
              <a:picLocks noChangeAspect="1"/>
            </p:cNvPicPr>
            <p:nvPr userDrawn="1"/>
          </p:nvPicPr>
          <p:blipFill rotWithShape="1">
            <a:blip r:embed="rId4"/>
            <a:srcRect l="8882" t="5165" r="-1"/>
            <a:stretch/>
          </p:blipFill>
          <p:spPr>
            <a:xfrm>
              <a:off x="12426082" y="6665739"/>
              <a:ext cx="196784" cy="228984"/>
            </a:xfrm>
            <a:prstGeom prst="roundRect">
              <a:avLst/>
            </a:prstGeom>
            <a:ln>
              <a:solidFill>
                <a:schemeClr val="accent1"/>
              </a:solidFill>
            </a:ln>
          </p:spPr>
        </p:pic>
      </p:grpSp>
      <p:grpSp>
        <p:nvGrpSpPr>
          <p:cNvPr id="55" name="Group 54">
            <a:extLst>
              <a:ext uri="{FF2B5EF4-FFF2-40B4-BE49-F238E27FC236}">
                <a16:creationId xmlns:a16="http://schemas.microsoft.com/office/drawing/2014/main" id="{F1AF4B8E-40E1-D34B-B754-D39A53353AA3}"/>
              </a:ext>
            </a:extLst>
          </p:cNvPr>
          <p:cNvGrpSpPr/>
          <p:nvPr userDrawn="1"/>
        </p:nvGrpSpPr>
        <p:grpSpPr>
          <a:xfrm>
            <a:off x="12236449" y="5846397"/>
            <a:ext cx="2147063" cy="2485366"/>
            <a:chOff x="12287249" y="1112812"/>
            <a:chExt cx="2147063" cy="3086847"/>
          </a:xfrm>
        </p:grpSpPr>
        <p:sp>
          <p:nvSpPr>
            <p:cNvPr id="57" name="Rectangle 56">
              <a:extLst>
                <a:ext uri="{FF2B5EF4-FFF2-40B4-BE49-F238E27FC236}">
                  <a16:creationId xmlns:a16="http://schemas.microsoft.com/office/drawing/2014/main" id="{45B08DC7-4FAB-4C4E-BCD0-84A9F6A2630F}"/>
                </a:ext>
              </a:extLst>
            </p:cNvPr>
            <p:cNvSpPr/>
            <p:nvPr userDrawn="1"/>
          </p:nvSpPr>
          <p:spPr>
            <a:xfrm>
              <a:off x="12287249" y="1565888"/>
              <a:ext cx="2000251" cy="2633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58" name="Rectangle 57">
              <a:extLst>
                <a:ext uri="{FF2B5EF4-FFF2-40B4-BE49-F238E27FC236}">
                  <a16:creationId xmlns:a16="http://schemas.microsoft.com/office/drawing/2014/main" id="{A3F955E2-7AEC-3349-BDB7-6F41362F2FE1}"/>
                </a:ext>
              </a:extLst>
            </p:cNvPr>
            <p:cNvSpPr/>
            <p:nvPr userDrawn="1"/>
          </p:nvSpPr>
          <p:spPr>
            <a:xfrm>
              <a:off x="12287249" y="1112812"/>
              <a:ext cx="2000251" cy="490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59" name="TextBox 58">
              <a:extLst>
                <a:ext uri="{FF2B5EF4-FFF2-40B4-BE49-F238E27FC236}">
                  <a16:creationId xmlns:a16="http://schemas.microsoft.com/office/drawing/2014/main" id="{F0005B94-8246-F548-8FDE-453C27212A8D}"/>
                </a:ext>
              </a:extLst>
            </p:cNvPr>
            <p:cNvSpPr txBox="1"/>
            <p:nvPr userDrawn="1"/>
          </p:nvSpPr>
          <p:spPr>
            <a:xfrm>
              <a:off x="12516910" y="1189721"/>
              <a:ext cx="1917402" cy="382262"/>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GUIDELINES</a:t>
              </a:r>
            </a:p>
          </p:txBody>
        </p:sp>
        <p:sp>
          <p:nvSpPr>
            <p:cNvPr id="60" name="TextBox 59">
              <a:extLst>
                <a:ext uri="{FF2B5EF4-FFF2-40B4-BE49-F238E27FC236}">
                  <a16:creationId xmlns:a16="http://schemas.microsoft.com/office/drawing/2014/main" id="{B316A304-EA78-C348-B1FC-9F5EC649EE88}"/>
                </a:ext>
              </a:extLst>
            </p:cNvPr>
            <p:cNvSpPr txBox="1"/>
            <p:nvPr userDrawn="1"/>
          </p:nvSpPr>
          <p:spPr>
            <a:xfrm>
              <a:off x="12369020" y="1842802"/>
              <a:ext cx="1797275" cy="210584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Each layout has its own custom gridlines to help build your slides. Keep content within the guides and do not go past them.</a:t>
              </a:r>
            </a:p>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To make guides visible right-click your slide &gt; Grids &amp; Guides &gt; Ensure ‘Guides’ is checked</a:t>
              </a:r>
            </a:p>
          </p:txBody>
        </p:sp>
      </p:grpSp>
      <p:pic>
        <p:nvPicPr>
          <p:cNvPr id="56" name="Picture 55" descr="A screenshot of a cell phone&#10;&#10;Description automatically generated">
            <a:extLst>
              <a:ext uri="{FF2B5EF4-FFF2-40B4-BE49-F238E27FC236}">
                <a16:creationId xmlns:a16="http://schemas.microsoft.com/office/drawing/2014/main" id="{3CF0250C-B7D9-3146-A826-407B5DE3B7F1}"/>
              </a:ext>
            </a:extLst>
          </p:cNvPr>
          <p:cNvPicPr>
            <a:picLocks noChangeAspect="1"/>
          </p:cNvPicPr>
          <p:nvPr userDrawn="1"/>
        </p:nvPicPr>
        <p:blipFill rotWithShape="1">
          <a:blip r:embed="rId5"/>
          <a:srcRect l="29724" t="14641" r="46863" b="57996"/>
          <a:stretch/>
        </p:blipFill>
        <p:spPr>
          <a:xfrm>
            <a:off x="12520795" y="7956885"/>
            <a:ext cx="1365354" cy="1063823"/>
          </a:xfrm>
          <a:prstGeom prst="rect">
            <a:avLst/>
          </a:prstGeom>
          <a:ln>
            <a:solidFill>
              <a:schemeClr val="accent1"/>
            </a:solidFill>
          </a:ln>
        </p:spPr>
      </p:pic>
      <p:cxnSp>
        <p:nvCxnSpPr>
          <p:cNvPr id="5" name="Straight Connector 4">
            <a:extLst>
              <a:ext uri="{FF2B5EF4-FFF2-40B4-BE49-F238E27FC236}">
                <a16:creationId xmlns:a16="http://schemas.microsoft.com/office/drawing/2014/main" id="{F2D8F8C9-F49E-3048-826A-0937FBC04EBF}"/>
              </a:ext>
            </a:extLst>
          </p:cNvPr>
          <p:cNvCxnSpPr>
            <a:cxnSpLocks/>
          </p:cNvCxnSpPr>
          <p:nvPr userDrawn="1"/>
        </p:nvCxnSpPr>
        <p:spPr>
          <a:xfrm>
            <a:off x="694023" y="5586047"/>
            <a:ext cx="470529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pic>
        <p:nvPicPr>
          <p:cNvPr id="3" name="Picture 2" descr="Glendon | York University Logo">
            <a:extLst>
              <a:ext uri="{FF2B5EF4-FFF2-40B4-BE49-F238E27FC236}">
                <a16:creationId xmlns:a16="http://schemas.microsoft.com/office/drawing/2014/main" id="{E7792306-5A27-4A48-893D-C35D2FF52AEA}"/>
              </a:ext>
            </a:extLst>
          </p:cNvPr>
          <p:cNvPicPr>
            <a:picLocks noChangeAspect="1"/>
          </p:cNvPicPr>
          <p:nvPr userDrawn="1"/>
        </p:nvPicPr>
        <p:blipFill>
          <a:blip r:embed="rId6"/>
          <a:srcRect/>
          <a:stretch/>
        </p:blipFill>
        <p:spPr>
          <a:xfrm>
            <a:off x="704469" y="5857565"/>
            <a:ext cx="3424005" cy="372680"/>
          </a:xfrm>
          <a:prstGeom prst="rect">
            <a:avLst/>
          </a:prstGeom>
        </p:spPr>
      </p:pic>
      <p:sp>
        <p:nvSpPr>
          <p:cNvPr id="35" name="Colour Pillar">
            <a:extLst>
              <a:ext uri="{FF2B5EF4-FFF2-40B4-BE49-F238E27FC236}">
                <a16:creationId xmlns:a16="http://schemas.microsoft.com/office/drawing/2014/main" id="{70B62D3F-128B-B745-A802-092EB8053FB2}"/>
              </a:ext>
            </a:extLst>
          </p:cNvPr>
          <p:cNvSpPr/>
          <p:nvPr userDrawn="1"/>
        </p:nvSpPr>
        <p:spPr>
          <a:xfrm>
            <a:off x="11830843" y="360000"/>
            <a:ext cx="360045" cy="6139185"/>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6867133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id="{19512E45-9B20-744C-82C6-01AAA946D70E}"/>
              </a:ext>
            </a:extLst>
          </p:cNvPr>
          <p:cNvSpPr>
            <a:spLocks noGrp="1"/>
          </p:cNvSpPr>
          <p:nvPr>
            <p:ph type="pic" sz="quarter" idx="12" hasCustomPrompt="1"/>
          </p:nvPr>
        </p:nvSpPr>
        <p:spPr>
          <a:xfrm>
            <a:off x="360001" y="360002"/>
            <a:ext cx="5376000" cy="6137999"/>
          </a:xfrm>
          <a:custGeom>
            <a:avLst/>
            <a:gdLst>
              <a:gd name="connsiteX0" fmla="*/ 0 w 5376000"/>
              <a:gd name="connsiteY0" fmla="*/ 0 h 6137999"/>
              <a:gd name="connsiteX1" fmla="*/ 5376000 w 5376000"/>
              <a:gd name="connsiteY1" fmla="*/ 0 h 6137999"/>
              <a:gd name="connsiteX2" fmla="*/ 5376000 w 5376000"/>
              <a:gd name="connsiteY2" fmla="*/ 3634098 h 6137999"/>
              <a:gd name="connsiteX3" fmla="*/ 2875021 w 5376000"/>
              <a:gd name="connsiteY3" fmla="*/ 3634098 h 6137999"/>
              <a:gd name="connsiteX4" fmla="*/ 2875021 w 5376000"/>
              <a:gd name="connsiteY4" fmla="*/ 6137999 h 6137999"/>
              <a:gd name="connsiteX5" fmla="*/ 0 w 5376000"/>
              <a:gd name="connsiteY5" fmla="*/ 6137999 h 613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76000" h="6137999">
                <a:moveTo>
                  <a:pt x="0" y="0"/>
                </a:moveTo>
                <a:lnTo>
                  <a:pt x="5376000" y="0"/>
                </a:lnTo>
                <a:lnTo>
                  <a:pt x="5376000" y="3634098"/>
                </a:lnTo>
                <a:lnTo>
                  <a:pt x="2875021" y="3634098"/>
                </a:lnTo>
                <a:lnTo>
                  <a:pt x="2875021" y="6137999"/>
                </a:lnTo>
                <a:lnTo>
                  <a:pt x="0" y="6137999"/>
                </a:lnTo>
                <a:close/>
              </a:path>
            </a:pathLst>
          </a:custGeom>
          <a:solidFill>
            <a:schemeClr val="bg1"/>
          </a:solidFill>
          <a:ln>
            <a:noFill/>
          </a:ln>
        </p:spPr>
        <p:txBody>
          <a:bodyPr wrap="square" lIns="180000" rIns="36000" bIns="1080000" anchor="ctr">
            <a:noAutofit/>
          </a:bodyPr>
          <a:lstStyle>
            <a:lvl1pPr algn="l">
              <a:defRPr/>
            </a:lvl1pPr>
          </a:lstStyle>
          <a:p>
            <a:r>
              <a:rPr lang="en-US"/>
              <a:t>Drop photo here</a:t>
            </a:r>
            <a:br>
              <a:rPr lang="en-US"/>
            </a:br>
            <a:r>
              <a:rPr lang="en-US"/>
              <a:t>to add background photo</a:t>
            </a:r>
            <a:endParaRPr lang="en-US" dirty="0"/>
          </a:p>
        </p:txBody>
      </p:sp>
      <p:sp>
        <p:nvSpPr>
          <p:cNvPr id="10" name="Rectangle 9">
            <a:extLst>
              <a:ext uri="{FF2B5EF4-FFF2-40B4-BE49-F238E27FC236}">
                <a16:creationId xmlns:a16="http://schemas.microsoft.com/office/drawing/2014/main" id="{17E04B78-677A-6B46-914C-0B0515F95B2D}"/>
              </a:ext>
            </a:extLst>
          </p:cNvPr>
          <p:cNvSpPr/>
          <p:nvPr userDrawn="1"/>
        </p:nvSpPr>
        <p:spPr>
          <a:xfrm rot="5400000">
            <a:off x="2991208" y="3814165"/>
            <a:ext cx="175565" cy="59121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DDE83E69-D9AC-584D-8346-2152F0FC075C}"/>
              </a:ext>
            </a:extLst>
          </p:cNvPr>
          <p:cNvSpPr/>
          <p:nvPr userDrawn="1"/>
        </p:nvSpPr>
        <p:spPr>
          <a:xfrm>
            <a:off x="3226003" y="3994099"/>
            <a:ext cx="2691994" cy="269199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a:extLst>
              <a:ext uri="{FF2B5EF4-FFF2-40B4-BE49-F238E27FC236}">
                <a16:creationId xmlns:a16="http://schemas.microsoft.com/office/drawing/2014/main" id="{9B170CB6-9138-0745-9CD9-E339F3DB91E2}"/>
              </a:ext>
            </a:extLst>
          </p:cNvPr>
          <p:cNvSpPr txBox="1"/>
          <p:nvPr userDrawn="1"/>
        </p:nvSpPr>
        <p:spPr>
          <a:xfrm>
            <a:off x="3724664" y="5053507"/>
            <a:ext cx="1811714" cy="646331"/>
          </a:xfrm>
          <a:prstGeom prst="rect">
            <a:avLst/>
          </a:prstGeom>
          <a:noFill/>
        </p:spPr>
        <p:txBody>
          <a:bodyPr wrap="none" rtlCol="0" anchor="ctr">
            <a:spAutoFit/>
          </a:bodyPr>
          <a:lstStyle/>
          <a:p>
            <a:pPr algn="ctr"/>
            <a:r>
              <a:rPr lang="en-US" sz="3600" b="1" i="0" kern="1200" dirty="0">
                <a:solidFill>
                  <a:schemeClr val="bg1"/>
                </a:solidFill>
                <a:latin typeface="IBM Plex Sans SemiBold" panose="020B0503050203000203" pitchFamily="34" charset="0"/>
                <a:ea typeface="Roboto Thin" pitchFamily="2" charset="0"/>
                <a:cs typeface="+mj-cs"/>
              </a:rPr>
              <a:t>Agenda</a:t>
            </a:r>
          </a:p>
        </p:txBody>
      </p:sp>
      <p:sp>
        <p:nvSpPr>
          <p:cNvPr id="20" name="Freeform 19">
            <a:extLst>
              <a:ext uri="{FF2B5EF4-FFF2-40B4-BE49-F238E27FC236}">
                <a16:creationId xmlns:a16="http://schemas.microsoft.com/office/drawing/2014/main" id="{94AC1224-3BA0-134E-BC2C-FA6E6F4DBC3F}"/>
              </a:ext>
            </a:extLst>
          </p:cNvPr>
          <p:cNvSpPr/>
          <p:nvPr userDrawn="1"/>
        </p:nvSpPr>
        <p:spPr>
          <a:xfrm rot="5400000">
            <a:off x="-380999" y="381000"/>
            <a:ext cx="6858000" cy="6096001"/>
          </a:xfrm>
          <a:custGeom>
            <a:avLst/>
            <a:gdLst>
              <a:gd name="connsiteX0" fmla="*/ 360000 w 6858000"/>
              <a:gd name="connsiteY0" fmla="*/ 5736001 h 6096001"/>
              <a:gd name="connsiteX1" fmla="*/ 6497999 w 6858000"/>
              <a:gd name="connsiteY1" fmla="*/ 5736001 h 6096001"/>
              <a:gd name="connsiteX2" fmla="*/ 6497999 w 6858000"/>
              <a:gd name="connsiteY2" fmla="*/ 360001 h 6096001"/>
              <a:gd name="connsiteX3" fmla="*/ 360000 w 6858000"/>
              <a:gd name="connsiteY3" fmla="*/ 360001 h 6096001"/>
              <a:gd name="connsiteX4" fmla="*/ 0 w 6858000"/>
              <a:gd name="connsiteY4" fmla="*/ 360001 h 6096001"/>
              <a:gd name="connsiteX5" fmla="*/ 0 w 6858000"/>
              <a:gd name="connsiteY5" fmla="*/ 1 h 6096001"/>
              <a:gd name="connsiteX6" fmla="*/ 6497999 w 6858000"/>
              <a:gd name="connsiteY6" fmla="*/ 1 h 6096001"/>
              <a:gd name="connsiteX7" fmla="*/ 6497999 w 6858000"/>
              <a:gd name="connsiteY7" fmla="*/ 0 h 6096001"/>
              <a:gd name="connsiteX8" fmla="*/ 6857999 w 6858000"/>
              <a:gd name="connsiteY8" fmla="*/ 0 h 6096001"/>
              <a:gd name="connsiteX9" fmla="*/ 6857999 w 6858000"/>
              <a:gd name="connsiteY9" fmla="*/ 1 h 6096001"/>
              <a:gd name="connsiteX10" fmla="*/ 6858000 w 6858000"/>
              <a:gd name="connsiteY10" fmla="*/ 1 h 6096001"/>
              <a:gd name="connsiteX11" fmla="*/ 6858000 w 6858000"/>
              <a:gd name="connsiteY11" fmla="*/ 360001 h 6096001"/>
              <a:gd name="connsiteX12" fmla="*/ 6857999 w 6858000"/>
              <a:gd name="connsiteY12" fmla="*/ 360001 h 6096001"/>
              <a:gd name="connsiteX13" fmla="*/ 6857999 w 6858000"/>
              <a:gd name="connsiteY13" fmla="*/ 5736001 h 6096001"/>
              <a:gd name="connsiteX14" fmla="*/ 6858000 w 6858000"/>
              <a:gd name="connsiteY14" fmla="*/ 5736001 h 6096001"/>
              <a:gd name="connsiteX15" fmla="*/ 6858000 w 6858000"/>
              <a:gd name="connsiteY15" fmla="*/ 6096001 h 6096001"/>
              <a:gd name="connsiteX16" fmla="*/ 0 w 6858000"/>
              <a:gd name="connsiteY16" fmla="*/ 6096001 h 6096001"/>
              <a:gd name="connsiteX17" fmla="*/ 0 w 6858000"/>
              <a:gd name="connsiteY17" fmla="*/ 5736001 h 6096001"/>
              <a:gd name="connsiteX18" fmla="*/ 0 w 6858000"/>
              <a:gd name="connsiteY18" fmla="*/ 5736001 h 6096001"/>
              <a:gd name="connsiteX19" fmla="*/ 0 w 6858000"/>
              <a:gd name="connsiteY19" fmla="*/ 360001 h 6096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858000" h="6096001">
                <a:moveTo>
                  <a:pt x="360000" y="5736001"/>
                </a:moveTo>
                <a:lnTo>
                  <a:pt x="6497999" y="5736001"/>
                </a:lnTo>
                <a:lnTo>
                  <a:pt x="6497999" y="360001"/>
                </a:lnTo>
                <a:lnTo>
                  <a:pt x="360000" y="360001"/>
                </a:lnTo>
                <a:close/>
                <a:moveTo>
                  <a:pt x="0" y="360001"/>
                </a:moveTo>
                <a:lnTo>
                  <a:pt x="0" y="1"/>
                </a:lnTo>
                <a:lnTo>
                  <a:pt x="6497999" y="1"/>
                </a:lnTo>
                <a:lnTo>
                  <a:pt x="6497999" y="0"/>
                </a:lnTo>
                <a:lnTo>
                  <a:pt x="6857999" y="0"/>
                </a:lnTo>
                <a:lnTo>
                  <a:pt x="6857999" y="1"/>
                </a:lnTo>
                <a:lnTo>
                  <a:pt x="6858000" y="1"/>
                </a:lnTo>
                <a:lnTo>
                  <a:pt x="6858000" y="360001"/>
                </a:lnTo>
                <a:lnTo>
                  <a:pt x="6857999" y="360001"/>
                </a:lnTo>
                <a:lnTo>
                  <a:pt x="6857999" y="5736001"/>
                </a:lnTo>
                <a:lnTo>
                  <a:pt x="6858000" y="5736001"/>
                </a:lnTo>
                <a:lnTo>
                  <a:pt x="6858000" y="6096001"/>
                </a:lnTo>
                <a:lnTo>
                  <a:pt x="0" y="6096001"/>
                </a:lnTo>
                <a:lnTo>
                  <a:pt x="0" y="5736001"/>
                </a:lnTo>
                <a:lnTo>
                  <a:pt x="0" y="5736001"/>
                </a:lnTo>
                <a:lnTo>
                  <a:pt x="0" y="36000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nvGrpSpPr>
          <p:cNvPr id="11" name="Group 10">
            <a:extLst>
              <a:ext uri="{FF2B5EF4-FFF2-40B4-BE49-F238E27FC236}">
                <a16:creationId xmlns:a16="http://schemas.microsoft.com/office/drawing/2014/main" id="{FA462FD6-DA7F-E841-80C1-0DC1593E8B87}"/>
              </a:ext>
            </a:extLst>
          </p:cNvPr>
          <p:cNvGrpSpPr/>
          <p:nvPr userDrawn="1"/>
        </p:nvGrpSpPr>
        <p:grpSpPr>
          <a:xfrm>
            <a:off x="-2038845" y="-254000"/>
            <a:ext cx="2177691" cy="2304743"/>
            <a:chOff x="12287249" y="0"/>
            <a:chExt cx="2177691" cy="2304743"/>
          </a:xfrm>
        </p:grpSpPr>
        <p:sp>
          <p:nvSpPr>
            <p:cNvPr id="12" name="Rectangle 11">
              <a:extLst>
                <a:ext uri="{FF2B5EF4-FFF2-40B4-BE49-F238E27FC236}">
                  <a16:creationId xmlns:a16="http://schemas.microsoft.com/office/drawing/2014/main" id="{9BA94468-A2BB-F441-AD0D-A90037823960}"/>
                </a:ext>
              </a:extLst>
            </p:cNvPr>
            <p:cNvSpPr/>
            <p:nvPr userDrawn="1"/>
          </p:nvSpPr>
          <p:spPr>
            <a:xfrm>
              <a:off x="12287249" y="453077"/>
              <a:ext cx="2000251" cy="185166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3" name="Rectangle 12">
              <a:extLst>
                <a:ext uri="{FF2B5EF4-FFF2-40B4-BE49-F238E27FC236}">
                  <a16:creationId xmlns:a16="http://schemas.microsoft.com/office/drawing/2014/main" id="{EF74113C-DF41-4B41-808A-0065015BB352}"/>
                </a:ext>
              </a:extLst>
            </p:cNvPr>
            <p:cNvSpPr/>
            <p:nvPr userDrawn="1"/>
          </p:nvSpPr>
          <p:spPr>
            <a:xfrm>
              <a:off x="12287249" y="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6" name="Right Triangle 15">
              <a:extLst>
                <a:ext uri="{FF2B5EF4-FFF2-40B4-BE49-F238E27FC236}">
                  <a16:creationId xmlns:a16="http://schemas.microsoft.com/office/drawing/2014/main" id="{61F99654-2C4D-BE4A-B0BE-3BFEFB1995E9}"/>
                </a:ext>
              </a:extLst>
            </p:cNvPr>
            <p:cNvSpPr/>
            <p:nvPr userDrawn="1"/>
          </p:nvSpPr>
          <p:spPr>
            <a:xfrm>
              <a:off x="14290829" y="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7" name="TextBox 16">
              <a:extLst>
                <a:ext uri="{FF2B5EF4-FFF2-40B4-BE49-F238E27FC236}">
                  <a16:creationId xmlns:a16="http://schemas.microsoft.com/office/drawing/2014/main" id="{F2DE8FF7-D256-FC4B-A9F8-77042FCED6E6}"/>
                </a:ext>
              </a:extLst>
            </p:cNvPr>
            <p:cNvSpPr txBox="1"/>
            <p:nvPr userDrawn="1"/>
          </p:nvSpPr>
          <p:spPr>
            <a:xfrm>
              <a:off x="12516910" y="90429"/>
              <a:ext cx="1211790" cy="307777"/>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SLIDE</a:t>
              </a:r>
              <a:r>
                <a:rPr lang="en-US" sz="1400" b="0" i="0" baseline="0" dirty="0">
                  <a:solidFill>
                    <a:schemeClr val="bg1"/>
                  </a:solidFill>
                  <a:latin typeface="IBM Plex Sans Medium" panose="020B0503050203000203" pitchFamily="34" charset="0"/>
                  <a:ea typeface="Roboto" charset="0"/>
                  <a:cs typeface="Roboto" charset="0"/>
                </a:rPr>
                <a:t> TIPS</a:t>
              </a:r>
              <a:endParaRPr lang="en-US" sz="1400" b="0" i="0" dirty="0">
                <a:solidFill>
                  <a:schemeClr val="bg1"/>
                </a:solidFill>
                <a:latin typeface="IBM Plex Sans Medium" panose="020B0503050203000203" pitchFamily="34" charset="0"/>
                <a:ea typeface="Roboto" charset="0"/>
                <a:cs typeface="Roboto" charset="0"/>
              </a:endParaRPr>
            </a:p>
          </p:txBody>
        </p:sp>
        <p:sp>
          <p:nvSpPr>
            <p:cNvPr id="18" name="TextBox 17">
              <a:extLst>
                <a:ext uri="{FF2B5EF4-FFF2-40B4-BE49-F238E27FC236}">
                  <a16:creationId xmlns:a16="http://schemas.microsoft.com/office/drawing/2014/main" id="{2810034E-E1F7-6547-BF42-50ED98B718BD}"/>
                </a:ext>
              </a:extLst>
            </p:cNvPr>
            <p:cNvSpPr txBox="1"/>
            <p:nvPr userDrawn="1"/>
          </p:nvSpPr>
          <p:spPr>
            <a:xfrm>
              <a:off x="12369020" y="725950"/>
              <a:ext cx="1797275" cy="1360557"/>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indent="-96838">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endParaRPr lang="en-US" sz="900" b="0" i="0" kern="1200" dirty="0">
                <a:solidFill>
                  <a:schemeClr val="tx1">
                    <a:lumMod val="75000"/>
                    <a:lumOff val="25000"/>
                  </a:schemeClr>
                </a:solidFill>
                <a:latin typeface="IBM Plex Sans" panose="020B0503050203000203" pitchFamily="34" charset="77"/>
                <a:ea typeface="Roboto" charset="0"/>
                <a:cs typeface="Roboto" charset="0"/>
              </a:endParaRPr>
            </a:p>
          </p:txBody>
        </p:sp>
      </p:grpSp>
      <p:pic>
        <p:nvPicPr>
          <p:cNvPr id="19" name="Picture 18" descr="Glendon | York University Logo">
            <a:extLst>
              <a:ext uri="{FF2B5EF4-FFF2-40B4-BE49-F238E27FC236}">
                <a16:creationId xmlns:a16="http://schemas.microsoft.com/office/drawing/2014/main" id="{061155A8-A422-D24B-AE05-1D037E8CBFA4}"/>
              </a:ext>
            </a:extLst>
          </p:cNvPr>
          <p:cNvPicPr>
            <a:picLocks noChangeAspect="1"/>
          </p:cNvPicPr>
          <p:nvPr userDrawn="1"/>
        </p:nvPicPr>
        <p:blipFill>
          <a:blip r:embed="rId2"/>
          <a:srcRect/>
          <a:stretch/>
        </p:blipFill>
        <p:spPr>
          <a:xfrm>
            <a:off x="9229504" y="6376445"/>
            <a:ext cx="2432017" cy="264709"/>
          </a:xfrm>
          <a:prstGeom prst="rect">
            <a:avLst/>
          </a:prstGeom>
        </p:spPr>
      </p:pic>
      <p:grpSp>
        <p:nvGrpSpPr>
          <p:cNvPr id="25" name="Group 24">
            <a:extLst>
              <a:ext uri="{FF2B5EF4-FFF2-40B4-BE49-F238E27FC236}">
                <a16:creationId xmlns:a16="http://schemas.microsoft.com/office/drawing/2014/main" id="{C9FAC432-66BF-9E40-9581-4AA35B2AE70A}"/>
              </a:ext>
            </a:extLst>
          </p:cNvPr>
          <p:cNvGrpSpPr/>
          <p:nvPr userDrawn="1"/>
        </p:nvGrpSpPr>
        <p:grpSpPr>
          <a:xfrm>
            <a:off x="-2318657" y="-1023543"/>
            <a:ext cx="2318657" cy="584775"/>
            <a:chOff x="12192000" y="-947343"/>
            <a:chExt cx="2318657" cy="584775"/>
          </a:xfrm>
        </p:grpSpPr>
        <p:sp>
          <p:nvSpPr>
            <p:cNvPr id="26" name="TextBox 25">
              <a:extLst>
                <a:ext uri="{FF2B5EF4-FFF2-40B4-BE49-F238E27FC236}">
                  <a16:creationId xmlns:a16="http://schemas.microsoft.com/office/drawing/2014/main" id="{83ED565F-760D-2A4D-84E6-C9C27DD1F6C9}"/>
                </a:ext>
              </a:extLst>
            </p:cNvPr>
            <p:cNvSpPr txBox="1"/>
            <p:nvPr userDrawn="1"/>
          </p:nvSpPr>
          <p:spPr>
            <a:xfrm>
              <a:off x="12192000" y="-947343"/>
              <a:ext cx="2057400" cy="584775"/>
            </a:xfrm>
            <a:prstGeom prst="rect">
              <a:avLst/>
            </a:prstGeom>
            <a:noFill/>
          </p:spPr>
          <p:txBody>
            <a:bodyPr wrap="square" rtlCol="0">
              <a:spAutoFit/>
            </a:bodyPr>
            <a:lstStyle/>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dirty="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After removing, click ‘X’ to exit.  </a:t>
              </a:r>
            </a:p>
          </p:txBody>
        </p:sp>
        <p:pic>
          <p:nvPicPr>
            <p:cNvPr id="27" name="Picture 26">
              <a:extLst>
                <a:ext uri="{FF2B5EF4-FFF2-40B4-BE49-F238E27FC236}">
                  <a16:creationId xmlns:a16="http://schemas.microsoft.com/office/drawing/2014/main" id="{C95563FD-F5DA-E14E-82A7-0355410309F6}"/>
                </a:ext>
              </a:extLst>
            </p:cNvPr>
            <p:cNvPicPr>
              <a:picLocks noChangeAspect="1"/>
            </p:cNvPicPr>
            <p:nvPr userDrawn="1"/>
          </p:nvPicPr>
          <p:blipFill>
            <a:blip r:embed="rId3"/>
            <a:stretch>
              <a:fillRect/>
            </a:stretch>
          </p:blipFill>
          <p:spPr>
            <a:xfrm>
              <a:off x="14182271" y="-874778"/>
              <a:ext cx="328386" cy="446605"/>
            </a:xfrm>
            <a:prstGeom prst="rect">
              <a:avLst/>
            </a:prstGeom>
            <a:ln>
              <a:solidFill>
                <a:schemeClr val="accent6"/>
              </a:solidFill>
            </a:ln>
          </p:spPr>
        </p:pic>
      </p:grpSp>
      <p:sp>
        <p:nvSpPr>
          <p:cNvPr id="24" name="Content Placeholder 7">
            <a:extLst>
              <a:ext uri="{FF2B5EF4-FFF2-40B4-BE49-F238E27FC236}">
                <a16:creationId xmlns:a16="http://schemas.microsoft.com/office/drawing/2014/main" id="{428611D5-FB4F-8B43-84A5-66355A2D6AE4}"/>
              </a:ext>
            </a:extLst>
          </p:cNvPr>
          <p:cNvSpPr>
            <a:spLocks noGrp="1"/>
          </p:cNvSpPr>
          <p:nvPr>
            <p:ph sz="quarter" idx="13" hasCustomPrompt="1"/>
          </p:nvPr>
        </p:nvSpPr>
        <p:spPr>
          <a:xfrm>
            <a:off x="6527800" y="512763"/>
            <a:ext cx="5133721" cy="5659437"/>
          </a:xfrm>
        </p:spPr>
        <p:txBody>
          <a:bodyPr>
            <a:noAutofit/>
          </a:bodyPr>
          <a:lstStyle>
            <a:lvl1pPr marL="285750" indent="-285750">
              <a:buFontTx/>
              <a:buBlip>
                <a:blip r:embed="rId4"/>
              </a:buBlip>
              <a:defRPr sz="20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dirty="0"/>
              <a:t>Click to add agenda items</a:t>
            </a:r>
          </a:p>
        </p:txBody>
      </p:sp>
      <p:sp>
        <p:nvSpPr>
          <p:cNvPr id="21" name="Colour Pillar">
            <a:extLst>
              <a:ext uri="{FF2B5EF4-FFF2-40B4-BE49-F238E27FC236}">
                <a16:creationId xmlns:a16="http://schemas.microsoft.com/office/drawing/2014/main" id="{BE2BE3C3-C810-5241-986B-88BC2119A0C2}"/>
              </a:ext>
            </a:extLst>
          </p:cNvPr>
          <p:cNvSpPr/>
          <p:nvPr userDrawn="1"/>
        </p:nvSpPr>
        <p:spPr>
          <a:xfrm>
            <a:off x="-1" y="360000"/>
            <a:ext cx="370800" cy="61380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591750659"/>
      </p:ext>
    </p:extLst>
  </p:cSld>
  <p:clrMapOvr>
    <a:masterClrMapping/>
  </p:clrMapOvr>
  <p:extLst>
    <p:ext uri="{DCECCB84-F9BA-43D5-87BE-67443E8EF086}">
      <p15:sldGuideLst xmlns:p15="http://schemas.microsoft.com/office/powerpoint/2012/main">
        <p15:guide id="3" pos="4112" userDrawn="1">
          <p15:clr>
            <a:srgbClr val="FBAE40"/>
          </p15:clr>
        </p15:guide>
        <p15:guide id="4" pos="7363" userDrawn="1">
          <p15:clr>
            <a:srgbClr val="FBAE40"/>
          </p15:clr>
        </p15:guide>
        <p15:guide id="7" orient="horz" pos="323" userDrawn="1">
          <p15:clr>
            <a:srgbClr val="FBAE40"/>
          </p15:clr>
        </p15:guide>
        <p15:guide id="8" orient="horz" pos="3888"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vider Style 1">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D7AB16D9-F5FC-9B4C-860C-800B521B7B78}"/>
              </a:ext>
            </a:extLst>
          </p:cNvPr>
          <p:cNvSpPr/>
          <p:nvPr userDrawn="1"/>
        </p:nvSpPr>
        <p:spPr>
          <a:xfrm rot="16200000">
            <a:off x="2667000" y="-2667001"/>
            <a:ext cx="6858000" cy="12192002"/>
          </a:xfrm>
          <a:custGeom>
            <a:avLst/>
            <a:gdLst>
              <a:gd name="connsiteX0" fmla="*/ 5418000 w 6858000"/>
              <a:gd name="connsiteY0" fmla="*/ 1440001 h 12192002"/>
              <a:gd name="connsiteX1" fmla="*/ 1440000 w 6858000"/>
              <a:gd name="connsiteY1" fmla="*/ 1440001 h 12192002"/>
              <a:gd name="connsiteX2" fmla="*/ 1440000 w 6858000"/>
              <a:gd name="connsiteY2" fmla="*/ 10752001 h 12192002"/>
              <a:gd name="connsiteX3" fmla="*/ 5418000 w 6858000"/>
              <a:gd name="connsiteY3" fmla="*/ 10752001 h 12192002"/>
              <a:gd name="connsiteX4" fmla="*/ 6858000 w 6858000"/>
              <a:gd name="connsiteY4" fmla="*/ 1 h 12192002"/>
              <a:gd name="connsiteX5" fmla="*/ 6858000 w 6858000"/>
              <a:gd name="connsiteY5" fmla="*/ 1440001 h 12192002"/>
              <a:gd name="connsiteX6" fmla="*/ 6858000 w 6858000"/>
              <a:gd name="connsiteY6" fmla="*/ 1440001 h 12192002"/>
              <a:gd name="connsiteX7" fmla="*/ 6858000 w 6858000"/>
              <a:gd name="connsiteY7" fmla="*/ 10752001 h 12192002"/>
              <a:gd name="connsiteX8" fmla="*/ 6858000 w 6858000"/>
              <a:gd name="connsiteY8" fmla="*/ 10752001 h 12192002"/>
              <a:gd name="connsiteX9" fmla="*/ 6858000 w 6858000"/>
              <a:gd name="connsiteY9" fmla="*/ 12192001 h 12192002"/>
              <a:gd name="connsiteX10" fmla="*/ 6858000 w 6858000"/>
              <a:gd name="connsiteY10" fmla="*/ 12192001 h 12192002"/>
              <a:gd name="connsiteX11" fmla="*/ 6858000 w 6858000"/>
              <a:gd name="connsiteY11" fmla="*/ 12192002 h 12192002"/>
              <a:gd name="connsiteX12" fmla="*/ 5418000 w 6858000"/>
              <a:gd name="connsiteY12" fmla="*/ 12192002 h 12192002"/>
              <a:gd name="connsiteX13" fmla="*/ 5418000 w 6858000"/>
              <a:gd name="connsiteY13" fmla="*/ 12192001 h 12192002"/>
              <a:gd name="connsiteX14" fmla="*/ 1440000 w 6858000"/>
              <a:gd name="connsiteY14" fmla="*/ 12192001 h 12192002"/>
              <a:gd name="connsiteX15" fmla="*/ 1440000 w 6858000"/>
              <a:gd name="connsiteY15" fmla="*/ 12192002 h 12192002"/>
              <a:gd name="connsiteX16" fmla="*/ 0 w 6858000"/>
              <a:gd name="connsiteY16" fmla="*/ 12192002 h 12192002"/>
              <a:gd name="connsiteX17" fmla="*/ 0 w 6858000"/>
              <a:gd name="connsiteY17" fmla="*/ 12192001 h 12192002"/>
              <a:gd name="connsiteX18" fmla="*/ 0 w 6858000"/>
              <a:gd name="connsiteY18" fmla="*/ 10752001 h 12192002"/>
              <a:gd name="connsiteX19" fmla="*/ 0 w 6858000"/>
              <a:gd name="connsiteY19" fmla="*/ 1440001 h 12192002"/>
              <a:gd name="connsiteX20" fmla="*/ 0 w 6858000"/>
              <a:gd name="connsiteY20" fmla="*/ 1 h 12192002"/>
              <a:gd name="connsiteX21" fmla="*/ 0 w 6858000"/>
              <a:gd name="connsiteY21" fmla="*/ 0 h 12192002"/>
              <a:gd name="connsiteX22" fmla="*/ 1440000 w 6858000"/>
              <a:gd name="connsiteY22" fmla="*/ 0 h 12192002"/>
              <a:gd name="connsiteX23" fmla="*/ 1440000 w 6858000"/>
              <a:gd name="connsiteY23" fmla="*/ 1 h 12192002"/>
              <a:gd name="connsiteX24" fmla="*/ 5418000 w 6858000"/>
              <a:gd name="connsiteY24" fmla="*/ 1 h 12192002"/>
              <a:gd name="connsiteX25" fmla="*/ 5418000 w 6858000"/>
              <a:gd name="connsiteY25" fmla="*/ 0 h 12192002"/>
              <a:gd name="connsiteX26" fmla="*/ 6858000 w 6858000"/>
              <a:gd name="connsiteY26" fmla="*/ 0 h 12192002"/>
              <a:gd name="connsiteX27" fmla="*/ 6858000 w 6858000"/>
              <a:gd name="connsiteY27" fmla="*/ 1 h 12192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858000" h="12192002">
                <a:moveTo>
                  <a:pt x="5418000" y="1440001"/>
                </a:moveTo>
                <a:lnTo>
                  <a:pt x="1440000" y="1440001"/>
                </a:lnTo>
                <a:lnTo>
                  <a:pt x="1440000" y="10752001"/>
                </a:lnTo>
                <a:lnTo>
                  <a:pt x="5418000" y="10752001"/>
                </a:lnTo>
                <a:close/>
                <a:moveTo>
                  <a:pt x="6858000" y="1"/>
                </a:moveTo>
                <a:lnTo>
                  <a:pt x="6858000" y="1440001"/>
                </a:lnTo>
                <a:lnTo>
                  <a:pt x="6858000" y="1440001"/>
                </a:lnTo>
                <a:lnTo>
                  <a:pt x="6858000" y="10752001"/>
                </a:lnTo>
                <a:lnTo>
                  <a:pt x="6858000" y="10752001"/>
                </a:lnTo>
                <a:lnTo>
                  <a:pt x="6858000" y="12192001"/>
                </a:lnTo>
                <a:lnTo>
                  <a:pt x="6858000" y="12192001"/>
                </a:lnTo>
                <a:lnTo>
                  <a:pt x="6858000" y="12192002"/>
                </a:lnTo>
                <a:lnTo>
                  <a:pt x="5418000" y="12192002"/>
                </a:lnTo>
                <a:lnTo>
                  <a:pt x="5418000" y="12192001"/>
                </a:lnTo>
                <a:lnTo>
                  <a:pt x="1440000" y="12192001"/>
                </a:lnTo>
                <a:lnTo>
                  <a:pt x="1440000" y="12192002"/>
                </a:lnTo>
                <a:lnTo>
                  <a:pt x="0" y="12192002"/>
                </a:lnTo>
                <a:lnTo>
                  <a:pt x="0" y="12192001"/>
                </a:lnTo>
                <a:lnTo>
                  <a:pt x="0" y="10752001"/>
                </a:lnTo>
                <a:lnTo>
                  <a:pt x="0" y="1440001"/>
                </a:lnTo>
                <a:lnTo>
                  <a:pt x="0" y="1"/>
                </a:lnTo>
                <a:lnTo>
                  <a:pt x="0" y="0"/>
                </a:lnTo>
                <a:lnTo>
                  <a:pt x="1440000" y="0"/>
                </a:lnTo>
                <a:lnTo>
                  <a:pt x="1440000" y="1"/>
                </a:lnTo>
                <a:lnTo>
                  <a:pt x="5418000" y="1"/>
                </a:lnTo>
                <a:lnTo>
                  <a:pt x="5418000" y="0"/>
                </a:lnTo>
                <a:lnTo>
                  <a:pt x="6858000" y="0"/>
                </a:lnTo>
                <a:lnTo>
                  <a:pt x="6858000" y="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0" name="Picture Placeholder 9">
            <a:extLst>
              <a:ext uri="{FF2B5EF4-FFF2-40B4-BE49-F238E27FC236}">
                <a16:creationId xmlns:a16="http://schemas.microsoft.com/office/drawing/2014/main" id="{75B15DF3-21ED-6E41-B51C-925362B13EFE}"/>
              </a:ext>
            </a:extLst>
          </p:cNvPr>
          <p:cNvSpPr>
            <a:spLocks noGrp="1"/>
          </p:cNvSpPr>
          <p:nvPr>
            <p:ph type="pic" sz="quarter" idx="11" hasCustomPrompt="1"/>
          </p:nvPr>
        </p:nvSpPr>
        <p:spPr>
          <a:xfrm>
            <a:off x="1436914" y="1438680"/>
            <a:ext cx="9305486" cy="3980134"/>
          </a:xfrm>
          <a:prstGeom prst="rect">
            <a:avLst/>
          </a:prstGeom>
          <a:noFill/>
        </p:spPr>
        <p:txBody>
          <a:bodyPr wrap="square" rIns="288000" anchor="ctr">
            <a:noAutofit/>
          </a:bodyPr>
          <a:lstStyle>
            <a:lvl1pPr algn="r">
              <a:defRPr/>
            </a:lvl1pPr>
          </a:lstStyle>
          <a:p>
            <a:r>
              <a:rPr lang="en-US" dirty="0"/>
              <a:t>Drop photo here to add</a:t>
            </a:r>
            <a:br>
              <a:rPr lang="en-US" dirty="0"/>
            </a:br>
            <a:r>
              <a:rPr lang="en-US" dirty="0"/>
              <a:t>background photo. </a:t>
            </a:r>
          </a:p>
          <a:p>
            <a:r>
              <a:rPr lang="en-US" dirty="0"/>
              <a:t>This layout works best</a:t>
            </a:r>
            <a:br>
              <a:rPr lang="en-US" dirty="0"/>
            </a:br>
            <a:r>
              <a:rPr lang="en-US" dirty="0"/>
              <a:t>with dark photos.</a:t>
            </a:r>
          </a:p>
        </p:txBody>
      </p:sp>
      <p:sp>
        <p:nvSpPr>
          <p:cNvPr id="7" name="Freeform 6">
            <a:extLst>
              <a:ext uri="{FF2B5EF4-FFF2-40B4-BE49-F238E27FC236}">
                <a16:creationId xmlns:a16="http://schemas.microsoft.com/office/drawing/2014/main" id="{7DE443D4-724C-5D4E-9520-760A3A8238B2}"/>
              </a:ext>
            </a:extLst>
          </p:cNvPr>
          <p:cNvSpPr/>
          <p:nvPr userDrawn="1"/>
        </p:nvSpPr>
        <p:spPr>
          <a:xfrm rot="16200000">
            <a:off x="2667001" y="-2667001"/>
            <a:ext cx="6858000" cy="12192002"/>
          </a:xfrm>
          <a:custGeom>
            <a:avLst/>
            <a:gdLst>
              <a:gd name="connsiteX0" fmla="*/ 5418000 w 6858000"/>
              <a:gd name="connsiteY0" fmla="*/ 1440001 h 12192002"/>
              <a:gd name="connsiteX1" fmla="*/ 1440000 w 6858000"/>
              <a:gd name="connsiteY1" fmla="*/ 1440001 h 12192002"/>
              <a:gd name="connsiteX2" fmla="*/ 1440000 w 6858000"/>
              <a:gd name="connsiteY2" fmla="*/ 10752001 h 12192002"/>
              <a:gd name="connsiteX3" fmla="*/ 5418000 w 6858000"/>
              <a:gd name="connsiteY3" fmla="*/ 10752001 h 12192002"/>
              <a:gd name="connsiteX4" fmla="*/ 6858000 w 6858000"/>
              <a:gd name="connsiteY4" fmla="*/ 1 h 12192002"/>
              <a:gd name="connsiteX5" fmla="*/ 6858000 w 6858000"/>
              <a:gd name="connsiteY5" fmla="*/ 1440001 h 12192002"/>
              <a:gd name="connsiteX6" fmla="*/ 6858000 w 6858000"/>
              <a:gd name="connsiteY6" fmla="*/ 1440001 h 12192002"/>
              <a:gd name="connsiteX7" fmla="*/ 6858000 w 6858000"/>
              <a:gd name="connsiteY7" fmla="*/ 10752001 h 12192002"/>
              <a:gd name="connsiteX8" fmla="*/ 6858000 w 6858000"/>
              <a:gd name="connsiteY8" fmla="*/ 10752001 h 12192002"/>
              <a:gd name="connsiteX9" fmla="*/ 6858000 w 6858000"/>
              <a:gd name="connsiteY9" fmla="*/ 12192001 h 12192002"/>
              <a:gd name="connsiteX10" fmla="*/ 6858000 w 6858000"/>
              <a:gd name="connsiteY10" fmla="*/ 12192001 h 12192002"/>
              <a:gd name="connsiteX11" fmla="*/ 6858000 w 6858000"/>
              <a:gd name="connsiteY11" fmla="*/ 12192002 h 12192002"/>
              <a:gd name="connsiteX12" fmla="*/ 5418000 w 6858000"/>
              <a:gd name="connsiteY12" fmla="*/ 12192002 h 12192002"/>
              <a:gd name="connsiteX13" fmla="*/ 5418000 w 6858000"/>
              <a:gd name="connsiteY13" fmla="*/ 12192001 h 12192002"/>
              <a:gd name="connsiteX14" fmla="*/ 1440000 w 6858000"/>
              <a:gd name="connsiteY14" fmla="*/ 12192001 h 12192002"/>
              <a:gd name="connsiteX15" fmla="*/ 1440000 w 6858000"/>
              <a:gd name="connsiteY15" fmla="*/ 12192002 h 12192002"/>
              <a:gd name="connsiteX16" fmla="*/ 0 w 6858000"/>
              <a:gd name="connsiteY16" fmla="*/ 12192002 h 12192002"/>
              <a:gd name="connsiteX17" fmla="*/ 0 w 6858000"/>
              <a:gd name="connsiteY17" fmla="*/ 12192001 h 12192002"/>
              <a:gd name="connsiteX18" fmla="*/ 0 w 6858000"/>
              <a:gd name="connsiteY18" fmla="*/ 10752001 h 12192002"/>
              <a:gd name="connsiteX19" fmla="*/ 0 w 6858000"/>
              <a:gd name="connsiteY19" fmla="*/ 1440001 h 12192002"/>
              <a:gd name="connsiteX20" fmla="*/ 0 w 6858000"/>
              <a:gd name="connsiteY20" fmla="*/ 1 h 12192002"/>
              <a:gd name="connsiteX21" fmla="*/ 0 w 6858000"/>
              <a:gd name="connsiteY21" fmla="*/ 0 h 12192002"/>
              <a:gd name="connsiteX22" fmla="*/ 1440000 w 6858000"/>
              <a:gd name="connsiteY22" fmla="*/ 0 h 12192002"/>
              <a:gd name="connsiteX23" fmla="*/ 1440000 w 6858000"/>
              <a:gd name="connsiteY23" fmla="*/ 1 h 12192002"/>
              <a:gd name="connsiteX24" fmla="*/ 5418000 w 6858000"/>
              <a:gd name="connsiteY24" fmla="*/ 1 h 12192002"/>
              <a:gd name="connsiteX25" fmla="*/ 5418000 w 6858000"/>
              <a:gd name="connsiteY25" fmla="*/ 0 h 12192002"/>
              <a:gd name="connsiteX26" fmla="*/ 6858000 w 6858000"/>
              <a:gd name="connsiteY26" fmla="*/ 0 h 12192002"/>
              <a:gd name="connsiteX27" fmla="*/ 6858000 w 6858000"/>
              <a:gd name="connsiteY27" fmla="*/ 1 h 12192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858000" h="12192002">
                <a:moveTo>
                  <a:pt x="5418000" y="1440001"/>
                </a:moveTo>
                <a:lnTo>
                  <a:pt x="1440000" y="1440001"/>
                </a:lnTo>
                <a:lnTo>
                  <a:pt x="1440000" y="10752001"/>
                </a:lnTo>
                <a:lnTo>
                  <a:pt x="5418000" y="10752001"/>
                </a:lnTo>
                <a:close/>
                <a:moveTo>
                  <a:pt x="6858000" y="1"/>
                </a:moveTo>
                <a:lnTo>
                  <a:pt x="6858000" y="1440001"/>
                </a:lnTo>
                <a:lnTo>
                  <a:pt x="6858000" y="1440001"/>
                </a:lnTo>
                <a:lnTo>
                  <a:pt x="6858000" y="10752001"/>
                </a:lnTo>
                <a:lnTo>
                  <a:pt x="6858000" y="10752001"/>
                </a:lnTo>
                <a:lnTo>
                  <a:pt x="6858000" y="12192001"/>
                </a:lnTo>
                <a:lnTo>
                  <a:pt x="6858000" y="12192001"/>
                </a:lnTo>
                <a:lnTo>
                  <a:pt x="6858000" y="12192002"/>
                </a:lnTo>
                <a:lnTo>
                  <a:pt x="5418000" y="12192002"/>
                </a:lnTo>
                <a:lnTo>
                  <a:pt x="5418000" y="12192001"/>
                </a:lnTo>
                <a:lnTo>
                  <a:pt x="1440000" y="12192001"/>
                </a:lnTo>
                <a:lnTo>
                  <a:pt x="1440000" y="12192002"/>
                </a:lnTo>
                <a:lnTo>
                  <a:pt x="0" y="12192002"/>
                </a:lnTo>
                <a:lnTo>
                  <a:pt x="0" y="12192001"/>
                </a:lnTo>
                <a:lnTo>
                  <a:pt x="0" y="10752001"/>
                </a:lnTo>
                <a:lnTo>
                  <a:pt x="0" y="1440001"/>
                </a:lnTo>
                <a:lnTo>
                  <a:pt x="0" y="1"/>
                </a:lnTo>
                <a:lnTo>
                  <a:pt x="0" y="0"/>
                </a:lnTo>
                <a:lnTo>
                  <a:pt x="1440000" y="0"/>
                </a:lnTo>
                <a:lnTo>
                  <a:pt x="1440000" y="1"/>
                </a:lnTo>
                <a:lnTo>
                  <a:pt x="5418000" y="1"/>
                </a:lnTo>
                <a:lnTo>
                  <a:pt x="5418000" y="0"/>
                </a:lnTo>
                <a:lnTo>
                  <a:pt x="6858000" y="0"/>
                </a:lnTo>
                <a:lnTo>
                  <a:pt x="6858000" y="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 name="Text Placeholder 2">
            <a:extLst>
              <a:ext uri="{FF2B5EF4-FFF2-40B4-BE49-F238E27FC236}">
                <a16:creationId xmlns:a16="http://schemas.microsoft.com/office/drawing/2014/main" id="{3724931A-81CD-7C42-B650-1CE7B7075C55}"/>
              </a:ext>
            </a:extLst>
          </p:cNvPr>
          <p:cNvSpPr>
            <a:spLocks noGrp="1"/>
          </p:cNvSpPr>
          <p:nvPr>
            <p:ph type="body" sz="quarter" idx="12" hasCustomPrompt="1"/>
          </p:nvPr>
        </p:nvSpPr>
        <p:spPr>
          <a:xfrm>
            <a:off x="1440181" y="1439186"/>
            <a:ext cx="9293406" cy="3969427"/>
          </a:xfrm>
          <a:gradFill flip="none" rotWithShape="1">
            <a:gsLst>
              <a:gs pos="41000">
                <a:srgbClr val="000000">
                  <a:alpha val="45000"/>
                </a:srgbClr>
              </a:gs>
              <a:gs pos="12000">
                <a:schemeClr val="tx1">
                  <a:alpha val="55000"/>
                </a:schemeClr>
              </a:gs>
              <a:gs pos="75000">
                <a:schemeClr val="tx1">
                  <a:alpha val="0"/>
                </a:schemeClr>
              </a:gs>
            </a:gsLst>
            <a:lin ang="0" scaled="1"/>
            <a:tileRect/>
          </a:gradFill>
        </p:spPr>
        <p:txBody>
          <a:bodyPr vert="horz" wrap="square" lIns="0" tIns="0" rIns="0" bIns="0" rtlCol="0">
            <a:noAutofit/>
          </a:bodyPr>
          <a:lstStyle>
            <a:lvl1pPr>
              <a:defRPr lang="en-US" dirty="0">
                <a:solidFill>
                  <a:schemeClr val="tx1">
                    <a:alpha val="0"/>
                  </a:schemeClr>
                </a:solidFill>
              </a:defRPr>
            </a:lvl1pPr>
          </a:lstStyle>
          <a:p>
            <a:pPr lvl="0"/>
            <a:r>
              <a:rPr lang="en-US" dirty="0"/>
              <a:t> </a:t>
            </a:r>
          </a:p>
        </p:txBody>
      </p:sp>
      <p:sp>
        <p:nvSpPr>
          <p:cNvPr id="11" name="Text Placeholder 12">
            <a:extLst>
              <a:ext uri="{FF2B5EF4-FFF2-40B4-BE49-F238E27FC236}">
                <a16:creationId xmlns:a16="http://schemas.microsoft.com/office/drawing/2014/main" id="{182C19CA-5429-ED46-80CD-8B93DBDD0825}"/>
              </a:ext>
            </a:extLst>
          </p:cNvPr>
          <p:cNvSpPr>
            <a:spLocks noGrp="1"/>
          </p:cNvSpPr>
          <p:nvPr>
            <p:ph type="body" sz="quarter" idx="10" hasCustomPrompt="1"/>
          </p:nvPr>
        </p:nvSpPr>
        <p:spPr>
          <a:xfrm>
            <a:off x="511175" y="1622515"/>
            <a:ext cx="5136590" cy="3612970"/>
          </a:xfrm>
          <a:noFill/>
          <a:ln>
            <a:noFill/>
          </a:ln>
        </p:spPr>
        <p:txBody>
          <a:bodyPr lIns="0" tIns="0" rIns="0" bIns="0" anchor="ctr">
            <a:noAutofit/>
          </a:bodyPr>
          <a:lstStyle>
            <a:lvl1pPr>
              <a:lnSpc>
                <a:spcPct val="90000"/>
              </a:lnSpc>
              <a:spcBef>
                <a:spcPts val="0"/>
              </a:spcBef>
              <a:defRPr sz="4000" b="1" i="0">
                <a:solidFill>
                  <a:schemeClr val="bg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dirty="0"/>
              <a:t>Click to add text</a:t>
            </a:r>
            <a:br>
              <a:rPr lang="en-US" dirty="0"/>
            </a:br>
            <a:r>
              <a:rPr lang="en-US" dirty="0"/>
              <a:t>to your divider slide</a:t>
            </a:r>
          </a:p>
        </p:txBody>
      </p:sp>
      <p:grpSp>
        <p:nvGrpSpPr>
          <p:cNvPr id="15" name="Group 14">
            <a:extLst>
              <a:ext uri="{FF2B5EF4-FFF2-40B4-BE49-F238E27FC236}">
                <a16:creationId xmlns:a16="http://schemas.microsoft.com/office/drawing/2014/main" id="{3F6FE8D3-5020-FA4A-93A6-A924E6842031}"/>
              </a:ext>
            </a:extLst>
          </p:cNvPr>
          <p:cNvGrpSpPr/>
          <p:nvPr userDrawn="1"/>
        </p:nvGrpSpPr>
        <p:grpSpPr>
          <a:xfrm>
            <a:off x="12087188" y="-254000"/>
            <a:ext cx="2167267" cy="4655178"/>
            <a:chOff x="12087188" y="-254000"/>
            <a:chExt cx="2167267" cy="4655178"/>
          </a:xfrm>
        </p:grpSpPr>
        <p:sp>
          <p:nvSpPr>
            <p:cNvPr id="16" name="Rectangle 15">
              <a:extLst>
                <a:ext uri="{FF2B5EF4-FFF2-40B4-BE49-F238E27FC236}">
                  <a16:creationId xmlns:a16="http://schemas.microsoft.com/office/drawing/2014/main" id="{DEFF0402-B084-3140-9474-17B688567F1A}"/>
                </a:ext>
              </a:extLst>
            </p:cNvPr>
            <p:cNvSpPr/>
            <p:nvPr userDrawn="1"/>
          </p:nvSpPr>
          <p:spPr>
            <a:xfrm>
              <a:off x="12254204" y="199076"/>
              <a:ext cx="2000251" cy="42021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7" name="Rectangle 16">
              <a:extLst>
                <a:ext uri="{FF2B5EF4-FFF2-40B4-BE49-F238E27FC236}">
                  <a16:creationId xmlns:a16="http://schemas.microsoft.com/office/drawing/2014/main" id="{547E5553-42E8-214B-8692-AFA89A60C62C}"/>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4" name="Right Triangle 23">
              <a:extLst>
                <a:ext uri="{FF2B5EF4-FFF2-40B4-BE49-F238E27FC236}">
                  <a16:creationId xmlns:a16="http://schemas.microsoft.com/office/drawing/2014/main" id="{851112D0-A102-B94E-9E6E-F98D4703FFB3}"/>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5" name="TextBox 24">
              <a:extLst>
                <a:ext uri="{FF2B5EF4-FFF2-40B4-BE49-F238E27FC236}">
                  <a16:creationId xmlns:a16="http://schemas.microsoft.com/office/drawing/2014/main" id="{4ECDDC64-EAE4-D244-911F-5B8ED585D270}"/>
                </a:ext>
              </a:extLst>
            </p:cNvPr>
            <p:cNvSpPr txBox="1"/>
            <p:nvPr userDrawn="1"/>
          </p:nvSpPr>
          <p:spPr>
            <a:xfrm>
              <a:off x="12483865" y="-163571"/>
              <a:ext cx="1211790" cy="307777"/>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SLIDE</a:t>
              </a:r>
              <a:r>
                <a:rPr lang="en-US" sz="1400" b="0" i="0" baseline="0" dirty="0">
                  <a:solidFill>
                    <a:schemeClr val="bg1"/>
                  </a:solidFill>
                  <a:latin typeface="IBM Plex Sans Medium" panose="020B0503050203000203" pitchFamily="34" charset="0"/>
                  <a:ea typeface="Roboto" charset="0"/>
                  <a:cs typeface="Roboto" charset="0"/>
                </a:rPr>
                <a:t> TIPS</a:t>
              </a:r>
              <a:endParaRPr lang="en-US" sz="1400" b="0" i="0" dirty="0">
                <a:solidFill>
                  <a:schemeClr val="bg1"/>
                </a:solidFill>
                <a:latin typeface="IBM Plex Sans Medium" panose="020B0503050203000203" pitchFamily="34" charset="0"/>
                <a:ea typeface="Roboto" charset="0"/>
                <a:cs typeface="Roboto" charset="0"/>
              </a:endParaRPr>
            </a:p>
          </p:txBody>
        </p:sp>
        <p:sp>
          <p:nvSpPr>
            <p:cNvPr id="26" name="TextBox 25">
              <a:extLst>
                <a:ext uri="{FF2B5EF4-FFF2-40B4-BE49-F238E27FC236}">
                  <a16:creationId xmlns:a16="http://schemas.microsoft.com/office/drawing/2014/main" id="{F9279FFC-66C3-B042-B96B-BF6CB40B2BD6}"/>
                </a:ext>
              </a:extLst>
            </p:cNvPr>
            <p:cNvSpPr txBox="1"/>
            <p:nvPr userDrawn="1"/>
          </p:nvSpPr>
          <p:spPr>
            <a:xfrm>
              <a:off x="12335975" y="461901"/>
              <a:ext cx="1797275" cy="303492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dirty="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indent="-96838">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cs typeface="Arial" charset="0"/>
                </a:rPr>
                <a:t>If the gradient is too dark for your photo, click the gradient (be sure your cursor is not in the text box). The gradient stops will appear in the right-hand panel. Adjust stops to your preference.</a:t>
              </a:r>
            </a:p>
          </p:txBody>
        </p:sp>
        <p:pic>
          <p:nvPicPr>
            <p:cNvPr id="27" name="Picture 26">
              <a:extLst>
                <a:ext uri="{FF2B5EF4-FFF2-40B4-BE49-F238E27FC236}">
                  <a16:creationId xmlns:a16="http://schemas.microsoft.com/office/drawing/2014/main" id="{9442E593-F1B4-124F-8AC6-A6699C6A6E99}"/>
                </a:ext>
              </a:extLst>
            </p:cNvPr>
            <p:cNvPicPr>
              <a:picLocks noChangeAspect="1"/>
            </p:cNvPicPr>
            <p:nvPr userDrawn="1"/>
          </p:nvPicPr>
          <p:blipFill>
            <a:blip r:embed="rId2"/>
            <a:stretch>
              <a:fillRect/>
            </a:stretch>
          </p:blipFill>
          <p:spPr>
            <a:xfrm>
              <a:off x="12520676" y="3588842"/>
              <a:ext cx="1369060" cy="571228"/>
            </a:xfrm>
            <a:prstGeom prst="rect">
              <a:avLst/>
            </a:prstGeom>
            <a:ln>
              <a:solidFill>
                <a:schemeClr val="accent1"/>
              </a:solidFill>
            </a:ln>
          </p:spPr>
        </p:pic>
      </p:grpSp>
      <p:sp>
        <p:nvSpPr>
          <p:cNvPr id="20" name="Rectangle 19">
            <a:extLst>
              <a:ext uri="{FF2B5EF4-FFF2-40B4-BE49-F238E27FC236}">
                <a16:creationId xmlns:a16="http://schemas.microsoft.com/office/drawing/2014/main" id="{FECB44D9-EE80-9C43-A9E0-9662CA5B261E}"/>
              </a:ext>
            </a:extLst>
          </p:cNvPr>
          <p:cNvSpPr/>
          <p:nvPr userDrawn="1"/>
        </p:nvSpPr>
        <p:spPr>
          <a:xfrm>
            <a:off x="-1722055" y="235581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dirty="0">
                <a:solidFill>
                  <a:schemeClr val="tx1"/>
                </a:solidFill>
                <a:latin typeface="IBM Plex Sans" panose="020B0503050203000203" pitchFamily="34" charset="0"/>
              </a:rPr>
              <a:t>Divider title</a:t>
            </a:r>
          </a:p>
          <a:p>
            <a:pPr algn="r"/>
            <a:r>
              <a:rPr lang="en-US" sz="1100" b="1" i="0" kern="1200" dirty="0">
                <a:solidFill>
                  <a:schemeClr val="tx1"/>
                </a:solidFill>
                <a:latin typeface="IBM Plex Sans SemiBold" panose="020B0503050203000203" pitchFamily="34" charset="0"/>
                <a:ea typeface="+mn-ea"/>
                <a:cs typeface="+mn-cs"/>
              </a:rPr>
              <a:t>6 lines max</a:t>
            </a:r>
          </a:p>
        </p:txBody>
      </p:sp>
      <p:sp>
        <p:nvSpPr>
          <p:cNvPr id="21" name="Freeform 20">
            <a:extLst>
              <a:ext uri="{FF2B5EF4-FFF2-40B4-BE49-F238E27FC236}">
                <a16:creationId xmlns:a16="http://schemas.microsoft.com/office/drawing/2014/main" id="{EF20F1F1-3723-C14E-B0BB-E0F140543767}"/>
              </a:ext>
            </a:extLst>
          </p:cNvPr>
          <p:cNvSpPr/>
          <p:nvPr userDrawn="1"/>
        </p:nvSpPr>
        <p:spPr>
          <a:xfrm flipH="1">
            <a:off x="-330334" y="1527423"/>
            <a:ext cx="106172" cy="3852506"/>
          </a:xfrm>
          <a:custGeom>
            <a:avLst/>
            <a:gdLst>
              <a:gd name="connsiteX0" fmla="*/ 0 w 133564"/>
              <a:gd name="connsiteY0" fmla="*/ 0 h 590764"/>
              <a:gd name="connsiteX1" fmla="*/ 133564 w 133564"/>
              <a:gd name="connsiteY1" fmla="*/ 0 h 590764"/>
              <a:gd name="connsiteX2" fmla="*/ 133564 w 133564"/>
              <a:gd name="connsiteY2" fmla="*/ 590764 h 590764"/>
              <a:gd name="connsiteX3" fmla="*/ 10274 w 133564"/>
              <a:gd name="connsiteY3" fmla="*/ 590764 h 590764"/>
            </a:gdLst>
            <a:ahLst/>
            <a:cxnLst>
              <a:cxn ang="0">
                <a:pos x="connsiteX0" y="connsiteY0"/>
              </a:cxn>
              <a:cxn ang="0">
                <a:pos x="connsiteX1" y="connsiteY1"/>
              </a:cxn>
              <a:cxn ang="0">
                <a:pos x="connsiteX2" y="connsiteY2"/>
              </a:cxn>
              <a:cxn ang="0">
                <a:pos x="connsiteX3" y="connsiteY3"/>
              </a:cxn>
            </a:cxnLst>
            <a:rect l="l" t="t" r="r" b="b"/>
            <a:pathLst>
              <a:path w="133564" h="590764">
                <a:moveTo>
                  <a:pt x="0" y="0"/>
                </a:moveTo>
                <a:lnTo>
                  <a:pt x="133564" y="0"/>
                </a:lnTo>
                <a:lnTo>
                  <a:pt x="133564" y="590764"/>
                </a:lnTo>
                <a:lnTo>
                  <a:pt x="10274" y="59076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lvl="0"/>
            <a:endParaRPr lang="en-US" dirty="0">
              <a:solidFill>
                <a:schemeClr val="tx1"/>
              </a:solidFill>
            </a:endParaRPr>
          </a:p>
        </p:txBody>
      </p:sp>
      <p:grpSp>
        <p:nvGrpSpPr>
          <p:cNvPr id="18" name="Group 17">
            <a:extLst>
              <a:ext uri="{FF2B5EF4-FFF2-40B4-BE49-F238E27FC236}">
                <a16:creationId xmlns:a16="http://schemas.microsoft.com/office/drawing/2014/main" id="{E6771EF3-297D-8D43-A376-6AE328A5FB92}"/>
              </a:ext>
            </a:extLst>
          </p:cNvPr>
          <p:cNvGrpSpPr/>
          <p:nvPr userDrawn="1"/>
        </p:nvGrpSpPr>
        <p:grpSpPr>
          <a:xfrm>
            <a:off x="12192000" y="-947342"/>
            <a:ext cx="2427514" cy="605550"/>
            <a:chOff x="12192000" y="-947342"/>
            <a:chExt cx="2427514" cy="605550"/>
          </a:xfrm>
        </p:grpSpPr>
        <p:sp>
          <p:nvSpPr>
            <p:cNvPr id="19" name="TextBox 18">
              <a:extLst>
                <a:ext uri="{FF2B5EF4-FFF2-40B4-BE49-F238E27FC236}">
                  <a16:creationId xmlns:a16="http://schemas.microsoft.com/office/drawing/2014/main" id="{E37C44F7-FFF6-184B-A502-159F3C31EF31}"/>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dirty="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After removing, click ‘X’ to exit.  </a:t>
              </a:r>
            </a:p>
          </p:txBody>
        </p:sp>
        <p:pic>
          <p:nvPicPr>
            <p:cNvPr id="22" name="Picture 21">
              <a:extLst>
                <a:ext uri="{FF2B5EF4-FFF2-40B4-BE49-F238E27FC236}">
                  <a16:creationId xmlns:a16="http://schemas.microsoft.com/office/drawing/2014/main" id="{AF1D56EC-AC82-8149-A725-DF50B51AE9B6}"/>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sp>
        <p:nvSpPr>
          <p:cNvPr id="23" name="Colour Pillar">
            <a:extLst>
              <a:ext uri="{FF2B5EF4-FFF2-40B4-BE49-F238E27FC236}">
                <a16:creationId xmlns:a16="http://schemas.microsoft.com/office/drawing/2014/main" id="{ACB84B2D-350F-054B-AADF-7A4D914E439E}"/>
              </a:ext>
            </a:extLst>
          </p:cNvPr>
          <p:cNvSpPr/>
          <p:nvPr userDrawn="1"/>
        </p:nvSpPr>
        <p:spPr>
          <a:xfrm>
            <a:off x="10742400" y="1438679"/>
            <a:ext cx="1458416" cy="3969934"/>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202422681"/>
      </p:ext>
    </p:extLst>
  </p:cSld>
  <p:clrMapOvr>
    <a:masterClrMapping/>
  </p:clrMapOvr>
  <p:extLst>
    <p:ext uri="{DCECCB84-F9BA-43D5-87BE-67443E8EF086}">
      <p15:sldGuideLst xmlns:p15="http://schemas.microsoft.com/office/powerpoint/2012/main">
        <p15:guide id="3" pos="316" userDrawn="1">
          <p15:clr>
            <a:srgbClr val="FBAE40"/>
          </p15:clr>
        </p15:guide>
        <p15:guide id="4" pos="6766" userDrawn="1">
          <p15:clr>
            <a:srgbClr val="FBAE40"/>
          </p15:clr>
        </p15:guide>
        <p15:guide id="5" orient="horz" pos="3407"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vider Style 2_Thick">
    <p:spTree>
      <p:nvGrpSpPr>
        <p:cNvPr id="1" name=""/>
        <p:cNvGrpSpPr/>
        <p:nvPr/>
      </p:nvGrpSpPr>
      <p:grpSpPr>
        <a:xfrm>
          <a:off x="0" y="0"/>
          <a:ext cx="0" cy="0"/>
          <a:chOff x="0" y="0"/>
          <a:chExt cx="0" cy="0"/>
        </a:xfrm>
      </p:grpSpPr>
      <p:sp>
        <p:nvSpPr>
          <p:cNvPr id="21" name="Picture Placeholder 20">
            <a:extLst>
              <a:ext uri="{FF2B5EF4-FFF2-40B4-BE49-F238E27FC236}">
                <a16:creationId xmlns:a16="http://schemas.microsoft.com/office/drawing/2014/main" id="{D51DD35D-8795-6E48-9089-530B53B7B853}"/>
              </a:ext>
            </a:extLst>
          </p:cNvPr>
          <p:cNvSpPr>
            <a:spLocks noGrp="1"/>
          </p:cNvSpPr>
          <p:nvPr>
            <p:ph type="pic" sz="quarter" idx="11" hasCustomPrompt="1"/>
          </p:nvPr>
        </p:nvSpPr>
        <p:spPr>
          <a:xfrm>
            <a:off x="0" y="0"/>
            <a:ext cx="12192000" cy="6858000"/>
          </a:xfrm>
          <a:custGeom>
            <a:avLst/>
            <a:gdLst>
              <a:gd name="connsiteX0" fmla="*/ 857729 w 12192000"/>
              <a:gd name="connsiteY0" fmla="*/ 1085850 h 6858000"/>
              <a:gd name="connsiteX1" fmla="*/ 11359044 w 12192000"/>
              <a:gd name="connsiteY1" fmla="*/ 1085850 h 6858000"/>
              <a:gd name="connsiteX2" fmla="*/ 11359044 w 12192000"/>
              <a:gd name="connsiteY2" fmla="*/ 5815013 h 6858000"/>
              <a:gd name="connsiteX3" fmla="*/ 857729 w 12192000"/>
              <a:gd name="connsiteY3" fmla="*/ 5815013 h 6858000"/>
              <a:gd name="connsiteX4" fmla="*/ 500542 w 12192000"/>
              <a:gd name="connsiteY4" fmla="*/ 728663 h 6858000"/>
              <a:gd name="connsiteX5" fmla="*/ 500542 w 12192000"/>
              <a:gd name="connsiteY5" fmla="*/ 6129339 h 6858000"/>
              <a:gd name="connsiteX6" fmla="*/ 500543 w 12192000"/>
              <a:gd name="connsiteY6" fmla="*/ 6129339 h 6858000"/>
              <a:gd name="connsiteX7" fmla="*/ 500543 w 12192000"/>
              <a:gd name="connsiteY7" fmla="*/ 6172200 h 6858000"/>
              <a:gd name="connsiteX8" fmla="*/ 11712576 w 12192000"/>
              <a:gd name="connsiteY8" fmla="*/ 6172200 h 6858000"/>
              <a:gd name="connsiteX9" fmla="*/ 11712576 w 12192000"/>
              <a:gd name="connsiteY9" fmla="*/ 6129340 h 6858000"/>
              <a:gd name="connsiteX10" fmla="*/ 11716230 w 12192000"/>
              <a:gd name="connsiteY10" fmla="*/ 6129340 h 6858000"/>
              <a:gd name="connsiteX11" fmla="*/ 11716230 w 12192000"/>
              <a:gd name="connsiteY11" fmla="*/ 728664 h 6858000"/>
              <a:gd name="connsiteX12" fmla="*/ 11712576 w 12192000"/>
              <a:gd name="connsiteY12" fmla="*/ 728664 h 6858000"/>
              <a:gd name="connsiteX13" fmla="*/ 11712576 w 12192000"/>
              <a:gd name="connsiteY13" fmla="*/ 728663 h 6858000"/>
              <a:gd name="connsiteX14" fmla="*/ 857729 w 12192000"/>
              <a:gd name="connsiteY14" fmla="*/ 728663 h 6858000"/>
              <a:gd name="connsiteX15" fmla="*/ 0 w 12192000"/>
              <a:gd name="connsiteY15" fmla="*/ 0 h 6858000"/>
              <a:gd name="connsiteX16" fmla="*/ 12192000 w 12192000"/>
              <a:gd name="connsiteY16" fmla="*/ 0 h 6858000"/>
              <a:gd name="connsiteX17" fmla="*/ 12192000 w 12192000"/>
              <a:gd name="connsiteY17" fmla="*/ 6858000 h 6858000"/>
              <a:gd name="connsiteX18" fmla="*/ 0 w 12192000"/>
              <a:gd name="connsiteY1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192000" h="6858000">
                <a:moveTo>
                  <a:pt x="857729" y="1085850"/>
                </a:moveTo>
                <a:lnTo>
                  <a:pt x="11359044" y="1085850"/>
                </a:lnTo>
                <a:lnTo>
                  <a:pt x="11359044" y="5815013"/>
                </a:lnTo>
                <a:lnTo>
                  <a:pt x="857729" y="5815013"/>
                </a:lnTo>
                <a:close/>
                <a:moveTo>
                  <a:pt x="500542" y="728663"/>
                </a:moveTo>
                <a:lnTo>
                  <a:pt x="500542" y="6129339"/>
                </a:lnTo>
                <a:lnTo>
                  <a:pt x="500543" y="6129339"/>
                </a:lnTo>
                <a:lnTo>
                  <a:pt x="500543" y="6172200"/>
                </a:lnTo>
                <a:lnTo>
                  <a:pt x="11712576" y="6172200"/>
                </a:lnTo>
                <a:lnTo>
                  <a:pt x="11712576" y="6129340"/>
                </a:lnTo>
                <a:lnTo>
                  <a:pt x="11716230" y="6129340"/>
                </a:lnTo>
                <a:lnTo>
                  <a:pt x="11716230" y="728664"/>
                </a:lnTo>
                <a:lnTo>
                  <a:pt x="11712576" y="728664"/>
                </a:lnTo>
                <a:lnTo>
                  <a:pt x="11712576" y="728663"/>
                </a:lnTo>
                <a:lnTo>
                  <a:pt x="857729" y="728663"/>
                </a:lnTo>
                <a:close/>
                <a:moveTo>
                  <a:pt x="0" y="0"/>
                </a:moveTo>
                <a:lnTo>
                  <a:pt x="12192000" y="0"/>
                </a:lnTo>
                <a:lnTo>
                  <a:pt x="12192000" y="6858000"/>
                </a:lnTo>
                <a:lnTo>
                  <a:pt x="0" y="6858000"/>
                </a:lnTo>
                <a:close/>
              </a:path>
            </a:pathLst>
          </a:custGeom>
          <a:solidFill>
            <a:schemeClr val="bg1"/>
          </a:solidFill>
        </p:spPr>
        <p:txBody>
          <a:bodyPr wrap="square" rIns="1188000" anchor="ctr" anchorCtr="0">
            <a:noAutofit/>
          </a:bodyPr>
          <a:lstStyle>
            <a:lvl1pPr marL="0" marR="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lvl1pPr>
          </a:lstStyle>
          <a:p>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Drop photo here to add</a:t>
            </a:r>
            <a:br>
              <a:rPr lang="en-US" dirty="0"/>
            </a:br>
            <a:r>
              <a:rPr lang="en-US" dirty="0"/>
              <a:t>background photo.</a:t>
            </a:r>
          </a:p>
        </p:txBody>
      </p:sp>
      <p:sp>
        <p:nvSpPr>
          <p:cNvPr id="42" name="Text Placeholder 41">
            <a:extLst>
              <a:ext uri="{FF2B5EF4-FFF2-40B4-BE49-F238E27FC236}">
                <a16:creationId xmlns:a16="http://schemas.microsoft.com/office/drawing/2014/main" id="{90D4015A-9A81-034F-AC64-D2D5054A732A}"/>
              </a:ext>
            </a:extLst>
          </p:cNvPr>
          <p:cNvSpPr>
            <a:spLocks noGrp="1"/>
          </p:cNvSpPr>
          <p:nvPr>
            <p:ph type="body" sz="quarter" idx="12"/>
          </p:nvPr>
        </p:nvSpPr>
        <p:spPr>
          <a:xfrm>
            <a:off x="0" y="0"/>
            <a:ext cx="12192000" cy="6858000"/>
          </a:xfrm>
          <a:custGeom>
            <a:avLst/>
            <a:gdLst>
              <a:gd name="connsiteX0" fmla="*/ 857729 w 12192000"/>
              <a:gd name="connsiteY0" fmla="*/ 1085850 h 6858000"/>
              <a:gd name="connsiteX1" fmla="*/ 11359044 w 12192000"/>
              <a:gd name="connsiteY1" fmla="*/ 1085850 h 6858000"/>
              <a:gd name="connsiteX2" fmla="*/ 11359044 w 12192000"/>
              <a:gd name="connsiteY2" fmla="*/ 5815013 h 6858000"/>
              <a:gd name="connsiteX3" fmla="*/ 857729 w 12192000"/>
              <a:gd name="connsiteY3" fmla="*/ 5815012 h 6858000"/>
              <a:gd name="connsiteX4" fmla="*/ 500542 w 12192000"/>
              <a:gd name="connsiteY4" fmla="*/ 728662 h 6858000"/>
              <a:gd name="connsiteX5" fmla="*/ 500542 w 12192000"/>
              <a:gd name="connsiteY5" fmla="*/ 6129338 h 6858000"/>
              <a:gd name="connsiteX6" fmla="*/ 500543 w 12192000"/>
              <a:gd name="connsiteY6" fmla="*/ 6129338 h 6858000"/>
              <a:gd name="connsiteX7" fmla="*/ 500543 w 12192000"/>
              <a:gd name="connsiteY7" fmla="*/ 6172199 h 6858000"/>
              <a:gd name="connsiteX8" fmla="*/ 11712576 w 12192000"/>
              <a:gd name="connsiteY8" fmla="*/ 6172200 h 6858000"/>
              <a:gd name="connsiteX9" fmla="*/ 11712576 w 12192000"/>
              <a:gd name="connsiteY9" fmla="*/ 6129339 h 6858000"/>
              <a:gd name="connsiteX10" fmla="*/ 11716230 w 12192000"/>
              <a:gd name="connsiteY10" fmla="*/ 6129339 h 6858000"/>
              <a:gd name="connsiteX11" fmla="*/ 11716230 w 12192000"/>
              <a:gd name="connsiteY11" fmla="*/ 728663 h 6858000"/>
              <a:gd name="connsiteX12" fmla="*/ 11712576 w 12192000"/>
              <a:gd name="connsiteY12" fmla="*/ 728663 h 6858000"/>
              <a:gd name="connsiteX13" fmla="*/ 857729 w 12192000"/>
              <a:gd name="connsiteY13" fmla="*/ 728663 h 6858000"/>
              <a:gd name="connsiteX14" fmla="*/ 857729 w 12192000"/>
              <a:gd name="connsiteY14" fmla="*/ 728662 h 6858000"/>
              <a:gd name="connsiteX15" fmla="*/ 0 w 12192000"/>
              <a:gd name="connsiteY15" fmla="*/ 0 h 6858000"/>
              <a:gd name="connsiteX16" fmla="*/ 12192000 w 12192000"/>
              <a:gd name="connsiteY16" fmla="*/ 0 h 6858000"/>
              <a:gd name="connsiteX17" fmla="*/ 12192000 w 12192000"/>
              <a:gd name="connsiteY17" fmla="*/ 6858000 h 6858000"/>
              <a:gd name="connsiteX18" fmla="*/ 0 w 12192000"/>
              <a:gd name="connsiteY1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192000" h="6858000">
                <a:moveTo>
                  <a:pt x="857729" y="1085850"/>
                </a:moveTo>
                <a:lnTo>
                  <a:pt x="11359044" y="1085850"/>
                </a:lnTo>
                <a:lnTo>
                  <a:pt x="11359044" y="5815013"/>
                </a:lnTo>
                <a:lnTo>
                  <a:pt x="857729" y="5815012"/>
                </a:lnTo>
                <a:close/>
                <a:moveTo>
                  <a:pt x="500542" y="728662"/>
                </a:moveTo>
                <a:lnTo>
                  <a:pt x="500542" y="6129338"/>
                </a:lnTo>
                <a:lnTo>
                  <a:pt x="500543" y="6129338"/>
                </a:lnTo>
                <a:lnTo>
                  <a:pt x="500543" y="6172199"/>
                </a:lnTo>
                <a:lnTo>
                  <a:pt x="11712576" y="6172200"/>
                </a:lnTo>
                <a:lnTo>
                  <a:pt x="11712576" y="6129339"/>
                </a:lnTo>
                <a:lnTo>
                  <a:pt x="11716230" y="6129339"/>
                </a:lnTo>
                <a:lnTo>
                  <a:pt x="11716230" y="728663"/>
                </a:lnTo>
                <a:lnTo>
                  <a:pt x="11712576" y="728663"/>
                </a:lnTo>
                <a:lnTo>
                  <a:pt x="857729" y="728663"/>
                </a:lnTo>
                <a:lnTo>
                  <a:pt x="857729" y="728662"/>
                </a:lnTo>
                <a:close/>
                <a:moveTo>
                  <a:pt x="0" y="0"/>
                </a:moveTo>
                <a:lnTo>
                  <a:pt x="12192000" y="0"/>
                </a:lnTo>
                <a:lnTo>
                  <a:pt x="12192000" y="6858000"/>
                </a:lnTo>
                <a:lnTo>
                  <a:pt x="0" y="6858000"/>
                </a:lnTo>
                <a:close/>
              </a:path>
            </a:pathLst>
          </a:custGeom>
          <a:gradFill flip="none" rotWithShape="1">
            <a:gsLst>
              <a:gs pos="41000">
                <a:srgbClr val="000000">
                  <a:alpha val="45000"/>
                </a:srgbClr>
              </a:gs>
              <a:gs pos="12000">
                <a:schemeClr val="tx1">
                  <a:alpha val="55000"/>
                </a:schemeClr>
              </a:gs>
              <a:gs pos="82000">
                <a:schemeClr val="tx1">
                  <a:alpha val="0"/>
                </a:schemeClr>
              </a:gs>
            </a:gsLst>
            <a:lin ang="0" scaled="1"/>
            <a:tileRect/>
          </a:gradFill>
        </p:spPr>
        <p:txBody>
          <a:bodyPr wrap="square">
            <a:noAutofit/>
          </a:bodyPr>
          <a:lstStyle>
            <a:lvl1pPr>
              <a:defRPr>
                <a:solidFill>
                  <a:schemeClr val="tx1">
                    <a:alpha val="0"/>
                  </a:schemeClr>
                </a:solidFill>
              </a:defRPr>
            </a:lvl1pPr>
          </a:lstStyle>
          <a:p>
            <a:pPr lvl="0"/>
            <a:r>
              <a:rPr lang="en-US"/>
              <a:t>Click to edit Master text styles</a:t>
            </a:r>
          </a:p>
        </p:txBody>
      </p:sp>
      <p:sp>
        <p:nvSpPr>
          <p:cNvPr id="11" name="Text Placeholder 12">
            <a:extLst>
              <a:ext uri="{FF2B5EF4-FFF2-40B4-BE49-F238E27FC236}">
                <a16:creationId xmlns:a16="http://schemas.microsoft.com/office/drawing/2014/main" id="{182C19CA-5429-ED46-80CD-8B93DBDD0825}"/>
              </a:ext>
            </a:extLst>
          </p:cNvPr>
          <p:cNvSpPr>
            <a:spLocks noGrp="1"/>
          </p:cNvSpPr>
          <p:nvPr userDrawn="1">
            <p:ph type="body" sz="quarter" idx="10" hasCustomPrompt="1"/>
          </p:nvPr>
        </p:nvSpPr>
        <p:spPr>
          <a:xfrm>
            <a:off x="1228954" y="1453020"/>
            <a:ext cx="6044301" cy="3951962"/>
          </a:xfrm>
          <a:noFill/>
          <a:ln>
            <a:noFill/>
          </a:ln>
        </p:spPr>
        <p:txBody>
          <a:bodyPr wrap="square" lIns="0" tIns="360000" rIns="180000" bIns="0" anchor="ctr">
            <a:noAutofit/>
          </a:bodyPr>
          <a:lstStyle>
            <a:lvl1pPr algn="l">
              <a:lnSpc>
                <a:spcPct val="90000"/>
              </a:lnSpc>
              <a:spcBef>
                <a:spcPts val="0"/>
              </a:spcBef>
              <a:defRPr sz="4800" b="1" i="0" baseline="0">
                <a:solidFill>
                  <a:schemeClr val="bg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dirty="0"/>
              <a:t>Click to add text</a:t>
            </a:r>
            <a:br>
              <a:rPr lang="en-US" dirty="0"/>
            </a:br>
            <a:r>
              <a:rPr lang="en-US" dirty="0"/>
              <a:t>to your divider slide</a:t>
            </a:r>
          </a:p>
        </p:txBody>
      </p:sp>
      <p:sp>
        <p:nvSpPr>
          <p:cNvPr id="43" name="Freeform 42">
            <a:extLst>
              <a:ext uri="{FF2B5EF4-FFF2-40B4-BE49-F238E27FC236}">
                <a16:creationId xmlns:a16="http://schemas.microsoft.com/office/drawing/2014/main" id="{84B4DA2E-2D00-194E-8177-1800958BB9EF}"/>
              </a:ext>
            </a:extLst>
          </p:cNvPr>
          <p:cNvSpPr/>
          <p:nvPr userDrawn="1"/>
        </p:nvSpPr>
        <p:spPr>
          <a:xfrm rot="5400000">
            <a:off x="3386617" y="-2157413"/>
            <a:ext cx="5443538" cy="11215688"/>
          </a:xfrm>
          <a:custGeom>
            <a:avLst/>
            <a:gdLst>
              <a:gd name="connsiteX0" fmla="*/ 357188 w 5443538"/>
              <a:gd name="connsiteY0" fmla="*/ 10858501 h 11215688"/>
              <a:gd name="connsiteX1" fmla="*/ 5086350 w 5443538"/>
              <a:gd name="connsiteY1" fmla="*/ 10858501 h 11215688"/>
              <a:gd name="connsiteX2" fmla="*/ 5086351 w 5443538"/>
              <a:gd name="connsiteY2" fmla="*/ 357186 h 11215688"/>
              <a:gd name="connsiteX3" fmla="*/ 357188 w 5443538"/>
              <a:gd name="connsiteY3" fmla="*/ 357186 h 11215688"/>
              <a:gd name="connsiteX4" fmla="*/ 0 w 5443538"/>
              <a:gd name="connsiteY4" fmla="*/ 11215688 h 11215688"/>
              <a:gd name="connsiteX5" fmla="*/ 0 w 5443538"/>
              <a:gd name="connsiteY5" fmla="*/ 10858501 h 11215688"/>
              <a:gd name="connsiteX6" fmla="*/ 1 w 5443538"/>
              <a:gd name="connsiteY6" fmla="*/ 10858501 h 11215688"/>
              <a:gd name="connsiteX7" fmla="*/ 1 w 5443538"/>
              <a:gd name="connsiteY7" fmla="*/ 3654 h 11215688"/>
              <a:gd name="connsiteX8" fmla="*/ 1 w 5443538"/>
              <a:gd name="connsiteY8" fmla="*/ 3654 h 11215688"/>
              <a:gd name="connsiteX9" fmla="*/ 1 w 5443538"/>
              <a:gd name="connsiteY9" fmla="*/ 0 h 11215688"/>
              <a:gd name="connsiteX10" fmla="*/ 5400677 w 5443538"/>
              <a:gd name="connsiteY10" fmla="*/ 0 h 11215688"/>
              <a:gd name="connsiteX11" fmla="*/ 5400677 w 5443538"/>
              <a:gd name="connsiteY11" fmla="*/ 3654 h 11215688"/>
              <a:gd name="connsiteX12" fmla="*/ 5443538 w 5443538"/>
              <a:gd name="connsiteY12" fmla="*/ 3654 h 11215688"/>
              <a:gd name="connsiteX13" fmla="*/ 5443537 w 5443538"/>
              <a:gd name="connsiteY13" fmla="*/ 11215687 h 11215688"/>
              <a:gd name="connsiteX14" fmla="*/ 5400676 w 5443538"/>
              <a:gd name="connsiteY14" fmla="*/ 11215687 h 11215688"/>
              <a:gd name="connsiteX15" fmla="*/ 5400676 w 5443538"/>
              <a:gd name="connsiteY15" fmla="*/ 11215688 h 11215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443538" h="11215688">
                <a:moveTo>
                  <a:pt x="357188" y="10858501"/>
                </a:moveTo>
                <a:lnTo>
                  <a:pt x="5086350" y="10858501"/>
                </a:lnTo>
                <a:lnTo>
                  <a:pt x="5086351" y="357186"/>
                </a:lnTo>
                <a:lnTo>
                  <a:pt x="357188" y="357186"/>
                </a:lnTo>
                <a:close/>
                <a:moveTo>
                  <a:pt x="0" y="11215688"/>
                </a:moveTo>
                <a:lnTo>
                  <a:pt x="0" y="10858501"/>
                </a:lnTo>
                <a:lnTo>
                  <a:pt x="1" y="10858501"/>
                </a:lnTo>
                <a:lnTo>
                  <a:pt x="1" y="3654"/>
                </a:lnTo>
                <a:lnTo>
                  <a:pt x="1" y="3654"/>
                </a:lnTo>
                <a:lnTo>
                  <a:pt x="1" y="0"/>
                </a:lnTo>
                <a:lnTo>
                  <a:pt x="5400677" y="0"/>
                </a:lnTo>
                <a:lnTo>
                  <a:pt x="5400677" y="3654"/>
                </a:lnTo>
                <a:lnTo>
                  <a:pt x="5443538" y="3654"/>
                </a:lnTo>
                <a:lnTo>
                  <a:pt x="5443537" y="11215687"/>
                </a:lnTo>
                <a:lnTo>
                  <a:pt x="5400676" y="11215687"/>
                </a:lnTo>
                <a:lnTo>
                  <a:pt x="5400676" y="11215688"/>
                </a:lnTo>
                <a:close/>
              </a:path>
            </a:pathLst>
          </a:cu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nvGrpSpPr>
          <p:cNvPr id="24" name="Group 23">
            <a:extLst>
              <a:ext uri="{FF2B5EF4-FFF2-40B4-BE49-F238E27FC236}">
                <a16:creationId xmlns:a16="http://schemas.microsoft.com/office/drawing/2014/main" id="{D645C9CA-D96A-1849-B7FE-BD95C3C81402}"/>
              </a:ext>
            </a:extLst>
          </p:cNvPr>
          <p:cNvGrpSpPr/>
          <p:nvPr userDrawn="1"/>
        </p:nvGrpSpPr>
        <p:grpSpPr>
          <a:xfrm>
            <a:off x="12087188" y="-254000"/>
            <a:ext cx="2167267" cy="4655178"/>
            <a:chOff x="12087188" y="-254000"/>
            <a:chExt cx="2167267" cy="4655178"/>
          </a:xfrm>
        </p:grpSpPr>
        <p:sp>
          <p:nvSpPr>
            <p:cNvPr id="25" name="Rectangle 24">
              <a:extLst>
                <a:ext uri="{FF2B5EF4-FFF2-40B4-BE49-F238E27FC236}">
                  <a16:creationId xmlns:a16="http://schemas.microsoft.com/office/drawing/2014/main" id="{DF11E215-87B6-984C-8BFD-4FCD677A158A}"/>
                </a:ext>
              </a:extLst>
            </p:cNvPr>
            <p:cNvSpPr/>
            <p:nvPr userDrawn="1"/>
          </p:nvSpPr>
          <p:spPr>
            <a:xfrm>
              <a:off x="12254204" y="199076"/>
              <a:ext cx="2000251" cy="42021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6" name="Rectangle 25">
              <a:extLst>
                <a:ext uri="{FF2B5EF4-FFF2-40B4-BE49-F238E27FC236}">
                  <a16:creationId xmlns:a16="http://schemas.microsoft.com/office/drawing/2014/main" id="{0CF8C5AC-89CA-C846-9CED-D11C62FE8E1E}"/>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7" name="Right Triangle 26">
              <a:extLst>
                <a:ext uri="{FF2B5EF4-FFF2-40B4-BE49-F238E27FC236}">
                  <a16:creationId xmlns:a16="http://schemas.microsoft.com/office/drawing/2014/main" id="{552457E2-D461-BA4B-A211-40B35D8B8CC5}"/>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8" name="TextBox 27">
              <a:extLst>
                <a:ext uri="{FF2B5EF4-FFF2-40B4-BE49-F238E27FC236}">
                  <a16:creationId xmlns:a16="http://schemas.microsoft.com/office/drawing/2014/main" id="{AD80C2DD-052A-2F4F-A501-1FE2CF95DD7E}"/>
                </a:ext>
              </a:extLst>
            </p:cNvPr>
            <p:cNvSpPr txBox="1"/>
            <p:nvPr userDrawn="1"/>
          </p:nvSpPr>
          <p:spPr>
            <a:xfrm>
              <a:off x="12483865" y="-163571"/>
              <a:ext cx="1211790" cy="307777"/>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SLIDE</a:t>
              </a:r>
              <a:r>
                <a:rPr lang="en-US" sz="1400" b="0" i="0" baseline="0" dirty="0">
                  <a:solidFill>
                    <a:schemeClr val="bg1"/>
                  </a:solidFill>
                  <a:latin typeface="IBM Plex Sans Medium" panose="020B0503050203000203" pitchFamily="34" charset="0"/>
                  <a:ea typeface="Roboto" charset="0"/>
                  <a:cs typeface="Roboto" charset="0"/>
                </a:rPr>
                <a:t> TIPS</a:t>
              </a:r>
              <a:endParaRPr lang="en-US" sz="1400" b="0" i="0" dirty="0">
                <a:solidFill>
                  <a:schemeClr val="bg1"/>
                </a:solidFill>
                <a:latin typeface="IBM Plex Sans Medium" panose="020B0503050203000203" pitchFamily="34" charset="0"/>
                <a:ea typeface="Roboto" charset="0"/>
                <a:cs typeface="Roboto" charset="0"/>
              </a:endParaRPr>
            </a:p>
          </p:txBody>
        </p:sp>
        <p:sp>
          <p:nvSpPr>
            <p:cNvPr id="29" name="TextBox 28">
              <a:extLst>
                <a:ext uri="{FF2B5EF4-FFF2-40B4-BE49-F238E27FC236}">
                  <a16:creationId xmlns:a16="http://schemas.microsoft.com/office/drawing/2014/main" id="{AE2240F4-AA30-CA45-BAF5-6F2E199D5CDA}"/>
                </a:ext>
              </a:extLst>
            </p:cNvPr>
            <p:cNvSpPr txBox="1"/>
            <p:nvPr userDrawn="1"/>
          </p:nvSpPr>
          <p:spPr>
            <a:xfrm>
              <a:off x="12335975" y="461901"/>
              <a:ext cx="1797275" cy="303492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dirty="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indent="-96838">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cs typeface="Arial" charset="0"/>
                </a:rPr>
                <a:t>If the gradient is too dark for your photo, click the gradient (be sure your cursor is not in the text box). The gradient stops will appear in the right-hand panel. Adjust stops to your preference.</a:t>
              </a:r>
            </a:p>
          </p:txBody>
        </p:sp>
        <p:pic>
          <p:nvPicPr>
            <p:cNvPr id="30" name="Picture 29">
              <a:extLst>
                <a:ext uri="{FF2B5EF4-FFF2-40B4-BE49-F238E27FC236}">
                  <a16:creationId xmlns:a16="http://schemas.microsoft.com/office/drawing/2014/main" id="{7CEBAD05-0A27-F141-8F86-F6E424563036}"/>
                </a:ext>
              </a:extLst>
            </p:cNvPr>
            <p:cNvPicPr>
              <a:picLocks noChangeAspect="1"/>
            </p:cNvPicPr>
            <p:nvPr userDrawn="1"/>
          </p:nvPicPr>
          <p:blipFill>
            <a:blip r:embed="rId2"/>
            <a:stretch>
              <a:fillRect/>
            </a:stretch>
          </p:blipFill>
          <p:spPr>
            <a:xfrm>
              <a:off x="12520676" y="3588842"/>
              <a:ext cx="1369060" cy="571228"/>
            </a:xfrm>
            <a:prstGeom prst="rect">
              <a:avLst/>
            </a:prstGeom>
            <a:ln>
              <a:solidFill>
                <a:schemeClr val="accent1"/>
              </a:solidFill>
            </a:ln>
          </p:spPr>
        </p:pic>
      </p:grpSp>
      <p:grpSp>
        <p:nvGrpSpPr>
          <p:cNvPr id="31" name="Group 30">
            <a:extLst>
              <a:ext uri="{FF2B5EF4-FFF2-40B4-BE49-F238E27FC236}">
                <a16:creationId xmlns:a16="http://schemas.microsoft.com/office/drawing/2014/main" id="{EFF65664-0508-004A-B25A-16A5C8EB84F3}"/>
              </a:ext>
            </a:extLst>
          </p:cNvPr>
          <p:cNvGrpSpPr/>
          <p:nvPr userDrawn="1"/>
        </p:nvGrpSpPr>
        <p:grpSpPr>
          <a:xfrm>
            <a:off x="12192000" y="-947342"/>
            <a:ext cx="2427514" cy="605550"/>
            <a:chOff x="12192000" y="-947342"/>
            <a:chExt cx="2427514" cy="605550"/>
          </a:xfrm>
        </p:grpSpPr>
        <p:sp>
          <p:nvSpPr>
            <p:cNvPr id="32" name="TextBox 31">
              <a:extLst>
                <a:ext uri="{FF2B5EF4-FFF2-40B4-BE49-F238E27FC236}">
                  <a16:creationId xmlns:a16="http://schemas.microsoft.com/office/drawing/2014/main" id="{815D9F76-FD2A-324F-B420-284508869BE6}"/>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dirty="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After removing, click ‘X’ to exit.  </a:t>
              </a:r>
            </a:p>
          </p:txBody>
        </p:sp>
        <p:pic>
          <p:nvPicPr>
            <p:cNvPr id="33" name="Picture 32">
              <a:extLst>
                <a:ext uri="{FF2B5EF4-FFF2-40B4-BE49-F238E27FC236}">
                  <a16:creationId xmlns:a16="http://schemas.microsoft.com/office/drawing/2014/main" id="{996F0F22-650E-2047-8A1C-BD89AB85ED8C}"/>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sp>
        <p:nvSpPr>
          <p:cNvPr id="34" name="Rectangle 33">
            <a:extLst>
              <a:ext uri="{FF2B5EF4-FFF2-40B4-BE49-F238E27FC236}">
                <a16:creationId xmlns:a16="http://schemas.microsoft.com/office/drawing/2014/main" id="{47DF64ED-82FC-284E-AD88-58763D6CE8C5}"/>
              </a:ext>
            </a:extLst>
          </p:cNvPr>
          <p:cNvSpPr/>
          <p:nvPr userDrawn="1"/>
        </p:nvSpPr>
        <p:spPr>
          <a:xfrm>
            <a:off x="-1722055" y="235581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dirty="0">
                <a:solidFill>
                  <a:schemeClr val="tx1"/>
                </a:solidFill>
                <a:latin typeface="IBM Plex Sans" panose="020B0503050203000203" pitchFamily="34" charset="0"/>
              </a:rPr>
              <a:t>Divider title</a:t>
            </a:r>
          </a:p>
          <a:p>
            <a:pPr algn="r"/>
            <a:r>
              <a:rPr lang="en-US" sz="1100" b="1" i="0" kern="1200" dirty="0">
                <a:solidFill>
                  <a:schemeClr val="tx1"/>
                </a:solidFill>
                <a:latin typeface="IBM Plex Sans SemiBold" panose="020B0503050203000203" pitchFamily="34" charset="0"/>
                <a:ea typeface="+mn-ea"/>
                <a:cs typeface="+mn-cs"/>
              </a:rPr>
              <a:t>6 lines max</a:t>
            </a:r>
          </a:p>
        </p:txBody>
      </p:sp>
      <p:sp>
        <p:nvSpPr>
          <p:cNvPr id="35" name="Freeform 34">
            <a:extLst>
              <a:ext uri="{FF2B5EF4-FFF2-40B4-BE49-F238E27FC236}">
                <a16:creationId xmlns:a16="http://schemas.microsoft.com/office/drawing/2014/main" id="{F98B3B5D-27E9-BA4B-86BF-A337246C67CE}"/>
              </a:ext>
            </a:extLst>
          </p:cNvPr>
          <p:cNvSpPr/>
          <p:nvPr userDrawn="1"/>
        </p:nvSpPr>
        <p:spPr>
          <a:xfrm flipH="1">
            <a:off x="-330334" y="1527423"/>
            <a:ext cx="106172" cy="3852506"/>
          </a:xfrm>
          <a:custGeom>
            <a:avLst/>
            <a:gdLst>
              <a:gd name="connsiteX0" fmla="*/ 0 w 133564"/>
              <a:gd name="connsiteY0" fmla="*/ 0 h 590764"/>
              <a:gd name="connsiteX1" fmla="*/ 133564 w 133564"/>
              <a:gd name="connsiteY1" fmla="*/ 0 h 590764"/>
              <a:gd name="connsiteX2" fmla="*/ 133564 w 133564"/>
              <a:gd name="connsiteY2" fmla="*/ 590764 h 590764"/>
              <a:gd name="connsiteX3" fmla="*/ 10274 w 133564"/>
              <a:gd name="connsiteY3" fmla="*/ 590764 h 590764"/>
            </a:gdLst>
            <a:ahLst/>
            <a:cxnLst>
              <a:cxn ang="0">
                <a:pos x="connsiteX0" y="connsiteY0"/>
              </a:cxn>
              <a:cxn ang="0">
                <a:pos x="connsiteX1" y="connsiteY1"/>
              </a:cxn>
              <a:cxn ang="0">
                <a:pos x="connsiteX2" y="connsiteY2"/>
              </a:cxn>
              <a:cxn ang="0">
                <a:pos x="connsiteX3" y="connsiteY3"/>
              </a:cxn>
            </a:cxnLst>
            <a:rect l="l" t="t" r="r" b="b"/>
            <a:pathLst>
              <a:path w="133564" h="590764">
                <a:moveTo>
                  <a:pt x="0" y="0"/>
                </a:moveTo>
                <a:lnTo>
                  <a:pt x="133564" y="0"/>
                </a:lnTo>
                <a:lnTo>
                  <a:pt x="133564" y="590764"/>
                </a:lnTo>
                <a:lnTo>
                  <a:pt x="10274" y="59076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lvl="0"/>
            <a:endParaRPr lang="en-US" dirty="0">
              <a:solidFill>
                <a:schemeClr val="tx1"/>
              </a:solidFill>
            </a:endParaRPr>
          </a:p>
        </p:txBody>
      </p:sp>
      <p:sp>
        <p:nvSpPr>
          <p:cNvPr id="18" name="Colour Pillar">
            <a:extLst>
              <a:ext uri="{FF2B5EF4-FFF2-40B4-BE49-F238E27FC236}">
                <a16:creationId xmlns:a16="http://schemas.microsoft.com/office/drawing/2014/main" id="{5C530E51-255E-5F41-B4C5-62011B43DD1E}"/>
              </a:ext>
            </a:extLst>
          </p:cNvPr>
          <p:cNvSpPr/>
          <p:nvPr userDrawn="1"/>
        </p:nvSpPr>
        <p:spPr>
          <a:xfrm>
            <a:off x="11347200" y="1090800"/>
            <a:ext cx="374400" cy="47196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88886872"/>
      </p:ext>
    </p:extLst>
  </p:cSld>
  <p:clrMapOvr>
    <a:masterClrMapping/>
  </p:clrMapOvr>
  <p:extLst>
    <p:ext uri="{DCECCB84-F9BA-43D5-87BE-67443E8EF086}">
      <p15:sldGuideLst xmlns:p15="http://schemas.microsoft.com/office/powerpoint/2012/main">
        <p15:guide id="3" pos="778">
          <p15:clr>
            <a:srgbClr val="FBAE40"/>
          </p15:clr>
        </p15:guide>
        <p15:guide id="4" orient="horz" pos="3884">
          <p15:clr>
            <a:srgbClr val="FBAE40"/>
          </p15:clr>
        </p15:guide>
        <p15:guide id="5" pos="7378">
          <p15:clr>
            <a:srgbClr val="FBAE40"/>
          </p15:clr>
        </p15:guide>
        <p15:guide id="6" orient="horz" pos="459">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vider Style 2_Thin">
    <p:spTree>
      <p:nvGrpSpPr>
        <p:cNvPr id="1" name=""/>
        <p:cNvGrpSpPr/>
        <p:nvPr/>
      </p:nvGrpSpPr>
      <p:grpSpPr>
        <a:xfrm>
          <a:off x="0" y="0"/>
          <a:ext cx="0" cy="0"/>
          <a:chOff x="0" y="0"/>
          <a:chExt cx="0" cy="0"/>
        </a:xfrm>
      </p:grpSpPr>
      <p:sp>
        <p:nvSpPr>
          <p:cNvPr id="33" name="Picture Placeholder 32">
            <a:extLst>
              <a:ext uri="{FF2B5EF4-FFF2-40B4-BE49-F238E27FC236}">
                <a16:creationId xmlns:a16="http://schemas.microsoft.com/office/drawing/2014/main" id="{FACCA2D9-CDD7-A74F-9151-CF6D728F3E9E}"/>
              </a:ext>
            </a:extLst>
          </p:cNvPr>
          <p:cNvSpPr>
            <a:spLocks noGrp="1"/>
          </p:cNvSpPr>
          <p:nvPr>
            <p:ph type="pic" sz="quarter" idx="11" hasCustomPrompt="1"/>
          </p:nvPr>
        </p:nvSpPr>
        <p:spPr>
          <a:xfrm>
            <a:off x="0" y="0"/>
            <a:ext cx="12192000" cy="6858000"/>
          </a:xfrm>
          <a:custGeom>
            <a:avLst/>
            <a:gdLst>
              <a:gd name="connsiteX0" fmla="*/ 664511 w 12192000"/>
              <a:gd name="connsiteY0" fmla="*/ 887497 h 6858000"/>
              <a:gd name="connsiteX1" fmla="*/ 11527491 w 12192000"/>
              <a:gd name="connsiteY1" fmla="*/ 887497 h 6858000"/>
              <a:gd name="connsiteX2" fmla="*/ 11527491 w 12192000"/>
              <a:gd name="connsiteY2" fmla="*/ 5967543 h 6858000"/>
              <a:gd name="connsiteX3" fmla="*/ 664511 w 12192000"/>
              <a:gd name="connsiteY3" fmla="*/ 5967543 h 6858000"/>
              <a:gd name="connsiteX4" fmla="*/ 484509 w 12192000"/>
              <a:gd name="connsiteY4" fmla="*/ 707497 h 6858000"/>
              <a:gd name="connsiteX5" fmla="*/ 484509 w 12192000"/>
              <a:gd name="connsiteY5" fmla="*/ 887497 h 6858000"/>
              <a:gd name="connsiteX6" fmla="*/ 484510 w 12192000"/>
              <a:gd name="connsiteY6" fmla="*/ 887497 h 6858000"/>
              <a:gd name="connsiteX7" fmla="*/ 484510 w 12192000"/>
              <a:gd name="connsiteY7" fmla="*/ 5967543 h 6858000"/>
              <a:gd name="connsiteX8" fmla="*/ 484509 w 12192000"/>
              <a:gd name="connsiteY8" fmla="*/ 5967543 h 6858000"/>
              <a:gd name="connsiteX9" fmla="*/ 484509 w 12192000"/>
              <a:gd name="connsiteY9" fmla="*/ 6147543 h 6858000"/>
              <a:gd name="connsiteX10" fmla="*/ 484510 w 12192000"/>
              <a:gd name="connsiteY10" fmla="*/ 6147543 h 6858000"/>
              <a:gd name="connsiteX11" fmla="*/ 484510 w 12192000"/>
              <a:gd name="connsiteY11" fmla="*/ 6150504 h 6858000"/>
              <a:gd name="connsiteX12" fmla="*/ 664511 w 12192000"/>
              <a:gd name="connsiteY12" fmla="*/ 6150504 h 6858000"/>
              <a:gd name="connsiteX13" fmla="*/ 664511 w 12192000"/>
              <a:gd name="connsiteY13" fmla="*/ 6147543 h 6858000"/>
              <a:gd name="connsiteX14" fmla="*/ 11527491 w 12192000"/>
              <a:gd name="connsiteY14" fmla="*/ 6147543 h 6858000"/>
              <a:gd name="connsiteX15" fmla="*/ 11527491 w 12192000"/>
              <a:gd name="connsiteY15" fmla="*/ 6150504 h 6858000"/>
              <a:gd name="connsiteX16" fmla="*/ 11707491 w 12192000"/>
              <a:gd name="connsiteY16" fmla="*/ 6150504 h 6858000"/>
              <a:gd name="connsiteX17" fmla="*/ 11707491 w 12192000"/>
              <a:gd name="connsiteY17" fmla="*/ 6147543 h 6858000"/>
              <a:gd name="connsiteX18" fmla="*/ 11707491 w 12192000"/>
              <a:gd name="connsiteY18" fmla="*/ 5967543 h 6858000"/>
              <a:gd name="connsiteX19" fmla="*/ 11707491 w 12192000"/>
              <a:gd name="connsiteY19" fmla="*/ 887497 h 6858000"/>
              <a:gd name="connsiteX20" fmla="*/ 11707491 w 12192000"/>
              <a:gd name="connsiteY20" fmla="*/ 734964 h 6858000"/>
              <a:gd name="connsiteX21" fmla="*/ 11707491 w 12192000"/>
              <a:gd name="connsiteY21" fmla="*/ 707497 h 6858000"/>
              <a:gd name="connsiteX22" fmla="*/ 0 w 12192000"/>
              <a:gd name="connsiteY22" fmla="*/ 0 h 6858000"/>
              <a:gd name="connsiteX23" fmla="*/ 12192000 w 12192000"/>
              <a:gd name="connsiteY23" fmla="*/ 0 h 6858000"/>
              <a:gd name="connsiteX24" fmla="*/ 12192000 w 12192000"/>
              <a:gd name="connsiteY24" fmla="*/ 6858000 h 6858000"/>
              <a:gd name="connsiteX25" fmla="*/ 0 w 12192000"/>
              <a:gd name="connsiteY2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192000" h="6858000">
                <a:moveTo>
                  <a:pt x="664511" y="887497"/>
                </a:moveTo>
                <a:lnTo>
                  <a:pt x="11527491" y="887497"/>
                </a:lnTo>
                <a:lnTo>
                  <a:pt x="11527491" y="5967543"/>
                </a:lnTo>
                <a:lnTo>
                  <a:pt x="664511" y="5967543"/>
                </a:lnTo>
                <a:close/>
                <a:moveTo>
                  <a:pt x="484509" y="707497"/>
                </a:moveTo>
                <a:lnTo>
                  <a:pt x="484509" y="887497"/>
                </a:lnTo>
                <a:lnTo>
                  <a:pt x="484510" y="887497"/>
                </a:lnTo>
                <a:lnTo>
                  <a:pt x="484510" y="5967543"/>
                </a:lnTo>
                <a:lnTo>
                  <a:pt x="484509" y="5967543"/>
                </a:lnTo>
                <a:lnTo>
                  <a:pt x="484509" y="6147543"/>
                </a:lnTo>
                <a:lnTo>
                  <a:pt x="484510" y="6147543"/>
                </a:lnTo>
                <a:lnTo>
                  <a:pt x="484510" y="6150504"/>
                </a:lnTo>
                <a:lnTo>
                  <a:pt x="664511" y="6150504"/>
                </a:lnTo>
                <a:lnTo>
                  <a:pt x="664511" y="6147543"/>
                </a:lnTo>
                <a:lnTo>
                  <a:pt x="11527491" y="6147543"/>
                </a:lnTo>
                <a:lnTo>
                  <a:pt x="11527491" y="6150504"/>
                </a:lnTo>
                <a:lnTo>
                  <a:pt x="11707491" y="6150504"/>
                </a:lnTo>
                <a:lnTo>
                  <a:pt x="11707491" y="6147543"/>
                </a:lnTo>
                <a:lnTo>
                  <a:pt x="11707491" y="5967543"/>
                </a:lnTo>
                <a:lnTo>
                  <a:pt x="11707491" y="887497"/>
                </a:lnTo>
                <a:lnTo>
                  <a:pt x="11707491" y="734964"/>
                </a:lnTo>
                <a:lnTo>
                  <a:pt x="11707491" y="707497"/>
                </a:lnTo>
                <a:close/>
                <a:moveTo>
                  <a:pt x="0" y="0"/>
                </a:moveTo>
                <a:lnTo>
                  <a:pt x="12192000" y="0"/>
                </a:lnTo>
                <a:lnTo>
                  <a:pt x="12192000" y="6858000"/>
                </a:lnTo>
                <a:lnTo>
                  <a:pt x="0" y="6858000"/>
                </a:lnTo>
                <a:close/>
              </a:path>
            </a:pathLst>
          </a:custGeom>
          <a:solidFill>
            <a:schemeClr val="bg1"/>
          </a:solidFill>
        </p:spPr>
        <p:txBody>
          <a:bodyPr wrap="square" rIns="1188000" anchor="ctr" anchorCtr="0">
            <a:noAutofit/>
          </a:bodyPr>
          <a:lstStyle>
            <a:lvl1pPr marL="0" marR="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lvl1pPr>
          </a:lstStyle>
          <a:p>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Drop photo here to add</a:t>
            </a:r>
            <a:br>
              <a:rPr lang="en-US" dirty="0"/>
            </a:br>
            <a:r>
              <a:rPr lang="en-US" dirty="0"/>
              <a:t>background photo.</a:t>
            </a:r>
          </a:p>
        </p:txBody>
      </p:sp>
      <p:sp>
        <p:nvSpPr>
          <p:cNvPr id="32" name="Text Placeholder 31">
            <a:extLst>
              <a:ext uri="{FF2B5EF4-FFF2-40B4-BE49-F238E27FC236}">
                <a16:creationId xmlns:a16="http://schemas.microsoft.com/office/drawing/2014/main" id="{39316D4C-C12B-3449-B9EE-F7CCDFBAA4FA}"/>
              </a:ext>
            </a:extLst>
          </p:cNvPr>
          <p:cNvSpPr>
            <a:spLocks noGrp="1"/>
          </p:cNvSpPr>
          <p:nvPr>
            <p:ph type="body" sz="quarter" idx="12"/>
          </p:nvPr>
        </p:nvSpPr>
        <p:spPr>
          <a:xfrm>
            <a:off x="0" y="0"/>
            <a:ext cx="12192000" cy="6858000"/>
          </a:xfrm>
          <a:custGeom>
            <a:avLst/>
            <a:gdLst>
              <a:gd name="connsiteX0" fmla="*/ 664511 w 12192000"/>
              <a:gd name="connsiteY0" fmla="*/ 887497 h 6858000"/>
              <a:gd name="connsiteX1" fmla="*/ 11527491 w 12192000"/>
              <a:gd name="connsiteY1" fmla="*/ 887497 h 6858000"/>
              <a:gd name="connsiteX2" fmla="*/ 11527491 w 12192000"/>
              <a:gd name="connsiteY2" fmla="*/ 5967543 h 6858000"/>
              <a:gd name="connsiteX3" fmla="*/ 664511 w 12192000"/>
              <a:gd name="connsiteY3" fmla="*/ 5967543 h 6858000"/>
              <a:gd name="connsiteX4" fmla="*/ 484509 w 12192000"/>
              <a:gd name="connsiteY4" fmla="*/ 707497 h 6858000"/>
              <a:gd name="connsiteX5" fmla="*/ 484509 w 12192000"/>
              <a:gd name="connsiteY5" fmla="*/ 887497 h 6858000"/>
              <a:gd name="connsiteX6" fmla="*/ 484510 w 12192000"/>
              <a:gd name="connsiteY6" fmla="*/ 887497 h 6858000"/>
              <a:gd name="connsiteX7" fmla="*/ 484510 w 12192000"/>
              <a:gd name="connsiteY7" fmla="*/ 5967543 h 6858000"/>
              <a:gd name="connsiteX8" fmla="*/ 484509 w 12192000"/>
              <a:gd name="connsiteY8" fmla="*/ 5967543 h 6858000"/>
              <a:gd name="connsiteX9" fmla="*/ 484509 w 12192000"/>
              <a:gd name="connsiteY9" fmla="*/ 6147543 h 6858000"/>
              <a:gd name="connsiteX10" fmla="*/ 484510 w 12192000"/>
              <a:gd name="connsiteY10" fmla="*/ 6147543 h 6858000"/>
              <a:gd name="connsiteX11" fmla="*/ 484510 w 12192000"/>
              <a:gd name="connsiteY11" fmla="*/ 6150504 h 6858000"/>
              <a:gd name="connsiteX12" fmla="*/ 664511 w 12192000"/>
              <a:gd name="connsiteY12" fmla="*/ 6150504 h 6858000"/>
              <a:gd name="connsiteX13" fmla="*/ 664511 w 12192000"/>
              <a:gd name="connsiteY13" fmla="*/ 6147543 h 6858000"/>
              <a:gd name="connsiteX14" fmla="*/ 11527491 w 12192000"/>
              <a:gd name="connsiteY14" fmla="*/ 6147543 h 6858000"/>
              <a:gd name="connsiteX15" fmla="*/ 11527491 w 12192000"/>
              <a:gd name="connsiteY15" fmla="*/ 6150504 h 6858000"/>
              <a:gd name="connsiteX16" fmla="*/ 11707491 w 12192000"/>
              <a:gd name="connsiteY16" fmla="*/ 6150504 h 6858000"/>
              <a:gd name="connsiteX17" fmla="*/ 11707491 w 12192000"/>
              <a:gd name="connsiteY17" fmla="*/ 6147543 h 6858000"/>
              <a:gd name="connsiteX18" fmla="*/ 11707491 w 12192000"/>
              <a:gd name="connsiteY18" fmla="*/ 5967543 h 6858000"/>
              <a:gd name="connsiteX19" fmla="*/ 11707491 w 12192000"/>
              <a:gd name="connsiteY19" fmla="*/ 887497 h 6858000"/>
              <a:gd name="connsiteX20" fmla="*/ 11707491 w 12192000"/>
              <a:gd name="connsiteY20" fmla="*/ 734964 h 6858000"/>
              <a:gd name="connsiteX21" fmla="*/ 11707491 w 12192000"/>
              <a:gd name="connsiteY21" fmla="*/ 707497 h 6858000"/>
              <a:gd name="connsiteX22" fmla="*/ 0 w 12192000"/>
              <a:gd name="connsiteY22" fmla="*/ 0 h 6858000"/>
              <a:gd name="connsiteX23" fmla="*/ 12192000 w 12192000"/>
              <a:gd name="connsiteY23" fmla="*/ 0 h 6858000"/>
              <a:gd name="connsiteX24" fmla="*/ 12192000 w 12192000"/>
              <a:gd name="connsiteY24" fmla="*/ 6858000 h 6858000"/>
              <a:gd name="connsiteX25" fmla="*/ 0 w 12192000"/>
              <a:gd name="connsiteY2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192000" h="6858000">
                <a:moveTo>
                  <a:pt x="664511" y="887497"/>
                </a:moveTo>
                <a:lnTo>
                  <a:pt x="11527491" y="887497"/>
                </a:lnTo>
                <a:lnTo>
                  <a:pt x="11527491" y="5967543"/>
                </a:lnTo>
                <a:lnTo>
                  <a:pt x="664511" y="5967543"/>
                </a:lnTo>
                <a:close/>
                <a:moveTo>
                  <a:pt x="484509" y="707497"/>
                </a:moveTo>
                <a:lnTo>
                  <a:pt x="484509" y="887497"/>
                </a:lnTo>
                <a:lnTo>
                  <a:pt x="484510" y="887497"/>
                </a:lnTo>
                <a:lnTo>
                  <a:pt x="484510" y="5967543"/>
                </a:lnTo>
                <a:lnTo>
                  <a:pt x="484509" y="5967543"/>
                </a:lnTo>
                <a:lnTo>
                  <a:pt x="484509" y="6147543"/>
                </a:lnTo>
                <a:lnTo>
                  <a:pt x="484510" y="6147543"/>
                </a:lnTo>
                <a:lnTo>
                  <a:pt x="484510" y="6150504"/>
                </a:lnTo>
                <a:lnTo>
                  <a:pt x="664511" y="6150504"/>
                </a:lnTo>
                <a:lnTo>
                  <a:pt x="664511" y="6147543"/>
                </a:lnTo>
                <a:lnTo>
                  <a:pt x="11527491" y="6147543"/>
                </a:lnTo>
                <a:lnTo>
                  <a:pt x="11527491" y="6150504"/>
                </a:lnTo>
                <a:lnTo>
                  <a:pt x="11707491" y="6150504"/>
                </a:lnTo>
                <a:lnTo>
                  <a:pt x="11707491" y="6147543"/>
                </a:lnTo>
                <a:lnTo>
                  <a:pt x="11707491" y="5967543"/>
                </a:lnTo>
                <a:lnTo>
                  <a:pt x="11707491" y="887497"/>
                </a:lnTo>
                <a:lnTo>
                  <a:pt x="11707491" y="734964"/>
                </a:lnTo>
                <a:lnTo>
                  <a:pt x="11707491" y="707497"/>
                </a:lnTo>
                <a:close/>
                <a:moveTo>
                  <a:pt x="0" y="0"/>
                </a:moveTo>
                <a:lnTo>
                  <a:pt x="12192000" y="0"/>
                </a:lnTo>
                <a:lnTo>
                  <a:pt x="12192000" y="6858000"/>
                </a:lnTo>
                <a:lnTo>
                  <a:pt x="0" y="6858000"/>
                </a:lnTo>
                <a:close/>
              </a:path>
            </a:pathLst>
          </a:custGeom>
          <a:gradFill flip="none" rotWithShape="1">
            <a:gsLst>
              <a:gs pos="41000">
                <a:srgbClr val="000000">
                  <a:alpha val="45000"/>
                </a:srgbClr>
              </a:gs>
              <a:gs pos="12000">
                <a:schemeClr val="tx1">
                  <a:alpha val="55000"/>
                </a:schemeClr>
              </a:gs>
              <a:gs pos="82000">
                <a:schemeClr val="tx1">
                  <a:alpha val="0"/>
                </a:schemeClr>
              </a:gs>
            </a:gsLst>
            <a:lin ang="0" scaled="1"/>
            <a:tileRect/>
          </a:gradFill>
        </p:spPr>
        <p:txBody>
          <a:bodyPr wrap="square">
            <a:noAutofit/>
          </a:bodyPr>
          <a:lstStyle>
            <a:lvl1pPr>
              <a:defRPr>
                <a:solidFill>
                  <a:schemeClr val="tx1">
                    <a:alpha val="0"/>
                  </a:schemeClr>
                </a:solidFill>
              </a:defRPr>
            </a:lvl1pPr>
          </a:lstStyle>
          <a:p>
            <a:pPr lvl="0"/>
            <a:r>
              <a:rPr lang="en-US"/>
              <a:t>Click to edit Master text styles</a:t>
            </a:r>
          </a:p>
        </p:txBody>
      </p:sp>
      <p:sp>
        <p:nvSpPr>
          <p:cNvPr id="11" name="Text Placeholder 12">
            <a:extLst>
              <a:ext uri="{FF2B5EF4-FFF2-40B4-BE49-F238E27FC236}">
                <a16:creationId xmlns:a16="http://schemas.microsoft.com/office/drawing/2014/main" id="{182C19CA-5429-ED46-80CD-8B93DBDD0825}"/>
              </a:ext>
            </a:extLst>
          </p:cNvPr>
          <p:cNvSpPr>
            <a:spLocks noGrp="1"/>
          </p:cNvSpPr>
          <p:nvPr userDrawn="1">
            <p:ph type="body" sz="quarter" idx="10" hasCustomPrompt="1"/>
          </p:nvPr>
        </p:nvSpPr>
        <p:spPr>
          <a:xfrm>
            <a:off x="1228954" y="1453020"/>
            <a:ext cx="6044301" cy="3951962"/>
          </a:xfrm>
          <a:noFill/>
          <a:ln>
            <a:noFill/>
          </a:ln>
        </p:spPr>
        <p:txBody>
          <a:bodyPr wrap="square" lIns="0" tIns="360000" rIns="180000" bIns="0" anchor="ctr">
            <a:noAutofit/>
          </a:bodyPr>
          <a:lstStyle>
            <a:lvl1pPr algn="l">
              <a:lnSpc>
                <a:spcPct val="90000"/>
              </a:lnSpc>
              <a:spcBef>
                <a:spcPts val="0"/>
              </a:spcBef>
              <a:defRPr sz="4800" b="1" i="0" baseline="0">
                <a:solidFill>
                  <a:schemeClr val="bg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dirty="0"/>
              <a:t>Click to add text</a:t>
            </a:r>
            <a:br>
              <a:rPr lang="en-US" dirty="0"/>
            </a:br>
            <a:r>
              <a:rPr lang="en-US" dirty="0"/>
              <a:t>to your divider slide</a:t>
            </a:r>
          </a:p>
        </p:txBody>
      </p:sp>
      <p:sp>
        <p:nvSpPr>
          <p:cNvPr id="31" name="Freeform 30">
            <a:extLst>
              <a:ext uri="{FF2B5EF4-FFF2-40B4-BE49-F238E27FC236}">
                <a16:creationId xmlns:a16="http://schemas.microsoft.com/office/drawing/2014/main" id="{2C857AFE-1172-BA41-AF85-C4A51E95B2CA}"/>
              </a:ext>
            </a:extLst>
          </p:cNvPr>
          <p:cNvSpPr>
            <a:spLocks/>
          </p:cNvSpPr>
          <p:nvPr userDrawn="1"/>
        </p:nvSpPr>
        <p:spPr>
          <a:xfrm>
            <a:off x="484509" y="707497"/>
            <a:ext cx="11222982" cy="5443007"/>
          </a:xfrm>
          <a:custGeom>
            <a:avLst/>
            <a:gdLst>
              <a:gd name="connsiteX0" fmla="*/ 180002 w 11222982"/>
              <a:gd name="connsiteY0" fmla="*/ 180000 h 5443007"/>
              <a:gd name="connsiteX1" fmla="*/ 180002 w 11222982"/>
              <a:gd name="connsiteY1" fmla="*/ 5260046 h 5443007"/>
              <a:gd name="connsiteX2" fmla="*/ 11042982 w 11222982"/>
              <a:gd name="connsiteY2" fmla="*/ 5260046 h 5443007"/>
              <a:gd name="connsiteX3" fmla="*/ 11042982 w 11222982"/>
              <a:gd name="connsiteY3" fmla="*/ 180000 h 5443007"/>
              <a:gd name="connsiteX4" fmla="*/ 0 w 11222982"/>
              <a:gd name="connsiteY4" fmla="*/ 0 h 5443007"/>
              <a:gd name="connsiteX5" fmla="*/ 11222982 w 11222982"/>
              <a:gd name="connsiteY5" fmla="*/ 0 h 5443007"/>
              <a:gd name="connsiteX6" fmla="*/ 11222982 w 11222982"/>
              <a:gd name="connsiteY6" fmla="*/ 27467 h 5443007"/>
              <a:gd name="connsiteX7" fmla="*/ 11222982 w 11222982"/>
              <a:gd name="connsiteY7" fmla="*/ 180000 h 5443007"/>
              <a:gd name="connsiteX8" fmla="*/ 11222982 w 11222982"/>
              <a:gd name="connsiteY8" fmla="*/ 5260046 h 5443007"/>
              <a:gd name="connsiteX9" fmla="*/ 11222982 w 11222982"/>
              <a:gd name="connsiteY9" fmla="*/ 5440046 h 5443007"/>
              <a:gd name="connsiteX10" fmla="*/ 11222982 w 11222982"/>
              <a:gd name="connsiteY10" fmla="*/ 5443007 h 5443007"/>
              <a:gd name="connsiteX11" fmla="*/ 11042982 w 11222982"/>
              <a:gd name="connsiteY11" fmla="*/ 5443007 h 5443007"/>
              <a:gd name="connsiteX12" fmla="*/ 11042982 w 11222982"/>
              <a:gd name="connsiteY12" fmla="*/ 5440046 h 5443007"/>
              <a:gd name="connsiteX13" fmla="*/ 180002 w 11222982"/>
              <a:gd name="connsiteY13" fmla="*/ 5440046 h 5443007"/>
              <a:gd name="connsiteX14" fmla="*/ 180002 w 11222982"/>
              <a:gd name="connsiteY14" fmla="*/ 5443007 h 5443007"/>
              <a:gd name="connsiteX15" fmla="*/ 1 w 11222982"/>
              <a:gd name="connsiteY15" fmla="*/ 5443007 h 5443007"/>
              <a:gd name="connsiteX16" fmla="*/ 1 w 11222982"/>
              <a:gd name="connsiteY16" fmla="*/ 5440046 h 5443007"/>
              <a:gd name="connsiteX17" fmla="*/ 0 w 11222982"/>
              <a:gd name="connsiteY17" fmla="*/ 5440046 h 5443007"/>
              <a:gd name="connsiteX18" fmla="*/ 0 w 11222982"/>
              <a:gd name="connsiteY18" fmla="*/ 5260046 h 5443007"/>
              <a:gd name="connsiteX19" fmla="*/ 1 w 11222982"/>
              <a:gd name="connsiteY19" fmla="*/ 5260046 h 5443007"/>
              <a:gd name="connsiteX20" fmla="*/ 1 w 11222982"/>
              <a:gd name="connsiteY20" fmla="*/ 180000 h 5443007"/>
              <a:gd name="connsiteX21" fmla="*/ 0 w 11222982"/>
              <a:gd name="connsiteY21" fmla="*/ 180000 h 5443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1222982" h="5443007">
                <a:moveTo>
                  <a:pt x="180002" y="180000"/>
                </a:moveTo>
                <a:lnTo>
                  <a:pt x="180002" y="5260046"/>
                </a:lnTo>
                <a:lnTo>
                  <a:pt x="11042982" y="5260046"/>
                </a:lnTo>
                <a:lnTo>
                  <a:pt x="11042982" y="180000"/>
                </a:lnTo>
                <a:close/>
                <a:moveTo>
                  <a:pt x="0" y="0"/>
                </a:moveTo>
                <a:lnTo>
                  <a:pt x="11222982" y="0"/>
                </a:lnTo>
                <a:lnTo>
                  <a:pt x="11222982" y="27467"/>
                </a:lnTo>
                <a:lnTo>
                  <a:pt x="11222982" y="180000"/>
                </a:lnTo>
                <a:lnTo>
                  <a:pt x="11222982" y="5260046"/>
                </a:lnTo>
                <a:lnTo>
                  <a:pt x="11222982" y="5440046"/>
                </a:lnTo>
                <a:lnTo>
                  <a:pt x="11222982" y="5443007"/>
                </a:lnTo>
                <a:lnTo>
                  <a:pt x="11042982" y="5443007"/>
                </a:lnTo>
                <a:lnTo>
                  <a:pt x="11042982" y="5440046"/>
                </a:lnTo>
                <a:lnTo>
                  <a:pt x="180002" y="5440046"/>
                </a:lnTo>
                <a:lnTo>
                  <a:pt x="180002" y="5443007"/>
                </a:lnTo>
                <a:lnTo>
                  <a:pt x="1" y="5443007"/>
                </a:lnTo>
                <a:lnTo>
                  <a:pt x="1" y="5440046"/>
                </a:lnTo>
                <a:lnTo>
                  <a:pt x="0" y="5440046"/>
                </a:lnTo>
                <a:lnTo>
                  <a:pt x="0" y="5260046"/>
                </a:lnTo>
                <a:lnTo>
                  <a:pt x="1" y="5260046"/>
                </a:lnTo>
                <a:lnTo>
                  <a:pt x="1" y="180000"/>
                </a:lnTo>
                <a:lnTo>
                  <a:pt x="0" y="180000"/>
                </a:lnTo>
                <a:close/>
              </a:path>
            </a:pathLst>
          </a:cu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23" name="Group 22">
            <a:extLst>
              <a:ext uri="{FF2B5EF4-FFF2-40B4-BE49-F238E27FC236}">
                <a16:creationId xmlns:a16="http://schemas.microsoft.com/office/drawing/2014/main" id="{A7576C4F-62D2-A649-89CC-B5F477AF2131}"/>
              </a:ext>
            </a:extLst>
          </p:cNvPr>
          <p:cNvGrpSpPr/>
          <p:nvPr userDrawn="1"/>
        </p:nvGrpSpPr>
        <p:grpSpPr>
          <a:xfrm>
            <a:off x="12087188" y="-254000"/>
            <a:ext cx="2167267" cy="4655178"/>
            <a:chOff x="12087188" y="-254000"/>
            <a:chExt cx="2167267" cy="4655178"/>
          </a:xfrm>
        </p:grpSpPr>
        <p:sp>
          <p:nvSpPr>
            <p:cNvPr id="24" name="Rectangle 23">
              <a:extLst>
                <a:ext uri="{FF2B5EF4-FFF2-40B4-BE49-F238E27FC236}">
                  <a16:creationId xmlns:a16="http://schemas.microsoft.com/office/drawing/2014/main" id="{C132313F-BB60-6541-AA5A-1433E1436693}"/>
                </a:ext>
              </a:extLst>
            </p:cNvPr>
            <p:cNvSpPr/>
            <p:nvPr userDrawn="1"/>
          </p:nvSpPr>
          <p:spPr>
            <a:xfrm>
              <a:off x="12254204" y="199076"/>
              <a:ext cx="2000251" cy="42021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5" name="Rectangle 24">
              <a:extLst>
                <a:ext uri="{FF2B5EF4-FFF2-40B4-BE49-F238E27FC236}">
                  <a16:creationId xmlns:a16="http://schemas.microsoft.com/office/drawing/2014/main" id="{4D69ECF7-1513-C847-A7B4-EAF4D568CACF}"/>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6" name="Right Triangle 25">
              <a:extLst>
                <a:ext uri="{FF2B5EF4-FFF2-40B4-BE49-F238E27FC236}">
                  <a16:creationId xmlns:a16="http://schemas.microsoft.com/office/drawing/2014/main" id="{81CDDA92-D6E0-8644-9E0A-C6E22C3E3646}"/>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7" name="TextBox 26">
              <a:extLst>
                <a:ext uri="{FF2B5EF4-FFF2-40B4-BE49-F238E27FC236}">
                  <a16:creationId xmlns:a16="http://schemas.microsoft.com/office/drawing/2014/main" id="{ACDA2F76-FD30-B54E-A079-2A32C9E74F7D}"/>
                </a:ext>
              </a:extLst>
            </p:cNvPr>
            <p:cNvSpPr txBox="1"/>
            <p:nvPr userDrawn="1"/>
          </p:nvSpPr>
          <p:spPr>
            <a:xfrm>
              <a:off x="12483865" y="-163571"/>
              <a:ext cx="1211790" cy="307777"/>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SLIDE</a:t>
              </a:r>
              <a:r>
                <a:rPr lang="en-US" sz="1400" b="0" i="0" baseline="0" dirty="0">
                  <a:solidFill>
                    <a:schemeClr val="bg1"/>
                  </a:solidFill>
                  <a:latin typeface="IBM Plex Sans Medium" panose="020B0503050203000203" pitchFamily="34" charset="0"/>
                  <a:ea typeface="Roboto" charset="0"/>
                  <a:cs typeface="Roboto" charset="0"/>
                </a:rPr>
                <a:t> TIPS</a:t>
              </a:r>
              <a:endParaRPr lang="en-US" sz="1400" b="0" i="0" dirty="0">
                <a:solidFill>
                  <a:schemeClr val="bg1"/>
                </a:solidFill>
                <a:latin typeface="IBM Plex Sans Medium" panose="020B0503050203000203" pitchFamily="34" charset="0"/>
                <a:ea typeface="Roboto" charset="0"/>
                <a:cs typeface="Roboto" charset="0"/>
              </a:endParaRPr>
            </a:p>
          </p:txBody>
        </p:sp>
        <p:sp>
          <p:nvSpPr>
            <p:cNvPr id="28" name="TextBox 27">
              <a:extLst>
                <a:ext uri="{FF2B5EF4-FFF2-40B4-BE49-F238E27FC236}">
                  <a16:creationId xmlns:a16="http://schemas.microsoft.com/office/drawing/2014/main" id="{07AD415A-E36D-0547-98ED-6475692A59BB}"/>
                </a:ext>
              </a:extLst>
            </p:cNvPr>
            <p:cNvSpPr txBox="1"/>
            <p:nvPr userDrawn="1"/>
          </p:nvSpPr>
          <p:spPr>
            <a:xfrm>
              <a:off x="12335975" y="461901"/>
              <a:ext cx="1797275" cy="303492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dirty="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indent="-96838">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cs typeface="Arial" charset="0"/>
                </a:rPr>
                <a:t>If the gradient is too dark for your photo, click the gradient (be sure your cursor is not in the text box). The gradient stops will appear in the right-hand panel. Adjust stops to your preference.</a:t>
              </a:r>
            </a:p>
          </p:txBody>
        </p:sp>
        <p:pic>
          <p:nvPicPr>
            <p:cNvPr id="29" name="Picture 28">
              <a:extLst>
                <a:ext uri="{FF2B5EF4-FFF2-40B4-BE49-F238E27FC236}">
                  <a16:creationId xmlns:a16="http://schemas.microsoft.com/office/drawing/2014/main" id="{87560C23-3BAD-904B-AEB4-F0C7053D54ED}"/>
                </a:ext>
              </a:extLst>
            </p:cNvPr>
            <p:cNvPicPr>
              <a:picLocks noChangeAspect="1"/>
            </p:cNvPicPr>
            <p:nvPr userDrawn="1"/>
          </p:nvPicPr>
          <p:blipFill>
            <a:blip r:embed="rId2"/>
            <a:stretch>
              <a:fillRect/>
            </a:stretch>
          </p:blipFill>
          <p:spPr>
            <a:xfrm>
              <a:off x="12520676" y="3588842"/>
              <a:ext cx="1369060" cy="571228"/>
            </a:xfrm>
            <a:prstGeom prst="rect">
              <a:avLst/>
            </a:prstGeom>
            <a:ln>
              <a:solidFill>
                <a:schemeClr val="accent1"/>
              </a:solidFill>
            </a:ln>
          </p:spPr>
        </p:pic>
      </p:grpSp>
      <p:grpSp>
        <p:nvGrpSpPr>
          <p:cNvPr id="30" name="Group 29">
            <a:extLst>
              <a:ext uri="{FF2B5EF4-FFF2-40B4-BE49-F238E27FC236}">
                <a16:creationId xmlns:a16="http://schemas.microsoft.com/office/drawing/2014/main" id="{D6BA55DB-C16C-8C40-8F00-93A352900FFF}"/>
              </a:ext>
            </a:extLst>
          </p:cNvPr>
          <p:cNvGrpSpPr/>
          <p:nvPr userDrawn="1"/>
        </p:nvGrpSpPr>
        <p:grpSpPr>
          <a:xfrm>
            <a:off x="12192000" y="-947342"/>
            <a:ext cx="2427514" cy="605550"/>
            <a:chOff x="12192000" y="-947342"/>
            <a:chExt cx="2427514" cy="605550"/>
          </a:xfrm>
        </p:grpSpPr>
        <p:sp>
          <p:nvSpPr>
            <p:cNvPr id="34" name="TextBox 33">
              <a:extLst>
                <a:ext uri="{FF2B5EF4-FFF2-40B4-BE49-F238E27FC236}">
                  <a16:creationId xmlns:a16="http://schemas.microsoft.com/office/drawing/2014/main" id="{EDEACC10-B9DA-A44B-9760-F8AEF2BC3686}"/>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dirty="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After removing, click ‘X’ to exit.  </a:t>
              </a:r>
            </a:p>
          </p:txBody>
        </p:sp>
        <p:pic>
          <p:nvPicPr>
            <p:cNvPr id="35" name="Picture 34">
              <a:extLst>
                <a:ext uri="{FF2B5EF4-FFF2-40B4-BE49-F238E27FC236}">
                  <a16:creationId xmlns:a16="http://schemas.microsoft.com/office/drawing/2014/main" id="{9E38E325-939A-2F47-99E2-F015D729A753}"/>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sp>
        <p:nvSpPr>
          <p:cNvPr id="36" name="Rectangle 35">
            <a:extLst>
              <a:ext uri="{FF2B5EF4-FFF2-40B4-BE49-F238E27FC236}">
                <a16:creationId xmlns:a16="http://schemas.microsoft.com/office/drawing/2014/main" id="{3A856A60-19A2-5340-8FD1-6F32F3310DE4}"/>
              </a:ext>
            </a:extLst>
          </p:cNvPr>
          <p:cNvSpPr/>
          <p:nvPr userDrawn="1"/>
        </p:nvSpPr>
        <p:spPr>
          <a:xfrm>
            <a:off x="-1722055" y="235581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dirty="0">
                <a:solidFill>
                  <a:schemeClr val="tx1"/>
                </a:solidFill>
                <a:latin typeface="IBM Plex Sans" panose="020B0503050203000203" pitchFamily="34" charset="0"/>
              </a:rPr>
              <a:t>Divider title</a:t>
            </a:r>
          </a:p>
          <a:p>
            <a:pPr algn="r"/>
            <a:r>
              <a:rPr lang="en-US" sz="1100" b="1" i="0" kern="1200" dirty="0">
                <a:solidFill>
                  <a:schemeClr val="tx1"/>
                </a:solidFill>
                <a:latin typeface="IBM Plex Sans SemiBold" panose="020B0503050203000203" pitchFamily="34" charset="0"/>
                <a:ea typeface="+mn-ea"/>
                <a:cs typeface="+mn-cs"/>
              </a:rPr>
              <a:t>6 lines max</a:t>
            </a:r>
          </a:p>
        </p:txBody>
      </p:sp>
      <p:sp>
        <p:nvSpPr>
          <p:cNvPr id="37" name="Freeform 36">
            <a:extLst>
              <a:ext uri="{FF2B5EF4-FFF2-40B4-BE49-F238E27FC236}">
                <a16:creationId xmlns:a16="http://schemas.microsoft.com/office/drawing/2014/main" id="{666FB80D-2180-A048-8E1E-A8E36AFE0B15}"/>
              </a:ext>
            </a:extLst>
          </p:cNvPr>
          <p:cNvSpPr/>
          <p:nvPr userDrawn="1"/>
        </p:nvSpPr>
        <p:spPr>
          <a:xfrm flipH="1">
            <a:off x="-330334" y="1527423"/>
            <a:ext cx="106172" cy="3852506"/>
          </a:xfrm>
          <a:custGeom>
            <a:avLst/>
            <a:gdLst>
              <a:gd name="connsiteX0" fmla="*/ 0 w 133564"/>
              <a:gd name="connsiteY0" fmla="*/ 0 h 590764"/>
              <a:gd name="connsiteX1" fmla="*/ 133564 w 133564"/>
              <a:gd name="connsiteY1" fmla="*/ 0 h 590764"/>
              <a:gd name="connsiteX2" fmla="*/ 133564 w 133564"/>
              <a:gd name="connsiteY2" fmla="*/ 590764 h 590764"/>
              <a:gd name="connsiteX3" fmla="*/ 10274 w 133564"/>
              <a:gd name="connsiteY3" fmla="*/ 590764 h 590764"/>
            </a:gdLst>
            <a:ahLst/>
            <a:cxnLst>
              <a:cxn ang="0">
                <a:pos x="connsiteX0" y="connsiteY0"/>
              </a:cxn>
              <a:cxn ang="0">
                <a:pos x="connsiteX1" y="connsiteY1"/>
              </a:cxn>
              <a:cxn ang="0">
                <a:pos x="connsiteX2" y="connsiteY2"/>
              </a:cxn>
              <a:cxn ang="0">
                <a:pos x="connsiteX3" y="connsiteY3"/>
              </a:cxn>
            </a:cxnLst>
            <a:rect l="l" t="t" r="r" b="b"/>
            <a:pathLst>
              <a:path w="133564" h="590764">
                <a:moveTo>
                  <a:pt x="0" y="0"/>
                </a:moveTo>
                <a:lnTo>
                  <a:pt x="133564" y="0"/>
                </a:lnTo>
                <a:lnTo>
                  <a:pt x="133564" y="590764"/>
                </a:lnTo>
                <a:lnTo>
                  <a:pt x="10274" y="59076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lvl="0"/>
            <a:endParaRPr lang="en-US" dirty="0">
              <a:solidFill>
                <a:schemeClr val="tx1"/>
              </a:solidFill>
            </a:endParaRPr>
          </a:p>
        </p:txBody>
      </p:sp>
      <p:sp>
        <p:nvSpPr>
          <p:cNvPr id="19" name="Colour Pillar">
            <a:extLst>
              <a:ext uri="{FF2B5EF4-FFF2-40B4-BE49-F238E27FC236}">
                <a16:creationId xmlns:a16="http://schemas.microsoft.com/office/drawing/2014/main" id="{5A3DEA04-3928-2B45-95F7-A9F44E17C98D}"/>
              </a:ext>
            </a:extLst>
          </p:cNvPr>
          <p:cNvSpPr/>
          <p:nvPr userDrawn="1"/>
        </p:nvSpPr>
        <p:spPr>
          <a:xfrm>
            <a:off x="11513091" y="895350"/>
            <a:ext cx="198000" cy="50673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119385303"/>
      </p:ext>
    </p:extLst>
  </p:cSld>
  <p:clrMapOvr>
    <a:masterClrMapping/>
  </p:clrMapOvr>
  <p:extLst>
    <p:ext uri="{DCECCB84-F9BA-43D5-87BE-67443E8EF086}">
      <p15:sldGuideLst xmlns:p15="http://schemas.microsoft.com/office/powerpoint/2012/main">
        <p15:guide id="3" pos="778" userDrawn="1">
          <p15:clr>
            <a:srgbClr val="FBAE40"/>
          </p15:clr>
        </p15:guide>
        <p15:guide id="4" orient="horz" pos="3884">
          <p15:clr>
            <a:srgbClr val="FBAE40"/>
          </p15:clr>
        </p15:guide>
        <p15:guide id="5" pos="7378">
          <p15:clr>
            <a:srgbClr val="FBAE40"/>
          </p15:clr>
        </p15:guide>
        <p15:guide id="6" orient="horz" pos="459">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F253D2C-6994-1A4B-B186-EB08A79B3DAA}"/>
              </a:ext>
            </a:extLst>
          </p:cNvPr>
          <p:cNvSpPr>
            <a:spLocks noGrp="1"/>
          </p:cNvSpPr>
          <p:nvPr>
            <p:ph type="title"/>
          </p:nvPr>
        </p:nvSpPr>
        <p:spPr>
          <a:xfrm>
            <a:off x="515380" y="241402"/>
            <a:ext cx="11161240" cy="720000"/>
          </a:xfrm>
          <a:prstGeom prst="rect">
            <a:avLst/>
          </a:prstGeom>
        </p:spPr>
        <p:txBody>
          <a:bodyPr vert="horz" lIns="0" tIns="0" rIns="0" bIns="0" rtlCol="0" anchor="b" anchorCtr="0">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CF22706-D16B-A443-80FC-CC2BD4601B31}"/>
              </a:ext>
            </a:extLst>
          </p:cNvPr>
          <p:cNvSpPr>
            <a:spLocks noGrp="1"/>
          </p:cNvSpPr>
          <p:nvPr>
            <p:ph type="body" idx="1"/>
          </p:nvPr>
        </p:nvSpPr>
        <p:spPr>
          <a:xfrm>
            <a:off x="515380" y="1268413"/>
            <a:ext cx="11188940" cy="4897437"/>
          </a:xfrm>
          <a:prstGeom prst="rect">
            <a:avLst/>
          </a:prstGeom>
        </p:spPr>
        <p:txBody>
          <a:bodyPr vert="horz" lIns="0" tIns="0" rIns="0" bIns="0" rtlCol="0">
            <a:noAutofit/>
          </a:bodyPr>
          <a:lstStyle/>
          <a:p>
            <a:pPr lvl="0"/>
            <a:r>
              <a:rPr lang="en-US" dirty="0"/>
              <a:t>First level is this main paragraph style</a:t>
            </a:r>
          </a:p>
          <a:p>
            <a:pPr lvl="1"/>
            <a:r>
              <a:rPr lang="en-US" dirty="0"/>
              <a:t>Second level is this arrow bullet style</a:t>
            </a:r>
          </a:p>
          <a:p>
            <a:pPr lvl="2"/>
            <a:r>
              <a:rPr lang="en-US" dirty="0"/>
              <a:t>Third level is this red heading style</a:t>
            </a:r>
          </a:p>
          <a:p>
            <a:pPr lvl="3"/>
            <a:r>
              <a:rPr lang="en-US" dirty="0"/>
              <a:t>Fourth level is this RED HEADING style</a:t>
            </a:r>
          </a:p>
          <a:p>
            <a:pPr lvl="4"/>
            <a:r>
              <a:rPr lang="en-US" dirty="0"/>
              <a:t>Fifth level is this bold paragraph style.</a:t>
            </a:r>
          </a:p>
          <a:p>
            <a:pPr lvl="5"/>
            <a:r>
              <a:rPr lang="en-US" dirty="0"/>
              <a:t>Sixth level is this italicized paragraph style. Use this for quote names or photo descriptions.</a:t>
            </a:r>
          </a:p>
          <a:p>
            <a:pPr lvl="6"/>
            <a:r>
              <a:rPr lang="en-US" dirty="0"/>
              <a:t>Seventh level is this dark, smaller font style. Use this as a photo overlay caption. See asset slide for more.</a:t>
            </a:r>
          </a:p>
          <a:p>
            <a:pPr lvl="7"/>
            <a:r>
              <a:rPr lang="en-US" dirty="0"/>
              <a:t>Eighth level is IBM Plex Serif. Use this for bolded items within quoted text.</a:t>
            </a:r>
          </a:p>
          <a:p>
            <a:pPr lvl="8"/>
            <a:r>
              <a:rPr lang="en-US" dirty="0"/>
              <a:t>Ninth level is IBM Plex Serif Extra Light. Use this for quoted text.</a:t>
            </a:r>
          </a:p>
        </p:txBody>
      </p:sp>
      <p:sp>
        <p:nvSpPr>
          <p:cNvPr id="5" name="Footer Placeholder 4">
            <a:extLst>
              <a:ext uri="{FF2B5EF4-FFF2-40B4-BE49-F238E27FC236}">
                <a16:creationId xmlns:a16="http://schemas.microsoft.com/office/drawing/2014/main" id="{6ED7A7BF-D5D1-0B4B-80C6-18963FA52BA3}"/>
              </a:ext>
            </a:extLst>
          </p:cNvPr>
          <p:cNvSpPr>
            <a:spLocks noGrp="1"/>
          </p:cNvSpPr>
          <p:nvPr>
            <p:ph type="ftr" sz="quarter" idx="3"/>
          </p:nvPr>
        </p:nvSpPr>
        <p:spPr>
          <a:xfrm>
            <a:off x="1004465" y="6304235"/>
            <a:ext cx="9599621" cy="365125"/>
          </a:xfrm>
          <a:prstGeom prst="rect">
            <a:avLst/>
          </a:prstGeom>
        </p:spPr>
        <p:txBody>
          <a:bodyPr vert="horz" lIns="91440" tIns="45720" rIns="91440" bIns="45720" rtlCol="0" anchor="ctr"/>
          <a:lstStyle>
            <a:lvl1pPr algn="l">
              <a:defRPr sz="1000" b="0" i="0">
                <a:solidFill>
                  <a:schemeClr val="tx1">
                    <a:tint val="75000"/>
                  </a:schemeClr>
                </a:solidFill>
                <a:latin typeface="IBM Plex Sans Light" panose="020B0403050203000203" pitchFamily="34" charset="0"/>
              </a:defRPr>
            </a:lvl1pPr>
          </a:lstStyle>
          <a:p>
            <a:endParaRPr lang="en-US" dirty="0"/>
          </a:p>
        </p:txBody>
      </p:sp>
      <p:sp>
        <p:nvSpPr>
          <p:cNvPr id="6" name="Slide Number Placeholder 5">
            <a:extLst>
              <a:ext uri="{FF2B5EF4-FFF2-40B4-BE49-F238E27FC236}">
                <a16:creationId xmlns:a16="http://schemas.microsoft.com/office/drawing/2014/main" id="{E34ABA29-9870-8F4F-AA47-A88FCC3E1FCD}"/>
              </a:ext>
            </a:extLst>
          </p:cNvPr>
          <p:cNvSpPr>
            <a:spLocks noGrp="1"/>
          </p:cNvSpPr>
          <p:nvPr>
            <p:ph type="sldNum" sz="quarter" idx="4"/>
          </p:nvPr>
        </p:nvSpPr>
        <p:spPr>
          <a:xfrm>
            <a:off x="515380" y="6304235"/>
            <a:ext cx="418293" cy="365125"/>
          </a:xfrm>
          <a:prstGeom prst="rect">
            <a:avLst/>
          </a:prstGeom>
        </p:spPr>
        <p:txBody>
          <a:bodyPr vert="horz" lIns="0" tIns="45720" rIns="91440" bIns="45720" rtlCol="0" anchor="ctr"/>
          <a:lstStyle>
            <a:lvl1pPr algn="l">
              <a:defRPr sz="1000" b="0" i="0">
                <a:solidFill>
                  <a:schemeClr val="bg2">
                    <a:lumMod val="50000"/>
                  </a:schemeClr>
                </a:solidFill>
                <a:latin typeface="IBM Plex Sans Light" panose="020B0403050203000203" pitchFamily="34" charset="0"/>
              </a:defRPr>
            </a:lvl1pPr>
          </a:lstStyle>
          <a:p>
            <a:fld id="{5B64C28E-966E-6B4A-816A-311B7D0A2E6D}" type="slidenum">
              <a:rPr lang="en-US" smtClean="0"/>
              <a:pPr/>
              <a:t>‹#›</a:t>
            </a:fld>
            <a:endParaRPr lang="en-US" dirty="0"/>
          </a:p>
        </p:txBody>
      </p:sp>
    </p:spTree>
    <p:extLst>
      <p:ext uri="{BB962C8B-B14F-4D97-AF65-F5344CB8AC3E}">
        <p14:creationId xmlns:p14="http://schemas.microsoft.com/office/powerpoint/2010/main" val="1858158626"/>
      </p:ext>
    </p:extLst>
  </p:cSld>
  <p:clrMap bg1="lt1" tx1="dk1" bg2="lt2" tx2="dk2" accent1="accent1" accent2="accent2" accent3="accent3" accent4="accent4" accent5="accent5" accent6="accent6" hlink="hlink" folHlink="folHlink"/>
  <p:sldLayoutIdLst>
    <p:sldLayoutId id="2147483656" r:id="rId1"/>
    <p:sldLayoutId id="2147483677" r:id="rId2"/>
    <p:sldLayoutId id="2147483680" r:id="rId3"/>
    <p:sldLayoutId id="2147483666" r:id="rId4"/>
    <p:sldLayoutId id="2147483681" r:id="rId5"/>
    <p:sldLayoutId id="2147483673" r:id="rId6"/>
    <p:sldLayoutId id="2147483657" r:id="rId7"/>
    <p:sldLayoutId id="2147483682" r:id="rId8"/>
    <p:sldLayoutId id="2147483676" r:id="rId9"/>
    <p:sldLayoutId id="2147483661" r:id="rId10"/>
    <p:sldLayoutId id="2147483663" r:id="rId11"/>
    <p:sldLayoutId id="2147483660" r:id="rId12"/>
    <p:sldLayoutId id="2147483667" r:id="rId13"/>
    <p:sldLayoutId id="2147483668" r:id="rId14"/>
    <p:sldLayoutId id="2147483669" r:id="rId15"/>
    <p:sldLayoutId id="2147483671" r:id="rId16"/>
    <p:sldLayoutId id="2147483672" r:id="rId17"/>
    <p:sldLayoutId id="2147483658" r:id="rId18"/>
    <p:sldLayoutId id="2147483674" r:id="rId19"/>
    <p:sldLayoutId id="2147483659" r:id="rId20"/>
    <p:sldLayoutId id="2147483664" r:id="rId21"/>
    <p:sldLayoutId id="2147483662" r:id="rId22"/>
    <p:sldLayoutId id="2147483665" r:id="rId23"/>
    <p:sldLayoutId id="2147483670" r:id="rId24"/>
    <p:sldLayoutId id="2147483679" r:id="rId25"/>
    <p:sldLayoutId id="2147483650" r:id="rId26"/>
    <p:sldLayoutId id="2147483678" r:id="rId27"/>
    <p:sldLayoutId id="2147483654" r:id="rId28"/>
    <p:sldLayoutId id="2147483655" r:id="rId29"/>
  </p:sldLayoutIdLst>
  <p:hf hdr="0" dt="0"/>
  <p:txStyles>
    <p:titleStyle>
      <a:lvl1pPr algn="l" defTabSz="914400" rtl="0" eaLnBrk="1" latinLnBrk="0" hangingPunct="1">
        <a:lnSpc>
          <a:spcPct val="85000"/>
        </a:lnSpc>
        <a:spcBef>
          <a:spcPct val="0"/>
        </a:spcBef>
        <a:buNone/>
        <a:defRPr sz="2800" b="1" i="0" kern="1200">
          <a:solidFill>
            <a:schemeClr val="accent1"/>
          </a:solidFill>
          <a:latin typeface="IBM Plex Sans SemiBold" panose="020B0503050203000203" pitchFamily="34" charset="0"/>
          <a:ea typeface="Roboto Thin" pitchFamily="2" charset="0"/>
          <a:cs typeface="+mj-cs"/>
        </a:defRPr>
      </a:lvl1pPr>
    </p:titleStyle>
    <p:bodyStyle>
      <a:lvl1pPr marL="0" indent="0" algn="l" defTabSz="914400" rtl="0" eaLnBrk="1" latinLnBrk="0" hangingPunct="1">
        <a:lnSpc>
          <a:spcPct val="100000"/>
        </a:lnSpc>
        <a:spcBef>
          <a:spcPts val="0"/>
        </a:spcBef>
        <a:spcAft>
          <a:spcPts val="300"/>
        </a:spcAft>
        <a:buFont typeface="Arial" panose="020B0604020202020204" pitchFamily="34" charset="0"/>
        <a:buNone/>
        <a:defRPr sz="1800" b="0" i="0" kern="1200">
          <a:solidFill>
            <a:schemeClr val="tx1">
              <a:lumMod val="85000"/>
              <a:lumOff val="15000"/>
            </a:schemeClr>
          </a:solidFill>
          <a:latin typeface="IBM Plex Sans" panose="020B0503050203000203" pitchFamily="34" charset="0"/>
          <a:ea typeface="Roboto Thin" pitchFamily="2" charset="0"/>
          <a:cs typeface="+mn-cs"/>
        </a:defRPr>
      </a:lvl1pPr>
      <a:lvl2pPr marL="215900" indent="-215900" algn="l" defTabSz="914400" rtl="0" eaLnBrk="1" latinLnBrk="0" hangingPunct="1">
        <a:lnSpc>
          <a:spcPct val="100000"/>
        </a:lnSpc>
        <a:spcBef>
          <a:spcPts val="0"/>
        </a:spcBef>
        <a:spcAft>
          <a:spcPts val="300"/>
        </a:spcAft>
        <a:buFontTx/>
        <a:buBlip>
          <a:blip r:embed="rId31"/>
        </a:buBlip>
        <a:tabLst/>
        <a:defRPr sz="1600" b="0" i="0" kern="1200">
          <a:solidFill>
            <a:schemeClr val="tx1">
              <a:lumMod val="85000"/>
              <a:lumOff val="15000"/>
            </a:schemeClr>
          </a:solidFill>
          <a:latin typeface="IBM Plex Sans" panose="020B0503050203000203" pitchFamily="34" charset="0"/>
          <a:ea typeface="Roboto Thin" pitchFamily="2" charset="0"/>
          <a:cs typeface="+mn-cs"/>
        </a:defRPr>
      </a:lvl2pPr>
      <a:lvl3pPr marL="429750" indent="-213750" algn="l" defTabSz="914400" rtl="0" eaLnBrk="1" latinLnBrk="0" hangingPunct="1">
        <a:lnSpc>
          <a:spcPct val="100000"/>
        </a:lnSpc>
        <a:spcBef>
          <a:spcPts val="0"/>
        </a:spcBef>
        <a:spcAft>
          <a:spcPts val="300"/>
        </a:spcAft>
        <a:buClr>
          <a:schemeClr val="accent3"/>
        </a:buClr>
        <a:buFont typeface="Arial" panose="020B0604020202020204" pitchFamily="34" charset="0"/>
        <a:buChar char="•"/>
        <a:defRPr sz="1600" b="0" i="0" kern="1200" cap="none" spc="30" baseline="0">
          <a:solidFill>
            <a:schemeClr val="tx1">
              <a:lumMod val="85000"/>
              <a:lumOff val="15000"/>
            </a:schemeClr>
          </a:solidFill>
          <a:latin typeface="IBM Plex Sans" panose="020B0503050203000203" pitchFamily="34" charset="0"/>
          <a:ea typeface="Roboto Thin" pitchFamily="2" charset="0"/>
          <a:cs typeface="+mn-cs"/>
        </a:defRPr>
      </a:lvl3pPr>
      <a:lvl4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cap="all" baseline="0">
          <a:solidFill>
            <a:schemeClr val="accent3"/>
          </a:solidFill>
          <a:latin typeface="IBM Plex Sans SemiBold" panose="020B0503050203000203" pitchFamily="34" charset="0"/>
          <a:ea typeface="Roboto Thin" pitchFamily="2" charset="0"/>
          <a:cs typeface="+mn-cs"/>
        </a:defRPr>
      </a:lvl4pPr>
      <a:lvl5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a:solidFill>
            <a:schemeClr val="tx1">
              <a:lumMod val="85000"/>
              <a:lumOff val="15000"/>
            </a:schemeClr>
          </a:solidFill>
          <a:latin typeface="IBM Plex Sans SemiBold" panose="020B0503050203000203" pitchFamily="34" charset="0"/>
          <a:ea typeface="Roboto Thin" pitchFamily="2" charset="0"/>
          <a:cs typeface="+mn-cs"/>
        </a:defRPr>
      </a:lvl5pPr>
      <a:lvl6pPr marL="0" indent="0" algn="l" defTabSz="914400" rtl="0" eaLnBrk="1" latinLnBrk="0" hangingPunct="1">
        <a:lnSpc>
          <a:spcPct val="100000"/>
        </a:lnSpc>
        <a:spcBef>
          <a:spcPts val="0"/>
        </a:spcBef>
        <a:spcAft>
          <a:spcPts val="300"/>
        </a:spcAft>
        <a:buFont typeface="Arial" panose="020B0604020202020204" pitchFamily="34" charset="0"/>
        <a:buNone/>
        <a:defRPr sz="1600" b="0" i="1" kern="1200">
          <a:solidFill>
            <a:schemeClr val="tx1">
              <a:lumMod val="85000"/>
              <a:lumOff val="15000"/>
            </a:schemeClr>
          </a:solidFill>
          <a:latin typeface="IBM Plex Sans ExtraLight" panose="020B0303050203000203" pitchFamily="34" charset="0"/>
          <a:ea typeface="+mn-ea"/>
          <a:cs typeface="+mn-cs"/>
        </a:defRPr>
      </a:lvl6pPr>
      <a:lvl7pPr marL="0" indent="0" algn="l" defTabSz="914400" rtl="0" eaLnBrk="1" latinLnBrk="0" hangingPunct="1">
        <a:lnSpc>
          <a:spcPct val="90000"/>
        </a:lnSpc>
        <a:spcBef>
          <a:spcPts val="0"/>
        </a:spcBef>
        <a:spcAft>
          <a:spcPts val="300"/>
        </a:spcAft>
        <a:buFont typeface="Arial" panose="020B0604020202020204" pitchFamily="34" charset="0"/>
        <a:buNone/>
        <a:defRPr sz="1100" b="0" i="0" kern="1200">
          <a:solidFill>
            <a:schemeClr val="tx1">
              <a:lumMod val="85000"/>
              <a:lumOff val="15000"/>
            </a:schemeClr>
          </a:solidFill>
          <a:latin typeface="IBM Plex Sans" panose="020B0503050203000203" pitchFamily="34" charset="0"/>
          <a:ea typeface="+mn-ea"/>
          <a:cs typeface="+mn-cs"/>
        </a:defRPr>
      </a:lvl7pPr>
      <a:lvl8pPr marL="0" indent="0" algn="l" defTabSz="914400" rtl="0" eaLnBrk="1" latinLnBrk="0" hangingPunct="1">
        <a:lnSpc>
          <a:spcPct val="100000"/>
        </a:lnSpc>
        <a:spcBef>
          <a:spcPts val="0"/>
        </a:spcBef>
        <a:spcAft>
          <a:spcPts val="300"/>
        </a:spcAft>
        <a:buFont typeface="Arial" panose="020B0604020202020204" pitchFamily="34" charset="0"/>
        <a:buNone/>
        <a:defRPr sz="1600" b="0" i="0" kern="1200">
          <a:solidFill>
            <a:schemeClr val="tx1">
              <a:lumMod val="85000"/>
              <a:lumOff val="15000"/>
            </a:schemeClr>
          </a:solidFill>
          <a:latin typeface="IBM Plex Serif Medium" panose="02060503050406000203" pitchFamily="18" charset="77"/>
          <a:ea typeface="+mn-ea"/>
          <a:cs typeface="+mn-cs"/>
        </a:defRPr>
      </a:lvl8pPr>
      <a:lvl9pPr marL="0" indent="0" algn="l" defTabSz="914400" rtl="0" eaLnBrk="1" latinLnBrk="0" hangingPunct="1">
        <a:lnSpc>
          <a:spcPct val="100000"/>
        </a:lnSpc>
        <a:spcBef>
          <a:spcPts val="0"/>
        </a:spcBef>
        <a:spcAft>
          <a:spcPts val="300"/>
        </a:spcAft>
        <a:buFont typeface="Arial" panose="020B0604020202020204" pitchFamily="34" charset="0"/>
        <a:buNone/>
        <a:defRPr sz="1500" b="0" i="0" kern="1200">
          <a:solidFill>
            <a:schemeClr val="tx1">
              <a:lumMod val="85000"/>
              <a:lumOff val="15000"/>
            </a:schemeClr>
          </a:solidFill>
          <a:latin typeface="IBM Plex Serif ExtraLight" panose="02060303050406000203" pitchFamily="18" charset="77"/>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3.xml"/><Relationship Id="rId5" Type="http://schemas.openxmlformats.org/officeDocument/2006/relationships/image" Target="../media/image36.png"/><Relationship Id="rId4" Type="http://schemas.openxmlformats.org/officeDocument/2006/relationships/image" Target="../media/image35.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19.xml"/><Relationship Id="rId4" Type="http://schemas.openxmlformats.org/officeDocument/2006/relationships/image" Target="../media/image37.jpg"/></Relationships>
</file>

<file path=ppt/slides/_rels/slide15.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14.xml"/><Relationship Id="rId1" Type="http://schemas.openxmlformats.org/officeDocument/2006/relationships/slideLayout" Target="../slideLayouts/slideLayout19.xml"/><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5.xml"/><Relationship Id="rId1" Type="http://schemas.openxmlformats.org/officeDocument/2006/relationships/slideLayout" Target="../slideLayouts/slideLayout19.xml"/><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1.png"/><Relationship Id="rId7" Type="http://schemas.openxmlformats.org/officeDocument/2006/relationships/image" Target="../media/image43.svg"/><Relationship Id="rId2" Type="http://schemas.openxmlformats.org/officeDocument/2006/relationships/notesSlide" Target="../notesSlides/notesSlide16.xml"/><Relationship Id="rId1" Type="http://schemas.openxmlformats.org/officeDocument/2006/relationships/slideLayout" Target="../slideLayouts/slideLayout19.xml"/><Relationship Id="rId6" Type="http://schemas.openxmlformats.org/officeDocument/2006/relationships/image" Target="../media/image42.png"/><Relationship Id="rId5" Type="http://schemas.openxmlformats.org/officeDocument/2006/relationships/image" Target="../media/image41.png"/><Relationship Id="rId10" Type="http://schemas.openxmlformats.org/officeDocument/2006/relationships/image" Target="../media/image46.png"/><Relationship Id="rId4" Type="http://schemas.openxmlformats.org/officeDocument/2006/relationships/image" Target="../media/image40.png"/><Relationship Id="rId9" Type="http://schemas.openxmlformats.org/officeDocument/2006/relationships/image" Target="../media/image45.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19.xml"/><Relationship Id="rId5" Type="http://schemas.openxmlformats.org/officeDocument/2006/relationships/image" Target="../media/image48.png"/><Relationship Id="rId4" Type="http://schemas.openxmlformats.org/officeDocument/2006/relationships/image" Target="../media/image47.jpg"/></Relationships>
</file>

<file path=ppt/slides/_rels/slide19.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6.xml"/><Relationship Id="rId1" Type="http://schemas.openxmlformats.org/officeDocument/2006/relationships/slideLayout" Target="../slideLayouts/slideLayout20.xml"/><Relationship Id="rId6" Type="http://schemas.openxmlformats.org/officeDocument/2006/relationships/image" Target="../media/image30.svg"/><Relationship Id="rId5" Type="http://schemas.openxmlformats.org/officeDocument/2006/relationships/image" Target="../media/image29.png"/><Relationship Id="rId4" Type="http://schemas.openxmlformats.org/officeDocument/2006/relationships/image" Target="../media/image28.png"/></Relationships>
</file>

<file path=ppt/slides/_rels/slide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Placeholder 12">
            <a:extLst>
              <a:ext uri="{FF2B5EF4-FFF2-40B4-BE49-F238E27FC236}">
                <a16:creationId xmlns:a16="http://schemas.microsoft.com/office/drawing/2014/main" id="{2D7EF3E1-1DA6-501F-4BD6-1B86FF8EF788}"/>
              </a:ext>
            </a:extLst>
          </p:cNvPr>
          <p:cNvPicPr>
            <a:picLocks noGrp="1" noChangeAspect="1"/>
          </p:cNvPicPr>
          <p:nvPr>
            <p:ph type="pic" sz="quarter" idx="11"/>
          </p:nvPr>
        </p:nvPicPr>
        <p:blipFill rotWithShape="1">
          <a:blip r:embed="rId3"/>
          <a:srcRect l="805" t="4182" r="305" b="16914"/>
          <a:stretch/>
        </p:blipFill>
        <p:spPr>
          <a:xfrm>
            <a:off x="250038" y="377298"/>
            <a:ext cx="11441205" cy="6114142"/>
          </a:xfrm>
        </p:spPr>
      </p:pic>
      <p:sp>
        <p:nvSpPr>
          <p:cNvPr id="2" name="Text Placeholder 1">
            <a:extLst>
              <a:ext uri="{FF2B5EF4-FFF2-40B4-BE49-F238E27FC236}">
                <a16:creationId xmlns:a16="http://schemas.microsoft.com/office/drawing/2014/main" id="{455D1E84-802D-2147-84BC-B33E03139107}"/>
              </a:ext>
            </a:extLst>
          </p:cNvPr>
          <p:cNvSpPr>
            <a:spLocks noGrp="1"/>
          </p:cNvSpPr>
          <p:nvPr>
            <p:ph type="body" sz="quarter" idx="10"/>
          </p:nvPr>
        </p:nvSpPr>
        <p:spPr>
          <a:xfrm>
            <a:off x="390610" y="1242060"/>
            <a:ext cx="4301133" cy="2186940"/>
          </a:xfrm>
        </p:spPr>
        <p:txBody>
          <a:bodyPr/>
          <a:lstStyle/>
          <a:p>
            <a:r>
              <a:rPr lang="fr-FR">
                <a:latin typeface="IBM Plex Sans SemiBold"/>
                <a:ea typeface="Roboto Thin"/>
              </a:rPr>
              <a:t>“</a:t>
            </a:r>
            <a:r>
              <a:rPr lang="fr-FR" b="0">
                <a:latin typeface="IBM Plex Sans SemiBold"/>
                <a:ea typeface="Roboto Thin"/>
              </a:rPr>
              <a:t>Alexa : Où donc vont mes données?"</a:t>
            </a:r>
            <a:endParaRPr lang="fr-FR"/>
          </a:p>
        </p:txBody>
      </p:sp>
      <p:sp>
        <p:nvSpPr>
          <p:cNvPr id="5" name="Text Placeholder 4">
            <a:extLst>
              <a:ext uri="{FF2B5EF4-FFF2-40B4-BE49-F238E27FC236}">
                <a16:creationId xmlns:a16="http://schemas.microsoft.com/office/drawing/2014/main" id="{D1481DF1-DFAD-D24D-AA03-34C522AAA133}"/>
              </a:ext>
            </a:extLst>
          </p:cNvPr>
          <p:cNvSpPr>
            <a:spLocks noGrp="1"/>
          </p:cNvSpPr>
          <p:nvPr>
            <p:ph type="body" sz="quarter" idx="13"/>
          </p:nvPr>
        </p:nvSpPr>
        <p:spPr>
          <a:xfrm>
            <a:off x="371958" y="4301625"/>
            <a:ext cx="4112955" cy="468660"/>
          </a:xfrm>
        </p:spPr>
        <p:txBody>
          <a:bodyPr vert="horz" wrap="none" lIns="0" tIns="0" rIns="0" bIns="0" rtlCol="0" anchor="ctr">
            <a:noAutofit/>
          </a:bodyPr>
          <a:lstStyle/>
          <a:p>
            <a:r>
              <a:rPr lang="fr-FR">
                <a:latin typeface="IBM Plex Sans SemiBold"/>
                <a:ea typeface="Roboto Thin"/>
              </a:rPr>
              <a:t>CRéé par Carmina ioia SOUS LA SUPERVISION De</a:t>
            </a:r>
          </a:p>
          <a:p>
            <a:r>
              <a:rPr lang="fr-FR">
                <a:latin typeface="IBM Plex Sans SemiBold"/>
                <a:ea typeface="Roboto Thin"/>
              </a:rPr>
              <a:t> professor alison harvey</a:t>
            </a:r>
          </a:p>
        </p:txBody>
      </p:sp>
      <p:sp>
        <p:nvSpPr>
          <p:cNvPr id="6" name="Text Placeholder 5">
            <a:extLst>
              <a:ext uri="{FF2B5EF4-FFF2-40B4-BE49-F238E27FC236}">
                <a16:creationId xmlns:a16="http://schemas.microsoft.com/office/drawing/2014/main" id="{EA6547D5-02E9-5D4C-A466-B7095B2CE484}"/>
              </a:ext>
            </a:extLst>
          </p:cNvPr>
          <p:cNvSpPr>
            <a:spLocks noGrp="1"/>
          </p:cNvSpPr>
          <p:nvPr>
            <p:ph type="body" sz="quarter" idx="14"/>
          </p:nvPr>
        </p:nvSpPr>
        <p:spPr>
          <a:xfrm>
            <a:off x="390610" y="3429000"/>
            <a:ext cx="4504841" cy="631755"/>
          </a:xfrm>
        </p:spPr>
        <p:txBody>
          <a:bodyPr/>
          <a:lstStyle/>
          <a:p>
            <a:r>
              <a:rPr lang="fr-FR">
                <a:latin typeface="IBM Plex Sans Light"/>
                <a:ea typeface="Roboto Thin"/>
              </a:rPr>
              <a:t>E</a:t>
            </a:r>
            <a:r>
              <a:rPr lang="fr-FR">
                <a:solidFill>
                  <a:srgbClr val="FFFFFF"/>
                </a:solidFill>
                <a:latin typeface="IBM Plex Sans Light"/>
                <a:ea typeface="Roboto Thin"/>
              </a:rPr>
              <a:t>xplorer</a:t>
            </a:r>
            <a:r>
              <a:rPr lang="fr-FR">
                <a:latin typeface="IBM Plex Sans Light"/>
                <a:ea typeface="Roboto Thin"/>
              </a:rPr>
              <a:t> la confidentialité des données et le capitalisme de surveillance</a:t>
            </a:r>
          </a:p>
        </p:txBody>
      </p:sp>
      <p:sp>
        <p:nvSpPr>
          <p:cNvPr id="11" name="TextBox 10">
            <a:extLst>
              <a:ext uri="{FF2B5EF4-FFF2-40B4-BE49-F238E27FC236}">
                <a16:creationId xmlns:a16="http://schemas.microsoft.com/office/drawing/2014/main" id="{63BC763B-0ED4-9FD3-7CA7-445FA8344628}"/>
              </a:ext>
            </a:extLst>
          </p:cNvPr>
          <p:cNvSpPr txBox="1"/>
          <p:nvPr/>
        </p:nvSpPr>
        <p:spPr>
          <a:xfrm>
            <a:off x="4691743" y="1295400"/>
            <a:ext cx="65" cy="215444"/>
          </a:xfrm>
          <a:prstGeom prst="rect">
            <a:avLst/>
          </a:prstGeom>
          <a:noFill/>
        </p:spPr>
        <p:txBody>
          <a:bodyPr wrap="none" lIns="0" tIns="0" rIns="0" bIns="0" rtlCol="0">
            <a:spAutoFit/>
          </a:bodyPr>
          <a:lstStyle/>
          <a:p>
            <a:pPr algn="l"/>
            <a:endParaRPr lang="fr-FR" sz="1400">
              <a:solidFill>
                <a:schemeClr val="tx1"/>
              </a:solidFill>
            </a:endParaRPr>
          </a:p>
        </p:txBody>
      </p:sp>
    </p:spTree>
    <p:extLst>
      <p:ext uri="{BB962C8B-B14F-4D97-AF65-F5344CB8AC3E}">
        <p14:creationId xmlns:p14="http://schemas.microsoft.com/office/powerpoint/2010/main" val="41823754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E99A57-58BF-BB41-A88D-5982DAEF9E46}"/>
              </a:ext>
            </a:extLst>
          </p:cNvPr>
          <p:cNvSpPr>
            <a:spLocks noGrp="1"/>
          </p:cNvSpPr>
          <p:nvPr>
            <p:ph type="title"/>
          </p:nvPr>
        </p:nvSpPr>
        <p:spPr>
          <a:xfrm>
            <a:off x="858519" y="1430204"/>
            <a:ext cx="4694238" cy="3071018"/>
          </a:xfrm>
        </p:spPr>
        <p:txBody>
          <a:bodyPr/>
          <a:lstStyle/>
          <a:p>
            <a:r>
              <a:rPr lang="en-CA" dirty="0">
                <a:latin typeface="IBM Plex Sans SemiBold"/>
                <a:ea typeface="Roboto Thin"/>
              </a:rPr>
              <a:t>Creations alternatives</a:t>
            </a:r>
            <a:endParaRPr lang="en-US" dirty="0"/>
          </a:p>
        </p:txBody>
      </p:sp>
      <p:sp>
        <p:nvSpPr>
          <p:cNvPr id="4" name="Text Placeholder 3">
            <a:extLst>
              <a:ext uri="{FF2B5EF4-FFF2-40B4-BE49-F238E27FC236}">
                <a16:creationId xmlns:a16="http://schemas.microsoft.com/office/drawing/2014/main" id="{975800F0-F3DE-254A-AD02-C3B4E9DD37BB}"/>
              </a:ext>
            </a:extLst>
          </p:cNvPr>
          <p:cNvSpPr>
            <a:spLocks noGrp="1"/>
          </p:cNvSpPr>
          <p:nvPr>
            <p:ph type="body" sz="quarter" idx="14"/>
          </p:nvPr>
        </p:nvSpPr>
        <p:spPr>
          <a:xfrm>
            <a:off x="854982" y="4796041"/>
            <a:ext cx="4697775" cy="631755"/>
          </a:xfrm>
        </p:spPr>
        <p:txBody>
          <a:bodyPr/>
          <a:lstStyle/>
          <a:p>
            <a:r>
              <a:rPr lang="en-CA" b="1" dirty="0">
                <a:latin typeface="IBM Plex Sans Light"/>
                <a:ea typeface="Roboto Thin"/>
              </a:rPr>
              <a:t>Y a-t-il </a:t>
            </a:r>
            <a:r>
              <a:rPr lang="en-CA" b="1" dirty="0" err="1">
                <a:latin typeface="IBM Plex Sans Light"/>
                <a:ea typeface="Roboto Thin"/>
              </a:rPr>
              <a:t>espoir</a:t>
            </a:r>
            <a:r>
              <a:rPr lang="en-CA" b="1" dirty="0">
                <a:latin typeface="IBM Plex Sans Light"/>
                <a:ea typeface="Roboto Thin"/>
              </a:rPr>
              <a:t> pour un avenir </a:t>
            </a:r>
            <a:r>
              <a:rPr lang="en-CA" b="1" dirty="0" err="1">
                <a:latin typeface="IBM Plex Sans Light"/>
                <a:ea typeface="Roboto Thin"/>
              </a:rPr>
              <a:t>meilleur</a:t>
            </a:r>
            <a:r>
              <a:rPr lang="en-CA" b="1" dirty="0">
                <a:latin typeface="IBM Plex Sans Light"/>
                <a:ea typeface="Roboto Thin"/>
              </a:rPr>
              <a:t>?</a:t>
            </a:r>
            <a:endParaRPr lang="en-US" b="1" dirty="0"/>
          </a:p>
          <a:p>
            <a:endParaRPr lang="en-US" dirty="0"/>
          </a:p>
        </p:txBody>
      </p:sp>
      <p:pic>
        <p:nvPicPr>
          <p:cNvPr id="9" name="Picture Placeholder 8" descr="Paper airplane on a blue background">
            <a:extLst>
              <a:ext uri="{FF2B5EF4-FFF2-40B4-BE49-F238E27FC236}">
                <a16:creationId xmlns:a16="http://schemas.microsoft.com/office/drawing/2014/main" id="{77CFADD2-F216-084D-8F22-1B8F351A8232}"/>
              </a:ext>
            </a:extLst>
          </p:cNvPr>
          <p:cNvPicPr>
            <a:picLocks noGrp="1" noChangeAspect="1"/>
          </p:cNvPicPr>
          <p:nvPr>
            <p:ph type="pic" sz="quarter" idx="15"/>
          </p:nvPr>
        </p:nvPicPr>
        <p:blipFill>
          <a:blip r:embed="rId3"/>
          <a:srcRect l="19129" r="19129"/>
          <a:stretch/>
        </p:blipFill>
        <p:spPr>
          <a:xfrm>
            <a:off x="6456044" y="356400"/>
            <a:ext cx="5364481" cy="6145200"/>
          </a:xfrm>
        </p:spPr>
      </p:pic>
    </p:spTree>
    <p:extLst>
      <p:ext uri="{BB962C8B-B14F-4D97-AF65-F5344CB8AC3E}">
        <p14:creationId xmlns:p14="http://schemas.microsoft.com/office/powerpoint/2010/main" val="19454526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DBAA691-BE46-4843-9572-5C1E67685A77}"/>
              </a:ext>
            </a:extLst>
          </p:cNvPr>
          <p:cNvSpPr>
            <a:spLocks noGrp="1"/>
          </p:cNvSpPr>
          <p:nvPr>
            <p:ph type="title"/>
          </p:nvPr>
        </p:nvSpPr>
        <p:spPr>
          <a:xfrm>
            <a:off x="511175" y="626054"/>
            <a:ext cx="3309711" cy="2971800"/>
          </a:xfrm>
        </p:spPr>
        <p:txBody>
          <a:bodyPr/>
          <a:lstStyle/>
          <a:p>
            <a:r>
              <a:rPr lang="fr-FR" sz="4800" b="0">
                <a:latin typeface="IBM Plex Sans SemiBold"/>
                <a:ea typeface="Roboto Thin"/>
              </a:rPr>
              <a:t>Quels sentiments éprouves-tu?</a:t>
            </a:r>
            <a:endParaRPr lang="fr-FR" sz="2400" b="0">
              <a:latin typeface="IBM Plex Sans SemiBold"/>
              <a:ea typeface="Roboto Thin"/>
            </a:endParaRPr>
          </a:p>
        </p:txBody>
      </p:sp>
      <p:sp>
        <p:nvSpPr>
          <p:cNvPr id="6" name="Rounded Rectangular Callout 5">
            <a:extLst>
              <a:ext uri="{FF2B5EF4-FFF2-40B4-BE49-F238E27FC236}">
                <a16:creationId xmlns:a16="http://schemas.microsoft.com/office/drawing/2014/main" id="{2CB27E9E-CD03-AC17-3F3B-53C6C53F39D1}"/>
              </a:ext>
            </a:extLst>
          </p:cNvPr>
          <p:cNvSpPr/>
          <p:nvPr/>
        </p:nvSpPr>
        <p:spPr>
          <a:xfrm>
            <a:off x="5712091" y="626054"/>
            <a:ext cx="4781733" cy="1247921"/>
          </a:xfrm>
          <a:prstGeom prst="wedgeRoundRectCallout">
            <a:avLst>
              <a:gd name="adj1" fmla="val 36015"/>
              <a:gd name="adj2" fmla="val 91286"/>
              <a:gd name="adj3" fmla="val 16667"/>
            </a:avLst>
          </a:prstGeom>
          <a:solidFill>
            <a:schemeClr val="accent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fontAlgn="base"/>
            <a:r>
              <a:rPr lang="fr-FR" sz="2400" b="1" dirty="0">
                <a:solidFill>
                  <a:srgbClr val="C00000"/>
                </a:solidFill>
                <a:latin typeface="IBM Plex Sans" panose="020B0503050203000203" pitchFamily="34" charset="0"/>
              </a:rPr>
              <a:t>RÉSIGNATION</a:t>
            </a:r>
            <a:endParaRPr lang="fr-FR" sz="2400" b="1" dirty="0">
              <a:solidFill>
                <a:srgbClr val="C00000"/>
              </a:solidFill>
              <a:latin typeface="IBM Plex Sans" panose="020B0503050203000203" pitchFamily="34" charset="0"/>
              <a:ea typeface="+mn-lt"/>
              <a:cs typeface="+mn-lt"/>
            </a:endParaRPr>
          </a:p>
          <a:p>
            <a:pPr algn="ctr" fontAlgn="base"/>
            <a:r>
              <a:rPr lang="fr-FR" dirty="0">
                <a:solidFill>
                  <a:srgbClr val="C00000"/>
                </a:solidFill>
                <a:latin typeface="IBM Plex Sans" panose="020B0503050203000203" pitchFamily="34" charset="0"/>
                <a:ea typeface="+mn-lt"/>
                <a:cs typeface="+mn-lt"/>
              </a:rPr>
              <a:t>« C’est comme ça et il n’y a rien à faire!</a:t>
            </a:r>
            <a:r>
              <a:rPr lang="fr-FR" dirty="0">
                <a:solidFill>
                  <a:srgbClr val="C00000"/>
                </a:solidFill>
                <a:latin typeface="IBM Plex Sans" panose="020B0503050203000203" pitchFamily="34" charset="0"/>
              </a:rPr>
              <a:t>! »</a:t>
            </a:r>
          </a:p>
        </p:txBody>
      </p:sp>
      <p:sp>
        <p:nvSpPr>
          <p:cNvPr id="8" name="Rounded Rectangular Callout 7">
            <a:extLst>
              <a:ext uri="{FF2B5EF4-FFF2-40B4-BE49-F238E27FC236}">
                <a16:creationId xmlns:a16="http://schemas.microsoft.com/office/drawing/2014/main" id="{B81598FC-DB7D-1D45-F745-C45018F198F7}"/>
              </a:ext>
            </a:extLst>
          </p:cNvPr>
          <p:cNvSpPr/>
          <p:nvPr/>
        </p:nvSpPr>
        <p:spPr>
          <a:xfrm>
            <a:off x="5712091" y="2562077"/>
            <a:ext cx="4781733" cy="1247921"/>
          </a:xfrm>
          <a:prstGeom prst="wedgeRoundRectCallout">
            <a:avLst>
              <a:gd name="adj1" fmla="val 36015"/>
              <a:gd name="adj2" fmla="val 91286"/>
              <a:gd name="adj3" fmla="val 16667"/>
            </a:avLst>
          </a:prstGeom>
          <a:solidFill>
            <a:schemeClr val="accent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fontAlgn="base"/>
            <a:r>
              <a:rPr lang="fr-FR" sz="2400" b="1" dirty="0">
                <a:solidFill>
                  <a:schemeClr val="accent1">
                    <a:lumMod val="75000"/>
                  </a:schemeClr>
                </a:solidFill>
                <a:latin typeface="IBM Plex Sans" panose="020B0503050203000203" pitchFamily="34" charset="0"/>
              </a:rPr>
              <a:t> </a:t>
            </a:r>
            <a:r>
              <a:rPr lang="fr-FR" sz="2400" b="1" dirty="0">
                <a:solidFill>
                  <a:schemeClr val="accent1">
                    <a:lumMod val="75000"/>
                  </a:schemeClr>
                </a:solidFill>
                <a:latin typeface="IBM Plex Sans" panose="020B0503050203000203" pitchFamily="34" charset="0"/>
                <a:ea typeface="+mn-lt"/>
                <a:cs typeface="+mn-lt"/>
              </a:rPr>
              <a:t>COLÈRE, PEUR, INQUIÉTUDE</a:t>
            </a:r>
          </a:p>
          <a:p>
            <a:pPr algn="ctr" fontAlgn="base"/>
            <a:r>
              <a:rPr lang="fr-FR" dirty="0">
                <a:solidFill>
                  <a:schemeClr val="accent1">
                    <a:lumMod val="75000"/>
                  </a:schemeClr>
                </a:solidFill>
                <a:latin typeface="IBM Plex Sans" panose="020B0503050203000203" pitchFamily="34" charset="0"/>
                <a:ea typeface="+mn-lt"/>
                <a:cs typeface="+mn-lt"/>
              </a:rPr>
              <a:t> « Toutes les plates-formes font à leur gré et il n’y a pas de véritable choix : c’est soit s’isoler, soit voir nos données récoltées. » </a:t>
            </a:r>
          </a:p>
        </p:txBody>
      </p:sp>
      <p:sp>
        <p:nvSpPr>
          <p:cNvPr id="9" name="Rounded Rectangular Callout 8">
            <a:extLst>
              <a:ext uri="{FF2B5EF4-FFF2-40B4-BE49-F238E27FC236}">
                <a16:creationId xmlns:a16="http://schemas.microsoft.com/office/drawing/2014/main" id="{B6D3DBCC-3FFC-89B5-2706-793BD763FA2B}"/>
              </a:ext>
            </a:extLst>
          </p:cNvPr>
          <p:cNvSpPr/>
          <p:nvPr/>
        </p:nvSpPr>
        <p:spPr>
          <a:xfrm>
            <a:off x="5712091" y="4529126"/>
            <a:ext cx="4781733" cy="1247921"/>
          </a:xfrm>
          <a:prstGeom prst="wedgeRoundRectCallout">
            <a:avLst>
              <a:gd name="adj1" fmla="val 36015"/>
              <a:gd name="adj2" fmla="val 91286"/>
              <a:gd name="adj3" fmla="val 16667"/>
            </a:avLst>
          </a:prstGeom>
          <a:solidFill>
            <a:schemeClr val="accent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fontAlgn="base"/>
            <a:r>
              <a:rPr lang="fr-FR" sz="2400" b="1" dirty="0">
                <a:solidFill>
                  <a:srgbClr val="00B050"/>
                </a:solidFill>
                <a:latin typeface="IBM Plex Sans" panose="020B0503050203000203" pitchFamily="34" charset="0"/>
                <a:ea typeface="+mn-lt"/>
                <a:cs typeface="+mn-lt"/>
              </a:rPr>
              <a:t>MOTIVÉ.E</a:t>
            </a:r>
          </a:p>
          <a:p>
            <a:pPr algn="ctr" fontAlgn="base"/>
            <a:r>
              <a:rPr lang="fr-FR" dirty="0">
                <a:solidFill>
                  <a:srgbClr val="00B050"/>
                </a:solidFill>
                <a:latin typeface="IBM Plex Sans" panose="020B0503050203000203" pitchFamily="34" charset="0"/>
                <a:ea typeface="+mn-lt"/>
                <a:cs typeface="+mn-lt"/>
              </a:rPr>
              <a:t>« Je veux me défendre et trouver une façon d’améliorer la sécurité de mes données. »</a:t>
            </a:r>
          </a:p>
        </p:txBody>
      </p:sp>
    </p:spTree>
    <p:extLst>
      <p:ext uri="{BB962C8B-B14F-4D97-AF65-F5344CB8AC3E}">
        <p14:creationId xmlns:p14="http://schemas.microsoft.com/office/powerpoint/2010/main" val="2818908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Content Placeholder 16" descr="A picture containing icon&#10;&#10;Description automatically generated">
            <a:extLst>
              <a:ext uri="{FF2B5EF4-FFF2-40B4-BE49-F238E27FC236}">
                <a16:creationId xmlns:a16="http://schemas.microsoft.com/office/drawing/2014/main" id="{897A7543-85FD-8AE7-1DA6-599BD774C266}"/>
              </a:ext>
            </a:extLst>
          </p:cNvPr>
          <p:cNvPicPr>
            <a:picLocks noGrp="1" noChangeAspect="1"/>
          </p:cNvPicPr>
          <p:nvPr>
            <p:ph sz="quarter" idx="17"/>
          </p:nvPr>
        </p:nvPicPr>
        <p:blipFill>
          <a:blip r:embed="rId3"/>
          <a:stretch>
            <a:fillRect/>
          </a:stretch>
        </p:blipFill>
        <p:spPr>
          <a:xfrm>
            <a:off x="0" y="-119346"/>
            <a:ext cx="12192000" cy="6199739"/>
          </a:xfrm>
        </p:spPr>
      </p:pic>
      <p:sp>
        <p:nvSpPr>
          <p:cNvPr id="5" name="Text Placeholder 4">
            <a:extLst>
              <a:ext uri="{FF2B5EF4-FFF2-40B4-BE49-F238E27FC236}">
                <a16:creationId xmlns:a16="http://schemas.microsoft.com/office/drawing/2014/main" id="{4E3E691B-D626-2242-B395-FF88DA5957CA}"/>
              </a:ext>
            </a:extLst>
          </p:cNvPr>
          <p:cNvSpPr>
            <a:spLocks noGrp="1"/>
          </p:cNvSpPr>
          <p:nvPr>
            <p:ph type="body" sz="quarter" idx="16"/>
          </p:nvPr>
        </p:nvSpPr>
        <p:spPr>
          <a:xfrm>
            <a:off x="-7794885" y="1173907"/>
            <a:ext cx="12192000" cy="1182370"/>
          </a:xfrm>
        </p:spPr>
        <p:txBody>
          <a:bodyPr/>
          <a:lstStyle/>
          <a:p>
            <a:pPr algn="r"/>
            <a:r>
              <a:rPr lang="en-US" b="0" dirty="0" err="1">
                <a:latin typeface="IBM Plex Sans SemiBold"/>
                <a:ea typeface="Roboto Thin"/>
              </a:rPr>
              <a:t>Continuez</a:t>
            </a:r>
            <a:r>
              <a:rPr lang="en-US" b="0" dirty="0">
                <a:latin typeface="IBM Plex Sans SemiBold"/>
                <a:ea typeface="Roboto Thin"/>
              </a:rPr>
              <a:t> à </a:t>
            </a:r>
            <a:r>
              <a:rPr lang="en-US" b="0" dirty="0" err="1">
                <a:latin typeface="IBM Plex Sans SemiBold"/>
                <a:ea typeface="Roboto Thin"/>
              </a:rPr>
              <a:t>vous</a:t>
            </a:r>
            <a:r>
              <a:rPr lang="en-US" b="0" dirty="0">
                <a:latin typeface="IBM Plex Sans SemiBold"/>
                <a:ea typeface="Roboto Thin"/>
              </a:rPr>
              <a:t> </a:t>
            </a:r>
            <a:r>
              <a:rPr lang="en-US" b="0" dirty="0" err="1">
                <a:latin typeface="IBM Plex Sans SemiBold"/>
                <a:ea typeface="Roboto Thin"/>
              </a:rPr>
              <a:t>éduquer</a:t>
            </a:r>
            <a:r>
              <a:rPr lang="en-US" b="0" dirty="0">
                <a:latin typeface="IBM Plex Sans SemiBold"/>
                <a:ea typeface="Roboto Thin"/>
              </a:rPr>
              <a:t> </a:t>
            </a:r>
            <a:endParaRPr lang="en-US" dirty="0"/>
          </a:p>
          <a:p>
            <a:pPr algn="r"/>
            <a:r>
              <a:rPr lang="en-US" b="0" dirty="0" err="1">
                <a:latin typeface="IBM Plex Sans SemiBold"/>
                <a:ea typeface="Roboto Thin"/>
              </a:rPr>
              <a:t>vous</a:t>
            </a:r>
            <a:r>
              <a:rPr lang="en-US" b="0" dirty="0">
                <a:latin typeface="IBM Plex Sans SemiBold"/>
                <a:ea typeface="Roboto Thin"/>
              </a:rPr>
              <a:t> et les </a:t>
            </a:r>
            <a:r>
              <a:rPr lang="en-US" b="0" dirty="0" err="1">
                <a:latin typeface="IBM Plex Sans SemiBold"/>
                <a:ea typeface="Roboto Thin"/>
              </a:rPr>
              <a:t>autres</a:t>
            </a:r>
            <a:r>
              <a:rPr lang="en-US" b="0" dirty="0">
                <a:latin typeface="IBM Plex Sans SemiBold"/>
                <a:ea typeface="Roboto Thin"/>
              </a:rPr>
              <a:t> !</a:t>
            </a:r>
            <a:endParaRPr lang="en-US" dirty="0"/>
          </a:p>
        </p:txBody>
      </p:sp>
    </p:spTree>
    <p:extLst>
      <p:ext uri="{BB962C8B-B14F-4D97-AF65-F5344CB8AC3E}">
        <p14:creationId xmlns:p14="http://schemas.microsoft.com/office/powerpoint/2010/main" val="36789349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4E3E691B-D626-2242-B395-FF88DA5957CA}"/>
              </a:ext>
            </a:extLst>
          </p:cNvPr>
          <p:cNvSpPr>
            <a:spLocks noGrp="1"/>
          </p:cNvSpPr>
          <p:nvPr>
            <p:ph type="body" sz="quarter" idx="16"/>
          </p:nvPr>
        </p:nvSpPr>
        <p:spPr>
          <a:xfrm>
            <a:off x="0" y="228600"/>
            <a:ext cx="6096000" cy="1182370"/>
          </a:xfrm>
          <a:ln>
            <a:solidFill>
              <a:schemeClr val="bg1"/>
            </a:solidFill>
          </a:ln>
        </p:spPr>
        <p:txBody>
          <a:bodyPr/>
          <a:lstStyle/>
          <a:p>
            <a:r>
              <a:rPr lang="en-US" b="0" dirty="0">
                <a:latin typeface="IBM Plex Sans SemiBold"/>
                <a:ea typeface="Roboto Thin"/>
              </a:rPr>
              <a:t>Changer la </a:t>
            </a:r>
            <a:r>
              <a:rPr lang="en-US" b="0" dirty="0" err="1">
                <a:latin typeface="IBM Plex Sans SemiBold"/>
                <a:ea typeface="Roboto Thin"/>
              </a:rPr>
              <a:t>façon</a:t>
            </a:r>
            <a:r>
              <a:rPr lang="en-US" b="0" dirty="0">
                <a:latin typeface="IBM Plex Sans SemiBold"/>
                <a:ea typeface="Roboto Thin"/>
              </a:rPr>
              <a:t> </a:t>
            </a:r>
            <a:r>
              <a:rPr lang="en-US" b="0" dirty="0" err="1">
                <a:latin typeface="IBM Plex Sans SemiBold"/>
                <a:ea typeface="Roboto Thin"/>
              </a:rPr>
              <a:t>dont</a:t>
            </a:r>
            <a:r>
              <a:rPr lang="en-US" b="0" dirty="0">
                <a:latin typeface="IBM Plex Sans SemiBold"/>
                <a:ea typeface="Roboto Thin"/>
              </a:rPr>
              <a:t> la</a:t>
            </a:r>
            <a:endParaRPr lang="en-US" dirty="0" err="1">
              <a:ea typeface="Roboto Thin"/>
            </a:endParaRPr>
          </a:p>
          <a:p>
            <a:r>
              <a:rPr lang="en-US" b="0" dirty="0" err="1">
                <a:latin typeface="IBM Plex Sans SemiBold"/>
                <a:ea typeface="Roboto Thin"/>
              </a:rPr>
              <a:t>technologie</a:t>
            </a:r>
            <a:r>
              <a:rPr lang="en-US" b="0" dirty="0">
                <a:latin typeface="IBM Plex Sans SemiBold"/>
                <a:ea typeface="Roboto Thin"/>
              </a:rPr>
              <a:t> </a:t>
            </a:r>
            <a:r>
              <a:rPr lang="en-US" b="0" dirty="0" err="1">
                <a:latin typeface="IBM Plex Sans SemiBold"/>
                <a:ea typeface="Roboto Thin"/>
              </a:rPr>
              <a:t>est</a:t>
            </a:r>
            <a:r>
              <a:rPr lang="en-US" b="0" dirty="0">
                <a:latin typeface="IBM Plex Sans SemiBold"/>
                <a:ea typeface="Roboto Thin"/>
              </a:rPr>
              <a:t> </a:t>
            </a:r>
            <a:r>
              <a:rPr lang="en-US" b="0" dirty="0" err="1">
                <a:latin typeface="IBM Plex Sans SemiBold"/>
                <a:ea typeface="Roboto Thin"/>
              </a:rPr>
              <a:t>financée</a:t>
            </a:r>
            <a:endParaRPr lang="en-US" dirty="0" err="1">
              <a:ea typeface="Roboto Thin"/>
            </a:endParaRPr>
          </a:p>
        </p:txBody>
      </p:sp>
      <p:sp>
        <p:nvSpPr>
          <p:cNvPr id="8" name="Text Placeholder 4">
            <a:extLst>
              <a:ext uri="{FF2B5EF4-FFF2-40B4-BE49-F238E27FC236}">
                <a16:creationId xmlns:a16="http://schemas.microsoft.com/office/drawing/2014/main" id="{45B0F0AF-99BD-C556-29B4-A493788DD3BD}"/>
              </a:ext>
            </a:extLst>
          </p:cNvPr>
          <p:cNvSpPr txBox="1">
            <a:spLocks/>
          </p:cNvSpPr>
          <p:nvPr/>
        </p:nvSpPr>
        <p:spPr>
          <a:xfrm>
            <a:off x="6096000" y="228600"/>
            <a:ext cx="6096000" cy="1182370"/>
          </a:xfrm>
          <a:prstGeom prst="rect">
            <a:avLst/>
          </a:prstGeom>
          <a:solidFill>
            <a:schemeClr val="accent1"/>
          </a:solidFill>
          <a:ln>
            <a:solidFill>
              <a:schemeClr val="bg1"/>
            </a:solidFill>
          </a:ln>
        </p:spPr>
        <p:txBody>
          <a:bodyPr vert="horz" lIns="360000" tIns="0" rIns="360000" bIns="0" rtlCol="0" anchor="ctr">
            <a:noAutofit/>
          </a:bodyPr>
          <a:lstStyle>
            <a:lvl1pPr marL="0" indent="0" algn="ctr" defTabSz="914400" rtl="0" eaLnBrk="1" latinLnBrk="0" hangingPunct="1">
              <a:lnSpc>
                <a:spcPct val="100000"/>
              </a:lnSpc>
              <a:spcBef>
                <a:spcPts val="0"/>
              </a:spcBef>
              <a:spcAft>
                <a:spcPts val="300"/>
              </a:spcAft>
              <a:buFont typeface="Arial" panose="020B0604020202020204" pitchFamily="34" charset="0"/>
              <a:buNone/>
              <a:defRPr sz="2500" b="1" i="0" kern="1200">
                <a:solidFill>
                  <a:schemeClr val="bg1"/>
                </a:solidFill>
                <a:latin typeface="IBM Plex Sans SemiBold" panose="020B0503050203000203" pitchFamily="34" charset="0"/>
                <a:ea typeface="Roboto Thin" pitchFamily="2" charset="0"/>
                <a:cs typeface="+mn-cs"/>
              </a:defRPr>
            </a:lvl1pPr>
            <a:lvl2pPr marL="215900" indent="-215900" algn="ctr" defTabSz="914400" rtl="0" eaLnBrk="1" latinLnBrk="0" hangingPunct="1">
              <a:lnSpc>
                <a:spcPct val="100000"/>
              </a:lnSpc>
              <a:spcBef>
                <a:spcPts val="0"/>
              </a:spcBef>
              <a:spcAft>
                <a:spcPts val="300"/>
              </a:spcAft>
              <a:buFontTx/>
              <a:buBlip>
                <a:blip r:embed="rId3"/>
              </a:buBlip>
              <a:tabLst/>
              <a:defRPr sz="1600" b="0" i="0" kern="1200">
                <a:solidFill>
                  <a:schemeClr val="tx1">
                    <a:lumMod val="85000"/>
                    <a:lumOff val="15000"/>
                  </a:schemeClr>
                </a:solidFill>
                <a:latin typeface="IBM Plex Sans" panose="020B0503050203000203" pitchFamily="34" charset="0"/>
                <a:ea typeface="Roboto Thin" pitchFamily="2" charset="0"/>
                <a:cs typeface="+mn-cs"/>
              </a:defRPr>
            </a:lvl2pPr>
            <a:lvl3pPr marL="429750" indent="-213750" algn="ctr" defTabSz="914400" rtl="0" eaLnBrk="1" latinLnBrk="0" hangingPunct="1">
              <a:lnSpc>
                <a:spcPct val="100000"/>
              </a:lnSpc>
              <a:spcBef>
                <a:spcPts val="0"/>
              </a:spcBef>
              <a:spcAft>
                <a:spcPts val="300"/>
              </a:spcAft>
              <a:buClr>
                <a:schemeClr val="accent3"/>
              </a:buClr>
              <a:buFont typeface="Arial" panose="020B0604020202020204" pitchFamily="34" charset="0"/>
              <a:buChar char="•"/>
              <a:defRPr sz="1600" b="0" i="0" kern="1200" cap="none" spc="30" baseline="0">
                <a:solidFill>
                  <a:schemeClr val="tx1">
                    <a:lumMod val="85000"/>
                    <a:lumOff val="15000"/>
                  </a:schemeClr>
                </a:solidFill>
                <a:latin typeface="IBM Plex Sans" panose="020B0503050203000203" pitchFamily="34" charset="0"/>
                <a:ea typeface="Roboto Thin" pitchFamily="2" charset="0"/>
                <a:cs typeface="+mn-cs"/>
              </a:defRPr>
            </a:lvl3pPr>
            <a:lvl4pPr marL="0" indent="0" algn="ctr" defTabSz="914400" rtl="0" eaLnBrk="1" latinLnBrk="0" hangingPunct="1">
              <a:lnSpc>
                <a:spcPct val="100000"/>
              </a:lnSpc>
              <a:spcBef>
                <a:spcPts val="0"/>
              </a:spcBef>
              <a:spcAft>
                <a:spcPts val="300"/>
              </a:spcAft>
              <a:buFont typeface="Arial" panose="020B0604020202020204" pitchFamily="34" charset="0"/>
              <a:buNone/>
              <a:defRPr sz="1600" b="1" i="0" kern="1200" cap="all" baseline="0">
                <a:solidFill>
                  <a:schemeClr val="accent3"/>
                </a:solidFill>
                <a:latin typeface="IBM Plex Sans SemiBold" panose="020B0503050203000203" pitchFamily="34" charset="0"/>
                <a:ea typeface="Roboto Thin" pitchFamily="2" charset="0"/>
                <a:cs typeface="+mn-cs"/>
              </a:defRPr>
            </a:lvl4pPr>
            <a:lvl5pPr marL="0" indent="0" algn="ctr" defTabSz="914400" rtl="0" eaLnBrk="1" latinLnBrk="0" hangingPunct="1">
              <a:lnSpc>
                <a:spcPct val="100000"/>
              </a:lnSpc>
              <a:spcBef>
                <a:spcPts val="0"/>
              </a:spcBef>
              <a:spcAft>
                <a:spcPts val="300"/>
              </a:spcAft>
              <a:buFont typeface="Arial" panose="020B0604020202020204" pitchFamily="34" charset="0"/>
              <a:buNone/>
              <a:defRPr sz="1600" b="1" i="0" kern="1200">
                <a:solidFill>
                  <a:schemeClr val="tx1">
                    <a:lumMod val="85000"/>
                    <a:lumOff val="15000"/>
                  </a:schemeClr>
                </a:solidFill>
                <a:latin typeface="IBM Plex Sans SemiBold" panose="020B0503050203000203" pitchFamily="34" charset="0"/>
                <a:ea typeface="Roboto Thin" pitchFamily="2" charset="0"/>
                <a:cs typeface="+mn-cs"/>
              </a:defRPr>
            </a:lvl5pPr>
            <a:lvl6pPr marL="0" indent="0" algn="l" defTabSz="914400" rtl="0" eaLnBrk="1" latinLnBrk="0" hangingPunct="1">
              <a:lnSpc>
                <a:spcPct val="100000"/>
              </a:lnSpc>
              <a:spcBef>
                <a:spcPts val="0"/>
              </a:spcBef>
              <a:spcAft>
                <a:spcPts val="300"/>
              </a:spcAft>
              <a:buFont typeface="Arial" panose="020B0604020202020204" pitchFamily="34" charset="0"/>
              <a:buNone/>
              <a:defRPr sz="1600" b="0" i="1" kern="1200">
                <a:solidFill>
                  <a:schemeClr val="tx1">
                    <a:lumMod val="85000"/>
                    <a:lumOff val="15000"/>
                  </a:schemeClr>
                </a:solidFill>
                <a:latin typeface="IBM Plex Sans ExtraLight" panose="020B0303050203000203" pitchFamily="34" charset="0"/>
                <a:ea typeface="+mn-ea"/>
                <a:cs typeface="+mn-cs"/>
              </a:defRPr>
            </a:lvl6pPr>
            <a:lvl7pPr marL="0" indent="0" algn="l" defTabSz="914400" rtl="0" eaLnBrk="1" latinLnBrk="0" hangingPunct="1">
              <a:lnSpc>
                <a:spcPct val="90000"/>
              </a:lnSpc>
              <a:spcBef>
                <a:spcPts val="0"/>
              </a:spcBef>
              <a:spcAft>
                <a:spcPts val="300"/>
              </a:spcAft>
              <a:buFont typeface="Arial" panose="020B0604020202020204" pitchFamily="34" charset="0"/>
              <a:buNone/>
              <a:defRPr sz="1100" b="0" i="0" kern="1200">
                <a:solidFill>
                  <a:schemeClr val="tx1">
                    <a:lumMod val="85000"/>
                    <a:lumOff val="15000"/>
                  </a:schemeClr>
                </a:solidFill>
                <a:latin typeface="IBM Plex Sans" panose="020B0503050203000203" pitchFamily="34" charset="0"/>
                <a:ea typeface="+mn-ea"/>
                <a:cs typeface="+mn-cs"/>
              </a:defRPr>
            </a:lvl7pPr>
            <a:lvl8pPr marL="0" indent="0" algn="l" defTabSz="914400" rtl="0" eaLnBrk="1" latinLnBrk="0" hangingPunct="1">
              <a:lnSpc>
                <a:spcPct val="100000"/>
              </a:lnSpc>
              <a:spcBef>
                <a:spcPts val="0"/>
              </a:spcBef>
              <a:spcAft>
                <a:spcPts val="300"/>
              </a:spcAft>
              <a:buFont typeface="Arial" panose="020B0604020202020204" pitchFamily="34" charset="0"/>
              <a:buNone/>
              <a:defRPr sz="1600" b="0" i="0" kern="1200">
                <a:solidFill>
                  <a:schemeClr val="tx1">
                    <a:lumMod val="85000"/>
                    <a:lumOff val="15000"/>
                  </a:schemeClr>
                </a:solidFill>
                <a:latin typeface="IBM Plex Serif Medium" panose="02060503050406000203" pitchFamily="18" charset="77"/>
                <a:ea typeface="+mn-ea"/>
                <a:cs typeface="+mn-cs"/>
              </a:defRPr>
            </a:lvl8pPr>
            <a:lvl9pPr marL="0" indent="0" algn="l" defTabSz="914400" rtl="0" eaLnBrk="1" latinLnBrk="0" hangingPunct="1">
              <a:lnSpc>
                <a:spcPct val="100000"/>
              </a:lnSpc>
              <a:spcBef>
                <a:spcPts val="0"/>
              </a:spcBef>
              <a:spcAft>
                <a:spcPts val="300"/>
              </a:spcAft>
              <a:buFont typeface="Arial" panose="020B0604020202020204" pitchFamily="34" charset="0"/>
              <a:buNone/>
              <a:defRPr sz="1500" b="0" i="0" kern="1200">
                <a:solidFill>
                  <a:schemeClr val="tx1">
                    <a:lumMod val="85000"/>
                    <a:lumOff val="15000"/>
                  </a:schemeClr>
                </a:solidFill>
                <a:latin typeface="IBM Plex Serif ExtraLight" panose="02060303050406000203" pitchFamily="18" charset="77"/>
                <a:ea typeface="+mn-ea"/>
                <a:cs typeface="+mn-cs"/>
              </a:defRPr>
            </a:lvl9pPr>
          </a:lstStyle>
          <a:p>
            <a:r>
              <a:rPr lang="en-US" b="0" dirty="0">
                <a:latin typeface="IBM Plex Sans SemiBold"/>
                <a:ea typeface="Roboto Thin"/>
              </a:rPr>
              <a:t>Se </a:t>
            </a:r>
            <a:r>
              <a:rPr lang="en-US" b="0" dirty="0" err="1">
                <a:latin typeface="IBM Plex Sans SemiBold"/>
                <a:ea typeface="Roboto Thin"/>
              </a:rPr>
              <a:t>concentrer</a:t>
            </a:r>
            <a:r>
              <a:rPr lang="en-US" b="0" dirty="0">
                <a:latin typeface="IBM Plex Sans SemiBold"/>
                <a:ea typeface="Roboto Thin"/>
              </a:rPr>
              <a:t> sur les </a:t>
            </a:r>
            <a:r>
              <a:rPr lang="en-US" b="0" dirty="0" err="1">
                <a:latin typeface="IBM Plex Sans SemiBold"/>
                <a:ea typeface="Roboto Thin"/>
              </a:rPr>
              <a:t>lois</a:t>
            </a:r>
            <a:r>
              <a:rPr lang="en-US" b="0" dirty="0">
                <a:latin typeface="IBM Plex Sans SemiBold"/>
                <a:ea typeface="Roboto Thin"/>
              </a:rPr>
              <a:t> et </a:t>
            </a:r>
            <a:r>
              <a:rPr lang="en-US" b="0" dirty="0" err="1">
                <a:latin typeface="IBM Plex Sans SemiBold"/>
                <a:ea typeface="Roboto Thin"/>
              </a:rPr>
              <a:t>règlements</a:t>
            </a:r>
            <a:endParaRPr lang="en-US" dirty="0">
              <a:ea typeface="Roboto Thin"/>
            </a:endParaRPr>
          </a:p>
        </p:txBody>
      </p:sp>
      <p:pic>
        <p:nvPicPr>
          <p:cNvPr id="10" name="Picture 9" descr="A picture containing text, room, gambling house, vector graphics&#10;&#10;Description automatically generated">
            <a:extLst>
              <a:ext uri="{FF2B5EF4-FFF2-40B4-BE49-F238E27FC236}">
                <a16:creationId xmlns:a16="http://schemas.microsoft.com/office/drawing/2014/main" id="{8DEDF65B-2C62-67A2-EAA6-43BEDB977D15}"/>
              </a:ext>
            </a:extLst>
          </p:cNvPr>
          <p:cNvPicPr>
            <a:picLocks noChangeAspect="1"/>
          </p:cNvPicPr>
          <p:nvPr/>
        </p:nvPicPr>
        <p:blipFill rotWithShape="1">
          <a:blip r:embed="rId4"/>
          <a:srcRect l="18447" r="18567"/>
          <a:stretch/>
        </p:blipFill>
        <p:spPr>
          <a:xfrm>
            <a:off x="612526" y="1481365"/>
            <a:ext cx="4870948" cy="4739820"/>
          </a:xfrm>
          <a:prstGeom prst="rect">
            <a:avLst/>
          </a:prstGeom>
        </p:spPr>
      </p:pic>
      <p:pic>
        <p:nvPicPr>
          <p:cNvPr id="12" name="Picture 11" descr="Logo&#10;&#10;Description automatically generated">
            <a:extLst>
              <a:ext uri="{FF2B5EF4-FFF2-40B4-BE49-F238E27FC236}">
                <a16:creationId xmlns:a16="http://schemas.microsoft.com/office/drawing/2014/main" id="{7F82FB0F-C5CD-861F-A147-24D90D018C66}"/>
              </a:ext>
            </a:extLst>
          </p:cNvPr>
          <p:cNvPicPr>
            <a:picLocks noChangeAspect="1"/>
          </p:cNvPicPr>
          <p:nvPr/>
        </p:nvPicPr>
        <p:blipFill rotWithShape="1">
          <a:blip r:embed="rId5"/>
          <a:srcRect t="7910" b="6391"/>
          <a:stretch/>
        </p:blipFill>
        <p:spPr>
          <a:xfrm>
            <a:off x="6765337" y="1611994"/>
            <a:ext cx="4757325" cy="4576923"/>
          </a:xfrm>
          <a:prstGeom prst="rect">
            <a:avLst/>
          </a:prstGeom>
        </p:spPr>
      </p:pic>
    </p:spTree>
    <p:extLst>
      <p:ext uri="{BB962C8B-B14F-4D97-AF65-F5344CB8AC3E}">
        <p14:creationId xmlns:p14="http://schemas.microsoft.com/office/powerpoint/2010/main" val="10385861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1">
            <a:extLst>
              <a:ext uri="{FF2B5EF4-FFF2-40B4-BE49-F238E27FC236}">
                <a16:creationId xmlns:a16="http://schemas.microsoft.com/office/drawing/2014/main" id="{CC7EC11C-0A40-8B57-8C4A-C5A2436FD330}"/>
              </a:ext>
            </a:extLst>
          </p:cNvPr>
          <p:cNvSpPr txBox="1">
            <a:spLocks/>
          </p:cNvSpPr>
          <p:nvPr/>
        </p:nvSpPr>
        <p:spPr>
          <a:xfrm>
            <a:off x="10926574" y="4822970"/>
            <a:ext cx="1137486" cy="1070828"/>
          </a:xfrm>
          <a:prstGeom prst="rect">
            <a:avLst/>
          </a:prstGeom>
          <a:solidFill>
            <a:schemeClr val="bg1"/>
          </a:solidFill>
        </p:spPr>
        <p:txBody>
          <a:bodyPr vert="horz" lIns="0" tIns="0" rIns="0" bIns="0" rtlCol="0" anchor="ctr">
            <a:noAutofit/>
          </a:bodyPr>
          <a:lstStyle>
            <a:lvl1pPr marL="0" indent="0" algn="ctr" defTabSz="914400" rtl="0" eaLnBrk="1" latinLnBrk="0" hangingPunct="1">
              <a:lnSpc>
                <a:spcPct val="100000"/>
              </a:lnSpc>
              <a:spcBef>
                <a:spcPts val="0"/>
              </a:spcBef>
              <a:spcAft>
                <a:spcPts val="300"/>
              </a:spcAft>
              <a:buFont typeface="Arial" panose="020B0604020202020204" pitchFamily="34" charset="0"/>
              <a:buNone/>
              <a:defRPr sz="3600" b="0" i="0" kern="1200">
                <a:solidFill>
                  <a:schemeClr val="tx1">
                    <a:lumMod val="85000"/>
                    <a:lumOff val="15000"/>
                  </a:schemeClr>
                </a:solidFill>
                <a:latin typeface="IBM Plex Serif Medium" panose="02060503050406000203" pitchFamily="18" charset="77"/>
                <a:ea typeface="Roboto Thin" pitchFamily="2" charset="0"/>
                <a:cs typeface="+mn-cs"/>
              </a:defRPr>
            </a:lvl1pPr>
            <a:lvl2pPr marL="215900" indent="-215900" algn="l" defTabSz="914400" rtl="0" eaLnBrk="1" latinLnBrk="0" hangingPunct="1">
              <a:lnSpc>
                <a:spcPct val="100000"/>
              </a:lnSpc>
              <a:spcBef>
                <a:spcPts val="0"/>
              </a:spcBef>
              <a:spcAft>
                <a:spcPts val="300"/>
              </a:spcAft>
              <a:buFontTx/>
              <a:buBlip>
                <a:blip r:embed="rId3"/>
              </a:buBlip>
              <a:tabLst/>
              <a:defRPr sz="1600" b="0" i="0" kern="1200">
                <a:solidFill>
                  <a:schemeClr val="tx1">
                    <a:lumMod val="85000"/>
                    <a:lumOff val="15000"/>
                  </a:schemeClr>
                </a:solidFill>
                <a:latin typeface="IBM Plex Sans" panose="020B0503050203000203" pitchFamily="34" charset="0"/>
                <a:ea typeface="Roboto Thin" pitchFamily="2" charset="0"/>
                <a:cs typeface="+mn-cs"/>
              </a:defRPr>
            </a:lvl2pPr>
            <a:lvl3pPr marL="429750" indent="-213750" algn="l" defTabSz="914400" rtl="0" eaLnBrk="1" latinLnBrk="0" hangingPunct="1">
              <a:lnSpc>
                <a:spcPct val="100000"/>
              </a:lnSpc>
              <a:spcBef>
                <a:spcPts val="0"/>
              </a:spcBef>
              <a:spcAft>
                <a:spcPts val="300"/>
              </a:spcAft>
              <a:buClr>
                <a:schemeClr val="accent3"/>
              </a:buClr>
              <a:buFont typeface="Arial" panose="020B0604020202020204" pitchFamily="34" charset="0"/>
              <a:buChar char="•"/>
              <a:defRPr sz="1600" b="0" i="0" kern="1200" cap="none" spc="30" baseline="0">
                <a:solidFill>
                  <a:schemeClr val="tx1">
                    <a:lumMod val="85000"/>
                    <a:lumOff val="15000"/>
                  </a:schemeClr>
                </a:solidFill>
                <a:latin typeface="IBM Plex Sans" panose="020B0503050203000203" pitchFamily="34" charset="0"/>
                <a:ea typeface="Roboto Thin" pitchFamily="2" charset="0"/>
                <a:cs typeface="+mn-cs"/>
              </a:defRPr>
            </a:lvl3pPr>
            <a:lvl4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cap="all" baseline="0">
                <a:solidFill>
                  <a:schemeClr val="accent3"/>
                </a:solidFill>
                <a:latin typeface="IBM Plex Sans SemiBold" panose="020B0503050203000203" pitchFamily="34" charset="0"/>
                <a:ea typeface="Roboto Thin" pitchFamily="2" charset="0"/>
                <a:cs typeface="+mn-cs"/>
              </a:defRPr>
            </a:lvl4pPr>
            <a:lvl5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a:solidFill>
                  <a:schemeClr val="tx1">
                    <a:lumMod val="85000"/>
                    <a:lumOff val="15000"/>
                  </a:schemeClr>
                </a:solidFill>
                <a:latin typeface="IBM Plex Sans SemiBold" panose="020B0503050203000203" pitchFamily="34" charset="0"/>
                <a:ea typeface="Roboto Thin" pitchFamily="2" charset="0"/>
                <a:cs typeface="+mn-cs"/>
              </a:defRPr>
            </a:lvl5pPr>
            <a:lvl6pPr marL="0" indent="0" algn="l" defTabSz="914400" rtl="0" eaLnBrk="1" latinLnBrk="0" hangingPunct="1">
              <a:lnSpc>
                <a:spcPct val="100000"/>
              </a:lnSpc>
              <a:spcBef>
                <a:spcPts val="0"/>
              </a:spcBef>
              <a:spcAft>
                <a:spcPts val="300"/>
              </a:spcAft>
              <a:buFont typeface="Arial" panose="020B0604020202020204" pitchFamily="34" charset="0"/>
              <a:buNone/>
              <a:defRPr sz="1600" b="0" i="1" kern="1200">
                <a:solidFill>
                  <a:schemeClr val="tx1">
                    <a:lumMod val="85000"/>
                    <a:lumOff val="15000"/>
                  </a:schemeClr>
                </a:solidFill>
                <a:latin typeface="IBM Plex Sans ExtraLight" panose="020B0303050203000203" pitchFamily="34" charset="0"/>
                <a:ea typeface="+mn-ea"/>
                <a:cs typeface="+mn-cs"/>
              </a:defRPr>
            </a:lvl6pPr>
            <a:lvl7pPr marL="0" indent="0" algn="l" defTabSz="914400" rtl="0" eaLnBrk="1" latinLnBrk="0" hangingPunct="1">
              <a:lnSpc>
                <a:spcPct val="90000"/>
              </a:lnSpc>
              <a:spcBef>
                <a:spcPts val="0"/>
              </a:spcBef>
              <a:spcAft>
                <a:spcPts val="300"/>
              </a:spcAft>
              <a:buFont typeface="Arial" panose="020B0604020202020204" pitchFamily="34" charset="0"/>
              <a:buNone/>
              <a:defRPr sz="1100" b="0" i="0" kern="1200">
                <a:solidFill>
                  <a:schemeClr val="tx1">
                    <a:lumMod val="85000"/>
                    <a:lumOff val="15000"/>
                  </a:schemeClr>
                </a:solidFill>
                <a:latin typeface="IBM Plex Sans" panose="020B0503050203000203" pitchFamily="34" charset="0"/>
                <a:ea typeface="+mn-ea"/>
                <a:cs typeface="+mn-cs"/>
              </a:defRPr>
            </a:lvl7pPr>
            <a:lvl8pPr marL="0" indent="0" algn="l" defTabSz="914400" rtl="0" eaLnBrk="1" latinLnBrk="0" hangingPunct="1">
              <a:lnSpc>
                <a:spcPct val="100000"/>
              </a:lnSpc>
              <a:spcBef>
                <a:spcPts val="0"/>
              </a:spcBef>
              <a:spcAft>
                <a:spcPts val="300"/>
              </a:spcAft>
              <a:buFont typeface="Arial" panose="020B0604020202020204" pitchFamily="34" charset="0"/>
              <a:buNone/>
              <a:defRPr sz="1600" b="0" i="0" kern="1200">
                <a:solidFill>
                  <a:schemeClr val="tx1">
                    <a:lumMod val="85000"/>
                    <a:lumOff val="15000"/>
                  </a:schemeClr>
                </a:solidFill>
                <a:latin typeface="IBM Plex Serif Medium" panose="02060503050406000203" pitchFamily="18" charset="77"/>
                <a:ea typeface="+mn-ea"/>
                <a:cs typeface="+mn-cs"/>
              </a:defRPr>
            </a:lvl8pPr>
            <a:lvl9pPr marL="0" indent="0" algn="l" defTabSz="914400" rtl="0" eaLnBrk="1" latinLnBrk="0" hangingPunct="1">
              <a:lnSpc>
                <a:spcPct val="100000"/>
              </a:lnSpc>
              <a:spcBef>
                <a:spcPts val="0"/>
              </a:spcBef>
              <a:spcAft>
                <a:spcPts val="300"/>
              </a:spcAft>
              <a:buFont typeface="Arial" panose="020B0604020202020204" pitchFamily="34" charset="0"/>
              <a:buNone/>
              <a:defRPr sz="1500" b="0" i="0" kern="1200">
                <a:solidFill>
                  <a:schemeClr val="tx1">
                    <a:lumMod val="85000"/>
                    <a:lumOff val="15000"/>
                  </a:schemeClr>
                </a:solidFill>
                <a:latin typeface="IBM Plex Serif ExtraLight" panose="02060303050406000203" pitchFamily="18" charset="77"/>
                <a:ea typeface="+mn-ea"/>
                <a:cs typeface="+mn-cs"/>
              </a:defRPr>
            </a:lvl9pPr>
          </a:lstStyle>
          <a:p>
            <a:endParaRPr lang="en-US" sz="2800" dirty="0"/>
          </a:p>
        </p:txBody>
      </p:sp>
      <p:sp>
        <p:nvSpPr>
          <p:cNvPr id="2" name="Text Placeholder 1">
            <a:extLst>
              <a:ext uri="{FF2B5EF4-FFF2-40B4-BE49-F238E27FC236}">
                <a16:creationId xmlns:a16="http://schemas.microsoft.com/office/drawing/2014/main" id="{CF2D35EE-7035-9049-9522-79AC915184E8}"/>
              </a:ext>
            </a:extLst>
          </p:cNvPr>
          <p:cNvSpPr>
            <a:spLocks noGrp="1"/>
          </p:cNvSpPr>
          <p:nvPr>
            <p:ph type="body" sz="quarter" idx="13"/>
          </p:nvPr>
        </p:nvSpPr>
        <p:spPr>
          <a:xfrm>
            <a:off x="6711115" y="1304272"/>
            <a:ext cx="4953381" cy="4589526"/>
          </a:xfrm>
        </p:spPr>
        <p:txBody>
          <a:bodyPr/>
          <a:lstStyle/>
          <a:p>
            <a:pPr marL="457200" indent="-457200">
              <a:buFont typeface="Arial" panose="020B0604020202020204" pitchFamily="34" charset="0"/>
              <a:buChar char="•"/>
            </a:pPr>
            <a:r>
              <a:rPr lang="fr-FR" sz="2800" dirty="0">
                <a:latin typeface="IBM Plex Serif Medium"/>
                <a:ea typeface="Roboto Thin"/>
              </a:rPr>
              <a:t>A inventé le terme </a:t>
            </a:r>
            <a:r>
              <a:rPr lang="fr-FR" sz="2800" i="1" dirty="0">
                <a:latin typeface="IBM Plex Serif Medium"/>
                <a:ea typeface="Roboto Thin"/>
              </a:rPr>
              <a:t> capitalisme de surveillance</a:t>
            </a:r>
          </a:p>
          <a:p>
            <a:endParaRPr lang="fr-FR" sz="2800" i="1" dirty="0"/>
          </a:p>
          <a:p>
            <a:pPr marL="457200" indent="-457200">
              <a:buFont typeface="Arial" panose="020B0604020202020204" pitchFamily="34" charset="0"/>
              <a:buChar char="•"/>
            </a:pPr>
            <a:r>
              <a:rPr lang="fr-FR" sz="2800" dirty="0">
                <a:latin typeface="IBM Plex Serif Medium"/>
                <a:ea typeface="Roboto Thin"/>
              </a:rPr>
              <a:t>Auteure de nombreux livres et d’articles, ainsi que des vidéos faciles à comprendre sur YouTube</a:t>
            </a:r>
          </a:p>
        </p:txBody>
      </p:sp>
      <p:pic>
        <p:nvPicPr>
          <p:cNvPr id="9" name="Picture Placeholder 8">
            <a:extLst>
              <a:ext uri="{FF2B5EF4-FFF2-40B4-BE49-F238E27FC236}">
                <a16:creationId xmlns:a16="http://schemas.microsoft.com/office/drawing/2014/main" id="{4FDF0A6F-02FE-A147-9107-E9211C1B80F0}"/>
              </a:ext>
            </a:extLst>
          </p:cNvPr>
          <p:cNvPicPr>
            <a:picLocks noGrp="1" noChangeAspect="1"/>
          </p:cNvPicPr>
          <p:nvPr>
            <p:ph type="pic" sz="quarter" idx="15"/>
          </p:nvPr>
        </p:nvPicPr>
        <p:blipFill>
          <a:blip r:embed="rId4"/>
          <a:srcRect l="5922" r="5922"/>
          <a:stretch/>
        </p:blipFill>
        <p:spPr>
          <a:xfrm>
            <a:off x="177799" y="178129"/>
            <a:ext cx="5740401" cy="6511595"/>
          </a:xfrm>
        </p:spPr>
      </p:pic>
      <p:sp>
        <p:nvSpPr>
          <p:cNvPr id="7" name="Text Placeholder 1">
            <a:extLst>
              <a:ext uri="{FF2B5EF4-FFF2-40B4-BE49-F238E27FC236}">
                <a16:creationId xmlns:a16="http://schemas.microsoft.com/office/drawing/2014/main" id="{AF73D1FC-244C-74AB-BEA1-3A14943041ED}"/>
              </a:ext>
            </a:extLst>
          </p:cNvPr>
          <p:cNvSpPr txBox="1">
            <a:spLocks/>
          </p:cNvSpPr>
          <p:nvPr/>
        </p:nvSpPr>
        <p:spPr>
          <a:xfrm>
            <a:off x="6273802" y="233444"/>
            <a:ext cx="1137486" cy="1070828"/>
          </a:xfrm>
          <a:prstGeom prst="rect">
            <a:avLst/>
          </a:prstGeom>
          <a:solidFill>
            <a:schemeClr val="bg1"/>
          </a:solidFill>
        </p:spPr>
        <p:txBody>
          <a:bodyPr vert="horz" lIns="0" tIns="0" rIns="0" bIns="0" rtlCol="0" anchor="ctr">
            <a:noAutofit/>
          </a:bodyPr>
          <a:lstStyle>
            <a:lvl1pPr marL="0" indent="0" algn="ctr" defTabSz="914400" rtl="0" eaLnBrk="1" latinLnBrk="0" hangingPunct="1">
              <a:lnSpc>
                <a:spcPct val="100000"/>
              </a:lnSpc>
              <a:spcBef>
                <a:spcPts val="0"/>
              </a:spcBef>
              <a:spcAft>
                <a:spcPts val="300"/>
              </a:spcAft>
              <a:buFont typeface="Arial" panose="020B0604020202020204" pitchFamily="34" charset="0"/>
              <a:buNone/>
              <a:defRPr sz="3600" b="0" i="0" kern="1200">
                <a:solidFill>
                  <a:schemeClr val="tx1">
                    <a:lumMod val="85000"/>
                    <a:lumOff val="15000"/>
                  </a:schemeClr>
                </a:solidFill>
                <a:latin typeface="IBM Plex Serif Medium" panose="02060503050406000203" pitchFamily="18" charset="77"/>
                <a:ea typeface="Roboto Thin" pitchFamily="2" charset="0"/>
                <a:cs typeface="+mn-cs"/>
              </a:defRPr>
            </a:lvl1pPr>
            <a:lvl2pPr marL="215900" indent="-215900" algn="l" defTabSz="914400" rtl="0" eaLnBrk="1" latinLnBrk="0" hangingPunct="1">
              <a:lnSpc>
                <a:spcPct val="100000"/>
              </a:lnSpc>
              <a:spcBef>
                <a:spcPts val="0"/>
              </a:spcBef>
              <a:spcAft>
                <a:spcPts val="300"/>
              </a:spcAft>
              <a:buFontTx/>
              <a:buBlip>
                <a:blip r:embed="rId3"/>
              </a:buBlip>
              <a:tabLst/>
              <a:defRPr sz="1600" b="0" i="0" kern="1200">
                <a:solidFill>
                  <a:schemeClr val="tx1">
                    <a:lumMod val="85000"/>
                    <a:lumOff val="15000"/>
                  </a:schemeClr>
                </a:solidFill>
                <a:latin typeface="IBM Plex Sans" panose="020B0503050203000203" pitchFamily="34" charset="0"/>
                <a:ea typeface="Roboto Thin" pitchFamily="2" charset="0"/>
                <a:cs typeface="+mn-cs"/>
              </a:defRPr>
            </a:lvl2pPr>
            <a:lvl3pPr marL="429750" indent="-213750" algn="l" defTabSz="914400" rtl="0" eaLnBrk="1" latinLnBrk="0" hangingPunct="1">
              <a:lnSpc>
                <a:spcPct val="100000"/>
              </a:lnSpc>
              <a:spcBef>
                <a:spcPts val="0"/>
              </a:spcBef>
              <a:spcAft>
                <a:spcPts val="300"/>
              </a:spcAft>
              <a:buClr>
                <a:schemeClr val="accent3"/>
              </a:buClr>
              <a:buFont typeface="Arial" panose="020B0604020202020204" pitchFamily="34" charset="0"/>
              <a:buChar char="•"/>
              <a:defRPr sz="1600" b="0" i="0" kern="1200" cap="none" spc="30" baseline="0">
                <a:solidFill>
                  <a:schemeClr val="tx1">
                    <a:lumMod val="85000"/>
                    <a:lumOff val="15000"/>
                  </a:schemeClr>
                </a:solidFill>
                <a:latin typeface="IBM Plex Sans" panose="020B0503050203000203" pitchFamily="34" charset="0"/>
                <a:ea typeface="Roboto Thin" pitchFamily="2" charset="0"/>
                <a:cs typeface="+mn-cs"/>
              </a:defRPr>
            </a:lvl3pPr>
            <a:lvl4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cap="all" baseline="0">
                <a:solidFill>
                  <a:schemeClr val="accent3"/>
                </a:solidFill>
                <a:latin typeface="IBM Plex Sans SemiBold" panose="020B0503050203000203" pitchFamily="34" charset="0"/>
                <a:ea typeface="Roboto Thin" pitchFamily="2" charset="0"/>
                <a:cs typeface="+mn-cs"/>
              </a:defRPr>
            </a:lvl4pPr>
            <a:lvl5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a:solidFill>
                  <a:schemeClr val="tx1">
                    <a:lumMod val="85000"/>
                    <a:lumOff val="15000"/>
                  </a:schemeClr>
                </a:solidFill>
                <a:latin typeface="IBM Plex Sans SemiBold" panose="020B0503050203000203" pitchFamily="34" charset="0"/>
                <a:ea typeface="Roboto Thin" pitchFamily="2" charset="0"/>
                <a:cs typeface="+mn-cs"/>
              </a:defRPr>
            </a:lvl5pPr>
            <a:lvl6pPr marL="0" indent="0" algn="l" defTabSz="914400" rtl="0" eaLnBrk="1" latinLnBrk="0" hangingPunct="1">
              <a:lnSpc>
                <a:spcPct val="100000"/>
              </a:lnSpc>
              <a:spcBef>
                <a:spcPts val="0"/>
              </a:spcBef>
              <a:spcAft>
                <a:spcPts val="300"/>
              </a:spcAft>
              <a:buFont typeface="Arial" panose="020B0604020202020204" pitchFamily="34" charset="0"/>
              <a:buNone/>
              <a:defRPr sz="1600" b="0" i="1" kern="1200">
                <a:solidFill>
                  <a:schemeClr val="tx1">
                    <a:lumMod val="85000"/>
                    <a:lumOff val="15000"/>
                  </a:schemeClr>
                </a:solidFill>
                <a:latin typeface="IBM Plex Sans ExtraLight" panose="020B0303050203000203" pitchFamily="34" charset="0"/>
                <a:ea typeface="+mn-ea"/>
                <a:cs typeface="+mn-cs"/>
              </a:defRPr>
            </a:lvl6pPr>
            <a:lvl7pPr marL="0" indent="0" algn="l" defTabSz="914400" rtl="0" eaLnBrk="1" latinLnBrk="0" hangingPunct="1">
              <a:lnSpc>
                <a:spcPct val="90000"/>
              </a:lnSpc>
              <a:spcBef>
                <a:spcPts val="0"/>
              </a:spcBef>
              <a:spcAft>
                <a:spcPts val="300"/>
              </a:spcAft>
              <a:buFont typeface="Arial" panose="020B0604020202020204" pitchFamily="34" charset="0"/>
              <a:buNone/>
              <a:defRPr sz="1100" b="0" i="0" kern="1200">
                <a:solidFill>
                  <a:schemeClr val="tx1">
                    <a:lumMod val="85000"/>
                    <a:lumOff val="15000"/>
                  </a:schemeClr>
                </a:solidFill>
                <a:latin typeface="IBM Plex Sans" panose="020B0503050203000203" pitchFamily="34" charset="0"/>
                <a:ea typeface="+mn-ea"/>
                <a:cs typeface="+mn-cs"/>
              </a:defRPr>
            </a:lvl7pPr>
            <a:lvl8pPr marL="0" indent="0" algn="l" defTabSz="914400" rtl="0" eaLnBrk="1" latinLnBrk="0" hangingPunct="1">
              <a:lnSpc>
                <a:spcPct val="100000"/>
              </a:lnSpc>
              <a:spcBef>
                <a:spcPts val="0"/>
              </a:spcBef>
              <a:spcAft>
                <a:spcPts val="300"/>
              </a:spcAft>
              <a:buFont typeface="Arial" panose="020B0604020202020204" pitchFamily="34" charset="0"/>
              <a:buNone/>
              <a:defRPr sz="1600" b="0" i="0" kern="1200">
                <a:solidFill>
                  <a:schemeClr val="tx1">
                    <a:lumMod val="85000"/>
                    <a:lumOff val="15000"/>
                  </a:schemeClr>
                </a:solidFill>
                <a:latin typeface="IBM Plex Serif Medium" panose="02060503050406000203" pitchFamily="18" charset="77"/>
                <a:ea typeface="+mn-ea"/>
                <a:cs typeface="+mn-cs"/>
              </a:defRPr>
            </a:lvl8pPr>
            <a:lvl9pPr marL="0" indent="0" algn="l" defTabSz="914400" rtl="0" eaLnBrk="1" latinLnBrk="0" hangingPunct="1">
              <a:lnSpc>
                <a:spcPct val="100000"/>
              </a:lnSpc>
              <a:spcBef>
                <a:spcPts val="0"/>
              </a:spcBef>
              <a:spcAft>
                <a:spcPts val="300"/>
              </a:spcAft>
              <a:buFont typeface="Arial" panose="020B0604020202020204" pitchFamily="34" charset="0"/>
              <a:buNone/>
              <a:defRPr sz="1500" b="0" i="0" kern="1200">
                <a:solidFill>
                  <a:schemeClr val="tx1">
                    <a:lumMod val="85000"/>
                    <a:lumOff val="15000"/>
                  </a:schemeClr>
                </a:solidFill>
                <a:latin typeface="IBM Plex Serif ExtraLight" panose="02060303050406000203" pitchFamily="18" charset="77"/>
                <a:ea typeface="+mn-ea"/>
                <a:cs typeface="+mn-cs"/>
              </a:defRPr>
            </a:lvl9pPr>
          </a:lstStyle>
          <a:p>
            <a:endParaRPr lang="en-US" sz="2800" dirty="0"/>
          </a:p>
        </p:txBody>
      </p:sp>
      <p:sp>
        <p:nvSpPr>
          <p:cNvPr id="10" name="Text Placeholder 3">
            <a:extLst>
              <a:ext uri="{FF2B5EF4-FFF2-40B4-BE49-F238E27FC236}">
                <a16:creationId xmlns:a16="http://schemas.microsoft.com/office/drawing/2014/main" id="{BADA74C3-4B68-D147-6D37-045C9AF2A0BB}"/>
              </a:ext>
            </a:extLst>
          </p:cNvPr>
          <p:cNvSpPr>
            <a:spLocks noGrp="1"/>
          </p:cNvSpPr>
          <p:nvPr>
            <p:ph type="body" sz="quarter" idx="14"/>
          </p:nvPr>
        </p:nvSpPr>
        <p:spPr>
          <a:xfrm>
            <a:off x="6966721" y="998274"/>
            <a:ext cx="4697775" cy="631755"/>
          </a:xfrm>
        </p:spPr>
        <p:txBody>
          <a:bodyPr/>
          <a:lstStyle/>
          <a:p>
            <a:pPr algn="ctr"/>
            <a:r>
              <a:rPr lang="en-CA" sz="2600" dirty="0"/>
              <a:t>Shoshana </a:t>
            </a:r>
            <a:r>
              <a:rPr lang="en-CA" sz="2600" dirty="0" err="1"/>
              <a:t>Zuboff</a:t>
            </a:r>
            <a:endParaRPr lang="en-CA" sz="2600" dirty="0"/>
          </a:p>
        </p:txBody>
      </p:sp>
    </p:spTree>
    <p:extLst>
      <p:ext uri="{BB962C8B-B14F-4D97-AF65-F5344CB8AC3E}">
        <p14:creationId xmlns:p14="http://schemas.microsoft.com/office/powerpoint/2010/main" val="41091859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F2D35EE-7035-9049-9522-79AC915184E8}"/>
              </a:ext>
            </a:extLst>
          </p:cNvPr>
          <p:cNvSpPr>
            <a:spLocks noGrp="1"/>
          </p:cNvSpPr>
          <p:nvPr>
            <p:ph type="body" sz="quarter" idx="13"/>
          </p:nvPr>
        </p:nvSpPr>
        <p:spPr>
          <a:xfrm>
            <a:off x="6711115" y="964202"/>
            <a:ext cx="4953381" cy="4589526"/>
          </a:xfrm>
        </p:spPr>
        <p:txBody>
          <a:bodyPr/>
          <a:lstStyle/>
          <a:p>
            <a:pPr marL="457200" indent="-457200">
              <a:buFont typeface="Arial" panose="020B0604020202020204" pitchFamily="34" charset="0"/>
              <a:buChar char="•"/>
            </a:pPr>
            <a:r>
              <a:rPr lang="fr-FR" sz="2800" dirty="0">
                <a:latin typeface="IBM Plex Serif Medium"/>
                <a:ea typeface="Roboto Thin"/>
              </a:rPr>
              <a:t>Ex-cadre de Google</a:t>
            </a:r>
          </a:p>
          <a:p>
            <a:endParaRPr lang="fr-FR" sz="2800" i="1" dirty="0"/>
          </a:p>
          <a:p>
            <a:pPr marL="457200" indent="-457200">
              <a:buFont typeface="Arial" panose="020B0604020202020204" pitchFamily="34" charset="0"/>
              <a:buChar char="•"/>
            </a:pPr>
            <a:r>
              <a:rPr lang="fr-FR" sz="2800" dirty="0">
                <a:latin typeface="IBM Plex Serif Medium"/>
                <a:ea typeface="Roboto Thin"/>
              </a:rPr>
              <a:t>Défenseuse de la diversité dans la technologie</a:t>
            </a:r>
            <a:endParaRPr lang="fr-FR" sz="2800" dirty="0">
              <a:ea typeface="Roboto Thin"/>
            </a:endParaRPr>
          </a:p>
        </p:txBody>
      </p:sp>
      <p:pic>
        <p:nvPicPr>
          <p:cNvPr id="9" name="Picture Placeholder 8">
            <a:extLst>
              <a:ext uri="{FF2B5EF4-FFF2-40B4-BE49-F238E27FC236}">
                <a16:creationId xmlns:a16="http://schemas.microsoft.com/office/drawing/2014/main" id="{4FDF0A6F-02FE-A147-9107-E9211C1B80F0}"/>
              </a:ext>
            </a:extLst>
          </p:cNvPr>
          <p:cNvPicPr>
            <a:picLocks noGrp="1" noChangeAspect="1"/>
          </p:cNvPicPr>
          <p:nvPr>
            <p:ph type="pic" sz="quarter" idx="15"/>
          </p:nvPr>
        </p:nvPicPr>
        <p:blipFill>
          <a:blip r:embed="rId3"/>
          <a:srcRect l="5922" r="5922"/>
          <a:stretch/>
        </p:blipFill>
        <p:spPr>
          <a:xfrm>
            <a:off x="177799" y="178129"/>
            <a:ext cx="5740401" cy="6511595"/>
          </a:xfrm>
        </p:spPr>
      </p:pic>
      <p:sp>
        <p:nvSpPr>
          <p:cNvPr id="7" name="Text Placeholder 1">
            <a:extLst>
              <a:ext uri="{FF2B5EF4-FFF2-40B4-BE49-F238E27FC236}">
                <a16:creationId xmlns:a16="http://schemas.microsoft.com/office/drawing/2014/main" id="{AF73D1FC-244C-74AB-BEA1-3A14943041ED}"/>
              </a:ext>
            </a:extLst>
          </p:cNvPr>
          <p:cNvSpPr txBox="1">
            <a:spLocks/>
          </p:cNvSpPr>
          <p:nvPr/>
        </p:nvSpPr>
        <p:spPr>
          <a:xfrm>
            <a:off x="6273802" y="233444"/>
            <a:ext cx="1137486" cy="1070828"/>
          </a:xfrm>
          <a:prstGeom prst="rect">
            <a:avLst/>
          </a:prstGeom>
          <a:solidFill>
            <a:schemeClr val="bg1"/>
          </a:solidFill>
        </p:spPr>
        <p:txBody>
          <a:bodyPr vert="horz" lIns="0" tIns="0" rIns="0" bIns="0" rtlCol="0" anchor="ctr">
            <a:noAutofit/>
          </a:bodyPr>
          <a:lstStyle>
            <a:lvl1pPr marL="0" indent="0" algn="ctr" defTabSz="914400" rtl="0" eaLnBrk="1" latinLnBrk="0" hangingPunct="1">
              <a:lnSpc>
                <a:spcPct val="100000"/>
              </a:lnSpc>
              <a:spcBef>
                <a:spcPts val="0"/>
              </a:spcBef>
              <a:spcAft>
                <a:spcPts val="300"/>
              </a:spcAft>
              <a:buFont typeface="Arial" panose="020B0604020202020204" pitchFamily="34" charset="0"/>
              <a:buNone/>
              <a:defRPr sz="3600" b="0" i="0" kern="1200">
                <a:solidFill>
                  <a:schemeClr val="tx1">
                    <a:lumMod val="85000"/>
                    <a:lumOff val="15000"/>
                  </a:schemeClr>
                </a:solidFill>
                <a:latin typeface="IBM Plex Serif Medium" panose="02060503050406000203" pitchFamily="18" charset="77"/>
                <a:ea typeface="Roboto Thin" pitchFamily="2" charset="0"/>
                <a:cs typeface="+mn-cs"/>
              </a:defRPr>
            </a:lvl1pPr>
            <a:lvl2pPr marL="215900" indent="-215900" algn="l" defTabSz="914400" rtl="0" eaLnBrk="1" latinLnBrk="0" hangingPunct="1">
              <a:lnSpc>
                <a:spcPct val="100000"/>
              </a:lnSpc>
              <a:spcBef>
                <a:spcPts val="0"/>
              </a:spcBef>
              <a:spcAft>
                <a:spcPts val="300"/>
              </a:spcAft>
              <a:buFontTx/>
              <a:buBlip>
                <a:blip r:embed="rId4"/>
              </a:buBlip>
              <a:tabLst/>
              <a:defRPr sz="1600" b="0" i="0" kern="1200">
                <a:solidFill>
                  <a:schemeClr val="tx1">
                    <a:lumMod val="85000"/>
                    <a:lumOff val="15000"/>
                  </a:schemeClr>
                </a:solidFill>
                <a:latin typeface="IBM Plex Sans" panose="020B0503050203000203" pitchFamily="34" charset="0"/>
                <a:ea typeface="Roboto Thin" pitchFamily="2" charset="0"/>
                <a:cs typeface="+mn-cs"/>
              </a:defRPr>
            </a:lvl2pPr>
            <a:lvl3pPr marL="429750" indent="-213750" algn="l" defTabSz="914400" rtl="0" eaLnBrk="1" latinLnBrk="0" hangingPunct="1">
              <a:lnSpc>
                <a:spcPct val="100000"/>
              </a:lnSpc>
              <a:spcBef>
                <a:spcPts val="0"/>
              </a:spcBef>
              <a:spcAft>
                <a:spcPts val="300"/>
              </a:spcAft>
              <a:buClr>
                <a:schemeClr val="accent3"/>
              </a:buClr>
              <a:buFont typeface="Arial" panose="020B0604020202020204" pitchFamily="34" charset="0"/>
              <a:buChar char="•"/>
              <a:defRPr sz="1600" b="0" i="0" kern="1200" cap="none" spc="30" baseline="0">
                <a:solidFill>
                  <a:schemeClr val="tx1">
                    <a:lumMod val="85000"/>
                    <a:lumOff val="15000"/>
                  </a:schemeClr>
                </a:solidFill>
                <a:latin typeface="IBM Plex Sans" panose="020B0503050203000203" pitchFamily="34" charset="0"/>
                <a:ea typeface="Roboto Thin" pitchFamily="2" charset="0"/>
                <a:cs typeface="+mn-cs"/>
              </a:defRPr>
            </a:lvl3pPr>
            <a:lvl4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cap="all" baseline="0">
                <a:solidFill>
                  <a:schemeClr val="accent3"/>
                </a:solidFill>
                <a:latin typeface="IBM Plex Sans SemiBold" panose="020B0503050203000203" pitchFamily="34" charset="0"/>
                <a:ea typeface="Roboto Thin" pitchFamily="2" charset="0"/>
                <a:cs typeface="+mn-cs"/>
              </a:defRPr>
            </a:lvl4pPr>
            <a:lvl5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a:solidFill>
                  <a:schemeClr val="tx1">
                    <a:lumMod val="85000"/>
                    <a:lumOff val="15000"/>
                  </a:schemeClr>
                </a:solidFill>
                <a:latin typeface="IBM Plex Sans SemiBold" panose="020B0503050203000203" pitchFamily="34" charset="0"/>
                <a:ea typeface="Roboto Thin" pitchFamily="2" charset="0"/>
                <a:cs typeface="+mn-cs"/>
              </a:defRPr>
            </a:lvl5pPr>
            <a:lvl6pPr marL="0" indent="0" algn="l" defTabSz="914400" rtl="0" eaLnBrk="1" latinLnBrk="0" hangingPunct="1">
              <a:lnSpc>
                <a:spcPct val="100000"/>
              </a:lnSpc>
              <a:spcBef>
                <a:spcPts val="0"/>
              </a:spcBef>
              <a:spcAft>
                <a:spcPts val="300"/>
              </a:spcAft>
              <a:buFont typeface="Arial" panose="020B0604020202020204" pitchFamily="34" charset="0"/>
              <a:buNone/>
              <a:defRPr sz="1600" b="0" i="1" kern="1200">
                <a:solidFill>
                  <a:schemeClr val="tx1">
                    <a:lumMod val="85000"/>
                    <a:lumOff val="15000"/>
                  </a:schemeClr>
                </a:solidFill>
                <a:latin typeface="IBM Plex Sans ExtraLight" panose="020B0303050203000203" pitchFamily="34" charset="0"/>
                <a:ea typeface="+mn-ea"/>
                <a:cs typeface="+mn-cs"/>
              </a:defRPr>
            </a:lvl6pPr>
            <a:lvl7pPr marL="0" indent="0" algn="l" defTabSz="914400" rtl="0" eaLnBrk="1" latinLnBrk="0" hangingPunct="1">
              <a:lnSpc>
                <a:spcPct val="90000"/>
              </a:lnSpc>
              <a:spcBef>
                <a:spcPts val="0"/>
              </a:spcBef>
              <a:spcAft>
                <a:spcPts val="300"/>
              </a:spcAft>
              <a:buFont typeface="Arial" panose="020B0604020202020204" pitchFamily="34" charset="0"/>
              <a:buNone/>
              <a:defRPr sz="1100" b="0" i="0" kern="1200">
                <a:solidFill>
                  <a:schemeClr val="tx1">
                    <a:lumMod val="85000"/>
                    <a:lumOff val="15000"/>
                  </a:schemeClr>
                </a:solidFill>
                <a:latin typeface="IBM Plex Sans" panose="020B0503050203000203" pitchFamily="34" charset="0"/>
                <a:ea typeface="+mn-ea"/>
                <a:cs typeface="+mn-cs"/>
              </a:defRPr>
            </a:lvl7pPr>
            <a:lvl8pPr marL="0" indent="0" algn="l" defTabSz="914400" rtl="0" eaLnBrk="1" latinLnBrk="0" hangingPunct="1">
              <a:lnSpc>
                <a:spcPct val="100000"/>
              </a:lnSpc>
              <a:spcBef>
                <a:spcPts val="0"/>
              </a:spcBef>
              <a:spcAft>
                <a:spcPts val="300"/>
              </a:spcAft>
              <a:buFont typeface="Arial" panose="020B0604020202020204" pitchFamily="34" charset="0"/>
              <a:buNone/>
              <a:defRPr sz="1600" b="0" i="0" kern="1200">
                <a:solidFill>
                  <a:schemeClr val="tx1">
                    <a:lumMod val="85000"/>
                    <a:lumOff val="15000"/>
                  </a:schemeClr>
                </a:solidFill>
                <a:latin typeface="IBM Plex Serif Medium" panose="02060503050406000203" pitchFamily="18" charset="77"/>
                <a:ea typeface="+mn-ea"/>
                <a:cs typeface="+mn-cs"/>
              </a:defRPr>
            </a:lvl8pPr>
            <a:lvl9pPr marL="0" indent="0" algn="l" defTabSz="914400" rtl="0" eaLnBrk="1" latinLnBrk="0" hangingPunct="1">
              <a:lnSpc>
                <a:spcPct val="100000"/>
              </a:lnSpc>
              <a:spcBef>
                <a:spcPts val="0"/>
              </a:spcBef>
              <a:spcAft>
                <a:spcPts val="300"/>
              </a:spcAft>
              <a:buFont typeface="Arial" panose="020B0604020202020204" pitchFamily="34" charset="0"/>
              <a:buNone/>
              <a:defRPr sz="1500" b="0" i="0" kern="1200">
                <a:solidFill>
                  <a:schemeClr val="tx1">
                    <a:lumMod val="85000"/>
                    <a:lumOff val="15000"/>
                  </a:schemeClr>
                </a:solidFill>
                <a:latin typeface="IBM Plex Serif ExtraLight" panose="02060303050406000203" pitchFamily="18" charset="77"/>
                <a:ea typeface="+mn-ea"/>
                <a:cs typeface="+mn-cs"/>
              </a:defRPr>
            </a:lvl9pPr>
          </a:lstStyle>
          <a:p>
            <a:endParaRPr lang="en-US" sz="2800" dirty="0"/>
          </a:p>
        </p:txBody>
      </p:sp>
      <p:sp>
        <p:nvSpPr>
          <p:cNvPr id="8" name="Text Placeholder 1">
            <a:extLst>
              <a:ext uri="{FF2B5EF4-FFF2-40B4-BE49-F238E27FC236}">
                <a16:creationId xmlns:a16="http://schemas.microsoft.com/office/drawing/2014/main" id="{CC7EC11C-0A40-8B57-8C4A-C5A2436FD330}"/>
              </a:ext>
            </a:extLst>
          </p:cNvPr>
          <p:cNvSpPr txBox="1">
            <a:spLocks/>
          </p:cNvSpPr>
          <p:nvPr/>
        </p:nvSpPr>
        <p:spPr>
          <a:xfrm>
            <a:off x="10926574" y="4822970"/>
            <a:ext cx="1137486" cy="1070828"/>
          </a:xfrm>
          <a:prstGeom prst="rect">
            <a:avLst/>
          </a:prstGeom>
          <a:solidFill>
            <a:schemeClr val="bg1"/>
          </a:solidFill>
        </p:spPr>
        <p:txBody>
          <a:bodyPr vert="horz" lIns="0" tIns="0" rIns="0" bIns="0" rtlCol="0" anchor="ctr">
            <a:noAutofit/>
          </a:bodyPr>
          <a:lstStyle>
            <a:lvl1pPr marL="0" indent="0" algn="ctr" defTabSz="914400" rtl="0" eaLnBrk="1" latinLnBrk="0" hangingPunct="1">
              <a:lnSpc>
                <a:spcPct val="100000"/>
              </a:lnSpc>
              <a:spcBef>
                <a:spcPts val="0"/>
              </a:spcBef>
              <a:spcAft>
                <a:spcPts val="300"/>
              </a:spcAft>
              <a:buFont typeface="Arial" panose="020B0604020202020204" pitchFamily="34" charset="0"/>
              <a:buNone/>
              <a:defRPr sz="3600" b="0" i="0" kern="1200">
                <a:solidFill>
                  <a:schemeClr val="tx1">
                    <a:lumMod val="85000"/>
                    <a:lumOff val="15000"/>
                  </a:schemeClr>
                </a:solidFill>
                <a:latin typeface="IBM Plex Serif Medium" panose="02060503050406000203" pitchFamily="18" charset="77"/>
                <a:ea typeface="Roboto Thin" pitchFamily="2" charset="0"/>
                <a:cs typeface="+mn-cs"/>
              </a:defRPr>
            </a:lvl1pPr>
            <a:lvl2pPr marL="215900" indent="-215900" algn="l" defTabSz="914400" rtl="0" eaLnBrk="1" latinLnBrk="0" hangingPunct="1">
              <a:lnSpc>
                <a:spcPct val="100000"/>
              </a:lnSpc>
              <a:spcBef>
                <a:spcPts val="0"/>
              </a:spcBef>
              <a:spcAft>
                <a:spcPts val="300"/>
              </a:spcAft>
              <a:buFontTx/>
              <a:buBlip>
                <a:blip r:embed="rId4"/>
              </a:buBlip>
              <a:tabLst/>
              <a:defRPr sz="1600" b="0" i="0" kern="1200">
                <a:solidFill>
                  <a:schemeClr val="tx1">
                    <a:lumMod val="85000"/>
                    <a:lumOff val="15000"/>
                  </a:schemeClr>
                </a:solidFill>
                <a:latin typeface="IBM Plex Sans" panose="020B0503050203000203" pitchFamily="34" charset="0"/>
                <a:ea typeface="Roboto Thin" pitchFamily="2" charset="0"/>
                <a:cs typeface="+mn-cs"/>
              </a:defRPr>
            </a:lvl2pPr>
            <a:lvl3pPr marL="429750" indent="-213750" algn="l" defTabSz="914400" rtl="0" eaLnBrk="1" latinLnBrk="0" hangingPunct="1">
              <a:lnSpc>
                <a:spcPct val="100000"/>
              </a:lnSpc>
              <a:spcBef>
                <a:spcPts val="0"/>
              </a:spcBef>
              <a:spcAft>
                <a:spcPts val="300"/>
              </a:spcAft>
              <a:buClr>
                <a:schemeClr val="accent3"/>
              </a:buClr>
              <a:buFont typeface="Arial" panose="020B0604020202020204" pitchFamily="34" charset="0"/>
              <a:buChar char="•"/>
              <a:defRPr sz="1600" b="0" i="0" kern="1200" cap="none" spc="30" baseline="0">
                <a:solidFill>
                  <a:schemeClr val="tx1">
                    <a:lumMod val="85000"/>
                    <a:lumOff val="15000"/>
                  </a:schemeClr>
                </a:solidFill>
                <a:latin typeface="IBM Plex Sans" panose="020B0503050203000203" pitchFamily="34" charset="0"/>
                <a:ea typeface="Roboto Thin" pitchFamily="2" charset="0"/>
                <a:cs typeface="+mn-cs"/>
              </a:defRPr>
            </a:lvl3pPr>
            <a:lvl4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cap="all" baseline="0">
                <a:solidFill>
                  <a:schemeClr val="accent3"/>
                </a:solidFill>
                <a:latin typeface="IBM Plex Sans SemiBold" panose="020B0503050203000203" pitchFamily="34" charset="0"/>
                <a:ea typeface="Roboto Thin" pitchFamily="2" charset="0"/>
                <a:cs typeface="+mn-cs"/>
              </a:defRPr>
            </a:lvl4pPr>
            <a:lvl5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a:solidFill>
                  <a:schemeClr val="tx1">
                    <a:lumMod val="85000"/>
                    <a:lumOff val="15000"/>
                  </a:schemeClr>
                </a:solidFill>
                <a:latin typeface="IBM Plex Sans SemiBold" panose="020B0503050203000203" pitchFamily="34" charset="0"/>
                <a:ea typeface="Roboto Thin" pitchFamily="2" charset="0"/>
                <a:cs typeface="+mn-cs"/>
              </a:defRPr>
            </a:lvl5pPr>
            <a:lvl6pPr marL="0" indent="0" algn="l" defTabSz="914400" rtl="0" eaLnBrk="1" latinLnBrk="0" hangingPunct="1">
              <a:lnSpc>
                <a:spcPct val="100000"/>
              </a:lnSpc>
              <a:spcBef>
                <a:spcPts val="0"/>
              </a:spcBef>
              <a:spcAft>
                <a:spcPts val="300"/>
              </a:spcAft>
              <a:buFont typeface="Arial" panose="020B0604020202020204" pitchFamily="34" charset="0"/>
              <a:buNone/>
              <a:defRPr sz="1600" b="0" i="1" kern="1200">
                <a:solidFill>
                  <a:schemeClr val="tx1">
                    <a:lumMod val="85000"/>
                    <a:lumOff val="15000"/>
                  </a:schemeClr>
                </a:solidFill>
                <a:latin typeface="IBM Plex Sans ExtraLight" panose="020B0303050203000203" pitchFamily="34" charset="0"/>
                <a:ea typeface="+mn-ea"/>
                <a:cs typeface="+mn-cs"/>
              </a:defRPr>
            </a:lvl6pPr>
            <a:lvl7pPr marL="0" indent="0" algn="l" defTabSz="914400" rtl="0" eaLnBrk="1" latinLnBrk="0" hangingPunct="1">
              <a:lnSpc>
                <a:spcPct val="90000"/>
              </a:lnSpc>
              <a:spcBef>
                <a:spcPts val="0"/>
              </a:spcBef>
              <a:spcAft>
                <a:spcPts val="300"/>
              </a:spcAft>
              <a:buFont typeface="Arial" panose="020B0604020202020204" pitchFamily="34" charset="0"/>
              <a:buNone/>
              <a:defRPr sz="1100" b="0" i="0" kern="1200">
                <a:solidFill>
                  <a:schemeClr val="tx1">
                    <a:lumMod val="85000"/>
                    <a:lumOff val="15000"/>
                  </a:schemeClr>
                </a:solidFill>
                <a:latin typeface="IBM Plex Sans" panose="020B0503050203000203" pitchFamily="34" charset="0"/>
                <a:ea typeface="+mn-ea"/>
                <a:cs typeface="+mn-cs"/>
              </a:defRPr>
            </a:lvl7pPr>
            <a:lvl8pPr marL="0" indent="0" algn="l" defTabSz="914400" rtl="0" eaLnBrk="1" latinLnBrk="0" hangingPunct="1">
              <a:lnSpc>
                <a:spcPct val="100000"/>
              </a:lnSpc>
              <a:spcBef>
                <a:spcPts val="0"/>
              </a:spcBef>
              <a:spcAft>
                <a:spcPts val="300"/>
              </a:spcAft>
              <a:buFont typeface="Arial" panose="020B0604020202020204" pitchFamily="34" charset="0"/>
              <a:buNone/>
              <a:defRPr sz="1600" b="0" i="0" kern="1200">
                <a:solidFill>
                  <a:schemeClr val="tx1">
                    <a:lumMod val="85000"/>
                    <a:lumOff val="15000"/>
                  </a:schemeClr>
                </a:solidFill>
                <a:latin typeface="IBM Plex Serif Medium" panose="02060503050406000203" pitchFamily="18" charset="77"/>
                <a:ea typeface="+mn-ea"/>
                <a:cs typeface="+mn-cs"/>
              </a:defRPr>
            </a:lvl8pPr>
            <a:lvl9pPr marL="0" indent="0" algn="l" defTabSz="914400" rtl="0" eaLnBrk="1" latinLnBrk="0" hangingPunct="1">
              <a:lnSpc>
                <a:spcPct val="100000"/>
              </a:lnSpc>
              <a:spcBef>
                <a:spcPts val="0"/>
              </a:spcBef>
              <a:spcAft>
                <a:spcPts val="300"/>
              </a:spcAft>
              <a:buFont typeface="Arial" panose="020B0604020202020204" pitchFamily="34" charset="0"/>
              <a:buNone/>
              <a:defRPr sz="1500" b="0" i="0" kern="1200">
                <a:solidFill>
                  <a:schemeClr val="tx1">
                    <a:lumMod val="85000"/>
                    <a:lumOff val="15000"/>
                  </a:schemeClr>
                </a:solidFill>
                <a:latin typeface="IBM Plex Serif ExtraLight" panose="02060303050406000203" pitchFamily="18" charset="77"/>
                <a:ea typeface="+mn-ea"/>
                <a:cs typeface="+mn-cs"/>
              </a:defRPr>
            </a:lvl9pPr>
          </a:lstStyle>
          <a:p>
            <a:endParaRPr lang="en-US" sz="2800" dirty="0"/>
          </a:p>
        </p:txBody>
      </p:sp>
      <p:sp>
        <p:nvSpPr>
          <p:cNvPr id="6" name="Text Placeholder 3">
            <a:extLst>
              <a:ext uri="{FF2B5EF4-FFF2-40B4-BE49-F238E27FC236}">
                <a16:creationId xmlns:a16="http://schemas.microsoft.com/office/drawing/2014/main" id="{5B345BB3-7C31-EC9B-0091-8B6ADE163E3A}"/>
              </a:ext>
            </a:extLst>
          </p:cNvPr>
          <p:cNvSpPr>
            <a:spLocks noGrp="1"/>
          </p:cNvSpPr>
          <p:nvPr>
            <p:ph type="body" sz="quarter" idx="14"/>
          </p:nvPr>
        </p:nvSpPr>
        <p:spPr>
          <a:xfrm>
            <a:off x="6966721" y="998274"/>
            <a:ext cx="4697775" cy="631755"/>
          </a:xfrm>
        </p:spPr>
        <p:txBody>
          <a:bodyPr/>
          <a:lstStyle/>
          <a:p>
            <a:pPr algn="ctr"/>
            <a:r>
              <a:rPr lang="en-CA" sz="2600" dirty="0" err="1"/>
              <a:t>Timnit</a:t>
            </a:r>
            <a:r>
              <a:rPr lang="en-CA" sz="2600" dirty="0"/>
              <a:t> </a:t>
            </a:r>
            <a:r>
              <a:rPr lang="en-CA" sz="2600" dirty="0" err="1"/>
              <a:t>Gebru</a:t>
            </a:r>
            <a:endParaRPr lang="en-CA" sz="2600" dirty="0"/>
          </a:p>
        </p:txBody>
      </p:sp>
    </p:spTree>
    <p:extLst>
      <p:ext uri="{BB962C8B-B14F-4D97-AF65-F5344CB8AC3E}">
        <p14:creationId xmlns:p14="http://schemas.microsoft.com/office/powerpoint/2010/main" val="10692781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F2D35EE-7035-9049-9522-79AC915184E8}"/>
              </a:ext>
            </a:extLst>
          </p:cNvPr>
          <p:cNvSpPr>
            <a:spLocks noGrp="1"/>
          </p:cNvSpPr>
          <p:nvPr>
            <p:ph type="body" sz="quarter" idx="13"/>
          </p:nvPr>
        </p:nvSpPr>
        <p:spPr>
          <a:xfrm>
            <a:off x="6711115" y="1663502"/>
            <a:ext cx="4953381" cy="4929596"/>
          </a:xfrm>
        </p:spPr>
        <p:txBody>
          <a:bodyPr/>
          <a:lstStyle/>
          <a:p>
            <a:pPr marL="457200" indent="-457200">
              <a:buFont typeface="Arial" panose="020B0604020202020204" pitchFamily="34" charset="0"/>
              <a:buChar char="•"/>
            </a:pPr>
            <a:r>
              <a:rPr lang="fr-FR" sz="2800" dirty="0">
                <a:latin typeface="IBM Plex Serif Medium"/>
                <a:ea typeface="Roboto Thin"/>
              </a:rPr>
              <a:t>Comment les médias sociaux créent une dépendance, manipulent les opinions, les émotions et les comportements des personnes</a:t>
            </a:r>
          </a:p>
          <a:p>
            <a:endParaRPr lang="fr-FR" sz="2800" i="1" dirty="0"/>
          </a:p>
        </p:txBody>
      </p:sp>
      <p:pic>
        <p:nvPicPr>
          <p:cNvPr id="9" name="Picture Placeholder 8">
            <a:extLst>
              <a:ext uri="{FF2B5EF4-FFF2-40B4-BE49-F238E27FC236}">
                <a16:creationId xmlns:a16="http://schemas.microsoft.com/office/drawing/2014/main" id="{4FDF0A6F-02FE-A147-9107-E9211C1B80F0}"/>
              </a:ext>
            </a:extLst>
          </p:cNvPr>
          <p:cNvPicPr>
            <a:picLocks noGrp="1" noChangeAspect="1"/>
          </p:cNvPicPr>
          <p:nvPr>
            <p:ph type="pic" sz="quarter" idx="15"/>
          </p:nvPr>
        </p:nvPicPr>
        <p:blipFill rotWithShape="1">
          <a:blip r:embed="rId3"/>
          <a:srcRect l="-530" t="3169" r="530" b="22660"/>
          <a:stretch/>
        </p:blipFill>
        <p:spPr>
          <a:xfrm>
            <a:off x="177799" y="114301"/>
            <a:ext cx="5740401" cy="6640740"/>
          </a:xfrm>
        </p:spPr>
      </p:pic>
      <p:sp>
        <p:nvSpPr>
          <p:cNvPr id="7" name="Text Placeholder 1">
            <a:extLst>
              <a:ext uri="{FF2B5EF4-FFF2-40B4-BE49-F238E27FC236}">
                <a16:creationId xmlns:a16="http://schemas.microsoft.com/office/drawing/2014/main" id="{AF73D1FC-244C-74AB-BEA1-3A14943041ED}"/>
              </a:ext>
            </a:extLst>
          </p:cNvPr>
          <p:cNvSpPr txBox="1">
            <a:spLocks/>
          </p:cNvSpPr>
          <p:nvPr/>
        </p:nvSpPr>
        <p:spPr>
          <a:xfrm>
            <a:off x="6273802" y="233444"/>
            <a:ext cx="1137486" cy="1070828"/>
          </a:xfrm>
          <a:prstGeom prst="rect">
            <a:avLst/>
          </a:prstGeom>
          <a:solidFill>
            <a:schemeClr val="bg1"/>
          </a:solidFill>
        </p:spPr>
        <p:txBody>
          <a:bodyPr vert="horz" lIns="0" tIns="0" rIns="0" bIns="0" rtlCol="0" anchor="ctr">
            <a:noAutofit/>
          </a:bodyPr>
          <a:lstStyle>
            <a:lvl1pPr marL="0" indent="0" algn="ctr" defTabSz="914400" rtl="0" eaLnBrk="1" latinLnBrk="0" hangingPunct="1">
              <a:lnSpc>
                <a:spcPct val="100000"/>
              </a:lnSpc>
              <a:spcBef>
                <a:spcPts val="0"/>
              </a:spcBef>
              <a:spcAft>
                <a:spcPts val="300"/>
              </a:spcAft>
              <a:buFont typeface="Arial" panose="020B0604020202020204" pitchFamily="34" charset="0"/>
              <a:buNone/>
              <a:defRPr sz="3600" b="0" i="0" kern="1200">
                <a:solidFill>
                  <a:schemeClr val="tx1">
                    <a:lumMod val="85000"/>
                    <a:lumOff val="15000"/>
                  </a:schemeClr>
                </a:solidFill>
                <a:latin typeface="IBM Plex Serif Medium" panose="02060503050406000203" pitchFamily="18" charset="77"/>
                <a:ea typeface="Roboto Thin" pitchFamily="2" charset="0"/>
                <a:cs typeface="+mn-cs"/>
              </a:defRPr>
            </a:lvl1pPr>
            <a:lvl2pPr marL="215900" indent="-215900" algn="l" defTabSz="914400" rtl="0" eaLnBrk="1" latinLnBrk="0" hangingPunct="1">
              <a:lnSpc>
                <a:spcPct val="100000"/>
              </a:lnSpc>
              <a:spcBef>
                <a:spcPts val="0"/>
              </a:spcBef>
              <a:spcAft>
                <a:spcPts val="300"/>
              </a:spcAft>
              <a:buFontTx/>
              <a:buBlip>
                <a:blip r:embed="rId4"/>
              </a:buBlip>
              <a:tabLst/>
              <a:defRPr sz="1600" b="0" i="0" kern="1200">
                <a:solidFill>
                  <a:schemeClr val="tx1">
                    <a:lumMod val="85000"/>
                    <a:lumOff val="15000"/>
                  </a:schemeClr>
                </a:solidFill>
                <a:latin typeface="IBM Plex Sans" panose="020B0503050203000203" pitchFamily="34" charset="0"/>
                <a:ea typeface="Roboto Thin" pitchFamily="2" charset="0"/>
                <a:cs typeface="+mn-cs"/>
              </a:defRPr>
            </a:lvl2pPr>
            <a:lvl3pPr marL="429750" indent="-213750" algn="l" defTabSz="914400" rtl="0" eaLnBrk="1" latinLnBrk="0" hangingPunct="1">
              <a:lnSpc>
                <a:spcPct val="100000"/>
              </a:lnSpc>
              <a:spcBef>
                <a:spcPts val="0"/>
              </a:spcBef>
              <a:spcAft>
                <a:spcPts val="300"/>
              </a:spcAft>
              <a:buClr>
                <a:schemeClr val="accent3"/>
              </a:buClr>
              <a:buFont typeface="Arial" panose="020B0604020202020204" pitchFamily="34" charset="0"/>
              <a:buChar char="•"/>
              <a:defRPr sz="1600" b="0" i="0" kern="1200" cap="none" spc="30" baseline="0">
                <a:solidFill>
                  <a:schemeClr val="tx1">
                    <a:lumMod val="85000"/>
                    <a:lumOff val="15000"/>
                  </a:schemeClr>
                </a:solidFill>
                <a:latin typeface="IBM Plex Sans" panose="020B0503050203000203" pitchFamily="34" charset="0"/>
                <a:ea typeface="Roboto Thin" pitchFamily="2" charset="0"/>
                <a:cs typeface="+mn-cs"/>
              </a:defRPr>
            </a:lvl3pPr>
            <a:lvl4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cap="all" baseline="0">
                <a:solidFill>
                  <a:schemeClr val="accent3"/>
                </a:solidFill>
                <a:latin typeface="IBM Plex Sans SemiBold" panose="020B0503050203000203" pitchFamily="34" charset="0"/>
                <a:ea typeface="Roboto Thin" pitchFamily="2" charset="0"/>
                <a:cs typeface="+mn-cs"/>
              </a:defRPr>
            </a:lvl4pPr>
            <a:lvl5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a:solidFill>
                  <a:schemeClr val="tx1">
                    <a:lumMod val="85000"/>
                    <a:lumOff val="15000"/>
                  </a:schemeClr>
                </a:solidFill>
                <a:latin typeface="IBM Plex Sans SemiBold" panose="020B0503050203000203" pitchFamily="34" charset="0"/>
                <a:ea typeface="Roboto Thin" pitchFamily="2" charset="0"/>
                <a:cs typeface="+mn-cs"/>
              </a:defRPr>
            </a:lvl5pPr>
            <a:lvl6pPr marL="0" indent="0" algn="l" defTabSz="914400" rtl="0" eaLnBrk="1" latinLnBrk="0" hangingPunct="1">
              <a:lnSpc>
                <a:spcPct val="100000"/>
              </a:lnSpc>
              <a:spcBef>
                <a:spcPts val="0"/>
              </a:spcBef>
              <a:spcAft>
                <a:spcPts val="300"/>
              </a:spcAft>
              <a:buFont typeface="Arial" panose="020B0604020202020204" pitchFamily="34" charset="0"/>
              <a:buNone/>
              <a:defRPr sz="1600" b="0" i="1" kern="1200">
                <a:solidFill>
                  <a:schemeClr val="tx1">
                    <a:lumMod val="85000"/>
                    <a:lumOff val="15000"/>
                  </a:schemeClr>
                </a:solidFill>
                <a:latin typeface="IBM Plex Sans ExtraLight" panose="020B0303050203000203" pitchFamily="34" charset="0"/>
                <a:ea typeface="+mn-ea"/>
                <a:cs typeface="+mn-cs"/>
              </a:defRPr>
            </a:lvl6pPr>
            <a:lvl7pPr marL="0" indent="0" algn="l" defTabSz="914400" rtl="0" eaLnBrk="1" latinLnBrk="0" hangingPunct="1">
              <a:lnSpc>
                <a:spcPct val="90000"/>
              </a:lnSpc>
              <a:spcBef>
                <a:spcPts val="0"/>
              </a:spcBef>
              <a:spcAft>
                <a:spcPts val="300"/>
              </a:spcAft>
              <a:buFont typeface="Arial" panose="020B0604020202020204" pitchFamily="34" charset="0"/>
              <a:buNone/>
              <a:defRPr sz="1100" b="0" i="0" kern="1200">
                <a:solidFill>
                  <a:schemeClr val="tx1">
                    <a:lumMod val="85000"/>
                    <a:lumOff val="15000"/>
                  </a:schemeClr>
                </a:solidFill>
                <a:latin typeface="IBM Plex Sans" panose="020B0503050203000203" pitchFamily="34" charset="0"/>
                <a:ea typeface="+mn-ea"/>
                <a:cs typeface="+mn-cs"/>
              </a:defRPr>
            </a:lvl7pPr>
            <a:lvl8pPr marL="0" indent="0" algn="l" defTabSz="914400" rtl="0" eaLnBrk="1" latinLnBrk="0" hangingPunct="1">
              <a:lnSpc>
                <a:spcPct val="100000"/>
              </a:lnSpc>
              <a:spcBef>
                <a:spcPts val="0"/>
              </a:spcBef>
              <a:spcAft>
                <a:spcPts val="300"/>
              </a:spcAft>
              <a:buFont typeface="Arial" panose="020B0604020202020204" pitchFamily="34" charset="0"/>
              <a:buNone/>
              <a:defRPr sz="1600" b="0" i="0" kern="1200">
                <a:solidFill>
                  <a:schemeClr val="tx1">
                    <a:lumMod val="85000"/>
                    <a:lumOff val="15000"/>
                  </a:schemeClr>
                </a:solidFill>
                <a:latin typeface="IBM Plex Serif Medium" panose="02060503050406000203" pitchFamily="18" charset="77"/>
                <a:ea typeface="+mn-ea"/>
                <a:cs typeface="+mn-cs"/>
              </a:defRPr>
            </a:lvl8pPr>
            <a:lvl9pPr marL="0" indent="0" algn="l" defTabSz="914400" rtl="0" eaLnBrk="1" latinLnBrk="0" hangingPunct="1">
              <a:lnSpc>
                <a:spcPct val="100000"/>
              </a:lnSpc>
              <a:spcBef>
                <a:spcPts val="0"/>
              </a:spcBef>
              <a:spcAft>
                <a:spcPts val="300"/>
              </a:spcAft>
              <a:buFont typeface="Arial" panose="020B0604020202020204" pitchFamily="34" charset="0"/>
              <a:buNone/>
              <a:defRPr sz="1500" b="0" i="0" kern="1200">
                <a:solidFill>
                  <a:schemeClr val="tx1">
                    <a:lumMod val="85000"/>
                    <a:lumOff val="15000"/>
                  </a:schemeClr>
                </a:solidFill>
                <a:latin typeface="IBM Plex Serif ExtraLight" panose="02060303050406000203" pitchFamily="18" charset="77"/>
                <a:ea typeface="+mn-ea"/>
                <a:cs typeface="+mn-cs"/>
              </a:defRPr>
            </a:lvl9pPr>
          </a:lstStyle>
          <a:p>
            <a:endParaRPr lang="fr-FR" sz="2800"/>
          </a:p>
        </p:txBody>
      </p:sp>
      <p:sp>
        <p:nvSpPr>
          <p:cNvPr id="8" name="Text Placeholder 1">
            <a:extLst>
              <a:ext uri="{FF2B5EF4-FFF2-40B4-BE49-F238E27FC236}">
                <a16:creationId xmlns:a16="http://schemas.microsoft.com/office/drawing/2014/main" id="{CC7EC11C-0A40-8B57-8C4A-C5A2436FD330}"/>
              </a:ext>
            </a:extLst>
          </p:cNvPr>
          <p:cNvSpPr txBox="1">
            <a:spLocks/>
          </p:cNvSpPr>
          <p:nvPr/>
        </p:nvSpPr>
        <p:spPr>
          <a:xfrm>
            <a:off x="10926574" y="4822970"/>
            <a:ext cx="1137486" cy="1070828"/>
          </a:xfrm>
          <a:prstGeom prst="rect">
            <a:avLst/>
          </a:prstGeom>
          <a:solidFill>
            <a:schemeClr val="bg1"/>
          </a:solidFill>
        </p:spPr>
        <p:txBody>
          <a:bodyPr vert="horz" lIns="0" tIns="0" rIns="0" bIns="0" rtlCol="0" anchor="ctr">
            <a:noAutofit/>
          </a:bodyPr>
          <a:lstStyle>
            <a:lvl1pPr marL="0" indent="0" algn="ctr" defTabSz="914400" rtl="0" eaLnBrk="1" latinLnBrk="0" hangingPunct="1">
              <a:lnSpc>
                <a:spcPct val="100000"/>
              </a:lnSpc>
              <a:spcBef>
                <a:spcPts val="0"/>
              </a:spcBef>
              <a:spcAft>
                <a:spcPts val="300"/>
              </a:spcAft>
              <a:buFont typeface="Arial" panose="020B0604020202020204" pitchFamily="34" charset="0"/>
              <a:buNone/>
              <a:defRPr sz="3600" b="0" i="0" kern="1200">
                <a:solidFill>
                  <a:schemeClr val="tx1">
                    <a:lumMod val="85000"/>
                    <a:lumOff val="15000"/>
                  </a:schemeClr>
                </a:solidFill>
                <a:latin typeface="IBM Plex Serif Medium" panose="02060503050406000203" pitchFamily="18" charset="77"/>
                <a:ea typeface="Roboto Thin" pitchFamily="2" charset="0"/>
                <a:cs typeface="+mn-cs"/>
              </a:defRPr>
            </a:lvl1pPr>
            <a:lvl2pPr marL="215900" indent="-215900" algn="l" defTabSz="914400" rtl="0" eaLnBrk="1" latinLnBrk="0" hangingPunct="1">
              <a:lnSpc>
                <a:spcPct val="100000"/>
              </a:lnSpc>
              <a:spcBef>
                <a:spcPts val="0"/>
              </a:spcBef>
              <a:spcAft>
                <a:spcPts val="300"/>
              </a:spcAft>
              <a:buFontTx/>
              <a:buBlip>
                <a:blip r:embed="rId4"/>
              </a:buBlip>
              <a:tabLst/>
              <a:defRPr sz="1600" b="0" i="0" kern="1200">
                <a:solidFill>
                  <a:schemeClr val="tx1">
                    <a:lumMod val="85000"/>
                    <a:lumOff val="15000"/>
                  </a:schemeClr>
                </a:solidFill>
                <a:latin typeface="IBM Plex Sans" panose="020B0503050203000203" pitchFamily="34" charset="0"/>
                <a:ea typeface="Roboto Thin" pitchFamily="2" charset="0"/>
                <a:cs typeface="+mn-cs"/>
              </a:defRPr>
            </a:lvl2pPr>
            <a:lvl3pPr marL="429750" indent="-213750" algn="l" defTabSz="914400" rtl="0" eaLnBrk="1" latinLnBrk="0" hangingPunct="1">
              <a:lnSpc>
                <a:spcPct val="100000"/>
              </a:lnSpc>
              <a:spcBef>
                <a:spcPts val="0"/>
              </a:spcBef>
              <a:spcAft>
                <a:spcPts val="300"/>
              </a:spcAft>
              <a:buClr>
                <a:schemeClr val="accent3"/>
              </a:buClr>
              <a:buFont typeface="Arial" panose="020B0604020202020204" pitchFamily="34" charset="0"/>
              <a:buChar char="•"/>
              <a:defRPr sz="1600" b="0" i="0" kern="1200" cap="none" spc="30" baseline="0">
                <a:solidFill>
                  <a:schemeClr val="tx1">
                    <a:lumMod val="85000"/>
                    <a:lumOff val="15000"/>
                  </a:schemeClr>
                </a:solidFill>
                <a:latin typeface="IBM Plex Sans" panose="020B0503050203000203" pitchFamily="34" charset="0"/>
                <a:ea typeface="Roboto Thin" pitchFamily="2" charset="0"/>
                <a:cs typeface="+mn-cs"/>
              </a:defRPr>
            </a:lvl3pPr>
            <a:lvl4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cap="all" baseline="0">
                <a:solidFill>
                  <a:schemeClr val="accent3"/>
                </a:solidFill>
                <a:latin typeface="IBM Plex Sans SemiBold" panose="020B0503050203000203" pitchFamily="34" charset="0"/>
                <a:ea typeface="Roboto Thin" pitchFamily="2" charset="0"/>
                <a:cs typeface="+mn-cs"/>
              </a:defRPr>
            </a:lvl4pPr>
            <a:lvl5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a:solidFill>
                  <a:schemeClr val="tx1">
                    <a:lumMod val="85000"/>
                    <a:lumOff val="15000"/>
                  </a:schemeClr>
                </a:solidFill>
                <a:latin typeface="IBM Plex Sans SemiBold" panose="020B0503050203000203" pitchFamily="34" charset="0"/>
                <a:ea typeface="Roboto Thin" pitchFamily="2" charset="0"/>
                <a:cs typeface="+mn-cs"/>
              </a:defRPr>
            </a:lvl5pPr>
            <a:lvl6pPr marL="0" indent="0" algn="l" defTabSz="914400" rtl="0" eaLnBrk="1" latinLnBrk="0" hangingPunct="1">
              <a:lnSpc>
                <a:spcPct val="100000"/>
              </a:lnSpc>
              <a:spcBef>
                <a:spcPts val="0"/>
              </a:spcBef>
              <a:spcAft>
                <a:spcPts val="300"/>
              </a:spcAft>
              <a:buFont typeface="Arial" panose="020B0604020202020204" pitchFamily="34" charset="0"/>
              <a:buNone/>
              <a:defRPr sz="1600" b="0" i="1" kern="1200">
                <a:solidFill>
                  <a:schemeClr val="tx1">
                    <a:lumMod val="85000"/>
                    <a:lumOff val="15000"/>
                  </a:schemeClr>
                </a:solidFill>
                <a:latin typeface="IBM Plex Sans ExtraLight" panose="020B0303050203000203" pitchFamily="34" charset="0"/>
                <a:ea typeface="+mn-ea"/>
                <a:cs typeface="+mn-cs"/>
              </a:defRPr>
            </a:lvl6pPr>
            <a:lvl7pPr marL="0" indent="0" algn="l" defTabSz="914400" rtl="0" eaLnBrk="1" latinLnBrk="0" hangingPunct="1">
              <a:lnSpc>
                <a:spcPct val="90000"/>
              </a:lnSpc>
              <a:spcBef>
                <a:spcPts val="0"/>
              </a:spcBef>
              <a:spcAft>
                <a:spcPts val="300"/>
              </a:spcAft>
              <a:buFont typeface="Arial" panose="020B0604020202020204" pitchFamily="34" charset="0"/>
              <a:buNone/>
              <a:defRPr sz="1100" b="0" i="0" kern="1200">
                <a:solidFill>
                  <a:schemeClr val="tx1">
                    <a:lumMod val="85000"/>
                    <a:lumOff val="15000"/>
                  </a:schemeClr>
                </a:solidFill>
                <a:latin typeface="IBM Plex Sans" panose="020B0503050203000203" pitchFamily="34" charset="0"/>
                <a:ea typeface="+mn-ea"/>
                <a:cs typeface="+mn-cs"/>
              </a:defRPr>
            </a:lvl7pPr>
            <a:lvl8pPr marL="0" indent="0" algn="l" defTabSz="914400" rtl="0" eaLnBrk="1" latinLnBrk="0" hangingPunct="1">
              <a:lnSpc>
                <a:spcPct val="100000"/>
              </a:lnSpc>
              <a:spcBef>
                <a:spcPts val="0"/>
              </a:spcBef>
              <a:spcAft>
                <a:spcPts val="300"/>
              </a:spcAft>
              <a:buFont typeface="Arial" panose="020B0604020202020204" pitchFamily="34" charset="0"/>
              <a:buNone/>
              <a:defRPr sz="1600" b="0" i="0" kern="1200">
                <a:solidFill>
                  <a:schemeClr val="tx1">
                    <a:lumMod val="85000"/>
                    <a:lumOff val="15000"/>
                  </a:schemeClr>
                </a:solidFill>
                <a:latin typeface="IBM Plex Serif Medium" panose="02060503050406000203" pitchFamily="18" charset="77"/>
                <a:ea typeface="+mn-ea"/>
                <a:cs typeface="+mn-cs"/>
              </a:defRPr>
            </a:lvl8pPr>
            <a:lvl9pPr marL="0" indent="0" algn="l" defTabSz="914400" rtl="0" eaLnBrk="1" latinLnBrk="0" hangingPunct="1">
              <a:lnSpc>
                <a:spcPct val="100000"/>
              </a:lnSpc>
              <a:spcBef>
                <a:spcPts val="0"/>
              </a:spcBef>
              <a:spcAft>
                <a:spcPts val="300"/>
              </a:spcAft>
              <a:buFont typeface="Arial" panose="020B0604020202020204" pitchFamily="34" charset="0"/>
              <a:buNone/>
              <a:defRPr sz="1500" b="0" i="0" kern="1200">
                <a:solidFill>
                  <a:schemeClr val="tx1">
                    <a:lumMod val="85000"/>
                    <a:lumOff val="15000"/>
                  </a:schemeClr>
                </a:solidFill>
                <a:latin typeface="IBM Plex Serif ExtraLight" panose="02060303050406000203" pitchFamily="18" charset="77"/>
                <a:ea typeface="+mn-ea"/>
                <a:cs typeface="+mn-cs"/>
              </a:defRPr>
            </a:lvl9pPr>
          </a:lstStyle>
          <a:p>
            <a:endParaRPr lang="fr-FR" sz="2800"/>
          </a:p>
        </p:txBody>
      </p:sp>
      <p:sp>
        <p:nvSpPr>
          <p:cNvPr id="6" name="Text Placeholder 3">
            <a:extLst>
              <a:ext uri="{FF2B5EF4-FFF2-40B4-BE49-F238E27FC236}">
                <a16:creationId xmlns:a16="http://schemas.microsoft.com/office/drawing/2014/main" id="{5B345BB3-7C31-EC9B-0091-8B6ADE163E3A}"/>
              </a:ext>
            </a:extLst>
          </p:cNvPr>
          <p:cNvSpPr>
            <a:spLocks noGrp="1"/>
          </p:cNvSpPr>
          <p:nvPr>
            <p:ph type="body" sz="quarter" idx="14"/>
          </p:nvPr>
        </p:nvSpPr>
        <p:spPr>
          <a:xfrm>
            <a:off x="6966721" y="1615333"/>
            <a:ext cx="4697775" cy="631755"/>
          </a:xfrm>
        </p:spPr>
        <p:txBody>
          <a:bodyPr/>
          <a:lstStyle/>
          <a:p>
            <a:pPr algn="ctr"/>
            <a:r>
              <a:rPr lang="fr-FR" sz="2600" dirty="0">
                <a:latin typeface="IBM Plex Serif ExtraLight"/>
                <a:ea typeface="Roboto Thin"/>
              </a:rPr>
              <a:t>« Derrière nos écrans de fumée » (</a:t>
            </a:r>
            <a:r>
              <a:rPr lang="fr-FR" sz="2600" i="1" dirty="0">
                <a:latin typeface="IBM Plex Serif ExtraLight"/>
                <a:ea typeface="Roboto Thin"/>
              </a:rPr>
              <a:t>Netflix</a:t>
            </a:r>
            <a:r>
              <a:rPr lang="fr-FR" sz="2600" dirty="0">
                <a:latin typeface="IBM Plex Serif ExtraLight"/>
                <a:ea typeface="Roboto Thin"/>
              </a:rPr>
              <a:t>)</a:t>
            </a:r>
          </a:p>
        </p:txBody>
      </p:sp>
    </p:spTree>
    <p:extLst>
      <p:ext uri="{BB962C8B-B14F-4D97-AF65-F5344CB8AC3E}">
        <p14:creationId xmlns:p14="http://schemas.microsoft.com/office/powerpoint/2010/main" val="14149909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F2D35EE-7035-9049-9522-79AC915184E8}"/>
              </a:ext>
            </a:extLst>
          </p:cNvPr>
          <p:cNvSpPr>
            <a:spLocks noGrp="1"/>
          </p:cNvSpPr>
          <p:nvPr>
            <p:ph type="body" sz="quarter" idx="13"/>
          </p:nvPr>
        </p:nvSpPr>
        <p:spPr>
          <a:xfrm>
            <a:off x="6711115" y="1994131"/>
            <a:ext cx="4953381" cy="4929596"/>
          </a:xfrm>
        </p:spPr>
        <p:txBody>
          <a:bodyPr/>
          <a:lstStyle/>
          <a:p>
            <a:pPr marL="457200" indent="-457200">
              <a:buFont typeface="Arial" panose="020B0604020202020204" pitchFamily="34" charset="0"/>
              <a:buChar char="•"/>
            </a:pPr>
            <a:r>
              <a:rPr lang="fr-FR" sz="2800">
                <a:latin typeface="IBM Plex Serif Medium"/>
                <a:ea typeface="Roboto Thin"/>
              </a:rPr>
              <a:t>Des changements simples et essentiels pour une expérience en ligne plus sûre.</a:t>
            </a:r>
            <a:endParaRPr lang="fr-FR" sz="2800" i="1">
              <a:latin typeface="IBM Plex Serif Medium"/>
              <a:ea typeface="Roboto Thin"/>
            </a:endParaRPr>
          </a:p>
          <a:p>
            <a:pPr marL="457200" indent="-457200">
              <a:buFont typeface="Arial" panose="020B0604020202020204" pitchFamily="34" charset="0"/>
              <a:buChar char="•"/>
            </a:pPr>
            <a:endParaRPr lang="fr-FR" sz="2800"/>
          </a:p>
          <a:p>
            <a:endParaRPr lang="fr-FR" sz="2800" i="1"/>
          </a:p>
        </p:txBody>
      </p:sp>
      <p:sp>
        <p:nvSpPr>
          <p:cNvPr id="7" name="Text Placeholder 1">
            <a:extLst>
              <a:ext uri="{FF2B5EF4-FFF2-40B4-BE49-F238E27FC236}">
                <a16:creationId xmlns:a16="http://schemas.microsoft.com/office/drawing/2014/main" id="{AF73D1FC-244C-74AB-BEA1-3A14943041ED}"/>
              </a:ext>
            </a:extLst>
          </p:cNvPr>
          <p:cNvSpPr txBox="1">
            <a:spLocks/>
          </p:cNvSpPr>
          <p:nvPr/>
        </p:nvSpPr>
        <p:spPr>
          <a:xfrm>
            <a:off x="6273802" y="233444"/>
            <a:ext cx="1137486" cy="1070828"/>
          </a:xfrm>
          <a:prstGeom prst="rect">
            <a:avLst/>
          </a:prstGeom>
          <a:solidFill>
            <a:schemeClr val="bg1"/>
          </a:solidFill>
        </p:spPr>
        <p:txBody>
          <a:bodyPr vert="horz" lIns="0" tIns="0" rIns="0" bIns="0" rtlCol="0" anchor="ctr">
            <a:noAutofit/>
          </a:bodyPr>
          <a:lstStyle>
            <a:lvl1pPr marL="0" indent="0" algn="ctr" defTabSz="914400" rtl="0" eaLnBrk="1" latinLnBrk="0" hangingPunct="1">
              <a:lnSpc>
                <a:spcPct val="100000"/>
              </a:lnSpc>
              <a:spcBef>
                <a:spcPts val="0"/>
              </a:spcBef>
              <a:spcAft>
                <a:spcPts val="300"/>
              </a:spcAft>
              <a:buFont typeface="Arial" panose="020B0604020202020204" pitchFamily="34" charset="0"/>
              <a:buNone/>
              <a:defRPr sz="3600" b="0" i="0" kern="1200">
                <a:solidFill>
                  <a:schemeClr val="tx1">
                    <a:lumMod val="85000"/>
                    <a:lumOff val="15000"/>
                  </a:schemeClr>
                </a:solidFill>
                <a:latin typeface="IBM Plex Serif Medium" panose="02060503050406000203" pitchFamily="18" charset="77"/>
                <a:ea typeface="Roboto Thin" pitchFamily="2" charset="0"/>
                <a:cs typeface="+mn-cs"/>
              </a:defRPr>
            </a:lvl1pPr>
            <a:lvl2pPr marL="215900" indent="-215900" algn="l" defTabSz="914400" rtl="0" eaLnBrk="1" latinLnBrk="0" hangingPunct="1">
              <a:lnSpc>
                <a:spcPct val="100000"/>
              </a:lnSpc>
              <a:spcBef>
                <a:spcPts val="0"/>
              </a:spcBef>
              <a:spcAft>
                <a:spcPts val="300"/>
              </a:spcAft>
              <a:buFontTx/>
              <a:buBlip>
                <a:blip r:embed="rId3"/>
              </a:buBlip>
              <a:tabLst/>
              <a:defRPr sz="1600" b="0" i="0" kern="1200">
                <a:solidFill>
                  <a:schemeClr val="tx1">
                    <a:lumMod val="85000"/>
                    <a:lumOff val="15000"/>
                  </a:schemeClr>
                </a:solidFill>
                <a:latin typeface="IBM Plex Sans" panose="020B0503050203000203" pitchFamily="34" charset="0"/>
                <a:ea typeface="Roboto Thin" pitchFamily="2" charset="0"/>
                <a:cs typeface="+mn-cs"/>
              </a:defRPr>
            </a:lvl2pPr>
            <a:lvl3pPr marL="429750" indent="-213750" algn="l" defTabSz="914400" rtl="0" eaLnBrk="1" latinLnBrk="0" hangingPunct="1">
              <a:lnSpc>
                <a:spcPct val="100000"/>
              </a:lnSpc>
              <a:spcBef>
                <a:spcPts val="0"/>
              </a:spcBef>
              <a:spcAft>
                <a:spcPts val="300"/>
              </a:spcAft>
              <a:buClr>
                <a:schemeClr val="accent3"/>
              </a:buClr>
              <a:buFont typeface="Arial" panose="020B0604020202020204" pitchFamily="34" charset="0"/>
              <a:buChar char="•"/>
              <a:defRPr sz="1600" b="0" i="0" kern="1200" cap="none" spc="30" baseline="0">
                <a:solidFill>
                  <a:schemeClr val="tx1">
                    <a:lumMod val="85000"/>
                    <a:lumOff val="15000"/>
                  </a:schemeClr>
                </a:solidFill>
                <a:latin typeface="IBM Plex Sans" panose="020B0503050203000203" pitchFamily="34" charset="0"/>
                <a:ea typeface="Roboto Thin" pitchFamily="2" charset="0"/>
                <a:cs typeface="+mn-cs"/>
              </a:defRPr>
            </a:lvl3pPr>
            <a:lvl4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cap="all" baseline="0">
                <a:solidFill>
                  <a:schemeClr val="accent3"/>
                </a:solidFill>
                <a:latin typeface="IBM Plex Sans SemiBold" panose="020B0503050203000203" pitchFamily="34" charset="0"/>
                <a:ea typeface="Roboto Thin" pitchFamily="2" charset="0"/>
                <a:cs typeface="+mn-cs"/>
              </a:defRPr>
            </a:lvl4pPr>
            <a:lvl5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a:solidFill>
                  <a:schemeClr val="tx1">
                    <a:lumMod val="85000"/>
                    <a:lumOff val="15000"/>
                  </a:schemeClr>
                </a:solidFill>
                <a:latin typeface="IBM Plex Sans SemiBold" panose="020B0503050203000203" pitchFamily="34" charset="0"/>
                <a:ea typeface="Roboto Thin" pitchFamily="2" charset="0"/>
                <a:cs typeface="+mn-cs"/>
              </a:defRPr>
            </a:lvl5pPr>
            <a:lvl6pPr marL="0" indent="0" algn="l" defTabSz="914400" rtl="0" eaLnBrk="1" latinLnBrk="0" hangingPunct="1">
              <a:lnSpc>
                <a:spcPct val="100000"/>
              </a:lnSpc>
              <a:spcBef>
                <a:spcPts val="0"/>
              </a:spcBef>
              <a:spcAft>
                <a:spcPts val="300"/>
              </a:spcAft>
              <a:buFont typeface="Arial" panose="020B0604020202020204" pitchFamily="34" charset="0"/>
              <a:buNone/>
              <a:defRPr sz="1600" b="0" i="1" kern="1200">
                <a:solidFill>
                  <a:schemeClr val="tx1">
                    <a:lumMod val="85000"/>
                    <a:lumOff val="15000"/>
                  </a:schemeClr>
                </a:solidFill>
                <a:latin typeface="IBM Plex Sans ExtraLight" panose="020B0303050203000203" pitchFamily="34" charset="0"/>
                <a:ea typeface="+mn-ea"/>
                <a:cs typeface="+mn-cs"/>
              </a:defRPr>
            </a:lvl6pPr>
            <a:lvl7pPr marL="0" indent="0" algn="l" defTabSz="914400" rtl="0" eaLnBrk="1" latinLnBrk="0" hangingPunct="1">
              <a:lnSpc>
                <a:spcPct val="90000"/>
              </a:lnSpc>
              <a:spcBef>
                <a:spcPts val="0"/>
              </a:spcBef>
              <a:spcAft>
                <a:spcPts val="300"/>
              </a:spcAft>
              <a:buFont typeface="Arial" panose="020B0604020202020204" pitchFamily="34" charset="0"/>
              <a:buNone/>
              <a:defRPr sz="1100" b="0" i="0" kern="1200">
                <a:solidFill>
                  <a:schemeClr val="tx1">
                    <a:lumMod val="85000"/>
                    <a:lumOff val="15000"/>
                  </a:schemeClr>
                </a:solidFill>
                <a:latin typeface="IBM Plex Sans" panose="020B0503050203000203" pitchFamily="34" charset="0"/>
                <a:ea typeface="+mn-ea"/>
                <a:cs typeface="+mn-cs"/>
              </a:defRPr>
            </a:lvl7pPr>
            <a:lvl8pPr marL="0" indent="0" algn="l" defTabSz="914400" rtl="0" eaLnBrk="1" latinLnBrk="0" hangingPunct="1">
              <a:lnSpc>
                <a:spcPct val="100000"/>
              </a:lnSpc>
              <a:spcBef>
                <a:spcPts val="0"/>
              </a:spcBef>
              <a:spcAft>
                <a:spcPts val="300"/>
              </a:spcAft>
              <a:buFont typeface="Arial" panose="020B0604020202020204" pitchFamily="34" charset="0"/>
              <a:buNone/>
              <a:defRPr sz="1600" b="0" i="0" kern="1200">
                <a:solidFill>
                  <a:schemeClr val="tx1">
                    <a:lumMod val="85000"/>
                    <a:lumOff val="15000"/>
                  </a:schemeClr>
                </a:solidFill>
                <a:latin typeface="IBM Plex Serif Medium" panose="02060503050406000203" pitchFamily="18" charset="77"/>
                <a:ea typeface="+mn-ea"/>
                <a:cs typeface="+mn-cs"/>
              </a:defRPr>
            </a:lvl8pPr>
            <a:lvl9pPr marL="0" indent="0" algn="l" defTabSz="914400" rtl="0" eaLnBrk="1" latinLnBrk="0" hangingPunct="1">
              <a:lnSpc>
                <a:spcPct val="100000"/>
              </a:lnSpc>
              <a:spcBef>
                <a:spcPts val="0"/>
              </a:spcBef>
              <a:spcAft>
                <a:spcPts val="300"/>
              </a:spcAft>
              <a:buFont typeface="Arial" panose="020B0604020202020204" pitchFamily="34" charset="0"/>
              <a:buNone/>
              <a:defRPr sz="1500" b="0" i="0" kern="1200">
                <a:solidFill>
                  <a:schemeClr val="tx1">
                    <a:lumMod val="85000"/>
                    <a:lumOff val="15000"/>
                  </a:schemeClr>
                </a:solidFill>
                <a:latin typeface="IBM Plex Serif ExtraLight" panose="02060303050406000203" pitchFamily="18" charset="77"/>
                <a:ea typeface="+mn-ea"/>
                <a:cs typeface="+mn-cs"/>
              </a:defRPr>
            </a:lvl9pPr>
          </a:lstStyle>
          <a:p>
            <a:endParaRPr lang="fr-FR" sz="2800"/>
          </a:p>
        </p:txBody>
      </p:sp>
      <p:sp>
        <p:nvSpPr>
          <p:cNvPr id="8" name="Text Placeholder 1">
            <a:extLst>
              <a:ext uri="{FF2B5EF4-FFF2-40B4-BE49-F238E27FC236}">
                <a16:creationId xmlns:a16="http://schemas.microsoft.com/office/drawing/2014/main" id="{CC7EC11C-0A40-8B57-8C4A-C5A2436FD330}"/>
              </a:ext>
            </a:extLst>
          </p:cNvPr>
          <p:cNvSpPr txBox="1">
            <a:spLocks/>
          </p:cNvSpPr>
          <p:nvPr/>
        </p:nvSpPr>
        <p:spPr>
          <a:xfrm>
            <a:off x="10926574" y="4822970"/>
            <a:ext cx="1137486" cy="1070828"/>
          </a:xfrm>
          <a:prstGeom prst="rect">
            <a:avLst/>
          </a:prstGeom>
          <a:solidFill>
            <a:schemeClr val="bg1"/>
          </a:solidFill>
        </p:spPr>
        <p:txBody>
          <a:bodyPr vert="horz" lIns="0" tIns="0" rIns="0" bIns="0" rtlCol="0" anchor="ctr">
            <a:noAutofit/>
          </a:bodyPr>
          <a:lstStyle>
            <a:lvl1pPr marL="0" indent="0" algn="ctr" defTabSz="914400" rtl="0" eaLnBrk="1" latinLnBrk="0" hangingPunct="1">
              <a:lnSpc>
                <a:spcPct val="100000"/>
              </a:lnSpc>
              <a:spcBef>
                <a:spcPts val="0"/>
              </a:spcBef>
              <a:spcAft>
                <a:spcPts val="300"/>
              </a:spcAft>
              <a:buFont typeface="Arial" panose="020B0604020202020204" pitchFamily="34" charset="0"/>
              <a:buNone/>
              <a:defRPr sz="3600" b="0" i="0" kern="1200">
                <a:solidFill>
                  <a:schemeClr val="tx1">
                    <a:lumMod val="85000"/>
                    <a:lumOff val="15000"/>
                  </a:schemeClr>
                </a:solidFill>
                <a:latin typeface="IBM Plex Serif Medium" panose="02060503050406000203" pitchFamily="18" charset="77"/>
                <a:ea typeface="Roboto Thin" pitchFamily="2" charset="0"/>
                <a:cs typeface="+mn-cs"/>
              </a:defRPr>
            </a:lvl1pPr>
            <a:lvl2pPr marL="215900" indent="-215900" algn="l" defTabSz="914400" rtl="0" eaLnBrk="1" latinLnBrk="0" hangingPunct="1">
              <a:lnSpc>
                <a:spcPct val="100000"/>
              </a:lnSpc>
              <a:spcBef>
                <a:spcPts val="0"/>
              </a:spcBef>
              <a:spcAft>
                <a:spcPts val="300"/>
              </a:spcAft>
              <a:buFontTx/>
              <a:buBlip>
                <a:blip r:embed="rId3"/>
              </a:buBlip>
              <a:tabLst/>
              <a:defRPr sz="1600" b="0" i="0" kern="1200">
                <a:solidFill>
                  <a:schemeClr val="tx1">
                    <a:lumMod val="85000"/>
                    <a:lumOff val="15000"/>
                  </a:schemeClr>
                </a:solidFill>
                <a:latin typeface="IBM Plex Sans" panose="020B0503050203000203" pitchFamily="34" charset="0"/>
                <a:ea typeface="Roboto Thin" pitchFamily="2" charset="0"/>
                <a:cs typeface="+mn-cs"/>
              </a:defRPr>
            </a:lvl2pPr>
            <a:lvl3pPr marL="429750" indent="-213750" algn="l" defTabSz="914400" rtl="0" eaLnBrk="1" latinLnBrk="0" hangingPunct="1">
              <a:lnSpc>
                <a:spcPct val="100000"/>
              </a:lnSpc>
              <a:spcBef>
                <a:spcPts val="0"/>
              </a:spcBef>
              <a:spcAft>
                <a:spcPts val="300"/>
              </a:spcAft>
              <a:buClr>
                <a:schemeClr val="accent3"/>
              </a:buClr>
              <a:buFont typeface="Arial" panose="020B0604020202020204" pitchFamily="34" charset="0"/>
              <a:buChar char="•"/>
              <a:defRPr sz="1600" b="0" i="0" kern="1200" cap="none" spc="30" baseline="0">
                <a:solidFill>
                  <a:schemeClr val="tx1">
                    <a:lumMod val="85000"/>
                    <a:lumOff val="15000"/>
                  </a:schemeClr>
                </a:solidFill>
                <a:latin typeface="IBM Plex Sans" panose="020B0503050203000203" pitchFamily="34" charset="0"/>
                <a:ea typeface="Roboto Thin" pitchFamily="2" charset="0"/>
                <a:cs typeface="+mn-cs"/>
              </a:defRPr>
            </a:lvl3pPr>
            <a:lvl4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cap="all" baseline="0">
                <a:solidFill>
                  <a:schemeClr val="accent3"/>
                </a:solidFill>
                <a:latin typeface="IBM Plex Sans SemiBold" panose="020B0503050203000203" pitchFamily="34" charset="0"/>
                <a:ea typeface="Roboto Thin" pitchFamily="2" charset="0"/>
                <a:cs typeface="+mn-cs"/>
              </a:defRPr>
            </a:lvl4pPr>
            <a:lvl5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a:solidFill>
                  <a:schemeClr val="tx1">
                    <a:lumMod val="85000"/>
                    <a:lumOff val="15000"/>
                  </a:schemeClr>
                </a:solidFill>
                <a:latin typeface="IBM Plex Sans SemiBold" panose="020B0503050203000203" pitchFamily="34" charset="0"/>
                <a:ea typeface="Roboto Thin" pitchFamily="2" charset="0"/>
                <a:cs typeface="+mn-cs"/>
              </a:defRPr>
            </a:lvl5pPr>
            <a:lvl6pPr marL="0" indent="0" algn="l" defTabSz="914400" rtl="0" eaLnBrk="1" latinLnBrk="0" hangingPunct="1">
              <a:lnSpc>
                <a:spcPct val="100000"/>
              </a:lnSpc>
              <a:spcBef>
                <a:spcPts val="0"/>
              </a:spcBef>
              <a:spcAft>
                <a:spcPts val="300"/>
              </a:spcAft>
              <a:buFont typeface="Arial" panose="020B0604020202020204" pitchFamily="34" charset="0"/>
              <a:buNone/>
              <a:defRPr sz="1600" b="0" i="1" kern="1200">
                <a:solidFill>
                  <a:schemeClr val="tx1">
                    <a:lumMod val="85000"/>
                    <a:lumOff val="15000"/>
                  </a:schemeClr>
                </a:solidFill>
                <a:latin typeface="IBM Plex Sans ExtraLight" panose="020B0303050203000203" pitchFamily="34" charset="0"/>
                <a:ea typeface="+mn-ea"/>
                <a:cs typeface="+mn-cs"/>
              </a:defRPr>
            </a:lvl6pPr>
            <a:lvl7pPr marL="0" indent="0" algn="l" defTabSz="914400" rtl="0" eaLnBrk="1" latinLnBrk="0" hangingPunct="1">
              <a:lnSpc>
                <a:spcPct val="90000"/>
              </a:lnSpc>
              <a:spcBef>
                <a:spcPts val="0"/>
              </a:spcBef>
              <a:spcAft>
                <a:spcPts val="300"/>
              </a:spcAft>
              <a:buFont typeface="Arial" panose="020B0604020202020204" pitchFamily="34" charset="0"/>
              <a:buNone/>
              <a:defRPr sz="1100" b="0" i="0" kern="1200">
                <a:solidFill>
                  <a:schemeClr val="tx1">
                    <a:lumMod val="85000"/>
                    <a:lumOff val="15000"/>
                  </a:schemeClr>
                </a:solidFill>
                <a:latin typeface="IBM Plex Sans" panose="020B0503050203000203" pitchFamily="34" charset="0"/>
                <a:ea typeface="+mn-ea"/>
                <a:cs typeface="+mn-cs"/>
              </a:defRPr>
            </a:lvl7pPr>
            <a:lvl8pPr marL="0" indent="0" algn="l" defTabSz="914400" rtl="0" eaLnBrk="1" latinLnBrk="0" hangingPunct="1">
              <a:lnSpc>
                <a:spcPct val="100000"/>
              </a:lnSpc>
              <a:spcBef>
                <a:spcPts val="0"/>
              </a:spcBef>
              <a:spcAft>
                <a:spcPts val="300"/>
              </a:spcAft>
              <a:buFont typeface="Arial" panose="020B0604020202020204" pitchFamily="34" charset="0"/>
              <a:buNone/>
              <a:defRPr sz="1600" b="0" i="0" kern="1200">
                <a:solidFill>
                  <a:schemeClr val="tx1">
                    <a:lumMod val="85000"/>
                    <a:lumOff val="15000"/>
                  </a:schemeClr>
                </a:solidFill>
                <a:latin typeface="IBM Plex Serif Medium" panose="02060503050406000203" pitchFamily="18" charset="77"/>
                <a:ea typeface="+mn-ea"/>
                <a:cs typeface="+mn-cs"/>
              </a:defRPr>
            </a:lvl8pPr>
            <a:lvl9pPr marL="0" indent="0" algn="l" defTabSz="914400" rtl="0" eaLnBrk="1" latinLnBrk="0" hangingPunct="1">
              <a:lnSpc>
                <a:spcPct val="100000"/>
              </a:lnSpc>
              <a:spcBef>
                <a:spcPts val="0"/>
              </a:spcBef>
              <a:spcAft>
                <a:spcPts val="300"/>
              </a:spcAft>
              <a:buFont typeface="Arial" panose="020B0604020202020204" pitchFamily="34" charset="0"/>
              <a:buNone/>
              <a:defRPr sz="1500" b="0" i="0" kern="1200">
                <a:solidFill>
                  <a:schemeClr val="tx1">
                    <a:lumMod val="85000"/>
                    <a:lumOff val="15000"/>
                  </a:schemeClr>
                </a:solidFill>
                <a:latin typeface="IBM Plex Serif ExtraLight" panose="02060303050406000203" pitchFamily="18" charset="77"/>
                <a:ea typeface="+mn-ea"/>
                <a:cs typeface="+mn-cs"/>
              </a:defRPr>
            </a:lvl9pPr>
          </a:lstStyle>
          <a:p>
            <a:endParaRPr lang="fr-FR" sz="2800"/>
          </a:p>
        </p:txBody>
      </p:sp>
      <p:sp>
        <p:nvSpPr>
          <p:cNvPr id="6" name="Text Placeholder 3">
            <a:extLst>
              <a:ext uri="{FF2B5EF4-FFF2-40B4-BE49-F238E27FC236}">
                <a16:creationId xmlns:a16="http://schemas.microsoft.com/office/drawing/2014/main" id="{5B345BB3-7C31-EC9B-0091-8B6ADE163E3A}"/>
              </a:ext>
            </a:extLst>
          </p:cNvPr>
          <p:cNvSpPr>
            <a:spLocks noGrp="1"/>
          </p:cNvSpPr>
          <p:nvPr>
            <p:ph type="body" sz="quarter" idx="14"/>
          </p:nvPr>
        </p:nvSpPr>
        <p:spPr>
          <a:xfrm>
            <a:off x="6966721" y="1605735"/>
            <a:ext cx="4697775" cy="631755"/>
          </a:xfrm>
        </p:spPr>
        <p:txBody>
          <a:bodyPr/>
          <a:lstStyle/>
          <a:p>
            <a:pPr algn="ctr"/>
            <a:r>
              <a:rPr lang="fr-FR" sz="2600"/>
              <a:t>Mozilla Firefox, DuckDuckGo, TOR (</a:t>
            </a:r>
            <a:r>
              <a:rPr lang="fr-FR" sz="2600" i="1"/>
              <a:t>The Onion Router</a:t>
            </a:r>
            <a:r>
              <a:rPr lang="fr-FR" sz="2600"/>
              <a:t>)</a:t>
            </a:r>
            <a:endParaRPr lang="fr-FR" sz="2000" i="1"/>
          </a:p>
        </p:txBody>
      </p:sp>
      <p:pic>
        <p:nvPicPr>
          <p:cNvPr id="10" name="Picture 9" descr="Logo, icon&#10;&#10;Description automatically generated">
            <a:extLst>
              <a:ext uri="{FF2B5EF4-FFF2-40B4-BE49-F238E27FC236}">
                <a16:creationId xmlns:a16="http://schemas.microsoft.com/office/drawing/2014/main" id="{B93DEA6A-3461-9FA3-8869-65AD336AD679}"/>
              </a:ext>
            </a:extLst>
          </p:cNvPr>
          <p:cNvPicPr>
            <a:picLocks noChangeAspect="1"/>
          </p:cNvPicPr>
          <p:nvPr/>
        </p:nvPicPr>
        <p:blipFill>
          <a:blip r:embed="rId4"/>
          <a:stretch>
            <a:fillRect/>
          </a:stretch>
        </p:blipFill>
        <p:spPr>
          <a:xfrm>
            <a:off x="660546" y="1485900"/>
            <a:ext cx="1016465" cy="1016465"/>
          </a:xfrm>
          <a:prstGeom prst="rect">
            <a:avLst/>
          </a:prstGeom>
        </p:spPr>
      </p:pic>
      <p:pic>
        <p:nvPicPr>
          <p:cNvPr id="12" name="Picture 11" descr="A picture containing text, clock, gauge&#10;&#10;Description automatically generated">
            <a:extLst>
              <a:ext uri="{FF2B5EF4-FFF2-40B4-BE49-F238E27FC236}">
                <a16:creationId xmlns:a16="http://schemas.microsoft.com/office/drawing/2014/main" id="{782F1B70-0EFF-EAAC-E029-2AA799DF7558}"/>
              </a:ext>
            </a:extLst>
          </p:cNvPr>
          <p:cNvPicPr>
            <a:picLocks noChangeAspect="1"/>
          </p:cNvPicPr>
          <p:nvPr/>
        </p:nvPicPr>
        <p:blipFill>
          <a:blip r:embed="rId5"/>
          <a:stretch>
            <a:fillRect/>
          </a:stretch>
        </p:blipFill>
        <p:spPr>
          <a:xfrm>
            <a:off x="1964752" y="1395085"/>
            <a:ext cx="1198093" cy="1198093"/>
          </a:xfrm>
          <a:prstGeom prst="rect">
            <a:avLst/>
          </a:prstGeom>
        </p:spPr>
      </p:pic>
      <p:pic>
        <p:nvPicPr>
          <p:cNvPr id="14" name="Graphic 13">
            <a:extLst>
              <a:ext uri="{FF2B5EF4-FFF2-40B4-BE49-F238E27FC236}">
                <a16:creationId xmlns:a16="http://schemas.microsoft.com/office/drawing/2014/main" id="{95C14CAE-52C1-629A-28E4-BCE267CB681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316267" y="1339303"/>
            <a:ext cx="1164620" cy="1164620"/>
          </a:xfrm>
          <a:prstGeom prst="rect">
            <a:avLst/>
          </a:prstGeom>
        </p:spPr>
      </p:pic>
      <p:pic>
        <p:nvPicPr>
          <p:cNvPr id="16" name="Picture 15" descr="Icon&#10;&#10;Description automatically generated">
            <a:extLst>
              <a:ext uri="{FF2B5EF4-FFF2-40B4-BE49-F238E27FC236}">
                <a16:creationId xmlns:a16="http://schemas.microsoft.com/office/drawing/2014/main" id="{34596BD8-4565-7812-E8A6-0D4BD73E60A1}"/>
              </a:ext>
            </a:extLst>
          </p:cNvPr>
          <p:cNvPicPr>
            <a:picLocks noChangeAspect="1"/>
          </p:cNvPicPr>
          <p:nvPr/>
        </p:nvPicPr>
        <p:blipFill>
          <a:blip r:embed="rId8"/>
          <a:stretch>
            <a:fillRect/>
          </a:stretch>
        </p:blipFill>
        <p:spPr>
          <a:xfrm>
            <a:off x="1326305" y="3429000"/>
            <a:ext cx="1134207" cy="1134207"/>
          </a:xfrm>
          <a:prstGeom prst="rect">
            <a:avLst/>
          </a:prstGeom>
        </p:spPr>
      </p:pic>
      <p:pic>
        <p:nvPicPr>
          <p:cNvPr id="18" name="Picture 17" descr="Icon&#10;&#10;Description automatically generated">
            <a:extLst>
              <a:ext uri="{FF2B5EF4-FFF2-40B4-BE49-F238E27FC236}">
                <a16:creationId xmlns:a16="http://schemas.microsoft.com/office/drawing/2014/main" id="{AE8CB2E9-0BB6-1FA0-BAB8-7BD6F520EC7A}"/>
              </a:ext>
            </a:extLst>
          </p:cNvPr>
          <p:cNvPicPr>
            <a:picLocks noChangeAspect="1"/>
          </p:cNvPicPr>
          <p:nvPr/>
        </p:nvPicPr>
        <p:blipFill>
          <a:blip r:embed="rId9"/>
          <a:stretch>
            <a:fillRect/>
          </a:stretch>
        </p:blipFill>
        <p:spPr>
          <a:xfrm>
            <a:off x="3924901" y="3413793"/>
            <a:ext cx="1164620" cy="1164620"/>
          </a:xfrm>
          <a:prstGeom prst="rect">
            <a:avLst/>
          </a:prstGeom>
        </p:spPr>
      </p:pic>
      <p:pic>
        <p:nvPicPr>
          <p:cNvPr id="20" name="Picture 19" descr="Logo&#10;&#10;Description automatically generated">
            <a:extLst>
              <a:ext uri="{FF2B5EF4-FFF2-40B4-BE49-F238E27FC236}">
                <a16:creationId xmlns:a16="http://schemas.microsoft.com/office/drawing/2014/main" id="{FB742BC1-3E4A-796F-1D28-F2DE99B57BE2}"/>
              </a:ext>
            </a:extLst>
          </p:cNvPr>
          <p:cNvPicPr>
            <a:picLocks noChangeAspect="1"/>
          </p:cNvPicPr>
          <p:nvPr/>
        </p:nvPicPr>
        <p:blipFill>
          <a:blip r:embed="rId10"/>
          <a:stretch>
            <a:fillRect/>
          </a:stretch>
        </p:blipFill>
        <p:spPr>
          <a:xfrm>
            <a:off x="2203505" y="5122415"/>
            <a:ext cx="1930309" cy="1164620"/>
          </a:xfrm>
          <a:prstGeom prst="rect">
            <a:avLst/>
          </a:prstGeom>
        </p:spPr>
      </p:pic>
      <p:sp>
        <p:nvSpPr>
          <p:cNvPr id="23" name="Right Arrow 22">
            <a:extLst>
              <a:ext uri="{FF2B5EF4-FFF2-40B4-BE49-F238E27FC236}">
                <a16:creationId xmlns:a16="http://schemas.microsoft.com/office/drawing/2014/main" id="{8FF07A2C-CC0B-1F3B-F967-2CAC46B2974D}"/>
              </a:ext>
            </a:extLst>
          </p:cNvPr>
          <p:cNvSpPr/>
          <p:nvPr/>
        </p:nvSpPr>
        <p:spPr>
          <a:xfrm>
            <a:off x="3214578" y="1703755"/>
            <a:ext cx="952581" cy="580752"/>
          </a:xfrm>
          <a:prstGeom prst="rightArrow">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fr-FR"/>
          </a:p>
        </p:txBody>
      </p:sp>
      <p:sp>
        <p:nvSpPr>
          <p:cNvPr id="24" name="Right Arrow 23">
            <a:extLst>
              <a:ext uri="{FF2B5EF4-FFF2-40B4-BE49-F238E27FC236}">
                <a16:creationId xmlns:a16="http://schemas.microsoft.com/office/drawing/2014/main" id="{A64F9BDC-2844-4B07-A33E-895D33ECD051}"/>
              </a:ext>
            </a:extLst>
          </p:cNvPr>
          <p:cNvSpPr/>
          <p:nvPr/>
        </p:nvSpPr>
        <p:spPr>
          <a:xfrm>
            <a:off x="2768087" y="3705727"/>
            <a:ext cx="952581" cy="580752"/>
          </a:xfrm>
          <a:prstGeom prst="rightArrow">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5447188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1">
            <a:extLst>
              <a:ext uri="{FF2B5EF4-FFF2-40B4-BE49-F238E27FC236}">
                <a16:creationId xmlns:a16="http://schemas.microsoft.com/office/drawing/2014/main" id="{CC7EC11C-0A40-8B57-8C4A-C5A2436FD330}"/>
              </a:ext>
            </a:extLst>
          </p:cNvPr>
          <p:cNvSpPr txBox="1">
            <a:spLocks/>
          </p:cNvSpPr>
          <p:nvPr/>
        </p:nvSpPr>
        <p:spPr>
          <a:xfrm>
            <a:off x="10862128" y="4910845"/>
            <a:ext cx="1137486" cy="1070828"/>
          </a:xfrm>
          <a:prstGeom prst="rect">
            <a:avLst/>
          </a:prstGeom>
          <a:solidFill>
            <a:schemeClr val="bg1"/>
          </a:solidFill>
        </p:spPr>
        <p:txBody>
          <a:bodyPr vert="horz" lIns="0" tIns="0" rIns="0" bIns="0" rtlCol="0" anchor="ctr">
            <a:noAutofit/>
          </a:bodyPr>
          <a:lstStyle>
            <a:lvl1pPr marL="0" indent="0" algn="ctr" defTabSz="914400" rtl="0" eaLnBrk="1" latinLnBrk="0" hangingPunct="1">
              <a:lnSpc>
                <a:spcPct val="100000"/>
              </a:lnSpc>
              <a:spcBef>
                <a:spcPts val="0"/>
              </a:spcBef>
              <a:spcAft>
                <a:spcPts val="300"/>
              </a:spcAft>
              <a:buFont typeface="Arial" panose="020B0604020202020204" pitchFamily="34" charset="0"/>
              <a:buNone/>
              <a:defRPr sz="3600" b="0" i="0" kern="1200">
                <a:solidFill>
                  <a:schemeClr val="tx1">
                    <a:lumMod val="85000"/>
                    <a:lumOff val="15000"/>
                  </a:schemeClr>
                </a:solidFill>
                <a:latin typeface="IBM Plex Serif Medium" panose="02060503050406000203" pitchFamily="18" charset="77"/>
                <a:ea typeface="Roboto Thin" pitchFamily="2" charset="0"/>
                <a:cs typeface="+mn-cs"/>
              </a:defRPr>
            </a:lvl1pPr>
            <a:lvl2pPr marL="215900" indent="-215900" algn="l" defTabSz="914400" rtl="0" eaLnBrk="1" latinLnBrk="0" hangingPunct="1">
              <a:lnSpc>
                <a:spcPct val="100000"/>
              </a:lnSpc>
              <a:spcBef>
                <a:spcPts val="0"/>
              </a:spcBef>
              <a:spcAft>
                <a:spcPts val="300"/>
              </a:spcAft>
              <a:buFontTx/>
              <a:buBlip>
                <a:blip r:embed="rId3"/>
              </a:buBlip>
              <a:tabLst/>
              <a:defRPr sz="1600" b="0" i="0" kern="1200">
                <a:solidFill>
                  <a:schemeClr val="tx1">
                    <a:lumMod val="85000"/>
                    <a:lumOff val="15000"/>
                  </a:schemeClr>
                </a:solidFill>
                <a:latin typeface="IBM Plex Sans" panose="020B0503050203000203" pitchFamily="34" charset="0"/>
                <a:ea typeface="Roboto Thin" pitchFamily="2" charset="0"/>
                <a:cs typeface="+mn-cs"/>
              </a:defRPr>
            </a:lvl2pPr>
            <a:lvl3pPr marL="429750" indent="-213750" algn="l" defTabSz="914400" rtl="0" eaLnBrk="1" latinLnBrk="0" hangingPunct="1">
              <a:lnSpc>
                <a:spcPct val="100000"/>
              </a:lnSpc>
              <a:spcBef>
                <a:spcPts val="0"/>
              </a:spcBef>
              <a:spcAft>
                <a:spcPts val="300"/>
              </a:spcAft>
              <a:buClr>
                <a:schemeClr val="accent3"/>
              </a:buClr>
              <a:buFont typeface="Arial" panose="020B0604020202020204" pitchFamily="34" charset="0"/>
              <a:buChar char="•"/>
              <a:defRPr sz="1600" b="0" i="0" kern="1200" cap="none" spc="30" baseline="0">
                <a:solidFill>
                  <a:schemeClr val="tx1">
                    <a:lumMod val="85000"/>
                    <a:lumOff val="15000"/>
                  </a:schemeClr>
                </a:solidFill>
                <a:latin typeface="IBM Plex Sans" panose="020B0503050203000203" pitchFamily="34" charset="0"/>
                <a:ea typeface="Roboto Thin" pitchFamily="2" charset="0"/>
                <a:cs typeface="+mn-cs"/>
              </a:defRPr>
            </a:lvl3pPr>
            <a:lvl4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cap="all" baseline="0">
                <a:solidFill>
                  <a:schemeClr val="accent3"/>
                </a:solidFill>
                <a:latin typeface="IBM Plex Sans SemiBold" panose="020B0503050203000203" pitchFamily="34" charset="0"/>
                <a:ea typeface="Roboto Thin" pitchFamily="2" charset="0"/>
                <a:cs typeface="+mn-cs"/>
              </a:defRPr>
            </a:lvl4pPr>
            <a:lvl5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a:solidFill>
                  <a:schemeClr val="tx1">
                    <a:lumMod val="85000"/>
                    <a:lumOff val="15000"/>
                  </a:schemeClr>
                </a:solidFill>
                <a:latin typeface="IBM Plex Sans SemiBold" panose="020B0503050203000203" pitchFamily="34" charset="0"/>
                <a:ea typeface="Roboto Thin" pitchFamily="2" charset="0"/>
                <a:cs typeface="+mn-cs"/>
              </a:defRPr>
            </a:lvl5pPr>
            <a:lvl6pPr marL="0" indent="0" algn="l" defTabSz="914400" rtl="0" eaLnBrk="1" latinLnBrk="0" hangingPunct="1">
              <a:lnSpc>
                <a:spcPct val="100000"/>
              </a:lnSpc>
              <a:spcBef>
                <a:spcPts val="0"/>
              </a:spcBef>
              <a:spcAft>
                <a:spcPts val="300"/>
              </a:spcAft>
              <a:buFont typeface="Arial" panose="020B0604020202020204" pitchFamily="34" charset="0"/>
              <a:buNone/>
              <a:defRPr sz="1600" b="0" i="1" kern="1200">
                <a:solidFill>
                  <a:schemeClr val="tx1">
                    <a:lumMod val="85000"/>
                    <a:lumOff val="15000"/>
                  </a:schemeClr>
                </a:solidFill>
                <a:latin typeface="IBM Plex Sans ExtraLight" panose="020B0303050203000203" pitchFamily="34" charset="0"/>
                <a:ea typeface="+mn-ea"/>
                <a:cs typeface="+mn-cs"/>
              </a:defRPr>
            </a:lvl6pPr>
            <a:lvl7pPr marL="0" indent="0" algn="l" defTabSz="914400" rtl="0" eaLnBrk="1" latinLnBrk="0" hangingPunct="1">
              <a:lnSpc>
                <a:spcPct val="90000"/>
              </a:lnSpc>
              <a:spcBef>
                <a:spcPts val="0"/>
              </a:spcBef>
              <a:spcAft>
                <a:spcPts val="300"/>
              </a:spcAft>
              <a:buFont typeface="Arial" panose="020B0604020202020204" pitchFamily="34" charset="0"/>
              <a:buNone/>
              <a:defRPr sz="1100" b="0" i="0" kern="1200">
                <a:solidFill>
                  <a:schemeClr val="tx1">
                    <a:lumMod val="85000"/>
                    <a:lumOff val="15000"/>
                  </a:schemeClr>
                </a:solidFill>
                <a:latin typeface="IBM Plex Sans" panose="020B0503050203000203" pitchFamily="34" charset="0"/>
                <a:ea typeface="+mn-ea"/>
                <a:cs typeface="+mn-cs"/>
              </a:defRPr>
            </a:lvl7pPr>
            <a:lvl8pPr marL="0" indent="0" algn="l" defTabSz="914400" rtl="0" eaLnBrk="1" latinLnBrk="0" hangingPunct="1">
              <a:lnSpc>
                <a:spcPct val="100000"/>
              </a:lnSpc>
              <a:spcBef>
                <a:spcPts val="0"/>
              </a:spcBef>
              <a:spcAft>
                <a:spcPts val="300"/>
              </a:spcAft>
              <a:buFont typeface="Arial" panose="020B0604020202020204" pitchFamily="34" charset="0"/>
              <a:buNone/>
              <a:defRPr sz="1600" b="0" i="0" kern="1200">
                <a:solidFill>
                  <a:schemeClr val="tx1">
                    <a:lumMod val="85000"/>
                    <a:lumOff val="15000"/>
                  </a:schemeClr>
                </a:solidFill>
                <a:latin typeface="IBM Plex Serif Medium" panose="02060503050406000203" pitchFamily="18" charset="77"/>
                <a:ea typeface="+mn-ea"/>
                <a:cs typeface="+mn-cs"/>
              </a:defRPr>
            </a:lvl8pPr>
            <a:lvl9pPr marL="0" indent="0" algn="l" defTabSz="914400" rtl="0" eaLnBrk="1" latinLnBrk="0" hangingPunct="1">
              <a:lnSpc>
                <a:spcPct val="100000"/>
              </a:lnSpc>
              <a:spcBef>
                <a:spcPts val="0"/>
              </a:spcBef>
              <a:spcAft>
                <a:spcPts val="300"/>
              </a:spcAft>
              <a:buFont typeface="Arial" panose="020B0604020202020204" pitchFamily="34" charset="0"/>
              <a:buNone/>
              <a:defRPr sz="1500" b="0" i="0" kern="1200">
                <a:solidFill>
                  <a:schemeClr val="tx1">
                    <a:lumMod val="85000"/>
                    <a:lumOff val="15000"/>
                  </a:schemeClr>
                </a:solidFill>
                <a:latin typeface="IBM Plex Serif ExtraLight" panose="02060303050406000203" pitchFamily="18" charset="77"/>
                <a:ea typeface="+mn-ea"/>
                <a:cs typeface="+mn-cs"/>
              </a:defRPr>
            </a:lvl9pPr>
          </a:lstStyle>
          <a:p>
            <a:endParaRPr lang="fr-FR" sz="2800"/>
          </a:p>
        </p:txBody>
      </p:sp>
      <p:sp>
        <p:nvSpPr>
          <p:cNvPr id="2" name="Text Placeholder 1">
            <a:extLst>
              <a:ext uri="{FF2B5EF4-FFF2-40B4-BE49-F238E27FC236}">
                <a16:creationId xmlns:a16="http://schemas.microsoft.com/office/drawing/2014/main" id="{CF2D35EE-7035-9049-9522-79AC915184E8}"/>
              </a:ext>
            </a:extLst>
          </p:cNvPr>
          <p:cNvSpPr>
            <a:spLocks noGrp="1"/>
          </p:cNvSpPr>
          <p:nvPr>
            <p:ph type="body" sz="quarter" idx="13"/>
          </p:nvPr>
        </p:nvSpPr>
        <p:spPr>
          <a:xfrm>
            <a:off x="6645241" y="1688496"/>
            <a:ext cx="5376454" cy="4894124"/>
          </a:xfrm>
        </p:spPr>
        <p:txBody>
          <a:bodyPr/>
          <a:lstStyle/>
          <a:p>
            <a:pPr marL="457200" indent="-457200">
              <a:buFont typeface="Arial" panose="020B0604020202020204" pitchFamily="34" charset="0"/>
              <a:buChar char="•"/>
            </a:pPr>
            <a:r>
              <a:rPr lang="fr-FR" sz="2800">
                <a:latin typeface="IBM Plex Serif Medium"/>
                <a:ea typeface="Roboto Thin"/>
              </a:rPr>
              <a:t>Indispensable si vous avez un ordinateur/portable</a:t>
            </a:r>
            <a:endParaRPr lang="fr-FR"/>
          </a:p>
          <a:p>
            <a:pPr marL="457200" indent="-457200">
              <a:buFont typeface="Arial" panose="020B0604020202020204" pitchFamily="34" charset="0"/>
              <a:buChar char="•"/>
            </a:pPr>
            <a:endParaRPr lang="fr-FR" sz="2800" i="1"/>
          </a:p>
          <a:p>
            <a:pPr marL="457200" indent="-457200">
              <a:buFont typeface="Arial" panose="020B0604020202020204" pitchFamily="34" charset="0"/>
              <a:buChar char="•"/>
            </a:pPr>
            <a:r>
              <a:rPr lang="fr-FR" sz="2800">
                <a:latin typeface="IBM Plex Serif Medium"/>
                <a:ea typeface="Roboto Thin"/>
              </a:rPr>
              <a:t>Activer un bloqueur de publicité = plus de publicités trop stimulantes</a:t>
            </a:r>
            <a:endParaRPr lang="fr-FR"/>
          </a:p>
          <a:p>
            <a:pPr marL="457200" indent="-457200">
              <a:buFont typeface="Arial" panose="020B0604020202020204" pitchFamily="34" charset="0"/>
              <a:buChar char="•"/>
            </a:pPr>
            <a:endParaRPr lang="fr-FR" sz="2800"/>
          </a:p>
          <a:p>
            <a:pPr marL="457200" indent="-457200">
              <a:buFont typeface="Arial" panose="020B0604020202020204" pitchFamily="34" charset="0"/>
              <a:buChar char="•"/>
            </a:pPr>
            <a:r>
              <a:rPr lang="fr-FR" sz="2800">
                <a:latin typeface="IBM Plex Serif Medium"/>
              </a:rPr>
              <a:t>Activation d'un VPN = cache l'adresse IP et assure le cryptage.</a:t>
            </a:r>
            <a:endParaRPr lang="fr-FR"/>
          </a:p>
          <a:p>
            <a:endParaRPr lang="fr-FR" sz="2800" i="1"/>
          </a:p>
        </p:txBody>
      </p:sp>
      <p:sp>
        <p:nvSpPr>
          <p:cNvPr id="7" name="Text Placeholder 1">
            <a:extLst>
              <a:ext uri="{FF2B5EF4-FFF2-40B4-BE49-F238E27FC236}">
                <a16:creationId xmlns:a16="http://schemas.microsoft.com/office/drawing/2014/main" id="{AF73D1FC-244C-74AB-BEA1-3A14943041ED}"/>
              </a:ext>
            </a:extLst>
          </p:cNvPr>
          <p:cNvSpPr txBox="1">
            <a:spLocks/>
          </p:cNvSpPr>
          <p:nvPr/>
        </p:nvSpPr>
        <p:spPr>
          <a:xfrm>
            <a:off x="6178552" y="173913"/>
            <a:ext cx="1137486" cy="1070828"/>
          </a:xfrm>
          <a:prstGeom prst="rect">
            <a:avLst/>
          </a:prstGeom>
          <a:solidFill>
            <a:schemeClr val="bg1"/>
          </a:solidFill>
        </p:spPr>
        <p:txBody>
          <a:bodyPr vert="horz" lIns="0" tIns="0" rIns="0" bIns="0" rtlCol="0" anchor="ctr">
            <a:noAutofit/>
          </a:bodyPr>
          <a:lstStyle>
            <a:lvl1pPr marL="0" indent="0" algn="ctr" defTabSz="914400" rtl="0" eaLnBrk="1" latinLnBrk="0" hangingPunct="1">
              <a:lnSpc>
                <a:spcPct val="100000"/>
              </a:lnSpc>
              <a:spcBef>
                <a:spcPts val="0"/>
              </a:spcBef>
              <a:spcAft>
                <a:spcPts val="300"/>
              </a:spcAft>
              <a:buFont typeface="Arial" panose="020B0604020202020204" pitchFamily="34" charset="0"/>
              <a:buNone/>
              <a:defRPr sz="3600" b="0" i="0" kern="1200">
                <a:solidFill>
                  <a:schemeClr val="tx1">
                    <a:lumMod val="85000"/>
                    <a:lumOff val="15000"/>
                  </a:schemeClr>
                </a:solidFill>
                <a:latin typeface="IBM Plex Serif Medium" panose="02060503050406000203" pitchFamily="18" charset="77"/>
                <a:ea typeface="Roboto Thin" pitchFamily="2" charset="0"/>
                <a:cs typeface="+mn-cs"/>
              </a:defRPr>
            </a:lvl1pPr>
            <a:lvl2pPr marL="215900" indent="-215900" algn="l" defTabSz="914400" rtl="0" eaLnBrk="1" latinLnBrk="0" hangingPunct="1">
              <a:lnSpc>
                <a:spcPct val="100000"/>
              </a:lnSpc>
              <a:spcBef>
                <a:spcPts val="0"/>
              </a:spcBef>
              <a:spcAft>
                <a:spcPts val="300"/>
              </a:spcAft>
              <a:buFontTx/>
              <a:buBlip>
                <a:blip r:embed="rId3"/>
              </a:buBlip>
              <a:tabLst/>
              <a:defRPr sz="1600" b="0" i="0" kern="1200">
                <a:solidFill>
                  <a:schemeClr val="tx1">
                    <a:lumMod val="85000"/>
                    <a:lumOff val="15000"/>
                  </a:schemeClr>
                </a:solidFill>
                <a:latin typeface="IBM Plex Sans" panose="020B0503050203000203" pitchFamily="34" charset="0"/>
                <a:ea typeface="Roboto Thin" pitchFamily="2" charset="0"/>
                <a:cs typeface="+mn-cs"/>
              </a:defRPr>
            </a:lvl2pPr>
            <a:lvl3pPr marL="429750" indent="-213750" algn="l" defTabSz="914400" rtl="0" eaLnBrk="1" latinLnBrk="0" hangingPunct="1">
              <a:lnSpc>
                <a:spcPct val="100000"/>
              </a:lnSpc>
              <a:spcBef>
                <a:spcPts val="0"/>
              </a:spcBef>
              <a:spcAft>
                <a:spcPts val="300"/>
              </a:spcAft>
              <a:buClr>
                <a:schemeClr val="accent3"/>
              </a:buClr>
              <a:buFont typeface="Arial" panose="020B0604020202020204" pitchFamily="34" charset="0"/>
              <a:buChar char="•"/>
              <a:defRPr sz="1600" b="0" i="0" kern="1200" cap="none" spc="30" baseline="0">
                <a:solidFill>
                  <a:schemeClr val="tx1">
                    <a:lumMod val="85000"/>
                    <a:lumOff val="15000"/>
                  </a:schemeClr>
                </a:solidFill>
                <a:latin typeface="IBM Plex Sans" panose="020B0503050203000203" pitchFamily="34" charset="0"/>
                <a:ea typeface="Roboto Thin" pitchFamily="2" charset="0"/>
                <a:cs typeface="+mn-cs"/>
              </a:defRPr>
            </a:lvl3pPr>
            <a:lvl4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cap="all" baseline="0">
                <a:solidFill>
                  <a:schemeClr val="accent3"/>
                </a:solidFill>
                <a:latin typeface="IBM Plex Sans SemiBold" panose="020B0503050203000203" pitchFamily="34" charset="0"/>
                <a:ea typeface="Roboto Thin" pitchFamily="2" charset="0"/>
                <a:cs typeface="+mn-cs"/>
              </a:defRPr>
            </a:lvl4pPr>
            <a:lvl5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a:solidFill>
                  <a:schemeClr val="tx1">
                    <a:lumMod val="85000"/>
                    <a:lumOff val="15000"/>
                  </a:schemeClr>
                </a:solidFill>
                <a:latin typeface="IBM Plex Sans SemiBold" panose="020B0503050203000203" pitchFamily="34" charset="0"/>
                <a:ea typeface="Roboto Thin" pitchFamily="2" charset="0"/>
                <a:cs typeface="+mn-cs"/>
              </a:defRPr>
            </a:lvl5pPr>
            <a:lvl6pPr marL="0" indent="0" algn="l" defTabSz="914400" rtl="0" eaLnBrk="1" latinLnBrk="0" hangingPunct="1">
              <a:lnSpc>
                <a:spcPct val="100000"/>
              </a:lnSpc>
              <a:spcBef>
                <a:spcPts val="0"/>
              </a:spcBef>
              <a:spcAft>
                <a:spcPts val="300"/>
              </a:spcAft>
              <a:buFont typeface="Arial" panose="020B0604020202020204" pitchFamily="34" charset="0"/>
              <a:buNone/>
              <a:defRPr sz="1600" b="0" i="1" kern="1200">
                <a:solidFill>
                  <a:schemeClr val="tx1">
                    <a:lumMod val="85000"/>
                    <a:lumOff val="15000"/>
                  </a:schemeClr>
                </a:solidFill>
                <a:latin typeface="IBM Plex Sans ExtraLight" panose="020B0303050203000203" pitchFamily="34" charset="0"/>
                <a:ea typeface="+mn-ea"/>
                <a:cs typeface="+mn-cs"/>
              </a:defRPr>
            </a:lvl6pPr>
            <a:lvl7pPr marL="0" indent="0" algn="l" defTabSz="914400" rtl="0" eaLnBrk="1" latinLnBrk="0" hangingPunct="1">
              <a:lnSpc>
                <a:spcPct val="90000"/>
              </a:lnSpc>
              <a:spcBef>
                <a:spcPts val="0"/>
              </a:spcBef>
              <a:spcAft>
                <a:spcPts val="300"/>
              </a:spcAft>
              <a:buFont typeface="Arial" panose="020B0604020202020204" pitchFamily="34" charset="0"/>
              <a:buNone/>
              <a:defRPr sz="1100" b="0" i="0" kern="1200">
                <a:solidFill>
                  <a:schemeClr val="tx1">
                    <a:lumMod val="85000"/>
                    <a:lumOff val="15000"/>
                  </a:schemeClr>
                </a:solidFill>
                <a:latin typeface="IBM Plex Sans" panose="020B0503050203000203" pitchFamily="34" charset="0"/>
                <a:ea typeface="+mn-ea"/>
                <a:cs typeface="+mn-cs"/>
              </a:defRPr>
            </a:lvl7pPr>
            <a:lvl8pPr marL="0" indent="0" algn="l" defTabSz="914400" rtl="0" eaLnBrk="1" latinLnBrk="0" hangingPunct="1">
              <a:lnSpc>
                <a:spcPct val="100000"/>
              </a:lnSpc>
              <a:spcBef>
                <a:spcPts val="0"/>
              </a:spcBef>
              <a:spcAft>
                <a:spcPts val="300"/>
              </a:spcAft>
              <a:buFont typeface="Arial" panose="020B0604020202020204" pitchFamily="34" charset="0"/>
              <a:buNone/>
              <a:defRPr sz="1600" b="0" i="0" kern="1200">
                <a:solidFill>
                  <a:schemeClr val="tx1">
                    <a:lumMod val="85000"/>
                    <a:lumOff val="15000"/>
                  </a:schemeClr>
                </a:solidFill>
                <a:latin typeface="IBM Plex Serif Medium" panose="02060503050406000203" pitchFamily="18" charset="77"/>
                <a:ea typeface="+mn-ea"/>
                <a:cs typeface="+mn-cs"/>
              </a:defRPr>
            </a:lvl8pPr>
            <a:lvl9pPr marL="0" indent="0" algn="l" defTabSz="914400" rtl="0" eaLnBrk="1" latinLnBrk="0" hangingPunct="1">
              <a:lnSpc>
                <a:spcPct val="100000"/>
              </a:lnSpc>
              <a:spcBef>
                <a:spcPts val="0"/>
              </a:spcBef>
              <a:spcAft>
                <a:spcPts val="300"/>
              </a:spcAft>
              <a:buFont typeface="Arial" panose="020B0604020202020204" pitchFamily="34" charset="0"/>
              <a:buNone/>
              <a:defRPr sz="1500" b="0" i="0" kern="1200">
                <a:solidFill>
                  <a:schemeClr val="tx1">
                    <a:lumMod val="85000"/>
                    <a:lumOff val="15000"/>
                  </a:schemeClr>
                </a:solidFill>
                <a:latin typeface="IBM Plex Serif ExtraLight" panose="02060303050406000203" pitchFamily="18" charset="77"/>
                <a:ea typeface="+mn-ea"/>
                <a:cs typeface="+mn-cs"/>
              </a:defRPr>
            </a:lvl9pPr>
          </a:lstStyle>
          <a:p>
            <a:endParaRPr lang="fr-FR" sz="2800"/>
          </a:p>
        </p:txBody>
      </p:sp>
      <p:sp>
        <p:nvSpPr>
          <p:cNvPr id="6" name="Text Placeholder 3">
            <a:extLst>
              <a:ext uri="{FF2B5EF4-FFF2-40B4-BE49-F238E27FC236}">
                <a16:creationId xmlns:a16="http://schemas.microsoft.com/office/drawing/2014/main" id="{5B345BB3-7C31-EC9B-0091-8B6ADE163E3A}"/>
              </a:ext>
            </a:extLst>
          </p:cNvPr>
          <p:cNvSpPr>
            <a:spLocks noGrp="1"/>
          </p:cNvSpPr>
          <p:nvPr>
            <p:ph type="body" sz="quarter" idx="14"/>
          </p:nvPr>
        </p:nvSpPr>
        <p:spPr>
          <a:xfrm>
            <a:off x="6966721" y="452980"/>
            <a:ext cx="4697775" cy="631755"/>
          </a:xfrm>
        </p:spPr>
        <p:txBody>
          <a:bodyPr/>
          <a:lstStyle/>
          <a:p>
            <a:pPr algn="ctr"/>
            <a:r>
              <a:rPr lang="fr-FR" sz="2600">
                <a:latin typeface="IBM Plex Serif ExtraLight"/>
                <a:ea typeface="Roboto Thin"/>
              </a:rPr>
              <a:t>Bloqueurs de publicité et VPN</a:t>
            </a:r>
            <a:endParaRPr lang="fr-FR"/>
          </a:p>
          <a:p>
            <a:pPr algn="ctr"/>
            <a:r>
              <a:rPr lang="fr-FR" sz="2000" i="1">
                <a:latin typeface="IBM Plex Serif ExtraLight"/>
                <a:ea typeface="Roboto Thin"/>
              </a:rPr>
              <a:t>(Réseau privé virtuel)</a:t>
            </a:r>
            <a:endParaRPr lang="fr-FR" sz="1200" i="1">
              <a:latin typeface="IBM Plex Serif ExtraLight"/>
              <a:ea typeface="Roboto Thin"/>
            </a:endParaRPr>
          </a:p>
        </p:txBody>
      </p:sp>
      <p:pic>
        <p:nvPicPr>
          <p:cNvPr id="10" name="Picture 9" descr="A picture containing text, computer&#10;&#10;Description automatically generated">
            <a:extLst>
              <a:ext uri="{FF2B5EF4-FFF2-40B4-BE49-F238E27FC236}">
                <a16:creationId xmlns:a16="http://schemas.microsoft.com/office/drawing/2014/main" id="{3E152889-C39C-9732-E920-92AF3298B3E2}"/>
              </a:ext>
            </a:extLst>
          </p:cNvPr>
          <p:cNvPicPr>
            <a:picLocks noChangeAspect="1"/>
          </p:cNvPicPr>
          <p:nvPr/>
        </p:nvPicPr>
        <p:blipFill>
          <a:blip r:embed="rId4"/>
          <a:stretch>
            <a:fillRect/>
          </a:stretch>
        </p:blipFill>
        <p:spPr>
          <a:xfrm>
            <a:off x="164753" y="179612"/>
            <a:ext cx="5753445" cy="2854742"/>
          </a:xfrm>
          <a:prstGeom prst="rect">
            <a:avLst/>
          </a:prstGeom>
        </p:spPr>
      </p:pic>
      <p:pic>
        <p:nvPicPr>
          <p:cNvPr id="12" name="Picture 11" descr="Graphical user interface, application, website&#10;&#10;Description automatically generated">
            <a:extLst>
              <a:ext uri="{FF2B5EF4-FFF2-40B4-BE49-F238E27FC236}">
                <a16:creationId xmlns:a16="http://schemas.microsoft.com/office/drawing/2014/main" id="{AAB886CC-340A-1552-EC7E-85406BE23921}"/>
              </a:ext>
            </a:extLst>
          </p:cNvPr>
          <p:cNvPicPr>
            <a:picLocks noChangeAspect="1"/>
          </p:cNvPicPr>
          <p:nvPr/>
        </p:nvPicPr>
        <p:blipFill>
          <a:blip r:embed="rId5"/>
          <a:stretch>
            <a:fillRect/>
          </a:stretch>
        </p:blipFill>
        <p:spPr>
          <a:xfrm>
            <a:off x="192386" y="3675792"/>
            <a:ext cx="5709483" cy="3004992"/>
          </a:xfrm>
          <a:prstGeom prst="rect">
            <a:avLst/>
          </a:prstGeom>
        </p:spPr>
      </p:pic>
      <p:sp>
        <p:nvSpPr>
          <p:cNvPr id="13" name="Text Placeholder 3">
            <a:extLst>
              <a:ext uri="{FF2B5EF4-FFF2-40B4-BE49-F238E27FC236}">
                <a16:creationId xmlns:a16="http://schemas.microsoft.com/office/drawing/2014/main" id="{C3FC2EC8-5484-7343-8781-FDA8C2570197}"/>
              </a:ext>
            </a:extLst>
          </p:cNvPr>
          <p:cNvSpPr txBox="1">
            <a:spLocks/>
          </p:cNvSpPr>
          <p:nvPr/>
        </p:nvSpPr>
        <p:spPr>
          <a:xfrm>
            <a:off x="14584" y="3220587"/>
            <a:ext cx="5903614" cy="188227"/>
          </a:xfrm>
          <a:prstGeom prst="rect">
            <a:avLst/>
          </a:prstGeom>
          <a:solidFill>
            <a:schemeClr val="accent1"/>
          </a:solidFill>
        </p:spPr>
        <p:txBody>
          <a:bodyPr vert="horz" lIns="0" tIns="0" rIns="0" bIns="0" rtlCol="0" anchor="ctr">
            <a:noAutofit/>
          </a:bodyPr>
          <a:lstStyle>
            <a:lvl1pPr marL="0" indent="0" algn="r" defTabSz="914400" rtl="0" eaLnBrk="1" latinLnBrk="0" hangingPunct="1">
              <a:lnSpc>
                <a:spcPct val="100000"/>
              </a:lnSpc>
              <a:spcBef>
                <a:spcPts val="0"/>
              </a:spcBef>
              <a:spcAft>
                <a:spcPts val="300"/>
              </a:spcAft>
              <a:buFont typeface="Arial" panose="020B0604020202020204" pitchFamily="34" charset="0"/>
              <a:buNone/>
              <a:defRPr sz="1600" b="0" i="0" kern="1200">
                <a:solidFill>
                  <a:schemeClr val="tx1">
                    <a:lumMod val="85000"/>
                    <a:lumOff val="15000"/>
                  </a:schemeClr>
                </a:solidFill>
                <a:latin typeface="IBM Plex Serif ExtraLight" panose="02060303050406000203" pitchFamily="18" charset="77"/>
                <a:ea typeface="Roboto Thin" pitchFamily="2" charset="0"/>
                <a:cs typeface="+mn-cs"/>
              </a:defRPr>
            </a:lvl1pPr>
            <a:lvl2pPr marL="215900" indent="-215900" algn="l" defTabSz="914400" rtl="0" eaLnBrk="1" latinLnBrk="0" hangingPunct="1">
              <a:lnSpc>
                <a:spcPct val="100000"/>
              </a:lnSpc>
              <a:spcBef>
                <a:spcPts val="0"/>
              </a:spcBef>
              <a:spcAft>
                <a:spcPts val="300"/>
              </a:spcAft>
              <a:buFontTx/>
              <a:buBlip>
                <a:blip r:embed="rId3"/>
              </a:buBlip>
              <a:tabLst/>
              <a:defRPr sz="1600" b="0" i="0" kern="1200">
                <a:solidFill>
                  <a:schemeClr val="tx1">
                    <a:lumMod val="85000"/>
                    <a:lumOff val="15000"/>
                  </a:schemeClr>
                </a:solidFill>
                <a:latin typeface="IBM Plex Sans" panose="020B0503050203000203" pitchFamily="34" charset="0"/>
                <a:ea typeface="Roboto Thin" pitchFamily="2" charset="0"/>
                <a:cs typeface="+mn-cs"/>
              </a:defRPr>
            </a:lvl2pPr>
            <a:lvl3pPr marL="429750" indent="-213750" algn="l" defTabSz="914400" rtl="0" eaLnBrk="1" latinLnBrk="0" hangingPunct="1">
              <a:lnSpc>
                <a:spcPct val="100000"/>
              </a:lnSpc>
              <a:spcBef>
                <a:spcPts val="0"/>
              </a:spcBef>
              <a:spcAft>
                <a:spcPts val="300"/>
              </a:spcAft>
              <a:buClr>
                <a:schemeClr val="accent3"/>
              </a:buClr>
              <a:buFont typeface="Arial" panose="020B0604020202020204" pitchFamily="34" charset="0"/>
              <a:buChar char="•"/>
              <a:defRPr sz="1600" b="0" i="0" kern="1200" cap="none" spc="30" baseline="0">
                <a:solidFill>
                  <a:schemeClr val="tx1">
                    <a:lumMod val="85000"/>
                    <a:lumOff val="15000"/>
                  </a:schemeClr>
                </a:solidFill>
                <a:latin typeface="IBM Plex Sans" panose="020B0503050203000203" pitchFamily="34" charset="0"/>
                <a:ea typeface="Roboto Thin" pitchFamily="2" charset="0"/>
                <a:cs typeface="+mn-cs"/>
              </a:defRPr>
            </a:lvl3pPr>
            <a:lvl4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cap="all" baseline="0">
                <a:solidFill>
                  <a:schemeClr val="accent3"/>
                </a:solidFill>
                <a:latin typeface="IBM Plex Sans SemiBold" panose="020B0503050203000203" pitchFamily="34" charset="0"/>
                <a:ea typeface="Roboto Thin" pitchFamily="2" charset="0"/>
                <a:cs typeface="+mn-cs"/>
              </a:defRPr>
            </a:lvl4pPr>
            <a:lvl5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a:solidFill>
                  <a:schemeClr val="tx1">
                    <a:lumMod val="85000"/>
                    <a:lumOff val="15000"/>
                  </a:schemeClr>
                </a:solidFill>
                <a:latin typeface="IBM Plex Sans SemiBold" panose="020B0503050203000203" pitchFamily="34" charset="0"/>
                <a:ea typeface="Roboto Thin" pitchFamily="2" charset="0"/>
                <a:cs typeface="+mn-cs"/>
              </a:defRPr>
            </a:lvl5pPr>
            <a:lvl6pPr marL="0" indent="0" algn="l" defTabSz="914400" rtl="0" eaLnBrk="1" latinLnBrk="0" hangingPunct="1">
              <a:lnSpc>
                <a:spcPct val="100000"/>
              </a:lnSpc>
              <a:spcBef>
                <a:spcPts val="0"/>
              </a:spcBef>
              <a:spcAft>
                <a:spcPts val="300"/>
              </a:spcAft>
              <a:buFont typeface="Arial" panose="020B0604020202020204" pitchFamily="34" charset="0"/>
              <a:buNone/>
              <a:defRPr sz="1600" b="0" i="1" kern="1200">
                <a:solidFill>
                  <a:schemeClr val="tx1">
                    <a:lumMod val="85000"/>
                    <a:lumOff val="15000"/>
                  </a:schemeClr>
                </a:solidFill>
                <a:latin typeface="IBM Plex Sans ExtraLight" panose="020B0303050203000203" pitchFamily="34" charset="0"/>
                <a:ea typeface="+mn-ea"/>
                <a:cs typeface="+mn-cs"/>
              </a:defRPr>
            </a:lvl6pPr>
            <a:lvl7pPr marL="0" indent="0" algn="l" defTabSz="914400" rtl="0" eaLnBrk="1" latinLnBrk="0" hangingPunct="1">
              <a:lnSpc>
                <a:spcPct val="90000"/>
              </a:lnSpc>
              <a:spcBef>
                <a:spcPts val="0"/>
              </a:spcBef>
              <a:spcAft>
                <a:spcPts val="300"/>
              </a:spcAft>
              <a:buFont typeface="Arial" panose="020B0604020202020204" pitchFamily="34" charset="0"/>
              <a:buNone/>
              <a:defRPr sz="1100" b="0" i="0" kern="1200">
                <a:solidFill>
                  <a:schemeClr val="tx1">
                    <a:lumMod val="85000"/>
                    <a:lumOff val="15000"/>
                  </a:schemeClr>
                </a:solidFill>
                <a:latin typeface="IBM Plex Sans" panose="020B0503050203000203" pitchFamily="34" charset="0"/>
                <a:ea typeface="+mn-ea"/>
                <a:cs typeface="+mn-cs"/>
              </a:defRPr>
            </a:lvl7pPr>
            <a:lvl8pPr marL="0" indent="0" algn="l" defTabSz="914400" rtl="0" eaLnBrk="1" latinLnBrk="0" hangingPunct="1">
              <a:lnSpc>
                <a:spcPct val="100000"/>
              </a:lnSpc>
              <a:spcBef>
                <a:spcPts val="0"/>
              </a:spcBef>
              <a:spcAft>
                <a:spcPts val="300"/>
              </a:spcAft>
              <a:buFont typeface="Arial" panose="020B0604020202020204" pitchFamily="34" charset="0"/>
              <a:buNone/>
              <a:defRPr sz="1600" b="0" i="0" kern="1200">
                <a:solidFill>
                  <a:schemeClr val="tx1">
                    <a:lumMod val="85000"/>
                    <a:lumOff val="15000"/>
                  </a:schemeClr>
                </a:solidFill>
                <a:latin typeface="IBM Plex Serif Medium" panose="02060503050406000203" pitchFamily="18" charset="77"/>
                <a:ea typeface="+mn-ea"/>
                <a:cs typeface="+mn-cs"/>
              </a:defRPr>
            </a:lvl8pPr>
            <a:lvl9pPr marL="0" indent="0" algn="l" defTabSz="914400" rtl="0" eaLnBrk="1" latinLnBrk="0" hangingPunct="1">
              <a:lnSpc>
                <a:spcPct val="100000"/>
              </a:lnSpc>
              <a:spcBef>
                <a:spcPts val="0"/>
              </a:spcBef>
              <a:spcAft>
                <a:spcPts val="300"/>
              </a:spcAft>
              <a:buFont typeface="Arial" panose="020B0604020202020204" pitchFamily="34" charset="0"/>
              <a:buNone/>
              <a:defRPr sz="1500" b="0" i="0" kern="1200">
                <a:solidFill>
                  <a:schemeClr val="tx1">
                    <a:lumMod val="85000"/>
                    <a:lumOff val="15000"/>
                  </a:schemeClr>
                </a:solidFill>
                <a:latin typeface="IBM Plex Serif ExtraLight" panose="02060303050406000203" pitchFamily="18" charset="77"/>
                <a:ea typeface="+mn-ea"/>
                <a:cs typeface="+mn-cs"/>
              </a:defRPr>
            </a:lvl9pPr>
          </a:lstStyle>
          <a:p>
            <a:pPr algn="ctr"/>
            <a:r>
              <a:rPr lang="fr-FR" sz="2600"/>
              <a:t> </a:t>
            </a:r>
            <a:endParaRPr lang="fr-FR" sz="2000" i="1"/>
          </a:p>
        </p:txBody>
      </p:sp>
    </p:spTree>
    <p:extLst>
      <p:ext uri="{BB962C8B-B14F-4D97-AF65-F5344CB8AC3E}">
        <p14:creationId xmlns:p14="http://schemas.microsoft.com/office/powerpoint/2010/main" val="3450913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descr="Low angle view of a building corner against the clear blue sky">
            <a:extLst>
              <a:ext uri="{FF2B5EF4-FFF2-40B4-BE49-F238E27FC236}">
                <a16:creationId xmlns:a16="http://schemas.microsoft.com/office/drawing/2014/main" id="{FB5E8F53-0AFD-A9A1-7F4A-275F5C8B4E79}"/>
              </a:ext>
            </a:extLst>
          </p:cNvPr>
          <p:cNvPicPr>
            <a:picLocks noGrp="1" noChangeAspect="1"/>
          </p:cNvPicPr>
          <p:nvPr>
            <p:ph type="pic" sz="quarter" idx="11"/>
          </p:nvPr>
        </p:nvPicPr>
        <p:blipFill>
          <a:blip r:embed="rId3">
            <a:alphaModFix amt="70000"/>
          </a:blip>
          <a:srcRect t="7892" b="7892"/>
          <a:stretch>
            <a:fillRect/>
          </a:stretch>
        </p:blipFill>
        <p:spPr/>
      </p:pic>
      <p:sp>
        <p:nvSpPr>
          <p:cNvPr id="3" name="Text Placeholder 2">
            <a:extLst>
              <a:ext uri="{FF2B5EF4-FFF2-40B4-BE49-F238E27FC236}">
                <a16:creationId xmlns:a16="http://schemas.microsoft.com/office/drawing/2014/main" id="{08BE38EC-E49D-BA4B-AB30-9605879E8F1F}"/>
              </a:ext>
            </a:extLst>
          </p:cNvPr>
          <p:cNvSpPr>
            <a:spLocks noGrp="1"/>
          </p:cNvSpPr>
          <p:nvPr>
            <p:ph type="body" sz="quarter" idx="12"/>
          </p:nvPr>
        </p:nvSpPr>
        <p:spPr>
          <a:xfrm>
            <a:off x="0" y="0"/>
            <a:ext cx="12192000" cy="6858000"/>
          </a:xfrm>
          <a:gradFill>
            <a:gsLst>
              <a:gs pos="33000">
                <a:srgbClr val="000000">
                  <a:alpha val="45000"/>
                </a:srgbClr>
              </a:gs>
              <a:gs pos="12000">
                <a:schemeClr val="tx1">
                  <a:alpha val="55000"/>
                </a:schemeClr>
              </a:gs>
              <a:gs pos="82000">
                <a:schemeClr val="tx1">
                  <a:alpha val="0"/>
                </a:schemeClr>
              </a:gs>
            </a:gsLst>
          </a:gradFill>
        </p:spPr>
        <p:txBody>
          <a:bodyPr/>
          <a:lstStyle/>
          <a:p>
            <a:endParaRPr lang="en-US" dirty="0"/>
          </a:p>
        </p:txBody>
      </p:sp>
      <p:sp>
        <p:nvSpPr>
          <p:cNvPr id="4" name="Text Placeholder 3">
            <a:extLst>
              <a:ext uri="{FF2B5EF4-FFF2-40B4-BE49-F238E27FC236}">
                <a16:creationId xmlns:a16="http://schemas.microsoft.com/office/drawing/2014/main" id="{35923358-A147-994E-B342-070FA9336A90}"/>
              </a:ext>
            </a:extLst>
          </p:cNvPr>
          <p:cNvSpPr>
            <a:spLocks noGrp="1"/>
          </p:cNvSpPr>
          <p:nvPr>
            <p:ph type="body" sz="quarter" idx="10"/>
          </p:nvPr>
        </p:nvSpPr>
        <p:spPr/>
        <p:txBody>
          <a:bodyPr/>
          <a:lstStyle/>
          <a:p>
            <a:r>
              <a:rPr lang="en-US" dirty="0">
                <a:latin typeface="IBM Plex Sans SemiBold"/>
                <a:ea typeface="Roboto Thin"/>
              </a:rPr>
              <a:t>Merci!</a:t>
            </a:r>
            <a:endParaRPr lang="en-US" dirty="0"/>
          </a:p>
        </p:txBody>
      </p:sp>
    </p:spTree>
    <p:extLst>
      <p:ext uri="{BB962C8B-B14F-4D97-AF65-F5344CB8AC3E}">
        <p14:creationId xmlns:p14="http://schemas.microsoft.com/office/powerpoint/2010/main" val="3673953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descr="White curved architecture forming wave">
            <a:extLst>
              <a:ext uri="{FF2B5EF4-FFF2-40B4-BE49-F238E27FC236}">
                <a16:creationId xmlns:a16="http://schemas.microsoft.com/office/drawing/2014/main" id="{A0D4235B-277F-6040-B4A5-8139B735E75D}"/>
              </a:ext>
            </a:extLst>
          </p:cNvPr>
          <p:cNvPicPr>
            <a:picLocks noGrp="1" noChangeAspect="1"/>
          </p:cNvPicPr>
          <p:nvPr>
            <p:ph type="pic" sz="quarter" idx="12"/>
          </p:nvPr>
        </p:nvPicPr>
        <p:blipFill>
          <a:blip r:embed="rId2"/>
          <a:srcRect l="20775" r="20775"/>
          <a:stretch/>
        </p:blipFill>
        <p:spPr>
          <a:xfrm>
            <a:off x="360001" y="360002"/>
            <a:ext cx="5372848" cy="6134400"/>
          </a:xfrm>
        </p:spPr>
      </p:pic>
      <p:sp>
        <p:nvSpPr>
          <p:cNvPr id="3" name="Content Placeholder 2">
            <a:extLst>
              <a:ext uri="{FF2B5EF4-FFF2-40B4-BE49-F238E27FC236}">
                <a16:creationId xmlns:a16="http://schemas.microsoft.com/office/drawing/2014/main" id="{3DFAD8D1-9BAF-304D-9DAF-E8850DB6F5BC}"/>
              </a:ext>
            </a:extLst>
          </p:cNvPr>
          <p:cNvSpPr>
            <a:spLocks noGrp="1"/>
          </p:cNvSpPr>
          <p:nvPr>
            <p:ph sz="quarter" idx="13"/>
          </p:nvPr>
        </p:nvSpPr>
        <p:spPr/>
        <p:txBody>
          <a:bodyPr vert="horz" lIns="0" tIns="0" rIns="0" bIns="0" rtlCol="0" anchor="t">
            <a:noAutofit/>
          </a:bodyPr>
          <a:lstStyle/>
          <a:p>
            <a:endParaRPr lang="en-US" b="1" dirty="0"/>
          </a:p>
          <a:p>
            <a:pPr marL="0" indent="0">
              <a:buNone/>
            </a:pPr>
            <a:endParaRPr lang="en-US" b="1" dirty="0"/>
          </a:p>
          <a:p>
            <a:endParaRPr lang="en-US" b="1" dirty="0"/>
          </a:p>
          <a:p>
            <a:r>
              <a:rPr lang="fr-CA" b="1" dirty="0">
                <a:latin typeface="IBM Plex Sans"/>
                <a:ea typeface="Roboto Thin"/>
              </a:rPr>
              <a:t>Activité 1: </a:t>
            </a:r>
            <a:r>
              <a:rPr lang="fr-CA" b="1" dirty="0" err="1">
                <a:latin typeface="IBM Plex Sans"/>
                <a:ea typeface="Roboto Thin"/>
              </a:rPr>
              <a:t>Kahoot</a:t>
            </a:r>
            <a:endParaRPr lang="fr-CA" b="1">
              <a:latin typeface="IBM Plex Sans"/>
              <a:ea typeface="Roboto Thin"/>
            </a:endParaRPr>
          </a:p>
          <a:p>
            <a:pPr marL="429260" lvl="2" indent="-213360"/>
            <a:r>
              <a:rPr lang="fr-CA" dirty="0">
                <a:latin typeface="IBM Plex Sans"/>
                <a:ea typeface="Roboto Thin"/>
              </a:rPr>
              <a:t>Le capitalisme de surveillance démystifié </a:t>
            </a:r>
            <a:endParaRPr lang="fr-CA" dirty="0"/>
          </a:p>
          <a:p>
            <a:pPr marL="215900" lvl="2" indent="0">
              <a:buNone/>
            </a:pPr>
            <a:endParaRPr lang="fr-CA" dirty="0"/>
          </a:p>
          <a:p>
            <a:r>
              <a:rPr lang="fr-CA" b="1" dirty="0">
                <a:latin typeface="IBM Plex Sans"/>
                <a:ea typeface="Roboto Thin"/>
              </a:rPr>
              <a:t>Activité 2: </a:t>
            </a:r>
            <a:r>
              <a:rPr lang="fr-CA" b="1" dirty="0" err="1">
                <a:latin typeface="IBM Plex Sans"/>
                <a:ea typeface="Roboto Thin"/>
              </a:rPr>
              <a:t>Mentimeter</a:t>
            </a:r>
            <a:endParaRPr lang="fr-CA" b="1" dirty="0">
              <a:latin typeface="IBM Plex Sans"/>
              <a:ea typeface="Roboto Thin"/>
            </a:endParaRPr>
          </a:p>
          <a:p>
            <a:pPr marL="429260" lvl="2" indent="-213360"/>
            <a:r>
              <a:rPr lang="fr-CA" dirty="0">
                <a:latin typeface="IBM Plex Sans"/>
                <a:ea typeface="Roboto Thin"/>
              </a:rPr>
              <a:t>Si tu ne paies pas pour un produit, c’est que c’est toi, le produit</a:t>
            </a:r>
          </a:p>
          <a:p>
            <a:pPr marL="215900" lvl="2" indent="0">
              <a:buNone/>
            </a:pPr>
            <a:endParaRPr lang="fr-CA" dirty="0"/>
          </a:p>
          <a:p>
            <a:r>
              <a:rPr lang="fr-CA" b="1" dirty="0">
                <a:latin typeface="IBM Plex Sans"/>
                <a:ea typeface="Roboto Thin"/>
              </a:rPr>
              <a:t>Activité 3: Autobiographies algorithmiques</a:t>
            </a:r>
            <a:r>
              <a:rPr lang="fr-CA" dirty="0">
                <a:latin typeface="IBM Plex Sans"/>
                <a:ea typeface="Roboto Thin"/>
              </a:rPr>
              <a:t> </a:t>
            </a:r>
          </a:p>
          <a:p>
            <a:pPr marL="429260" lvl="2" indent="-213360">
              <a:buClr>
                <a:srgbClr val="E21836"/>
              </a:buClr>
            </a:pPr>
            <a:r>
              <a:rPr lang="fr-CA" dirty="0">
                <a:latin typeface="IBM Plex Sans"/>
                <a:ea typeface="Roboto Thin"/>
              </a:rPr>
              <a:t>Ton portrait aux yeux de l’IA</a:t>
            </a:r>
            <a:endParaRPr lang="fr-CA" dirty="0"/>
          </a:p>
          <a:p>
            <a:pPr marL="215900" lvl="2" indent="0">
              <a:buNone/>
            </a:pPr>
            <a:endParaRPr lang="fr-CA" dirty="0"/>
          </a:p>
          <a:p>
            <a:r>
              <a:rPr lang="fr-CA" b="1" dirty="0">
                <a:latin typeface="IBM Plex Sans"/>
                <a:ea typeface="Roboto Thin"/>
              </a:rPr>
              <a:t>Activité 4: Créations Alternatives</a:t>
            </a:r>
          </a:p>
          <a:p>
            <a:pPr marL="429260" lvl="2" indent="-213360"/>
            <a:r>
              <a:rPr lang="fr-CA" dirty="0">
                <a:latin typeface="IBM Plex Sans"/>
                <a:ea typeface="Roboto Thin"/>
              </a:rPr>
              <a:t>Y a-t-il espoir pour un avenir meilleur?</a:t>
            </a:r>
          </a:p>
          <a:p>
            <a:endParaRPr lang="en-US" dirty="0"/>
          </a:p>
        </p:txBody>
      </p:sp>
    </p:spTree>
    <p:extLst>
      <p:ext uri="{BB962C8B-B14F-4D97-AF65-F5344CB8AC3E}">
        <p14:creationId xmlns:p14="http://schemas.microsoft.com/office/powerpoint/2010/main" val="35885172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E99A57-58BF-BB41-A88D-5982DAEF9E46}"/>
              </a:ext>
            </a:extLst>
          </p:cNvPr>
          <p:cNvSpPr>
            <a:spLocks noGrp="1"/>
          </p:cNvSpPr>
          <p:nvPr>
            <p:ph type="title"/>
          </p:nvPr>
        </p:nvSpPr>
        <p:spPr>
          <a:xfrm>
            <a:off x="858519" y="1430204"/>
            <a:ext cx="4694238" cy="3071018"/>
          </a:xfrm>
        </p:spPr>
        <p:txBody>
          <a:bodyPr/>
          <a:lstStyle/>
          <a:p>
            <a:r>
              <a:rPr lang="en-CA" dirty="0">
                <a:latin typeface="IBM Plex Sans SemiBold"/>
                <a:ea typeface="Roboto Thin"/>
              </a:rPr>
              <a:t>Kahoot : Le </a:t>
            </a:r>
            <a:r>
              <a:rPr lang="en-CA" dirty="0" err="1">
                <a:latin typeface="IBM Plex Sans SemiBold"/>
                <a:ea typeface="Roboto Thin"/>
              </a:rPr>
              <a:t>capitalisme</a:t>
            </a:r>
            <a:r>
              <a:rPr lang="en-CA" dirty="0">
                <a:latin typeface="IBM Plex Sans SemiBold"/>
                <a:ea typeface="Roboto Thin"/>
              </a:rPr>
              <a:t> de surveillance </a:t>
            </a:r>
            <a:r>
              <a:rPr lang="en-CA" dirty="0" err="1">
                <a:latin typeface="IBM Plex Sans SemiBold"/>
                <a:ea typeface="Roboto Thin"/>
              </a:rPr>
              <a:t>démystifié</a:t>
            </a:r>
            <a:r>
              <a:rPr lang="en-CA" dirty="0">
                <a:latin typeface="IBM Plex Sans SemiBold"/>
                <a:ea typeface="Roboto Thin"/>
              </a:rPr>
              <a:t> </a:t>
            </a:r>
          </a:p>
        </p:txBody>
      </p:sp>
      <p:sp>
        <p:nvSpPr>
          <p:cNvPr id="4" name="Text Placeholder 3">
            <a:extLst>
              <a:ext uri="{FF2B5EF4-FFF2-40B4-BE49-F238E27FC236}">
                <a16:creationId xmlns:a16="http://schemas.microsoft.com/office/drawing/2014/main" id="{975800F0-F3DE-254A-AD02-C3B4E9DD37BB}"/>
              </a:ext>
            </a:extLst>
          </p:cNvPr>
          <p:cNvSpPr>
            <a:spLocks noGrp="1"/>
          </p:cNvSpPr>
          <p:nvPr>
            <p:ph type="body" sz="quarter" idx="14"/>
          </p:nvPr>
        </p:nvSpPr>
        <p:spPr>
          <a:xfrm>
            <a:off x="854982" y="4796041"/>
            <a:ext cx="4697775" cy="631755"/>
          </a:xfrm>
        </p:spPr>
        <p:txBody>
          <a:bodyPr/>
          <a:lstStyle/>
          <a:p>
            <a:r>
              <a:rPr lang="en-CA" dirty="0" err="1">
                <a:latin typeface="IBM Plex Sans Light"/>
                <a:ea typeface="Roboto Thin"/>
              </a:rPr>
              <a:t>Répondez</a:t>
            </a:r>
            <a:r>
              <a:rPr lang="en-CA" dirty="0">
                <a:latin typeface="IBM Plex Sans Light"/>
                <a:ea typeface="Roboto Thin"/>
              </a:rPr>
              <a:t> aux questions du </a:t>
            </a:r>
            <a:r>
              <a:rPr lang="en-CA" dirty="0" err="1">
                <a:latin typeface="IBM Plex Sans Light"/>
                <a:ea typeface="Roboto Thin"/>
              </a:rPr>
              <a:t>mieux</a:t>
            </a:r>
            <a:r>
              <a:rPr lang="en-CA" dirty="0">
                <a:latin typeface="IBM Plex Sans Light"/>
                <a:ea typeface="Roboto Thin"/>
              </a:rPr>
              <a:t> que </a:t>
            </a:r>
            <a:r>
              <a:rPr lang="en-CA" dirty="0" err="1">
                <a:latin typeface="IBM Plex Sans Light"/>
                <a:ea typeface="Roboto Thin"/>
              </a:rPr>
              <a:t>vous</a:t>
            </a:r>
            <a:r>
              <a:rPr lang="en-CA" dirty="0">
                <a:latin typeface="IBM Plex Sans Light"/>
                <a:ea typeface="Roboto Thin"/>
              </a:rPr>
              <a:t> </a:t>
            </a:r>
            <a:r>
              <a:rPr lang="en-CA" dirty="0" err="1">
                <a:latin typeface="IBM Plex Sans Light"/>
                <a:ea typeface="Roboto Thin"/>
              </a:rPr>
              <a:t>pouvez</a:t>
            </a:r>
            <a:r>
              <a:rPr lang="en-CA" dirty="0">
                <a:latin typeface="IBM Plex Sans Light"/>
                <a:ea typeface="Roboto Thin"/>
              </a:rPr>
              <a:t> !</a:t>
            </a:r>
            <a:endParaRPr lang="en-CA" dirty="0"/>
          </a:p>
          <a:p>
            <a:endParaRPr lang="en-US" dirty="0"/>
          </a:p>
        </p:txBody>
      </p:sp>
      <p:pic>
        <p:nvPicPr>
          <p:cNvPr id="9" name="Picture Placeholder 8">
            <a:extLst>
              <a:ext uri="{FF2B5EF4-FFF2-40B4-BE49-F238E27FC236}">
                <a16:creationId xmlns:a16="http://schemas.microsoft.com/office/drawing/2014/main" id="{77CFADD2-F216-084D-8F22-1B8F351A8232}"/>
              </a:ext>
            </a:extLst>
          </p:cNvPr>
          <p:cNvPicPr>
            <a:picLocks noGrp="1" noChangeAspect="1"/>
          </p:cNvPicPr>
          <p:nvPr>
            <p:ph type="pic" sz="quarter" idx="15"/>
          </p:nvPr>
        </p:nvPicPr>
        <p:blipFill>
          <a:blip r:embed="rId3"/>
          <a:srcRect l="6352" r="6352"/>
          <a:stretch/>
        </p:blipFill>
        <p:spPr>
          <a:xfrm>
            <a:off x="6456044" y="356400"/>
            <a:ext cx="5364481" cy="6145200"/>
          </a:xfrm>
        </p:spPr>
      </p:pic>
    </p:spTree>
    <p:extLst>
      <p:ext uri="{BB962C8B-B14F-4D97-AF65-F5344CB8AC3E}">
        <p14:creationId xmlns:p14="http://schemas.microsoft.com/office/powerpoint/2010/main" val="42454672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E99A57-58BF-BB41-A88D-5982DAEF9E46}"/>
              </a:ext>
            </a:extLst>
          </p:cNvPr>
          <p:cNvSpPr>
            <a:spLocks noGrp="1"/>
          </p:cNvSpPr>
          <p:nvPr>
            <p:ph type="title"/>
          </p:nvPr>
        </p:nvSpPr>
        <p:spPr>
          <a:xfrm>
            <a:off x="858519" y="1430204"/>
            <a:ext cx="4694238" cy="3071018"/>
          </a:xfrm>
        </p:spPr>
        <p:txBody>
          <a:bodyPr/>
          <a:lstStyle/>
          <a:p>
            <a:r>
              <a:rPr lang="en-CA" dirty="0" err="1">
                <a:latin typeface="IBM Plex Sans SemiBold"/>
                <a:ea typeface="Roboto Thin"/>
              </a:rPr>
              <a:t>Mentimeter</a:t>
            </a:r>
            <a:r>
              <a:rPr lang="en-CA" dirty="0">
                <a:latin typeface="IBM Plex Sans SemiBold"/>
                <a:ea typeface="Roboto Thin"/>
              </a:rPr>
              <a:t> : Si </a:t>
            </a:r>
            <a:r>
              <a:rPr lang="en-CA" dirty="0" err="1">
                <a:latin typeface="IBM Plex Sans SemiBold"/>
                <a:ea typeface="Roboto Thin"/>
              </a:rPr>
              <a:t>tu</a:t>
            </a:r>
            <a:r>
              <a:rPr lang="en-CA" dirty="0">
                <a:latin typeface="IBM Plex Sans SemiBold"/>
                <a:ea typeface="Roboto Thin"/>
              </a:rPr>
              <a:t> ne </a:t>
            </a:r>
            <a:r>
              <a:rPr lang="en-CA" dirty="0" err="1">
                <a:latin typeface="IBM Plex Sans SemiBold"/>
                <a:ea typeface="Roboto Thin"/>
              </a:rPr>
              <a:t>paies</a:t>
            </a:r>
            <a:r>
              <a:rPr lang="en-CA" dirty="0">
                <a:latin typeface="IBM Plex Sans SemiBold"/>
                <a:ea typeface="Roboto Thin"/>
              </a:rPr>
              <a:t> pas pour un </a:t>
            </a:r>
            <a:r>
              <a:rPr lang="en-CA" dirty="0" err="1">
                <a:latin typeface="IBM Plex Sans SemiBold"/>
                <a:ea typeface="Roboto Thin"/>
              </a:rPr>
              <a:t>produit</a:t>
            </a:r>
            <a:r>
              <a:rPr lang="en-CA" dirty="0">
                <a:latin typeface="IBM Plex Sans SemiBold"/>
                <a:ea typeface="Roboto Thin"/>
              </a:rPr>
              <a:t>, </a:t>
            </a:r>
            <a:r>
              <a:rPr lang="en-CA" dirty="0" err="1">
                <a:latin typeface="IBM Plex Sans SemiBold"/>
                <a:ea typeface="Roboto Thin"/>
              </a:rPr>
              <a:t>c’est</a:t>
            </a:r>
            <a:r>
              <a:rPr lang="en-CA" dirty="0">
                <a:latin typeface="IBM Plex Sans SemiBold"/>
                <a:ea typeface="Roboto Thin"/>
              </a:rPr>
              <a:t> que </a:t>
            </a:r>
            <a:r>
              <a:rPr lang="en-CA" dirty="0" err="1">
                <a:latin typeface="IBM Plex Sans SemiBold"/>
                <a:ea typeface="Roboto Thin"/>
              </a:rPr>
              <a:t>c’est</a:t>
            </a:r>
            <a:r>
              <a:rPr lang="en-CA" dirty="0">
                <a:latin typeface="IBM Plex Sans SemiBold"/>
                <a:ea typeface="Roboto Thin"/>
              </a:rPr>
              <a:t> </a:t>
            </a:r>
            <a:r>
              <a:rPr lang="en-CA" i="1" dirty="0" err="1">
                <a:latin typeface="IBM Plex Sans SemiBold"/>
                <a:ea typeface="Roboto Thin"/>
              </a:rPr>
              <a:t>toi</a:t>
            </a:r>
            <a:r>
              <a:rPr lang="en-CA" dirty="0">
                <a:latin typeface="IBM Plex Sans SemiBold"/>
                <a:ea typeface="Roboto Thin"/>
              </a:rPr>
              <a:t>, le </a:t>
            </a:r>
            <a:r>
              <a:rPr lang="en-CA" dirty="0" err="1">
                <a:latin typeface="IBM Plex Sans SemiBold"/>
                <a:ea typeface="Roboto Thin"/>
              </a:rPr>
              <a:t>produit</a:t>
            </a:r>
            <a:endParaRPr lang="en-CA">
              <a:latin typeface="IBM Plex Sans SemiBold"/>
              <a:ea typeface="Roboto Thin"/>
            </a:endParaRPr>
          </a:p>
        </p:txBody>
      </p:sp>
      <p:sp>
        <p:nvSpPr>
          <p:cNvPr id="4" name="Text Placeholder 3">
            <a:extLst>
              <a:ext uri="{FF2B5EF4-FFF2-40B4-BE49-F238E27FC236}">
                <a16:creationId xmlns:a16="http://schemas.microsoft.com/office/drawing/2014/main" id="{975800F0-F3DE-254A-AD02-C3B4E9DD37BB}"/>
              </a:ext>
            </a:extLst>
          </p:cNvPr>
          <p:cNvSpPr>
            <a:spLocks noGrp="1"/>
          </p:cNvSpPr>
          <p:nvPr>
            <p:ph type="body" sz="quarter" idx="14"/>
          </p:nvPr>
        </p:nvSpPr>
        <p:spPr>
          <a:xfrm>
            <a:off x="854982" y="4796041"/>
            <a:ext cx="4697775" cy="631755"/>
          </a:xfrm>
        </p:spPr>
        <p:txBody>
          <a:bodyPr/>
          <a:lstStyle/>
          <a:p>
            <a:r>
              <a:rPr lang="en-CA" dirty="0" err="1">
                <a:latin typeface="IBM Plex Sans Light"/>
                <a:ea typeface="Roboto Thin"/>
              </a:rPr>
              <a:t>Vidéo</a:t>
            </a:r>
            <a:r>
              <a:rPr lang="en-CA" dirty="0">
                <a:latin typeface="IBM Plex Sans Light"/>
                <a:ea typeface="Roboto Thin"/>
              </a:rPr>
              <a:t> + </a:t>
            </a:r>
            <a:r>
              <a:rPr lang="en-CA" dirty="0" err="1">
                <a:latin typeface="IBM Plex Sans Light"/>
                <a:ea typeface="Roboto Thin"/>
              </a:rPr>
              <a:t>réflexions</a:t>
            </a:r>
            <a:endParaRPr lang="en-CA" dirty="0" err="1"/>
          </a:p>
          <a:p>
            <a:endParaRPr lang="en-US" dirty="0"/>
          </a:p>
        </p:txBody>
      </p:sp>
      <p:pic>
        <p:nvPicPr>
          <p:cNvPr id="9" name="Picture Placeholder 8">
            <a:extLst>
              <a:ext uri="{FF2B5EF4-FFF2-40B4-BE49-F238E27FC236}">
                <a16:creationId xmlns:a16="http://schemas.microsoft.com/office/drawing/2014/main" id="{77CFADD2-F216-084D-8F22-1B8F351A8232}"/>
              </a:ext>
            </a:extLst>
          </p:cNvPr>
          <p:cNvPicPr>
            <a:picLocks noGrp="1" noChangeAspect="1"/>
          </p:cNvPicPr>
          <p:nvPr>
            <p:ph type="pic" sz="quarter" idx="15"/>
          </p:nvPr>
        </p:nvPicPr>
        <p:blipFill>
          <a:blip r:embed="rId3"/>
          <a:srcRect l="6352" r="6352"/>
          <a:stretch/>
        </p:blipFill>
        <p:spPr>
          <a:xfrm>
            <a:off x="6456044" y="356400"/>
            <a:ext cx="5364481" cy="6145200"/>
          </a:xfrm>
        </p:spPr>
      </p:pic>
    </p:spTree>
    <p:extLst>
      <p:ext uri="{BB962C8B-B14F-4D97-AF65-F5344CB8AC3E}">
        <p14:creationId xmlns:p14="http://schemas.microsoft.com/office/powerpoint/2010/main" val="33197175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E99A57-58BF-BB41-A88D-5982DAEF9E46}"/>
              </a:ext>
            </a:extLst>
          </p:cNvPr>
          <p:cNvSpPr>
            <a:spLocks noGrp="1"/>
          </p:cNvSpPr>
          <p:nvPr>
            <p:ph type="title"/>
          </p:nvPr>
        </p:nvSpPr>
        <p:spPr>
          <a:xfrm>
            <a:off x="858519" y="1430204"/>
            <a:ext cx="4694238" cy="3071018"/>
          </a:xfrm>
        </p:spPr>
        <p:txBody>
          <a:bodyPr vert="horz" lIns="0" tIns="0" rIns="0" bIns="0" rtlCol="0" anchor="ctr" anchorCtr="0">
            <a:noAutofit/>
          </a:bodyPr>
          <a:lstStyle/>
          <a:p>
            <a:r>
              <a:rPr lang="en-CA" dirty="0">
                <a:latin typeface="IBM Plex Sans SemiBold"/>
                <a:ea typeface="Roboto Thin"/>
              </a:rPr>
              <a:t>Autobiographies </a:t>
            </a:r>
            <a:r>
              <a:rPr lang="en-CA" dirty="0" err="1">
                <a:latin typeface="IBM Plex Sans SemiBold"/>
                <a:ea typeface="Roboto Thin"/>
              </a:rPr>
              <a:t>algorithmiques</a:t>
            </a:r>
            <a:r>
              <a:rPr lang="en-CA" dirty="0">
                <a:latin typeface="IBM Plex Sans SemiBold"/>
                <a:ea typeface="Roboto Thin"/>
              </a:rPr>
              <a:t> </a:t>
            </a:r>
          </a:p>
        </p:txBody>
      </p:sp>
      <p:sp>
        <p:nvSpPr>
          <p:cNvPr id="4" name="Text Placeholder 3">
            <a:extLst>
              <a:ext uri="{FF2B5EF4-FFF2-40B4-BE49-F238E27FC236}">
                <a16:creationId xmlns:a16="http://schemas.microsoft.com/office/drawing/2014/main" id="{975800F0-F3DE-254A-AD02-C3B4E9DD37BB}"/>
              </a:ext>
            </a:extLst>
          </p:cNvPr>
          <p:cNvSpPr>
            <a:spLocks noGrp="1"/>
          </p:cNvSpPr>
          <p:nvPr>
            <p:ph type="body" sz="quarter" idx="14"/>
          </p:nvPr>
        </p:nvSpPr>
        <p:spPr>
          <a:xfrm>
            <a:off x="854982" y="4796041"/>
            <a:ext cx="4697775" cy="631755"/>
          </a:xfrm>
        </p:spPr>
        <p:txBody>
          <a:bodyPr/>
          <a:lstStyle/>
          <a:p>
            <a:r>
              <a:rPr lang="en-CA" b="1" dirty="0">
                <a:latin typeface="IBM Plex Sans Light"/>
                <a:ea typeface="Roboto Thin"/>
              </a:rPr>
              <a:t>Ton portrait aux </a:t>
            </a:r>
            <a:r>
              <a:rPr lang="en-CA" b="1" dirty="0" err="1">
                <a:latin typeface="IBM Plex Sans Light"/>
                <a:ea typeface="Roboto Thin"/>
              </a:rPr>
              <a:t>yeux</a:t>
            </a:r>
            <a:r>
              <a:rPr lang="en-CA" b="1" dirty="0">
                <a:latin typeface="IBM Plex Sans Light"/>
                <a:ea typeface="Roboto Thin"/>
              </a:rPr>
              <a:t> de </a:t>
            </a:r>
            <a:r>
              <a:rPr lang="en-CA" b="1" dirty="0" err="1">
                <a:latin typeface="IBM Plex Sans Light"/>
                <a:ea typeface="Roboto Thin"/>
              </a:rPr>
              <a:t>l’IA</a:t>
            </a:r>
            <a:r>
              <a:rPr lang="en-CA" b="1" dirty="0">
                <a:latin typeface="IBM Plex Sans Light"/>
                <a:ea typeface="Roboto Thin"/>
              </a:rPr>
              <a:t> </a:t>
            </a:r>
            <a:endParaRPr lang="en-CA" dirty="0" err="1">
              <a:ea typeface="Roboto Thin"/>
            </a:endParaRPr>
          </a:p>
          <a:p>
            <a:endParaRPr lang="en-US" dirty="0"/>
          </a:p>
        </p:txBody>
      </p:sp>
      <p:pic>
        <p:nvPicPr>
          <p:cNvPr id="9" name="Picture Placeholder 8" descr="Illustration of people on a blockchain">
            <a:extLst>
              <a:ext uri="{FF2B5EF4-FFF2-40B4-BE49-F238E27FC236}">
                <a16:creationId xmlns:a16="http://schemas.microsoft.com/office/drawing/2014/main" id="{77CFADD2-F216-084D-8F22-1B8F351A8232}"/>
              </a:ext>
            </a:extLst>
          </p:cNvPr>
          <p:cNvPicPr>
            <a:picLocks noGrp="1" noChangeAspect="1"/>
          </p:cNvPicPr>
          <p:nvPr>
            <p:ph type="pic" sz="quarter" idx="15"/>
          </p:nvPr>
        </p:nvPicPr>
        <p:blipFill>
          <a:blip r:embed="rId3"/>
          <a:srcRect l="22308" r="22308"/>
          <a:stretch/>
        </p:blipFill>
        <p:spPr>
          <a:xfrm>
            <a:off x="6456044" y="356400"/>
            <a:ext cx="5364481" cy="6145200"/>
          </a:xfrm>
        </p:spPr>
      </p:pic>
    </p:spTree>
    <p:extLst>
      <p:ext uri="{BB962C8B-B14F-4D97-AF65-F5344CB8AC3E}">
        <p14:creationId xmlns:p14="http://schemas.microsoft.com/office/powerpoint/2010/main" val="24212505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descr="Wall of advesive notes with one standing out">
            <a:extLst>
              <a:ext uri="{FF2B5EF4-FFF2-40B4-BE49-F238E27FC236}">
                <a16:creationId xmlns:a16="http://schemas.microsoft.com/office/drawing/2014/main" id="{3A8DAF0C-9CC2-A34B-86C1-0787A9B02F0D}"/>
              </a:ext>
            </a:extLst>
          </p:cNvPr>
          <p:cNvPicPr>
            <a:picLocks noGrp="1" noChangeAspect="1"/>
          </p:cNvPicPr>
          <p:nvPr>
            <p:ph type="pic" sz="quarter" idx="11"/>
          </p:nvPr>
        </p:nvPicPr>
        <p:blipFill>
          <a:blip r:embed="rId3"/>
          <a:srcRect t="17922" b="17922"/>
          <a:stretch/>
        </p:blipFill>
        <p:spPr>
          <a:xfrm>
            <a:off x="1436913" y="1438680"/>
            <a:ext cx="9314905" cy="3980134"/>
          </a:xfrm>
        </p:spPr>
      </p:pic>
      <p:sp>
        <p:nvSpPr>
          <p:cNvPr id="3" name="Text Placeholder 2">
            <a:extLst>
              <a:ext uri="{FF2B5EF4-FFF2-40B4-BE49-F238E27FC236}">
                <a16:creationId xmlns:a16="http://schemas.microsoft.com/office/drawing/2014/main" id="{4B791887-5F27-2846-B8FC-0699B2C4FC9C}"/>
              </a:ext>
            </a:extLst>
          </p:cNvPr>
          <p:cNvSpPr>
            <a:spLocks noGrp="1"/>
          </p:cNvSpPr>
          <p:nvPr>
            <p:ph type="body" sz="quarter" idx="12"/>
          </p:nvPr>
        </p:nvSpPr>
        <p:spPr>
          <a:xfrm>
            <a:off x="1333791" y="1435100"/>
            <a:ext cx="9418026" cy="3983714"/>
          </a:xfrm>
          <a:gradFill>
            <a:gsLst>
              <a:gs pos="41000">
                <a:srgbClr val="000000">
                  <a:alpha val="45000"/>
                </a:srgbClr>
              </a:gs>
              <a:gs pos="20000">
                <a:schemeClr val="tx1">
                  <a:alpha val="55000"/>
                </a:schemeClr>
              </a:gs>
              <a:gs pos="80000">
                <a:schemeClr val="tx1">
                  <a:alpha val="0"/>
                  <a:lumMod val="98000"/>
                </a:schemeClr>
              </a:gs>
            </a:gsLst>
          </a:gradFill>
        </p:spPr>
        <p:txBody>
          <a:bodyPr/>
          <a:lstStyle/>
          <a:p>
            <a:endParaRPr lang="en-US" dirty="0"/>
          </a:p>
        </p:txBody>
      </p:sp>
      <p:sp>
        <p:nvSpPr>
          <p:cNvPr id="4" name="Text Placeholder 3">
            <a:extLst>
              <a:ext uri="{FF2B5EF4-FFF2-40B4-BE49-F238E27FC236}">
                <a16:creationId xmlns:a16="http://schemas.microsoft.com/office/drawing/2014/main" id="{7EABC734-F95D-8D48-964D-15182C0FAAD1}"/>
              </a:ext>
            </a:extLst>
          </p:cNvPr>
          <p:cNvSpPr>
            <a:spLocks noGrp="1"/>
          </p:cNvSpPr>
          <p:nvPr>
            <p:ph type="body" sz="quarter" idx="10"/>
          </p:nvPr>
        </p:nvSpPr>
        <p:spPr>
          <a:xfrm>
            <a:off x="1436913" y="1435100"/>
            <a:ext cx="9314904" cy="3988800"/>
          </a:xfrm>
          <a:noFill/>
        </p:spPr>
        <p:txBody>
          <a:bodyPr/>
          <a:lstStyle/>
          <a:p>
            <a:pPr marL="742950" indent="-742950">
              <a:buAutoNum type="arabicPeriod"/>
            </a:pPr>
            <a:r>
              <a:rPr lang="en-CA" b="0" dirty="0" err="1">
                <a:latin typeface="IBM Plex Sans SemiBold"/>
                <a:ea typeface="Roboto Thin"/>
              </a:rPr>
              <a:t>Accéder</a:t>
            </a:r>
            <a:r>
              <a:rPr lang="en-CA" b="0" dirty="0">
                <a:latin typeface="IBM Plex Sans SemiBold"/>
                <a:ea typeface="Roboto Thin"/>
              </a:rPr>
              <a:t> aux </a:t>
            </a:r>
            <a:r>
              <a:rPr lang="en-CA" b="0" dirty="0" err="1">
                <a:latin typeface="IBM Plex Sans SemiBold"/>
                <a:ea typeface="Roboto Thin"/>
              </a:rPr>
              <a:t>intérêts</a:t>
            </a:r>
            <a:r>
              <a:rPr lang="en-CA" b="0" dirty="0">
                <a:latin typeface="IBM Plex Sans SemiBold"/>
                <a:ea typeface="Roboto Thin"/>
              </a:rPr>
              <a:t> de la </a:t>
            </a:r>
            <a:r>
              <a:rPr lang="en-CA" b="0" dirty="0" err="1">
                <a:latin typeface="IBM Plex Sans SemiBold"/>
                <a:ea typeface="Roboto Thin"/>
              </a:rPr>
              <a:t>publicité</a:t>
            </a:r>
            <a:endParaRPr lang="en-US" dirty="0" err="1">
              <a:ea typeface="Roboto Thin"/>
            </a:endParaRPr>
          </a:p>
          <a:p>
            <a:pPr marL="742950" indent="-742950">
              <a:buAutoNum type="arabicPeriod"/>
            </a:pPr>
            <a:r>
              <a:rPr lang="en-CA" b="0" dirty="0" err="1">
                <a:latin typeface="IBM Plex Sans SemiBold"/>
                <a:ea typeface="Roboto Thin"/>
              </a:rPr>
              <a:t>Notez</a:t>
            </a:r>
            <a:r>
              <a:rPr lang="en-CA" b="0" dirty="0">
                <a:latin typeface="IBM Plex Sans SemiBold"/>
                <a:ea typeface="Roboto Thin"/>
              </a:rPr>
              <a:t> </a:t>
            </a:r>
            <a:r>
              <a:rPr lang="en-CA" b="0" dirty="0" err="1">
                <a:latin typeface="IBM Plex Sans SemiBold"/>
                <a:ea typeface="Roboto Thin"/>
              </a:rPr>
              <a:t>ce</a:t>
            </a:r>
            <a:r>
              <a:rPr lang="en-CA" b="0" dirty="0">
                <a:latin typeface="IBM Plex Sans SemiBold"/>
                <a:ea typeface="Roboto Thin"/>
              </a:rPr>
              <a:t> qui se </a:t>
            </a:r>
            <a:r>
              <a:rPr lang="en-CA" b="0" dirty="0" err="1">
                <a:latin typeface="IBM Plex Sans SemiBold"/>
                <a:ea typeface="Roboto Thin"/>
              </a:rPr>
              <a:t>démarque</a:t>
            </a:r>
            <a:endParaRPr lang="en-CA" dirty="0" err="1">
              <a:ea typeface="Roboto Thin"/>
            </a:endParaRPr>
          </a:p>
          <a:p>
            <a:pPr marL="742950" indent="-742950">
              <a:buAutoNum type="arabicPeriod"/>
            </a:pPr>
            <a:r>
              <a:rPr lang="en-CA" b="0" dirty="0" err="1">
                <a:latin typeface="IBM Plex Sans SemiBold"/>
                <a:ea typeface="Roboto Thin"/>
              </a:rPr>
              <a:t>Dessinez</a:t>
            </a:r>
            <a:r>
              <a:rPr lang="en-CA" b="0" dirty="0">
                <a:latin typeface="IBM Plex Sans SemiBold"/>
                <a:ea typeface="Roboto Thin"/>
              </a:rPr>
              <a:t> un portrait de </a:t>
            </a:r>
            <a:r>
              <a:rPr lang="en-CA" b="0" dirty="0" err="1">
                <a:latin typeface="IBM Plex Sans SemiBold"/>
                <a:ea typeface="Roboto Thin"/>
              </a:rPr>
              <a:t>vous-mêmes</a:t>
            </a:r>
            <a:r>
              <a:rPr lang="en-CA" b="0" dirty="0">
                <a:latin typeface="IBM Plex Sans SemiBold"/>
                <a:ea typeface="Roboto Thin"/>
              </a:rPr>
              <a:t> </a:t>
            </a:r>
            <a:r>
              <a:rPr lang="en-CA" b="0" dirty="0" err="1">
                <a:latin typeface="IBM Plex Sans SemiBold"/>
                <a:ea typeface="Roboto Thin"/>
              </a:rPr>
              <a:t>en</a:t>
            </a:r>
            <a:r>
              <a:rPr lang="en-CA" b="0" dirty="0">
                <a:latin typeface="IBM Plex Sans SemiBold"/>
                <a:ea typeface="Roboto Thin"/>
              </a:rPr>
              <a:t> </a:t>
            </a:r>
            <a:r>
              <a:rPr lang="en-CA" b="0" dirty="0" err="1">
                <a:latin typeface="IBM Plex Sans SemiBold"/>
                <a:ea typeface="Roboto Thin"/>
              </a:rPr>
              <a:t>ligne</a:t>
            </a:r>
            <a:endParaRPr lang="en-CA" dirty="0" err="1">
              <a:latin typeface="IBM Plex Sans SemiBold"/>
              <a:ea typeface="Roboto Thin"/>
            </a:endParaRPr>
          </a:p>
          <a:p>
            <a:pPr marL="958850" lvl="1" indent="-742950">
              <a:buAutoNum type="alphaLcParenR"/>
            </a:pPr>
            <a:r>
              <a:rPr lang="en-CA" sz="2000" b="0" dirty="0" err="1">
                <a:latin typeface="IBM Plex Sans SemiBold"/>
                <a:ea typeface="Roboto Thin"/>
              </a:rPr>
              <a:t>Aucune</a:t>
            </a:r>
            <a:r>
              <a:rPr lang="en-CA" sz="2000" b="0" dirty="0">
                <a:latin typeface="IBM Plex Sans SemiBold"/>
                <a:ea typeface="Roboto Thin"/>
              </a:rPr>
              <a:t> </a:t>
            </a:r>
            <a:r>
              <a:rPr lang="en-CA" sz="2000" b="0" dirty="0" err="1">
                <a:latin typeface="IBM Plex Sans SemiBold"/>
                <a:ea typeface="Roboto Thin"/>
              </a:rPr>
              <a:t>compétence</a:t>
            </a:r>
            <a:r>
              <a:rPr lang="en-CA" sz="2000" b="0" dirty="0">
                <a:latin typeface="IBM Plex Sans SemiBold"/>
                <a:ea typeface="Roboto Thin"/>
              </a:rPr>
              <a:t> </a:t>
            </a:r>
            <a:r>
              <a:rPr lang="en-CA" sz="2000" b="0" dirty="0" err="1">
                <a:latin typeface="IBM Plex Sans SemiBold"/>
                <a:ea typeface="Roboto Thin"/>
              </a:rPr>
              <a:t>artistique</a:t>
            </a:r>
            <a:r>
              <a:rPr lang="en-CA" sz="2000" b="0" dirty="0">
                <a:latin typeface="IBM Plex Sans SemiBold"/>
                <a:ea typeface="Roboto Thin"/>
              </a:rPr>
              <a:t> </a:t>
            </a:r>
            <a:r>
              <a:rPr lang="en-CA" sz="2000" b="0" dirty="0" err="1">
                <a:latin typeface="IBM Plex Sans SemiBold"/>
                <a:ea typeface="Roboto Thin"/>
              </a:rPr>
              <a:t>n'est</a:t>
            </a:r>
            <a:r>
              <a:rPr lang="en-CA" sz="2000" b="0" dirty="0">
                <a:latin typeface="IBM Plex Sans SemiBold"/>
                <a:ea typeface="Roboto Thin"/>
              </a:rPr>
              <a:t> </a:t>
            </a:r>
            <a:r>
              <a:rPr lang="en-CA" sz="2000" b="0" dirty="0" err="1">
                <a:latin typeface="IBM Plex Sans SemiBold"/>
                <a:ea typeface="Roboto Thin"/>
              </a:rPr>
              <a:t>requise</a:t>
            </a:r>
            <a:endParaRPr lang="en-CA" sz="2000" b="0">
              <a:latin typeface="IBM Plex Sans SemiBold"/>
              <a:ea typeface="Roboto Thin"/>
            </a:endParaRPr>
          </a:p>
          <a:p>
            <a:pPr marL="958850" lvl="1" indent="-742950">
              <a:buFontTx/>
              <a:buAutoNum type="alphaLcParenR"/>
            </a:pPr>
            <a:r>
              <a:rPr lang="en-CA" sz="2000" b="0" dirty="0">
                <a:latin typeface="IBM Plex Sans SemiBold"/>
                <a:ea typeface="Roboto Thin"/>
              </a:rPr>
              <a:t>Les photos ne </a:t>
            </a:r>
            <a:r>
              <a:rPr lang="en-CA" sz="2000" b="0" dirty="0" err="1">
                <a:latin typeface="IBM Plex Sans SemiBold"/>
                <a:ea typeface="Roboto Thin"/>
              </a:rPr>
              <a:t>reflèteront</a:t>
            </a:r>
            <a:r>
              <a:rPr lang="en-CA" sz="2000" b="0" dirty="0">
                <a:latin typeface="IBM Plex Sans SemiBold"/>
                <a:ea typeface="Roboto Thin"/>
              </a:rPr>
              <a:t> </a:t>
            </a:r>
            <a:r>
              <a:rPr lang="en-CA" sz="2000" b="0" dirty="0" err="1">
                <a:latin typeface="IBM Plex Sans SemiBold"/>
                <a:ea typeface="Roboto Thin"/>
              </a:rPr>
              <a:t>qu'une</a:t>
            </a:r>
            <a:r>
              <a:rPr lang="en-CA" sz="2000" b="0" dirty="0">
                <a:latin typeface="IBM Plex Sans SemiBold"/>
                <a:ea typeface="Roboto Thin"/>
              </a:rPr>
              <a:t> </a:t>
            </a:r>
            <a:r>
              <a:rPr lang="en-CA" sz="2000" b="0" dirty="0" err="1">
                <a:latin typeface="IBM Plex Sans SemiBold"/>
                <a:ea typeface="Roboto Thin"/>
              </a:rPr>
              <a:t>partie</a:t>
            </a:r>
            <a:r>
              <a:rPr lang="en-CA" sz="2000" b="0" dirty="0">
                <a:latin typeface="IBM Plex Sans SemiBold"/>
                <a:ea typeface="Roboto Thin"/>
              </a:rPr>
              <a:t> de </a:t>
            </a:r>
            <a:r>
              <a:rPr lang="en-CA" sz="2000" b="0" dirty="0" err="1">
                <a:latin typeface="IBM Plex Sans SemiBold"/>
                <a:ea typeface="Roboto Thin"/>
              </a:rPr>
              <a:t>votre</a:t>
            </a:r>
            <a:r>
              <a:rPr lang="en-CA" sz="2000" b="0" dirty="0">
                <a:latin typeface="IBM Plex Sans SemiBold"/>
                <a:ea typeface="Roboto Thin"/>
              </a:rPr>
              <a:t> </a:t>
            </a:r>
            <a:r>
              <a:rPr lang="en-CA" sz="2000" b="0" dirty="0" err="1">
                <a:latin typeface="IBM Plex Sans SemiBold"/>
                <a:ea typeface="Roboto Thin"/>
              </a:rPr>
              <a:t>personnalité</a:t>
            </a:r>
            <a:r>
              <a:rPr lang="en-CA" sz="2000" b="0" dirty="0">
                <a:latin typeface="IBM Plex Sans SemiBold"/>
                <a:ea typeface="Roboto Thin"/>
              </a:rPr>
              <a:t> </a:t>
            </a:r>
            <a:r>
              <a:rPr lang="en-CA" sz="2000" b="0" dirty="0" err="1">
                <a:latin typeface="IBM Plex Sans SemiBold"/>
                <a:ea typeface="Roboto Thin"/>
              </a:rPr>
              <a:t>en</a:t>
            </a:r>
            <a:r>
              <a:rPr lang="en-CA" sz="2000" b="0" dirty="0">
                <a:latin typeface="IBM Plex Sans SemiBold"/>
                <a:ea typeface="Roboto Thin"/>
              </a:rPr>
              <a:t> </a:t>
            </a:r>
            <a:r>
              <a:rPr lang="en-CA" sz="2000" b="0" dirty="0" err="1">
                <a:latin typeface="IBM Plex Sans SemiBold"/>
                <a:ea typeface="Roboto Thin"/>
              </a:rPr>
              <a:t>ligne</a:t>
            </a:r>
            <a:r>
              <a:rPr lang="en-CA" sz="2000" b="0" dirty="0">
                <a:latin typeface="IBM Plex Sans SemiBold"/>
                <a:ea typeface="Roboto Thin"/>
              </a:rPr>
              <a:t>.</a:t>
            </a:r>
            <a:endParaRPr lang="en-CA" dirty="0"/>
          </a:p>
          <a:p>
            <a:pPr marL="958850" lvl="1" indent="-742950">
              <a:buFontTx/>
              <a:buAutoNum type="alphaLcParenR"/>
            </a:pPr>
            <a:r>
              <a:rPr lang="en-CA" sz="2000" b="0" dirty="0" err="1">
                <a:latin typeface="IBM Plex Sans SemiBold"/>
                <a:ea typeface="Roboto Thin"/>
              </a:rPr>
              <a:t>L'exploration</a:t>
            </a:r>
            <a:r>
              <a:rPr lang="en-CA" sz="2000" b="0" dirty="0">
                <a:latin typeface="IBM Plex Sans SemiBold"/>
                <a:ea typeface="Roboto Thin"/>
              </a:rPr>
              <a:t> de </a:t>
            </a:r>
            <a:r>
              <a:rPr lang="en-CA" sz="2000" b="0" dirty="0" err="1">
                <a:latin typeface="IBM Plex Sans SemiBold"/>
                <a:ea typeface="Roboto Thin"/>
              </a:rPr>
              <a:t>ces</a:t>
            </a:r>
            <a:r>
              <a:rPr lang="en-CA" sz="2000" b="0" dirty="0">
                <a:latin typeface="IBM Plex Sans SemiBold"/>
                <a:ea typeface="Roboto Thin"/>
              </a:rPr>
              <a:t> </a:t>
            </a:r>
            <a:r>
              <a:rPr lang="en-CA" sz="2000" b="0" dirty="0" err="1">
                <a:latin typeface="IBM Plex Sans SemiBold"/>
                <a:ea typeface="Roboto Thin"/>
              </a:rPr>
              <a:t>catégories</a:t>
            </a:r>
            <a:r>
              <a:rPr lang="en-CA" sz="2000" b="0" dirty="0">
                <a:latin typeface="IBM Plex Sans SemiBold"/>
                <a:ea typeface="Roboto Thin"/>
              </a:rPr>
              <a:t> </a:t>
            </a:r>
            <a:r>
              <a:rPr lang="en-CA" sz="2000" b="0" dirty="0" err="1">
                <a:latin typeface="IBM Plex Sans SemiBold"/>
                <a:ea typeface="Roboto Thin"/>
              </a:rPr>
              <a:t>peut</a:t>
            </a:r>
            <a:r>
              <a:rPr lang="en-CA" sz="2000" b="0" dirty="0">
                <a:latin typeface="IBM Plex Sans SemiBold"/>
                <a:ea typeface="Roboto Thin"/>
              </a:rPr>
              <a:t> </a:t>
            </a:r>
            <a:r>
              <a:rPr lang="en-CA" sz="2000" b="0" dirty="0" err="1">
                <a:latin typeface="IBM Plex Sans SemiBold"/>
                <a:ea typeface="Roboto Thin"/>
              </a:rPr>
              <a:t>être</a:t>
            </a:r>
            <a:r>
              <a:rPr lang="en-CA" sz="2000" b="0" dirty="0">
                <a:latin typeface="IBM Plex Sans SemiBold"/>
                <a:ea typeface="Roboto Thin"/>
              </a:rPr>
              <a:t> intime et </a:t>
            </a:r>
            <a:r>
              <a:rPr lang="en-CA" sz="2000" b="0" dirty="0" err="1">
                <a:latin typeface="IBM Plex Sans SemiBold"/>
                <a:ea typeface="Roboto Thin"/>
              </a:rPr>
              <a:t>personnelle</a:t>
            </a:r>
            <a:r>
              <a:rPr lang="en-CA" sz="2000" b="0" dirty="0">
                <a:latin typeface="IBM Plex Sans SemiBold"/>
                <a:ea typeface="Roboto Thin"/>
              </a:rPr>
              <a:t>.</a:t>
            </a:r>
            <a:endParaRPr lang="en-CA" dirty="0"/>
          </a:p>
          <a:p>
            <a:pPr marL="958850" lvl="1" indent="-742950">
              <a:buAutoNum type="alphaLcParenR"/>
            </a:pPr>
            <a:r>
              <a:rPr lang="en-CA" sz="2000" b="0" dirty="0">
                <a:latin typeface="IBM Plex Sans SemiBold"/>
                <a:ea typeface="Roboto Thin"/>
              </a:rPr>
              <a:t>À la fin, les dessins </a:t>
            </a:r>
            <a:r>
              <a:rPr lang="en-CA" sz="2000" b="0" dirty="0" err="1">
                <a:latin typeface="IBM Plex Sans SemiBold"/>
                <a:ea typeface="Roboto Thin"/>
              </a:rPr>
              <a:t>seront</a:t>
            </a:r>
            <a:r>
              <a:rPr lang="en-CA" sz="2000" b="0" dirty="0">
                <a:latin typeface="IBM Plex Sans SemiBold"/>
                <a:ea typeface="Roboto Thin"/>
              </a:rPr>
              <a:t> exposés </a:t>
            </a:r>
            <a:r>
              <a:rPr lang="en-CA" sz="2000" b="0" dirty="0" err="1">
                <a:latin typeface="IBM Plex Sans SemiBold"/>
                <a:ea typeface="Roboto Thin"/>
              </a:rPr>
              <a:t>devant</a:t>
            </a:r>
            <a:r>
              <a:rPr lang="en-CA" sz="2000" b="0" dirty="0">
                <a:latin typeface="IBM Plex Sans SemiBold"/>
                <a:ea typeface="Roboto Thin"/>
              </a:rPr>
              <a:t> la </a:t>
            </a:r>
            <a:r>
              <a:rPr lang="en-CA" sz="2000" b="0" dirty="0" err="1">
                <a:latin typeface="IBM Plex Sans SemiBold"/>
                <a:ea typeface="Roboto Thin"/>
              </a:rPr>
              <a:t>classe</a:t>
            </a:r>
            <a:r>
              <a:rPr lang="en-CA" sz="2000" b="0" dirty="0">
                <a:latin typeface="IBM Plex Sans SemiBold"/>
                <a:ea typeface="Roboto Thin"/>
              </a:rPr>
              <a:t>.</a:t>
            </a:r>
            <a:endParaRPr lang="en-CA" sz="2000" dirty="0"/>
          </a:p>
        </p:txBody>
      </p:sp>
      <p:sp>
        <p:nvSpPr>
          <p:cNvPr id="6" name="TextBox 5">
            <a:extLst>
              <a:ext uri="{FF2B5EF4-FFF2-40B4-BE49-F238E27FC236}">
                <a16:creationId xmlns:a16="http://schemas.microsoft.com/office/drawing/2014/main" id="{84629FF2-03AB-A074-C52C-DC85DCD73F49}"/>
              </a:ext>
            </a:extLst>
          </p:cNvPr>
          <p:cNvSpPr txBox="1"/>
          <p:nvPr/>
        </p:nvSpPr>
        <p:spPr>
          <a:xfrm>
            <a:off x="1333791" y="371481"/>
            <a:ext cx="10214743" cy="707886"/>
          </a:xfrm>
          <a:prstGeom prst="rect">
            <a:avLst/>
          </a:prstGeom>
          <a:noFill/>
        </p:spPr>
        <p:txBody>
          <a:bodyPr wrap="square">
            <a:spAutoFit/>
          </a:bodyPr>
          <a:lstStyle/>
          <a:p>
            <a:r>
              <a:rPr lang="en-CA" sz="4000" dirty="0">
                <a:solidFill>
                  <a:schemeClr val="bg1"/>
                </a:solidFill>
                <a:latin typeface="IBM Plex Sans SemiBold"/>
                <a:ea typeface="Roboto Thin"/>
              </a:rPr>
              <a:t>AUTOBIOGRAPHIES ALGORITHMIQUES </a:t>
            </a:r>
            <a:endParaRPr lang="en-US" sz="4000" dirty="0">
              <a:solidFill>
                <a:schemeClr val="bg1"/>
              </a:solidFill>
            </a:endParaRPr>
          </a:p>
        </p:txBody>
      </p:sp>
    </p:spTree>
    <p:extLst>
      <p:ext uri="{BB962C8B-B14F-4D97-AF65-F5344CB8AC3E}">
        <p14:creationId xmlns:p14="http://schemas.microsoft.com/office/powerpoint/2010/main" val="37868743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picture containing text&#10;&#10;Description automatically generated">
            <a:extLst>
              <a:ext uri="{FF2B5EF4-FFF2-40B4-BE49-F238E27FC236}">
                <a16:creationId xmlns:a16="http://schemas.microsoft.com/office/drawing/2014/main" id="{F5D65252-3E35-94AE-2BF6-1FC5CD46CDF5}"/>
              </a:ext>
            </a:extLst>
          </p:cNvPr>
          <p:cNvPicPr>
            <a:picLocks noChangeAspect="1"/>
          </p:cNvPicPr>
          <p:nvPr/>
        </p:nvPicPr>
        <p:blipFill>
          <a:blip r:embed="rId3"/>
          <a:stretch>
            <a:fillRect/>
          </a:stretch>
        </p:blipFill>
        <p:spPr>
          <a:xfrm>
            <a:off x="928238" y="193287"/>
            <a:ext cx="7908422" cy="3028086"/>
          </a:xfrm>
          <a:prstGeom prst="rect">
            <a:avLst/>
          </a:prstGeom>
        </p:spPr>
      </p:pic>
      <p:pic>
        <p:nvPicPr>
          <p:cNvPr id="11" name="Picture 10" descr="A picture containing text&#10;&#10;Description automatically generated">
            <a:extLst>
              <a:ext uri="{FF2B5EF4-FFF2-40B4-BE49-F238E27FC236}">
                <a16:creationId xmlns:a16="http://schemas.microsoft.com/office/drawing/2014/main" id="{DBB139A3-61BA-0AA1-04A8-8959C9C595E0}"/>
              </a:ext>
            </a:extLst>
          </p:cNvPr>
          <p:cNvPicPr>
            <a:picLocks noChangeAspect="1"/>
          </p:cNvPicPr>
          <p:nvPr/>
        </p:nvPicPr>
        <p:blipFill>
          <a:blip r:embed="rId4"/>
          <a:stretch>
            <a:fillRect/>
          </a:stretch>
        </p:blipFill>
        <p:spPr>
          <a:xfrm>
            <a:off x="928238" y="3517899"/>
            <a:ext cx="7908422" cy="3028086"/>
          </a:xfrm>
          <a:prstGeom prst="rect">
            <a:avLst/>
          </a:prstGeom>
        </p:spPr>
      </p:pic>
      <p:sp>
        <p:nvSpPr>
          <p:cNvPr id="12" name="Title 1">
            <a:extLst>
              <a:ext uri="{FF2B5EF4-FFF2-40B4-BE49-F238E27FC236}">
                <a16:creationId xmlns:a16="http://schemas.microsoft.com/office/drawing/2014/main" id="{5B8844EE-40C1-5B0C-252C-E9285741929B}"/>
              </a:ext>
            </a:extLst>
          </p:cNvPr>
          <p:cNvSpPr>
            <a:spLocks noGrp="1"/>
          </p:cNvSpPr>
          <p:nvPr>
            <p:ph type="title"/>
          </p:nvPr>
        </p:nvSpPr>
        <p:spPr>
          <a:xfrm>
            <a:off x="9474200" y="4635853"/>
            <a:ext cx="2819400" cy="792178"/>
          </a:xfrm>
        </p:spPr>
        <p:txBody>
          <a:bodyPr/>
          <a:lstStyle/>
          <a:p>
            <a:r>
              <a:rPr lang="en-CA" sz="4400" dirty="0" err="1">
                <a:latin typeface="IBM Plex Sans SemiBold"/>
                <a:ea typeface="Roboto Thin"/>
              </a:rPr>
              <a:t>exemples</a:t>
            </a:r>
            <a:endParaRPr lang="en-US" sz="4400" dirty="0" err="1"/>
          </a:p>
        </p:txBody>
      </p:sp>
      <p:pic>
        <p:nvPicPr>
          <p:cNvPr id="14" name="Graphic 13">
            <a:extLst>
              <a:ext uri="{FF2B5EF4-FFF2-40B4-BE49-F238E27FC236}">
                <a16:creationId xmlns:a16="http://schemas.microsoft.com/office/drawing/2014/main" id="{E08699F7-337D-B6FB-5529-50769D201F9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68779" y="3428999"/>
            <a:ext cx="534323" cy="510036"/>
          </a:xfrm>
          <a:prstGeom prst="rect">
            <a:avLst/>
          </a:prstGeom>
        </p:spPr>
      </p:pic>
      <p:pic>
        <p:nvPicPr>
          <p:cNvPr id="15" name="Graphic 14">
            <a:extLst>
              <a:ext uri="{FF2B5EF4-FFF2-40B4-BE49-F238E27FC236}">
                <a16:creationId xmlns:a16="http://schemas.microsoft.com/office/drawing/2014/main" id="{3F242583-E660-0B75-0222-DE6E4B2488D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68779" y="193287"/>
            <a:ext cx="534323" cy="510036"/>
          </a:xfrm>
          <a:prstGeom prst="rect">
            <a:avLst/>
          </a:prstGeom>
        </p:spPr>
      </p:pic>
      <p:sp>
        <p:nvSpPr>
          <p:cNvPr id="16" name="TextBox 15">
            <a:extLst>
              <a:ext uri="{FF2B5EF4-FFF2-40B4-BE49-F238E27FC236}">
                <a16:creationId xmlns:a16="http://schemas.microsoft.com/office/drawing/2014/main" id="{D4A76738-A951-CA9C-6616-28A24ED69594}"/>
              </a:ext>
            </a:extLst>
          </p:cNvPr>
          <p:cNvSpPr txBox="1"/>
          <p:nvPr/>
        </p:nvSpPr>
        <p:spPr>
          <a:xfrm>
            <a:off x="10325100" y="2692400"/>
            <a:ext cx="65" cy="215444"/>
          </a:xfrm>
          <a:prstGeom prst="rect">
            <a:avLst/>
          </a:prstGeom>
          <a:noFill/>
        </p:spPr>
        <p:txBody>
          <a:bodyPr wrap="none" lIns="0" tIns="0" rIns="0" bIns="0" rtlCol="0">
            <a:spAutoFit/>
          </a:bodyPr>
          <a:lstStyle/>
          <a:p>
            <a:pPr algn="l"/>
            <a:endParaRPr lang="en-US" sz="1400" dirty="0">
              <a:solidFill>
                <a:schemeClr val="tx1"/>
              </a:solidFill>
            </a:endParaRPr>
          </a:p>
        </p:txBody>
      </p:sp>
    </p:spTree>
    <p:extLst>
      <p:ext uri="{BB962C8B-B14F-4D97-AF65-F5344CB8AC3E}">
        <p14:creationId xmlns:p14="http://schemas.microsoft.com/office/powerpoint/2010/main" val="12500816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C7D548-8B6E-FA40-AA12-C03B91C3BE26}"/>
              </a:ext>
            </a:extLst>
          </p:cNvPr>
          <p:cNvSpPr>
            <a:spLocks noGrp="1"/>
          </p:cNvSpPr>
          <p:nvPr>
            <p:ph type="title"/>
          </p:nvPr>
        </p:nvSpPr>
        <p:spPr/>
        <p:txBody>
          <a:bodyPr/>
          <a:lstStyle/>
          <a:p>
            <a:r>
              <a:rPr lang="en-US" dirty="0">
                <a:latin typeface="IBM Plex Sans SemiBold"/>
                <a:ea typeface="Roboto Thin"/>
              </a:rPr>
              <a:t>Questions </a:t>
            </a:r>
            <a:r>
              <a:rPr lang="en-US" dirty="0" err="1">
                <a:latin typeface="IBM Plex Sans SemiBold"/>
                <a:ea typeface="Roboto Thin"/>
              </a:rPr>
              <a:t>utiles</a:t>
            </a:r>
            <a:r>
              <a:rPr lang="en-US" dirty="0">
                <a:latin typeface="IBM Plex Sans SemiBold"/>
                <a:ea typeface="Roboto Thin"/>
              </a:rPr>
              <a:t>:</a:t>
            </a:r>
          </a:p>
        </p:txBody>
      </p:sp>
      <p:sp>
        <p:nvSpPr>
          <p:cNvPr id="5" name="Text Placeholder 4">
            <a:extLst>
              <a:ext uri="{FF2B5EF4-FFF2-40B4-BE49-F238E27FC236}">
                <a16:creationId xmlns:a16="http://schemas.microsoft.com/office/drawing/2014/main" id="{D9D79361-7BC9-5141-B0F8-2F8367838563}"/>
              </a:ext>
            </a:extLst>
          </p:cNvPr>
          <p:cNvSpPr>
            <a:spLocks noGrp="1"/>
          </p:cNvSpPr>
          <p:nvPr>
            <p:ph type="body" sz="quarter" idx="18"/>
          </p:nvPr>
        </p:nvSpPr>
        <p:spPr>
          <a:xfrm>
            <a:off x="7513997" y="1230070"/>
            <a:ext cx="4653019" cy="2197100"/>
          </a:xfrm>
        </p:spPr>
        <p:txBody>
          <a:bodyPr/>
          <a:lstStyle/>
          <a:p>
            <a:r>
              <a:rPr lang="en-US" b="0" dirty="0">
                <a:latin typeface="IBM Plex Sans SemiBold"/>
                <a:ea typeface="Roboto Thin"/>
              </a:rPr>
              <a:t>Vous </a:t>
            </a:r>
            <a:r>
              <a:rPr lang="en-US" b="0" dirty="0" err="1">
                <a:latin typeface="IBM Plex Sans SemiBold"/>
                <a:ea typeface="Roboto Thin"/>
              </a:rPr>
              <a:t>n'avez</a:t>
            </a:r>
            <a:r>
              <a:rPr lang="en-US" b="0" dirty="0">
                <a:latin typeface="IBM Plex Sans SemiBold"/>
                <a:ea typeface="Roboto Thin"/>
              </a:rPr>
              <a:t> </a:t>
            </a:r>
            <a:r>
              <a:rPr lang="en-US" b="0" dirty="0">
                <a:solidFill>
                  <a:srgbClr val="FF0000"/>
                </a:solidFill>
                <a:latin typeface="IBM Plex Sans SemiBold"/>
                <a:ea typeface="Roboto Thin"/>
              </a:rPr>
              <a:t>pas </a:t>
            </a:r>
            <a:r>
              <a:rPr lang="en-US" b="0" dirty="0">
                <a:latin typeface="IBM Plex Sans SemiBold"/>
                <a:ea typeface="Roboto Thin"/>
              </a:rPr>
              <a:t>de </a:t>
            </a:r>
            <a:r>
              <a:rPr lang="en-US" b="0" dirty="0" err="1">
                <a:latin typeface="IBM Plex Sans SemiBold"/>
                <a:ea typeface="Roboto Thin"/>
              </a:rPr>
              <a:t>médias</a:t>
            </a:r>
            <a:r>
              <a:rPr lang="en-US" b="0" dirty="0">
                <a:latin typeface="IBM Plex Sans SemiBold"/>
                <a:ea typeface="Roboto Thin"/>
              </a:rPr>
              <a:t> </a:t>
            </a:r>
            <a:r>
              <a:rPr lang="en-US" b="0" dirty="0" err="1">
                <a:latin typeface="IBM Plex Sans SemiBold"/>
                <a:ea typeface="Roboto Thin"/>
              </a:rPr>
              <a:t>sociaux</a:t>
            </a:r>
            <a:r>
              <a:rPr lang="en-US" b="0" dirty="0">
                <a:latin typeface="IBM Plex Sans SemiBold"/>
                <a:ea typeface="Roboto Thin"/>
              </a:rPr>
              <a:t> ? </a:t>
            </a:r>
            <a:r>
              <a:rPr lang="en-US" b="0" dirty="0">
                <a:solidFill>
                  <a:srgbClr val="FF0000"/>
                </a:solidFill>
                <a:latin typeface="IBM Plex Sans SemiBold"/>
                <a:ea typeface="Roboto Thin"/>
              </a:rPr>
              <a:t>Aucun </a:t>
            </a:r>
            <a:r>
              <a:rPr lang="en-US" b="0" dirty="0">
                <a:latin typeface="IBM Plex Sans SemiBold"/>
                <a:ea typeface="Roboto Thin"/>
              </a:rPr>
              <a:t>point de </a:t>
            </a:r>
            <a:r>
              <a:rPr lang="en-US" b="0" dirty="0" err="1">
                <a:latin typeface="IBM Plex Sans SemiBold"/>
                <a:ea typeface="Roboto Thin"/>
              </a:rPr>
              <a:t>données</a:t>
            </a:r>
            <a:r>
              <a:rPr lang="en-US" b="0" dirty="0">
                <a:latin typeface="IBM Plex Sans SemiBold"/>
                <a:ea typeface="Roboto Thin"/>
              </a:rPr>
              <a:t> ne </a:t>
            </a:r>
            <a:r>
              <a:rPr lang="en-US" b="0" dirty="0" err="1">
                <a:latin typeface="IBM Plex Sans SemiBold"/>
                <a:ea typeface="Roboto Thin"/>
              </a:rPr>
              <a:t>s'affiche</a:t>
            </a:r>
            <a:r>
              <a:rPr lang="en-US" b="0" dirty="0">
                <a:latin typeface="IBM Plex Sans SemiBold"/>
                <a:ea typeface="Roboto Thin"/>
              </a:rPr>
              <a:t> ? </a:t>
            </a:r>
            <a:r>
              <a:rPr lang="en-US" b="0" dirty="0">
                <a:solidFill>
                  <a:srgbClr val="00B050"/>
                </a:solidFill>
                <a:latin typeface="IBM Plex Sans SemiBold"/>
                <a:ea typeface="Roboto Thin"/>
              </a:rPr>
              <a:t>Ne </a:t>
            </a:r>
            <a:r>
              <a:rPr lang="en-US" b="0" dirty="0" err="1">
                <a:latin typeface="IBM Plex Sans SemiBold"/>
                <a:ea typeface="Roboto Thin"/>
              </a:rPr>
              <a:t>vous</a:t>
            </a:r>
            <a:r>
              <a:rPr lang="en-US" b="0" dirty="0">
                <a:latin typeface="IBM Plex Sans SemiBold"/>
                <a:ea typeface="Roboto Thin"/>
              </a:rPr>
              <a:t> </a:t>
            </a:r>
            <a:r>
              <a:rPr lang="en-US" b="0" dirty="0" err="1">
                <a:latin typeface="IBM Plex Sans SemiBold"/>
                <a:ea typeface="Roboto Thin"/>
              </a:rPr>
              <a:t>inquiétez</a:t>
            </a:r>
            <a:r>
              <a:rPr lang="en-US" b="0" dirty="0">
                <a:latin typeface="IBM Plex Sans SemiBold"/>
                <a:ea typeface="Roboto Thin"/>
              </a:rPr>
              <a:t> pas !</a:t>
            </a:r>
            <a:endParaRPr lang="en-US" dirty="0"/>
          </a:p>
        </p:txBody>
      </p:sp>
      <p:sp>
        <p:nvSpPr>
          <p:cNvPr id="6" name="Text Placeholder 5">
            <a:extLst>
              <a:ext uri="{FF2B5EF4-FFF2-40B4-BE49-F238E27FC236}">
                <a16:creationId xmlns:a16="http://schemas.microsoft.com/office/drawing/2014/main" id="{BFDD9DD4-5D92-1F46-BF8F-18279BC45687}"/>
              </a:ext>
            </a:extLst>
          </p:cNvPr>
          <p:cNvSpPr>
            <a:spLocks noGrp="1"/>
          </p:cNvSpPr>
          <p:nvPr>
            <p:ph type="body" sz="quarter" idx="19"/>
          </p:nvPr>
        </p:nvSpPr>
        <p:spPr>
          <a:xfrm>
            <a:off x="7639878" y="3431598"/>
            <a:ext cx="4527138" cy="2592064"/>
          </a:xfrm>
        </p:spPr>
        <p:txBody>
          <a:bodyPr vert="horz" lIns="0" tIns="0" rIns="0" bIns="0" rtlCol="0" anchor="t">
            <a:noAutofit/>
          </a:bodyPr>
          <a:lstStyle/>
          <a:p>
            <a:pPr marL="285750" indent="-285750" fontAlgn="base">
              <a:buFont typeface="Arial" panose="020B0604020202020204" pitchFamily="34" charset="0"/>
              <a:buChar char="•"/>
            </a:pPr>
            <a:r>
              <a:rPr lang="fr-CA" sz="1550" dirty="0">
                <a:latin typeface="IBM Plex Sans"/>
                <a:ea typeface="Roboto Thin"/>
              </a:rPr>
              <a:t>Dessine ce que tu imagines être ton portrait algorithmique </a:t>
            </a:r>
            <a:r>
              <a:rPr lang="en-CA" sz="1550" b="1" u="sng" dirty="0">
                <a:latin typeface="IBM Plex Sans"/>
                <a:ea typeface="Roboto Thin"/>
              </a:rPr>
              <a:t>OU</a:t>
            </a:r>
          </a:p>
          <a:p>
            <a:pPr marL="285750" indent="-285750">
              <a:buFont typeface="Arial" panose="020B0604020202020204" pitchFamily="34" charset="0"/>
              <a:buChar char="•"/>
            </a:pPr>
            <a:endParaRPr lang="en-CA" sz="1550" b="1" u="sng" dirty="0">
              <a:latin typeface="IBM Plex Sans"/>
              <a:ea typeface="Roboto Thin"/>
            </a:endParaRPr>
          </a:p>
          <a:p>
            <a:pPr marL="285750" indent="-285750" fontAlgn="base">
              <a:buFont typeface="Arial" panose="020B0604020202020204" pitchFamily="34" charset="0"/>
              <a:buChar char="•"/>
            </a:pPr>
            <a:r>
              <a:rPr lang="fr-CA" sz="1550" dirty="0">
                <a:latin typeface="IBM Plex Sans"/>
                <a:ea typeface="Roboto Thin"/>
              </a:rPr>
              <a:t>Dessine un portait algorithmique que tu estimes être complètement le contraire du tien</a:t>
            </a:r>
            <a:r>
              <a:rPr lang="en-CA" sz="1550" dirty="0">
                <a:latin typeface="IBM Plex Sans"/>
                <a:ea typeface="Roboto Thin"/>
              </a:rPr>
              <a:t> </a:t>
            </a:r>
            <a:r>
              <a:rPr lang="en-CA" sz="1550" b="1" u="sng" dirty="0">
                <a:latin typeface="IBM Plex Sans"/>
                <a:ea typeface="Roboto Thin"/>
              </a:rPr>
              <a:t>OU</a:t>
            </a:r>
            <a:endParaRPr lang="en-CA" sz="1550" dirty="0"/>
          </a:p>
          <a:p>
            <a:pPr marL="285750" indent="-285750">
              <a:buFont typeface="Arial" panose="020B0604020202020204" pitchFamily="34" charset="0"/>
              <a:buChar char="•"/>
            </a:pPr>
            <a:endParaRPr lang="en-CA" sz="1550" b="1" u="sng" dirty="0">
              <a:latin typeface="IBM Plex Sans"/>
              <a:ea typeface="Roboto Thin"/>
            </a:endParaRPr>
          </a:p>
          <a:p>
            <a:pPr marL="285750" indent="-285750" fontAlgn="base">
              <a:buFont typeface="Arial" panose="020B0604020202020204" pitchFamily="34" charset="0"/>
              <a:buChar char="•"/>
            </a:pPr>
            <a:r>
              <a:rPr lang="fr-CA" sz="1550" dirty="0">
                <a:latin typeface="IBM Plex Sans"/>
                <a:ea typeface="Roboto Thin"/>
              </a:rPr>
              <a:t>Dessine le portrait algorithmique d’une personne fameuse en te basant sur les informations que tu retrouves sur elle/il en ligne</a:t>
            </a:r>
            <a:endParaRPr lang="en-CA" sz="1550" dirty="0">
              <a:ea typeface="Roboto Thin"/>
            </a:endParaRPr>
          </a:p>
        </p:txBody>
      </p:sp>
      <p:sp>
        <p:nvSpPr>
          <p:cNvPr id="7" name="Content Placeholder 6">
            <a:extLst>
              <a:ext uri="{FF2B5EF4-FFF2-40B4-BE49-F238E27FC236}">
                <a16:creationId xmlns:a16="http://schemas.microsoft.com/office/drawing/2014/main" id="{5FD839E6-5027-BC4C-8C5F-393BC8D98B6A}"/>
              </a:ext>
            </a:extLst>
          </p:cNvPr>
          <p:cNvSpPr>
            <a:spLocks noGrp="1"/>
          </p:cNvSpPr>
          <p:nvPr>
            <p:ph sz="quarter" idx="13"/>
          </p:nvPr>
        </p:nvSpPr>
        <p:spPr>
          <a:xfrm>
            <a:off x="519197" y="1196975"/>
            <a:ext cx="6177723" cy="1762125"/>
          </a:xfrm>
        </p:spPr>
        <p:txBody>
          <a:bodyPr vert="horz" lIns="0" tIns="0" rIns="0" bIns="0" rtlCol="0" anchor="t">
            <a:noAutofit/>
          </a:bodyPr>
          <a:lstStyle/>
          <a:p>
            <a:pPr>
              <a:buFont typeface="Symbol" panose="020B0604020202020204" pitchFamily="34" charset="0"/>
              <a:buChar char="•"/>
            </a:pPr>
            <a:r>
              <a:rPr lang="fr-CA" dirty="0">
                <a:latin typeface="IBM Plex Sans"/>
                <a:ea typeface="Roboto Thin"/>
              </a:rPr>
              <a:t>À quoi ton portrait algorithmique ressemble-t-il? </a:t>
            </a:r>
            <a:endParaRPr lang="en-CA" dirty="0">
              <a:latin typeface="IBM Plex Sans"/>
              <a:ea typeface="Roboto Thin"/>
            </a:endParaRPr>
          </a:p>
          <a:p>
            <a:pPr>
              <a:buFont typeface="Symbol" panose="020B0604020202020204" pitchFamily="34" charset="0"/>
              <a:buChar char="•"/>
            </a:pPr>
            <a:r>
              <a:rPr lang="fr-CA" dirty="0">
                <a:latin typeface="IBM Plex Sans"/>
                <a:ea typeface="Roboto Thin"/>
              </a:rPr>
              <a:t>Quel âge a ton portrait virtuel? Quel est son sexe? </a:t>
            </a:r>
            <a:endParaRPr lang="en-CA" dirty="0">
              <a:latin typeface="IBM Plex Sans"/>
              <a:ea typeface="Roboto Thin"/>
            </a:endParaRPr>
          </a:p>
          <a:p>
            <a:pPr>
              <a:buFont typeface="Symbol" panose="020B0604020202020204" pitchFamily="34" charset="0"/>
              <a:buChar char="•"/>
            </a:pPr>
            <a:r>
              <a:rPr lang="fr-CA" dirty="0">
                <a:latin typeface="IBM Plex Sans"/>
                <a:ea typeface="Roboto Thin"/>
              </a:rPr>
              <a:t>Quelle énergie dégage-t-il?</a:t>
            </a:r>
            <a:endParaRPr lang="en-CA" dirty="0">
              <a:latin typeface="IBM Plex Sans"/>
              <a:ea typeface="Roboto Thin"/>
            </a:endParaRPr>
          </a:p>
          <a:p>
            <a:pPr>
              <a:buFont typeface="Symbol" panose="020B0604020202020204" pitchFamily="34" charset="0"/>
              <a:buChar char="•"/>
            </a:pPr>
            <a:r>
              <a:rPr lang="fr-CA" dirty="0">
                <a:latin typeface="IBM Plex Sans"/>
                <a:ea typeface="Roboto Thin"/>
              </a:rPr>
              <a:t>Est-ce que tu t’identifies à la plupart des catégories qui te sont attribuées?</a:t>
            </a:r>
            <a:endParaRPr lang="en-CA" dirty="0">
              <a:latin typeface="IBM Plex Sans"/>
              <a:ea typeface="Roboto Thin"/>
            </a:endParaRPr>
          </a:p>
          <a:p>
            <a:pPr>
              <a:buFont typeface="Symbol" panose="020B0604020202020204" pitchFamily="34" charset="0"/>
              <a:buChar char="•"/>
            </a:pPr>
            <a:r>
              <a:rPr lang="fr-CA" dirty="0">
                <a:latin typeface="IBM Plex Sans"/>
                <a:ea typeface="Roboto Thin"/>
              </a:rPr>
              <a:t>Est-ce que tu penses que ces catégories reflètent qui tu es dans la vraie vie? </a:t>
            </a:r>
            <a:endParaRPr lang="en-CA" dirty="0">
              <a:latin typeface="IBM Plex Sans"/>
              <a:ea typeface="Roboto Thin"/>
            </a:endParaRPr>
          </a:p>
          <a:p>
            <a:pPr marL="285750" indent="-285750">
              <a:buFont typeface="Arial" panose="020B0604020202020204" pitchFamily="34" charset="0"/>
              <a:buChar char="•"/>
            </a:pPr>
            <a:endParaRPr lang="en-CA" dirty="0"/>
          </a:p>
        </p:txBody>
      </p:sp>
      <p:pic>
        <p:nvPicPr>
          <p:cNvPr id="13" name="Picture 12" descr="Diagram&#10;&#10;Description automatically generated">
            <a:extLst>
              <a:ext uri="{FF2B5EF4-FFF2-40B4-BE49-F238E27FC236}">
                <a16:creationId xmlns:a16="http://schemas.microsoft.com/office/drawing/2014/main" id="{BA6F542F-83AD-137E-854B-CD4CCBF42FAC}"/>
              </a:ext>
            </a:extLst>
          </p:cNvPr>
          <p:cNvPicPr>
            <a:picLocks noChangeAspect="1"/>
          </p:cNvPicPr>
          <p:nvPr/>
        </p:nvPicPr>
        <p:blipFill>
          <a:blip r:embed="rId3"/>
          <a:stretch>
            <a:fillRect/>
          </a:stretch>
        </p:blipFill>
        <p:spPr>
          <a:xfrm>
            <a:off x="1115270" y="3330138"/>
            <a:ext cx="5581650" cy="3068059"/>
          </a:xfrm>
          <a:prstGeom prst="rect">
            <a:avLst/>
          </a:prstGeom>
        </p:spPr>
      </p:pic>
    </p:spTree>
    <p:extLst>
      <p:ext uri="{BB962C8B-B14F-4D97-AF65-F5344CB8AC3E}">
        <p14:creationId xmlns:p14="http://schemas.microsoft.com/office/powerpoint/2010/main" val="35750028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Placeholder 17" descr="Pencil and circle concept art">
            <a:extLst>
              <a:ext uri="{FF2B5EF4-FFF2-40B4-BE49-F238E27FC236}">
                <a16:creationId xmlns:a16="http://schemas.microsoft.com/office/drawing/2014/main" id="{66C2869F-608D-AA4F-A41F-CE8B7D2A7893}"/>
              </a:ext>
            </a:extLst>
          </p:cNvPr>
          <p:cNvPicPr>
            <a:picLocks noGrp="1" noChangeAspect="1"/>
          </p:cNvPicPr>
          <p:nvPr>
            <p:ph type="pic" sz="quarter" idx="11"/>
          </p:nvPr>
        </p:nvPicPr>
        <p:blipFill>
          <a:blip r:embed="rId3"/>
          <a:srcRect t="10897" b="10897"/>
          <a:stretch/>
        </p:blipFill>
        <p:spPr>
          <a:xfrm>
            <a:off x="355599" y="358815"/>
            <a:ext cx="11485301" cy="6146157"/>
          </a:xfrm>
        </p:spPr>
      </p:pic>
      <p:sp>
        <p:nvSpPr>
          <p:cNvPr id="10" name="Text Placeholder 9">
            <a:extLst>
              <a:ext uri="{FF2B5EF4-FFF2-40B4-BE49-F238E27FC236}">
                <a16:creationId xmlns:a16="http://schemas.microsoft.com/office/drawing/2014/main" id="{6444ED3A-B29F-EA41-98A6-5C33B77F1AE9}"/>
              </a:ext>
            </a:extLst>
          </p:cNvPr>
          <p:cNvSpPr>
            <a:spLocks noGrp="1"/>
          </p:cNvSpPr>
          <p:nvPr>
            <p:ph type="body" sz="quarter" idx="15"/>
          </p:nvPr>
        </p:nvSpPr>
        <p:spPr>
          <a:xfrm>
            <a:off x="359230" y="1439185"/>
            <a:ext cx="11477171" cy="5059999"/>
          </a:xfrm>
        </p:spPr>
        <p:txBody>
          <a:bodyPr/>
          <a:lstStyle/>
          <a:p>
            <a:endParaRPr lang="en-US" dirty="0"/>
          </a:p>
        </p:txBody>
      </p:sp>
      <p:sp>
        <p:nvSpPr>
          <p:cNvPr id="6" name="Text Placeholder 5">
            <a:extLst>
              <a:ext uri="{FF2B5EF4-FFF2-40B4-BE49-F238E27FC236}">
                <a16:creationId xmlns:a16="http://schemas.microsoft.com/office/drawing/2014/main" id="{1E8E325A-48FA-ED40-9F3D-26E827B748FC}"/>
              </a:ext>
            </a:extLst>
          </p:cNvPr>
          <p:cNvSpPr>
            <a:spLocks noGrp="1"/>
          </p:cNvSpPr>
          <p:nvPr>
            <p:ph type="body" sz="quarter" idx="10"/>
          </p:nvPr>
        </p:nvSpPr>
        <p:spPr/>
        <p:txBody>
          <a:bodyPr/>
          <a:lstStyle/>
          <a:p>
            <a:r>
              <a:rPr lang="fr-CA" dirty="0">
                <a:latin typeface="IBM Plex Sans SemiBold"/>
                <a:ea typeface="Roboto Thin"/>
              </a:rPr>
              <a:t>Arrêter!</a:t>
            </a:r>
          </a:p>
        </p:txBody>
      </p:sp>
      <p:sp>
        <p:nvSpPr>
          <p:cNvPr id="9" name="Text Placeholder 8">
            <a:extLst>
              <a:ext uri="{FF2B5EF4-FFF2-40B4-BE49-F238E27FC236}">
                <a16:creationId xmlns:a16="http://schemas.microsoft.com/office/drawing/2014/main" id="{553BEDB3-2264-C94F-919E-D31CE4379008}"/>
              </a:ext>
            </a:extLst>
          </p:cNvPr>
          <p:cNvSpPr>
            <a:spLocks noGrp="1"/>
          </p:cNvSpPr>
          <p:nvPr>
            <p:ph type="body" sz="quarter" idx="14"/>
          </p:nvPr>
        </p:nvSpPr>
        <p:spPr/>
        <p:txBody>
          <a:bodyPr/>
          <a:lstStyle/>
          <a:p>
            <a:r>
              <a:rPr lang="en-US" dirty="0">
                <a:latin typeface="IBM Plex Sans Light"/>
                <a:ea typeface="Roboto Thin"/>
              </a:rPr>
              <a:t>À quoi </a:t>
            </a:r>
            <a:r>
              <a:rPr lang="en-US" dirty="0" err="1">
                <a:latin typeface="IBM Plex Sans Light"/>
                <a:ea typeface="Roboto Thin"/>
              </a:rPr>
              <a:t>ressemble</a:t>
            </a:r>
            <a:r>
              <a:rPr lang="en-US" dirty="0">
                <a:latin typeface="IBM Plex Sans Light"/>
                <a:ea typeface="Roboto Thin"/>
              </a:rPr>
              <a:t> </a:t>
            </a:r>
            <a:r>
              <a:rPr lang="en-US" dirty="0" err="1">
                <a:latin typeface="IBM Plex Sans Light"/>
                <a:ea typeface="Roboto Thin"/>
              </a:rPr>
              <a:t>votre</a:t>
            </a:r>
            <a:r>
              <a:rPr lang="en-US" dirty="0">
                <a:latin typeface="IBM Plex Sans Light"/>
                <a:ea typeface="Roboto Thin"/>
              </a:rPr>
              <a:t> '</a:t>
            </a:r>
            <a:r>
              <a:rPr lang="en-US" dirty="0" err="1">
                <a:latin typeface="IBM Plex Sans Light"/>
                <a:ea typeface="Roboto Thin"/>
              </a:rPr>
              <a:t>moi</a:t>
            </a:r>
            <a:r>
              <a:rPr lang="en-US" dirty="0">
                <a:latin typeface="IBM Plex Sans Light"/>
                <a:ea typeface="Roboto Thin"/>
              </a:rPr>
              <a:t>' </a:t>
            </a:r>
            <a:r>
              <a:rPr lang="en-US" dirty="0" err="1">
                <a:latin typeface="IBM Plex Sans Light"/>
                <a:ea typeface="Roboto Thin"/>
              </a:rPr>
              <a:t>algorithmique</a:t>
            </a:r>
            <a:r>
              <a:rPr lang="en-US" dirty="0">
                <a:latin typeface="IBM Plex Sans Light"/>
                <a:ea typeface="Roboto Thin"/>
              </a:rPr>
              <a:t> ?</a:t>
            </a:r>
          </a:p>
        </p:txBody>
      </p:sp>
    </p:spTree>
    <p:extLst>
      <p:ext uri="{BB962C8B-B14F-4D97-AF65-F5344CB8AC3E}">
        <p14:creationId xmlns:p14="http://schemas.microsoft.com/office/powerpoint/2010/main" val="169152665"/>
      </p:ext>
    </p:extLst>
  </p:cSld>
  <p:clrMapOvr>
    <a:masterClrMapping/>
  </p:clrMapOvr>
</p:sld>
</file>

<file path=ppt/theme/theme1.xml><?xml version="1.0" encoding="utf-8"?>
<a:theme xmlns:a="http://schemas.openxmlformats.org/drawingml/2006/main" name="Office Theme">
  <a:themeElements>
    <a:clrScheme name="Glendon_YU Colours2020">
      <a:dk1>
        <a:srgbClr val="000000"/>
      </a:dk1>
      <a:lt1>
        <a:srgbClr val="FFFFFF"/>
      </a:lt1>
      <a:dk2>
        <a:srgbClr val="68625F"/>
      </a:dk2>
      <a:lt2>
        <a:srgbClr val="F2F2F2"/>
      </a:lt2>
      <a:accent1>
        <a:srgbClr val="005E9E"/>
      </a:accent1>
      <a:accent2>
        <a:srgbClr val="D39F0E"/>
      </a:accent2>
      <a:accent3>
        <a:srgbClr val="E21836"/>
      </a:accent3>
      <a:accent4>
        <a:srgbClr val="AE0D19"/>
      </a:accent4>
      <a:accent5>
        <a:srgbClr val="B6AEA8"/>
      </a:accent5>
      <a:accent6>
        <a:srgbClr val="E1DEDB"/>
      </a:accent6>
      <a:hlink>
        <a:srgbClr val="E21E38"/>
      </a:hlink>
      <a:folHlink>
        <a:srgbClr val="AF1F24"/>
      </a:folHlink>
    </a:clrScheme>
    <a:fontScheme name="YorkU">
      <a:majorFont>
        <a:latin typeface="IBM Plex Sans"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IBM Plex Sans Light"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sz="1400" dirty="0" smtClean="0">
            <a:solidFill>
              <a:schemeClr val="tx1"/>
            </a:solidFill>
          </a:defRPr>
        </a:defPPr>
      </a:lstStyle>
    </a:txDef>
  </a:objectDefaults>
  <a:extraClrSchemeLst/>
  <a:extLst>
    <a:ext uri="{05A4C25C-085E-4340-85A3-A5531E510DB2}">
      <thm15:themeFamily xmlns:thm15="http://schemas.microsoft.com/office/thememl/2012/main" name="GLEN_YorkU_Template_Aug2020_r2.pptx" id="{18F8A4E6-F463-F542-87FF-F704A0CD1397}" vid="{12D40156-3866-5C41-963F-1066551B7AC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4E45D5FD32B774BA3DF66EC1F99201B" ma:contentTypeVersion="22" ma:contentTypeDescription="Create a new document." ma:contentTypeScope="" ma:versionID="3aa8ec355c1d5c52b1fc807268c9004b">
  <xsd:schema xmlns:xsd="http://www.w3.org/2001/XMLSchema" xmlns:xs="http://www.w3.org/2001/XMLSchema" xmlns:p="http://schemas.microsoft.com/office/2006/metadata/properties" xmlns:ns2="c075e844-c6ea-4c5d-9447-7eac30e22959" xmlns:ns3="8b868721-7ad1-47b7-bba7-108dae03098e" targetNamespace="http://schemas.microsoft.com/office/2006/metadata/properties" ma:root="true" ma:fieldsID="c5073c88365f1b99080a37b526b8b79b" ns2:_="" ns3:_="">
    <xsd:import namespace="c075e844-c6ea-4c5d-9447-7eac30e22959"/>
    <xsd:import namespace="8b868721-7ad1-47b7-bba7-108dae03098e"/>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OCR" minOccurs="0"/>
                <xsd:element ref="ns2:MediaLengthInSeconds" minOccurs="0"/>
                <xsd:element ref="ns2:MediaServiceLocation" minOccurs="0"/>
                <xsd:element ref="ns3:TaxCatchAll" minOccurs="0"/>
                <xsd:element ref="ns2:lcf76f155ced4ddcb4097134ff3c332f"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075e844-c6ea-4c5d-9447-7eac30e2295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DateTaken" ma:index="17" nillable="true" ma:displayName="MediaServiceDateTaken" ma:hidden="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Length (seconds)" ma:internalName="MediaLengthInSeconds" ma:readOnly="true">
      <xsd:simpleType>
        <xsd:restriction base="dms:Unknown"/>
      </xsd:simpleType>
    </xsd:element>
    <xsd:element name="MediaServiceLocation" ma:index="20" nillable="true" ma:displayName="Location" ma:internalName="MediaServiceLocation" ma:readOnly="true">
      <xsd:simpleType>
        <xsd:restriction base="dms:Text"/>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d71e4e8f-6a1f-4875-a71b-ff038a1f7ee8"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8b868721-7ad1-47b7-bba7-108dae03098e"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99e43e39-e02f-4e9d-a2a7-0b04d0d4822d}" ma:internalName="TaxCatchAll" ma:showField="CatchAllData" ma:web="8b868721-7ad1-47b7-bba7-108dae03098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8b868721-7ad1-47b7-bba7-108dae03098e" xsi:nil="true"/>
    <lcf76f155ced4ddcb4097134ff3c332f xmlns="c075e844-c6ea-4c5d-9447-7eac30e22959">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2E82F577-E0FA-418F-BB3B-BD17EE7C983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075e844-c6ea-4c5d-9447-7eac30e22959"/>
    <ds:schemaRef ds:uri="8b868721-7ad1-47b7-bba7-108dae03098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E0001E3-46A5-4E3A-B9DD-361C9A056682}">
  <ds:schemaRefs>
    <ds:schemaRef ds:uri="http://schemas.microsoft.com/sharepoint/v3/contenttype/forms"/>
  </ds:schemaRefs>
</ds:datastoreItem>
</file>

<file path=customXml/itemProps3.xml><?xml version="1.0" encoding="utf-8"?>
<ds:datastoreItem xmlns:ds="http://schemas.openxmlformats.org/officeDocument/2006/customXml" ds:itemID="{16B6D0DF-B082-4CAB-99E5-6315CA19DCB8}">
  <ds:schemaRefs>
    <ds:schemaRef ds:uri="http://purl.org/dc/elements/1.1/"/>
    <ds:schemaRef ds:uri="http://schemas.microsoft.com/office/2006/metadata/properties"/>
    <ds:schemaRef ds:uri="http://schemas.microsoft.com/office/2006/documentManagement/types"/>
    <ds:schemaRef ds:uri="http://purl.org/dc/terms/"/>
    <ds:schemaRef ds:uri="http://schemas.microsoft.com/office/infopath/2007/PartnerControls"/>
    <ds:schemaRef ds:uri="http://www.w3.org/XML/1998/namespace"/>
    <ds:schemaRef ds:uri="http://schemas.openxmlformats.org/package/2006/metadata/core-properties"/>
    <ds:schemaRef ds:uri="8b868721-7ad1-47b7-bba7-108dae03098e"/>
    <ds:schemaRef ds:uri="c075e844-c6ea-4c5d-9447-7eac30e22959"/>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Office Theme</Template>
  <TotalTime>2621</TotalTime>
  <Words>3492</Words>
  <Application>Microsoft Macintosh PowerPoint</Application>
  <PresentationFormat>Widescreen</PresentationFormat>
  <Paragraphs>178</Paragraphs>
  <Slides>19</Slides>
  <Notes>18</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19</vt:i4>
      </vt:variant>
    </vt:vector>
  </HeadingPairs>
  <TitlesOfParts>
    <vt:vector size="33" baseType="lpstr">
      <vt:lpstr>IBM Plex Sans ExtraLight</vt:lpstr>
      <vt:lpstr>Courier New</vt:lpstr>
      <vt:lpstr>Symbol</vt:lpstr>
      <vt:lpstr>Calibri</vt:lpstr>
      <vt:lpstr>IBM Plex Serif Medium</vt:lpstr>
      <vt:lpstr>Wingdings</vt:lpstr>
      <vt:lpstr>IBM Plex Serif</vt:lpstr>
      <vt:lpstr>IBM Plex Serif ExtraLight</vt:lpstr>
      <vt:lpstr>IBM Plex Sans SemiBold</vt:lpstr>
      <vt:lpstr>IBM Plex Sans Medium</vt:lpstr>
      <vt:lpstr>IBM Plex Sans Light</vt:lpstr>
      <vt:lpstr>Arial</vt:lpstr>
      <vt:lpstr>IBM Plex Sans</vt:lpstr>
      <vt:lpstr>Office Theme</vt:lpstr>
      <vt:lpstr>PowerPoint Presentation</vt:lpstr>
      <vt:lpstr>PowerPoint Presentation</vt:lpstr>
      <vt:lpstr>Kahoot : Le capitalisme de surveillance démystifié </vt:lpstr>
      <vt:lpstr>Mentimeter : Si tu ne paies pas pour un produit, c’est que c’est toi, le produit</vt:lpstr>
      <vt:lpstr>Autobiographies algorithmiques </vt:lpstr>
      <vt:lpstr>PowerPoint Presentation</vt:lpstr>
      <vt:lpstr>exemples</vt:lpstr>
      <vt:lpstr>Questions utiles:</vt:lpstr>
      <vt:lpstr>PowerPoint Presentation</vt:lpstr>
      <vt:lpstr>Creations alternatives</vt:lpstr>
      <vt:lpstr>Quels sentiments éprouves-tu?</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York University PowerPoint Template</dc:title>
  <dc:subject/>
  <dc:creator>Alain Saleh</dc:creator>
  <cp:keywords/>
  <dc:description/>
  <cp:lastModifiedBy>Alain Saleh</cp:lastModifiedBy>
  <cp:revision>335</cp:revision>
  <dcterms:created xsi:type="dcterms:W3CDTF">2021-05-19T21:23:40Z</dcterms:created>
  <dcterms:modified xsi:type="dcterms:W3CDTF">2022-06-21T16:10:06Z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0x010100D4E45D5FD32B774BA3DF66EC1F99201B</vt:lpwstr>
  </property>
  <property fmtid="{D5CDD505-2E9C-101B-9397-08002B2CF9AE}" pid="3" name="MediaServiceImageTags">
    <vt:lpwstr/>
  </property>
</Properties>
</file>