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80" r:id="rId3"/>
    <p:sldId id="258" r:id="rId4"/>
    <p:sldId id="259" r:id="rId5"/>
    <p:sldId id="260" r:id="rId6"/>
    <p:sldId id="261" r:id="rId7"/>
    <p:sldId id="282" r:id="rId8"/>
    <p:sldId id="284" r:id="rId9"/>
    <p:sldId id="263" r:id="rId10"/>
    <p:sldId id="264" r:id="rId11"/>
    <p:sldId id="265" r:id="rId12"/>
    <p:sldId id="266" r:id="rId13"/>
    <p:sldId id="268" r:id="rId14"/>
    <p:sldId id="267" r:id="rId15"/>
    <p:sldId id="287" r:id="rId16"/>
    <p:sldId id="288" r:id="rId17"/>
    <p:sldId id="273" r:id="rId18"/>
    <p:sldId id="296" r:id="rId19"/>
    <p:sldId id="271" r:id="rId20"/>
    <p:sldId id="289" r:id="rId21"/>
    <p:sldId id="279" r:id="rId22"/>
    <p:sldId id="293" r:id="rId23"/>
    <p:sldId id="274" r:id="rId24"/>
    <p:sldId id="295" r:id="rId25"/>
    <p:sldId id="297" r:id="rId26"/>
    <p:sldId id="298" r:id="rId27"/>
    <p:sldId id="299" r:id="rId28"/>
    <p:sldId id="291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1A82E8-0287-4FA7-AB68-CF2501800727}">
          <p14:sldIdLst>
            <p14:sldId id="256"/>
            <p14:sldId id="280"/>
            <p14:sldId id="258"/>
            <p14:sldId id="259"/>
            <p14:sldId id="260"/>
            <p14:sldId id="261"/>
            <p14:sldId id="282"/>
            <p14:sldId id="284"/>
            <p14:sldId id="263"/>
            <p14:sldId id="264"/>
            <p14:sldId id="265"/>
            <p14:sldId id="266"/>
            <p14:sldId id="268"/>
            <p14:sldId id="267"/>
            <p14:sldId id="287"/>
            <p14:sldId id="288"/>
            <p14:sldId id="273"/>
            <p14:sldId id="296"/>
            <p14:sldId id="271"/>
            <p14:sldId id="289"/>
            <p14:sldId id="279"/>
            <p14:sldId id="293"/>
            <p14:sldId id="274"/>
            <p14:sldId id="295"/>
            <p14:sldId id="297"/>
            <p14:sldId id="298"/>
            <p14:sldId id="299"/>
            <p14:sldId id="29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13" autoAdjust="0"/>
    <p:restoredTop sz="94586"/>
  </p:normalViewPr>
  <p:slideViewPr>
    <p:cSldViewPr snapToGrid="0">
      <p:cViewPr varScale="1">
        <p:scale>
          <a:sx n="102" d="100"/>
          <a:sy n="102" d="100"/>
        </p:scale>
        <p:origin x="7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sv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svg"/><Relationship Id="rId4" Type="http://schemas.openxmlformats.org/officeDocument/2006/relationships/image" Target="../media/image13.svg"/><Relationship Id="rId9" Type="http://schemas.openxmlformats.org/officeDocument/2006/relationships/image" Target="../media/image18.png"/><Relationship Id="rId14" Type="http://schemas.openxmlformats.org/officeDocument/2006/relationships/image" Target="../media/image23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sv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svg"/><Relationship Id="rId1" Type="http://schemas.openxmlformats.org/officeDocument/2006/relationships/image" Target="../media/image40.png"/><Relationship Id="rId6" Type="http://schemas.openxmlformats.org/officeDocument/2006/relationships/image" Target="../media/image45.svg"/><Relationship Id="rId5" Type="http://schemas.openxmlformats.org/officeDocument/2006/relationships/image" Target="../media/image44.png"/><Relationship Id="rId4" Type="http://schemas.openxmlformats.org/officeDocument/2006/relationships/image" Target="../media/image43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sv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svg"/><Relationship Id="rId4" Type="http://schemas.openxmlformats.org/officeDocument/2006/relationships/image" Target="../media/image13.svg"/><Relationship Id="rId9" Type="http://schemas.openxmlformats.org/officeDocument/2006/relationships/image" Target="../media/image18.png"/><Relationship Id="rId14" Type="http://schemas.openxmlformats.org/officeDocument/2006/relationships/image" Target="../media/image23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sv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svg"/><Relationship Id="rId1" Type="http://schemas.openxmlformats.org/officeDocument/2006/relationships/image" Target="../media/image40.png"/><Relationship Id="rId6" Type="http://schemas.openxmlformats.org/officeDocument/2006/relationships/image" Target="../media/image45.svg"/><Relationship Id="rId5" Type="http://schemas.openxmlformats.org/officeDocument/2006/relationships/image" Target="../media/image44.png"/><Relationship Id="rId4" Type="http://schemas.openxmlformats.org/officeDocument/2006/relationships/image" Target="../media/image4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493B1C-8847-4256-A093-96EB1EEAAF5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E4BA74F8-7EC8-40AF-82BA-42A5ACA90AE5}">
      <dgm:prSet/>
      <dgm:spPr/>
      <dgm:t>
        <a:bodyPr/>
        <a:lstStyle/>
        <a:p>
          <a:r>
            <a:rPr lang="en-CA" dirty="0"/>
            <a:t>Compare and review location information and documentation for the school provided by NCTR, Hite, and </a:t>
          </a:r>
          <a:r>
            <a:rPr lang="en-CA" dirty="0" err="1"/>
            <a:t>Pyne</a:t>
          </a:r>
          <a:endParaRPr lang="en-US" dirty="0"/>
        </a:p>
      </dgm:t>
    </dgm:pt>
    <dgm:pt modelId="{71964641-93FC-4662-A9A5-B05645D68D98}" type="parTrans" cxnId="{B05C455B-CE00-4747-8273-D4D574F3A855}">
      <dgm:prSet/>
      <dgm:spPr/>
      <dgm:t>
        <a:bodyPr/>
        <a:lstStyle/>
        <a:p>
          <a:endParaRPr lang="en-US"/>
        </a:p>
      </dgm:t>
    </dgm:pt>
    <dgm:pt modelId="{A43DE3CD-4729-4311-8412-4C74B947C940}" type="sibTrans" cxnId="{B05C455B-CE00-4747-8273-D4D574F3A855}">
      <dgm:prSet/>
      <dgm:spPr/>
      <dgm:t>
        <a:bodyPr/>
        <a:lstStyle/>
        <a:p>
          <a:endParaRPr lang="en-US"/>
        </a:p>
      </dgm:t>
    </dgm:pt>
    <dgm:pt modelId="{1E13EE31-7FF3-46F5-8636-4596EEE07379}">
      <dgm:prSet/>
      <dgm:spPr/>
      <dgm:t>
        <a:bodyPr/>
        <a:lstStyle/>
        <a:p>
          <a:r>
            <a:rPr lang="en-CA" dirty="0"/>
            <a:t>Determine if there is more than one location for the school</a:t>
          </a:r>
          <a:endParaRPr lang="en-US" dirty="0"/>
        </a:p>
      </dgm:t>
    </dgm:pt>
    <dgm:pt modelId="{7459848E-BA81-4B05-BA9B-47CAD5EA41EB}" type="parTrans" cxnId="{167BBC01-435F-44C5-849B-C367E25EC0D8}">
      <dgm:prSet/>
      <dgm:spPr/>
      <dgm:t>
        <a:bodyPr/>
        <a:lstStyle/>
        <a:p>
          <a:endParaRPr lang="en-US"/>
        </a:p>
      </dgm:t>
    </dgm:pt>
    <dgm:pt modelId="{9278D325-5248-425A-A67C-5C7F86876204}" type="sibTrans" cxnId="{167BBC01-435F-44C5-849B-C367E25EC0D8}">
      <dgm:prSet/>
      <dgm:spPr/>
      <dgm:t>
        <a:bodyPr/>
        <a:lstStyle/>
        <a:p>
          <a:endParaRPr lang="en-US"/>
        </a:p>
      </dgm:t>
    </dgm:pt>
    <dgm:pt modelId="{A5996225-41BB-4932-9FB6-D22043EB08BF}">
      <dgm:prSet/>
      <dgm:spPr/>
      <dgm:t>
        <a:bodyPr/>
        <a:lstStyle/>
        <a:p>
          <a:r>
            <a:rPr lang="en-CA"/>
            <a:t>Find additional primary and secondary sources that describe and visualize the school location</a:t>
          </a:r>
          <a:endParaRPr lang="en-US"/>
        </a:p>
      </dgm:t>
    </dgm:pt>
    <dgm:pt modelId="{23C11036-3CBF-4CF6-8C22-82825C8086C4}" type="parTrans" cxnId="{892E92DA-ED79-4339-9AF2-167B4C2A2FC1}">
      <dgm:prSet/>
      <dgm:spPr/>
      <dgm:t>
        <a:bodyPr/>
        <a:lstStyle/>
        <a:p>
          <a:endParaRPr lang="en-US"/>
        </a:p>
      </dgm:t>
    </dgm:pt>
    <dgm:pt modelId="{5D8F5853-A4FA-44E9-97F1-23914DD5649D}" type="sibTrans" cxnId="{892E92DA-ED79-4339-9AF2-167B4C2A2FC1}">
      <dgm:prSet/>
      <dgm:spPr/>
      <dgm:t>
        <a:bodyPr/>
        <a:lstStyle/>
        <a:p>
          <a:endParaRPr lang="en-US"/>
        </a:p>
      </dgm:t>
    </dgm:pt>
    <dgm:pt modelId="{8010B586-9E20-42E4-BAA7-09D3C1D1525E}">
      <dgm:prSet/>
      <dgm:spPr/>
      <dgm:t>
        <a:bodyPr/>
        <a:lstStyle/>
        <a:p>
          <a:r>
            <a:rPr lang="en-CA"/>
            <a:t>Determine the latitude and longitude coordinates for school location and update the geospatial dataset </a:t>
          </a:r>
          <a:endParaRPr lang="en-US"/>
        </a:p>
      </dgm:t>
    </dgm:pt>
    <dgm:pt modelId="{7D7986BA-5CF9-4607-92FC-83618BF0568C}" type="parTrans" cxnId="{0CA815D8-2CB4-4052-8A30-77DDD55C7A8D}">
      <dgm:prSet/>
      <dgm:spPr/>
      <dgm:t>
        <a:bodyPr/>
        <a:lstStyle/>
        <a:p>
          <a:endParaRPr lang="en-US"/>
        </a:p>
      </dgm:t>
    </dgm:pt>
    <dgm:pt modelId="{EF1F67D3-A626-402C-9DC5-58192ADA9740}" type="sibTrans" cxnId="{0CA815D8-2CB4-4052-8A30-77DDD55C7A8D}">
      <dgm:prSet/>
      <dgm:spPr/>
      <dgm:t>
        <a:bodyPr/>
        <a:lstStyle/>
        <a:p>
          <a:endParaRPr lang="en-US"/>
        </a:p>
      </dgm:t>
    </dgm:pt>
    <dgm:pt modelId="{4D0FCBA6-3AFB-4778-88C4-229F6153985E}">
      <dgm:prSet/>
      <dgm:spPr/>
      <dgm:t>
        <a:bodyPr/>
        <a:lstStyle/>
        <a:p>
          <a:r>
            <a:rPr lang="en-US"/>
            <a:t>Create bibliographic and archival descriptions for each source used to determine the school location</a:t>
          </a:r>
        </a:p>
      </dgm:t>
    </dgm:pt>
    <dgm:pt modelId="{B35AEF06-7FD2-4A67-8844-69749433F02E}" type="parTrans" cxnId="{FBAAE422-2560-494B-AE70-A03BAD9BCF71}">
      <dgm:prSet/>
      <dgm:spPr/>
      <dgm:t>
        <a:bodyPr/>
        <a:lstStyle/>
        <a:p>
          <a:endParaRPr lang="en-US"/>
        </a:p>
      </dgm:t>
    </dgm:pt>
    <dgm:pt modelId="{4EE0B5CE-F8AF-41CA-ABAE-328395A246C6}" type="sibTrans" cxnId="{FBAAE422-2560-494B-AE70-A03BAD9BCF71}">
      <dgm:prSet/>
      <dgm:spPr/>
      <dgm:t>
        <a:bodyPr/>
        <a:lstStyle/>
        <a:p>
          <a:endParaRPr lang="en-US"/>
        </a:p>
      </dgm:t>
    </dgm:pt>
    <dgm:pt modelId="{05E2C063-AC3D-4B36-A3FF-FCAE0201C719}">
      <dgm:prSet/>
      <dgm:spPr/>
      <dgm:t>
        <a:bodyPr/>
        <a:lstStyle/>
        <a:p>
          <a:r>
            <a:rPr lang="en-US"/>
            <a:t>Review the geospatial dataset of school locations &amp; (quality control, editing, data verification)</a:t>
          </a:r>
        </a:p>
      </dgm:t>
    </dgm:pt>
    <dgm:pt modelId="{17EE62E6-55EA-4531-9BD9-B8201609DE28}" type="parTrans" cxnId="{26C5CA45-CAC9-4AFB-9ADF-16E40AD787F2}">
      <dgm:prSet/>
      <dgm:spPr/>
      <dgm:t>
        <a:bodyPr/>
        <a:lstStyle/>
        <a:p>
          <a:endParaRPr lang="en-US"/>
        </a:p>
      </dgm:t>
    </dgm:pt>
    <dgm:pt modelId="{8752834E-763B-4FFF-838B-6B78F1523D23}" type="sibTrans" cxnId="{26C5CA45-CAC9-4AFB-9ADF-16E40AD787F2}">
      <dgm:prSet/>
      <dgm:spPr/>
      <dgm:t>
        <a:bodyPr/>
        <a:lstStyle/>
        <a:p>
          <a:endParaRPr lang="en-US"/>
        </a:p>
      </dgm:t>
    </dgm:pt>
    <dgm:pt modelId="{B6AE739E-0D99-47A9-9BF6-47E356A9B6A3}">
      <dgm:prSet/>
      <dgm:spPr/>
      <dgm:t>
        <a:bodyPr/>
        <a:lstStyle/>
        <a:p>
          <a:r>
            <a:rPr lang="en-US"/>
            <a:t>Publish and describe the geospatial datasets &amp; bibliography</a:t>
          </a:r>
        </a:p>
      </dgm:t>
    </dgm:pt>
    <dgm:pt modelId="{9DCAE0E6-FF2F-4636-A6A5-96818C239D9B}" type="parTrans" cxnId="{AA8AF0B1-17E0-4BDC-9667-2E55B0C45A7E}">
      <dgm:prSet/>
      <dgm:spPr/>
      <dgm:t>
        <a:bodyPr/>
        <a:lstStyle/>
        <a:p>
          <a:endParaRPr lang="en-US"/>
        </a:p>
      </dgm:t>
    </dgm:pt>
    <dgm:pt modelId="{A987B3B4-76D2-4DFC-93EF-6D52298B3A96}" type="sibTrans" cxnId="{AA8AF0B1-17E0-4BDC-9667-2E55B0C45A7E}">
      <dgm:prSet/>
      <dgm:spPr/>
      <dgm:t>
        <a:bodyPr/>
        <a:lstStyle/>
        <a:p>
          <a:endParaRPr lang="en-US"/>
        </a:p>
      </dgm:t>
    </dgm:pt>
    <dgm:pt modelId="{89B552DD-C0B2-46A2-9F1B-2E0A9F5156AA}" type="pres">
      <dgm:prSet presAssocID="{0A493B1C-8847-4256-A093-96EB1EEAAF55}" presName="root" presStyleCnt="0">
        <dgm:presLayoutVars>
          <dgm:dir/>
          <dgm:resizeHandles val="exact"/>
        </dgm:presLayoutVars>
      </dgm:prSet>
      <dgm:spPr/>
    </dgm:pt>
    <dgm:pt modelId="{B51FAC6B-31E8-4D87-85A1-44371AD2CF4E}" type="pres">
      <dgm:prSet presAssocID="{E4BA74F8-7EC8-40AF-82BA-42A5ACA90AE5}" presName="compNode" presStyleCnt="0"/>
      <dgm:spPr/>
    </dgm:pt>
    <dgm:pt modelId="{B201E190-278F-4936-84BD-203B94807CF5}" type="pres">
      <dgm:prSet presAssocID="{E4BA74F8-7EC8-40AF-82BA-42A5ACA90AE5}" presName="bgRect" presStyleLbl="bgShp" presStyleIdx="0" presStyleCnt="7"/>
      <dgm:spPr/>
    </dgm:pt>
    <dgm:pt modelId="{7F67ED00-A7D7-4CF9-9577-33B8D82C5277}" type="pres">
      <dgm:prSet presAssocID="{E4BA74F8-7EC8-40AF-82BA-42A5ACA90AE5}" presName="iconRect" presStyleLbl="nod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844957E0-C867-4D42-93D4-3D1DCF522F5D}" type="pres">
      <dgm:prSet presAssocID="{E4BA74F8-7EC8-40AF-82BA-42A5ACA90AE5}" presName="spaceRect" presStyleCnt="0"/>
      <dgm:spPr/>
    </dgm:pt>
    <dgm:pt modelId="{5D09374E-7C68-4EB8-BF3B-8F2CE8CACC84}" type="pres">
      <dgm:prSet presAssocID="{E4BA74F8-7EC8-40AF-82BA-42A5ACA90AE5}" presName="parTx" presStyleLbl="revTx" presStyleIdx="0" presStyleCnt="7">
        <dgm:presLayoutVars>
          <dgm:chMax val="0"/>
          <dgm:chPref val="0"/>
        </dgm:presLayoutVars>
      </dgm:prSet>
      <dgm:spPr/>
    </dgm:pt>
    <dgm:pt modelId="{95C6AC94-275F-46EB-8F74-C293A62C20D6}" type="pres">
      <dgm:prSet presAssocID="{A43DE3CD-4729-4311-8412-4C74B947C940}" presName="sibTrans" presStyleCnt="0"/>
      <dgm:spPr/>
    </dgm:pt>
    <dgm:pt modelId="{2427EA72-FD04-41F2-9557-7821CD9B16BE}" type="pres">
      <dgm:prSet presAssocID="{1E13EE31-7FF3-46F5-8636-4596EEE07379}" presName="compNode" presStyleCnt="0"/>
      <dgm:spPr/>
    </dgm:pt>
    <dgm:pt modelId="{EA0447A9-D75E-4B24-8D14-BE630BB3E869}" type="pres">
      <dgm:prSet presAssocID="{1E13EE31-7FF3-46F5-8636-4596EEE07379}" presName="bgRect" presStyleLbl="bgShp" presStyleIdx="1" presStyleCnt="7"/>
      <dgm:spPr/>
    </dgm:pt>
    <dgm:pt modelId="{1D17AA5B-060C-4EDA-8E80-CAA6F92104B4}" type="pres">
      <dgm:prSet presAssocID="{1E13EE31-7FF3-46F5-8636-4596EEE07379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hoolhouse"/>
        </a:ext>
      </dgm:extLst>
    </dgm:pt>
    <dgm:pt modelId="{47A69D27-0F65-4979-BD22-AACB9ED8AF94}" type="pres">
      <dgm:prSet presAssocID="{1E13EE31-7FF3-46F5-8636-4596EEE07379}" presName="spaceRect" presStyleCnt="0"/>
      <dgm:spPr/>
    </dgm:pt>
    <dgm:pt modelId="{78513504-F3B7-4FD3-90CA-6181D172C9D8}" type="pres">
      <dgm:prSet presAssocID="{1E13EE31-7FF3-46F5-8636-4596EEE07379}" presName="parTx" presStyleLbl="revTx" presStyleIdx="1" presStyleCnt="7">
        <dgm:presLayoutVars>
          <dgm:chMax val="0"/>
          <dgm:chPref val="0"/>
        </dgm:presLayoutVars>
      </dgm:prSet>
      <dgm:spPr/>
    </dgm:pt>
    <dgm:pt modelId="{C2C1EAB6-8A73-4E8C-A090-56CC7EE6AE2C}" type="pres">
      <dgm:prSet presAssocID="{9278D325-5248-425A-A67C-5C7F86876204}" presName="sibTrans" presStyleCnt="0"/>
      <dgm:spPr/>
    </dgm:pt>
    <dgm:pt modelId="{1E8C0BA8-0070-42F6-9399-A5FA71880D78}" type="pres">
      <dgm:prSet presAssocID="{A5996225-41BB-4932-9FB6-D22043EB08BF}" presName="compNode" presStyleCnt="0"/>
      <dgm:spPr/>
    </dgm:pt>
    <dgm:pt modelId="{6719EBFC-614A-4A5A-8A5F-D5D02A7D18F0}" type="pres">
      <dgm:prSet presAssocID="{A5996225-41BB-4932-9FB6-D22043EB08BF}" presName="bgRect" presStyleLbl="bgShp" presStyleIdx="2" presStyleCnt="7"/>
      <dgm:spPr/>
    </dgm:pt>
    <dgm:pt modelId="{FBB9C6D8-1154-4083-A7DF-D4283E145F05}" type="pres">
      <dgm:prSet presAssocID="{A5996225-41BB-4932-9FB6-D22043EB08BF}" presName="iconRect" presStyleLbl="node1" presStyleIdx="2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1E3F23C2-E910-4B1A-99B6-6B450734B0E9}" type="pres">
      <dgm:prSet presAssocID="{A5996225-41BB-4932-9FB6-D22043EB08BF}" presName="spaceRect" presStyleCnt="0"/>
      <dgm:spPr/>
    </dgm:pt>
    <dgm:pt modelId="{1F9EEEAF-B4C1-47DA-BDE7-20F448D81C1E}" type="pres">
      <dgm:prSet presAssocID="{A5996225-41BB-4932-9FB6-D22043EB08BF}" presName="parTx" presStyleLbl="revTx" presStyleIdx="2" presStyleCnt="7">
        <dgm:presLayoutVars>
          <dgm:chMax val="0"/>
          <dgm:chPref val="0"/>
        </dgm:presLayoutVars>
      </dgm:prSet>
      <dgm:spPr/>
    </dgm:pt>
    <dgm:pt modelId="{D4005C90-424E-4ACE-BBCF-9B48FCC49F65}" type="pres">
      <dgm:prSet presAssocID="{5D8F5853-A4FA-44E9-97F1-23914DD5649D}" presName="sibTrans" presStyleCnt="0"/>
      <dgm:spPr/>
    </dgm:pt>
    <dgm:pt modelId="{D7432966-C125-4E1D-B3D2-91551DDCD006}" type="pres">
      <dgm:prSet presAssocID="{8010B586-9E20-42E4-BAA7-09D3C1D1525E}" presName="compNode" presStyleCnt="0"/>
      <dgm:spPr/>
    </dgm:pt>
    <dgm:pt modelId="{4AFA924E-8A56-4D88-9536-9A9D14DAD016}" type="pres">
      <dgm:prSet presAssocID="{8010B586-9E20-42E4-BAA7-09D3C1D1525E}" presName="bgRect" presStyleLbl="bgShp" presStyleIdx="3" presStyleCnt="7"/>
      <dgm:spPr/>
    </dgm:pt>
    <dgm:pt modelId="{E9D75866-6DBB-4943-9A46-480260D64834}" type="pres">
      <dgm:prSet presAssocID="{8010B586-9E20-42E4-BAA7-09D3C1D1525E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rker"/>
        </a:ext>
      </dgm:extLst>
    </dgm:pt>
    <dgm:pt modelId="{34D0D1B0-0D31-4411-A155-5EC0184D9522}" type="pres">
      <dgm:prSet presAssocID="{8010B586-9E20-42E4-BAA7-09D3C1D1525E}" presName="spaceRect" presStyleCnt="0"/>
      <dgm:spPr/>
    </dgm:pt>
    <dgm:pt modelId="{A760EEC0-EFF6-4F82-82C6-37F0526B065B}" type="pres">
      <dgm:prSet presAssocID="{8010B586-9E20-42E4-BAA7-09D3C1D1525E}" presName="parTx" presStyleLbl="revTx" presStyleIdx="3" presStyleCnt="7">
        <dgm:presLayoutVars>
          <dgm:chMax val="0"/>
          <dgm:chPref val="0"/>
        </dgm:presLayoutVars>
      </dgm:prSet>
      <dgm:spPr/>
    </dgm:pt>
    <dgm:pt modelId="{C3EFBC45-45DF-45FE-945B-CBA9D02FEC40}" type="pres">
      <dgm:prSet presAssocID="{EF1F67D3-A626-402C-9DC5-58192ADA9740}" presName="sibTrans" presStyleCnt="0"/>
      <dgm:spPr/>
    </dgm:pt>
    <dgm:pt modelId="{3816BD9B-E26C-4F53-A2C0-0417C4566C5E}" type="pres">
      <dgm:prSet presAssocID="{4D0FCBA6-3AFB-4778-88C4-229F6153985E}" presName="compNode" presStyleCnt="0"/>
      <dgm:spPr/>
    </dgm:pt>
    <dgm:pt modelId="{1022BC41-9366-49BF-8635-A2E920468522}" type="pres">
      <dgm:prSet presAssocID="{4D0FCBA6-3AFB-4778-88C4-229F6153985E}" presName="bgRect" presStyleLbl="bgShp" presStyleIdx="4" presStyleCnt="7"/>
      <dgm:spPr/>
    </dgm:pt>
    <dgm:pt modelId="{3FB6968B-6B31-4F9E-BD59-08CA71C3B465}" type="pres">
      <dgm:prSet presAssocID="{4D0FCBA6-3AFB-4778-88C4-229F6153985E}" presName="iconRect" presStyleLbl="node1" presStyleIdx="4" presStyleCnt="7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list"/>
        </a:ext>
      </dgm:extLst>
    </dgm:pt>
    <dgm:pt modelId="{A530FC12-0708-411B-B008-2100DA5144D9}" type="pres">
      <dgm:prSet presAssocID="{4D0FCBA6-3AFB-4778-88C4-229F6153985E}" presName="spaceRect" presStyleCnt="0"/>
      <dgm:spPr/>
    </dgm:pt>
    <dgm:pt modelId="{B3F18898-ECBB-403C-8DF3-413FA1582238}" type="pres">
      <dgm:prSet presAssocID="{4D0FCBA6-3AFB-4778-88C4-229F6153985E}" presName="parTx" presStyleLbl="revTx" presStyleIdx="4" presStyleCnt="7">
        <dgm:presLayoutVars>
          <dgm:chMax val="0"/>
          <dgm:chPref val="0"/>
        </dgm:presLayoutVars>
      </dgm:prSet>
      <dgm:spPr/>
    </dgm:pt>
    <dgm:pt modelId="{7C257055-0798-43FF-AB8A-AA15277C6D60}" type="pres">
      <dgm:prSet presAssocID="{4EE0B5CE-F8AF-41CA-ABAE-328395A246C6}" presName="sibTrans" presStyleCnt="0"/>
      <dgm:spPr/>
    </dgm:pt>
    <dgm:pt modelId="{D7056A34-BF6A-405D-86BB-71F79C190C83}" type="pres">
      <dgm:prSet presAssocID="{05E2C063-AC3D-4B36-A3FF-FCAE0201C719}" presName="compNode" presStyleCnt="0"/>
      <dgm:spPr/>
    </dgm:pt>
    <dgm:pt modelId="{4FE3ED16-D446-4D1F-AA52-BC5D081CCFEF}" type="pres">
      <dgm:prSet presAssocID="{05E2C063-AC3D-4B36-A3FF-FCAE0201C719}" presName="bgRect" presStyleLbl="bgShp" presStyleIdx="5" presStyleCnt="7"/>
      <dgm:spPr/>
    </dgm:pt>
    <dgm:pt modelId="{D8523DBB-EED2-4CA9-843E-4D5BF6E03F87}" type="pres">
      <dgm:prSet presAssocID="{05E2C063-AC3D-4B36-A3FF-FCAE0201C719}" presName="iconRect" presStyleLbl="node1" presStyleIdx="5" presStyleCnt="7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E48DDCC2-83A0-4B49-BC23-7750A9915C47}" type="pres">
      <dgm:prSet presAssocID="{05E2C063-AC3D-4B36-A3FF-FCAE0201C719}" presName="spaceRect" presStyleCnt="0"/>
      <dgm:spPr/>
    </dgm:pt>
    <dgm:pt modelId="{CC7BA62D-0B7E-4339-8C98-933E2F30819F}" type="pres">
      <dgm:prSet presAssocID="{05E2C063-AC3D-4B36-A3FF-FCAE0201C719}" presName="parTx" presStyleLbl="revTx" presStyleIdx="5" presStyleCnt="7">
        <dgm:presLayoutVars>
          <dgm:chMax val="0"/>
          <dgm:chPref val="0"/>
        </dgm:presLayoutVars>
      </dgm:prSet>
      <dgm:spPr/>
    </dgm:pt>
    <dgm:pt modelId="{571D8375-3D96-4870-A886-9BA147900686}" type="pres">
      <dgm:prSet presAssocID="{8752834E-763B-4FFF-838B-6B78F1523D23}" presName="sibTrans" presStyleCnt="0"/>
      <dgm:spPr/>
    </dgm:pt>
    <dgm:pt modelId="{C4E69DD4-6524-48AA-84DC-42DA081AD721}" type="pres">
      <dgm:prSet presAssocID="{B6AE739E-0D99-47A9-9BF6-47E356A9B6A3}" presName="compNode" presStyleCnt="0"/>
      <dgm:spPr/>
    </dgm:pt>
    <dgm:pt modelId="{81840109-E2F6-4E86-B378-93071CE0AF36}" type="pres">
      <dgm:prSet presAssocID="{B6AE739E-0D99-47A9-9BF6-47E356A9B6A3}" presName="bgRect" presStyleLbl="bgShp" presStyleIdx="6" presStyleCnt="7"/>
      <dgm:spPr/>
    </dgm:pt>
    <dgm:pt modelId="{8B066C02-D7DC-418E-A136-2DF27BD90958}" type="pres">
      <dgm:prSet presAssocID="{B6AE739E-0D99-47A9-9BF6-47E356A9B6A3}" presName="iconRect" presStyleLbl="node1" presStyleIdx="6" presStyleCnt="7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pen Folder"/>
        </a:ext>
      </dgm:extLst>
    </dgm:pt>
    <dgm:pt modelId="{31A27B57-8211-4FC4-9BAC-0D715F1E7CE3}" type="pres">
      <dgm:prSet presAssocID="{B6AE739E-0D99-47A9-9BF6-47E356A9B6A3}" presName="spaceRect" presStyleCnt="0"/>
      <dgm:spPr/>
    </dgm:pt>
    <dgm:pt modelId="{21A0DC3C-69FA-4A36-B1DC-71283F94B3A2}" type="pres">
      <dgm:prSet presAssocID="{B6AE739E-0D99-47A9-9BF6-47E356A9B6A3}" presName="parTx" presStyleLbl="revTx" presStyleIdx="6" presStyleCnt="7">
        <dgm:presLayoutVars>
          <dgm:chMax val="0"/>
          <dgm:chPref val="0"/>
        </dgm:presLayoutVars>
      </dgm:prSet>
      <dgm:spPr/>
    </dgm:pt>
  </dgm:ptLst>
  <dgm:cxnLst>
    <dgm:cxn modelId="{167BBC01-435F-44C5-849B-C367E25EC0D8}" srcId="{0A493B1C-8847-4256-A093-96EB1EEAAF55}" destId="{1E13EE31-7FF3-46F5-8636-4596EEE07379}" srcOrd="1" destOrd="0" parTransId="{7459848E-BA81-4B05-BA9B-47CAD5EA41EB}" sibTransId="{9278D325-5248-425A-A67C-5C7F86876204}"/>
    <dgm:cxn modelId="{EE7D0705-0090-475A-A58F-81427C40A5BD}" type="presOf" srcId="{05E2C063-AC3D-4B36-A3FF-FCAE0201C719}" destId="{CC7BA62D-0B7E-4339-8C98-933E2F30819F}" srcOrd="0" destOrd="0" presId="urn:microsoft.com/office/officeart/2018/2/layout/IconVerticalSolidList"/>
    <dgm:cxn modelId="{FBAAE422-2560-494B-AE70-A03BAD9BCF71}" srcId="{0A493B1C-8847-4256-A093-96EB1EEAAF55}" destId="{4D0FCBA6-3AFB-4778-88C4-229F6153985E}" srcOrd="4" destOrd="0" parTransId="{B35AEF06-7FD2-4A67-8844-69749433F02E}" sibTransId="{4EE0B5CE-F8AF-41CA-ABAE-328395A246C6}"/>
    <dgm:cxn modelId="{84E05E27-0C58-4CE6-B5F1-5C9FCB1CBFD7}" type="presOf" srcId="{4D0FCBA6-3AFB-4778-88C4-229F6153985E}" destId="{B3F18898-ECBB-403C-8DF3-413FA1582238}" srcOrd="0" destOrd="0" presId="urn:microsoft.com/office/officeart/2018/2/layout/IconVerticalSolidList"/>
    <dgm:cxn modelId="{26C5CA45-CAC9-4AFB-9ADF-16E40AD787F2}" srcId="{0A493B1C-8847-4256-A093-96EB1EEAAF55}" destId="{05E2C063-AC3D-4B36-A3FF-FCAE0201C719}" srcOrd="5" destOrd="0" parTransId="{17EE62E6-55EA-4531-9BD9-B8201609DE28}" sibTransId="{8752834E-763B-4FFF-838B-6B78F1523D23}"/>
    <dgm:cxn modelId="{B05C455B-CE00-4747-8273-D4D574F3A855}" srcId="{0A493B1C-8847-4256-A093-96EB1EEAAF55}" destId="{E4BA74F8-7EC8-40AF-82BA-42A5ACA90AE5}" srcOrd="0" destOrd="0" parTransId="{71964641-93FC-4662-A9A5-B05645D68D98}" sibTransId="{A43DE3CD-4729-4311-8412-4C74B947C940}"/>
    <dgm:cxn modelId="{47A6F65C-89A7-442D-8A97-5556299EB5D2}" type="presOf" srcId="{B6AE739E-0D99-47A9-9BF6-47E356A9B6A3}" destId="{21A0DC3C-69FA-4A36-B1DC-71283F94B3A2}" srcOrd="0" destOrd="0" presId="urn:microsoft.com/office/officeart/2018/2/layout/IconVerticalSolidList"/>
    <dgm:cxn modelId="{1B75C072-6825-4345-B2A5-8C7B10509A72}" type="presOf" srcId="{8010B586-9E20-42E4-BAA7-09D3C1D1525E}" destId="{A760EEC0-EFF6-4F82-82C6-37F0526B065B}" srcOrd="0" destOrd="0" presId="urn:microsoft.com/office/officeart/2018/2/layout/IconVerticalSolidList"/>
    <dgm:cxn modelId="{8633DE8E-7452-4AAE-8620-2C6D84C02CC4}" type="presOf" srcId="{0A493B1C-8847-4256-A093-96EB1EEAAF55}" destId="{89B552DD-C0B2-46A2-9F1B-2E0A9F5156AA}" srcOrd="0" destOrd="0" presId="urn:microsoft.com/office/officeart/2018/2/layout/IconVerticalSolidList"/>
    <dgm:cxn modelId="{31B4DBA5-F3F4-48DF-99C9-2454DFD31A04}" type="presOf" srcId="{1E13EE31-7FF3-46F5-8636-4596EEE07379}" destId="{78513504-F3B7-4FD3-90CA-6181D172C9D8}" srcOrd="0" destOrd="0" presId="urn:microsoft.com/office/officeart/2018/2/layout/IconVerticalSolidList"/>
    <dgm:cxn modelId="{AA8AF0B1-17E0-4BDC-9667-2E55B0C45A7E}" srcId="{0A493B1C-8847-4256-A093-96EB1EEAAF55}" destId="{B6AE739E-0D99-47A9-9BF6-47E356A9B6A3}" srcOrd="6" destOrd="0" parTransId="{9DCAE0E6-FF2F-4636-A6A5-96818C239D9B}" sibTransId="{A987B3B4-76D2-4DFC-93EF-6D52298B3A96}"/>
    <dgm:cxn modelId="{697112B7-EA09-4F08-9F16-F1A74F78AE20}" type="presOf" srcId="{E4BA74F8-7EC8-40AF-82BA-42A5ACA90AE5}" destId="{5D09374E-7C68-4EB8-BF3B-8F2CE8CACC84}" srcOrd="0" destOrd="0" presId="urn:microsoft.com/office/officeart/2018/2/layout/IconVerticalSolidList"/>
    <dgm:cxn modelId="{0CA815D8-2CB4-4052-8A30-77DDD55C7A8D}" srcId="{0A493B1C-8847-4256-A093-96EB1EEAAF55}" destId="{8010B586-9E20-42E4-BAA7-09D3C1D1525E}" srcOrd="3" destOrd="0" parTransId="{7D7986BA-5CF9-4607-92FC-83618BF0568C}" sibTransId="{EF1F67D3-A626-402C-9DC5-58192ADA9740}"/>
    <dgm:cxn modelId="{892E92DA-ED79-4339-9AF2-167B4C2A2FC1}" srcId="{0A493B1C-8847-4256-A093-96EB1EEAAF55}" destId="{A5996225-41BB-4932-9FB6-D22043EB08BF}" srcOrd="2" destOrd="0" parTransId="{23C11036-3CBF-4CF6-8C22-82825C8086C4}" sibTransId="{5D8F5853-A4FA-44E9-97F1-23914DD5649D}"/>
    <dgm:cxn modelId="{47A1A4F6-AFE4-4609-B6B0-ECBD0514398C}" type="presOf" srcId="{A5996225-41BB-4932-9FB6-D22043EB08BF}" destId="{1F9EEEAF-B4C1-47DA-BDE7-20F448D81C1E}" srcOrd="0" destOrd="0" presId="urn:microsoft.com/office/officeart/2018/2/layout/IconVerticalSolidList"/>
    <dgm:cxn modelId="{68F3C186-15B5-4E5E-88C9-A0E38C9DC134}" type="presParOf" srcId="{89B552DD-C0B2-46A2-9F1B-2E0A9F5156AA}" destId="{B51FAC6B-31E8-4D87-85A1-44371AD2CF4E}" srcOrd="0" destOrd="0" presId="urn:microsoft.com/office/officeart/2018/2/layout/IconVerticalSolidList"/>
    <dgm:cxn modelId="{E97E8ADA-46A9-4906-B7B6-245B28534B9B}" type="presParOf" srcId="{B51FAC6B-31E8-4D87-85A1-44371AD2CF4E}" destId="{B201E190-278F-4936-84BD-203B94807CF5}" srcOrd="0" destOrd="0" presId="urn:microsoft.com/office/officeart/2018/2/layout/IconVerticalSolidList"/>
    <dgm:cxn modelId="{C9FA7AAF-A8DD-4128-A1B0-A8C83ED6ADB8}" type="presParOf" srcId="{B51FAC6B-31E8-4D87-85A1-44371AD2CF4E}" destId="{7F67ED00-A7D7-4CF9-9577-33B8D82C5277}" srcOrd="1" destOrd="0" presId="urn:microsoft.com/office/officeart/2018/2/layout/IconVerticalSolidList"/>
    <dgm:cxn modelId="{7FC5C064-04D7-4DC7-92FB-10012AF19C2C}" type="presParOf" srcId="{B51FAC6B-31E8-4D87-85A1-44371AD2CF4E}" destId="{844957E0-C867-4D42-93D4-3D1DCF522F5D}" srcOrd="2" destOrd="0" presId="urn:microsoft.com/office/officeart/2018/2/layout/IconVerticalSolidList"/>
    <dgm:cxn modelId="{2E314706-7B86-4FC6-AC30-1458F6EBF08E}" type="presParOf" srcId="{B51FAC6B-31E8-4D87-85A1-44371AD2CF4E}" destId="{5D09374E-7C68-4EB8-BF3B-8F2CE8CACC84}" srcOrd="3" destOrd="0" presId="urn:microsoft.com/office/officeart/2018/2/layout/IconVerticalSolidList"/>
    <dgm:cxn modelId="{7C7C4BDB-5E8E-4E6A-870E-047126EADD81}" type="presParOf" srcId="{89B552DD-C0B2-46A2-9F1B-2E0A9F5156AA}" destId="{95C6AC94-275F-46EB-8F74-C293A62C20D6}" srcOrd="1" destOrd="0" presId="urn:microsoft.com/office/officeart/2018/2/layout/IconVerticalSolidList"/>
    <dgm:cxn modelId="{67AA6B9C-F204-430C-B39A-81B3FFD625D3}" type="presParOf" srcId="{89B552DD-C0B2-46A2-9F1B-2E0A9F5156AA}" destId="{2427EA72-FD04-41F2-9557-7821CD9B16BE}" srcOrd="2" destOrd="0" presId="urn:microsoft.com/office/officeart/2018/2/layout/IconVerticalSolidList"/>
    <dgm:cxn modelId="{D34C1DE3-82BB-450E-B3F0-F246DF96BCC4}" type="presParOf" srcId="{2427EA72-FD04-41F2-9557-7821CD9B16BE}" destId="{EA0447A9-D75E-4B24-8D14-BE630BB3E869}" srcOrd="0" destOrd="0" presId="urn:microsoft.com/office/officeart/2018/2/layout/IconVerticalSolidList"/>
    <dgm:cxn modelId="{9E547768-9161-4B90-B552-A949D147EF3D}" type="presParOf" srcId="{2427EA72-FD04-41F2-9557-7821CD9B16BE}" destId="{1D17AA5B-060C-4EDA-8E80-CAA6F92104B4}" srcOrd="1" destOrd="0" presId="urn:microsoft.com/office/officeart/2018/2/layout/IconVerticalSolidList"/>
    <dgm:cxn modelId="{C6B05E91-716E-4BD2-A61A-A3C58CF2E9C3}" type="presParOf" srcId="{2427EA72-FD04-41F2-9557-7821CD9B16BE}" destId="{47A69D27-0F65-4979-BD22-AACB9ED8AF94}" srcOrd="2" destOrd="0" presId="urn:microsoft.com/office/officeart/2018/2/layout/IconVerticalSolidList"/>
    <dgm:cxn modelId="{CE504FCF-E759-4F0A-8782-32606D44532E}" type="presParOf" srcId="{2427EA72-FD04-41F2-9557-7821CD9B16BE}" destId="{78513504-F3B7-4FD3-90CA-6181D172C9D8}" srcOrd="3" destOrd="0" presId="urn:microsoft.com/office/officeart/2018/2/layout/IconVerticalSolidList"/>
    <dgm:cxn modelId="{6E5A7374-E09F-41F0-B365-8A79849E0559}" type="presParOf" srcId="{89B552DD-C0B2-46A2-9F1B-2E0A9F5156AA}" destId="{C2C1EAB6-8A73-4E8C-A090-56CC7EE6AE2C}" srcOrd="3" destOrd="0" presId="urn:microsoft.com/office/officeart/2018/2/layout/IconVerticalSolidList"/>
    <dgm:cxn modelId="{25F75F2E-CDF5-46EC-A46F-1910C01B5C09}" type="presParOf" srcId="{89B552DD-C0B2-46A2-9F1B-2E0A9F5156AA}" destId="{1E8C0BA8-0070-42F6-9399-A5FA71880D78}" srcOrd="4" destOrd="0" presId="urn:microsoft.com/office/officeart/2018/2/layout/IconVerticalSolidList"/>
    <dgm:cxn modelId="{30AF9B57-3260-4EF6-8E25-683EB92BFE3E}" type="presParOf" srcId="{1E8C0BA8-0070-42F6-9399-A5FA71880D78}" destId="{6719EBFC-614A-4A5A-8A5F-D5D02A7D18F0}" srcOrd="0" destOrd="0" presId="urn:microsoft.com/office/officeart/2018/2/layout/IconVerticalSolidList"/>
    <dgm:cxn modelId="{F25ED69E-08DC-4341-9A8B-5AEDB3CA4FCD}" type="presParOf" srcId="{1E8C0BA8-0070-42F6-9399-A5FA71880D78}" destId="{FBB9C6D8-1154-4083-A7DF-D4283E145F05}" srcOrd="1" destOrd="0" presId="urn:microsoft.com/office/officeart/2018/2/layout/IconVerticalSolidList"/>
    <dgm:cxn modelId="{BA72DAF6-28B7-4203-A270-D51268CC6E0A}" type="presParOf" srcId="{1E8C0BA8-0070-42F6-9399-A5FA71880D78}" destId="{1E3F23C2-E910-4B1A-99B6-6B450734B0E9}" srcOrd="2" destOrd="0" presId="urn:microsoft.com/office/officeart/2018/2/layout/IconVerticalSolidList"/>
    <dgm:cxn modelId="{C7259492-37F0-4395-9836-77821CE0B82F}" type="presParOf" srcId="{1E8C0BA8-0070-42F6-9399-A5FA71880D78}" destId="{1F9EEEAF-B4C1-47DA-BDE7-20F448D81C1E}" srcOrd="3" destOrd="0" presId="urn:microsoft.com/office/officeart/2018/2/layout/IconVerticalSolidList"/>
    <dgm:cxn modelId="{1F8A391E-0152-49AD-80A4-4E92AB0CA6CC}" type="presParOf" srcId="{89B552DD-C0B2-46A2-9F1B-2E0A9F5156AA}" destId="{D4005C90-424E-4ACE-BBCF-9B48FCC49F65}" srcOrd="5" destOrd="0" presId="urn:microsoft.com/office/officeart/2018/2/layout/IconVerticalSolidList"/>
    <dgm:cxn modelId="{78A6C40D-106A-49E9-B63E-1BBC60A6A449}" type="presParOf" srcId="{89B552DD-C0B2-46A2-9F1B-2E0A9F5156AA}" destId="{D7432966-C125-4E1D-B3D2-91551DDCD006}" srcOrd="6" destOrd="0" presId="urn:microsoft.com/office/officeart/2018/2/layout/IconVerticalSolidList"/>
    <dgm:cxn modelId="{6082F214-DC16-459F-98C0-6672B757281C}" type="presParOf" srcId="{D7432966-C125-4E1D-B3D2-91551DDCD006}" destId="{4AFA924E-8A56-4D88-9536-9A9D14DAD016}" srcOrd="0" destOrd="0" presId="urn:microsoft.com/office/officeart/2018/2/layout/IconVerticalSolidList"/>
    <dgm:cxn modelId="{3E66CC03-31FF-4F24-B273-F055785AD6C7}" type="presParOf" srcId="{D7432966-C125-4E1D-B3D2-91551DDCD006}" destId="{E9D75866-6DBB-4943-9A46-480260D64834}" srcOrd="1" destOrd="0" presId="urn:microsoft.com/office/officeart/2018/2/layout/IconVerticalSolidList"/>
    <dgm:cxn modelId="{A9D10BB8-1B41-4DE2-8644-C8B04862584A}" type="presParOf" srcId="{D7432966-C125-4E1D-B3D2-91551DDCD006}" destId="{34D0D1B0-0D31-4411-A155-5EC0184D9522}" srcOrd="2" destOrd="0" presId="urn:microsoft.com/office/officeart/2018/2/layout/IconVerticalSolidList"/>
    <dgm:cxn modelId="{E94F9052-B6AD-454C-B199-56502F27D15C}" type="presParOf" srcId="{D7432966-C125-4E1D-B3D2-91551DDCD006}" destId="{A760EEC0-EFF6-4F82-82C6-37F0526B065B}" srcOrd="3" destOrd="0" presId="urn:microsoft.com/office/officeart/2018/2/layout/IconVerticalSolidList"/>
    <dgm:cxn modelId="{69E1AE5D-F3E8-4B23-8A6F-134198DCE893}" type="presParOf" srcId="{89B552DD-C0B2-46A2-9F1B-2E0A9F5156AA}" destId="{C3EFBC45-45DF-45FE-945B-CBA9D02FEC40}" srcOrd="7" destOrd="0" presId="urn:microsoft.com/office/officeart/2018/2/layout/IconVerticalSolidList"/>
    <dgm:cxn modelId="{85307543-3C38-49DF-A9CC-4174434CABB8}" type="presParOf" srcId="{89B552DD-C0B2-46A2-9F1B-2E0A9F5156AA}" destId="{3816BD9B-E26C-4F53-A2C0-0417C4566C5E}" srcOrd="8" destOrd="0" presId="urn:microsoft.com/office/officeart/2018/2/layout/IconVerticalSolidList"/>
    <dgm:cxn modelId="{2A614D96-C883-4EE7-B8BB-84106749F182}" type="presParOf" srcId="{3816BD9B-E26C-4F53-A2C0-0417C4566C5E}" destId="{1022BC41-9366-49BF-8635-A2E920468522}" srcOrd="0" destOrd="0" presId="urn:microsoft.com/office/officeart/2018/2/layout/IconVerticalSolidList"/>
    <dgm:cxn modelId="{2EAB622F-94EA-4590-BCB4-55C80E31A66E}" type="presParOf" srcId="{3816BD9B-E26C-4F53-A2C0-0417C4566C5E}" destId="{3FB6968B-6B31-4F9E-BD59-08CA71C3B465}" srcOrd="1" destOrd="0" presId="urn:microsoft.com/office/officeart/2018/2/layout/IconVerticalSolidList"/>
    <dgm:cxn modelId="{5F8FBFFE-B227-4149-9E69-981103E7EE83}" type="presParOf" srcId="{3816BD9B-E26C-4F53-A2C0-0417C4566C5E}" destId="{A530FC12-0708-411B-B008-2100DA5144D9}" srcOrd="2" destOrd="0" presId="urn:microsoft.com/office/officeart/2018/2/layout/IconVerticalSolidList"/>
    <dgm:cxn modelId="{CA611893-990F-4579-8738-CDCDF8CF214F}" type="presParOf" srcId="{3816BD9B-E26C-4F53-A2C0-0417C4566C5E}" destId="{B3F18898-ECBB-403C-8DF3-413FA1582238}" srcOrd="3" destOrd="0" presId="urn:microsoft.com/office/officeart/2018/2/layout/IconVerticalSolidList"/>
    <dgm:cxn modelId="{C774A66E-7952-48FE-A009-3F343C9A9DC9}" type="presParOf" srcId="{89B552DD-C0B2-46A2-9F1B-2E0A9F5156AA}" destId="{7C257055-0798-43FF-AB8A-AA15277C6D60}" srcOrd="9" destOrd="0" presId="urn:microsoft.com/office/officeart/2018/2/layout/IconVerticalSolidList"/>
    <dgm:cxn modelId="{F7735753-F429-4460-9E72-EE506E4367E4}" type="presParOf" srcId="{89B552DD-C0B2-46A2-9F1B-2E0A9F5156AA}" destId="{D7056A34-BF6A-405D-86BB-71F79C190C83}" srcOrd="10" destOrd="0" presId="urn:microsoft.com/office/officeart/2018/2/layout/IconVerticalSolidList"/>
    <dgm:cxn modelId="{0E544884-6C3C-40AB-A489-4C19EFFA61CF}" type="presParOf" srcId="{D7056A34-BF6A-405D-86BB-71F79C190C83}" destId="{4FE3ED16-D446-4D1F-AA52-BC5D081CCFEF}" srcOrd="0" destOrd="0" presId="urn:microsoft.com/office/officeart/2018/2/layout/IconVerticalSolidList"/>
    <dgm:cxn modelId="{78ED30A2-9931-4D37-80BE-CA166C49DCB9}" type="presParOf" srcId="{D7056A34-BF6A-405D-86BB-71F79C190C83}" destId="{D8523DBB-EED2-4CA9-843E-4D5BF6E03F87}" srcOrd="1" destOrd="0" presId="urn:microsoft.com/office/officeart/2018/2/layout/IconVerticalSolidList"/>
    <dgm:cxn modelId="{2452A258-092E-4A1B-A419-1D08C5C15012}" type="presParOf" srcId="{D7056A34-BF6A-405D-86BB-71F79C190C83}" destId="{E48DDCC2-83A0-4B49-BC23-7750A9915C47}" srcOrd="2" destOrd="0" presId="urn:microsoft.com/office/officeart/2018/2/layout/IconVerticalSolidList"/>
    <dgm:cxn modelId="{E54FB23C-A609-4DCE-AF0D-92E50FD4956D}" type="presParOf" srcId="{D7056A34-BF6A-405D-86BB-71F79C190C83}" destId="{CC7BA62D-0B7E-4339-8C98-933E2F30819F}" srcOrd="3" destOrd="0" presId="urn:microsoft.com/office/officeart/2018/2/layout/IconVerticalSolidList"/>
    <dgm:cxn modelId="{3AB33804-D7A8-4072-AD1E-0E15B4BA22B5}" type="presParOf" srcId="{89B552DD-C0B2-46A2-9F1B-2E0A9F5156AA}" destId="{571D8375-3D96-4870-A886-9BA147900686}" srcOrd="11" destOrd="0" presId="urn:microsoft.com/office/officeart/2018/2/layout/IconVerticalSolidList"/>
    <dgm:cxn modelId="{F7B444AE-51C8-4CD5-AC4D-2430D7418284}" type="presParOf" srcId="{89B552DD-C0B2-46A2-9F1B-2E0A9F5156AA}" destId="{C4E69DD4-6524-48AA-84DC-42DA081AD721}" srcOrd="12" destOrd="0" presId="urn:microsoft.com/office/officeart/2018/2/layout/IconVerticalSolidList"/>
    <dgm:cxn modelId="{21292BC0-761D-46CA-B969-0C9C1AC9B099}" type="presParOf" srcId="{C4E69DD4-6524-48AA-84DC-42DA081AD721}" destId="{81840109-E2F6-4E86-B378-93071CE0AF36}" srcOrd="0" destOrd="0" presId="urn:microsoft.com/office/officeart/2018/2/layout/IconVerticalSolidList"/>
    <dgm:cxn modelId="{734E5856-C524-4902-89ED-BDED3522C804}" type="presParOf" srcId="{C4E69DD4-6524-48AA-84DC-42DA081AD721}" destId="{8B066C02-D7DC-418E-A136-2DF27BD90958}" srcOrd="1" destOrd="0" presId="urn:microsoft.com/office/officeart/2018/2/layout/IconVerticalSolidList"/>
    <dgm:cxn modelId="{27E50327-B9CC-441B-8BE1-B16144F868C1}" type="presParOf" srcId="{C4E69DD4-6524-48AA-84DC-42DA081AD721}" destId="{31A27B57-8211-4FC4-9BAC-0D715F1E7CE3}" srcOrd="2" destOrd="0" presId="urn:microsoft.com/office/officeart/2018/2/layout/IconVerticalSolidList"/>
    <dgm:cxn modelId="{B0E51E1E-D0B4-4850-B3B3-7F3B01349DA2}" type="presParOf" srcId="{C4E69DD4-6524-48AA-84DC-42DA081AD721}" destId="{21A0DC3C-69FA-4A36-B1DC-71283F94B3A2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00E6BC-B863-4EB6-B242-CB504B6491FF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accent2_2" csCatId="accent2" phldr="1"/>
      <dgm:spPr/>
      <dgm:t>
        <a:bodyPr/>
        <a:lstStyle/>
        <a:p>
          <a:endParaRPr lang="en-US"/>
        </a:p>
      </dgm:t>
    </dgm:pt>
    <dgm:pt modelId="{A2D0E06F-453F-4285-87BC-704FAD5C281B}">
      <dgm:prSet/>
      <dgm:spPr/>
      <dgm:t>
        <a:bodyPr/>
        <a:lstStyle/>
        <a:p>
          <a:r>
            <a:rPr lang="en-US" dirty="0"/>
            <a:t>Truth and Reconciliation in the School Curriculum</a:t>
          </a:r>
        </a:p>
      </dgm:t>
    </dgm:pt>
    <dgm:pt modelId="{F05B7D9A-3368-4F4F-ABE4-3852A729F927}" type="parTrans" cxnId="{E7DF5ACF-9405-4673-8BCF-F15BE6C77254}">
      <dgm:prSet/>
      <dgm:spPr/>
      <dgm:t>
        <a:bodyPr/>
        <a:lstStyle/>
        <a:p>
          <a:endParaRPr lang="en-US"/>
        </a:p>
      </dgm:t>
    </dgm:pt>
    <dgm:pt modelId="{0E3EB163-32F5-4D88-9B7E-A6276E2F32C9}" type="sibTrans" cxnId="{E7DF5ACF-9405-4673-8BCF-F15BE6C77254}">
      <dgm:prSet/>
      <dgm:spPr/>
      <dgm:t>
        <a:bodyPr/>
        <a:lstStyle/>
        <a:p>
          <a:endParaRPr lang="en-US"/>
        </a:p>
      </dgm:t>
    </dgm:pt>
    <dgm:pt modelId="{2623FA9B-3757-4EA8-97C1-1227EE1550E7}">
      <dgm:prSet/>
      <dgm:spPr/>
      <dgm:t>
        <a:bodyPr/>
        <a:lstStyle/>
        <a:p>
          <a:r>
            <a:rPr lang="en-US"/>
            <a:t>Updating NCTR interactive maps</a:t>
          </a:r>
        </a:p>
      </dgm:t>
    </dgm:pt>
    <dgm:pt modelId="{A255FE8D-448A-42CB-B13E-53699E9ECA5F}" type="parTrans" cxnId="{1F6EAFA6-66C4-41FE-B7C3-1DD97F58DD6D}">
      <dgm:prSet/>
      <dgm:spPr/>
      <dgm:t>
        <a:bodyPr/>
        <a:lstStyle/>
        <a:p>
          <a:endParaRPr lang="en-US"/>
        </a:p>
      </dgm:t>
    </dgm:pt>
    <dgm:pt modelId="{D0A1121F-1B67-4630-9963-2ABF7EBFC1FF}" type="sibTrans" cxnId="{1F6EAFA6-66C4-41FE-B7C3-1DD97F58DD6D}">
      <dgm:prSet/>
      <dgm:spPr/>
      <dgm:t>
        <a:bodyPr/>
        <a:lstStyle/>
        <a:p>
          <a:endParaRPr lang="en-US"/>
        </a:p>
      </dgm:t>
    </dgm:pt>
    <dgm:pt modelId="{2550ACE8-C8A8-41FD-8B34-378EEB19BB8D}">
      <dgm:prSet/>
      <dgm:spPr/>
      <dgm:t>
        <a:bodyPr/>
        <a:lstStyle/>
        <a:p>
          <a:r>
            <a:rPr lang="en-US" dirty="0"/>
            <a:t>Maps and data will help NCTR and their partners to find the unmarked graves of missing children</a:t>
          </a:r>
        </a:p>
      </dgm:t>
    </dgm:pt>
    <dgm:pt modelId="{F98648F1-9C3B-48B0-84FF-00E70606DAA0}" type="parTrans" cxnId="{6A5642BA-C400-4364-82C0-BF5AD7B21438}">
      <dgm:prSet/>
      <dgm:spPr/>
      <dgm:t>
        <a:bodyPr/>
        <a:lstStyle/>
        <a:p>
          <a:endParaRPr lang="en-US"/>
        </a:p>
      </dgm:t>
    </dgm:pt>
    <dgm:pt modelId="{B9BC03E3-FCB8-40E9-AC8B-F5D8E4821D53}" type="sibTrans" cxnId="{6A5642BA-C400-4364-82C0-BF5AD7B21438}">
      <dgm:prSet/>
      <dgm:spPr/>
      <dgm:t>
        <a:bodyPr/>
        <a:lstStyle/>
        <a:p>
          <a:endParaRPr lang="en-US"/>
        </a:p>
      </dgm:t>
    </dgm:pt>
    <dgm:pt modelId="{BCC84D7E-4BE2-4EB9-B020-1654A4269DC4}">
      <dgm:prSet/>
      <dgm:spPr/>
      <dgm:t>
        <a:bodyPr/>
        <a:lstStyle/>
        <a:p>
          <a:r>
            <a:rPr lang="en-US"/>
            <a:t>Researchers engaged in research about history and legacy of residential schools</a:t>
          </a:r>
        </a:p>
      </dgm:t>
    </dgm:pt>
    <dgm:pt modelId="{01AE27F5-7593-4029-8B0C-B8D7D768F340}" type="parTrans" cxnId="{15CB432B-DC5B-4F9A-B86D-A56EBF57BCA6}">
      <dgm:prSet/>
      <dgm:spPr/>
      <dgm:t>
        <a:bodyPr/>
        <a:lstStyle/>
        <a:p>
          <a:endParaRPr lang="en-US"/>
        </a:p>
      </dgm:t>
    </dgm:pt>
    <dgm:pt modelId="{F2D9989F-03B9-43CA-9BF8-C8945E87DBC6}" type="sibTrans" cxnId="{15CB432B-DC5B-4F9A-B86D-A56EBF57BCA6}">
      <dgm:prSet/>
      <dgm:spPr/>
      <dgm:t>
        <a:bodyPr/>
        <a:lstStyle/>
        <a:p>
          <a:endParaRPr lang="en-US"/>
        </a:p>
      </dgm:t>
    </dgm:pt>
    <dgm:pt modelId="{35770C5B-2E32-44D1-A785-5A1BF699DD52}" type="pres">
      <dgm:prSet presAssocID="{5400E6BC-B863-4EB6-B242-CB504B6491FF}" presName="root" presStyleCnt="0">
        <dgm:presLayoutVars>
          <dgm:dir/>
          <dgm:resizeHandles val="exact"/>
        </dgm:presLayoutVars>
      </dgm:prSet>
      <dgm:spPr/>
    </dgm:pt>
    <dgm:pt modelId="{FDEB193D-FB48-44BB-9394-AD4375A08B0D}" type="pres">
      <dgm:prSet presAssocID="{A2D0E06F-453F-4285-87BC-704FAD5C281B}" presName="compNode" presStyleCnt="0"/>
      <dgm:spPr/>
    </dgm:pt>
    <dgm:pt modelId="{870C2C6F-DF87-4EEF-82CE-E1A4A6A42C8B}" type="pres">
      <dgm:prSet presAssocID="{A2D0E06F-453F-4285-87BC-704FAD5C281B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7C57E7FD-D0C4-432A-9E87-B7C1E3B73CAE}" type="pres">
      <dgm:prSet presAssocID="{A2D0E06F-453F-4285-87BC-704FAD5C281B}" presName="spaceRect" presStyleCnt="0"/>
      <dgm:spPr/>
    </dgm:pt>
    <dgm:pt modelId="{9A137F67-7033-46F6-B10A-F6684B6BC21D}" type="pres">
      <dgm:prSet presAssocID="{A2D0E06F-453F-4285-87BC-704FAD5C281B}" presName="textRect" presStyleLbl="revTx" presStyleIdx="0" presStyleCnt="4">
        <dgm:presLayoutVars>
          <dgm:chMax val="1"/>
          <dgm:chPref val="1"/>
        </dgm:presLayoutVars>
      </dgm:prSet>
      <dgm:spPr/>
    </dgm:pt>
    <dgm:pt modelId="{923C657B-D46B-4CDC-B95F-93A40F5E6B2A}" type="pres">
      <dgm:prSet presAssocID="{0E3EB163-32F5-4D88-9B7E-A6276E2F32C9}" presName="sibTrans" presStyleCnt="0"/>
      <dgm:spPr/>
    </dgm:pt>
    <dgm:pt modelId="{C5E64422-76B2-4761-86F2-B42461D40141}" type="pres">
      <dgm:prSet presAssocID="{2623FA9B-3757-4EA8-97C1-1227EE1550E7}" presName="compNode" presStyleCnt="0"/>
      <dgm:spPr/>
    </dgm:pt>
    <dgm:pt modelId="{32EF6635-3C15-4AF1-8A3C-D10C9AAE2EB2}" type="pres">
      <dgm:prSet presAssocID="{2623FA9B-3757-4EA8-97C1-1227EE1550E7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rker"/>
        </a:ext>
      </dgm:extLst>
    </dgm:pt>
    <dgm:pt modelId="{6C1F36AC-D22F-471C-B6D8-B73C57113EEF}" type="pres">
      <dgm:prSet presAssocID="{2623FA9B-3757-4EA8-97C1-1227EE1550E7}" presName="spaceRect" presStyleCnt="0"/>
      <dgm:spPr/>
    </dgm:pt>
    <dgm:pt modelId="{1D60EEE2-A9C9-4766-9CB0-98FB40E27C72}" type="pres">
      <dgm:prSet presAssocID="{2623FA9B-3757-4EA8-97C1-1227EE1550E7}" presName="textRect" presStyleLbl="revTx" presStyleIdx="1" presStyleCnt="4">
        <dgm:presLayoutVars>
          <dgm:chMax val="1"/>
          <dgm:chPref val="1"/>
        </dgm:presLayoutVars>
      </dgm:prSet>
      <dgm:spPr/>
    </dgm:pt>
    <dgm:pt modelId="{82048FE5-DCC9-471D-953C-32F0C20FD6D7}" type="pres">
      <dgm:prSet presAssocID="{D0A1121F-1B67-4630-9963-2ABF7EBFC1FF}" presName="sibTrans" presStyleCnt="0"/>
      <dgm:spPr/>
    </dgm:pt>
    <dgm:pt modelId="{DE998CCC-2818-4328-B1E5-27D16A8B9FF8}" type="pres">
      <dgm:prSet presAssocID="{2550ACE8-C8A8-41FD-8B34-378EEB19BB8D}" presName="compNode" presStyleCnt="0"/>
      <dgm:spPr/>
    </dgm:pt>
    <dgm:pt modelId="{84CF663E-B7B6-4313-AE5D-142E31AE820A}" type="pres">
      <dgm:prSet presAssocID="{2550ACE8-C8A8-41FD-8B34-378EEB19BB8D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EE2E609A-E0B9-4497-8A37-50B0232B531A}" type="pres">
      <dgm:prSet presAssocID="{2550ACE8-C8A8-41FD-8B34-378EEB19BB8D}" presName="spaceRect" presStyleCnt="0"/>
      <dgm:spPr/>
    </dgm:pt>
    <dgm:pt modelId="{451D9718-AE4F-4E97-9AFA-EE20C76E9099}" type="pres">
      <dgm:prSet presAssocID="{2550ACE8-C8A8-41FD-8B34-378EEB19BB8D}" presName="textRect" presStyleLbl="revTx" presStyleIdx="2" presStyleCnt="4">
        <dgm:presLayoutVars>
          <dgm:chMax val="1"/>
          <dgm:chPref val="1"/>
        </dgm:presLayoutVars>
      </dgm:prSet>
      <dgm:spPr/>
    </dgm:pt>
    <dgm:pt modelId="{21ADFDB9-8150-4BFE-A62A-FC04B397F316}" type="pres">
      <dgm:prSet presAssocID="{B9BC03E3-FCB8-40E9-AC8B-F5D8E4821D53}" presName="sibTrans" presStyleCnt="0"/>
      <dgm:spPr/>
    </dgm:pt>
    <dgm:pt modelId="{3023953E-520C-4BCB-AADB-7C5A24AA9DA9}" type="pres">
      <dgm:prSet presAssocID="{BCC84D7E-4BE2-4EB9-B020-1654A4269DC4}" presName="compNode" presStyleCnt="0"/>
      <dgm:spPr/>
    </dgm:pt>
    <dgm:pt modelId="{D6627628-95B9-412D-B870-C5EAFC1FD29F}" type="pres">
      <dgm:prSet presAssocID="{BCC84D7E-4BE2-4EB9-B020-1654A4269DC4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96D24E5B-E42E-4162-B9A1-EC1C0A69562B}" type="pres">
      <dgm:prSet presAssocID="{BCC84D7E-4BE2-4EB9-B020-1654A4269DC4}" presName="spaceRect" presStyleCnt="0"/>
      <dgm:spPr/>
    </dgm:pt>
    <dgm:pt modelId="{4BC6E0EE-E037-4B97-9579-B709012D6A41}" type="pres">
      <dgm:prSet presAssocID="{BCC84D7E-4BE2-4EB9-B020-1654A4269DC4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11BB000F-3D22-49C7-AA29-483F485F7398}" type="presOf" srcId="{5400E6BC-B863-4EB6-B242-CB504B6491FF}" destId="{35770C5B-2E32-44D1-A785-5A1BF699DD52}" srcOrd="0" destOrd="0" presId="urn:microsoft.com/office/officeart/2018/2/layout/IconLabelList"/>
    <dgm:cxn modelId="{15CB432B-DC5B-4F9A-B86D-A56EBF57BCA6}" srcId="{5400E6BC-B863-4EB6-B242-CB504B6491FF}" destId="{BCC84D7E-4BE2-4EB9-B020-1654A4269DC4}" srcOrd="3" destOrd="0" parTransId="{01AE27F5-7593-4029-8B0C-B8D7D768F340}" sibTransId="{F2D9989F-03B9-43CA-9BF8-C8945E87DBC6}"/>
    <dgm:cxn modelId="{50715C47-E98F-4540-95B0-C3F040507A56}" type="presOf" srcId="{2550ACE8-C8A8-41FD-8B34-378EEB19BB8D}" destId="{451D9718-AE4F-4E97-9AFA-EE20C76E9099}" srcOrd="0" destOrd="0" presId="urn:microsoft.com/office/officeart/2018/2/layout/IconLabelList"/>
    <dgm:cxn modelId="{5E2B3361-3380-45DD-9B2D-33C806BA9108}" type="presOf" srcId="{2623FA9B-3757-4EA8-97C1-1227EE1550E7}" destId="{1D60EEE2-A9C9-4766-9CB0-98FB40E27C72}" srcOrd="0" destOrd="0" presId="urn:microsoft.com/office/officeart/2018/2/layout/IconLabelList"/>
    <dgm:cxn modelId="{3D3E1080-75F0-4914-A43B-1893EE3DFE6D}" type="presOf" srcId="{BCC84D7E-4BE2-4EB9-B020-1654A4269DC4}" destId="{4BC6E0EE-E037-4B97-9579-B709012D6A41}" srcOrd="0" destOrd="0" presId="urn:microsoft.com/office/officeart/2018/2/layout/IconLabelList"/>
    <dgm:cxn modelId="{1F6EAFA6-66C4-41FE-B7C3-1DD97F58DD6D}" srcId="{5400E6BC-B863-4EB6-B242-CB504B6491FF}" destId="{2623FA9B-3757-4EA8-97C1-1227EE1550E7}" srcOrd="1" destOrd="0" parTransId="{A255FE8D-448A-42CB-B13E-53699E9ECA5F}" sibTransId="{D0A1121F-1B67-4630-9963-2ABF7EBFC1FF}"/>
    <dgm:cxn modelId="{6A5642BA-C400-4364-82C0-BF5AD7B21438}" srcId="{5400E6BC-B863-4EB6-B242-CB504B6491FF}" destId="{2550ACE8-C8A8-41FD-8B34-378EEB19BB8D}" srcOrd="2" destOrd="0" parTransId="{F98648F1-9C3B-48B0-84FF-00E70606DAA0}" sibTransId="{B9BC03E3-FCB8-40E9-AC8B-F5D8E4821D53}"/>
    <dgm:cxn modelId="{E7DF5ACF-9405-4673-8BCF-F15BE6C77254}" srcId="{5400E6BC-B863-4EB6-B242-CB504B6491FF}" destId="{A2D0E06F-453F-4285-87BC-704FAD5C281B}" srcOrd="0" destOrd="0" parTransId="{F05B7D9A-3368-4F4F-ABE4-3852A729F927}" sibTransId="{0E3EB163-32F5-4D88-9B7E-A6276E2F32C9}"/>
    <dgm:cxn modelId="{732E95E6-8C5B-4445-85B1-C99D46788E1F}" type="presOf" srcId="{A2D0E06F-453F-4285-87BC-704FAD5C281B}" destId="{9A137F67-7033-46F6-B10A-F6684B6BC21D}" srcOrd="0" destOrd="0" presId="urn:microsoft.com/office/officeart/2018/2/layout/IconLabelList"/>
    <dgm:cxn modelId="{A629BDBB-EAB5-4A54-90FB-E926CE37FC81}" type="presParOf" srcId="{35770C5B-2E32-44D1-A785-5A1BF699DD52}" destId="{FDEB193D-FB48-44BB-9394-AD4375A08B0D}" srcOrd="0" destOrd="0" presId="urn:microsoft.com/office/officeart/2018/2/layout/IconLabelList"/>
    <dgm:cxn modelId="{5F34C6B5-013B-45CE-A69A-879406C440AA}" type="presParOf" srcId="{FDEB193D-FB48-44BB-9394-AD4375A08B0D}" destId="{870C2C6F-DF87-4EEF-82CE-E1A4A6A42C8B}" srcOrd="0" destOrd="0" presId="urn:microsoft.com/office/officeart/2018/2/layout/IconLabelList"/>
    <dgm:cxn modelId="{1574917B-310A-47E3-BD5E-B4515A0C12CA}" type="presParOf" srcId="{FDEB193D-FB48-44BB-9394-AD4375A08B0D}" destId="{7C57E7FD-D0C4-432A-9E87-B7C1E3B73CAE}" srcOrd="1" destOrd="0" presId="urn:microsoft.com/office/officeart/2018/2/layout/IconLabelList"/>
    <dgm:cxn modelId="{6D3F88EE-507F-46A0-91BA-4B385A835427}" type="presParOf" srcId="{FDEB193D-FB48-44BB-9394-AD4375A08B0D}" destId="{9A137F67-7033-46F6-B10A-F6684B6BC21D}" srcOrd="2" destOrd="0" presId="urn:microsoft.com/office/officeart/2018/2/layout/IconLabelList"/>
    <dgm:cxn modelId="{9B83D0AC-78DA-49D8-BB56-77EC3B3F414C}" type="presParOf" srcId="{35770C5B-2E32-44D1-A785-5A1BF699DD52}" destId="{923C657B-D46B-4CDC-B95F-93A40F5E6B2A}" srcOrd="1" destOrd="0" presId="urn:microsoft.com/office/officeart/2018/2/layout/IconLabelList"/>
    <dgm:cxn modelId="{C21E5941-0F28-48EC-A952-54FB92F94445}" type="presParOf" srcId="{35770C5B-2E32-44D1-A785-5A1BF699DD52}" destId="{C5E64422-76B2-4761-86F2-B42461D40141}" srcOrd="2" destOrd="0" presId="urn:microsoft.com/office/officeart/2018/2/layout/IconLabelList"/>
    <dgm:cxn modelId="{C99C557B-4273-45F5-8F0C-CB78AD22DBB9}" type="presParOf" srcId="{C5E64422-76B2-4761-86F2-B42461D40141}" destId="{32EF6635-3C15-4AF1-8A3C-D10C9AAE2EB2}" srcOrd="0" destOrd="0" presId="urn:microsoft.com/office/officeart/2018/2/layout/IconLabelList"/>
    <dgm:cxn modelId="{F93172A7-0BFF-47C4-B969-4207C736E058}" type="presParOf" srcId="{C5E64422-76B2-4761-86F2-B42461D40141}" destId="{6C1F36AC-D22F-471C-B6D8-B73C57113EEF}" srcOrd="1" destOrd="0" presId="urn:microsoft.com/office/officeart/2018/2/layout/IconLabelList"/>
    <dgm:cxn modelId="{ED900901-1E35-4A89-B045-B2C35F612735}" type="presParOf" srcId="{C5E64422-76B2-4761-86F2-B42461D40141}" destId="{1D60EEE2-A9C9-4766-9CB0-98FB40E27C72}" srcOrd="2" destOrd="0" presId="urn:microsoft.com/office/officeart/2018/2/layout/IconLabelList"/>
    <dgm:cxn modelId="{BBF3080B-956D-422F-A209-A14C3D2B25C3}" type="presParOf" srcId="{35770C5B-2E32-44D1-A785-5A1BF699DD52}" destId="{82048FE5-DCC9-471D-953C-32F0C20FD6D7}" srcOrd="3" destOrd="0" presId="urn:microsoft.com/office/officeart/2018/2/layout/IconLabelList"/>
    <dgm:cxn modelId="{B762CF6E-C320-4E7F-B7E8-A3596FCB404B}" type="presParOf" srcId="{35770C5B-2E32-44D1-A785-5A1BF699DD52}" destId="{DE998CCC-2818-4328-B1E5-27D16A8B9FF8}" srcOrd="4" destOrd="0" presId="urn:microsoft.com/office/officeart/2018/2/layout/IconLabelList"/>
    <dgm:cxn modelId="{4AC43F46-39F2-4A1E-A848-DDE7A399E9BA}" type="presParOf" srcId="{DE998CCC-2818-4328-B1E5-27D16A8B9FF8}" destId="{84CF663E-B7B6-4313-AE5D-142E31AE820A}" srcOrd="0" destOrd="0" presId="urn:microsoft.com/office/officeart/2018/2/layout/IconLabelList"/>
    <dgm:cxn modelId="{86ABB1AE-BE80-41BA-9510-A8B5909D4C13}" type="presParOf" srcId="{DE998CCC-2818-4328-B1E5-27D16A8B9FF8}" destId="{EE2E609A-E0B9-4497-8A37-50B0232B531A}" srcOrd="1" destOrd="0" presId="urn:microsoft.com/office/officeart/2018/2/layout/IconLabelList"/>
    <dgm:cxn modelId="{6A903681-ECC3-4B5E-AAE5-C63C57CF0E92}" type="presParOf" srcId="{DE998CCC-2818-4328-B1E5-27D16A8B9FF8}" destId="{451D9718-AE4F-4E97-9AFA-EE20C76E9099}" srcOrd="2" destOrd="0" presId="urn:microsoft.com/office/officeart/2018/2/layout/IconLabelList"/>
    <dgm:cxn modelId="{1A28FF3E-1D36-410C-BBA8-8E260B5C5F36}" type="presParOf" srcId="{35770C5B-2E32-44D1-A785-5A1BF699DD52}" destId="{21ADFDB9-8150-4BFE-A62A-FC04B397F316}" srcOrd="5" destOrd="0" presId="urn:microsoft.com/office/officeart/2018/2/layout/IconLabelList"/>
    <dgm:cxn modelId="{72C764BA-9878-4E72-8EE5-40201F479AA3}" type="presParOf" srcId="{35770C5B-2E32-44D1-A785-5A1BF699DD52}" destId="{3023953E-520C-4BCB-AADB-7C5A24AA9DA9}" srcOrd="6" destOrd="0" presId="urn:microsoft.com/office/officeart/2018/2/layout/IconLabelList"/>
    <dgm:cxn modelId="{576BC1AD-BD13-4146-B802-D6C732B00CBE}" type="presParOf" srcId="{3023953E-520C-4BCB-AADB-7C5A24AA9DA9}" destId="{D6627628-95B9-412D-B870-C5EAFC1FD29F}" srcOrd="0" destOrd="0" presId="urn:microsoft.com/office/officeart/2018/2/layout/IconLabelList"/>
    <dgm:cxn modelId="{538DBD3B-1A18-4410-BD83-637C6D5D3B67}" type="presParOf" srcId="{3023953E-520C-4BCB-AADB-7C5A24AA9DA9}" destId="{96D24E5B-E42E-4162-B9A1-EC1C0A69562B}" srcOrd="1" destOrd="0" presId="urn:microsoft.com/office/officeart/2018/2/layout/IconLabelList"/>
    <dgm:cxn modelId="{3A896FEC-D6B0-4C5A-98CC-198064814BFD}" type="presParOf" srcId="{3023953E-520C-4BCB-AADB-7C5A24AA9DA9}" destId="{4BC6E0EE-E037-4B97-9579-B709012D6A41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58BF705-B588-424F-951F-9153DD3D5AEF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463DA07-5B2E-46BA-8D27-3C01AD9E62E6}">
      <dgm:prSet/>
      <dgm:spPr/>
      <dgm:t>
        <a:bodyPr/>
        <a:lstStyle/>
        <a:p>
          <a:r>
            <a:rPr lang="en-CA"/>
            <a:t>Raymond Frogner</a:t>
          </a:r>
          <a:endParaRPr lang="en-US"/>
        </a:p>
      </dgm:t>
    </dgm:pt>
    <dgm:pt modelId="{23716406-BF5F-4C29-A0E2-849A4AA9E12A}" type="parTrans" cxnId="{ED2BD27E-8538-4BB6-853A-64770648838A}">
      <dgm:prSet/>
      <dgm:spPr/>
      <dgm:t>
        <a:bodyPr/>
        <a:lstStyle/>
        <a:p>
          <a:endParaRPr lang="en-US"/>
        </a:p>
      </dgm:t>
    </dgm:pt>
    <dgm:pt modelId="{92C5722F-5C39-4758-96BA-A3B2DAA0B3F7}" type="sibTrans" cxnId="{ED2BD27E-8538-4BB6-853A-64770648838A}">
      <dgm:prSet/>
      <dgm:spPr/>
      <dgm:t>
        <a:bodyPr/>
        <a:lstStyle/>
        <a:p>
          <a:endParaRPr lang="en-US"/>
        </a:p>
      </dgm:t>
    </dgm:pt>
    <dgm:pt modelId="{BC5091C9-D72E-4F46-B9AF-022324CF271E}">
      <dgm:prSet/>
      <dgm:spPr/>
      <dgm:t>
        <a:bodyPr/>
        <a:lstStyle/>
        <a:p>
          <a:r>
            <a:rPr lang="en-CA" dirty="0"/>
            <a:t>Ry Moran</a:t>
          </a:r>
          <a:endParaRPr lang="en-US" dirty="0"/>
        </a:p>
      </dgm:t>
    </dgm:pt>
    <dgm:pt modelId="{F23C584A-F8A3-4E6C-889C-D4DF3D9B07E3}" type="parTrans" cxnId="{D835E467-D929-4045-90BD-1A3FB42AF0CA}">
      <dgm:prSet/>
      <dgm:spPr/>
      <dgm:t>
        <a:bodyPr/>
        <a:lstStyle/>
        <a:p>
          <a:endParaRPr lang="en-US"/>
        </a:p>
      </dgm:t>
    </dgm:pt>
    <dgm:pt modelId="{AE4BEB9D-E04A-4CB1-AB76-682CE1A5F094}" type="sibTrans" cxnId="{D835E467-D929-4045-90BD-1A3FB42AF0CA}">
      <dgm:prSet/>
      <dgm:spPr/>
      <dgm:t>
        <a:bodyPr/>
        <a:lstStyle/>
        <a:p>
          <a:endParaRPr lang="en-US"/>
        </a:p>
      </dgm:t>
    </dgm:pt>
    <dgm:pt modelId="{5972DA54-D89B-4E04-B7E6-BB39318002CA}">
      <dgm:prSet/>
      <dgm:spPr/>
      <dgm:t>
        <a:bodyPr/>
        <a:lstStyle/>
        <a:p>
          <a:r>
            <a:rPr lang="en-CA" dirty="0"/>
            <a:t>Stephanie </a:t>
          </a:r>
          <a:r>
            <a:rPr lang="en-CA" dirty="0" err="1"/>
            <a:t>Pyne</a:t>
          </a:r>
          <a:endParaRPr lang="en-US" dirty="0"/>
        </a:p>
      </dgm:t>
    </dgm:pt>
    <dgm:pt modelId="{59364FD8-5201-41FF-9507-A413C458AF22}" type="parTrans" cxnId="{DC188338-A991-41FC-95A0-C3CE2D89382F}">
      <dgm:prSet/>
      <dgm:spPr/>
      <dgm:t>
        <a:bodyPr/>
        <a:lstStyle/>
        <a:p>
          <a:endParaRPr lang="en-US"/>
        </a:p>
      </dgm:t>
    </dgm:pt>
    <dgm:pt modelId="{865C51B5-1022-441A-BA21-FF6507D191D7}" type="sibTrans" cxnId="{DC188338-A991-41FC-95A0-C3CE2D89382F}">
      <dgm:prSet/>
      <dgm:spPr/>
      <dgm:t>
        <a:bodyPr/>
        <a:lstStyle/>
        <a:p>
          <a:endParaRPr lang="en-US"/>
        </a:p>
      </dgm:t>
    </dgm:pt>
    <dgm:pt modelId="{45B477ED-FF80-4BAC-9EE9-ED4C91CE65B6}">
      <dgm:prSet/>
      <dgm:spPr/>
      <dgm:t>
        <a:bodyPr/>
        <a:lstStyle/>
        <a:p>
          <a:r>
            <a:rPr lang="en-CA" dirty="0"/>
            <a:t>Morgan Hite</a:t>
          </a:r>
          <a:endParaRPr lang="en-US" dirty="0"/>
        </a:p>
      </dgm:t>
    </dgm:pt>
    <dgm:pt modelId="{EF54964D-9B26-4C0F-BFD0-346E304B89EC}" type="parTrans" cxnId="{2015F9E6-A179-48B2-8405-5C29B7832020}">
      <dgm:prSet/>
      <dgm:spPr/>
      <dgm:t>
        <a:bodyPr/>
        <a:lstStyle/>
        <a:p>
          <a:endParaRPr lang="en-US"/>
        </a:p>
      </dgm:t>
    </dgm:pt>
    <dgm:pt modelId="{88AE3BE4-0A48-49C8-A4CA-040FE0E1F877}" type="sibTrans" cxnId="{2015F9E6-A179-48B2-8405-5C29B7832020}">
      <dgm:prSet/>
      <dgm:spPr/>
      <dgm:t>
        <a:bodyPr/>
        <a:lstStyle/>
        <a:p>
          <a:endParaRPr lang="en-US"/>
        </a:p>
      </dgm:t>
    </dgm:pt>
    <dgm:pt modelId="{DF029F3D-C7BE-4DA9-95A4-96B8FF442465}">
      <dgm:prSet/>
      <dgm:spPr/>
      <dgm:t>
        <a:bodyPr/>
        <a:lstStyle/>
        <a:p>
          <a:r>
            <a:rPr lang="en-CA" dirty="0"/>
            <a:t>Anna </a:t>
          </a:r>
          <a:r>
            <a:rPr lang="en-CA" dirty="0" err="1"/>
            <a:t>St.Onge</a:t>
          </a:r>
          <a:endParaRPr lang="en-US" dirty="0"/>
        </a:p>
      </dgm:t>
    </dgm:pt>
    <dgm:pt modelId="{B4BFD974-6FA8-466A-AD02-47E736547814}" type="parTrans" cxnId="{42BD32EC-4F5A-49C1-B614-F0745C81369B}">
      <dgm:prSet/>
      <dgm:spPr/>
      <dgm:t>
        <a:bodyPr/>
        <a:lstStyle/>
        <a:p>
          <a:endParaRPr lang="en-US"/>
        </a:p>
      </dgm:t>
    </dgm:pt>
    <dgm:pt modelId="{DF939170-0EA2-41E2-ADCA-3844612E84BF}" type="sibTrans" cxnId="{42BD32EC-4F5A-49C1-B614-F0745C81369B}">
      <dgm:prSet/>
      <dgm:spPr/>
      <dgm:t>
        <a:bodyPr/>
        <a:lstStyle/>
        <a:p>
          <a:endParaRPr lang="en-US"/>
        </a:p>
      </dgm:t>
    </dgm:pt>
    <dgm:pt modelId="{2901314D-7C16-4019-B994-B70D6CA75756}">
      <dgm:prSet/>
      <dgm:spPr/>
      <dgm:t>
        <a:bodyPr/>
        <a:lstStyle/>
        <a:p>
          <a:r>
            <a:rPr lang="en-CA" dirty="0"/>
            <a:t>Jessie Thistle</a:t>
          </a:r>
          <a:endParaRPr lang="en-US" dirty="0"/>
        </a:p>
      </dgm:t>
    </dgm:pt>
    <dgm:pt modelId="{6C2B4731-1560-45BC-82FD-D5C7CBF94C30}" type="parTrans" cxnId="{A8646832-FBEB-4489-AF61-7E6FFAED000D}">
      <dgm:prSet/>
      <dgm:spPr/>
      <dgm:t>
        <a:bodyPr/>
        <a:lstStyle/>
        <a:p>
          <a:endParaRPr lang="en-US"/>
        </a:p>
      </dgm:t>
    </dgm:pt>
    <dgm:pt modelId="{56EF8B9D-E994-4EB5-989C-33953B20E041}" type="sibTrans" cxnId="{A8646832-FBEB-4489-AF61-7E6FFAED000D}">
      <dgm:prSet/>
      <dgm:spPr/>
      <dgm:t>
        <a:bodyPr/>
        <a:lstStyle/>
        <a:p>
          <a:endParaRPr lang="en-US"/>
        </a:p>
      </dgm:t>
    </dgm:pt>
    <dgm:pt modelId="{30D4828F-0C00-4663-86D4-CE336A9AEFF3}">
      <dgm:prSet/>
      <dgm:spPr/>
      <dgm:t>
        <a:bodyPr/>
        <a:lstStyle/>
        <a:p>
          <a:r>
            <a:rPr lang="en-US" dirty="0"/>
            <a:t>Carolyn </a:t>
          </a:r>
          <a:r>
            <a:rPr lang="en-US" dirty="0" err="1"/>
            <a:t>Podruchny</a:t>
          </a:r>
          <a:endParaRPr lang="en-US" dirty="0"/>
        </a:p>
      </dgm:t>
    </dgm:pt>
    <dgm:pt modelId="{665A6FB6-58C7-41D2-84DB-D175FC8F5091}" type="parTrans" cxnId="{FE3A8132-695E-418D-9AFF-7862DF6CF37E}">
      <dgm:prSet/>
      <dgm:spPr/>
      <dgm:t>
        <a:bodyPr/>
        <a:lstStyle/>
        <a:p>
          <a:endParaRPr lang="en-US"/>
        </a:p>
      </dgm:t>
    </dgm:pt>
    <dgm:pt modelId="{A6FCAAE4-B6D9-4BE0-9455-C7681C0F2248}" type="sibTrans" cxnId="{FE3A8132-695E-418D-9AFF-7862DF6CF37E}">
      <dgm:prSet/>
      <dgm:spPr/>
      <dgm:t>
        <a:bodyPr/>
        <a:lstStyle/>
        <a:p>
          <a:endParaRPr lang="en-US"/>
        </a:p>
      </dgm:t>
    </dgm:pt>
    <dgm:pt modelId="{22BE0083-18C7-4514-989D-9EB780C54836}">
      <dgm:prSet/>
      <dgm:spPr/>
      <dgm:t>
        <a:bodyPr/>
        <a:lstStyle/>
        <a:p>
          <a:r>
            <a:rPr lang="en-US" dirty="0"/>
            <a:t>Cecilia Haig-Brown</a:t>
          </a:r>
        </a:p>
      </dgm:t>
    </dgm:pt>
    <dgm:pt modelId="{2210EC59-6E22-40DC-970B-2FCE585C0037}" type="parTrans" cxnId="{C4CC1360-0FE4-4597-BA3C-76A8DFC52B91}">
      <dgm:prSet/>
      <dgm:spPr/>
      <dgm:t>
        <a:bodyPr/>
        <a:lstStyle/>
        <a:p>
          <a:endParaRPr lang="en-US"/>
        </a:p>
      </dgm:t>
    </dgm:pt>
    <dgm:pt modelId="{F34DBE11-9465-4D96-A582-1A74A658C803}" type="sibTrans" cxnId="{C4CC1360-0FE4-4597-BA3C-76A8DFC52B91}">
      <dgm:prSet/>
      <dgm:spPr/>
      <dgm:t>
        <a:bodyPr/>
        <a:lstStyle/>
        <a:p>
          <a:endParaRPr lang="en-US"/>
        </a:p>
      </dgm:t>
    </dgm:pt>
    <dgm:pt modelId="{4520B0E5-1DCA-4087-9988-1BFF893ACBF5}">
      <dgm:prSet/>
      <dgm:spPr/>
      <dgm:t>
        <a:bodyPr/>
        <a:lstStyle/>
        <a:p>
          <a:r>
            <a:rPr lang="en-US" dirty="0"/>
            <a:t>Bonnie Devine</a:t>
          </a:r>
        </a:p>
      </dgm:t>
    </dgm:pt>
    <dgm:pt modelId="{3E8D6623-7524-44A6-ABFF-BF6F8D20B152}" type="parTrans" cxnId="{E05BE6B3-B153-4EA6-9FF6-0C761FD1AF59}">
      <dgm:prSet/>
      <dgm:spPr/>
      <dgm:t>
        <a:bodyPr/>
        <a:lstStyle/>
        <a:p>
          <a:endParaRPr lang="en-US"/>
        </a:p>
      </dgm:t>
    </dgm:pt>
    <dgm:pt modelId="{773EDB4C-9E80-498F-A3D2-0CC6100B6B48}" type="sibTrans" cxnId="{E05BE6B3-B153-4EA6-9FF6-0C761FD1AF59}">
      <dgm:prSet/>
      <dgm:spPr/>
      <dgm:t>
        <a:bodyPr/>
        <a:lstStyle/>
        <a:p>
          <a:endParaRPr lang="en-US"/>
        </a:p>
      </dgm:t>
    </dgm:pt>
    <dgm:pt modelId="{C41CDC7E-2B33-403C-B3A3-531AD78F96C6}">
      <dgm:prSet/>
      <dgm:spPr/>
      <dgm:t>
        <a:bodyPr/>
        <a:lstStyle/>
        <a:p>
          <a:r>
            <a:rPr lang="en-US" dirty="0"/>
            <a:t>Debra O-Rourke</a:t>
          </a:r>
        </a:p>
      </dgm:t>
    </dgm:pt>
    <dgm:pt modelId="{A7442B9F-EFCA-4030-BC11-14DA7406D2CB}" type="parTrans" cxnId="{1E68B9C0-85FE-4FB9-B335-319CA80D7A98}">
      <dgm:prSet/>
      <dgm:spPr/>
      <dgm:t>
        <a:bodyPr/>
        <a:lstStyle/>
        <a:p>
          <a:endParaRPr lang="en-US"/>
        </a:p>
      </dgm:t>
    </dgm:pt>
    <dgm:pt modelId="{2675D5D6-9488-41E7-BCCA-DD46D92E2291}" type="sibTrans" cxnId="{1E68B9C0-85FE-4FB9-B335-319CA80D7A98}">
      <dgm:prSet/>
      <dgm:spPr/>
      <dgm:t>
        <a:bodyPr/>
        <a:lstStyle/>
        <a:p>
          <a:endParaRPr lang="en-US"/>
        </a:p>
      </dgm:t>
    </dgm:pt>
    <dgm:pt modelId="{5D9565AF-B076-4A24-9F5C-4959550D6D0F}">
      <dgm:prSet/>
      <dgm:spPr/>
      <dgm:t>
        <a:bodyPr/>
        <a:lstStyle/>
        <a:p>
          <a:r>
            <a:rPr lang="en-US" dirty="0"/>
            <a:t>Stacey </a:t>
          </a:r>
          <a:r>
            <a:rPr lang="en-US" dirty="0" err="1"/>
            <a:t>Laforme</a:t>
          </a:r>
          <a:endParaRPr lang="en-US" dirty="0"/>
        </a:p>
      </dgm:t>
    </dgm:pt>
    <dgm:pt modelId="{C61777A1-D841-498D-955C-58FA65F8C477}" type="parTrans" cxnId="{3E95A14E-F485-4408-9833-808B68FE0EC5}">
      <dgm:prSet/>
      <dgm:spPr/>
      <dgm:t>
        <a:bodyPr/>
        <a:lstStyle/>
        <a:p>
          <a:endParaRPr lang="en-US"/>
        </a:p>
      </dgm:t>
    </dgm:pt>
    <dgm:pt modelId="{7CAE63D6-D0A7-495E-9E08-39687007B325}" type="sibTrans" cxnId="{3E95A14E-F485-4408-9833-808B68FE0EC5}">
      <dgm:prSet/>
      <dgm:spPr/>
      <dgm:t>
        <a:bodyPr/>
        <a:lstStyle/>
        <a:p>
          <a:endParaRPr lang="en-US"/>
        </a:p>
      </dgm:t>
    </dgm:pt>
    <dgm:pt modelId="{EE6C3FE4-83D6-4AB7-A1AA-DE79F64E3EEF}">
      <dgm:prSet/>
      <dgm:spPr/>
      <dgm:t>
        <a:bodyPr/>
        <a:lstStyle/>
        <a:p>
          <a:r>
            <a:rPr lang="en-US" dirty="0"/>
            <a:t>Eugene Arcand</a:t>
          </a:r>
        </a:p>
      </dgm:t>
    </dgm:pt>
    <dgm:pt modelId="{A5932630-0B24-4F62-A5F9-2BEE4E5A4351}" type="parTrans" cxnId="{78041512-03C4-496B-8EC3-125FAB01AEBB}">
      <dgm:prSet/>
      <dgm:spPr/>
      <dgm:t>
        <a:bodyPr/>
        <a:lstStyle/>
        <a:p>
          <a:endParaRPr lang="en-US"/>
        </a:p>
      </dgm:t>
    </dgm:pt>
    <dgm:pt modelId="{5DC29745-4DEA-4E07-94F7-769DAE8CABDF}" type="sibTrans" cxnId="{78041512-03C4-496B-8EC3-125FAB01AEBB}">
      <dgm:prSet/>
      <dgm:spPr/>
      <dgm:t>
        <a:bodyPr/>
        <a:lstStyle/>
        <a:p>
          <a:endParaRPr lang="en-US"/>
        </a:p>
      </dgm:t>
    </dgm:pt>
    <dgm:pt modelId="{DF688A36-639E-4DEC-B6F0-3E2ED8A3650B}">
      <dgm:prSet/>
      <dgm:spPr/>
      <dgm:t>
        <a:bodyPr/>
        <a:lstStyle/>
        <a:p>
          <a:r>
            <a:rPr lang="en-CA" dirty="0"/>
            <a:t>Nicole </a:t>
          </a:r>
          <a:r>
            <a:rPr lang="en-CA" dirty="0" err="1"/>
            <a:t>Courrier</a:t>
          </a:r>
          <a:endParaRPr lang="en-US" dirty="0"/>
        </a:p>
      </dgm:t>
    </dgm:pt>
    <dgm:pt modelId="{93F5649C-4BE8-462F-9142-CA3FD0552B87}" type="parTrans" cxnId="{247E0D35-6D02-4CD2-AB8C-D12D7CD4E8D3}">
      <dgm:prSet/>
      <dgm:spPr/>
      <dgm:t>
        <a:bodyPr/>
        <a:lstStyle/>
        <a:p>
          <a:endParaRPr lang="en-US"/>
        </a:p>
      </dgm:t>
    </dgm:pt>
    <dgm:pt modelId="{E8718DE5-3C6F-41BA-B7F7-4128536B1D72}" type="sibTrans" cxnId="{247E0D35-6D02-4CD2-AB8C-D12D7CD4E8D3}">
      <dgm:prSet/>
      <dgm:spPr/>
      <dgm:t>
        <a:bodyPr/>
        <a:lstStyle/>
        <a:p>
          <a:endParaRPr lang="en-US"/>
        </a:p>
      </dgm:t>
    </dgm:pt>
    <dgm:pt modelId="{FC4B0A49-6E2B-4363-99F3-23409A3B4AA3}">
      <dgm:prSet/>
      <dgm:spPr/>
      <dgm:t>
        <a:bodyPr/>
        <a:lstStyle/>
        <a:p>
          <a:r>
            <a:rPr lang="en-US" dirty="0"/>
            <a:t>Camille </a:t>
          </a:r>
          <a:r>
            <a:rPr lang="en-US" dirty="0" err="1"/>
            <a:t>Callison</a:t>
          </a:r>
          <a:endParaRPr lang="en-US" dirty="0"/>
        </a:p>
      </dgm:t>
    </dgm:pt>
    <dgm:pt modelId="{E0A0FADC-41A4-4445-A94D-EE1FC296FE85}" type="parTrans" cxnId="{3A70968C-A2FF-4826-B3A3-3426F9847F3B}">
      <dgm:prSet/>
      <dgm:spPr/>
      <dgm:t>
        <a:bodyPr/>
        <a:lstStyle/>
        <a:p>
          <a:endParaRPr lang="en-US"/>
        </a:p>
      </dgm:t>
    </dgm:pt>
    <dgm:pt modelId="{E68C755E-5B3C-4955-8485-55B903295306}" type="sibTrans" cxnId="{3A70968C-A2FF-4826-B3A3-3426F9847F3B}">
      <dgm:prSet/>
      <dgm:spPr/>
      <dgm:t>
        <a:bodyPr/>
        <a:lstStyle/>
        <a:p>
          <a:endParaRPr lang="en-US"/>
        </a:p>
      </dgm:t>
    </dgm:pt>
    <dgm:pt modelId="{2852E4A9-9B1A-404C-818A-6D1E632AD169}">
      <dgm:prSet/>
      <dgm:spPr/>
      <dgm:t>
        <a:bodyPr/>
        <a:lstStyle/>
        <a:p>
          <a:r>
            <a:rPr lang="en-CA" dirty="0"/>
            <a:t>Ruth </a:t>
          </a:r>
          <a:r>
            <a:rPr lang="en-CA" dirty="0" err="1"/>
            <a:t>Koleszar</a:t>
          </a:r>
          <a:r>
            <a:rPr lang="en-CA" dirty="0"/>
            <a:t>-Green</a:t>
          </a:r>
          <a:endParaRPr lang="en-US" dirty="0"/>
        </a:p>
      </dgm:t>
    </dgm:pt>
    <dgm:pt modelId="{19785156-EA38-4AB6-8399-D315864F7B4F}" type="parTrans" cxnId="{FB4F739F-DFA1-4E36-88A3-4B039EEB65C3}">
      <dgm:prSet/>
      <dgm:spPr/>
      <dgm:t>
        <a:bodyPr/>
        <a:lstStyle/>
        <a:p>
          <a:endParaRPr lang="en-US"/>
        </a:p>
      </dgm:t>
    </dgm:pt>
    <dgm:pt modelId="{070E5592-2824-4E00-9653-3F69845A20AA}" type="sibTrans" cxnId="{FB4F739F-DFA1-4E36-88A3-4B039EEB65C3}">
      <dgm:prSet/>
      <dgm:spPr/>
      <dgm:t>
        <a:bodyPr/>
        <a:lstStyle/>
        <a:p>
          <a:endParaRPr lang="en-US"/>
        </a:p>
      </dgm:t>
    </dgm:pt>
    <dgm:pt modelId="{8B50E783-2C87-4F87-9D35-94212EE69D85}">
      <dgm:prSet/>
      <dgm:spPr/>
      <dgm:t>
        <a:bodyPr/>
        <a:lstStyle/>
        <a:p>
          <a:r>
            <a:rPr lang="en-CA" dirty="0"/>
            <a:t>Eve Tuck</a:t>
          </a:r>
          <a:endParaRPr lang="en-US" dirty="0"/>
        </a:p>
      </dgm:t>
    </dgm:pt>
    <dgm:pt modelId="{14AB5395-BE2A-47C9-A0F7-E2613924B04F}" type="parTrans" cxnId="{51D56F65-542D-4151-9604-42BDA7AFA5C6}">
      <dgm:prSet/>
      <dgm:spPr/>
      <dgm:t>
        <a:bodyPr/>
        <a:lstStyle/>
        <a:p>
          <a:endParaRPr lang="en-US"/>
        </a:p>
      </dgm:t>
    </dgm:pt>
    <dgm:pt modelId="{8A9B7D5F-DBD0-464F-8E0F-2EBFCCDEA26D}" type="sibTrans" cxnId="{51D56F65-542D-4151-9604-42BDA7AFA5C6}">
      <dgm:prSet/>
      <dgm:spPr/>
      <dgm:t>
        <a:bodyPr/>
        <a:lstStyle/>
        <a:p>
          <a:endParaRPr lang="en-US"/>
        </a:p>
      </dgm:t>
    </dgm:pt>
    <dgm:pt modelId="{D5C11369-2FCE-48C0-A889-6BAFE86FE02D}">
      <dgm:prSet/>
      <dgm:spPr/>
      <dgm:t>
        <a:bodyPr/>
        <a:lstStyle/>
        <a:p>
          <a:r>
            <a:rPr lang="en-CA" dirty="0"/>
            <a:t>National Centre for Truth and Reconciliation</a:t>
          </a:r>
          <a:endParaRPr lang="en-US" dirty="0"/>
        </a:p>
      </dgm:t>
    </dgm:pt>
    <dgm:pt modelId="{68B64E78-5229-4A55-9337-8D7E2BE4CD76}" type="parTrans" cxnId="{E5903049-30B4-44B9-A784-276F32217BD2}">
      <dgm:prSet/>
      <dgm:spPr/>
      <dgm:t>
        <a:bodyPr/>
        <a:lstStyle/>
        <a:p>
          <a:endParaRPr lang="en-US"/>
        </a:p>
      </dgm:t>
    </dgm:pt>
    <dgm:pt modelId="{14A327E7-2629-4899-8E23-AD79A92C6B22}" type="sibTrans" cxnId="{E5903049-30B4-44B9-A784-276F32217BD2}">
      <dgm:prSet/>
      <dgm:spPr/>
      <dgm:t>
        <a:bodyPr/>
        <a:lstStyle/>
        <a:p>
          <a:endParaRPr lang="en-US"/>
        </a:p>
      </dgm:t>
    </dgm:pt>
    <dgm:pt modelId="{88B54740-B514-4806-B404-32EA10BBE73D}">
      <dgm:prSet/>
      <dgm:spPr/>
      <dgm:t>
        <a:bodyPr/>
        <a:lstStyle/>
        <a:p>
          <a:r>
            <a:rPr lang="en-CA" dirty="0"/>
            <a:t>Indigenous Mapping Workshop</a:t>
          </a:r>
          <a:endParaRPr lang="en-US" dirty="0"/>
        </a:p>
      </dgm:t>
    </dgm:pt>
    <dgm:pt modelId="{4EECEC6C-E2D6-4F08-9703-8B3C1200BD33}" type="parTrans" cxnId="{3F7591C2-8024-4425-9AB2-F16FEABBE167}">
      <dgm:prSet/>
      <dgm:spPr/>
      <dgm:t>
        <a:bodyPr/>
        <a:lstStyle/>
        <a:p>
          <a:endParaRPr lang="en-US"/>
        </a:p>
      </dgm:t>
    </dgm:pt>
    <dgm:pt modelId="{D1B13CC7-AADA-4A6C-846A-9681AF4CFFA9}" type="sibTrans" cxnId="{3F7591C2-8024-4425-9AB2-F16FEABBE167}">
      <dgm:prSet/>
      <dgm:spPr/>
      <dgm:t>
        <a:bodyPr/>
        <a:lstStyle/>
        <a:p>
          <a:endParaRPr lang="en-US"/>
        </a:p>
      </dgm:t>
    </dgm:pt>
    <dgm:pt modelId="{751F2148-7B10-4610-A535-BB6A8CA627DA}">
      <dgm:prSet/>
      <dgm:spPr/>
      <dgm:t>
        <a:bodyPr/>
        <a:lstStyle/>
        <a:p>
          <a:r>
            <a:rPr lang="en-CA" dirty="0"/>
            <a:t>Archives of Ontario</a:t>
          </a:r>
          <a:endParaRPr lang="en-US" dirty="0"/>
        </a:p>
      </dgm:t>
    </dgm:pt>
    <dgm:pt modelId="{F165EF04-447E-468A-8E9A-40CD5F303F5E}" type="parTrans" cxnId="{05360F50-0742-4672-80ED-A2DAFBB2D23A}">
      <dgm:prSet/>
      <dgm:spPr/>
      <dgm:t>
        <a:bodyPr/>
        <a:lstStyle/>
        <a:p>
          <a:endParaRPr lang="en-US"/>
        </a:p>
      </dgm:t>
    </dgm:pt>
    <dgm:pt modelId="{FFC91313-E094-4D04-92FC-3A8CA6ACA479}" type="sibTrans" cxnId="{05360F50-0742-4672-80ED-A2DAFBB2D23A}">
      <dgm:prSet/>
      <dgm:spPr/>
      <dgm:t>
        <a:bodyPr/>
        <a:lstStyle/>
        <a:p>
          <a:endParaRPr lang="en-US"/>
        </a:p>
      </dgm:t>
    </dgm:pt>
    <dgm:pt modelId="{4810775B-B99F-49C4-A016-01791C074A6A}">
      <dgm:prSet/>
      <dgm:spPr/>
      <dgm:t>
        <a:bodyPr/>
        <a:lstStyle/>
        <a:p>
          <a:r>
            <a:rPr lang="en-CA" dirty="0"/>
            <a:t>Archives of Manitoba</a:t>
          </a:r>
          <a:endParaRPr lang="en-US" dirty="0"/>
        </a:p>
      </dgm:t>
    </dgm:pt>
    <dgm:pt modelId="{28F093D8-1837-4DE2-BA4F-7E4CF2EC7142}" type="parTrans" cxnId="{77D3AA1B-9753-4C43-9618-7B4A9D859781}">
      <dgm:prSet/>
      <dgm:spPr/>
      <dgm:t>
        <a:bodyPr/>
        <a:lstStyle/>
        <a:p>
          <a:endParaRPr lang="en-US"/>
        </a:p>
      </dgm:t>
    </dgm:pt>
    <dgm:pt modelId="{BE0866D3-38DC-412A-B0D5-6D286B6C0137}" type="sibTrans" cxnId="{77D3AA1B-9753-4C43-9618-7B4A9D859781}">
      <dgm:prSet/>
      <dgm:spPr/>
      <dgm:t>
        <a:bodyPr/>
        <a:lstStyle/>
        <a:p>
          <a:endParaRPr lang="en-US"/>
        </a:p>
      </dgm:t>
    </dgm:pt>
    <dgm:pt modelId="{7FF5EFE8-E9AD-4411-B0EC-2FBE21383FE7}">
      <dgm:prSet/>
      <dgm:spPr/>
      <dgm:t>
        <a:bodyPr/>
        <a:lstStyle/>
        <a:p>
          <a:r>
            <a:rPr lang="en-CA" dirty="0"/>
            <a:t>Provincial Archives of Saskatchewan</a:t>
          </a:r>
          <a:endParaRPr lang="en-US" dirty="0"/>
        </a:p>
      </dgm:t>
    </dgm:pt>
    <dgm:pt modelId="{99D24304-D6D2-44F2-A493-2ED5EC639698}" type="parTrans" cxnId="{80D947F9-0B1D-4C79-ACE5-AB49AFD87BC1}">
      <dgm:prSet/>
      <dgm:spPr/>
      <dgm:t>
        <a:bodyPr/>
        <a:lstStyle/>
        <a:p>
          <a:endParaRPr lang="en-US"/>
        </a:p>
      </dgm:t>
    </dgm:pt>
    <dgm:pt modelId="{75C247A3-4E37-4779-B501-76246380AECB}" type="sibTrans" cxnId="{80D947F9-0B1D-4C79-ACE5-AB49AFD87BC1}">
      <dgm:prSet/>
      <dgm:spPr/>
      <dgm:t>
        <a:bodyPr/>
        <a:lstStyle/>
        <a:p>
          <a:endParaRPr lang="en-US"/>
        </a:p>
      </dgm:t>
    </dgm:pt>
    <dgm:pt modelId="{1BF9D681-CFAD-4BCC-BCB0-784ADDE6E052}">
      <dgm:prSet/>
      <dgm:spPr/>
      <dgm:t>
        <a:bodyPr/>
        <a:lstStyle/>
        <a:p>
          <a:r>
            <a:rPr lang="en-CA" dirty="0"/>
            <a:t>History of Indigenous Peoples Network</a:t>
          </a:r>
          <a:endParaRPr lang="en-US" dirty="0"/>
        </a:p>
      </dgm:t>
    </dgm:pt>
    <dgm:pt modelId="{D7C4C06D-C274-4F08-952D-3340C439DF0B}" type="parTrans" cxnId="{03AF6FCD-B7B4-4F8F-8B2B-39D23F3447AC}">
      <dgm:prSet/>
      <dgm:spPr/>
      <dgm:t>
        <a:bodyPr/>
        <a:lstStyle/>
        <a:p>
          <a:endParaRPr lang="en-US"/>
        </a:p>
      </dgm:t>
    </dgm:pt>
    <dgm:pt modelId="{CDB0AC49-8449-4A96-9F6E-5489A76604B6}" type="sibTrans" cxnId="{03AF6FCD-B7B4-4F8F-8B2B-39D23F3447AC}">
      <dgm:prSet/>
      <dgm:spPr/>
      <dgm:t>
        <a:bodyPr/>
        <a:lstStyle/>
        <a:p>
          <a:endParaRPr lang="en-US"/>
        </a:p>
      </dgm:t>
    </dgm:pt>
    <dgm:pt modelId="{2C8E7612-BED4-4BBB-9BF0-CC1FE022730D}">
      <dgm:prSet/>
      <dgm:spPr/>
      <dgm:t>
        <a:bodyPr/>
        <a:lstStyle/>
        <a:p>
          <a:r>
            <a:rPr lang="en-CA" dirty="0"/>
            <a:t>Library Archives Canada </a:t>
          </a:r>
          <a:endParaRPr lang="en-US" dirty="0"/>
        </a:p>
      </dgm:t>
    </dgm:pt>
    <dgm:pt modelId="{061BE937-74D7-47EE-AF16-19441DD0AFAE}" type="parTrans" cxnId="{1A2F2396-97D8-46EA-8099-41B2053BE256}">
      <dgm:prSet/>
      <dgm:spPr/>
      <dgm:t>
        <a:bodyPr/>
        <a:lstStyle/>
        <a:p>
          <a:endParaRPr lang="en-US"/>
        </a:p>
      </dgm:t>
    </dgm:pt>
    <dgm:pt modelId="{4F0DC99D-56CB-4BF2-B60E-FB628E689B6B}" type="sibTrans" cxnId="{1A2F2396-97D8-46EA-8099-41B2053BE256}">
      <dgm:prSet/>
      <dgm:spPr/>
      <dgm:t>
        <a:bodyPr/>
        <a:lstStyle/>
        <a:p>
          <a:endParaRPr lang="en-US"/>
        </a:p>
      </dgm:t>
    </dgm:pt>
    <dgm:pt modelId="{A0238226-9981-4359-BEF9-08EEFDD6D9B0}">
      <dgm:prSet/>
      <dgm:spPr/>
      <dgm:t>
        <a:bodyPr/>
        <a:lstStyle/>
        <a:p>
          <a:r>
            <a:rPr lang="en-CA" dirty="0"/>
            <a:t>National Air Photo Library</a:t>
          </a:r>
          <a:endParaRPr lang="en-US" dirty="0"/>
        </a:p>
      </dgm:t>
    </dgm:pt>
    <dgm:pt modelId="{745F7308-BE77-421B-B188-F5FD592804E5}" type="parTrans" cxnId="{60878FA2-0DB2-432E-BAFB-4E2E9562EF9E}">
      <dgm:prSet/>
      <dgm:spPr/>
      <dgm:t>
        <a:bodyPr/>
        <a:lstStyle/>
        <a:p>
          <a:endParaRPr lang="en-US"/>
        </a:p>
      </dgm:t>
    </dgm:pt>
    <dgm:pt modelId="{70397550-E054-4E69-8C41-624B716F5901}" type="sibTrans" cxnId="{60878FA2-0DB2-432E-BAFB-4E2E9562EF9E}">
      <dgm:prSet/>
      <dgm:spPr/>
      <dgm:t>
        <a:bodyPr/>
        <a:lstStyle/>
        <a:p>
          <a:endParaRPr lang="en-US"/>
        </a:p>
      </dgm:t>
    </dgm:pt>
    <dgm:pt modelId="{5A9F3826-4932-40D2-A55B-1C4ED46853B0}">
      <dgm:prSet/>
      <dgm:spPr/>
      <dgm:t>
        <a:bodyPr/>
        <a:lstStyle/>
        <a:p>
          <a:r>
            <a:rPr lang="en-CA" dirty="0"/>
            <a:t>Toronto Reference Library</a:t>
          </a:r>
          <a:endParaRPr lang="en-US" dirty="0"/>
        </a:p>
      </dgm:t>
    </dgm:pt>
    <dgm:pt modelId="{78FF63E3-71AF-4801-9F12-75B92E24B149}" type="parTrans" cxnId="{4D290F06-512F-4961-8DB8-FF1F9A525A27}">
      <dgm:prSet/>
      <dgm:spPr/>
      <dgm:t>
        <a:bodyPr/>
        <a:lstStyle/>
        <a:p>
          <a:endParaRPr lang="en-US"/>
        </a:p>
      </dgm:t>
    </dgm:pt>
    <dgm:pt modelId="{EE868E62-88DA-4440-9C39-588C56F1BD70}" type="sibTrans" cxnId="{4D290F06-512F-4961-8DB8-FF1F9A525A27}">
      <dgm:prSet/>
      <dgm:spPr/>
      <dgm:t>
        <a:bodyPr/>
        <a:lstStyle/>
        <a:p>
          <a:endParaRPr lang="en-US"/>
        </a:p>
      </dgm:t>
    </dgm:pt>
    <dgm:pt modelId="{F45119D1-BD46-415B-AED7-535DD70BE9B1}">
      <dgm:prSet/>
      <dgm:spPr/>
      <dgm:t>
        <a:bodyPr/>
        <a:lstStyle/>
        <a:p>
          <a:r>
            <a:rPr lang="en-CA" dirty="0"/>
            <a:t>York University Libraries</a:t>
          </a:r>
          <a:endParaRPr lang="en-US" dirty="0"/>
        </a:p>
      </dgm:t>
    </dgm:pt>
    <dgm:pt modelId="{3D7B282B-E429-4ADE-B0A1-F2526FE327F7}" type="parTrans" cxnId="{CADAFF13-E5D0-46D8-A459-BBCD6D5329C0}">
      <dgm:prSet/>
      <dgm:spPr/>
      <dgm:t>
        <a:bodyPr/>
        <a:lstStyle/>
        <a:p>
          <a:endParaRPr lang="en-US"/>
        </a:p>
      </dgm:t>
    </dgm:pt>
    <dgm:pt modelId="{D5F80129-9500-484C-B847-46B308C6D471}" type="sibTrans" cxnId="{CADAFF13-E5D0-46D8-A459-BBCD6D5329C0}">
      <dgm:prSet/>
      <dgm:spPr/>
      <dgm:t>
        <a:bodyPr/>
        <a:lstStyle/>
        <a:p>
          <a:endParaRPr lang="en-US"/>
        </a:p>
      </dgm:t>
    </dgm:pt>
    <dgm:pt modelId="{CD2715BD-238D-41D8-B7FC-EE1EBAE91498}">
      <dgm:prSet/>
      <dgm:spPr/>
      <dgm:t>
        <a:bodyPr/>
        <a:lstStyle/>
        <a:p>
          <a:r>
            <a:rPr lang="en-CA" dirty="0"/>
            <a:t>Clara Thomas Archives and Special Collections</a:t>
          </a:r>
          <a:endParaRPr lang="en-US" dirty="0"/>
        </a:p>
      </dgm:t>
    </dgm:pt>
    <dgm:pt modelId="{0B1D1CC3-6011-4F10-9ECC-39FB90F7F409}" type="parTrans" cxnId="{05D90DAD-B5ED-4A1E-8D00-0FFF58729BE8}">
      <dgm:prSet/>
      <dgm:spPr/>
      <dgm:t>
        <a:bodyPr/>
        <a:lstStyle/>
        <a:p>
          <a:endParaRPr lang="en-US"/>
        </a:p>
      </dgm:t>
    </dgm:pt>
    <dgm:pt modelId="{B0B5AF56-596B-4419-A92F-08C21F92AAB1}" type="sibTrans" cxnId="{05D90DAD-B5ED-4A1E-8D00-0FFF58729BE8}">
      <dgm:prSet/>
      <dgm:spPr/>
      <dgm:t>
        <a:bodyPr/>
        <a:lstStyle/>
        <a:p>
          <a:endParaRPr lang="en-US"/>
        </a:p>
      </dgm:t>
    </dgm:pt>
    <dgm:pt modelId="{906D93EB-28CD-414F-B92B-26E875509EB3}">
      <dgm:prSet/>
      <dgm:spPr/>
      <dgm:t>
        <a:bodyPr/>
        <a:lstStyle/>
        <a:p>
          <a:r>
            <a:rPr lang="en-CA" dirty="0"/>
            <a:t>Presbyterian Church in Canada Archives</a:t>
          </a:r>
          <a:endParaRPr lang="en-US" dirty="0"/>
        </a:p>
      </dgm:t>
    </dgm:pt>
    <dgm:pt modelId="{FBF540A3-E92A-4DCC-B3B2-18849A3E2F8C}" type="parTrans" cxnId="{353A5D5D-73D0-4B96-B076-7DE4BFB17CA7}">
      <dgm:prSet/>
      <dgm:spPr/>
      <dgm:t>
        <a:bodyPr/>
        <a:lstStyle/>
        <a:p>
          <a:endParaRPr lang="en-US"/>
        </a:p>
      </dgm:t>
    </dgm:pt>
    <dgm:pt modelId="{1502CA32-86AF-4F71-8588-419E12415B7A}" type="sibTrans" cxnId="{353A5D5D-73D0-4B96-B076-7DE4BFB17CA7}">
      <dgm:prSet/>
      <dgm:spPr/>
      <dgm:t>
        <a:bodyPr/>
        <a:lstStyle/>
        <a:p>
          <a:endParaRPr lang="en-US"/>
        </a:p>
      </dgm:t>
    </dgm:pt>
    <dgm:pt modelId="{2F0401CF-EBB7-469C-A626-16367F52003A}">
      <dgm:prSet/>
      <dgm:spPr/>
      <dgm:t>
        <a:bodyPr/>
        <a:lstStyle/>
        <a:p>
          <a:r>
            <a:rPr lang="en-CA" dirty="0"/>
            <a:t>United Church of Canada Archives</a:t>
          </a:r>
          <a:endParaRPr lang="en-US" dirty="0"/>
        </a:p>
      </dgm:t>
    </dgm:pt>
    <dgm:pt modelId="{81CFAC90-D36D-48A0-B6FF-2A865B3F7CE7}" type="parTrans" cxnId="{6C6E7B2E-FA5B-4120-9DA9-989449C9C4AA}">
      <dgm:prSet/>
      <dgm:spPr/>
      <dgm:t>
        <a:bodyPr/>
        <a:lstStyle/>
        <a:p>
          <a:endParaRPr lang="en-US"/>
        </a:p>
      </dgm:t>
    </dgm:pt>
    <dgm:pt modelId="{E8DE1842-F11A-4C16-A1B5-BAEAD9E04260}" type="sibTrans" cxnId="{6C6E7B2E-FA5B-4120-9DA9-989449C9C4AA}">
      <dgm:prSet/>
      <dgm:spPr/>
      <dgm:t>
        <a:bodyPr/>
        <a:lstStyle/>
        <a:p>
          <a:endParaRPr lang="en-US"/>
        </a:p>
      </dgm:t>
    </dgm:pt>
    <dgm:pt modelId="{DD0DB7FE-56D5-4BB7-996F-99009177EF00}">
      <dgm:prSet/>
      <dgm:spPr/>
      <dgm:t>
        <a:bodyPr/>
        <a:lstStyle/>
        <a:p>
          <a:r>
            <a:rPr lang="en-CA" dirty="0"/>
            <a:t>Hudson Bay Archives</a:t>
          </a:r>
          <a:endParaRPr lang="en-US" dirty="0"/>
        </a:p>
      </dgm:t>
    </dgm:pt>
    <dgm:pt modelId="{CB109048-6F3C-4864-83B2-E6ED76C6CD47}" type="parTrans" cxnId="{B8F4EACB-E559-45C4-B695-6465358D2FCC}">
      <dgm:prSet/>
      <dgm:spPr/>
      <dgm:t>
        <a:bodyPr/>
        <a:lstStyle/>
        <a:p>
          <a:endParaRPr lang="en-US"/>
        </a:p>
      </dgm:t>
    </dgm:pt>
    <dgm:pt modelId="{60D96121-490B-40C6-998D-C151EFC9659C}" type="sibTrans" cxnId="{B8F4EACB-E559-45C4-B695-6465358D2FCC}">
      <dgm:prSet/>
      <dgm:spPr/>
      <dgm:t>
        <a:bodyPr/>
        <a:lstStyle/>
        <a:p>
          <a:endParaRPr lang="en-US"/>
        </a:p>
      </dgm:t>
    </dgm:pt>
    <dgm:pt modelId="{FF5747C3-FA69-044B-BFB6-EED13E6D5E1B}">
      <dgm:prSet/>
      <dgm:spPr/>
      <dgm:t>
        <a:bodyPr/>
        <a:lstStyle/>
        <a:p>
          <a:r>
            <a:rPr lang="en-US" dirty="0"/>
            <a:t>British Columbia Archives</a:t>
          </a:r>
        </a:p>
      </dgm:t>
    </dgm:pt>
    <dgm:pt modelId="{52D6E5FE-0B94-B244-B813-A5EB72D2183C}" type="parTrans" cxnId="{74FD705E-B587-6948-9052-D62F89DD978D}">
      <dgm:prSet/>
      <dgm:spPr/>
      <dgm:t>
        <a:bodyPr/>
        <a:lstStyle/>
        <a:p>
          <a:endParaRPr lang="en-US"/>
        </a:p>
      </dgm:t>
    </dgm:pt>
    <dgm:pt modelId="{2336A0F6-2487-5148-9455-D75CFB8DA19D}" type="sibTrans" cxnId="{74FD705E-B587-6948-9052-D62F89DD978D}">
      <dgm:prSet/>
      <dgm:spPr/>
      <dgm:t>
        <a:bodyPr/>
        <a:lstStyle/>
        <a:p>
          <a:endParaRPr lang="en-US"/>
        </a:p>
      </dgm:t>
    </dgm:pt>
    <dgm:pt modelId="{F86C4C9C-EC2C-2549-B95F-4A9C11D1E2EB}">
      <dgm:prSet/>
      <dgm:spPr/>
      <dgm:t>
        <a:bodyPr/>
        <a:lstStyle/>
        <a:p>
          <a:r>
            <a:rPr lang="en-US" dirty="0"/>
            <a:t>Yukon Archives</a:t>
          </a:r>
        </a:p>
      </dgm:t>
    </dgm:pt>
    <dgm:pt modelId="{4893D6AA-438B-214F-B6A9-80D87F1D13CF}" type="parTrans" cxnId="{4BAC1D61-487F-874F-B86A-E4925B1A1B4E}">
      <dgm:prSet/>
      <dgm:spPr/>
      <dgm:t>
        <a:bodyPr/>
        <a:lstStyle/>
        <a:p>
          <a:endParaRPr lang="en-US"/>
        </a:p>
      </dgm:t>
    </dgm:pt>
    <dgm:pt modelId="{6D39D4C9-8A4E-D348-83E2-FFDAEF305E30}" type="sibTrans" cxnId="{4BAC1D61-487F-874F-B86A-E4925B1A1B4E}">
      <dgm:prSet/>
      <dgm:spPr/>
      <dgm:t>
        <a:bodyPr/>
        <a:lstStyle/>
        <a:p>
          <a:endParaRPr lang="en-US"/>
        </a:p>
      </dgm:t>
    </dgm:pt>
    <dgm:pt modelId="{D3D35C89-E795-6A4E-95A1-C263FDAFB635}">
      <dgm:prSet/>
      <dgm:spPr/>
      <dgm:t>
        <a:bodyPr/>
        <a:lstStyle/>
        <a:p>
          <a:r>
            <a:rPr lang="en-US" dirty="0"/>
            <a:t>NWT Archives</a:t>
          </a:r>
        </a:p>
      </dgm:t>
    </dgm:pt>
    <dgm:pt modelId="{7CDBEAFE-5494-8942-ADFF-9EB8F9C7264F}" type="parTrans" cxnId="{14104EDB-B1ED-8749-8EA7-3F0920A6E724}">
      <dgm:prSet/>
      <dgm:spPr/>
      <dgm:t>
        <a:bodyPr/>
        <a:lstStyle/>
        <a:p>
          <a:endParaRPr lang="en-US"/>
        </a:p>
      </dgm:t>
    </dgm:pt>
    <dgm:pt modelId="{DF915A10-3EB9-DB4A-8206-F998D0A0932E}" type="sibTrans" cxnId="{14104EDB-B1ED-8749-8EA7-3F0920A6E724}">
      <dgm:prSet/>
      <dgm:spPr/>
      <dgm:t>
        <a:bodyPr/>
        <a:lstStyle/>
        <a:p>
          <a:endParaRPr lang="en-US"/>
        </a:p>
      </dgm:t>
    </dgm:pt>
    <dgm:pt modelId="{5AAAF950-1F0E-BE4F-938B-8F5B2EDECEF1}">
      <dgm:prSet/>
      <dgm:spPr/>
      <dgm:t>
        <a:bodyPr/>
        <a:lstStyle/>
        <a:p>
          <a:r>
            <a:rPr lang="en-US" dirty="0"/>
            <a:t>Air Photo Library - Conservation Manitoba</a:t>
          </a:r>
        </a:p>
      </dgm:t>
    </dgm:pt>
    <dgm:pt modelId="{2B0319A8-25E7-DF46-AFD3-13071B4C4591}" type="parTrans" cxnId="{B61CC6E0-D87A-1747-89A2-59844B01F41E}">
      <dgm:prSet/>
      <dgm:spPr/>
      <dgm:t>
        <a:bodyPr/>
        <a:lstStyle/>
        <a:p>
          <a:endParaRPr lang="en-US"/>
        </a:p>
      </dgm:t>
    </dgm:pt>
    <dgm:pt modelId="{80D1379F-5081-5549-885C-B3791D12FADE}" type="sibTrans" cxnId="{B61CC6E0-D87A-1747-89A2-59844B01F41E}">
      <dgm:prSet/>
      <dgm:spPr/>
      <dgm:t>
        <a:bodyPr/>
        <a:lstStyle/>
        <a:p>
          <a:endParaRPr lang="en-US"/>
        </a:p>
      </dgm:t>
    </dgm:pt>
    <dgm:pt modelId="{E768A592-8804-F348-B80B-03045BB0B9AE}">
      <dgm:prSet/>
      <dgm:spPr/>
      <dgm:t>
        <a:bodyPr/>
        <a:lstStyle/>
        <a:p>
          <a:r>
            <a:rPr lang="en-US" dirty="0"/>
            <a:t>Government of Nunavut</a:t>
          </a:r>
        </a:p>
      </dgm:t>
    </dgm:pt>
    <dgm:pt modelId="{8BAF0B92-5422-6749-A1AD-CDB775028715}" type="parTrans" cxnId="{F3D7920E-48DF-E74F-A295-F9EE87B44C7F}">
      <dgm:prSet/>
      <dgm:spPr/>
      <dgm:t>
        <a:bodyPr/>
        <a:lstStyle/>
        <a:p>
          <a:endParaRPr lang="en-US"/>
        </a:p>
      </dgm:t>
    </dgm:pt>
    <dgm:pt modelId="{F9C5416B-BE55-B94F-9C0D-54DF0D6CE7BE}" type="sibTrans" cxnId="{F3D7920E-48DF-E74F-A295-F9EE87B44C7F}">
      <dgm:prSet/>
      <dgm:spPr/>
      <dgm:t>
        <a:bodyPr/>
        <a:lstStyle/>
        <a:p>
          <a:endParaRPr lang="en-US"/>
        </a:p>
      </dgm:t>
    </dgm:pt>
    <dgm:pt modelId="{C0766629-EF79-6F4A-A3A3-E387D332A600}">
      <dgm:prSet/>
      <dgm:spPr/>
      <dgm:t>
        <a:bodyPr/>
        <a:lstStyle/>
        <a:p>
          <a:r>
            <a:rPr lang="en-US" dirty="0"/>
            <a:t>Canada Lands Survey</a:t>
          </a:r>
        </a:p>
      </dgm:t>
    </dgm:pt>
    <dgm:pt modelId="{B218D941-B3AF-6C4E-B608-FE6039AB8FCD}" type="parTrans" cxnId="{2FC5AE26-DC09-304F-9482-98A20369DF48}">
      <dgm:prSet/>
      <dgm:spPr/>
      <dgm:t>
        <a:bodyPr/>
        <a:lstStyle/>
        <a:p>
          <a:endParaRPr lang="en-US"/>
        </a:p>
      </dgm:t>
    </dgm:pt>
    <dgm:pt modelId="{33351AE0-3B03-134E-83C2-93D6BE0B7BF5}" type="sibTrans" cxnId="{2FC5AE26-DC09-304F-9482-98A20369DF48}">
      <dgm:prSet/>
      <dgm:spPr/>
      <dgm:t>
        <a:bodyPr/>
        <a:lstStyle/>
        <a:p>
          <a:endParaRPr lang="en-US"/>
        </a:p>
      </dgm:t>
    </dgm:pt>
    <dgm:pt modelId="{822FD8DF-1EC6-4F47-8871-95DCB80B7C78}">
      <dgm:prSet/>
      <dgm:spPr/>
      <dgm:t>
        <a:bodyPr/>
        <a:lstStyle/>
        <a:p>
          <a:r>
            <a:rPr lang="en-US" dirty="0"/>
            <a:t>Anglican Church of Canada Archives</a:t>
          </a:r>
        </a:p>
      </dgm:t>
    </dgm:pt>
    <dgm:pt modelId="{36088289-6D24-F443-AE40-15EA2B69F13A}" type="parTrans" cxnId="{94971095-0FA1-6941-874A-CBDA4E1882BB}">
      <dgm:prSet/>
      <dgm:spPr/>
      <dgm:t>
        <a:bodyPr/>
        <a:lstStyle/>
        <a:p>
          <a:endParaRPr lang="en-US"/>
        </a:p>
      </dgm:t>
    </dgm:pt>
    <dgm:pt modelId="{7906F977-787C-C341-B3E9-E37684BCD7B5}" type="sibTrans" cxnId="{94971095-0FA1-6941-874A-CBDA4E1882BB}">
      <dgm:prSet/>
      <dgm:spPr/>
      <dgm:t>
        <a:bodyPr/>
        <a:lstStyle/>
        <a:p>
          <a:endParaRPr lang="en-US"/>
        </a:p>
      </dgm:t>
    </dgm:pt>
    <dgm:pt modelId="{DB8EC8F4-F5A2-204A-871A-9068B0A81624}">
      <dgm:prSet/>
      <dgm:spPr/>
      <dgm:t>
        <a:bodyPr/>
        <a:lstStyle/>
        <a:p>
          <a:r>
            <a:rPr lang="fr-FR" dirty="0"/>
            <a:t>Centre du patrimoine : Société </a:t>
          </a:r>
          <a:r>
            <a:rPr lang="fr-FR" i="1" dirty="0"/>
            <a:t>historique</a:t>
          </a:r>
          <a:r>
            <a:rPr lang="fr-FR" dirty="0"/>
            <a:t> de </a:t>
          </a:r>
          <a:r>
            <a:rPr lang="fr-FR" i="1" dirty="0"/>
            <a:t>Saint</a:t>
          </a:r>
          <a:r>
            <a:rPr lang="fr-FR" dirty="0"/>
            <a:t>-</a:t>
          </a:r>
          <a:r>
            <a:rPr lang="fr-FR" i="1" dirty="0"/>
            <a:t>Boniface</a:t>
          </a:r>
          <a:r>
            <a:rPr lang="fr-FR" dirty="0"/>
            <a:t> </a:t>
          </a:r>
          <a:endParaRPr lang="en-US" dirty="0"/>
        </a:p>
      </dgm:t>
    </dgm:pt>
    <dgm:pt modelId="{A1EB0169-5684-2F44-B58C-EE280E6B456B}" type="sibTrans" cxnId="{E2B0D8A3-B515-D24E-94CE-A59559098DD6}">
      <dgm:prSet/>
      <dgm:spPr/>
      <dgm:t>
        <a:bodyPr/>
        <a:lstStyle/>
        <a:p>
          <a:endParaRPr lang="en-US"/>
        </a:p>
      </dgm:t>
    </dgm:pt>
    <dgm:pt modelId="{9DE3EE46-9E39-C44A-A177-FCCAFDBBCB85}" type="parTrans" cxnId="{E2B0D8A3-B515-D24E-94CE-A59559098DD6}">
      <dgm:prSet/>
      <dgm:spPr/>
      <dgm:t>
        <a:bodyPr/>
        <a:lstStyle/>
        <a:p>
          <a:endParaRPr lang="en-US"/>
        </a:p>
      </dgm:t>
    </dgm:pt>
    <dgm:pt modelId="{EF622923-D8FF-9F40-A0F1-37B03DE32EB5}">
      <dgm:prSet/>
      <dgm:spPr/>
      <dgm:t>
        <a:bodyPr/>
        <a:lstStyle/>
        <a:p>
          <a:r>
            <a:rPr lang="en-US" dirty="0"/>
            <a:t>Mora Gregg</a:t>
          </a:r>
        </a:p>
      </dgm:t>
    </dgm:pt>
    <dgm:pt modelId="{BC77BA09-2081-4B43-BA3D-36CF8CCBFFFE}" type="parTrans" cxnId="{23DC3E99-BE7F-3641-8D50-0E0EA40DDC47}">
      <dgm:prSet/>
      <dgm:spPr/>
      <dgm:t>
        <a:bodyPr/>
        <a:lstStyle/>
        <a:p>
          <a:endParaRPr lang="en-US"/>
        </a:p>
      </dgm:t>
    </dgm:pt>
    <dgm:pt modelId="{10182186-80E7-7449-8244-36EA25E396B7}" type="sibTrans" cxnId="{23DC3E99-BE7F-3641-8D50-0E0EA40DDC47}">
      <dgm:prSet/>
      <dgm:spPr/>
      <dgm:t>
        <a:bodyPr/>
        <a:lstStyle/>
        <a:p>
          <a:endParaRPr lang="en-US"/>
        </a:p>
      </dgm:t>
    </dgm:pt>
    <dgm:pt modelId="{90AC6C81-C780-E547-BF33-691CCC9926A7}">
      <dgm:prSet/>
      <dgm:spPr/>
      <dgm:t>
        <a:bodyPr/>
        <a:lstStyle/>
        <a:p>
          <a:r>
            <a:rPr lang="en-US" dirty="0" err="1"/>
            <a:t>Shingwauk</a:t>
          </a:r>
          <a:r>
            <a:rPr lang="en-US" dirty="0"/>
            <a:t> Residential Schools Archive</a:t>
          </a:r>
        </a:p>
      </dgm:t>
    </dgm:pt>
    <dgm:pt modelId="{2D64215D-F6D3-D945-A7F6-E16E57EF3059}" type="parTrans" cxnId="{70242163-C011-8F4A-8C05-F65C6E44EDA1}">
      <dgm:prSet/>
      <dgm:spPr/>
      <dgm:t>
        <a:bodyPr/>
        <a:lstStyle/>
        <a:p>
          <a:endParaRPr lang="en-US"/>
        </a:p>
      </dgm:t>
    </dgm:pt>
    <dgm:pt modelId="{48367795-393E-2648-8A70-4675141E0035}" type="sibTrans" cxnId="{70242163-C011-8F4A-8C05-F65C6E44EDA1}">
      <dgm:prSet/>
      <dgm:spPr/>
      <dgm:t>
        <a:bodyPr/>
        <a:lstStyle/>
        <a:p>
          <a:endParaRPr lang="en-US"/>
        </a:p>
      </dgm:t>
    </dgm:pt>
    <dgm:pt modelId="{5273E8E0-196A-9E42-8D65-555A0FA26E71}">
      <dgm:prSet/>
      <dgm:spPr/>
      <dgm:t>
        <a:bodyPr/>
        <a:lstStyle/>
        <a:p>
          <a:r>
            <a:rPr lang="en-US" dirty="0"/>
            <a:t>Historical Topographic Map Digitization Project</a:t>
          </a:r>
        </a:p>
      </dgm:t>
    </dgm:pt>
    <dgm:pt modelId="{1BD76B98-CAF6-6548-9512-F4B898850164}" type="parTrans" cxnId="{48F289A4-C525-5740-ADD4-BF3D9A09850C}">
      <dgm:prSet/>
      <dgm:spPr/>
      <dgm:t>
        <a:bodyPr/>
        <a:lstStyle/>
        <a:p>
          <a:endParaRPr lang="en-US"/>
        </a:p>
      </dgm:t>
    </dgm:pt>
    <dgm:pt modelId="{8A8F1CDD-8FDB-C74C-A47A-6BCE44305A8B}" type="sibTrans" cxnId="{48F289A4-C525-5740-ADD4-BF3D9A09850C}">
      <dgm:prSet/>
      <dgm:spPr/>
      <dgm:t>
        <a:bodyPr/>
        <a:lstStyle/>
        <a:p>
          <a:endParaRPr lang="en-US"/>
        </a:p>
      </dgm:t>
    </dgm:pt>
    <dgm:pt modelId="{06325EE7-8F62-9E41-8C1F-5CAF9A02494A}">
      <dgm:prSet/>
      <dgm:spPr/>
      <dgm:t>
        <a:bodyPr/>
        <a:lstStyle/>
        <a:p>
          <a:r>
            <a:rPr lang="en-US" dirty="0"/>
            <a:t>University of Calgary Libraries</a:t>
          </a:r>
        </a:p>
      </dgm:t>
    </dgm:pt>
    <dgm:pt modelId="{229ED11F-BD40-5246-803F-1736F03951CE}" type="parTrans" cxnId="{177DFBD4-1A21-A545-8332-7CC097E59572}">
      <dgm:prSet/>
      <dgm:spPr/>
      <dgm:t>
        <a:bodyPr/>
        <a:lstStyle/>
        <a:p>
          <a:endParaRPr lang="en-US"/>
        </a:p>
      </dgm:t>
    </dgm:pt>
    <dgm:pt modelId="{6EFCAB9C-1846-C34C-8656-881872659EBF}" type="sibTrans" cxnId="{177DFBD4-1A21-A545-8332-7CC097E59572}">
      <dgm:prSet/>
      <dgm:spPr/>
      <dgm:t>
        <a:bodyPr/>
        <a:lstStyle/>
        <a:p>
          <a:endParaRPr lang="en-US"/>
        </a:p>
      </dgm:t>
    </dgm:pt>
    <dgm:pt modelId="{CA72A220-55B2-554B-84A8-05999B9EE4AD}">
      <dgm:prSet/>
      <dgm:spPr/>
      <dgm:t>
        <a:bodyPr/>
        <a:lstStyle/>
        <a:p>
          <a:r>
            <a:rPr lang="en-US" dirty="0"/>
            <a:t>Robyn Grant-Moran</a:t>
          </a:r>
        </a:p>
      </dgm:t>
    </dgm:pt>
    <dgm:pt modelId="{787C2259-F049-F34D-B79B-10024125663D}" type="parTrans" cxnId="{C0E03215-E1BE-1848-B154-D8B345AD6F4A}">
      <dgm:prSet/>
      <dgm:spPr/>
      <dgm:t>
        <a:bodyPr/>
        <a:lstStyle/>
        <a:p>
          <a:endParaRPr lang="en-US"/>
        </a:p>
      </dgm:t>
    </dgm:pt>
    <dgm:pt modelId="{A6B70AA8-803B-F94C-8C83-4A8B4DD68719}" type="sibTrans" cxnId="{C0E03215-E1BE-1848-B154-D8B345AD6F4A}">
      <dgm:prSet/>
      <dgm:spPr/>
      <dgm:t>
        <a:bodyPr/>
        <a:lstStyle/>
        <a:p>
          <a:endParaRPr lang="en-US"/>
        </a:p>
      </dgm:t>
    </dgm:pt>
    <dgm:pt modelId="{2A412060-CC33-1D43-A41A-1190548D65AF}">
      <dgm:prSet/>
      <dgm:spPr/>
      <dgm:t>
        <a:bodyPr/>
        <a:lstStyle/>
        <a:p>
          <a:r>
            <a:rPr lang="en-CA" dirty="0" err="1"/>
            <a:t>Bibliothèque</a:t>
          </a:r>
          <a:r>
            <a:rPr lang="en-CA" dirty="0"/>
            <a:t> et Archives </a:t>
          </a:r>
          <a:r>
            <a:rPr lang="en-CA" dirty="0" err="1"/>
            <a:t>nationales</a:t>
          </a:r>
          <a:r>
            <a:rPr lang="en-CA" dirty="0"/>
            <a:t> du Québec</a:t>
          </a:r>
          <a:endParaRPr lang="en-US" dirty="0"/>
        </a:p>
      </dgm:t>
    </dgm:pt>
    <dgm:pt modelId="{EB836A5E-7D76-DC4A-B18A-1E1236B37344}" type="parTrans" cxnId="{41E7C540-A928-2348-BE19-9BDC3239F3A4}">
      <dgm:prSet/>
      <dgm:spPr/>
      <dgm:t>
        <a:bodyPr/>
        <a:lstStyle/>
        <a:p>
          <a:endParaRPr lang="en-US"/>
        </a:p>
      </dgm:t>
    </dgm:pt>
    <dgm:pt modelId="{076EE3B6-82AE-B142-9F05-410424035E42}" type="sibTrans" cxnId="{41E7C540-A928-2348-BE19-9BDC3239F3A4}">
      <dgm:prSet/>
      <dgm:spPr/>
      <dgm:t>
        <a:bodyPr/>
        <a:lstStyle/>
        <a:p>
          <a:endParaRPr lang="en-US"/>
        </a:p>
      </dgm:t>
    </dgm:pt>
    <dgm:pt modelId="{DDCC924E-665A-9541-B438-8B2E274444E0}">
      <dgm:prSet/>
      <dgm:spPr/>
      <dgm:t>
        <a:bodyPr/>
        <a:lstStyle/>
        <a:p>
          <a:r>
            <a:rPr lang="en-US" dirty="0"/>
            <a:t>University of Manitoba Libraries</a:t>
          </a:r>
        </a:p>
      </dgm:t>
    </dgm:pt>
    <dgm:pt modelId="{2E0D8139-35EC-3F48-9B37-7CA26B0A44A8}" type="parTrans" cxnId="{51D79D43-E75C-C942-B0F5-1EF433C46AE6}">
      <dgm:prSet/>
      <dgm:spPr/>
      <dgm:t>
        <a:bodyPr/>
        <a:lstStyle/>
        <a:p>
          <a:endParaRPr lang="en-US"/>
        </a:p>
      </dgm:t>
    </dgm:pt>
    <dgm:pt modelId="{72F52E7C-7D73-3C4D-A0A9-761DB1DC8460}" type="sibTrans" cxnId="{51D79D43-E75C-C942-B0F5-1EF433C46AE6}">
      <dgm:prSet/>
      <dgm:spPr/>
      <dgm:t>
        <a:bodyPr/>
        <a:lstStyle/>
        <a:p>
          <a:endParaRPr lang="en-US"/>
        </a:p>
      </dgm:t>
    </dgm:pt>
    <dgm:pt modelId="{19C1B6DA-2273-084A-94D7-65C77EC8978B}" type="pres">
      <dgm:prSet presAssocID="{F58BF705-B588-424F-951F-9153DD3D5AEF}" presName="diagram" presStyleCnt="0">
        <dgm:presLayoutVars>
          <dgm:dir/>
          <dgm:resizeHandles val="exact"/>
        </dgm:presLayoutVars>
      </dgm:prSet>
      <dgm:spPr/>
    </dgm:pt>
    <dgm:pt modelId="{DDE1B06D-1B7E-E440-A8D5-B5CF897C7B61}" type="pres">
      <dgm:prSet presAssocID="{D463DA07-5B2E-46BA-8D27-3C01AD9E62E6}" presName="node" presStyleLbl="node1" presStyleIdx="0" presStyleCnt="45">
        <dgm:presLayoutVars>
          <dgm:bulletEnabled val="1"/>
        </dgm:presLayoutVars>
      </dgm:prSet>
      <dgm:spPr/>
    </dgm:pt>
    <dgm:pt modelId="{C0481FE3-0538-8D4A-A679-CA30F7AA6A5E}" type="pres">
      <dgm:prSet presAssocID="{92C5722F-5C39-4758-96BA-A3B2DAA0B3F7}" presName="sibTrans" presStyleCnt="0"/>
      <dgm:spPr/>
    </dgm:pt>
    <dgm:pt modelId="{03AB498B-9554-604F-BB77-35C2ABCE7766}" type="pres">
      <dgm:prSet presAssocID="{5972DA54-D89B-4E04-B7E6-BB39318002CA}" presName="node" presStyleLbl="node1" presStyleIdx="1" presStyleCnt="45">
        <dgm:presLayoutVars>
          <dgm:bulletEnabled val="1"/>
        </dgm:presLayoutVars>
      </dgm:prSet>
      <dgm:spPr/>
    </dgm:pt>
    <dgm:pt modelId="{E479A83D-42ED-E24E-867D-47FE01F2234B}" type="pres">
      <dgm:prSet presAssocID="{865C51B5-1022-441A-BA21-FF6507D191D7}" presName="sibTrans" presStyleCnt="0"/>
      <dgm:spPr/>
    </dgm:pt>
    <dgm:pt modelId="{DABD195A-448D-234C-B9C8-032F6558A04E}" type="pres">
      <dgm:prSet presAssocID="{45B477ED-FF80-4BAC-9EE9-ED4C91CE65B6}" presName="node" presStyleLbl="node1" presStyleIdx="2" presStyleCnt="45">
        <dgm:presLayoutVars>
          <dgm:bulletEnabled val="1"/>
        </dgm:presLayoutVars>
      </dgm:prSet>
      <dgm:spPr/>
    </dgm:pt>
    <dgm:pt modelId="{E4C1F824-7A30-4446-876F-36424D81DBBE}" type="pres">
      <dgm:prSet presAssocID="{88AE3BE4-0A48-49C8-A4CA-040FE0E1F877}" presName="sibTrans" presStyleCnt="0"/>
      <dgm:spPr/>
    </dgm:pt>
    <dgm:pt modelId="{D7F8E1E4-DD18-BD44-936F-5AC067AC54B8}" type="pres">
      <dgm:prSet presAssocID="{BC5091C9-D72E-4F46-B9AF-022324CF271E}" presName="node" presStyleLbl="node1" presStyleIdx="3" presStyleCnt="45">
        <dgm:presLayoutVars>
          <dgm:bulletEnabled val="1"/>
        </dgm:presLayoutVars>
      </dgm:prSet>
      <dgm:spPr/>
    </dgm:pt>
    <dgm:pt modelId="{A9D2534E-804C-C048-B5B5-E95A7EF18A51}" type="pres">
      <dgm:prSet presAssocID="{AE4BEB9D-E04A-4CB1-AB76-682CE1A5F094}" presName="sibTrans" presStyleCnt="0"/>
      <dgm:spPr/>
    </dgm:pt>
    <dgm:pt modelId="{88E5421B-D551-BF4A-A3A5-C75B869C8921}" type="pres">
      <dgm:prSet presAssocID="{DF029F3D-C7BE-4DA9-95A4-96B8FF442465}" presName="node" presStyleLbl="node1" presStyleIdx="4" presStyleCnt="45">
        <dgm:presLayoutVars>
          <dgm:bulletEnabled val="1"/>
        </dgm:presLayoutVars>
      </dgm:prSet>
      <dgm:spPr/>
    </dgm:pt>
    <dgm:pt modelId="{F3EC49FC-C491-D14F-99EC-76A467AC2772}" type="pres">
      <dgm:prSet presAssocID="{DF939170-0EA2-41E2-ADCA-3844612E84BF}" presName="sibTrans" presStyleCnt="0"/>
      <dgm:spPr/>
    </dgm:pt>
    <dgm:pt modelId="{B6174447-4868-3A46-AE74-1C8D46EDBE93}" type="pres">
      <dgm:prSet presAssocID="{2901314D-7C16-4019-B994-B70D6CA75756}" presName="node" presStyleLbl="node1" presStyleIdx="5" presStyleCnt="45">
        <dgm:presLayoutVars>
          <dgm:bulletEnabled val="1"/>
        </dgm:presLayoutVars>
      </dgm:prSet>
      <dgm:spPr/>
    </dgm:pt>
    <dgm:pt modelId="{B595EE2D-2F0B-2B46-9322-02A87DBA8383}" type="pres">
      <dgm:prSet presAssocID="{56EF8B9D-E994-4EB5-989C-33953B20E041}" presName="sibTrans" presStyleCnt="0"/>
      <dgm:spPr/>
    </dgm:pt>
    <dgm:pt modelId="{E0E5272B-944B-B84F-8DA3-FCA9645A5926}" type="pres">
      <dgm:prSet presAssocID="{30D4828F-0C00-4663-86D4-CE336A9AEFF3}" presName="node" presStyleLbl="node1" presStyleIdx="6" presStyleCnt="45">
        <dgm:presLayoutVars>
          <dgm:bulletEnabled val="1"/>
        </dgm:presLayoutVars>
      </dgm:prSet>
      <dgm:spPr/>
    </dgm:pt>
    <dgm:pt modelId="{AD60D516-75F3-6F41-B6DF-DDA647411B61}" type="pres">
      <dgm:prSet presAssocID="{A6FCAAE4-B6D9-4BE0-9455-C7681C0F2248}" presName="sibTrans" presStyleCnt="0"/>
      <dgm:spPr/>
    </dgm:pt>
    <dgm:pt modelId="{F37A14C1-9CA8-3140-A278-66FE3BC6AAD7}" type="pres">
      <dgm:prSet presAssocID="{22BE0083-18C7-4514-989D-9EB780C54836}" presName="node" presStyleLbl="node1" presStyleIdx="7" presStyleCnt="45">
        <dgm:presLayoutVars>
          <dgm:bulletEnabled val="1"/>
        </dgm:presLayoutVars>
      </dgm:prSet>
      <dgm:spPr/>
    </dgm:pt>
    <dgm:pt modelId="{441E6A1D-E2F5-7B41-A873-B3461DA7D56E}" type="pres">
      <dgm:prSet presAssocID="{F34DBE11-9465-4D96-A582-1A74A658C803}" presName="sibTrans" presStyleCnt="0"/>
      <dgm:spPr/>
    </dgm:pt>
    <dgm:pt modelId="{43F6FA96-8195-9548-B988-C04517A2F60C}" type="pres">
      <dgm:prSet presAssocID="{4520B0E5-1DCA-4087-9988-1BFF893ACBF5}" presName="node" presStyleLbl="node1" presStyleIdx="8" presStyleCnt="45">
        <dgm:presLayoutVars>
          <dgm:bulletEnabled val="1"/>
        </dgm:presLayoutVars>
      </dgm:prSet>
      <dgm:spPr/>
    </dgm:pt>
    <dgm:pt modelId="{0E975C33-F4AC-774E-B8BB-0BAF773E4712}" type="pres">
      <dgm:prSet presAssocID="{773EDB4C-9E80-498F-A3D2-0CC6100B6B48}" presName="sibTrans" presStyleCnt="0"/>
      <dgm:spPr/>
    </dgm:pt>
    <dgm:pt modelId="{25292232-24D7-024E-8C6E-114B043ED67D}" type="pres">
      <dgm:prSet presAssocID="{C41CDC7E-2B33-403C-B3A3-531AD78F96C6}" presName="node" presStyleLbl="node1" presStyleIdx="9" presStyleCnt="45">
        <dgm:presLayoutVars>
          <dgm:bulletEnabled val="1"/>
        </dgm:presLayoutVars>
      </dgm:prSet>
      <dgm:spPr/>
    </dgm:pt>
    <dgm:pt modelId="{662231A6-026C-B54E-9928-784C9B4B32F4}" type="pres">
      <dgm:prSet presAssocID="{2675D5D6-9488-41E7-BCCA-DD46D92E2291}" presName="sibTrans" presStyleCnt="0"/>
      <dgm:spPr/>
    </dgm:pt>
    <dgm:pt modelId="{3A9C40EB-54CC-CF42-A538-26724DCE9D86}" type="pres">
      <dgm:prSet presAssocID="{5D9565AF-B076-4A24-9F5C-4959550D6D0F}" presName="node" presStyleLbl="node1" presStyleIdx="10" presStyleCnt="45">
        <dgm:presLayoutVars>
          <dgm:bulletEnabled val="1"/>
        </dgm:presLayoutVars>
      </dgm:prSet>
      <dgm:spPr/>
    </dgm:pt>
    <dgm:pt modelId="{7004788B-D77D-E34C-8CB6-1DFFD85B5F33}" type="pres">
      <dgm:prSet presAssocID="{7CAE63D6-D0A7-495E-9E08-39687007B325}" presName="sibTrans" presStyleCnt="0"/>
      <dgm:spPr/>
    </dgm:pt>
    <dgm:pt modelId="{7E2E8989-A846-084A-B4DD-FB76596D3195}" type="pres">
      <dgm:prSet presAssocID="{EE6C3FE4-83D6-4AB7-A1AA-DE79F64E3EEF}" presName="node" presStyleLbl="node1" presStyleIdx="11" presStyleCnt="45">
        <dgm:presLayoutVars>
          <dgm:bulletEnabled val="1"/>
        </dgm:presLayoutVars>
      </dgm:prSet>
      <dgm:spPr/>
    </dgm:pt>
    <dgm:pt modelId="{3661675D-ED13-4547-9FE2-53AFAC756026}" type="pres">
      <dgm:prSet presAssocID="{5DC29745-4DEA-4E07-94F7-769DAE8CABDF}" presName="sibTrans" presStyleCnt="0"/>
      <dgm:spPr/>
    </dgm:pt>
    <dgm:pt modelId="{0F468D5C-BFFE-174C-BFF9-059208C38562}" type="pres">
      <dgm:prSet presAssocID="{DF688A36-639E-4DEC-B6F0-3E2ED8A3650B}" presName="node" presStyleLbl="node1" presStyleIdx="12" presStyleCnt="45">
        <dgm:presLayoutVars>
          <dgm:bulletEnabled val="1"/>
        </dgm:presLayoutVars>
      </dgm:prSet>
      <dgm:spPr/>
    </dgm:pt>
    <dgm:pt modelId="{031A4E91-1324-3C43-8CAA-B7A45A2C14C9}" type="pres">
      <dgm:prSet presAssocID="{E8718DE5-3C6F-41BA-B7F7-4128536B1D72}" presName="sibTrans" presStyleCnt="0"/>
      <dgm:spPr/>
    </dgm:pt>
    <dgm:pt modelId="{9B49CD6B-F718-384F-9A6B-839B38C6A088}" type="pres">
      <dgm:prSet presAssocID="{FC4B0A49-6E2B-4363-99F3-23409A3B4AA3}" presName="node" presStyleLbl="node1" presStyleIdx="13" presStyleCnt="45">
        <dgm:presLayoutVars>
          <dgm:bulletEnabled val="1"/>
        </dgm:presLayoutVars>
      </dgm:prSet>
      <dgm:spPr/>
    </dgm:pt>
    <dgm:pt modelId="{75BE724D-A10F-2A46-826D-5CC9812466F7}" type="pres">
      <dgm:prSet presAssocID="{E68C755E-5B3C-4955-8485-55B903295306}" presName="sibTrans" presStyleCnt="0"/>
      <dgm:spPr/>
    </dgm:pt>
    <dgm:pt modelId="{E2EF177C-AEFD-F24A-88C2-D1E592A1A588}" type="pres">
      <dgm:prSet presAssocID="{2852E4A9-9B1A-404C-818A-6D1E632AD169}" presName="node" presStyleLbl="node1" presStyleIdx="14" presStyleCnt="45">
        <dgm:presLayoutVars>
          <dgm:bulletEnabled val="1"/>
        </dgm:presLayoutVars>
      </dgm:prSet>
      <dgm:spPr/>
    </dgm:pt>
    <dgm:pt modelId="{9B7D3E3E-BF9C-D048-8766-927AC7BF9E12}" type="pres">
      <dgm:prSet presAssocID="{070E5592-2824-4E00-9653-3F69845A20AA}" presName="sibTrans" presStyleCnt="0"/>
      <dgm:spPr/>
    </dgm:pt>
    <dgm:pt modelId="{27E023BA-673E-7047-8B46-07BDB2DD3DB9}" type="pres">
      <dgm:prSet presAssocID="{EF622923-D8FF-9F40-A0F1-37B03DE32EB5}" presName="node" presStyleLbl="node1" presStyleIdx="15" presStyleCnt="45">
        <dgm:presLayoutVars>
          <dgm:bulletEnabled val="1"/>
        </dgm:presLayoutVars>
      </dgm:prSet>
      <dgm:spPr/>
    </dgm:pt>
    <dgm:pt modelId="{6630D56E-8529-E949-8650-6ADD73648203}" type="pres">
      <dgm:prSet presAssocID="{10182186-80E7-7449-8244-36EA25E396B7}" presName="sibTrans" presStyleCnt="0"/>
      <dgm:spPr/>
    </dgm:pt>
    <dgm:pt modelId="{8E709446-7A67-CC48-840B-1A24BF64C271}" type="pres">
      <dgm:prSet presAssocID="{8B50E783-2C87-4F87-9D35-94212EE69D85}" presName="node" presStyleLbl="node1" presStyleIdx="16" presStyleCnt="45">
        <dgm:presLayoutVars>
          <dgm:bulletEnabled val="1"/>
        </dgm:presLayoutVars>
      </dgm:prSet>
      <dgm:spPr/>
    </dgm:pt>
    <dgm:pt modelId="{4DDDF4FA-8848-C646-8CFB-E1653621B431}" type="pres">
      <dgm:prSet presAssocID="{8A9B7D5F-DBD0-464F-8E0F-2EBFCCDEA26D}" presName="sibTrans" presStyleCnt="0"/>
      <dgm:spPr/>
    </dgm:pt>
    <dgm:pt modelId="{449BF221-549D-8441-86D8-843F21F46C1F}" type="pres">
      <dgm:prSet presAssocID="{CA72A220-55B2-554B-84A8-05999B9EE4AD}" presName="node" presStyleLbl="node1" presStyleIdx="17" presStyleCnt="45">
        <dgm:presLayoutVars>
          <dgm:bulletEnabled val="1"/>
        </dgm:presLayoutVars>
      </dgm:prSet>
      <dgm:spPr/>
    </dgm:pt>
    <dgm:pt modelId="{68160B67-9D7F-D740-BBC2-FDF697F5009B}" type="pres">
      <dgm:prSet presAssocID="{A6B70AA8-803B-F94C-8C83-4A8B4DD68719}" presName="sibTrans" presStyleCnt="0"/>
      <dgm:spPr/>
    </dgm:pt>
    <dgm:pt modelId="{E723073E-6ACF-874C-A323-B85BECFB60A3}" type="pres">
      <dgm:prSet presAssocID="{D5C11369-2FCE-48C0-A889-6BAFE86FE02D}" presName="node" presStyleLbl="node1" presStyleIdx="18" presStyleCnt="45">
        <dgm:presLayoutVars>
          <dgm:bulletEnabled val="1"/>
        </dgm:presLayoutVars>
      </dgm:prSet>
      <dgm:spPr/>
    </dgm:pt>
    <dgm:pt modelId="{1FA05066-BEDD-174C-9AB8-E28AC0D7F44A}" type="pres">
      <dgm:prSet presAssocID="{14A327E7-2629-4899-8E23-AD79A92C6B22}" presName="sibTrans" presStyleCnt="0"/>
      <dgm:spPr/>
    </dgm:pt>
    <dgm:pt modelId="{E602D684-3F1A-9445-B83C-D000B4917597}" type="pres">
      <dgm:prSet presAssocID="{88B54740-B514-4806-B404-32EA10BBE73D}" presName="node" presStyleLbl="node1" presStyleIdx="19" presStyleCnt="45">
        <dgm:presLayoutVars>
          <dgm:bulletEnabled val="1"/>
        </dgm:presLayoutVars>
      </dgm:prSet>
      <dgm:spPr/>
    </dgm:pt>
    <dgm:pt modelId="{3A792A62-1CFF-544F-8341-2DA811C8EEFB}" type="pres">
      <dgm:prSet presAssocID="{D1B13CC7-AADA-4A6C-846A-9681AF4CFFA9}" presName="sibTrans" presStyleCnt="0"/>
      <dgm:spPr/>
    </dgm:pt>
    <dgm:pt modelId="{CED5CCCE-BAC0-9541-957C-C4E8618ED1B4}" type="pres">
      <dgm:prSet presAssocID="{751F2148-7B10-4610-A535-BB6A8CA627DA}" presName="node" presStyleLbl="node1" presStyleIdx="20" presStyleCnt="45">
        <dgm:presLayoutVars>
          <dgm:bulletEnabled val="1"/>
        </dgm:presLayoutVars>
      </dgm:prSet>
      <dgm:spPr/>
    </dgm:pt>
    <dgm:pt modelId="{22E257F9-7274-EA4E-9B3B-605469D852CF}" type="pres">
      <dgm:prSet presAssocID="{FFC91313-E094-4D04-92FC-3A8CA6ACA479}" presName="sibTrans" presStyleCnt="0"/>
      <dgm:spPr/>
    </dgm:pt>
    <dgm:pt modelId="{0E575DFF-2602-E646-9630-C0F140519C73}" type="pres">
      <dgm:prSet presAssocID="{4810775B-B99F-49C4-A016-01791C074A6A}" presName="node" presStyleLbl="node1" presStyleIdx="21" presStyleCnt="45">
        <dgm:presLayoutVars>
          <dgm:bulletEnabled val="1"/>
        </dgm:presLayoutVars>
      </dgm:prSet>
      <dgm:spPr/>
    </dgm:pt>
    <dgm:pt modelId="{D4417286-4DA0-F046-BE38-B9653465F7A7}" type="pres">
      <dgm:prSet presAssocID="{BE0866D3-38DC-412A-B0D5-6D286B6C0137}" presName="sibTrans" presStyleCnt="0"/>
      <dgm:spPr/>
    </dgm:pt>
    <dgm:pt modelId="{E20AA1E7-8D0A-734E-B55C-E813D6F6A0C7}" type="pres">
      <dgm:prSet presAssocID="{7FF5EFE8-E9AD-4411-B0EC-2FBE21383FE7}" presName="node" presStyleLbl="node1" presStyleIdx="22" presStyleCnt="45">
        <dgm:presLayoutVars>
          <dgm:bulletEnabled val="1"/>
        </dgm:presLayoutVars>
      </dgm:prSet>
      <dgm:spPr/>
    </dgm:pt>
    <dgm:pt modelId="{D464251E-DF99-9345-99D3-5E3402E560E8}" type="pres">
      <dgm:prSet presAssocID="{75C247A3-4E37-4779-B501-76246380AECB}" presName="sibTrans" presStyleCnt="0"/>
      <dgm:spPr/>
    </dgm:pt>
    <dgm:pt modelId="{4EC183F7-4DE5-4745-9E39-5880B8AEA1C1}" type="pres">
      <dgm:prSet presAssocID="{CD2715BD-238D-41D8-B7FC-EE1EBAE91498}" presName="node" presStyleLbl="node1" presStyleIdx="23" presStyleCnt="45">
        <dgm:presLayoutVars>
          <dgm:bulletEnabled val="1"/>
        </dgm:presLayoutVars>
      </dgm:prSet>
      <dgm:spPr/>
    </dgm:pt>
    <dgm:pt modelId="{679C4CFD-6C2F-3449-A98A-B9271EED8A12}" type="pres">
      <dgm:prSet presAssocID="{B0B5AF56-596B-4419-A92F-08C21F92AAB1}" presName="sibTrans" presStyleCnt="0"/>
      <dgm:spPr/>
    </dgm:pt>
    <dgm:pt modelId="{99CF5364-449E-F54E-8254-1C431AA988AE}" type="pres">
      <dgm:prSet presAssocID="{F45119D1-BD46-415B-AED7-535DD70BE9B1}" presName="node" presStyleLbl="node1" presStyleIdx="24" presStyleCnt="45">
        <dgm:presLayoutVars>
          <dgm:bulletEnabled val="1"/>
        </dgm:presLayoutVars>
      </dgm:prSet>
      <dgm:spPr/>
    </dgm:pt>
    <dgm:pt modelId="{F0747088-6CD3-474A-BD06-1F5C82123E41}" type="pres">
      <dgm:prSet presAssocID="{D5F80129-9500-484C-B847-46B308C6D471}" presName="sibTrans" presStyleCnt="0"/>
      <dgm:spPr/>
    </dgm:pt>
    <dgm:pt modelId="{D1A55718-7662-7A46-B5B7-784A3486663F}" type="pres">
      <dgm:prSet presAssocID="{1BF9D681-CFAD-4BCC-BCB0-784ADDE6E052}" presName="node" presStyleLbl="node1" presStyleIdx="25" presStyleCnt="45">
        <dgm:presLayoutVars>
          <dgm:bulletEnabled val="1"/>
        </dgm:presLayoutVars>
      </dgm:prSet>
      <dgm:spPr/>
    </dgm:pt>
    <dgm:pt modelId="{8B6E30C1-D730-9440-952A-F0F04E956B65}" type="pres">
      <dgm:prSet presAssocID="{CDB0AC49-8449-4A96-9F6E-5489A76604B6}" presName="sibTrans" presStyleCnt="0"/>
      <dgm:spPr/>
    </dgm:pt>
    <dgm:pt modelId="{0A5B1A8A-5DC6-5642-81CB-6BA8834C7806}" type="pres">
      <dgm:prSet presAssocID="{2A412060-CC33-1D43-A41A-1190548D65AF}" presName="node" presStyleLbl="node1" presStyleIdx="26" presStyleCnt="45">
        <dgm:presLayoutVars>
          <dgm:bulletEnabled val="1"/>
        </dgm:presLayoutVars>
      </dgm:prSet>
      <dgm:spPr/>
    </dgm:pt>
    <dgm:pt modelId="{D5F8BEAC-CD80-9147-8737-4DD39061DC0A}" type="pres">
      <dgm:prSet presAssocID="{076EE3B6-82AE-B142-9F05-410424035E42}" presName="sibTrans" presStyleCnt="0"/>
      <dgm:spPr/>
    </dgm:pt>
    <dgm:pt modelId="{A5F26720-ED67-2B48-9734-7CEC49B2004B}" type="pres">
      <dgm:prSet presAssocID="{DB8EC8F4-F5A2-204A-871A-9068B0A81624}" presName="node" presStyleLbl="node1" presStyleIdx="27" presStyleCnt="45">
        <dgm:presLayoutVars>
          <dgm:bulletEnabled val="1"/>
        </dgm:presLayoutVars>
      </dgm:prSet>
      <dgm:spPr/>
    </dgm:pt>
    <dgm:pt modelId="{F92D1E17-6D90-0E4F-BFE0-50AEF7E2D3BE}" type="pres">
      <dgm:prSet presAssocID="{A1EB0169-5684-2F44-B58C-EE280E6B456B}" presName="sibTrans" presStyleCnt="0"/>
      <dgm:spPr/>
    </dgm:pt>
    <dgm:pt modelId="{54651187-1368-AF4F-99CB-F38027248B61}" type="pres">
      <dgm:prSet presAssocID="{2C8E7612-BED4-4BBB-9BF0-CC1FE022730D}" presName="node" presStyleLbl="node1" presStyleIdx="28" presStyleCnt="45">
        <dgm:presLayoutVars>
          <dgm:bulletEnabled val="1"/>
        </dgm:presLayoutVars>
      </dgm:prSet>
      <dgm:spPr/>
    </dgm:pt>
    <dgm:pt modelId="{20A6FEC4-7631-324F-8A03-2A96A80D4319}" type="pres">
      <dgm:prSet presAssocID="{4F0DC99D-56CB-4BF2-B60E-FB628E689B6B}" presName="sibTrans" presStyleCnt="0"/>
      <dgm:spPr/>
    </dgm:pt>
    <dgm:pt modelId="{FCF5CDC8-CC77-6C46-A785-2E9A057DB45E}" type="pres">
      <dgm:prSet presAssocID="{A0238226-9981-4359-BEF9-08EEFDD6D9B0}" presName="node" presStyleLbl="node1" presStyleIdx="29" presStyleCnt="45">
        <dgm:presLayoutVars>
          <dgm:bulletEnabled val="1"/>
        </dgm:presLayoutVars>
      </dgm:prSet>
      <dgm:spPr/>
    </dgm:pt>
    <dgm:pt modelId="{5F06C615-BAB3-3A47-8FFD-C13914371E17}" type="pres">
      <dgm:prSet presAssocID="{70397550-E054-4E69-8C41-624B716F5901}" presName="sibTrans" presStyleCnt="0"/>
      <dgm:spPr/>
    </dgm:pt>
    <dgm:pt modelId="{F7A2DD75-B989-7B40-9F17-309053429DAB}" type="pres">
      <dgm:prSet presAssocID="{5AAAF950-1F0E-BE4F-938B-8F5B2EDECEF1}" presName="node" presStyleLbl="node1" presStyleIdx="30" presStyleCnt="45">
        <dgm:presLayoutVars>
          <dgm:bulletEnabled val="1"/>
        </dgm:presLayoutVars>
      </dgm:prSet>
      <dgm:spPr/>
    </dgm:pt>
    <dgm:pt modelId="{5C48F475-60A7-5244-AA8E-EA87C3CE953C}" type="pres">
      <dgm:prSet presAssocID="{80D1379F-5081-5549-885C-B3791D12FADE}" presName="sibTrans" presStyleCnt="0"/>
      <dgm:spPr/>
    </dgm:pt>
    <dgm:pt modelId="{986F749A-8D0F-3C49-AFFB-2088DA830C14}" type="pres">
      <dgm:prSet presAssocID="{E768A592-8804-F348-B80B-03045BB0B9AE}" presName="node" presStyleLbl="node1" presStyleIdx="31" presStyleCnt="45">
        <dgm:presLayoutVars>
          <dgm:bulletEnabled val="1"/>
        </dgm:presLayoutVars>
      </dgm:prSet>
      <dgm:spPr/>
    </dgm:pt>
    <dgm:pt modelId="{75C895DD-9C96-184B-9690-30AF09CAABA7}" type="pres">
      <dgm:prSet presAssocID="{F9C5416B-BE55-B94F-9C0D-54DF0D6CE7BE}" presName="sibTrans" presStyleCnt="0"/>
      <dgm:spPr/>
    </dgm:pt>
    <dgm:pt modelId="{812718E3-27FD-F24E-B584-E1432493B7DF}" type="pres">
      <dgm:prSet presAssocID="{C0766629-EF79-6F4A-A3A3-E387D332A600}" presName="node" presStyleLbl="node1" presStyleIdx="32" presStyleCnt="45">
        <dgm:presLayoutVars>
          <dgm:bulletEnabled val="1"/>
        </dgm:presLayoutVars>
      </dgm:prSet>
      <dgm:spPr/>
    </dgm:pt>
    <dgm:pt modelId="{AF5A5394-BFCA-5F4F-8F80-4598BD872B26}" type="pres">
      <dgm:prSet presAssocID="{33351AE0-3B03-134E-83C2-93D6BE0B7BF5}" presName="sibTrans" presStyleCnt="0"/>
      <dgm:spPr/>
    </dgm:pt>
    <dgm:pt modelId="{DD091DE5-7048-6143-B2F9-908B6112A3E1}" type="pres">
      <dgm:prSet presAssocID="{822FD8DF-1EC6-4F47-8871-95DCB80B7C78}" presName="node" presStyleLbl="node1" presStyleIdx="33" presStyleCnt="45">
        <dgm:presLayoutVars>
          <dgm:bulletEnabled val="1"/>
        </dgm:presLayoutVars>
      </dgm:prSet>
      <dgm:spPr/>
    </dgm:pt>
    <dgm:pt modelId="{51FF0817-3DDB-1B4B-B476-649FB32179C0}" type="pres">
      <dgm:prSet presAssocID="{7906F977-787C-C341-B3E9-E37684BCD7B5}" presName="sibTrans" presStyleCnt="0"/>
      <dgm:spPr/>
    </dgm:pt>
    <dgm:pt modelId="{081990DC-5C12-974B-877F-748FDD875294}" type="pres">
      <dgm:prSet presAssocID="{FF5747C3-FA69-044B-BFB6-EED13E6D5E1B}" presName="node" presStyleLbl="node1" presStyleIdx="34" presStyleCnt="45">
        <dgm:presLayoutVars>
          <dgm:bulletEnabled val="1"/>
        </dgm:presLayoutVars>
      </dgm:prSet>
      <dgm:spPr/>
    </dgm:pt>
    <dgm:pt modelId="{35212A8F-047B-6042-B995-36F0D991521F}" type="pres">
      <dgm:prSet presAssocID="{2336A0F6-2487-5148-9455-D75CFB8DA19D}" presName="sibTrans" presStyleCnt="0"/>
      <dgm:spPr/>
    </dgm:pt>
    <dgm:pt modelId="{054DDEDA-CA32-FA4B-A3D1-E743EC47AD21}" type="pres">
      <dgm:prSet presAssocID="{5A9F3826-4932-40D2-A55B-1C4ED46853B0}" presName="node" presStyleLbl="node1" presStyleIdx="35" presStyleCnt="45">
        <dgm:presLayoutVars>
          <dgm:bulletEnabled val="1"/>
        </dgm:presLayoutVars>
      </dgm:prSet>
      <dgm:spPr/>
    </dgm:pt>
    <dgm:pt modelId="{3F7D4C99-8825-0D49-8B95-E37EC00C33A6}" type="pres">
      <dgm:prSet presAssocID="{EE868E62-88DA-4440-9C39-588C56F1BD70}" presName="sibTrans" presStyleCnt="0"/>
      <dgm:spPr/>
    </dgm:pt>
    <dgm:pt modelId="{5B3851B2-F2B0-4D43-AD1A-CD8E7DEB9F32}" type="pres">
      <dgm:prSet presAssocID="{F86C4C9C-EC2C-2549-B95F-4A9C11D1E2EB}" presName="node" presStyleLbl="node1" presStyleIdx="36" presStyleCnt="45">
        <dgm:presLayoutVars>
          <dgm:bulletEnabled val="1"/>
        </dgm:presLayoutVars>
      </dgm:prSet>
      <dgm:spPr/>
    </dgm:pt>
    <dgm:pt modelId="{D760F027-3E88-AF44-8DE4-53FFF618874A}" type="pres">
      <dgm:prSet presAssocID="{6D39D4C9-8A4E-D348-83E2-FFDAEF305E30}" presName="sibTrans" presStyleCnt="0"/>
      <dgm:spPr/>
    </dgm:pt>
    <dgm:pt modelId="{6FB29C6B-BC98-B94E-A0DD-84FA7A5D977A}" type="pres">
      <dgm:prSet presAssocID="{D3D35C89-E795-6A4E-95A1-C263FDAFB635}" presName="node" presStyleLbl="node1" presStyleIdx="37" presStyleCnt="45">
        <dgm:presLayoutVars>
          <dgm:bulletEnabled val="1"/>
        </dgm:presLayoutVars>
      </dgm:prSet>
      <dgm:spPr/>
    </dgm:pt>
    <dgm:pt modelId="{D7EBC079-E391-CA42-8DA3-B153875250EE}" type="pres">
      <dgm:prSet presAssocID="{DF915A10-3EB9-DB4A-8206-F998D0A0932E}" presName="sibTrans" presStyleCnt="0"/>
      <dgm:spPr/>
    </dgm:pt>
    <dgm:pt modelId="{D30734A3-5FAE-4340-B57D-3F94BB5B9D79}" type="pres">
      <dgm:prSet presAssocID="{2F0401CF-EBB7-469C-A626-16367F52003A}" presName="node" presStyleLbl="node1" presStyleIdx="38" presStyleCnt="45">
        <dgm:presLayoutVars>
          <dgm:bulletEnabled val="1"/>
        </dgm:presLayoutVars>
      </dgm:prSet>
      <dgm:spPr/>
    </dgm:pt>
    <dgm:pt modelId="{1461F06B-21E5-D143-92EA-4D5A55EEC4A6}" type="pres">
      <dgm:prSet presAssocID="{E8DE1842-F11A-4C16-A1B5-BAEAD9E04260}" presName="sibTrans" presStyleCnt="0"/>
      <dgm:spPr/>
    </dgm:pt>
    <dgm:pt modelId="{BE9FAEA7-2262-B341-BB62-F4AB0E17344D}" type="pres">
      <dgm:prSet presAssocID="{5273E8E0-196A-9E42-8D65-555A0FA26E71}" presName="node" presStyleLbl="node1" presStyleIdx="39" presStyleCnt="45">
        <dgm:presLayoutVars>
          <dgm:bulletEnabled val="1"/>
        </dgm:presLayoutVars>
      </dgm:prSet>
      <dgm:spPr/>
    </dgm:pt>
    <dgm:pt modelId="{9F603D97-3B21-C840-9660-C2E7A2B3758F}" type="pres">
      <dgm:prSet presAssocID="{8A8F1CDD-8FDB-C74C-A47A-6BCE44305A8B}" presName="sibTrans" presStyleCnt="0"/>
      <dgm:spPr/>
    </dgm:pt>
    <dgm:pt modelId="{4A86D013-5CBD-6341-9169-3670F6411228}" type="pres">
      <dgm:prSet presAssocID="{06325EE7-8F62-9E41-8C1F-5CAF9A02494A}" presName="node" presStyleLbl="node1" presStyleIdx="40" presStyleCnt="45">
        <dgm:presLayoutVars>
          <dgm:bulletEnabled val="1"/>
        </dgm:presLayoutVars>
      </dgm:prSet>
      <dgm:spPr/>
    </dgm:pt>
    <dgm:pt modelId="{28F9B000-E3BF-CB4B-B733-2A03FE741E99}" type="pres">
      <dgm:prSet presAssocID="{6EFCAB9C-1846-C34C-8656-881872659EBF}" presName="sibTrans" presStyleCnt="0"/>
      <dgm:spPr/>
    </dgm:pt>
    <dgm:pt modelId="{3DB48363-5840-1547-BC8B-BF3E233ABC70}" type="pres">
      <dgm:prSet presAssocID="{DD0DB7FE-56D5-4BB7-996F-99009177EF00}" presName="node" presStyleLbl="node1" presStyleIdx="41" presStyleCnt="45">
        <dgm:presLayoutVars>
          <dgm:bulletEnabled val="1"/>
        </dgm:presLayoutVars>
      </dgm:prSet>
      <dgm:spPr/>
    </dgm:pt>
    <dgm:pt modelId="{49445CAC-0A65-7343-AD21-9A3EFC9DEF9D}" type="pres">
      <dgm:prSet presAssocID="{60D96121-490B-40C6-998D-C151EFC9659C}" presName="sibTrans" presStyleCnt="0"/>
      <dgm:spPr/>
    </dgm:pt>
    <dgm:pt modelId="{68D61571-4A43-B94F-8A00-1910FB19A27D}" type="pres">
      <dgm:prSet presAssocID="{DDCC924E-665A-9541-B438-8B2E274444E0}" presName="node" presStyleLbl="node1" presStyleIdx="42" presStyleCnt="45">
        <dgm:presLayoutVars>
          <dgm:bulletEnabled val="1"/>
        </dgm:presLayoutVars>
      </dgm:prSet>
      <dgm:spPr/>
    </dgm:pt>
    <dgm:pt modelId="{DFF616A4-AFE4-2943-B25C-FE2303874534}" type="pres">
      <dgm:prSet presAssocID="{72F52E7C-7D73-3C4D-A0A9-761DB1DC8460}" presName="sibTrans" presStyleCnt="0"/>
      <dgm:spPr/>
    </dgm:pt>
    <dgm:pt modelId="{7A36F6E0-AB8C-6C4F-8E71-C5E5FDB630AF}" type="pres">
      <dgm:prSet presAssocID="{906D93EB-28CD-414F-B92B-26E875509EB3}" presName="node" presStyleLbl="node1" presStyleIdx="43" presStyleCnt="45">
        <dgm:presLayoutVars>
          <dgm:bulletEnabled val="1"/>
        </dgm:presLayoutVars>
      </dgm:prSet>
      <dgm:spPr/>
    </dgm:pt>
    <dgm:pt modelId="{E5B44A26-C24C-8B43-8408-D5C07D6B03F7}" type="pres">
      <dgm:prSet presAssocID="{1502CA32-86AF-4F71-8588-419E12415B7A}" presName="sibTrans" presStyleCnt="0"/>
      <dgm:spPr/>
    </dgm:pt>
    <dgm:pt modelId="{11811047-7923-A146-A46D-D58B8FEDB7A0}" type="pres">
      <dgm:prSet presAssocID="{90AC6C81-C780-E547-BF33-691CCC9926A7}" presName="node" presStyleLbl="node1" presStyleIdx="44" presStyleCnt="45">
        <dgm:presLayoutVars>
          <dgm:bulletEnabled val="1"/>
        </dgm:presLayoutVars>
      </dgm:prSet>
      <dgm:spPr/>
    </dgm:pt>
  </dgm:ptLst>
  <dgm:cxnLst>
    <dgm:cxn modelId="{4D290F06-512F-4961-8DB8-FF1F9A525A27}" srcId="{F58BF705-B588-424F-951F-9153DD3D5AEF}" destId="{5A9F3826-4932-40D2-A55B-1C4ED46853B0}" srcOrd="35" destOrd="0" parTransId="{78FF63E3-71AF-4801-9F12-75B92E24B149}" sibTransId="{EE868E62-88DA-4440-9C39-588C56F1BD70}"/>
    <dgm:cxn modelId="{F3D7920E-48DF-E74F-A295-F9EE87B44C7F}" srcId="{F58BF705-B588-424F-951F-9153DD3D5AEF}" destId="{E768A592-8804-F348-B80B-03045BB0B9AE}" srcOrd="31" destOrd="0" parTransId="{8BAF0B92-5422-6749-A1AD-CDB775028715}" sibTransId="{F9C5416B-BE55-B94F-9C0D-54DF0D6CE7BE}"/>
    <dgm:cxn modelId="{FB3BE20F-B14D-DD4E-96BB-E58A72E38350}" type="presOf" srcId="{88B54740-B514-4806-B404-32EA10BBE73D}" destId="{E602D684-3F1A-9445-B83C-D000B4917597}" srcOrd="0" destOrd="0" presId="urn:microsoft.com/office/officeart/2005/8/layout/default"/>
    <dgm:cxn modelId="{78041512-03C4-496B-8EC3-125FAB01AEBB}" srcId="{F58BF705-B588-424F-951F-9153DD3D5AEF}" destId="{EE6C3FE4-83D6-4AB7-A1AA-DE79F64E3EEF}" srcOrd="11" destOrd="0" parTransId="{A5932630-0B24-4F62-A5F9-2BEE4E5A4351}" sibTransId="{5DC29745-4DEA-4E07-94F7-769DAE8CABDF}"/>
    <dgm:cxn modelId="{4F559F12-56E0-4340-8C0E-0638DBD041B3}" type="presOf" srcId="{751F2148-7B10-4610-A535-BB6A8CA627DA}" destId="{CED5CCCE-BAC0-9541-957C-C4E8618ED1B4}" srcOrd="0" destOrd="0" presId="urn:microsoft.com/office/officeart/2005/8/layout/default"/>
    <dgm:cxn modelId="{C0394B13-04C5-E34D-B3C9-3F944610E57B}" type="presOf" srcId="{FF5747C3-FA69-044B-BFB6-EED13E6D5E1B}" destId="{081990DC-5C12-974B-877F-748FDD875294}" srcOrd="0" destOrd="0" presId="urn:microsoft.com/office/officeart/2005/8/layout/default"/>
    <dgm:cxn modelId="{CADAFF13-E5D0-46D8-A459-BBCD6D5329C0}" srcId="{F58BF705-B588-424F-951F-9153DD3D5AEF}" destId="{F45119D1-BD46-415B-AED7-535DD70BE9B1}" srcOrd="24" destOrd="0" parTransId="{3D7B282B-E429-4ADE-B0A1-F2526FE327F7}" sibTransId="{D5F80129-9500-484C-B847-46B308C6D471}"/>
    <dgm:cxn modelId="{E2057114-03B0-694E-AA54-2A886DE51B42}" type="presOf" srcId="{2A412060-CC33-1D43-A41A-1190548D65AF}" destId="{0A5B1A8A-5DC6-5642-81CB-6BA8834C7806}" srcOrd="0" destOrd="0" presId="urn:microsoft.com/office/officeart/2005/8/layout/default"/>
    <dgm:cxn modelId="{0E80CA14-FC37-3B42-9207-479D6DD51967}" type="presOf" srcId="{DB8EC8F4-F5A2-204A-871A-9068B0A81624}" destId="{A5F26720-ED67-2B48-9734-7CEC49B2004B}" srcOrd="0" destOrd="0" presId="urn:microsoft.com/office/officeart/2005/8/layout/default"/>
    <dgm:cxn modelId="{C0E03215-E1BE-1848-B154-D8B345AD6F4A}" srcId="{F58BF705-B588-424F-951F-9153DD3D5AEF}" destId="{CA72A220-55B2-554B-84A8-05999B9EE4AD}" srcOrd="17" destOrd="0" parTransId="{787C2259-F049-F34D-B79B-10024125663D}" sibTransId="{A6B70AA8-803B-F94C-8C83-4A8B4DD68719}"/>
    <dgm:cxn modelId="{DAEEBE18-B13B-A546-85E2-50E2533751DC}" type="presOf" srcId="{EF622923-D8FF-9F40-A0F1-37B03DE32EB5}" destId="{27E023BA-673E-7047-8B46-07BDB2DD3DB9}" srcOrd="0" destOrd="0" presId="urn:microsoft.com/office/officeart/2005/8/layout/default"/>
    <dgm:cxn modelId="{144A9C1A-A99F-F746-AE5D-3578A19DF20B}" type="presOf" srcId="{BC5091C9-D72E-4F46-B9AF-022324CF271E}" destId="{D7F8E1E4-DD18-BD44-936F-5AC067AC54B8}" srcOrd="0" destOrd="0" presId="urn:microsoft.com/office/officeart/2005/8/layout/default"/>
    <dgm:cxn modelId="{77D3AA1B-9753-4C43-9618-7B4A9D859781}" srcId="{F58BF705-B588-424F-951F-9153DD3D5AEF}" destId="{4810775B-B99F-49C4-A016-01791C074A6A}" srcOrd="21" destOrd="0" parTransId="{28F093D8-1837-4DE2-BA4F-7E4CF2EC7142}" sibTransId="{BE0866D3-38DC-412A-B0D5-6D286B6C0137}"/>
    <dgm:cxn modelId="{AB722B1C-8987-014D-9DA5-98A59FA7135D}" type="presOf" srcId="{4810775B-B99F-49C4-A016-01791C074A6A}" destId="{0E575DFF-2602-E646-9630-C0F140519C73}" srcOrd="0" destOrd="0" presId="urn:microsoft.com/office/officeart/2005/8/layout/default"/>
    <dgm:cxn modelId="{F5E3DB20-D80C-E946-A9FA-42A7F8E8D59D}" type="presOf" srcId="{DD0DB7FE-56D5-4BB7-996F-99009177EF00}" destId="{3DB48363-5840-1547-BC8B-BF3E233ABC70}" srcOrd="0" destOrd="0" presId="urn:microsoft.com/office/officeart/2005/8/layout/default"/>
    <dgm:cxn modelId="{BECA0722-337A-D844-9EE0-0D073B1442B4}" type="presOf" srcId="{DF029F3D-C7BE-4DA9-95A4-96B8FF442465}" destId="{88E5421B-D551-BF4A-A3A5-C75B869C8921}" srcOrd="0" destOrd="0" presId="urn:microsoft.com/office/officeart/2005/8/layout/default"/>
    <dgm:cxn modelId="{2FC5AE26-DC09-304F-9482-98A20369DF48}" srcId="{F58BF705-B588-424F-951F-9153DD3D5AEF}" destId="{C0766629-EF79-6F4A-A3A3-E387D332A600}" srcOrd="32" destOrd="0" parTransId="{B218D941-B3AF-6C4E-B608-FE6039AB8FCD}" sibTransId="{33351AE0-3B03-134E-83C2-93D6BE0B7BF5}"/>
    <dgm:cxn modelId="{F700A62C-80BD-6C4F-A817-000026521E14}" type="presOf" srcId="{22BE0083-18C7-4514-989D-9EB780C54836}" destId="{F37A14C1-9CA8-3140-A278-66FE3BC6AAD7}" srcOrd="0" destOrd="0" presId="urn:microsoft.com/office/officeart/2005/8/layout/default"/>
    <dgm:cxn modelId="{6C6E7B2E-FA5B-4120-9DA9-989449C9C4AA}" srcId="{F58BF705-B588-424F-951F-9153DD3D5AEF}" destId="{2F0401CF-EBB7-469C-A626-16367F52003A}" srcOrd="38" destOrd="0" parTransId="{81CFAC90-D36D-48A0-B6FF-2A865B3F7CE7}" sibTransId="{E8DE1842-F11A-4C16-A1B5-BAEAD9E04260}"/>
    <dgm:cxn modelId="{EEE2802E-B30A-8645-A58D-CF63C6721860}" type="presOf" srcId="{F58BF705-B588-424F-951F-9153DD3D5AEF}" destId="{19C1B6DA-2273-084A-94D7-65C77EC8978B}" srcOrd="0" destOrd="0" presId="urn:microsoft.com/office/officeart/2005/8/layout/default"/>
    <dgm:cxn modelId="{A8646832-FBEB-4489-AF61-7E6FFAED000D}" srcId="{F58BF705-B588-424F-951F-9153DD3D5AEF}" destId="{2901314D-7C16-4019-B994-B70D6CA75756}" srcOrd="5" destOrd="0" parTransId="{6C2B4731-1560-45BC-82FD-D5C7CBF94C30}" sibTransId="{56EF8B9D-E994-4EB5-989C-33953B20E041}"/>
    <dgm:cxn modelId="{FE3A8132-695E-418D-9AFF-7862DF6CF37E}" srcId="{F58BF705-B588-424F-951F-9153DD3D5AEF}" destId="{30D4828F-0C00-4663-86D4-CE336A9AEFF3}" srcOrd="6" destOrd="0" parTransId="{665A6FB6-58C7-41D2-84DB-D175FC8F5091}" sibTransId="{A6FCAAE4-B6D9-4BE0-9455-C7681C0F2248}"/>
    <dgm:cxn modelId="{06319D33-059A-2C40-AA5F-EF0F6052125F}" type="presOf" srcId="{F86C4C9C-EC2C-2549-B95F-4A9C11D1E2EB}" destId="{5B3851B2-F2B0-4D43-AD1A-CD8E7DEB9F32}" srcOrd="0" destOrd="0" presId="urn:microsoft.com/office/officeart/2005/8/layout/default"/>
    <dgm:cxn modelId="{338CCF33-5FF4-1B47-9D60-5306A8863293}" type="presOf" srcId="{CA72A220-55B2-554B-84A8-05999B9EE4AD}" destId="{449BF221-549D-8441-86D8-843F21F46C1F}" srcOrd="0" destOrd="0" presId="urn:microsoft.com/office/officeart/2005/8/layout/default"/>
    <dgm:cxn modelId="{1119D834-7D54-7C43-AAE8-DF790E87F39F}" type="presOf" srcId="{2C8E7612-BED4-4BBB-9BF0-CC1FE022730D}" destId="{54651187-1368-AF4F-99CB-F38027248B61}" srcOrd="0" destOrd="0" presId="urn:microsoft.com/office/officeart/2005/8/layout/default"/>
    <dgm:cxn modelId="{247E0D35-6D02-4CD2-AB8C-D12D7CD4E8D3}" srcId="{F58BF705-B588-424F-951F-9153DD3D5AEF}" destId="{DF688A36-639E-4DEC-B6F0-3E2ED8A3650B}" srcOrd="12" destOrd="0" parTransId="{93F5649C-4BE8-462F-9142-CA3FD0552B87}" sibTransId="{E8718DE5-3C6F-41BA-B7F7-4128536B1D72}"/>
    <dgm:cxn modelId="{DC188338-A991-41FC-95A0-C3CE2D89382F}" srcId="{F58BF705-B588-424F-951F-9153DD3D5AEF}" destId="{5972DA54-D89B-4E04-B7E6-BB39318002CA}" srcOrd="1" destOrd="0" parTransId="{59364FD8-5201-41FF-9507-A413C458AF22}" sibTransId="{865C51B5-1022-441A-BA21-FF6507D191D7}"/>
    <dgm:cxn modelId="{41E7C540-A928-2348-BE19-9BDC3239F3A4}" srcId="{F58BF705-B588-424F-951F-9153DD3D5AEF}" destId="{2A412060-CC33-1D43-A41A-1190548D65AF}" srcOrd="26" destOrd="0" parTransId="{EB836A5E-7D76-DC4A-B18A-1E1236B37344}" sibTransId="{076EE3B6-82AE-B142-9F05-410424035E42}"/>
    <dgm:cxn modelId="{51D79D43-E75C-C942-B0F5-1EF433C46AE6}" srcId="{F58BF705-B588-424F-951F-9153DD3D5AEF}" destId="{DDCC924E-665A-9541-B438-8B2E274444E0}" srcOrd="42" destOrd="0" parTransId="{2E0D8139-35EC-3F48-9B37-7CA26B0A44A8}" sibTransId="{72F52E7C-7D73-3C4D-A0A9-761DB1DC8460}"/>
    <dgm:cxn modelId="{E5903049-30B4-44B9-A784-276F32217BD2}" srcId="{F58BF705-B588-424F-951F-9153DD3D5AEF}" destId="{D5C11369-2FCE-48C0-A889-6BAFE86FE02D}" srcOrd="18" destOrd="0" parTransId="{68B64E78-5229-4A55-9337-8D7E2BE4CD76}" sibTransId="{14A327E7-2629-4899-8E23-AD79A92C6B22}"/>
    <dgm:cxn modelId="{3E95A14E-F485-4408-9833-808B68FE0EC5}" srcId="{F58BF705-B588-424F-951F-9153DD3D5AEF}" destId="{5D9565AF-B076-4A24-9F5C-4959550D6D0F}" srcOrd="10" destOrd="0" parTransId="{C61777A1-D841-498D-955C-58FA65F8C477}" sibTransId="{7CAE63D6-D0A7-495E-9E08-39687007B325}"/>
    <dgm:cxn modelId="{05360F50-0742-4672-80ED-A2DAFBB2D23A}" srcId="{F58BF705-B588-424F-951F-9153DD3D5AEF}" destId="{751F2148-7B10-4610-A535-BB6A8CA627DA}" srcOrd="20" destOrd="0" parTransId="{F165EF04-447E-468A-8E9A-40CD5F303F5E}" sibTransId="{FFC91313-E094-4D04-92FC-3A8CA6ACA479}"/>
    <dgm:cxn modelId="{220B8252-3511-434B-B321-8A91C9E467DB}" type="presOf" srcId="{FC4B0A49-6E2B-4363-99F3-23409A3B4AA3}" destId="{9B49CD6B-F718-384F-9A6B-839B38C6A088}" srcOrd="0" destOrd="0" presId="urn:microsoft.com/office/officeart/2005/8/layout/default"/>
    <dgm:cxn modelId="{AEED6A57-B465-3F4F-8CC2-9583E1C345DF}" type="presOf" srcId="{C41CDC7E-2B33-403C-B3A3-531AD78F96C6}" destId="{25292232-24D7-024E-8C6E-114B043ED67D}" srcOrd="0" destOrd="0" presId="urn:microsoft.com/office/officeart/2005/8/layout/default"/>
    <dgm:cxn modelId="{353A5D5D-73D0-4B96-B076-7DE4BFB17CA7}" srcId="{F58BF705-B588-424F-951F-9153DD3D5AEF}" destId="{906D93EB-28CD-414F-B92B-26E875509EB3}" srcOrd="43" destOrd="0" parTransId="{FBF540A3-E92A-4DCC-B3B2-18849A3E2F8C}" sibTransId="{1502CA32-86AF-4F71-8588-419E12415B7A}"/>
    <dgm:cxn modelId="{74FD705E-B587-6948-9052-D62F89DD978D}" srcId="{F58BF705-B588-424F-951F-9153DD3D5AEF}" destId="{FF5747C3-FA69-044B-BFB6-EED13E6D5E1B}" srcOrd="34" destOrd="0" parTransId="{52D6E5FE-0B94-B244-B813-A5EB72D2183C}" sibTransId="{2336A0F6-2487-5148-9455-D75CFB8DA19D}"/>
    <dgm:cxn modelId="{115B535F-307B-D743-9FEC-A0F358F2630F}" type="presOf" srcId="{5A9F3826-4932-40D2-A55B-1C4ED46853B0}" destId="{054DDEDA-CA32-FA4B-A3D1-E743EC47AD21}" srcOrd="0" destOrd="0" presId="urn:microsoft.com/office/officeart/2005/8/layout/default"/>
    <dgm:cxn modelId="{C4CC1360-0FE4-4597-BA3C-76A8DFC52B91}" srcId="{F58BF705-B588-424F-951F-9153DD3D5AEF}" destId="{22BE0083-18C7-4514-989D-9EB780C54836}" srcOrd="7" destOrd="0" parTransId="{2210EC59-6E22-40DC-970B-2FCE585C0037}" sibTransId="{F34DBE11-9465-4D96-A582-1A74A658C803}"/>
    <dgm:cxn modelId="{4BAC1D61-487F-874F-B86A-E4925B1A1B4E}" srcId="{F58BF705-B588-424F-951F-9153DD3D5AEF}" destId="{F86C4C9C-EC2C-2549-B95F-4A9C11D1E2EB}" srcOrd="36" destOrd="0" parTransId="{4893D6AA-438B-214F-B6A9-80D87F1D13CF}" sibTransId="{6D39D4C9-8A4E-D348-83E2-FFDAEF305E30}"/>
    <dgm:cxn modelId="{70242163-C011-8F4A-8C05-F65C6E44EDA1}" srcId="{F58BF705-B588-424F-951F-9153DD3D5AEF}" destId="{90AC6C81-C780-E547-BF33-691CCC9926A7}" srcOrd="44" destOrd="0" parTransId="{2D64215D-F6D3-D945-A7F6-E16E57EF3059}" sibTransId="{48367795-393E-2648-8A70-4675141E0035}"/>
    <dgm:cxn modelId="{51D56F65-542D-4151-9604-42BDA7AFA5C6}" srcId="{F58BF705-B588-424F-951F-9153DD3D5AEF}" destId="{8B50E783-2C87-4F87-9D35-94212EE69D85}" srcOrd="16" destOrd="0" parTransId="{14AB5395-BE2A-47C9-A0F7-E2613924B04F}" sibTransId="{8A9B7D5F-DBD0-464F-8E0F-2EBFCCDEA26D}"/>
    <dgm:cxn modelId="{614BA365-175E-2749-AB8D-2BDDACD52000}" type="presOf" srcId="{4520B0E5-1DCA-4087-9988-1BFF893ACBF5}" destId="{43F6FA96-8195-9548-B988-C04517A2F60C}" srcOrd="0" destOrd="0" presId="urn:microsoft.com/office/officeart/2005/8/layout/default"/>
    <dgm:cxn modelId="{D835E467-D929-4045-90BD-1A3FB42AF0CA}" srcId="{F58BF705-B588-424F-951F-9153DD3D5AEF}" destId="{BC5091C9-D72E-4F46-B9AF-022324CF271E}" srcOrd="3" destOrd="0" parTransId="{F23C584A-F8A3-4E6C-889C-D4DF3D9B07E3}" sibTransId="{AE4BEB9D-E04A-4CB1-AB76-682CE1A5F094}"/>
    <dgm:cxn modelId="{EDFEC76F-30FB-434E-B687-B963110E903A}" type="presOf" srcId="{EE6C3FE4-83D6-4AB7-A1AA-DE79F64E3EEF}" destId="{7E2E8989-A846-084A-B4DD-FB76596D3195}" srcOrd="0" destOrd="0" presId="urn:microsoft.com/office/officeart/2005/8/layout/default"/>
    <dgm:cxn modelId="{26C14E70-82DF-B648-A1F6-54AD127CCE25}" type="presOf" srcId="{06325EE7-8F62-9E41-8C1F-5CAF9A02494A}" destId="{4A86D013-5CBD-6341-9169-3670F6411228}" srcOrd="0" destOrd="0" presId="urn:microsoft.com/office/officeart/2005/8/layout/default"/>
    <dgm:cxn modelId="{7C572C72-874C-BC40-940C-C69FAB77AF55}" type="presOf" srcId="{D463DA07-5B2E-46BA-8D27-3C01AD9E62E6}" destId="{DDE1B06D-1B7E-E440-A8D5-B5CF897C7B61}" srcOrd="0" destOrd="0" presId="urn:microsoft.com/office/officeart/2005/8/layout/default"/>
    <dgm:cxn modelId="{4F9BD672-FA0B-3A41-9D34-90F15C6AAD0A}" type="presOf" srcId="{DF688A36-639E-4DEC-B6F0-3E2ED8A3650B}" destId="{0F468D5C-BFFE-174C-BFF9-059208C38562}" srcOrd="0" destOrd="0" presId="urn:microsoft.com/office/officeart/2005/8/layout/default"/>
    <dgm:cxn modelId="{8C5F0373-A816-FC4F-9EE2-82597EA2FA1A}" type="presOf" srcId="{C0766629-EF79-6F4A-A3A3-E387D332A600}" destId="{812718E3-27FD-F24E-B584-E1432493B7DF}" srcOrd="0" destOrd="0" presId="urn:microsoft.com/office/officeart/2005/8/layout/default"/>
    <dgm:cxn modelId="{CFD52377-FB0D-0E4A-BE5D-2D7863882843}" type="presOf" srcId="{2901314D-7C16-4019-B994-B70D6CA75756}" destId="{B6174447-4868-3A46-AE74-1C8D46EDBE93}" srcOrd="0" destOrd="0" presId="urn:microsoft.com/office/officeart/2005/8/layout/default"/>
    <dgm:cxn modelId="{112A3579-25DC-3F4B-9222-67ACD6A730D6}" type="presOf" srcId="{DDCC924E-665A-9541-B438-8B2E274444E0}" destId="{68D61571-4A43-B94F-8A00-1910FB19A27D}" srcOrd="0" destOrd="0" presId="urn:microsoft.com/office/officeart/2005/8/layout/default"/>
    <dgm:cxn modelId="{ED2BD27E-8538-4BB6-853A-64770648838A}" srcId="{F58BF705-B588-424F-951F-9153DD3D5AEF}" destId="{D463DA07-5B2E-46BA-8D27-3C01AD9E62E6}" srcOrd="0" destOrd="0" parTransId="{23716406-BF5F-4C29-A0E2-849A4AA9E12A}" sibTransId="{92C5722F-5C39-4758-96BA-A3B2DAA0B3F7}"/>
    <dgm:cxn modelId="{3A70968C-A2FF-4826-B3A3-3426F9847F3B}" srcId="{F58BF705-B588-424F-951F-9153DD3D5AEF}" destId="{FC4B0A49-6E2B-4363-99F3-23409A3B4AA3}" srcOrd="13" destOrd="0" parTransId="{E0A0FADC-41A4-4445-A94D-EE1FC296FE85}" sibTransId="{E68C755E-5B3C-4955-8485-55B903295306}"/>
    <dgm:cxn modelId="{D6645092-016A-1A47-9D85-D919EE7F7414}" type="presOf" srcId="{45B477ED-FF80-4BAC-9EE9-ED4C91CE65B6}" destId="{DABD195A-448D-234C-B9C8-032F6558A04E}" srcOrd="0" destOrd="0" presId="urn:microsoft.com/office/officeart/2005/8/layout/default"/>
    <dgm:cxn modelId="{56F04594-591D-0548-9D64-35D78E897689}" type="presOf" srcId="{D3D35C89-E795-6A4E-95A1-C263FDAFB635}" destId="{6FB29C6B-BC98-B94E-A0DD-84FA7A5D977A}" srcOrd="0" destOrd="0" presId="urn:microsoft.com/office/officeart/2005/8/layout/default"/>
    <dgm:cxn modelId="{94971095-0FA1-6941-874A-CBDA4E1882BB}" srcId="{F58BF705-B588-424F-951F-9153DD3D5AEF}" destId="{822FD8DF-1EC6-4F47-8871-95DCB80B7C78}" srcOrd="33" destOrd="0" parTransId="{36088289-6D24-F443-AE40-15EA2B69F13A}" sibTransId="{7906F977-787C-C341-B3E9-E37684BCD7B5}"/>
    <dgm:cxn modelId="{1A2F2396-97D8-46EA-8099-41B2053BE256}" srcId="{F58BF705-B588-424F-951F-9153DD3D5AEF}" destId="{2C8E7612-BED4-4BBB-9BF0-CC1FE022730D}" srcOrd="28" destOrd="0" parTransId="{061BE937-74D7-47EE-AF16-19441DD0AFAE}" sibTransId="{4F0DC99D-56CB-4BF2-B60E-FB628E689B6B}"/>
    <dgm:cxn modelId="{23DC3E99-BE7F-3641-8D50-0E0EA40DDC47}" srcId="{F58BF705-B588-424F-951F-9153DD3D5AEF}" destId="{EF622923-D8FF-9F40-A0F1-37B03DE32EB5}" srcOrd="15" destOrd="0" parTransId="{BC77BA09-2081-4B43-BA3D-36CF8CCBFFFE}" sibTransId="{10182186-80E7-7449-8244-36EA25E396B7}"/>
    <dgm:cxn modelId="{246CFB9C-D241-134D-9788-91737048A4F3}" type="presOf" srcId="{90AC6C81-C780-E547-BF33-691CCC9926A7}" destId="{11811047-7923-A146-A46D-D58B8FEDB7A0}" srcOrd="0" destOrd="0" presId="urn:microsoft.com/office/officeart/2005/8/layout/default"/>
    <dgm:cxn modelId="{FB4F739F-DFA1-4E36-88A3-4B039EEB65C3}" srcId="{F58BF705-B588-424F-951F-9153DD3D5AEF}" destId="{2852E4A9-9B1A-404C-818A-6D1E632AD169}" srcOrd="14" destOrd="0" parTransId="{19785156-EA38-4AB6-8399-D315864F7B4F}" sibTransId="{070E5592-2824-4E00-9653-3F69845A20AA}"/>
    <dgm:cxn modelId="{04645CA0-0E2F-584D-8DE3-6363B98A1B3D}" type="presOf" srcId="{CD2715BD-238D-41D8-B7FC-EE1EBAE91498}" destId="{4EC183F7-4DE5-4745-9E39-5880B8AEA1C1}" srcOrd="0" destOrd="0" presId="urn:microsoft.com/office/officeart/2005/8/layout/default"/>
    <dgm:cxn modelId="{C879C1A0-1992-5E4D-9E63-0B65F65D313F}" type="presOf" srcId="{7FF5EFE8-E9AD-4411-B0EC-2FBE21383FE7}" destId="{E20AA1E7-8D0A-734E-B55C-E813D6F6A0C7}" srcOrd="0" destOrd="0" presId="urn:microsoft.com/office/officeart/2005/8/layout/default"/>
    <dgm:cxn modelId="{60878FA2-0DB2-432E-BAFB-4E2E9562EF9E}" srcId="{F58BF705-B588-424F-951F-9153DD3D5AEF}" destId="{A0238226-9981-4359-BEF9-08EEFDD6D9B0}" srcOrd="29" destOrd="0" parTransId="{745F7308-BE77-421B-B188-F5FD592804E5}" sibTransId="{70397550-E054-4E69-8C41-624B716F5901}"/>
    <dgm:cxn modelId="{E2B0D8A3-B515-D24E-94CE-A59559098DD6}" srcId="{F58BF705-B588-424F-951F-9153DD3D5AEF}" destId="{DB8EC8F4-F5A2-204A-871A-9068B0A81624}" srcOrd="27" destOrd="0" parTransId="{9DE3EE46-9E39-C44A-A177-FCCAFDBBCB85}" sibTransId="{A1EB0169-5684-2F44-B58C-EE280E6B456B}"/>
    <dgm:cxn modelId="{48F289A4-C525-5740-ADD4-BF3D9A09850C}" srcId="{F58BF705-B588-424F-951F-9153DD3D5AEF}" destId="{5273E8E0-196A-9E42-8D65-555A0FA26E71}" srcOrd="39" destOrd="0" parTransId="{1BD76B98-CAF6-6548-9512-F4B898850164}" sibTransId="{8A8F1CDD-8FDB-C74C-A47A-6BCE44305A8B}"/>
    <dgm:cxn modelId="{6BD57DAA-69F3-3948-BF08-CAE34DCD7F37}" type="presOf" srcId="{822FD8DF-1EC6-4F47-8871-95DCB80B7C78}" destId="{DD091DE5-7048-6143-B2F9-908B6112A3E1}" srcOrd="0" destOrd="0" presId="urn:microsoft.com/office/officeart/2005/8/layout/default"/>
    <dgm:cxn modelId="{05D90DAD-B5ED-4A1E-8D00-0FFF58729BE8}" srcId="{F58BF705-B588-424F-951F-9153DD3D5AEF}" destId="{CD2715BD-238D-41D8-B7FC-EE1EBAE91498}" srcOrd="23" destOrd="0" parTransId="{0B1D1CC3-6011-4F10-9ECC-39FB90F7F409}" sibTransId="{B0B5AF56-596B-4419-A92F-08C21F92AAB1}"/>
    <dgm:cxn modelId="{E279B3B0-08AC-6144-B863-ABE918F5D09E}" type="presOf" srcId="{2F0401CF-EBB7-469C-A626-16367F52003A}" destId="{D30734A3-5FAE-4340-B57D-3F94BB5B9D79}" srcOrd="0" destOrd="0" presId="urn:microsoft.com/office/officeart/2005/8/layout/default"/>
    <dgm:cxn modelId="{E05BE6B3-B153-4EA6-9FF6-0C761FD1AF59}" srcId="{F58BF705-B588-424F-951F-9153DD3D5AEF}" destId="{4520B0E5-1DCA-4087-9988-1BFF893ACBF5}" srcOrd="8" destOrd="0" parTransId="{3E8D6623-7524-44A6-ABFF-BF6F8D20B152}" sibTransId="{773EDB4C-9E80-498F-A3D2-0CC6100B6B48}"/>
    <dgm:cxn modelId="{2291F2B9-1E25-8F43-AAE6-4F36390F5521}" type="presOf" srcId="{2852E4A9-9B1A-404C-818A-6D1E632AD169}" destId="{E2EF177C-AEFD-F24A-88C2-D1E592A1A588}" srcOrd="0" destOrd="0" presId="urn:microsoft.com/office/officeart/2005/8/layout/default"/>
    <dgm:cxn modelId="{BB73D1BF-8EE3-0645-82B1-9E03AAF652B3}" type="presOf" srcId="{5972DA54-D89B-4E04-B7E6-BB39318002CA}" destId="{03AB498B-9554-604F-BB77-35C2ABCE7766}" srcOrd="0" destOrd="0" presId="urn:microsoft.com/office/officeart/2005/8/layout/default"/>
    <dgm:cxn modelId="{1E68B9C0-85FE-4FB9-B335-319CA80D7A98}" srcId="{F58BF705-B588-424F-951F-9153DD3D5AEF}" destId="{C41CDC7E-2B33-403C-B3A3-531AD78F96C6}" srcOrd="9" destOrd="0" parTransId="{A7442B9F-EFCA-4030-BC11-14DA7406D2CB}" sibTransId="{2675D5D6-9488-41E7-BCCA-DD46D92E2291}"/>
    <dgm:cxn modelId="{3F7591C2-8024-4425-9AB2-F16FEABBE167}" srcId="{F58BF705-B588-424F-951F-9153DD3D5AEF}" destId="{88B54740-B514-4806-B404-32EA10BBE73D}" srcOrd="19" destOrd="0" parTransId="{4EECEC6C-E2D6-4F08-9703-8B3C1200BD33}" sibTransId="{D1B13CC7-AADA-4A6C-846A-9681AF4CFFA9}"/>
    <dgm:cxn modelId="{B8F4EACB-E559-45C4-B695-6465358D2FCC}" srcId="{F58BF705-B588-424F-951F-9153DD3D5AEF}" destId="{DD0DB7FE-56D5-4BB7-996F-99009177EF00}" srcOrd="41" destOrd="0" parTransId="{CB109048-6F3C-4864-83B2-E6ED76C6CD47}" sibTransId="{60D96121-490B-40C6-998D-C151EFC9659C}"/>
    <dgm:cxn modelId="{D9BA4ACD-7DDF-D244-86D1-980662584C7C}" type="presOf" srcId="{F45119D1-BD46-415B-AED7-535DD70BE9B1}" destId="{99CF5364-449E-F54E-8254-1C431AA988AE}" srcOrd="0" destOrd="0" presId="urn:microsoft.com/office/officeart/2005/8/layout/default"/>
    <dgm:cxn modelId="{03AF6FCD-B7B4-4F8F-8B2B-39D23F3447AC}" srcId="{F58BF705-B588-424F-951F-9153DD3D5AEF}" destId="{1BF9D681-CFAD-4BCC-BCB0-784ADDE6E052}" srcOrd="25" destOrd="0" parTransId="{D7C4C06D-C274-4F08-952D-3340C439DF0B}" sibTransId="{CDB0AC49-8449-4A96-9F6E-5489A76604B6}"/>
    <dgm:cxn modelId="{97E296D1-6E44-744D-9C69-9602899AB5DC}" type="presOf" srcId="{5AAAF950-1F0E-BE4F-938B-8F5B2EDECEF1}" destId="{F7A2DD75-B989-7B40-9F17-309053429DAB}" srcOrd="0" destOrd="0" presId="urn:microsoft.com/office/officeart/2005/8/layout/default"/>
    <dgm:cxn modelId="{177DFBD4-1A21-A545-8332-7CC097E59572}" srcId="{F58BF705-B588-424F-951F-9153DD3D5AEF}" destId="{06325EE7-8F62-9E41-8C1F-5CAF9A02494A}" srcOrd="40" destOrd="0" parTransId="{229ED11F-BD40-5246-803F-1736F03951CE}" sibTransId="{6EFCAB9C-1846-C34C-8656-881872659EBF}"/>
    <dgm:cxn modelId="{AC1EB1DA-99F6-D44A-84E8-1E0A6CE2A60C}" type="presOf" srcId="{D5C11369-2FCE-48C0-A889-6BAFE86FE02D}" destId="{E723073E-6ACF-874C-A323-B85BECFB60A3}" srcOrd="0" destOrd="0" presId="urn:microsoft.com/office/officeart/2005/8/layout/default"/>
    <dgm:cxn modelId="{14104EDB-B1ED-8749-8EA7-3F0920A6E724}" srcId="{F58BF705-B588-424F-951F-9153DD3D5AEF}" destId="{D3D35C89-E795-6A4E-95A1-C263FDAFB635}" srcOrd="37" destOrd="0" parTransId="{7CDBEAFE-5494-8942-ADFF-9EB8F9C7264F}" sibTransId="{DF915A10-3EB9-DB4A-8206-F998D0A0932E}"/>
    <dgm:cxn modelId="{E4CAC9DB-C121-7B47-944F-CEBC2B0519E0}" type="presOf" srcId="{30D4828F-0C00-4663-86D4-CE336A9AEFF3}" destId="{E0E5272B-944B-B84F-8DA3-FCA9645A5926}" srcOrd="0" destOrd="0" presId="urn:microsoft.com/office/officeart/2005/8/layout/default"/>
    <dgm:cxn modelId="{84D8A1DE-498E-EC46-BA3E-431F620FED92}" type="presOf" srcId="{8B50E783-2C87-4F87-9D35-94212EE69D85}" destId="{8E709446-7A67-CC48-840B-1A24BF64C271}" srcOrd="0" destOrd="0" presId="urn:microsoft.com/office/officeart/2005/8/layout/default"/>
    <dgm:cxn modelId="{06B1C8DF-5544-0A4D-8A3F-BE42EA911206}" type="presOf" srcId="{A0238226-9981-4359-BEF9-08EEFDD6D9B0}" destId="{FCF5CDC8-CC77-6C46-A785-2E9A057DB45E}" srcOrd="0" destOrd="0" presId="urn:microsoft.com/office/officeart/2005/8/layout/default"/>
    <dgm:cxn modelId="{B61CC6E0-D87A-1747-89A2-59844B01F41E}" srcId="{F58BF705-B588-424F-951F-9153DD3D5AEF}" destId="{5AAAF950-1F0E-BE4F-938B-8F5B2EDECEF1}" srcOrd="30" destOrd="0" parTransId="{2B0319A8-25E7-DF46-AFD3-13071B4C4591}" sibTransId="{80D1379F-5081-5549-885C-B3791D12FADE}"/>
    <dgm:cxn modelId="{468F91E1-34FC-2449-B39B-6BE887AC6329}" type="presOf" srcId="{5D9565AF-B076-4A24-9F5C-4959550D6D0F}" destId="{3A9C40EB-54CC-CF42-A538-26724DCE9D86}" srcOrd="0" destOrd="0" presId="urn:microsoft.com/office/officeart/2005/8/layout/default"/>
    <dgm:cxn modelId="{4A9940E3-1B28-E540-80A1-D0DA0C9B7093}" type="presOf" srcId="{1BF9D681-CFAD-4BCC-BCB0-784ADDE6E052}" destId="{D1A55718-7662-7A46-B5B7-784A3486663F}" srcOrd="0" destOrd="0" presId="urn:microsoft.com/office/officeart/2005/8/layout/default"/>
    <dgm:cxn modelId="{2015F9E6-A179-48B2-8405-5C29B7832020}" srcId="{F58BF705-B588-424F-951F-9153DD3D5AEF}" destId="{45B477ED-FF80-4BAC-9EE9-ED4C91CE65B6}" srcOrd="2" destOrd="0" parTransId="{EF54964D-9B26-4C0F-BFD0-346E304B89EC}" sibTransId="{88AE3BE4-0A48-49C8-A4CA-040FE0E1F877}"/>
    <dgm:cxn modelId="{70C5B1E8-506C-014C-B754-DC11D091BD75}" type="presOf" srcId="{906D93EB-28CD-414F-B92B-26E875509EB3}" destId="{7A36F6E0-AB8C-6C4F-8E71-C5E5FDB630AF}" srcOrd="0" destOrd="0" presId="urn:microsoft.com/office/officeart/2005/8/layout/default"/>
    <dgm:cxn modelId="{42BD32EC-4F5A-49C1-B614-F0745C81369B}" srcId="{F58BF705-B588-424F-951F-9153DD3D5AEF}" destId="{DF029F3D-C7BE-4DA9-95A4-96B8FF442465}" srcOrd="4" destOrd="0" parTransId="{B4BFD974-6FA8-466A-AD02-47E736547814}" sibTransId="{DF939170-0EA2-41E2-ADCA-3844612E84BF}"/>
    <dgm:cxn modelId="{9CF7FCF4-49B8-6A4D-A0FF-64E2C3D4C532}" type="presOf" srcId="{E768A592-8804-F348-B80B-03045BB0B9AE}" destId="{986F749A-8D0F-3C49-AFFB-2088DA830C14}" srcOrd="0" destOrd="0" presId="urn:microsoft.com/office/officeart/2005/8/layout/default"/>
    <dgm:cxn modelId="{80D947F9-0B1D-4C79-ACE5-AB49AFD87BC1}" srcId="{F58BF705-B588-424F-951F-9153DD3D5AEF}" destId="{7FF5EFE8-E9AD-4411-B0EC-2FBE21383FE7}" srcOrd="22" destOrd="0" parTransId="{99D24304-D6D2-44F2-A493-2ED5EC639698}" sibTransId="{75C247A3-4E37-4779-B501-76246380AECB}"/>
    <dgm:cxn modelId="{1544D8FB-0DD7-3A46-A32B-BD80C389EED4}" type="presOf" srcId="{5273E8E0-196A-9E42-8D65-555A0FA26E71}" destId="{BE9FAEA7-2262-B341-BB62-F4AB0E17344D}" srcOrd="0" destOrd="0" presId="urn:microsoft.com/office/officeart/2005/8/layout/default"/>
    <dgm:cxn modelId="{5034365E-A699-A740-8EDE-007E5D8EE56B}" type="presParOf" srcId="{19C1B6DA-2273-084A-94D7-65C77EC8978B}" destId="{DDE1B06D-1B7E-E440-A8D5-B5CF897C7B61}" srcOrd="0" destOrd="0" presId="urn:microsoft.com/office/officeart/2005/8/layout/default"/>
    <dgm:cxn modelId="{8366A8C1-7A0D-314A-AEFC-C8ADD86F0B23}" type="presParOf" srcId="{19C1B6DA-2273-084A-94D7-65C77EC8978B}" destId="{C0481FE3-0538-8D4A-A679-CA30F7AA6A5E}" srcOrd="1" destOrd="0" presId="urn:microsoft.com/office/officeart/2005/8/layout/default"/>
    <dgm:cxn modelId="{91AC7535-81F2-0843-80AD-71CDF0FA504B}" type="presParOf" srcId="{19C1B6DA-2273-084A-94D7-65C77EC8978B}" destId="{03AB498B-9554-604F-BB77-35C2ABCE7766}" srcOrd="2" destOrd="0" presId="urn:microsoft.com/office/officeart/2005/8/layout/default"/>
    <dgm:cxn modelId="{2E3169A1-F3F1-BF49-9B1B-8F50EA166F6F}" type="presParOf" srcId="{19C1B6DA-2273-084A-94D7-65C77EC8978B}" destId="{E479A83D-42ED-E24E-867D-47FE01F2234B}" srcOrd="3" destOrd="0" presId="urn:microsoft.com/office/officeart/2005/8/layout/default"/>
    <dgm:cxn modelId="{DB7EB403-A2F6-1E46-A3FB-59769AA316A2}" type="presParOf" srcId="{19C1B6DA-2273-084A-94D7-65C77EC8978B}" destId="{DABD195A-448D-234C-B9C8-032F6558A04E}" srcOrd="4" destOrd="0" presId="urn:microsoft.com/office/officeart/2005/8/layout/default"/>
    <dgm:cxn modelId="{CBDAE504-3DBA-4F47-96BC-3EB9B5EDFBC2}" type="presParOf" srcId="{19C1B6DA-2273-084A-94D7-65C77EC8978B}" destId="{E4C1F824-7A30-4446-876F-36424D81DBBE}" srcOrd="5" destOrd="0" presId="urn:microsoft.com/office/officeart/2005/8/layout/default"/>
    <dgm:cxn modelId="{BA4E64C0-808C-D047-BF1F-6014EE69B764}" type="presParOf" srcId="{19C1B6DA-2273-084A-94D7-65C77EC8978B}" destId="{D7F8E1E4-DD18-BD44-936F-5AC067AC54B8}" srcOrd="6" destOrd="0" presId="urn:microsoft.com/office/officeart/2005/8/layout/default"/>
    <dgm:cxn modelId="{BD5C98C6-841C-C04B-9BDF-0914C30074F8}" type="presParOf" srcId="{19C1B6DA-2273-084A-94D7-65C77EC8978B}" destId="{A9D2534E-804C-C048-B5B5-E95A7EF18A51}" srcOrd="7" destOrd="0" presId="urn:microsoft.com/office/officeart/2005/8/layout/default"/>
    <dgm:cxn modelId="{ECCDE8A6-77C6-1149-A8DD-93D569AC9243}" type="presParOf" srcId="{19C1B6DA-2273-084A-94D7-65C77EC8978B}" destId="{88E5421B-D551-BF4A-A3A5-C75B869C8921}" srcOrd="8" destOrd="0" presId="urn:microsoft.com/office/officeart/2005/8/layout/default"/>
    <dgm:cxn modelId="{068BEAD7-F53E-6A4C-A20A-2932C8357F9D}" type="presParOf" srcId="{19C1B6DA-2273-084A-94D7-65C77EC8978B}" destId="{F3EC49FC-C491-D14F-99EC-76A467AC2772}" srcOrd="9" destOrd="0" presId="urn:microsoft.com/office/officeart/2005/8/layout/default"/>
    <dgm:cxn modelId="{1CE1E301-E05E-4649-9945-BFF116681EA3}" type="presParOf" srcId="{19C1B6DA-2273-084A-94D7-65C77EC8978B}" destId="{B6174447-4868-3A46-AE74-1C8D46EDBE93}" srcOrd="10" destOrd="0" presId="urn:microsoft.com/office/officeart/2005/8/layout/default"/>
    <dgm:cxn modelId="{96EEF33E-8C9F-E340-AA5D-73C2BD375B78}" type="presParOf" srcId="{19C1B6DA-2273-084A-94D7-65C77EC8978B}" destId="{B595EE2D-2F0B-2B46-9322-02A87DBA8383}" srcOrd="11" destOrd="0" presId="urn:microsoft.com/office/officeart/2005/8/layout/default"/>
    <dgm:cxn modelId="{94B170ED-A063-4242-B87C-B62DA52FCD61}" type="presParOf" srcId="{19C1B6DA-2273-084A-94D7-65C77EC8978B}" destId="{E0E5272B-944B-B84F-8DA3-FCA9645A5926}" srcOrd="12" destOrd="0" presId="urn:microsoft.com/office/officeart/2005/8/layout/default"/>
    <dgm:cxn modelId="{F8250626-85BD-E543-B323-90109F2234A3}" type="presParOf" srcId="{19C1B6DA-2273-084A-94D7-65C77EC8978B}" destId="{AD60D516-75F3-6F41-B6DF-DDA647411B61}" srcOrd="13" destOrd="0" presId="urn:microsoft.com/office/officeart/2005/8/layout/default"/>
    <dgm:cxn modelId="{EA3A91F0-A026-5842-8DA9-D3596FB8AFEA}" type="presParOf" srcId="{19C1B6DA-2273-084A-94D7-65C77EC8978B}" destId="{F37A14C1-9CA8-3140-A278-66FE3BC6AAD7}" srcOrd="14" destOrd="0" presId="urn:microsoft.com/office/officeart/2005/8/layout/default"/>
    <dgm:cxn modelId="{9D0ECD2B-3E96-D849-8FC3-9AD1DA36A88B}" type="presParOf" srcId="{19C1B6DA-2273-084A-94D7-65C77EC8978B}" destId="{441E6A1D-E2F5-7B41-A873-B3461DA7D56E}" srcOrd="15" destOrd="0" presId="urn:microsoft.com/office/officeart/2005/8/layout/default"/>
    <dgm:cxn modelId="{2E5D5A36-0B39-A447-BFC5-1AEE623C1EA4}" type="presParOf" srcId="{19C1B6DA-2273-084A-94D7-65C77EC8978B}" destId="{43F6FA96-8195-9548-B988-C04517A2F60C}" srcOrd="16" destOrd="0" presId="urn:microsoft.com/office/officeart/2005/8/layout/default"/>
    <dgm:cxn modelId="{9BFA8F9E-DD80-D04F-BA0E-5EF595DD5608}" type="presParOf" srcId="{19C1B6DA-2273-084A-94D7-65C77EC8978B}" destId="{0E975C33-F4AC-774E-B8BB-0BAF773E4712}" srcOrd="17" destOrd="0" presId="urn:microsoft.com/office/officeart/2005/8/layout/default"/>
    <dgm:cxn modelId="{829AC036-C7A1-3E4A-99BC-C9147F298298}" type="presParOf" srcId="{19C1B6DA-2273-084A-94D7-65C77EC8978B}" destId="{25292232-24D7-024E-8C6E-114B043ED67D}" srcOrd="18" destOrd="0" presId="urn:microsoft.com/office/officeart/2005/8/layout/default"/>
    <dgm:cxn modelId="{4D7D98D3-E364-744F-B7FA-E3067208F5DF}" type="presParOf" srcId="{19C1B6DA-2273-084A-94D7-65C77EC8978B}" destId="{662231A6-026C-B54E-9928-784C9B4B32F4}" srcOrd="19" destOrd="0" presId="urn:microsoft.com/office/officeart/2005/8/layout/default"/>
    <dgm:cxn modelId="{A41A488B-1A2D-8948-80E9-8258F9EAD1EB}" type="presParOf" srcId="{19C1B6DA-2273-084A-94D7-65C77EC8978B}" destId="{3A9C40EB-54CC-CF42-A538-26724DCE9D86}" srcOrd="20" destOrd="0" presId="urn:microsoft.com/office/officeart/2005/8/layout/default"/>
    <dgm:cxn modelId="{470802C2-39B0-BE48-BE9D-F0ACF2B9E7E4}" type="presParOf" srcId="{19C1B6DA-2273-084A-94D7-65C77EC8978B}" destId="{7004788B-D77D-E34C-8CB6-1DFFD85B5F33}" srcOrd="21" destOrd="0" presId="urn:microsoft.com/office/officeart/2005/8/layout/default"/>
    <dgm:cxn modelId="{D82C995C-AA59-CA41-8B66-F7FDF26E2252}" type="presParOf" srcId="{19C1B6DA-2273-084A-94D7-65C77EC8978B}" destId="{7E2E8989-A846-084A-B4DD-FB76596D3195}" srcOrd="22" destOrd="0" presId="urn:microsoft.com/office/officeart/2005/8/layout/default"/>
    <dgm:cxn modelId="{66BCE8B8-E9F5-414E-9D6F-51CAE2294F16}" type="presParOf" srcId="{19C1B6DA-2273-084A-94D7-65C77EC8978B}" destId="{3661675D-ED13-4547-9FE2-53AFAC756026}" srcOrd="23" destOrd="0" presId="urn:microsoft.com/office/officeart/2005/8/layout/default"/>
    <dgm:cxn modelId="{79364CCC-157F-3146-8A92-ED502FED486A}" type="presParOf" srcId="{19C1B6DA-2273-084A-94D7-65C77EC8978B}" destId="{0F468D5C-BFFE-174C-BFF9-059208C38562}" srcOrd="24" destOrd="0" presId="urn:microsoft.com/office/officeart/2005/8/layout/default"/>
    <dgm:cxn modelId="{DDEBF2DA-7E74-AA4B-91A7-730BF0B210DB}" type="presParOf" srcId="{19C1B6DA-2273-084A-94D7-65C77EC8978B}" destId="{031A4E91-1324-3C43-8CAA-B7A45A2C14C9}" srcOrd="25" destOrd="0" presId="urn:microsoft.com/office/officeart/2005/8/layout/default"/>
    <dgm:cxn modelId="{3CA81CF8-9604-8646-BBE9-056B9BA9ED9F}" type="presParOf" srcId="{19C1B6DA-2273-084A-94D7-65C77EC8978B}" destId="{9B49CD6B-F718-384F-9A6B-839B38C6A088}" srcOrd="26" destOrd="0" presId="urn:microsoft.com/office/officeart/2005/8/layout/default"/>
    <dgm:cxn modelId="{A8CCCB1C-F7EF-5540-A548-0324C829C02B}" type="presParOf" srcId="{19C1B6DA-2273-084A-94D7-65C77EC8978B}" destId="{75BE724D-A10F-2A46-826D-5CC9812466F7}" srcOrd="27" destOrd="0" presId="urn:microsoft.com/office/officeart/2005/8/layout/default"/>
    <dgm:cxn modelId="{AF04B65C-C929-9D43-A4BD-218A297D006D}" type="presParOf" srcId="{19C1B6DA-2273-084A-94D7-65C77EC8978B}" destId="{E2EF177C-AEFD-F24A-88C2-D1E592A1A588}" srcOrd="28" destOrd="0" presId="urn:microsoft.com/office/officeart/2005/8/layout/default"/>
    <dgm:cxn modelId="{29E3A818-E2B8-7448-BBA6-7B2C61389526}" type="presParOf" srcId="{19C1B6DA-2273-084A-94D7-65C77EC8978B}" destId="{9B7D3E3E-BF9C-D048-8766-927AC7BF9E12}" srcOrd="29" destOrd="0" presId="urn:microsoft.com/office/officeart/2005/8/layout/default"/>
    <dgm:cxn modelId="{05F08C9C-B5A9-FF42-AC27-B70C52F6E7E1}" type="presParOf" srcId="{19C1B6DA-2273-084A-94D7-65C77EC8978B}" destId="{27E023BA-673E-7047-8B46-07BDB2DD3DB9}" srcOrd="30" destOrd="0" presId="urn:microsoft.com/office/officeart/2005/8/layout/default"/>
    <dgm:cxn modelId="{F50CB10A-33C9-5C41-A0CD-51BDFFEAB723}" type="presParOf" srcId="{19C1B6DA-2273-084A-94D7-65C77EC8978B}" destId="{6630D56E-8529-E949-8650-6ADD73648203}" srcOrd="31" destOrd="0" presId="urn:microsoft.com/office/officeart/2005/8/layout/default"/>
    <dgm:cxn modelId="{E3DEFBAD-A786-1E4A-AF3B-E9F57D7FFF7D}" type="presParOf" srcId="{19C1B6DA-2273-084A-94D7-65C77EC8978B}" destId="{8E709446-7A67-CC48-840B-1A24BF64C271}" srcOrd="32" destOrd="0" presId="urn:microsoft.com/office/officeart/2005/8/layout/default"/>
    <dgm:cxn modelId="{F328B54C-9D03-1A4A-A798-75577AB43300}" type="presParOf" srcId="{19C1B6DA-2273-084A-94D7-65C77EC8978B}" destId="{4DDDF4FA-8848-C646-8CFB-E1653621B431}" srcOrd="33" destOrd="0" presId="urn:microsoft.com/office/officeart/2005/8/layout/default"/>
    <dgm:cxn modelId="{330E81E0-C479-F248-8D9C-14908F7F217D}" type="presParOf" srcId="{19C1B6DA-2273-084A-94D7-65C77EC8978B}" destId="{449BF221-549D-8441-86D8-843F21F46C1F}" srcOrd="34" destOrd="0" presId="urn:microsoft.com/office/officeart/2005/8/layout/default"/>
    <dgm:cxn modelId="{B02F11E9-7482-B942-9794-520D4B628DA0}" type="presParOf" srcId="{19C1B6DA-2273-084A-94D7-65C77EC8978B}" destId="{68160B67-9D7F-D740-BBC2-FDF697F5009B}" srcOrd="35" destOrd="0" presId="urn:microsoft.com/office/officeart/2005/8/layout/default"/>
    <dgm:cxn modelId="{DA5A1175-1EB4-0A42-A01E-EF014F50C479}" type="presParOf" srcId="{19C1B6DA-2273-084A-94D7-65C77EC8978B}" destId="{E723073E-6ACF-874C-A323-B85BECFB60A3}" srcOrd="36" destOrd="0" presId="urn:microsoft.com/office/officeart/2005/8/layout/default"/>
    <dgm:cxn modelId="{6572B53F-B9EA-BF45-8E9F-132F9ABE9FDE}" type="presParOf" srcId="{19C1B6DA-2273-084A-94D7-65C77EC8978B}" destId="{1FA05066-BEDD-174C-9AB8-E28AC0D7F44A}" srcOrd="37" destOrd="0" presId="urn:microsoft.com/office/officeart/2005/8/layout/default"/>
    <dgm:cxn modelId="{9CB6F7CF-1B8B-6A4E-A61E-1727C643FA6C}" type="presParOf" srcId="{19C1B6DA-2273-084A-94D7-65C77EC8978B}" destId="{E602D684-3F1A-9445-B83C-D000B4917597}" srcOrd="38" destOrd="0" presId="urn:microsoft.com/office/officeart/2005/8/layout/default"/>
    <dgm:cxn modelId="{4FAF87CD-52B2-D743-B604-C102C53EE85B}" type="presParOf" srcId="{19C1B6DA-2273-084A-94D7-65C77EC8978B}" destId="{3A792A62-1CFF-544F-8341-2DA811C8EEFB}" srcOrd="39" destOrd="0" presId="urn:microsoft.com/office/officeart/2005/8/layout/default"/>
    <dgm:cxn modelId="{2BDED653-93A7-EA42-8A59-AE6E61E77DD1}" type="presParOf" srcId="{19C1B6DA-2273-084A-94D7-65C77EC8978B}" destId="{CED5CCCE-BAC0-9541-957C-C4E8618ED1B4}" srcOrd="40" destOrd="0" presId="urn:microsoft.com/office/officeart/2005/8/layout/default"/>
    <dgm:cxn modelId="{E5D384AA-2CC1-034F-B51E-12850CA21330}" type="presParOf" srcId="{19C1B6DA-2273-084A-94D7-65C77EC8978B}" destId="{22E257F9-7274-EA4E-9B3B-605469D852CF}" srcOrd="41" destOrd="0" presId="urn:microsoft.com/office/officeart/2005/8/layout/default"/>
    <dgm:cxn modelId="{AE10F1CF-1D4D-2149-B5AF-3B1BC435D3DE}" type="presParOf" srcId="{19C1B6DA-2273-084A-94D7-65C77EC8978B}" destId="{0E575DFF-2602-E646-9630-C0F140519C73}" srcOrd="42" destOrd="0" presId="urn:microsoft.com/office/officeart/2005/8/layout/default"/>
    <dgm:cxn modelId="{2C77999B-E850-2A41-808C-6A2C734757B1}" type="presParOf" srcId="{19C1B6DA-2273-084A-94D7-65C77EC8978B}" destId="{D4417286-4DA0-F046-BE38-B9653465F7A7}" srcOrd="43" destOrd="0" presId="urn:microsoft.com/office/officeart/2005/8/layout/default"/>
    <dgm:cxn modelId="{5E8F3C76-F6DC-AD4F-97B1-E58129097A26}" type="presParOf" srcId="{19C1B6DA-2273-084A-94D7-65C77EC8978B}" destId="{E20AA1E7-8D0A-734E-B55C-E813D6F6A0C7}" srcOrd="44" destOrd="0" presId="urn:microsoft.com/office/officeart/2005/8/layout/default"/>
    <dgm:cxn modelId="{C6059B6E-6554-C54F-9FBC-992B2D5D58F4}" type="presParOf" srcId="{19C1B6DA-2273-084A-94D7-65C77EC8978B}" destId="{D464251E-DF99-9345-99D3-5E3402E560E8}" srcOrd="45" destOrd="0" presId="urn:microsoft.com/office/officeart/2005/8/layout/default"/>
    <dgm:cxn modelId="{54BC45EF-5791-2145-B95B-42DA54F853FB}" type="presParOf" srcId="{19C1B6DA-2273-084A-94D7-65C77EC8978B}" destId="{4EC183F7-4DE5-4745-9E39-5880B8AEA1C1}" srcOrd="46" destOrd="0" presId="urn:microsoft.com/office/officeart/2005/8/layout/default"/>
    <dgm:cxn modelId="{21C021FC-9DA5-8C49-93F1-E9E1388D89CC}" type="presParOf" srcId="{19C1B6DA-2273-084A-94D7-65C77EC8978B}" destId="{679C4CFD-6C2F-3449-A98A-B9271EED8A12}" srcOrd="47" destOrd="0" presId="urn:microsoft.com/office/officeart/2005/8/layout/default"/>
    <dgm:cxn modelId="{55F8CA46-1570-F840-A5BE-B14A36508816}" type="presParOf" srcId="{19C1B6DA-2273-084A-94D7-65C77EC8978B}" destId="{99CF5364-449E-F54E-8254-1C431AA988AE}" srcOrd="48" destOrd="0" presId="urn:microsoft.com/office/officeart/2005/8/layout/default"/>
    <dgm:cxn modelId="{CD75D70E-9369-C44A-BBDB-F5B019C0DE90}" type="presParOf" srcId="{19C1B6DA-2273-084A-94D7-65C77EC8978B}" destId="{F0747088-6CD3-474A-BD06-1F5C82123E41}" srcOrd="49" destOrd="0" presId="urn:microsoft.com/office/officeart/2005/8/layout/default"/>
    <dgm:cxn modelId="{3EFAF12F-B86C-F44A-8228-B4B3E1C4E1F6}" type="presParOf" srcId="{19C1B6DA-2273-084A-94D7-65C77EC8978B}" destId="{D1A55718-7662-7A46-B5B7-784A3486663F}" srcOrd="50" destOrd="0" presId="urn:microsoft.com/office/officeart/2005/8/layout/default"/>
    <dgm:cxn modelId="{DDB2396A-9CDD-DB4B-BB44-602462696A3E}" type="presParOf" srcId="{19C1B6DA-2273-084A-94D7-65C77EC8978B}" destId="{8B6E30C1-D730-9440-952A-F0F04E956B65}" srcOrd="51" destOrd="0" presId="urn:microsoft.com/office/officeart/2005/8/layout/default"/>
    <dgm:cxn modelId="{347F2F4F-584E-F34E-81FF-A745899E3750}" type="presParOf" srcId="{19C1B6DA-2273-084A-94D7-65C77EC8978B}" destId="{0A5B1A8A-5DC6-5642-81CB-6BA8834C7806}" srcOrd="52" destOrd="0" presId="urn:microsoft.com/office/officeart/2005/8/layout/default"/>
    <dgm:cxn modelId="{CA58C1AD-E036-D041-B103-CFD1B3238925}" type="presParOf" srcId="{19C1B6DA-2273-084A-94D7-65C77EC8978B}" destId="{D5F8BEAC-CD80-9147-8737-4DD39061DC0A}" srcOrd="53" destOrd="0" presId="urn:microsoft.com/office/officeart/2005/8/layout/default"/>
    <dgm:cxn modelId="{DC1287C1-8365-6748-A8E4-2AAC463D1A15}" type="presParOf" srcId="{19C1B6DA-2273-084A-94D7-65C77EC8978B}" destId="{A5F26720-ED67-2B48-9734-7CEC49B2004B}" srcOrd="54" destOrd="0" presId="urn:microsoft.com/office/officeart/2005/8/layout/default"/>
    <dgm:cxn modelId="{4E25F20D-8B5A-FB4B-A520-DEB863873F78}" type="presParOf" srcId="{19C1B6DA-2273-084A-94D7-65C77EC8978B}" destId="{F92D1E17-6D90-0E4F-BFE0-50AEF7E2D3BE}" srcOrd="55" destOrd="0" presId="urn:microsoft.com/office/officeart/2005/8/layout/default"/>
    <dgm:cxn modelId="{2845084A-CE44-CE4E-BC79-68408CACBB19}" type="presParOf" srcId="{19C1B6DA-2273-084A-94D7-65C77EC8978B}" destId="{54651187-1368-AF4F-99CB-F38027248B61}" srcOrd="56" destOrd="0" presId="urn:microsoft.com/office/officeart/2005/8/layout/default"/>
    <dgm:cxn modelId="{96C05F9E-D2CB-AE40-8281-5A1899B4364A}" type="presParOf" srcId="{19C1B6DA-2273-084A-94D7-65C77EC8978B}" destId="{20A6FEC4-7631-324F-8A03-2A96A80D4319}" srcOrd="57" destOrd="0" presId="urn:microsoft.com/office/officeart/2005/8/layout/default"/>
    <dgm:cxn modelId="{1EA4A485-3798-074E-B692-B12F7FCC6BD4}" type="presParOf" srcId="{19C1B6DA-2273-084A-94D7-65C77EC8978B}" destId="{FCF5CDC8-CC77-6C46-A785-2E9A057DB45E}" srcOrd="58" destOrd="0" presId="urn:microsoft.com/office/officeart/2005/8/layout/default"/>
    <dgm:cxn modelId="{D640830A-0830-7A41-BEFE-5EF5DEB7CDBC}" type="presParOf" srcId="{19C1B6DA-2273-084A-94D7-65C77EC8978B}" destId="{5F06C615-BAB3-3A47-8FFD-C13914371E17}" srcOrd="59" destOrd="0" presId="urn:microsoft.com/office/officeart/2005/8/layout/default"/>
    <dgm:cxn modelId="{42865B77-BC22-4F4D-9ED1-B69CFCCAD869}" type="presParOf" srcId="{19C1B6DA-2273-084A-94D7-65C77EC8978B}" destId="{F7A2DD75-B989-7B40-9F17-309053429DAB}" srcOrd="60" destOrd="0" presId="urn:microsoft.com/office/officeart/2005/8/layout/default"/>
    <dgm:cxn modelId="{FC8D9B89-2FF9-8343-A680-B8D26D2FD732}" type="presParOf" srcId="{19C1B6DA-2273-084A-94D7-65C77EC8978B}" destId="{5C48F475-60A7-5244-AA8E-EA87C3CE953C}" srcOrd="61" destOrd="0" presId="urn:microsoft.com/office/officeart/2005/8/layout/default"/>
    <dgm:cxn modelId="{EA705B21-235C-964C-A64B-B9A4D22EEB55}" type="presParOf" srcId="{19C1B6DA-2273-084A-94D7-65C77EC8978B}" destId="{986F749A-8D0F-3C49-AFFB-2088DA830C14}" srcOrd="62" destOrd="0" presId="urn:microsoft.com/office/officeart/2005/8/layout/default"/>
    <dgm:cxn modelId="{F268687C-6034-7249-B703-7DC4A3CE457F}" type="presParOf" srcId="{19C1B6DA-2273-084A-94D7-65C77EC8978B}" destId="{75C895DD-9C96-184B-9690-30AF09CAABA7}" srcOrd="63" destOrd="0" presId="urn:microsoft.com/office/officeart/2005/8/layout/default"/>
    <dgm:cxn modelId="{51ABD9E2-B8E1-7043-BBBD-66C8AB6EF87D}" type="presParOf" srcId="{19C1B6DA-2273-084A-94D7-65C77EC8978B}" destId="{812718E3-27FD-F24E-B584-E1432493B7DF}" srcOrd="64" destOrd="0" presId="urn:microsoft.com/office/officeart/2005/8/layout/default"/>
    <dgm:cxn modelId="{CCDB79E5-0664-8B4E-9CF8-E998AD4B2822}" type="presParOf" srcId="{19C1B6DA-2273-084A-94D7-65C77EC8978B}" destId="{AF5A5394-BFCA-5F4F-8F80-4598BD872B26}" srcOrd="65" destOrd="0" presId="urn:microsoft.com/office/officeart/2005/8/layout/default"/>
    <dgm:cxn modelId="{9C9591F5-086E-F74E-9D9D-0FCC431F8B1F}" type="presParOf" srcId="{19C1B6DA-2273-084A-94D7-65C77EC8978B}" destId="{DD091DE5-7048-6143-B2F9-908B6112A3E1}" srcOrd="66" destOrd="0" presId="urn:microsoft.com/office/officeart/2005/8/layout/default"/>
    <dgm:cxn modelId="{C7E6F249-6041-8144-87AE-298C6D0B3CEB}" type="presParOf" srcId="{19C1B6DA-2273-084A-94D7-65C77EC8978B}" destId="{51FF0817-3DDB-1B4B-B476-649FB32179C0}" srcOrd="67" destOrd="0" presId="urn:microsoft.com/office/officeart/2005/8/layout/default"/>
    <dgm:cxn modelId="{FCBFEB5C-05AA-0B4E-B9C5-7293EE7BF546}" type="presParOf" srcId="{19C1B6DA-2273-084A-94D7-65C77EC8978B}" destId="{081990DC-5C12-974B-877F-748FDD875294}" srcOrd="68" destOrd="0" presId="urn:microsoft.com/office/officeart/2005/8/layout/default"/>
    <dgm:cxn modelId="{FD496801-F687-D64A-B76A-C97D42C6B6AA}" type="presParOf" srcId="{19C1B6DA-2273-084A-94D7-65C77EC8978B}" destId="{35212A8F-047B-6042-B995-36F0D991521F}" srcOrd="69" destOrd="0" presId="urn:microsoft.com/office/officeart/2005/8/layout/default"/>
    <dgm:cxn modelId="{5AADF4B9-0785-D442-8A2E-5E1A9DDDDECC}" type="presParOf" srcId="{19C1B6DA-2273-084A-94D7-65C77EC8978B}" destId="{054DDEDA-CA32-FA4B-A3D1-E743EC47AD21}" srcOrd="70" destOrd="0" presId="urn:microsoft.com/office/officeart/2005/8/layout/default"/>
    <dgm:cxn modelId="{7978DC48-7CB7-6F44-9B7E-E99CCCBF2521}" type="presParOf" srcId="{19C1B6DA-2273-084A-94D7-65C77EC8978B}" destId="{3F7D4C99-8825-0D49-8B95-E37EC00C33A6}" srcOrd="71" destOrd="0" presId="urn:microsoft.com/office/officeart/2005/8/layout/default"/>
    <dgm:cxn modelId="{978B4756-1DE7-C541-9CCC-11E97D5E2C4C}" type="presParOf" srcId="{19C1B6DA-2273-084A-94D7-65C77EC8978B}" destId="{5B3851B2-F2B0-4D43-AD1A-CD8E7DEB9F32}" srcOrd="72" destOrd="0" presId="urn:microsoft.com/office/officeart/2005/8/layout/default"/>
    <dgm:cxn modelId="{421B60D6-C7FC-494E-B12D-34B40F4FB01A}" type="presParOf" srcId="{19C1B6DA-2273-084A-94D7-65C77EC8978B}" destId="{D760F027-3E88-AF44-8DE4-53FFF618874A}" srcOrd="73" destOrd="0" presId="urn:microsoft.com/office/officeart/2005/8/layout/default"/>
    <dgm:cxn modelId="{70D647E3-4B78-5D4E-8FAD-E57C74A018BE}" type="presParOf" srcId="{19C1B6DA-2273-084A-94D7-65C77EC8978B}" destId="{6FB29C6B-BC98-B94E-A0DD-84FA7A5D977A}" srcOrd="74" destOrd="0" presId="urn:microsoft.com/office/officeart/2005/8/layout/default"/>
    <dgm:cxn modelId="{24B98C4F-A854-0341-9DD4-10ECDB17C283}" type="presParOf" srcId="{19C1B6DA-2273-084A-94D7-65C77EC8978B}" destId="{D7EBC079-E391-CA42-8DA3-B153875250EE}" srcOrd="75" destOrd="0" presId="urn:microsoft.com/office/officeart/2005/8/layout/default"/>
    <dgm:cxn modelId="{C04E3B61-2F1E-DC42-A850-5B2C1A6EF80E}" type="presParOf" srcId="{19C1B6DA-2273-084A-94D7-65C77EC8978B}" destId="{D30734A3-5FAE-4340-B57D-3F94BB5B9D79}" srcOrd="76" destOrd="0" presId="urn:microsoft.com/office/officeart/2005/8/layout/default"/>
    <dgm:cxn modelId="{6260DDB6-ED3E-C84E-88D7-CBA288441922}" type="presParOf" srcId="{19C1B6DA-2273-084A-94D7-65C77EC8978B}" destId="{1461F06B-21E5-D143-92EA-4D5A55EEC4A6}" srcOrd="77" destOrd="0" presId="urn:microsoft.com/office/officeart/2005/8/layout/default"/>
    <dgm:cxn modelId="{78F42CD6-2057-C44E-8D58-4498E043E121}" type="presParOf" srcId="{19C1B6DA-2273-084A-94D7-65C77EC8978B}" destId="{BE9FAEA7-2262-B341-BB62-F4AB0E17344D}" srcOrd="78" destOrd="0" presId="urn:microsoft.com/office/officeart/2005/8/layout/default"/>
    <dgm:cxn modelId="{178CB12A-4D9F-4944-86F9-41831E9FBF0E}" type="presParOf" srcId="{19C1B6DA-2273-084A-94D7-65C77EC8978B}" destId="{9F603D97-3B21-C840-9660-C2E7A2B3758F}" srcOrd="79" destOrd="0" presId="urn:microsoft.com/office/officeart/2005/8/layout/default"/>
    <dgm:cxn modelId="{CCB45E34-5295-6848-926C-8F607925711C}" type="presParOf" srcId="{19C1B6DA-2273-084A-94D7-65C77EC8978B}" destId="{4A86D013-5CBD-6341-9169-3670F6411228}" srcOrd="80" destOrd="0" presId="urn:microsoft.com/office/officeart/2005/8/layout/default"/>
    <dgm:cxn modelId="{A1125C2A-5F6D-3B45-9243-8FF8C1B2D838}" type="presParOf" srcId="{19C1B6DA-2273-084A-94D7-65C77EC8978B}" destId="{28F9B000-E3BF-CB4B-B733-2A03FE741E99}" srcOrd="81" destOrd="0" presId="urn:microsoft.com/office/officeart/2005/8/layout/default"/>
    <dgm:cxn modelId="{C1A602BC-A12F-984C-B11C-17687994028B}" type="presParOf" srcId="{19C1B6DA-2273-084A-94D7-65C77EC8978B}" destId="{3DB48363-5840-1547-BC8B-BF3E233ABC70}" srcOrd="82" destOrd="0" presId="urn:microsoft.com/office/officeart/2005/8/layout/default"/>
    <dgm:cxn modelId="{2A07D56D-1EF9-D748-8328-221AF6647C9A}" type="presParOf" srcId="{19C1B6DA-2273-084A-94D7-65C77EC8978B}" destId="{49445CAC-0A65-7343-AD21-9A3EFC9DEF9D}" srcOrd="83" destOrd="0" presId="urn:microsoft.com/office/officeart/2005/8/layout/default"/>
    <dgm:cxn modelId="{ADB4E92A-F64C-DE4B-BE18-B0D64758F9A7}" type="presParOf" srcId="{19C1B6DA-2273-084A-94D7-65C77EC8978B}" destId="{68D61571-4A43-B94F-8A00-1910FB19A27D}" srcOrd="84" destOrd="0" presId="urn:microsoft.com/office/officeart/2005/8/layout/default"/>
    <dgm:cxn modelId="{9860CA2B-A3A6-E542-BB2F-BB04DE8E4DF3}" type="presParOf" srcId="{19C1B6DA-2273-084A-94D7-65C77EC8978B}" destId="{DFF616A4-AFE4-2943-B25C-FE2303874534}" srcOrd="85" destOrd="0" presId="urn:microsoft.com/office/officeart/2005/8/layout/default"/>
    <dgm:cxn modelId="{BBFF358D-FBB1-CB4D-8EBB-4F3A86580202}" type="presParOf" srcId="{19C1B6DA-2273-084A-94D7-65C77EC8978B}" destId="{7A36F6E0-AB8C-6C4F-8E71-C5E5FDB630AF}" srcOrd="86" destOrd="0" presId="urn:microsoft.com/office/officeart/2005/8/layout/default"/>
    <dgm:cxn modelId="{C1788E2B-79EF-7642-9CD2-4AD9033AE8EF}" type="presParOf" srcId="{19C1B6DA-2273-084A-94D7-65C77EC8978B}" destId="{E5B44A26-C24C-8B43-8408-D5C07D6B03F7}" srcOrd="87" destOrd="0" presId="urn:microsoft.com/office/officeart/2005/8/layout/default"/>
    <dgm:cxn modelId="{4C64627D-F409-BD4D-B29E-ED3E1CBAD33B}" type="presParOf" srcId="{19C1B6DA-2273-084A-94D7-65C77EC8978B}" destId="{11811047-7923-A146-A46D-D58B8FEDB7A0}" srcOrd="8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01E190-278F-4936-84BD-203B94807CF5}">
      <dsp:nvSpPr>
        <dsp:cNvPr id="0" name=""/>
        <dsp:cNvSpPr/>
      </dsp:nvSpPr>
      <dsp:spPr>
        <a:xfrm>
          <a:off x="0" y="469"/>
          <a:ext cx="6254724" cy="64609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67ED00-A7D7-4CF9-9577-33B8D82C5277}">
      <dsp:nvSpPr>
        <dsp:cNvPr id="0" name=""/>
        <dsp:cNvSpPr/>
      </dsp:nvSpPr>
      <dsp:spPr>
        <a:xfrm>
          <a:off x="195443" y="145840"/>
          <a:ext cx="355352" cy="35535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09374E-7C68-4EB8-BF3B-8F2CE8CACC84}">
      <dsp:nvSpPr>
        <dsp:cNvPr id="0" name=""/>
        <dsp:cNvSpPr/>
      </dsp:nvSpPr>
      <dsp:spPr>
        <a:xfrm>
          <a:off x="746240" y="469"/>
          <a:ext cx="5508483" cy="6460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378" tIns="68378" rIns="68378" bIns="68378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kern="1200" dirty="0"/>
            <a:t>Compare and review location information and documentation for the school provided by NCTR, Hite, and </a:t>
          </a:r>
          <a:r>
            <a:rPr lang="en-CA" sz="1600" kern="1200" dirty="0" err="1"/>
            <a:t>Pyne</a:t>
          </a:r>
          <a:endParaRPr lang="en-US" sz="1600" kern="1200" dirty="0"/>
        </a:p>
      </dsp:txBody>
      <dsp:txXfrm>
        <a:off x="746240" y="469"/>
        <a:ext cx="5508483" cy="646095"/>
      </dsp:txXfrm>
    </dsp:sp>
    <dsp:sp modelId="{EA0447A9-D75E-4B24-8D14-BE630BB3E869}">
      <dsp:nvSpPr>
        <dsp:cNvPr id="0" name=""/>
        <dsp:cNvSpPr/>
      </dsp:nvSpPr>
      <dsp:spPr>
        <a:xfrm>
          <a:off x="0" y="808088"/>
          <a:ext cx="6254724" cy="64609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17AA5B-060C-4EDA-8E80-CAA6F92104B4}">
      <dsp:nvSpPr>
        <dsp:cNvPr id="0" name=""/>
        <dsp:cNvSpPr/>
      </dsp:nvSpPr>
      <dsp:spPr>
        <a:xfrm>
          <a:off x="195443" y="953460"/>
          <a:ext cx="355352" cy="35535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513504-F3B7-4FD3-90CA-6181D172C9D8}">
      <dsp:nvSpPr>
        <dsp:cNvPr id="0" name=""/>
        <dsp:cNvSpPr/>
      </dsp:nvSpPr>
      <dsp:spPr>
        <a:xfrm>
          <a:off x="746240" y="808088"/>
          <a:ext cx="5508483" cy="6460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378" tIns="68378" rIns="68378" bIns="68378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kern="1200" dirty="0"/>
            <a:t>Determine if there is more than one location for the school</a:t>
          </a:r>
          <a:endParaRPr lang="en-US" sz="1600" kern="1200" dirty="0"/>
        </a:p>
      </dsp:txBody>
      <dsp:txXfrm>
        <a:off x="746240" y="808088"/>
        <a:ext cx="5508483" cy="646095"/>
      </dsp:txXfrm>
    </dsp:sp>
    <dsp:sp modelId="{6719EBFC-614A-4A5A-8A5F-D5D02A7D18F0}">
      <dsp:nvSpPr>
        <dsp:cNvPr id="0" name=""/>
        <dsp:cNvSpPr/>
      </dsp:nvSpPr>
      <dsp:spPr>
        <a:xfrm>
          <a:off x="0" y="1615707"/>
          <a:ext cx="6254724" cy="64609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B9C6D8-1154-4083-A7DF-D4283E145F05}">
      <dsp:nvSpPr>
        <dsp:cNvPr id="0" name=""/>
        <dsp:cNvSpPr/>
      </dsp:nvSpPr>
      <dsp:spPr>
        <a:xfrm>
          <a:off x="195443" y="1761079"/>
          <a:ext cx="355352" cy="35535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9EEEAF-B4C1-47DA-BDE7-20F448D81C1E}">
      <dsp:nvSpPr>
        <dsp:cNvPr id="0" name=""/>
        <dsp:cNvSpPr/>
      </dsp:nvSpPr>
      <dsp:spPr>
        <a:xfrm>
          <a:off x="746240" y="1615707"/>
          <a:ext cx="5508483" cy="6460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378" tIns="68378" rIns="68378" bIns="68378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kern="1200"/>
            <a:t>Find additional primary and secondary sources that describe and visualize the school location</a:t>
          </a:r>
          <a:endParaRPr lang="en-US" sz="1600" kern="1200"/>
        </a:p>
      </dsp:txBody>
      <dsp:txXfrm>
        <a:off x="746240" y="1615707"/>
        <a:ext cx="5508483" cy="646095"/>
      </dsp:txXfrm>
    </dsp:sp>
    <dsp:sp modelId="{4AFA924E-8A56-4D88-9536-9A9D14DAD016}">
      <dsp:nvSpPr>
        <dsp:cNvPr id="0" name=""/>
        <dsp:cNvSpPr/>
      </dsp:nvSpPr>
      <dsp:spPr>
        <a:xfrm>
          <a:off x="0" y="2423327"/>
          <a:ext cx="6254724" cy="64609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D75866-6DBB-4943-9A46-480260D64834}">
      <dsp:nvSpPr>
        <dsp:cNvPr id="0" name=""/>
        <dsp:cNvSpPr/>
      </dsp:nvSpPr>
      <dsp:spPr>
        <a:xfrm>
          <a:off x="195443" y="2568698"/>
          <a:ext cx="355352" cy="35535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60EEC0-EFF6-4F82-82C6-37F0526B065B}">
      <dsp:nvSpPr>
        <dsp:cNvPr id="0" name=""/>
        <dsp:cNvSpPr/>
      </dsp:nvSpPr>
      <dsp:spPr>
        <a:xfrm>
          <a:off x="746240" y="2423327"/>
          <a:ext cx="5508483" cy="6460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378" tIns="68378" rIns="68378" bIns="68378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kern="1200"/>
            <a:t>Determine the latitude and longitude coordinates for school location and update the geospatial dataset </a:t>
          </a:r>
          <a:endParaRPr lang="en-US" sz="1600" kern="1200"/>
        </a:p>
      </dsp:txBody>
      <dsp:txXfrm>
        <a:off x="746240" y="2423327"/>
        <a:ext cx="5508483" cy="646095"/>
      </dsp:txXfrm>
    </dsp:sp>
    <dsp:sp modelId="{1022BC41-9366-49BF-8635-A2E920468522}">
      <dsp:nvSpPr>
        <dsp:cNvPr id="0" name=""/>
        <dsp:cNvSpPr/>
      </dsp:nvSpPr>
      <dsp:spPr>
        <a:xfrm>
          <a:off x="0" y="3230946"/>
          <a:ext cx="6254724" cy="64609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B6968B-6B31-4F9E-BD59-08CA71C3B465}">
      <dsp:nvSpPr>
        <dsp:cNvPr id="0" name=""/>
        <dsp:cNvSpPr/>
      </dsp:nvSpPr>
      <dsp:spPr>
        <a:xfrm>
          <a:off x="195443" y="3376318"/>
          <a:ext cx="355352" cy="355352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F18898-ECBB-403C-8DF3-413FA1582238}">
      <dsp:nvSpPr>
        <dsp:cNvPr id="0" name=""/>
        <dsp:cNvSpPr/>
      </dsp:nvSpPr>
      <dsp:spPr>
        <a:xfrm>
          <a:off x="746240" y="3230946"/>
          <a:ext cx="5508483" cy="6460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378" tIns="68378" rIns="68378" bIns="68378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Create bibliographic and archival descriptions for each source used to determine the school location</a:t>
          </a:r>
        </a:p>
      </dsp:txBody>
      <dsp:txXfrm>
        <a:off x="746240" y="3230946"/>
        <a:ext cx="5508483" cy="646095"/>
      </dsp:txXfrm>
    </dsp:sp>
    <dsp:sp modelId="{4FE3ED16-D446-4D1F-AA52-BC5D081CCFEF}">
      <dsp:nvSpPr>
        <dsp:cNvPr id="0" name=""/>
        <dsp:cNvSpPr/>
      </dsp:nvSpPr>
      <dsp:spPr>
        <a:xfrm>
          <a:off x="0" y="4038565"/>
          <a:ext cx="6254724" cy="64609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523DBB-EED2-4CA9-843E-4D5BF6E03F87}">
      <dsp:nvSpPr>
        <dsp:cNvPr id="0" name=""/>
        <dsp:cNvSpPr/>
      </dsp:nvSpPr>
      <dsp:spPr>
        <a:xfrm>
          <a:off x="195443" y="4183937"/>
          <a:ext cx="355352" cy="355352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7BA62D-0B7E-4339-8C98-933E2F30819F}">
      <dsp:nvSpPr>
        <dsp:cNvPr id="0" name=""/>
        <dsp:cNvSpPr/>
      </dsp:nvSpPr>
      <dsp:spPr>
        <a:xfrm>
          <a:off x="746240" y="4038565"/>
          <a:ext cx="5508483" cy="6460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378" tIns="68378" rIns="68378" bIns="68378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Review the geospatial dataset of school locations &amp; (quality control, editing, data verification)</a:t>
          </a:r>
        </a:p>
      </dsp:txBody>
      <dsp:txXfrm>
        <a:off x="746240" y="4038565"/>
        <a:ext cx="5508483" cy="646095"/>
      </dsp:txXfrm>
    </dsp:sp>
    <dsp:sp modelId="{81840109-E2F6-4E86-B378-93071CE0AF36}">
      <dsp:nvSpPr>
        <dsp:cNvPr id="0" name=""/>
        <dsp:cNvSpPr/>
      </dsp:nvSpPr>
      <dsp:spPr>
        <a:xfrm>
          <a:off x="0" y="4846185"/>
          <a:ext cx="6254724" cy="64609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066C02-D7DC-418E-A136-2DF27BD90958}">
      <dsp:nvSpPr>
        <dsp:cNvPr id="0" name=""/>
        <dsp:cNvSpPr/>
      </dsp:nvSpPr>
      <dsp:spPr>
        <a:xfrm>
          <a:off x="195443" y="4991556"/>
          <a:ext cx="355352" cy="355352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A0DC3C-69FA-4A36-B1DC-71283F94B3A2}">
      <dsp:nvSpPr>
        <dsp:cNvPr id="0" name=""/>
        <dsp:cNvSpPr/>
      </dsp:nvSpPr>
      <dsp:spPr>
        <a:xfrm>
          <a:off x="746240" y="4846185"/>
          <a:ext cx="5508483" cy="6460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378" tIns="68378" rIns="68378" bIns="68378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Publish and describe the geospatial datasets &amp; bibliography</a:t>
          </a:r>
        </a:p>
      </dsp:txBody>
      <dsp:txXfrm>
        <a:off x="746240" y="4846185"/>
        <a:ext cx="5508483" cy="6460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0C2C6F-DF87-4EEF-82CE-E1A4A6A42C8B}">
      <dsp:nvSpPr>
        <dsp:cNvPr id="0" name=""/>
        <dsp:cNvSpPr/>
      </dsp:nvSpPr>
      <dsp:spPr>
        <a:xfrm>
          <a:off x="731684" y="700484"/>
          <a:ext cx="1065157" cy="106515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137F67-7033-46F6-B10A-F6684B6BC21D}">
      <dsp:nvSpPr>
        <dsp:cNvPr id="0" name=""/>
        <dsp:cNvSpPr/>
      </dsp:nvSpPr>
      <dsp:spPr>
        <a:xfrm>
          <a:off x="80755" y="2080753"/>
          <a:ext cx="236701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Truth and Reconciliation in the School Curriculum</a:t>
          </a:r>
        </a:p>
      </dsp:txBody>
      <dsp:txXfrm>
        <a:off x="80755" y="2080753"/>
        <a:ext cx="2367016" cy="720000"/>
      </dsp:txXfrm>
    </dsp:sp>
    <dsp:sp modelId="{32EF6635-3C15-4AF1-8A3C-D10C9AAE2EB2}">
      <dsp:nvSpPr>
        <dsp:cNvPr id="0" name=""/>
        <dsp:cNvSpPr/>
      </dsp:nvSpPr>
      <dsp:spPr>
        <a:xfrm>
          <a:off x="3512928" y="700484"/>
          <a:ext cx="1065157" cy="106515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60EEE2-A9C9-4766-9CB0-98FB40E27C72}">
      <dsp:nvSpPr>
        <dsp:cNvPr id="0" name=""/>
        <dsp:cNvSpPr/>
      </dsp:nvSpPr>
      <dsp:spPr>
        <a:xfrm>
          <a:off x="2861998" y="2080753"/>
          <a:ext cx="236701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Updating NCTR interactive maps</a:t>
          </a:r>
        </a:p>
      </dsp:txBody>
      <dsp:txXfrm>
        <a:off x="2861998" y="2080753"/>
        <a:ext cx="2367016" cy="720000"/>
      </dsp:txXfrm>
    </dsp:sp>
    <dsp:sp modelId="{84CF663E-B7B6-4313-AE5D-142E31AE820A}">
      <dsp:nvSpPr>
        <dsp:cNvPr id="0" name=""/>
        <dsp:cNvSpPr/>
      </dsp:nvSpPr>
      <dsp:spPr>
        <a:xfrm>
          <a:off x="6294172" y="700484"/>
          <a:ext cx="1065157" cy="106515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1D9718-AE4F-4E97-9AFA-EE20C76E9099}">
      <dsp:nvSpPr>
        <dsp:cNvPr id="0" name=""/>
        <dsp:cNvSpPr/>
      </dsp:nvSpPr>
      <dsp:spPr>
        <a:xfrm>
          <a:off x="5643242" y="2080753"/>
          <a:ext cx="236701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Maps and data will help NCTR and their partners to find the unmarked graves of missing children</a:t>
          </a:r>
        </a:p>
      </dsp:txBody>
      <dsp:txXfrm>
        <a:off x="5643242" y="2080753"/>
        <a:ext cx="2367016" cy="720000"/>
      </dsp:txXfrm>
    </dsp:sp>
    <dsp:sp modelId="{D6627628-95B9-412D-B870-C5EAFC1FD29F}">
      <dsp:nvSpPr>
        <dsp:cNvPr id="0" name=""/>
        <dsp:cNvSpPr/>
      </dsp:nvSpPr>
      <dsp:spPr>
        <a:xfrm>
          <a:off x="9075416" y="700484"/>
          <a:ext cx="1065157" cy="1065157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C6E0EE-E037-4B97-9579-B709012D6A41}">
      <dsp:nvSpPr>
        <dsp:cNvPr id="0" name=""/>
        <dsp:cNvSpPr/>
      </dsp:nvSpPr>
      <dsp:spPr>
        <a:xfrm>
          <a:off x="8424486" y="2080753"/>
          <a:ext cx="236701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Researchers engaged in research about history and legacy of residential schools</a:t>
          </a:r>
        </a:p>
      </dsp:txBody>
      <dsp:txXfrm>
        <a:off x="8424486" y="2080753"/>
        <a:ext cx="2367016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E1B06D-1B7E-E440-A8D5-B5CF897C7B61}">
      <dsp:nvSpPr>
        <dsp:cNvPr id="0" name=""/>
        <dsp:cNvSpPr/>
      </dsp:nvSpPr>
      <dsp:spPr>
        <a:xfrm>
          <a:off x="5907" y="201103"/>
          <a:ext cx="1096113" cy="65766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/>
            <a:t>Raymond Frogner</a:t>
          </a:r>
          <a:endParaRPr lang="en-US" sz="1000" kern="1200"/>
        </a:p>
      </dsp:txBody>
      <dsp:txXfrm>
        <a:off x="5907" y="201103"/>
        <a:ext cx="1096113" cy="657667"/>
      </dsp:txXfrm>
    </dsp:sp>
    <dsp:sp modelId="{03AB498B-9554-604F-BB77-35C2ABCE7766}">
      <dsp:nvSpPr>
        <dsp:cNvPr id="0" name=""/>
        <dsp:cNvSpPr/>
      </dsp:nvSpPr>
      <dsp:spPr>
        <a:xfrm>
          <a:off x="1211631" y="201103"/>
          <a:ext cx="1096113" cy="657667"/>
        </a:xfrm>
        <a:prstGeom prst="rect">
          <a:avLst/>
        </a:prstGeom>
        <a:solidFill>
          <a:schemeClr val="accent2">
            <a:hueOff val="-34654"/>
            <a:satOff val="-15"/>
            <a:lumOff val="-31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Stephanie </a:t>
          </a:r>
          <a:r>
            <a:rPr lang="en-CA" sz="1000" kern="1200" dirty="0" err="1"/>
            <a:t>Pyne</a:t>
          </a:r>
          <a:endParaRPr lang="en-US" sz="1000" kern="1200" dirty="0"/>
        </a:p>
      </dsp:txBody>
      <dsp:txXfrm>
        <a:off x="1211631" y="201103"/>
        <a:ext cx="1096113" cy="657667"/>
      </dsp:txXfrm>
    </dsp:sp>
    <dsp:sp modelId="{DABD195A-448D-234C-B9C8-032F6558A04E}">
      <dsp:nvSpPr>
        <dsp:cNvPr id="0" name=""/>
        <dsp:cNvSpPr/>
      </dsp:nvSpPr>
      <dsp:spPr>
        <a:xfrm>
          <a:off x="2417356" y="201103"/>
          <a:ext cx="1096113" cy="657667"/>
        </a:xfrm>
        <a:prstGeom prst="rect">
          <a:avLst/>
        </a:prstGeom>
        <a:solidFill>
          <a:schemeClr val="accent2">
            <a:hueOff val="-69309"/>
            <a:satOff val="-30"/>
            <a:lumOff val="-63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Morgan Hite</a:t>
          </a:r>
          <a:endParaRPr lang="en-US" sz="1000" kern="1200" dirty="0"/>
        </a:p>
      </dsp:txBody>
      <dsp:txXfrm>
        <a:off x="2417356" y="201103"/>
        <a:ext cx="1096113" cy="657667"/>
      </dsp:txXfrm>
    </dsp:sp>
    <dsp:sp modelId="{D7F8E1E4-DD18-BD44-936F-5AC067AC54B8}">
      <dsp:nvSpPr>
        <dsp:cNvPr id="0" name=""/>
        <dsp:cNvSpPr/>
      </dsp:nvSpPr>
      <dsp:spPr>
        <a:xfrm>
          <a:off x="3623081" y="201103"/>
          <a:ext cx="1096113" cy="657667"/>
        </a:xfrm>
        <a:prstGeom prst="rect">
          <a:avLst/>
        </a:prstGeom>
        <a:solidFill>
          <a:schemeClr val="accent2">
            <a:hueOff val="-103963"/>
            <a:satOff val="-45"/>
            <a:lumOff val="-94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Ry Moran</a:t>
          </a:r>
          <a:endParaRPr lang="en-US" sz="1000" kern="1200" dirty="0"/>
        </a:p>
      </dsp:txBody>
      <dsp:txXfrm>
        <a:off x="3623081" y="201103"/>
        <a:ext cx="1096113" cy="657667"/>
      </dsp:txXfrm>
    </dsp:sp>
    <dsp:sp modelId="{88E5421B-D551-BF4A-A3A5-C75B869C8921}">
      <dsp:nvSpPr>
        <dsp:cNvPr id="0" name=""/>
        <dsp:cNvSpPr/>
      </dsp:nvSpPr>
      <dsp:spPr>
        <a:xfrm>
          <a:off x="4828805" y="201103"/>
          <a:ext cx="1096113" cy="657667"/>
        </a:xfrm>
        <a:prstGeom prst="rect">
          <a:avLst/>
        </a:prstGeom>
        <a:solidFill>
          <a:schemeClr val="accent2">
            <a:hueOff val="-138618"/>
            <a:satOff val="-60"/>
            <a:lumOff val="-126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Anna </a:t>
          </a:r>
          <a:r>
            <a:rPr lang="en-CA" sz="1000" kern="1200" dirty="0" err="1"/>
            <a:t>St.Onge</a:t>
          </a:r>
          <a:endParaRPr lang="en-US" sz="1000" kern="1200" dirty="0"/>
        </a:p>
      </dsp:txBody>
      <dsp:txXfrm>
        <a:off x="4828805" y="201103"/>
        <a:ext cx="1096113" cy="657667"/>
      </dsp:txXfrm>
    </dsp:sp>
    <dsp:sp modelId="{B6174447-4868-3A46-AE74-1C8D46EDBE93}">
      <dsp:nvSpPr>
        <dsp:cNvPr id="0" name=""/>
        <dsp:cNvSpPr/>
      </dsp:nvSpPr>
      <dsp:spPr>
        <a:xfrm>
          <a:off x="6034530" y="201103"/>
          <a:ext cx="1096113" cy="657667"/>
        </a:xfrm>
        <a:prstGeom prst="rect">
          <a:avLst/>
        </a:prstGeom>
        <a:solidFill>
          <a:schemeClr val="accent2">
            <a:hueOff val="-173272"/>
            <a:satOff val="-75"/>
            <a:lumOff val="-158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Jessie Thistle</a:t>
          </a:r>
          <a:endParaRPr lang="en-US" sz="1000" kern="1200" dirty="0"/>
        </a:p>
      </dsp:txBody>
      <dsp:txXfrm>
        <a:off x="6034530" y="201103"/>
        <a:ext cx="1096113" cy="657667"/>
      </dsp:txXfrm>
    </dsp:sp>
    <dsp:sp modelId="{E0E5272B-944B-B84F-8DA3-FCA9645A5926}">
      <dsp:nvSpPr>
        <dsp:cNvPr id="0" name=""/>
        <dsp:cNvSpPr/>
      </dsp:nvSpPr>
      <dsp:spPr>
        <a:xfrm>
          <a:off x="7240255" y="201103"/>
          <a:ext cx="1096113" cy="657667"/>
        </a:xfrm>
        <a:prstGeom prst="rect">
          <a:avLst/>
        </a:prstGeom>
        <a:solidFill>
          <a:schemeClr val="accent2">
            <a:hueOff val="-207927"/>
            <a:satOff val="-90"/>
            <a:lumOff val="-189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Carolyn </a:t>
          </a:r>
          <a:r>
            <a:rPr lang="en-US" sz="1000" kern="1200" dirty="0" err="1"/>
            <a:t>Podruchny</a:t>
          </a:r>
          <a:endParaRPr lang="en-US" sz="1000" kern="1200" dirty="0"/>
        </a:p>
      </dsp:txBody>
      <dsp:txXfrm>
        <a:off x="7240255" y="201103"/>
        <a:ext cx="1096113" cy="657667"/>
      </dsp:txXfrm>
    </dsp:sp>
    <dsp:sp modelId="{F37A14C1-9CA8-3140-A278-66FE3BC6AAD7}">
      <dsp:nvSpPr>
        <dsp:cNvPr id="0" name=""/>
        <dsp:cNvSpPr/>
      </dsp:nvSpPr>
      <dsp:spPr>
        <a:xfrm>
          <a:off x="8445979" y="201103"/>
          <a:ext cx="1096113" cy="657667"/>
        </a:xfrm>
        <a:prstGeom prst="rect">
          <a:avLst/>
        </a:prstGeom>
        <a:solidFill>
          <a:schemeClr val="accent2">
            <a:hueOff val="-242581"/>
            <a:satOff val="-105"/>
            <a:lumOff val="-22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Cecilia Haig-Brown</a:t>
          </a:r>
        </a:p>
      </dsp:txBody>
      <dsp:txXfrm>
        <a:off x="8445979" y="201103"/>
        <a:ext cx="1096113" cy="657667"/>
      </dsp:txXfrm>
    </dsp:sp>
    <dsp:sp modelId="{43F6FA96-8195-9548-B988-C04517A2F60C}">
      <dsp:nvSpPr>
        <dsp:cNvPr id="0" name=""/>
        <dsp:cNvSpPr/>
      </dsp:nvSpPr>
      <dsp:spPr>
        <a:xfrm>
          <a:off x="9651704" y="201103"/>
          <a:ext cx="1096113" cy="657667"/>
        </a:xfrm>
        <a:prstGeom prst="rect">
          <a:avLst/>
        </a:prstGeom>
        <a:solidFill>
          <a:schemeClr val="accent2">
            <a:hueOff val="-277236"/>
            <a:satOff val="-120"/>
            <a:lumOff val="-253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Bonnie Devine</a:t>
          </a:r>
        </a:p>
      </dsp:txBody>
      <dsp:txXfrm>
        <a:off x="9651704" y="201103"/>
        <a:ext cx="1096113" cy="657667"/>
      </dsp:txXfrm>
    </dsp:sp>
    <dsp:sp modelId="{25292232-24D7-024E-8C6E-114B043ED67D}">
      <dsp:nvSpPr>
        <dsp:cNvPr id="0" name=""/>
        <dsp:cNvSpPr/>
      </dsp:nvSpPr>
      <dsp:spPr>
        <a:xfrm>
          <a:off x="5907" y="968383"/>
          <a:ext cx="1096113" cy="657667"/>
        </a:xfrm>
        <a:prstGeom prst="rect">
          <a:avLst/>
        </a:prstGeom>
        <a:solidFill>
          <a:schemeClr val="accent2">
            <a:hueOff val="-311890"/>
            <a:satOff val="-135"/>
            <a:lumOff val="-284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Debra O-Rourke</a:t>
          </a:r>
        </a:p>
      </dsp:txBody>
      <dsp:txXfrm>
        <a:off x="5907" y="968383"/>
        <a:ext cx="1096113" cy="657667"/>
      </dsp:txXfrm>
    </dsp:sp>
    <dsp:sp modelId="{3A9C40EB-54CC-CF42-A538-26724DCE9D86}">
      <dsp:nvSpPr>
        <dsp:cNvPr id="0" name=""/>
        <dsp:cNvSpPr/>
      </dsp:nvSpPr>
      <dsp:spPr>
        <a:xfrm>
          <a:off x="1211631" y="968383"/>
          <a:ext cx="1096113" cy="657667"/>
        </a:xfrm>
        <a:prstGeom prst="rect">
          <a:avLst/>
        </a:prstGeom>
        <a:solidFill>
          <a:schemeClr val="accent2">
            <a:hueOff val="-346545"/>
            <a:satOff val="-150"/>
            <a:lumOff val="-316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Stacey </a:t>
          </a:r>
          <a:r>
            <a:rPr lang="en-US" sz="1000" kern="1200" dirty="0" err="1"/>
            <a:t>Laforme</a:t>
          </a:r>
          <a:endParaRPr lang="en-US" sz="1000" kern="1200" dirty="0"/>
        </a:p>
      </dsp:txBody>
      <dsp:txXfrm>
        <a:off x="1211631" y="968383"/>
        <a:ext cx="1096113" cy="657667"/>
      </dsp:txXfrm>
    </dsp:sp>
    <dsp:sp modelId="{7E2E8989-A846-084A-B4DD-FB76596D3195}">
      <dsp:nvSpPr>
        <dsp:cNvPr id="0" name=""/>
        <dsp:cNvSpPr/>
      </dsp:nvSpPr>
      <dsp:spPr>
        <a:xfrm>
          <a:off x="2417356" y="968383"/>
          <a:ext cx="1096113" cy="657667"/>
        </a:xfrm>
        <a:prstGeom prst="rect">
          <a:avLst/>
        </a:prstGeom>
        <a:solidFill>
          <a:schemeClr val="accent2">
            <a:hueOff val="-381199"/>
            <a:satOff val="-166"/>
            <a:lumOff val="-348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Eugene Arcand</a:t>
          </a:r>
        </a:p>
      </dsp:txBody>
      <dsp:txXfrm>
        <a:off x="2417356" y="968383"/>
        <a:ext cx="1096113" cy="657667"/>
      </dsp:txXfrm>
    </dsp:sp>
    <dsp:sp modelId="{0F468D5C-BFFE-174C-BFF9-059208C38562}">
      <dsp:nvSpPr>
        <dsp:cNvPr id="0" name=""/>
        <dsp:cNvSpPr/>
      </dsp:nvSpPr>
      <dsp:spPr>
        <a:xfrm>
          <a:off x="3623081" y="968383"/>
          <a:ext cx="1096113" cy="657667"/>
        </a:xfrm>
        <a:prstGeom prst="rect">
          <a:avLst/>
        </a:prstGeom>
        <a:solidFill>
          <a:schemeClr val="accent2">
            <a:hueOff val="-415853"/>
            <a:satOff val="-181"/>
            <a:lumOff val="-379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Nicole </a:t>
          </a:r>
          <a:r>
            <a:rPr lang="en-CA" sz="1000" kern="1200" dirty="0" err="1"/>
            <a:t>Courrier</a:t>
          </a:r>
          <a:endParaRPr lang="en-US" sz="1000" kern="1200" dirty="0"/>
        </a:p>
      </dsp:txBody>
      <dsp:txXfrm>
        <a:off x="3623081" y="968383"/>
        <a:ext cx="1096113" cy="657667"/>
      </dsp:txXfrm>
    </dsp:sp>
    <dsp:sp modelId="{9B49CD6B-F718-384F-9A6B-839B38C6A088}">
      <dsp:nvSpPr>
        <dsp:cNvPr id="0" name=""/>
        <dsp:cNvSpPr/>
      </dsp:nvSpPr>
      <dsp:spPr>
        <a:xfrm>
          <a:off x="4828805" y="968383"/>
          <a:ext cx="1096113" cy="657667"/>
        </a:xfrm>
        <a:prstGeom prst="rect">
          <a:avLst/>
        </a:prstGeom>
        <a:solidFill>
          <a:schemeClr val="accent2">
            <a:hueOff val="-450508"/>
            <a:satOff val="-196"/>
            <a:lumOff val="-411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Camille </a:t>
          </a:r>
          <a:r>
            <a:rPr lang="en-US" sz="1000" kern="1200" dirty="0" err="1"/>
            <a:t>Callison</a:t>
          </a:r>
          <a:endParaRPr lang="en-US" sz="1000" kern="1200" dirty="0"/>
        </a:p>
      </dsp:txBody>
      <dsp:txXfrm>
        <a:off x="4828805" y="968383"/>
        <a:ext cx="1096113" cy="657667"/>
      </dsp:txXfrm>
    </dsp:sp>
    <dsp:sp modelId="{E2EF177C-AEFD-F24A-88C2-D1E592A1A588}">
      <dsp:nvSpPr>
        <dsp:cNvPr id="0" name=""/>
        <dsp:cNvSpPr/>
      </dsp:nvSpPr>
      <dsp:spPr>
        <a:xfrm>
          <a:off x="6034530" y="968383"/>
          <a:ext cx="1096113" cy="657667"/>
        </a:xfrm>
        <a:prstGeom prst="rect">
          <a:avLst/>
        </a:prstGeom>
        <a:solidFill>
          <a:schemeClr val="accent2">
            <a:hueOff val="-485162"/>
            <a:satOff val="-211"/>
            <a:lumOff val="-442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Ruth </a:t>
          </a:r>
          <a:r>
            <a:rPr lang="en-CA" sz="1000" kern="1200" dirty="0" err="1"/>
            <a:t>Koleszar</a:t>
          </a:r>
          <a:r>
            <a:rPr lang="en-CA" sz="1000" kern="1200" dirty="0"/>
            <a:t>-Green</a:t>
          </a:r>
          <a:endParaRPr lang="en-US" sz="1000" kern="1200" dirty="0"/>
        </a:p>
      </dsp:txBody>
      <dsp:txXfrm>
        <a:off x="6034530" y="968383"/>
        <a:ext cx="1096113" cy="657667"/>
      </dsp:txXfrm>
    </dsp:sp>
    <dsp:sp modelId="{27E023BA-673E-7047-8B46-07BDB2DD3DB9}">
      <dsp:nvSpPr>
        <dsp:cNvPr id="0" name=""/>
        <dsp:cNvSpPr/>
      </dsp:nvSpPr>
      <dsp:spPr>
        <a:xfrm>
          <a:off x="7240255" y="968383"/>
          <a:ext cx="1096113" cy="657667"/>
        </a:xfrm>
        <a:prstGeom prst="rect">
          <a:avLst/>
        </a:prstGeom>
        <a:solidFill>
          <a:schemeClr val="accent2">
            <a:hueOff val="-519817"/>
            <a:satOff val="-226"/>
            <a:lumOff val="-474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Mora Gregg</a:t>
          </a:r>
        </a:p>
      </dsp:txBody>
      <dsp:txXfrm>
        <a:off x="7240255" y="968383"/>
        <a:ext cx="1096113" cy="657667"/>
      </dsp:txXfrm>
    </dsp:sp>
    <dsp:sp modelId="{8E709446-7A67-CC48-840B-1A24BF64C271}">
      <dsp:nvSpPr>
        <dsp:cNvPr id="0" name=""/>
        <dsp:cNvSpPr/>
      </dsp:nvSpPr>
      <dsp:spPr>
        <a:xfrm>
          <a:off x="8445979" y="968383"/>
          <a:ext cx="1096113" cy="657667"/>
        </a:xfrm>
        <a:prstGeom prst="rect">
          <a:avLst/>
        </a:prstGeom>
        <a:solidFill>
          <a:schemeClr val="accent2">
            <a:hueOff val="-554471"/>
            <a:satOff val="-241"/>
            <a:lumOff val="-506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Eve Tuck</a:t>
          </a:r>
          <a:endParaRPr lang="en-US" sz="1000" kern="1200" dirty="0"/>
        </a:p>
      </dsp:txBody>
      <dsp:txXfrm>
        <a:off x="8445979" y="968383"/>
        <a:ext cx="1096113" cy="657667"/>
      </dsp:txXfrm>
    </dsp:sp>
    <dsp:sp modelId="{449BF221-549D-8441-86D8-843F21F46C1F}">
      <dsp:nvSpPr>
        <dsp:cNvPr id="0" name=""/>
        <dsp:cNvSpPr/>
      </dsp:nvSpPr>
      <dsp:spPr>
        <a:xfrm>
          <a:off x="9651704" y="968383"/>
          <a:ext cx="1096113" cy="657667"/>
        </a:xfrm>
        <a:prstGeom prst="rect">
          <a:avLst/>
        </a:prstGeom>
        <a:solidFill>
          <a:schemeClr val="accent2">
            <a:hueOff val="-589126"/>
            <a:satOff val="-256"/>
            <a:lumOff val="-537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Robyn Grant-Moran</a:t>
          </a:r>
        </a:p>
      </dsp:txBody>
      <dsp:txXfrm>
        <a:off x="9651704" y="968383"/>
        <a:ext cx="1096113" cy="657667"/>
      </dsp:txXfrm>
    </dsp:sp>
    <dsp:sp modelId="{E723073E-6ACF-874C-A323-B85BECFB60A3}">
      <dsp:nvSpPr>
        <dsp:cNvPr id="0" name=""/>
        <dsp:cNvSpPr/>
      </dsp:nvSpPr>
      <dsp:spPr>
        <a:xfrm>
          <a:off x="5907" y="1735662"/>
          <a:ext cx="1096113" cy="657667"/>
        </a:xfrm>
        <a:prstGeom prst="rect">
          <a:avLst/>
        </a:prstGeom>
        <a:solidFill>
          <a:schemeClr val="accent2">
            <a:hueOff val="-623780"/>
            <a:satOff val="-271"/>
            <a:lumOff val="-569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National Centre for Truth and Reconciliation</a:t>
          </a:r>
          <a:endParaRPr lang="en-US" sz="1000" kern="1200" dirty="0"/>
        </a:p>
      </dsp:txBody>
      <dsp:txXfrm>
        <a:off x="5907" y="1735662"/>
        <a:ext cx="1096113" cy="657667"/>
      </dsp:txXfrm>
    </dsp:sp>
    <dsp:sp modelId="{E602D684-3F1A-9445-B83C-D000B4917597}">
      <dsp:nvSpPr>
        <dsp:cNvPr id="0" name=""/>
        <dsp:cNvSpPr/>
      </dsp:nvSpPr>
      <dsp:spPr>
        <a:xfrm>
          <a:off x="1211631" y="1735662"/>
          <a:ext cx="1096113" cy="657667"/>
        </a:xfrm>
        <a:prstGeom prst="rect">
          <a:avLst/>
        </a:prstGeom>
        <a:solidFill>
          <a:schemeClr val="accent2">
            <a:hueOff val="-658435"/>
            <a:satOff val="-286"/>
            <a:lumOff val="-601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Indigenous Mapping Workshop</a:t>
          </a:r>
          <a:endParaRPr lang="en-US" sz="1000" kern="1200" dirty="0"/>
        </a:p>
      </dsp:txBody>
      <dsp:txXfrm>
        <a:off x="1211631" y="1735662"/>
        <a:ext cx="1096113" cy="657667"/>
      </dsp:txXfrm>
    </dsp:sp>
    <dsp:sp modelId="{CED5CCCE-BAC0-9541-957C-C4E8618ED1B4}">
      <dsp:nvSpPr>
        <dsp:cNvPr id="0" name=""/>
        <dsp:cNvSpPr/>
      </dsp:nvSpPr>
      <dsp:spPr>
        <a:xfrm>
          <a:off x="2417356" y="1735662"/>
          <a:ext cx="1096113" cy="657667"/>
        </a:xfrm>
        <a:prstGeom prst="rect">
          <a:avLst/>
        </a:prstGeom>
        <a:solidFill>
          <a:schemeClr val="accent2">
            <a:hueOff val="-693089"/>
            <a:satOff val="-301"/>
            <a:lumOff val="-63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Archives of Ontario</a:t>
          </a:r>
          <a:endParaRPr lang="en-US" sz="1000" kern="1200" dirty="0"/>
        </a:p>
      </dsp:txBody>
      <dsp:txXfrm>
        <a:off x="2417356" y="1735662"/>
        <a:ext cx="1096113" cy="657667"/>
      </dsp:txXfrm>
    </dsp:sp>
    <dsp:sp modelId="{0E575DFF-2602-E646-9630-C0F140519C73}">
      <dsp:nvSpPr>
        <dsp:cNvPr id="0" name=""/>
        <dsp:cNvSpPr/>
      </dsp:nvSpPr>
      <dsp:spPr>
        <a:xfrm>
          <a:off x="3623081" y="1735662"/>
          <a:ext cx="1096113" cy="657667"/>
        </a:xfrm>
        <a:prstGeom prst="rect">
          <a:avLst/>
        </a:prstGeom>
        <a:solidFill>
          <a:schemeClr val="accent2">
            <a:hueOff val="-727743"/>
            <a:satOff val="-316"/>
            <a:lumOff val="-664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Archives of Manitoba</a:t>
          </a:r>
          <a:endParaRPr lang="en-US" sz="1000" kern="1200" dirty="0"/>
        </a:p>
      </dsp:txBody>
      <dsp:txXfrm>
        <a:off x="3623081" y="1735662"/>
        <a:ext cx="1096113" cy="657667"/>
      </dsp:txXfrm>
    </dsp:sp>
    <dsp:sp modelId="{E20AA1E7-8D0A-734E-B55C-E813D6F6A0C7}">
      <dsp:nvSpPr>
        <dsp:cNvPr id="0" name=""/>
        <dsp:cNvSpPr/>
      </dsp:nvSpPr>
      <dsp:spPr>
        <a:xfrm>
          <a:off x="4828805" y="1735662"/>
          <a:ext cx="1096113" cy="657667"/>
        </a:xfrm>
        <a:prstGeom prst="rect">
          <a:avLst/>
        </a:prstGeom>
        <a:solidFill>
          <a:schemeClr val="accent2">
            <a:hueOff val="-762398"/>
            <a:satOff val="-331"/>
            <a:lumOff val="-6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Provincial Archives of Saskatchewan</a:t>
          </a:r>
          <a:endParaRPr lang="en-US" sz="1000" kern="1200" dirty="0"/>
        </a:p>
      </dsp:txBody>
      <dsp:txXfrm>
        <a:off x="4828805" y="1735662"/>
        <a:ext cx="1096113" cy="657667"/>
      </dsp:txXfrm>
    </dsp:sp>
    <dsp:sp modelId="{4EC183F7-4DE5-4745-9E39-5880B8AEA1C1}">
      <dsp:nvSpPr>
        <dsp:cNvPr id="0" name=""/>
        <dsp:cNvSpPr/>
      </dsp:nvSpPr>
      <dsp:spPr>
        <a:xfrm>
          <a:off x="6034530" y="1735662"/>
          <a:ext cx="1096113" cy="657667"/>
        </a:xfrm>
        <a:prstGeom prst="rect">
          <a:avLst/>
        </a:prstGeom>
        <a:solidFill>
          <a:schemeClr val="accent2">
            <a:hueOff val="-797052"/>
            <a:satOff val="-346"/>
            <a:lumOff val="-72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Clara Thomas Archives and Special Collections</a:t>
          </a:r>
          <a:endParaRPr lang="en-US" sz="1000" kern="1200" dirty="0"/>
        </a:p>
      </dsp:txBody>
      <dsp:txXfrm>
        <a:off x="6034530" y="1735662"/>
        <a:ext cx="1096113" cy="657667"/>
      </dsp:txXfrm>
    </dsp:sp>
    <dsp:sp modelId="{99CF5364-449E-F54E-8254-1C431AA988AE}">
      <dsp:nvSpPr>
        <dsp:cNvPr id="0" name=""/>
        <dsp:cNvSpPr/>
      </dsp:nvSpPr>
      <dsp:spPr>
        <a:xfrm>
          <a:off x="7240255" y="1735662"/>
          <a:ext cx="1096113" cy="657667"/>
        </a:xfrm>
        <a:prstGeom prst="rect">
          <a:avLst/>
        </a:prstGeom>
        <a:solidFill>
          <a:schemeClr val="accent2">
            <a:hueOff val="-831707"/>
            <a:satOff val="-361"/>
            <a:lumOff val="-759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York University Libraries</a:t>
          </a:r>
          <a:endParaRPr lang="en-US" sz="1000" kern="1200" dirty="0"/>
        </a:p>
      </dsp:txBody>
      <dsp:txXfrm>
        <a:off x="7240255" y="1735662"/>
        <a:ext cx="1096113" cy="657667"/>
      </dsp:txXfrm>
    </dsp:sp>
    <dsp:sp modelId="{D1A55718-7662-7A46-B5B7-784A3486663F}">
      <dsp:nvSpPr>
        <dsp:cNvPr id="0" name=""/>
        <dsp:cNvSpPr/>
      </dsp:nvSpPr>
      <dsp:spPr>
        <a:xfrm>
          <a:off x="8445979" y="1735662"/>
          <a:ext cx="1096113" cy="657667"/>
        </a:xfrm>
        <a:prstGeom prst="rect">
          <a:avLst/>
        </a:prstGeom>
        <a:solidFill>
          <a:schemeClr val="accent2">
            <a:hueOff val="-866361"/>
            <a:satOff val="-376"/>
            <a:lumOff val="-791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History of Indigenous Peoples Network</a:t>
          </a:r>
          <a:endParaRPr lang="en-US" sz="1000" kern="1200" dirty="0"/>
        </a:p>
      </dsp:txBody>
      <dsp:txXfrm>
        <a:off x="8445979" y="1735662"/>
        <a:ext cx="1096113" cy="657667"/>
      </dsp:txXfrm>
    </dsp:sp>
    <dsp:sp modelId="{0A5B1A8A-5DC6-5642-81CB-6BA8834C7806}">
      <dsp:nvSpPr>
        <dsp:cNvPr id="0" name=""/>
        <dsp:cNvSpPr/>
      </dsp:nvSpPr>
      <dsp:spPr>
        <a:xfrm>
          <a:off x="9651704" y="1735662"/>
          <a:ext cx="1096113" cy="657667"/>
        </a:xfrm>
        <a:prstGeom prst="rect">
          <a:avLst/>
        </a:prstGeom>
        <a:solidFill>
          <a:schemeClr val="accent2">
            <a:hueOff val="-901016"/>
            <a:satOff val="-391"/>
            <a:lumOff val="-822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 err="1"/>
            <a:t>Bibliothèque</a:t>
          </a:r>
          <a:r>
            <a:rPr lang="en-CA" sz="1000" kern="1200" dirty="0"/>
            <a:t> et Archives </a:t>
          </a:r>
          <a:r>
            <a:rPr lang="en-CA" sz="1000" kern="1200" dirty="0" err="1"/>
            <a:t>nationales</a:t>
          </a:r>
          <a:r>
            <a:rPr lang="en-CA" sz="1000" kern="1200" dirty="0"/>
            <a:t> du Québec</a:t>
          </a:r>
          <a:endParaRPr lang="en-US" sz="1000" kern="1200" dirty="0"/>
        </a:p>
      </dsp:txBody>
      <dsp:txXfrm>
        <a:off x="9651704" y="1735662"/>
        <a:ext cx="1096113" cy="657667"/>
      </dsp:txXfrm>
    </dsp:sp>
    <dsp:sp modelId="{A5F26720-ED67-2B48-9734-7CEC49B2004B}">
      <dsp:nvSpPr>
        <dsp:cNvPr id="0" name=""/>
        <dsp:cNvSpPr/>
      </dsp:nvSpPr>
      <dsp:spPr>
        <a:xfrm>
          <a:off x="5907" y="2502941"/>
          <a:ext cx="1096113" cy="657667"/>
        </a:xfrm>
        <a:prstGeom prst="rect">
          <a:avLst/>
        </a:prstGeom>
        <a:solidFill>
          <a:schemeClr val="accent2">
            <a:hueOff val="-935670"/>
            <a:satOff val="-406"/>
            <a:lumOff val="-85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/>
            <a:t>Centre du patrimoine : Société </a:t>
          </a:r>
          <a:r>
            <a:rPr lang="fr-FR" sz="1000" i="1" kern="1200" dirty="0"/>
            <a:t>historique</a:t>
          </a:r>
          <a:r>
            <a:rPr lang="fr-FR" sz="1000" kern="1200" dirty="0"/>
            <a:t> de </a:t>
          </a:r>
          <a:r>
            <a:rPr lang="fr-FR" sz="1000" i="1" kern="1200" dirty="0"/>
            <a:t>Saint</a:t>
          </a:r>
          <a:r>
            <a:rPr lang="fr-FR" sz="1000" kern="1200" dirty="0"/>
            <a:t>-</a:t>
          </a:r>
          <a:r>
            <a:rPr lang="fr-FR" sz="1000" i="1" kern="1200" dirty="0"/>
            <a:t>Boniface</a:t>
          </a:r>
          <a:r>
            <a:rPr lang="fr-FR" sz="1000" kern="1200" dirty="0"/>
            <a:t> </a:t>
          </a:r>
          <a:endParaRPr lang="en-US" sz="1000" kern="1200" dirty="0"/>
        </a:p>
      </dsp:txBody>
      <dsp:txXfrm>
        <a:off x="5907" y="2502941"/>
        <a:ext cx="1096113" cy="657667"/>
      </dsp:txXfrm>
    </dsp:sp>
    <dsp:sp modelId="{54651187-1368-AF4F-99CB-F38027248B61}">
      <dsp:nvSpPr>
        <dsp:cNvPr id="0" name=""/>
        <dsp:cNvSpPr/>
      </dsp:nvSpPr>
      <dsp:spPr>
        <a:xfrm>
          <a:off x="1211631" y="2502941"/>
          <a:ext cx="1096113" cy="657667"/>
        </a:xfrm>
        <a:prstGeom prst="rect">
          <a:avLst/>
        </a:prstGeom>
        <a:solidFill>
          <a:schemeClr val="accent2">
            <a:hueOff val="-970325"/>
            <a:satOff val="-421"/>
            <a:lumOff val="-88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Library Archives Canada </a:t>
          </a:r>
          <a:endParaRPr lang="en-US" sz="1000" kern="1200" dirty="0"/>
        </a:p>
      </dsp:txBody>
      <dsp:txXfrm>
        <a:off x="1211631" y="2502941"/>
        <a:ext cx="1096113" cy="657667"/>
      </dsp:txXfrm>
    </dsp:sp>
    <dsp:sp modelId="{FCF5CDC8-CC77-6C46-A785-2E9A057DB45E}">
      <dsp:nvSpPr>
        <dsp:cNvPr id="0" name=""/>
        <dsp:cNvSpPr/>
      </dsp:nvSpPr>
      <dsp:spPr>
        <a:xfrm>
          <a:off x="2417356" y="2502941"/>
          <a:ext cx="1096113" cy="657667"/>
        </a:xfrm>
        <a:prstGeom prst="rect">
          <a:avLst/>
        </a:prstGeom>
        <a:solidFill>
          <a:schemeClr val="accent2">
            <a:hueOff val="-1004979"/>
            <a:satOff val="-436"/>
            <a:lumOff val="-917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National Air Photo Library</a:t>
          </a:r>
          <a:endParaRPr lang="en-US" sz="1000" kern="1200" dirty="0"/>
        </a:p>
      </dsp:txBody>
      <dsp:txXfrm>
        <a:off x="2417356" y="2502941"/>
        <a:ext cx="1096113" cy="657667"/>
      </dsp:txXfrm>
    </dsp:sp>
    <dsp:sp modelId="{F7A2DD75-B989-7B40-9F17-309053429DAB}">
      <dsp:nvSpPr>
        <dsp:cNvPr id="0" name=""/>
        <dsp:cNvSpPr/>
      </dsp:nvSpPr>
      <dsp:spPr>
        <a:xfrm>
          <a:off x="3623081" y="2502941"/>
          <a:ext cx="1096113" cy="657667"/>
        </a:xfrm>
        <a:prstGeom prst="rect">
          <a:avLst/>
        </a:prstGeom>
        <a:solidFill>
          <a:schemeClr val="accent2">
            <a:hueOff val="-1039634"/>
            <a:satOff val="-451"/>
            <a:lumOff val="-949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Air Photo Library - Conservation Manitoba</a:t>
          </a:r>
        </a:p>
      </dsp:txBody>
      <dsp:txXfrm>
        <a:off x="3623081" y="2502941"/>
        <a:ext cx="1096113" cy="657667"/>
      </dsp:txXfrm>
    </dsp:sp>
    <dsp:sp modelId="{986F749A-8D0F-3C49-AFFB-2088DA830C14}">
      <dsp:nvSpPr>
        <dsp:cNvPr id="0" name=""/>
        <dsp:cNvSpPr/>
      </dsp:nvSpPr>
      <dsp:spPr>
        <a:xfrm>
          <a:off x="4828805" y="2502941"/>
          <a:ext cx="1096113" cy="657667"/>
        </a:xfrm>
        <a:prstGeom prst="rect">
          <a:avLst/>
        </a:prstGeom>
        <a:solidFill>
          <a:schemeClr val="accent2">
            <a:hueOff val="-1074288"/>
            <a:satOff val="-466"/>
            <a:lumOff val="-98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Government of Nunavut</a:t>
          </a:r>
        </a:p>
      </dsp:txBody>
      <dsp:txXfrm>
        <a:off x="4828805" y="2502941"/>
        <a:ext cx="1096113" cy="657667"/>
      </dsp:txXfrm>
    </dsp:sp>
    <dsp:sp modelId="{812718E3-27FD-F24E-B584-E1432493B7DF}">
      <dsp:nvSpPr>
        <dsp:cNvPr id="0" name=""/>
        <dsp:cNvSpPr/>
      </dsp:nvSpPr>
      <dsp:spPr>
        <a:xfrm>
          <a:off x="6034530" y="2502941"/>
          <a:ext cx="1096113" cy="657667"/>
        </a:xfrm>
        <a:prstGeom prst="rect">
          <a:avLst/>
        </a:prstGeom>
        <a:solidFill>
          <a:schemeClr val="accent2">
            <a:hueOff val="-1108943"/>
            <a:satOff val="-481"/>
            <a:lumOff val="-101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Canada Lands Survey</a:t>
          </a:r>
        </a:p>
      </dsp:txBody>
      <dsp:txXfrm>
        <a:off x="6034530" y="2502941"/>
        <a:ext cx="1096113" cy="657667"/>
      </dsp:txXfrm>
    </dsp:sp>
    <dsp:sp modelId="{DD091DE5-7048-6143-B2F9-908B6112A3E1}">
      <dsp:nvSpPr>
        <dsp:cNvPr id="0" name=""/>
        <dsp:cNvSpPr/>
      </dsp:nvSpPr>
      <dsp:spPr>
        <a:xfrm>
          <a:off x="7240255" y="2502941"/>
          <a:ext cx="1096113" cy="657667"/>
        </a:xfrm>
        <a:prstGeom prst="rect">
          <a:avLst/>
        </a:prstGeom>
        <a:solidFill>
          <a:schemeClr val="accent2">
            <a:hueOff val="-1143597"/>
            <a:satOff val="-497"/>
            <a:lumOff val="-104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Anglican Church of Canada Archives</a:t>
          </a:r>
        </a:p>
      </dsp:txBody>
      <dsp:txXfrm>
        <a:off x="7240255" y="2502941"/>
        <a:ext cx="1096113" cy="657667"/>
      </dsp:txXfrm>
    </dsp:sp>
    <dsp:sp modelId="{081990DC-5C12-974B-877F-748FDD875294}">
      <dsp:nvSpPr>
        <dsp:cNvPr id="0" name=""/>
        <dsp:cNvSpPr/>
      </dsp:nvSpPr>
      <dsp:spPr>
        <a:xfrm>
          <a:off x="8445979" y="2502941"/>
          <a:ext cx="1096113" cy="657667"/>
        </a:xfrm>
        <a:prstGeom prst="rect">
          <a:avLst/>
        </a:prstGeom>
        <a:solidFill>
          <a:schemeClr val="accent2">
            <a:hueOff val="-1178251"/>
            <a:satOff val="-512"/>
            <a:lumOff val="-107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British Columbia Archives</a:t>
          </a:r>
        </a:p>
      </dsp:txBody>
      <dsp:txXfrm>
        <a:off x="8445979" y="2502941"/>
        <a:ext cx="1096113" cy="657667"/>
      </dsp:txXfrm>
    </dsp:sp>
    <dsp:sp modelId="{054DDEDA-CA32-FA4B-A3D1-E743EC47AD21}">
      <dsp:nvSpPr>
        <dsp:cNvPr id="0" name=""/>
        <dsp:cNvSpPr/>
      </dsp:nvSpPr>
      <dsp:spPr>
        <a:xfrm>
          <a:off x="9651704" y="2502941"/>
          <a:ext cx="1096113" cy="657667"/>
        </a:xfrm>
        <a:prstGeom prst="rect">
          <a:avLst/>
        </a:prstGeom>
        <a:solidFill>
          <a:schemeClr val="accent2">
            <a:hueOff val="-1212906"/>
            <a:satOff val="-527"/>
            <a:lumOff val="-1107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Toronto Reference Library</a:t>
          </a:r>
          <a:endParaRPr lang="en-US" sz="1000" kern="1200" dirty="0"/>
        </a:p>
      </dsp:txBody>
      <dsp:txXfrm>
        <a:off x="9651704" y="2502941"/>
        <a:ext cx="1096113" cy="657667"/>
      </dsp:txXfrm>
    </dsp:sp>
    <dsp:sp modelId="{5B3851B2-F2B0-4D43-AD1A-CD8E7DEB9F32}">
      <dsp:nvSpPr>
        <dsp:cNvPr id="0" name=""/>
        <dsp:cNvSpPr/>
      </dsp:nvSpPr>
      <dsp:spPr>
        <a:xfrm>
          <a:off x="5907" y="3270221"/>
          <a:ext cx="1096113" cy="657667"/>
        </a:xfrm>
        <a:prstGeom prst="rect">
          <a:avLst/>
        </a:prstGeom>
        <a:solidFill>
          <a:schemeClr val="accent2">
            <a:hueOff val="-1247560"/>
            <a:satOff val="-542"/>
            <a:lumOff val="-1139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Yukon Archives</a:t>
          </a:r>
        </a:p>
      </dsp:txBody>
      <dsp:txXfrm>
        <a:off x="5907" y="3270221"/>
        <a:ext cx="1096113" cy="657667"/>
      </dsp:txXfrm>
    </dsp:sp>
    <dsp:sp modelId="{6FB29C6B-BC98-B94E-A0DD-84FA7A5D977A}">
      <dsp:nvSpPr>
        <dsp:cNvPr id="0" name=""/>
        <dsp:cNvSpPr/>
      </dsp:nvSpPr>
      <dsp:spPr>
        <a:xfrm>
          <a:off x="1211631" y="3270221"/>
          <a:ext cx="1096113" cy="657667"/>
        </a:xfrm>
        <a:prstGeom prst="rect">
          <a:avLst/>
        </a:prstGeom>
        <a:solidFill>
          <a:schemeClr val="accent2">
            <a:hueOff val="-1282215"/>
            <a:satOff val="-557"/>
            <a:lumOff val="-11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NWT Archives</a:t>
          </a:r>
        </a:p>
      </dsp:txBody>
      <dsp:txXfrm>
        <a:off x="1211631" y="3270221"/>
        <a:ext cx="1096113" cy="657667"/>
      </dsp:txXfrm>
    </dsp:sp>
    <dsp:sp modelId="{D30734A3-5FAE-4340-B57D-3F94BB5B9D79}">
      <dsp:nvSpPr>
        <dsp:cNvPr id="0" name=""/>
        <dsp:cNvSpPr/>
      </dsp:nvSpPr>
      <dsp:spPr>
        <a:xfrm>
          <a:off x="2417356" y="3270221"/>
          <a:ext cx="1096113" cy="657667"/>
        </a:xfrm>
        <a:prstGeom prst="rect">
          <a:avLst/>
        </a:prstGeom>
        <a:solidFill>
          <a:schemeClr val="accent2">
            <a:hueOff val="-1316869"/>
            <a:satOff val="-572"/>
            <a:lumOff val="-1202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United Church of Canada Archives</a:t>
          </a:r>
          <a:endParaRPr lang="en-US" sz="1000" kern="1200" dirty="0"/>
        </a:p>
      </dsp:txBody>
      <dsp:txXfrm>
        <a:off x="2417356" y="3270221"/>
        <a:ext cx="1096113" cy="657667"/>
      </dsp:txXfrm>
    </dsp:sp>
    <dsp:sp modelId="{BE9FAEA7-2262-B341-BB62-F4AB0E17344D}">
      <dsp:nvSpPr>
        <dsp:cNvPr id="0" name=""/>
        <dsp:cNvSpPr/>
      </dsp:nvSpPr>
      <dsp:spPr>
        <a:xfrm>
          <a:off x="3623081" y="3270221"/>
          <a:ext cx="1096113" cy="657667"/>
        </a:xfrm>
        <a:prstGeom prst="rect">
          <a:avLst/>
        </a:prstGeom>
        <a:solidFill>
          <a:schemeClr val="accent2">
            <a:hueOff val="-1351524"/>
            <a:satOff val="-587"/>
            <a:lumOff val="-1233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Historical Topographic Map Digitization Project</a:t>
          </a:r>
        </a:p>
      </dsp:txBody>
      <dsp:txXfrm>
        <a:off x="3623081" y="3270221"/>
        <a:ext cx="1096113" cy="657667"/>
      </dsp:txXfrm>
    </dsp:sp>
    <dsp:sp modelId="{4A86D013-5CBD-6341-9169-3670F6411228}">
      <dsp:nvSpPr>
        <dsp:cNvPr id="0" name=""/>
        <dsp:cNvSpPr/>
      </dsp:nvSpPr>
      <dsp:spPr>
        <a:xfrm>
          <a:off x="4828805" y="3270221"/>
          <a:ext cx="1096113" cy="657667"/>
        </a:xfrm>
        <a:prstGeom prst="rect">
          <a:avLst/>
        </a:prstGeom>
        <a:solidFill>
          <a:schemeClr val="accent2">
            <a:hueOff val="-1386178"/>
            <a:satOff val="-602"/>
            <a:lumOff val="-1265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University of Calgary Libraries</a:t>
          </a:r>
        </a:p>
      </dsp:txBody>
      <dsp:txXfrm>
        <a:off x="4828805" y="3270221"/>
        <a:ext cx="1096113" cy="657667"/>
      </dsp:txXfrm>
    </dsp:sp>
    <dsp:sp modelId="{3DB48363-5840-1547-BC8B-BF3E233ABC70}">
      <dsp:nvSpPr>
        <dsp:cNvPr id="0" name=""/>
        <dsp:cNvSpPr/>
      </dsp:nvSpPr>
      <dsp:spPr>
        <a:xfrm>
          <a:off x="6034530" y="3270221"/>
          <a:ext cx="1096113" cy="657667"/>
        </a:xfrm>
        <a:prstGeom prst="rect">
          <a:avLst/>
        </a:prstGeom>
        <a:solidFill>
          <a:schemeClr val="accent2">
            <a:hueOff val="-1420833"/>
            <a:satOff val="-617"/>
            <a:lumOff val="-1297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Hudson Bay Archives</a:t>
          </a:r>
          <a:endParaRPr lang="en-US" sz="1000" kern="1200" dirty="0"/>
        </a:p>
      </dsp:txBody>
      <dsp:txXfrm>
        <a:off x="6034530" y="3270221"/>
        <a:ext cx="1096113" cy="657667"/>
      </dsp:txXfrm>
    </dsp:sp>
    <dsp:sp modelId="{68D61571-4A43-B94F-8A00-1910FB19A27D}">
      <dsp:nvSpPr>
        <dsp:cNvPr id="0" name=""/>
        <dsp:cNvSpPr/>
      </dsp:nvSpPr>
      <dsp:spPr>
        <a:xfrm>
          <a:off x="7240255" y="3270221"/>
          <a:ext cx="1096113" cy="657667"/>
        </a:xfrm>
        <a:prstGeom prst="rect">
          <a:avLst/>
        </a:prstGeom>
        <a:solidFill>
          <a:schemeClr val="accent2">
            <a:hueOff val="-1455487"/>
            <a:satOff val="-632"/>
            <a:lumOff val="-132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University of Manitoba Libraries</a:t>
          </a:r>
        </a:p>
      </dsp:txBody>
      <dsp:txXfrm>
        <a:off x="7240255" y="3270221"/>
        <a:ext cx="1096113" cy="657667"/>
      </dsp:txXfrm>
    </dsp:sp>
    <dsp:sp modelId="{7A36F6E0-AB8C-6C4F-8E71-C5E5FDB630AF}">
      <dsp:nvSpPr>
        <dsp:cNvPr id="0" name=""/>
        <dsp:cNvSpPr/>
      </dsp:nvSpPr>
      <dsp:spPr>
        <a:xfrm>
          <a:off x="8445979" y="3270221"/>
          <a:ext cx="1096113" cy="657667"/>
        </a:xfrm>
        <a:prstGeom prst="rect">
          <a:avLst/>
        </a:prstGeom>
        <a:solidFill>
          <a:schemeClr val="accent2">
            <a:hueOff val="-1490141"/>
            <a:satOff val="-647"/>
            <a:lumOff val="-136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000" kern="1200" dirty="0"/>
            <a:t>Presbyterian Church in Canada Archives</a:t>
          </a:r>
          <a:endParaRPr lang="en-US" sz="1000" kern="1200" dirty="0"/>
        </a:p>
      </dsp:txBody>
      <dsp:txXfrm>
        <a:off x="8445979" y="3270221"/>
        <a:ext cx="1096113" cy="657667"/>
      </dsp:txXfrm>
    </dsp:sp>
    <dsp:sp modelId="{11811047-7923-A146-A46D-D58B8FEDB7A0}">
      <dsp:nvSpPr>
        <dsp:cNvPr id="0" name=""/>
        <dsp:cNvSpPr/>
      </dsp:nvSpPr>
      <dsp:spPr>
        <a:xfrm>
          <a:off x="9651704" y="3270221"/>
          <a:ext cx="1096113" cy="657667"/>
        </a:xfrm>
        <a:prstGeom prst="rect">
          <a:avLst/>
        </a:prstGeom>
        <a:solidFill>
          <a:schemeClr val="accent2">
            <a:hueOff val="-1524796"/>
            <a:satOff val="-662"/>
            <a:lumOff val="-1392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 err="1"/>
            <a:t>Shingwauk</a:t>
          </a:r>
          <a:r>
            <a:rPr lang="en-US" sz="1000" kern="1200" dirty="0"/>
            <a:t> Residential Schools Archive</a:t>
          </a:r>
        </a:p>
      </dsp:txBody>
      <dsp:txXfrm>
        <a:off x="9651704" y="3270221"/>
        <a:ext cx="1096113" cy="6576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327663-E7D1-4D63-AEFA-E600E923BC46}" type="datetimeFigureOut">
              <a:rPr lang="en-US" smtClean="0"/>
              <a:t>5/31/19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4D8D55-0C5D-461F-89C3-4FE3F5DAB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984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Introduction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4D8D55-0C5D-461F-89C3-4FE3F5DAB82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823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4D8D55-0C5D-461F-89C3-4FE3F5DAB82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410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4D8D55-0C5D-461F-89C3-4FE3F5DAB82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158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9E98A1D7-B315-425D-8032-FA9652E506A3}" type="datetimeFigureOut">
              <a:rPr lang="en-US" smtClean="0"/>
              <a:t>5/31/19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C79B464D-F913-40E8-A986-1D10E9D72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060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8A1D7-B315-425D-8032-FA9652E506A3}" type="datetimeFigureOut">
              <a:rPr lang="en-US" smtClean="0"/>
              <a:t>5/31/19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464D-F913-40E8-A986-1D10E9D72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893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8A1D7-B315-425D-8032-FA9652E506A3}" type="datetimeFigureOut">
              <a:rPr lang="en-US" smtClean="0"/>
              <a:t>5/31/19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464D-F913-40E8-A986-1D10E9D72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097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8A1D7-B315-425D-8032-FA9652E506A3}" type="datetimeFigureOut">
              <a:rPr lang="en-US" smtClean="0"/>
              <a:t>5/31/19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464D-F913-40E8-A986-1D10E9D72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16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8A1D7-B315-425D-8032-FA9652E506A3}" type="datetimeFigureOut">
              <a:rPr lang="en-US" smtClean="0"/>
              <a:t>5/31/19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464D-F913-40E8-A986-1D10E9D72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907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8A1D7-B315-425D-8032-FA9652E506A3}" type="datetimeFigureOut">
              <a:rPr lang="en-US" smtClean="0"/>
              <a:t>5/31/19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464D-F913-40E8-A986-1D10E9D72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154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8A1D7-B315-425D-8032-FA9652E506A3}" type="datetimeFigureOut">
              <a:rPr lang="en-US" smtClean="0"/>
              <a:t>5/31/19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464D-F913-40E8-A986-1D10E9D72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49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8A1D7-B315-425D-8032-FA9652E506A3}" type="datetimeFigureOut">
              <a:rPr lang="en-US" smtClean="0"/>
              <a:t>5/31/19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464D-F913-40E8-A986-1D10E9D72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203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8A1D7-B315-425D-8032-FA9652E506A3}" type="datetimeFigureOut">
              <a:rPr lang="en-US" smtClean="0"/>
              <a:t>5/31/19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464D-F913-40E8-A986-1D10E9D72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568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8A1D7-B315-425D-8032-FA9652E506A3}" type="datetimeFigureOut">
              <a:rPr lang="en-US" smtClean="0"/>
              <a:t>5/31/19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C79B464D-F913-40E8-A986-1D10E9D72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147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9E98A1D7-B315-425D-8032-FA9652E506A3}" type="datetimeFigureOut">
              <a:rPr lang="en-US" smtClean="0"/>
              <a:t>5/31/19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C79B464D-F913-40E8-A986-1D10E9D72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8771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9E98A1D7-B315-425D-8032-FA9652E506A3}" type="datetimeFigureOut">
              <a:rPr lang="en-US" smtClean="0"/>
              <a:t>5/31/19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C79B464D-F913-40E8-A986-1D10E9D72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416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lss.nrcan.gc.ca/clss/plan/detail?id=57752+CLSR+MB" TargetMode="External"/><Relationship Id="rId2" Type="http://schemas.openxmlformats.org/officeDocument/2006/relationships/image" Target="../media/image28.tmp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mp"/><Relationship Id="rId2" Type="http://schemas.openxmlformats.org/officeDocument/2006/relationships/hyperlink" Target="http://heritage.canadiana.ca/view/oocihm.lac_reel_c14238/1032?r=0&amp;s=1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1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data2.collectionscanada.gc.ca/microform/data2/dm09/d09/006003/c-8657/pdf/c-8657-01079.pdf" TargetMode="External"/><Relationship Id="rId2" Type="http://schemas.openxmlformats.org/officeDocument/2006/relationships/image" Target="../media/image32.tmp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3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nctr.ca/AIMS_BASE_PDF/13C/13c-c002086-d0163-001.pdf" TargetMode="External"/><Relationship Id="rId2" Type="http://schemas.openxmlformats.org/officeDocument/2006/relationships/image" Target="../media/image34.tmp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5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5683/SP2/JFQ1SZ" TargetMode="External"/><Relationship Id="rId2" Type="http://schemas.openxmlformats.org/officeDocument/2006/relationships/image" Target="../media/image36.tmp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dataverse.scholarsportal.info/dataverse/rslp" TargetMode="External"/><Relationship Id="rId5" Type="http://schemas.openxmlformats.org/officeDocument/2006/relationships/hyperlink" Target="https://doi.org/10.5683/SP2/RIYEMU" TargetMode="External"/><Relationship Id="rId4" Type="http://schemas.openxmlformats.org/officeDocument/2006/relationships/hyperlink" Target="https://doi.org/10.5683/SP2/FJG5T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arcg.is/0m14DP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native-land.ca/" TargetMode="Externa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rorlan@yorku.ca" TargetMode="External"/><Relationship Id="rId2" Type="http://schemas.openxmlformats.org/officeDocument/2006/relationships/image" Target="../media/image39.tmp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regina.ca/external/communications/feature-stories/current/2018/02-12.html" TargetMode="Externa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cbi.nlm.nih.gov/pmc/articles/PMC1927161/" TargetMode="Externa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nctr.ca/map.php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.png"/><Relationship Id="rId7" Type="http://schemas.openxmlformats.org/officeDocument/2006/relationships/hyperlink" Target="http://hesperus-wild.org/GIS_carto/IRS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nctr.ca/map.php" TargetMode="External"/><Relationship Id="rId5" Type="http://schemas.openxmlformats.org/officeDocument/2006/relationships/hyperlink" Target="https://lhta.ca/residentialschools/index.html" TargetMode="External"/><Relationship Id="rId10" Type="http://schemas.openxmlformats.org/officeDocument/2006/relationships/image" Target="../media/image9.svg"/><Relationship Id="rId4" Type="http://schemas.openxmlformats.org/officeDocument/2006/relationships/image" Target="../media/image6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nctr.ca/School%20narratives/EAST/ON/CECILIA%20JEFFREY.pdf" TargetMode="External"/><Relationship Id="rId2" Type="http://schemas.openxmlformats.org/officeDocument/2006/relationships/image" Target="../media/image24.tmp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5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E8DBE92-2331-4285-8226-D398190D3E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10852D-2B90-4FFA-8DD3-A97BFD596D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66261" y="1067403"/>
            <a:ext cx="5830468" cy="4723194"/>
          </a:xfrm>
        </p:spPr>
        <p:txBody>
          <a:bodyPr vert="horz" lIns="91440" tIns="45720" rIns="91440" bIns="45720" rtlCol="0" anchor="ctr">
            <a:normAutofit/>
          </a:bodyPr>
          <a:lstStyle/>
          <a:p>
            <a:br>
              <a:rPr lang="en-US" sz="6100" b="1" dirty="0"/>
            </a:br>
            <a:r>
              <a:rPr lang="en-US" sz="6100" b="1" dirty="0"/>
              <a:t>Finding and documenting the locations of Residential Schools in Canada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D6F6937-3B5A-4391-9F37-58A571B36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5908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19B4DA-B4FA-4328-8F9B-3236BF1C29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7490" y="1067403"/>
            <a:ext cx="2759857" cy="472319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buFont typeface="Arial" pitchFamily="34" charset="0"/>
              <a:buChar char=" "/>
            </a:pPr>
            <a:r>
              <a:rPr lang="en-US" sz="2400">
                <a:solidFill>
                  <a:srgbClr val="FFFFFF"/>
                </a:solidFill>
                <a:latin typeface="+mn-lt"/>
              </a:rPr>
              <a:t>Rosa Orlandini</a:t>
            </a:r>
          </a:p>
          <a:p>
            <a:pPr>
              <a:buFont typeface="Arial" pitchFamily="34" charset="0"/>
              <a:buChar char=" "/>
            </a:pPr>
            <a:r>
              <a:rPr lang="en-US" sz="2400">
                <a:solidFill>
                  <a:srgbClr val="FFFFFF"/>
                </a:solidFill>
                <a:latin typeface="+mn-lt"/>
              </a:rPr>
              <a:t>Associate Librarian (Maps and GIS)</a:t>
            </a:r>
          </a:p>
          <a:p>
            <a:pPr>
              <a:buFont typeface="Arial" pitchFamily="34" charset="0"/>
              <a:buChar char=" "/>
            </a:pPr>
            <a:r>
              <a:rPr lang="en-US" sz="2400">
                <a:solidFill>
                  <a:srgbClr val="FFFFFF"/>
                </a:solidFill>
                <a:latin typeface="+mn-lt"/>
              </a:rPr>
              <a:t>York University, Tkoronto</a:t>
            </a:r>
          </a:p>
          <a:p>
            <a:pPr>
              <a:buFont typeface="Arial" pitchFamily="34" charset="0"/>
              <a:buChar char=" "/>
            </a:pPr>
            <a:r>
              <a:rPr lang="en-US" sz="2400">
                <a:solidFill>
                  <a:srgbClr val="FFFFFF"/>
                </a:solidFill>
                <a:latin typeface="+mn-lt"/>
              </a:rPr>
              <a:t>May 31</a:t>
            </a:r>
            <a:r>
              <a:rPr lang="en-US" sz="2400" baseline="30000">
                <a:solidFill>
                  <a:srgbClr val="FFFFFF"/>
                </a:solidFill>
                <a:latin typeface="+mn-lt"/>
              </a:rPr>
              <a:t>st</a:t>
            </a:r>
            <a:r>
              <a:rPr lang="en-US" sz="2400">
                <a:solidFill>
                  <a:srgbClr val="FFFFFF"/>
                </a:solidFill>
                <a:latin typeface="+mn-lt"/>
              </a:rPr>
              <a:t>, 2019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962AC3C-FEB4-4C6A-8CA6-D570CD009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4346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6234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14B6C-E450-4AC2-9126-DF01FA0C8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1196" y="107572"/>
            <a:ext cx="3383280" cy="1436415"/>
          </a:xfrm>
        </p:spPr>
        <p:txBody>
          <a:bodyPr/>
          <a:lstStyle/>
          <a:p>
            <a:r>
              <a:rPr lang="en-CA" dirty="0"/>
              <a:t>Canada Land Survey Plans</a:t>
            </a:r>
            <a:endParaRPr lang="en-US" dirty="0"/>
          </a:p>
        </p:txBody>
      </p:sp>
      <p:pic>
        <p:nvPicPr>
          <p:cNvPr id="7" name="Content Placeholder 6" descr="Canada Land Survey Plan 55752 CLSR MB  showing the location of the Residential School Building in Fort Alexander, &#10;Source: http://clss.nrcan.gc.ca/clss/plan/detail?id=57752+CLSR+MB ">
            <a:extLst>
              <a:ext uri="{FF2B5EF4-FFF2-40B4-BE49-F238E27FC236}">
                <a16:creationId xmlns:a16="http://schemas.microsoft.com/office/drawing/2014/main" id="{F51D27F4-E82D-4E18-9698-675409A4B8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94" y="1269684"/>
            <a:ext cx="6946581" cy="4369116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39EAF2-B325-493E-A319-8AAD26955A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138195" y="1597421"/>
            <a:ext cx="3506287" cy="2047654"/>
          </a:xfrm>
        </p:spPr>
        <p:txBody>
          <a:bodyPr/>
          <a:lstStyle/>
          <a:p>
            <a:r>
              <a:rPr lang="en-US" dirty="0"/>
              <a:t>Canada Land Survey Plan 55752CLSR MB. Plan shows the location of the Residential School Building in Fort Alexander, Treaty 1.</a:t>
            </a:r>
          </a:p>
          <a:p>
            <a:r>
              <a:rPr lang="en-US" dirty="0" err="1"/>
              <a:t>URL:</a:t>
            </a:r>
            <a:r>
              <a:rPr lang="en-US" dirty="0" err="1">
                <a:hlinkClick r:id="rId3"/>
              </a:rPr>
              <a:t>http</a:t>
            </a:r>
            <a:r>
              <a:rPr lang="en-US" dirty="0">
                <a:hlinkClick r:id="rId3"/>
              </a:rPr>
              <a:t>://clss.nrcan.gc.ca/clss/plan/detail?id=57752+CLSR+MB</a:t>
            </a:r>
            <a:r>
              <a:rPr lang="en-US" dirty="0"/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AFA6F3-66E6-9F4A-9827-92D480E730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0131" y="3895595"/>
            <a:ext cx="3628847" cy="258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70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37B9E-F1C1-482A-8178-731A92640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00765" y="-4722"/>
            <a:ext cx="3383280" cy="1338730"/>
          </a:xfrm>
        </p:spPr>
        <p:txBody>
          <a:bodyPr/>
          <a:lstStyle/>
          <a:p>
            <a:r>
              <a:rPr lang="en-CA" dirty="0"/>
              <a:t>Engineering Site Plans</a:t>
            </a:r>
            <a:endParaRPr lang="en-US" dirty="0"/>
          </a:p>
        </p:txBody>
      </p:sp>
      <p:sp>
        <p:nvSpPr>
          <p:cNvPr id="5" name="Text Placeholder 4" descr="Portion of a “Site Plan: Proposed Addition Academy Road, Winnipeg”. This site plan shows the layout of the buildings of the Assiniboia Residential School, Winnipeg, Treaty One.  Source: Library Archives Canada and Canadiana. RG 10, Volume 8621, File 506/6-1-019, Pt. 2. Microfilm c14238, images 1030 to 1033.  URL: http://heritage.canadiana.ca/view/oocihm.lac_reel_c14238/1032?r=0&amp;s=1 ">
            <a:extLst>
              <a:ext uri="{FF2B5EF4-FFF2-40B4-BE49-F238E27FC236}">
                <a16:creationId xmlns:a16="http://schemas.microsoft.com/office/drawing/2014/main" id="{7812A60C-988D-4968-A82F-A9A33E817D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77972" y="1398290"/>
            <a:ext cx="4214027" cy="2720515"/>
          </a:xfrm>
        </p:spPr>
        <p:txBody>
          <a:bodyPr>
            <a:normAutofit/>
          </a:bodyPr>
          <a:lstStyle/>
          <a:p>
            <a:r>
              <a:rPr lang="en-CA" sz="1600" dirty="0"/>
              <a:t>Portion of a “Site Plan: Proposed Addition Academy Road, Winnipeg”. [Assiniboia Residential School, Winnipeg, Treaty One] </a:t>
            </a:r>
          </a:p>
          <a:p>
            <a:r>
              <a:rPr lang="en-CA" sz="1600" dirty="0"/>
              <a:t>Source: Library Archives Canada and </a:t>
            </a:r>
            <a:r>
              <a:rPr lang="en-CA" sz="1600" dirty="0" err="1"/>
              <a:t>Canadiana</a:t>
            </a:r>
            <a:r>
              <a:rPr lang="en-CA" sz="1600" dirty="0"/>
              <a:t>. RG 10, Volume 8621, File 506/6-1-019, Pt. 2. Microfilm c14238, images 1030 to 1033. </a:t>
            </a:r>
          </a:p>
          <a:p>
            <a:r>
              <a:rPr lang="en-CA" sz="1600" dirty="0" err="1"/>
              <a:t>URL:</a:t>
            </a:r>
            <a:r>
              <a:rPr lang="en-CA" sz="1600" dirty="0" err="1">
                <a:hlinkClick r:id="rId2"/>
              </a:rPr>
              <a:t>http</a:t>
            </a:r>
            <a:r>
              <a:rPr lang="en-CA" sz="1600" dirty="0">
                <a:hlinkClick r:id="rId2"/>
              </a:rPr>
              <a:t>://heritage.canadiana.ca/view/oocihm.lac_reel_c14238/1032?r=0&amp;s=1</a:t>
            </a:r>
            <a:r>
              <a:rPr lang="en-CA" sz="1600" dirty="0"/>
              <a:t> </a:t>
            </a:r>
          </a:p>
          <a:p>
            <a:endParaRPr lang="en-US" dirty="0"/>
          </a:p>
        </p:txBody>
      </p:sp>
      <p:pic>
        <p:nvPicPr>
          <p:cNvPr id="19" name="Content Placeholder 18" descr="A picture containing text, map&#10;&#10;Description automatically generated">
            <a:extLst>
              <a:ext uri="{FF2B5EF4-FFF2-40B4-BE49-F238E27FC236}">
                <a16:creationId xmlns:a16="http://schemas.microsoft.com/office/drawing/2014/main" id="{8C814DDA-B487-4A4F-B8E7-52B3E3B174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99" y="1343608"/>
            <a:ext cx="7260134" cy="4454190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1D5D026-E7FC-7345-B87E-B5DFB9150C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6164" y="3958225"/>
            <a:ext cx="3758460" cy="2697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392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68732-5C30-4310-B524-8150C6784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4866" y="30394"/>
            <a:ext cx="3819818" cy="846428"/>
          </a:xfrm>
        </p:spPr>
        <p:txBody>
          <a:bodyPr/>
          <a:lstStyle/>
          <a:p>
            <a:r>
              <a:rPr lang="en-CA" dirty="0"/>
              <a:t>Manuscript Maps</a:t>
            </a:r>
            <a:endParaRPr lang="en-US" dirty="0"/>
          </a:p>
        </p:txBody>
      </p:sp>
      <p:pic>
        <p:nvPicPr>
          <p:cNvPr id="7" name="Content Placeholder 6" descr="[Sketch map of the first location of the Mackay Indian Residential School and proposed locations for hay land for the school. 1925.]. Opaskawaya First Nation , Treaty 5. &#10;&#10;Source: Library Archives Canada. RG10, Volume 6265, file 580-9, part 1. Microfilm c-8657, page 1079.&#10;&#10;Url: http://data2.collectionscanada.gc.ca/microform/data2/dm09/d09/006003/c-8657/pdf/c-8657-01079.pdf&#10;&#10;&#10;Description automatically generated">
            <a:extLst>
              <a:ext uri="{FF2B5EF4-FFF2-40B4-BE49-F238E27FC236}">
                <a16:creationId xmlns:a16="http://schemas.microsoft.com/office/drawing/2014/main" id="{64DC633D-81AB-459E-BFDA-F7D915E030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820" y="192709"/>
            <a:ext cx="4678397" cy="6325940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360999-1AF1-4A92-B0CB-871F390E8B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86238" y="1020227"/>
            <a:ext cx="3821080" cy="286222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[Sketch map of the first location of the Mackay Indian Residential School and proposed locations for hay land for the school. 1925.]. </a:t>
            </a:r>
            <a:r>
              <a:rPr lang="en-US" dirty="0" err="1"/>
              <a:t>Opaskawaya</a:t>
            </a:r>
            <a:r>
              <a:rPr lang="en-US" dirty="0"/>
              <a:t> First Nation , Treaty Five. </a:t>
            </a:r>
          </a:p>
          <a:p>
            <a:r>
              <a:rPr lang="en-US" dirty="0"/>
              <a:t>Source: Library Archives Canada. RG10, Volume 6265, file 580-9, part 1. Microfilm c-8657, page 1079.</a:t>
            </a:r>
          </a:p>
          <a:p>
            <a:r>
              <a:rPr lang="en-US" dirty="0" err="1"/>
              <a:t>Url:</a:t>
            </a:r>
            <a:r>
              <a:rPr lang="en-US" dirty="0" err="1">
                <a:hlinkClick r:id="rId3"/>
              </a:rPr>
              <a:t>http</a:t>
            </a:r>
            <a:r>
              <a:rPr lang="en-US" dirty="0">
                <a:hlinkClick r:id="rId3"/>
              </a:rPr>
              <a:t>://data2.collectionscanada.gc.ca/microform/data2/dm09/d09/006003/c-8657/pdf/c-8657-01079.pdf</a:t>
            </a:r>
            <a:r>
              <a:rPr lang="en-US" dirty="0"/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F996B4-892F-E948-A482-099915C1C5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8248" y="3840661"/>
            <a:ext cx="3923923" cy="2792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96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971E2-BB91-408C-B16C-F727A4CE3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4669" y="104930"/>
            <a:ext cx="3520015" cy="939339"/>
          </a:xfrm>
        </p:spPr>
        <p:txBody>
          <a:bodyPr/>
          <a:lstStyle/>
          <a:p>
            <a:r>
              <a:rPr lang="en-CA" dirty="0"/>
              <a:t>Photographs</a:t>
            </a:r>
            <a:endParaRPr lang="en-US" dirty="0"/>
          </a:p>
        </p:txBody>
      </p:sp>
      <p:pic>
        <p:nvPicPr>
          <p:cNvPr id="7" name="Content Placeholder 6" descr="A vintage photo of a train&#10;&#10;Description automatically generated">
            <a:extLst>
              <a:ext uri="{FF2B5EF4-FFF2-40B4-BE49-F238E27FC236}">
                <a16:creationId xmlns:a16="http://schemas.microsoft.com/office/drawing/2014/main" id="{A16032F2-3AEE-431A-8C5A-80A7BA6096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53" y="800059"/>
            <a:ext cx="7084712" cy="5593195"/>
          </a:xfrm>
        </p:spPr>
      </p:pic>
      <p:sp>
        <p:nvSpPr>
          <p:cNvPr id="5" name="Text Placeholder 4" descr="Photo showing the second location of the Birtle Residential School, Birtle, Treaty Two">
            <a:extLst>
              <a:ext uri="{FF2B5EF4-FFF2-40B4-BE49-F238E27FC236}">
                <a16:creationId xmlns:a16="http://schemas.microsoft.com/office/drawing/2014/main" id="{F2429676-EBB1-403F-BC8A-F301DE1E75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094689" y="1093562"/>
            <a:ext cx="3579813" cy="3058714"/>
          </a:xfrm>
        </p:spPr>
        <p:txBody>
          <a:bodyPr>
            <a:normAutofit lnSpcReduction="10000"/>
          </a:bodyPr>
          <a:lstStyle/>
          <a:p>
            <a:r>
              <a:rPr lang="en-CA" dirty="0"/>
              <a:t>“’The Old </a:t>
            </a:r>
            <a:r>
              <a:rPr lang="en-CA" dirty="0" err="1"/>
              <a:t>Birtle</a:t>
            </a:r>
            <a:r>
              <a:rPr lang="en-CA" dirty="0"/>
              <a:t> School’ Owned by the W.M.S. of the Presbyterian Church”.  Photo showing the second location of the </a:t>
            </a:r>
            <a:r>
              <a:rPr lang="en-CA" dirty="0" err="1"/>
              <a:t>Birtle</a:t>
            </a:r>
            <a:r>
              <a:rPr lang="en-CA" dirty="0"/>
              <a:t> Residential School, </a:t>
            </a:r>
            <a:r>
              <a:rPr lang="en-CA" dirty="0" err="1"/>
              <a:t>Birtle</a:t>
            </a:r>
            <a:r>
              <a:rPr lang="en-CA" dirty="0"/>
              <a:t>, Treaty 2.</a:t>
            </a:r>
          </a:p>
          <a:p>
            <a:r>
              <a:rPr lang="en-CA" dirty="0"/>
              <a:t>Source: Presbyterian Church in Canada Archives. </a:t>
            </a:r>
            <a:r>
              <a:rPr lang="en-US" dirty="0"/>
              <a:t>G-1-SC to G-3778-FC. Access via NCTR. </a:t>
            </a:r>
          </a:p>
          <a:p>
            <a:r>
              <a:rPr lang="en-CA" dirty="0" err="1"/>
              <a:t>URL:</a:t>
            </a:r>
            <a:r>
              <a:rPr lang="en-CA" dirty="0" err="1">
                <a:hlinkClick r:id="rId3"/>
              </a:rPr>
              <a:t>https</a:t>
            </a:r>
            <a:r>
              <a:rPr lang="en-CA" dirty="0">
                <a:hlinkClick r:id="rId3"/>
              </a:rPr>
              <a:t>://nctr.ca/AIMS_BASE_PDF/13C/13c-c002086-d0163-001.pdf</a:t>
            </a:r>
            <a:r>
              <a:rPr lang="en-CA" dirty="0"/>
              <a:t> 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0E18B63-2E17-DD46-98F3-9D96BDD96A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9425" y="4137284"/>
            <a:ext cx="3509808" cy="2495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1888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D6F6937-3B5A-4391-9F37-58A571B36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5908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6B6E9B-225D-4A93-8D93-87F6B6E46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224" y="936711"/>
            <a:ext cx="2988265" cy="4984578"/>
          </a:xfrm>
        </p:spPr>
        <p:txBody>
          <a:bodyPr>
            <a:normAutofit/>
          </a:bodyPr>
          <a:lstStyle/>
          <a:p>
            <a:r>
              <a:rPr lang="en-CA" sz="4400">
                <a:solidFill>
                  <a:srgbClr val="FFFFFF"/>
                </a:solidFill>
              </a:rPr>
              <a:t>Textual Sources</a:t>
            </a:r>
            <a:endParaRPr lang="en-US" sz="440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FA0839-B523-497F-A57D-64BFADB1AD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4389" y="936711"/>
            <a:ext cx="6815992" cy="4984578"/>
          </a:xfrm>
        </p:spPr>
        <p:txBody>
          <a:bodyPr anchor="ctr">
            <a:normAutofit/>
          </a:bodyPr>
          <a:lstStyle/>
          <a:p>
            <a:r>
              <a:rPr lang="en-CA" dirty="0"/>
              <a:t>Manuscript Letters</a:t>
            </a:r>
          </a:p>
          <a:p>
            <a:r>
              <a:rPr lang="en-CA" dirty="0"/>
              <a:t>Journal Articles</a:t>
            </a:r>
          </a:p>
          <a:p>
            <a:r>
              <a:rPr lang="en-CA" dirty="0"/>
              <a:t>Newspaper and Magazine Articles</a:t>
            </a:r>
          </a:p>
          <a:p>
            <a:r>
              <a:rPr lang="en-CA" dirty="0"/>
              <a:t>Residential School Yearbooks</a:t>
            </a:r>
          </a:p>
          <a:p>
            <a:r>
              <a:rPr lang="en-CA" dirty="0"/>
              <a:t>Provincial and Territorial Government Reports</a:t>
            </a:r>
          </a:p>
          <a:p>
            <a:r>
              <a:rPr lang="en-CA" dirty="0"/>
              <a:t>Local History Books</a:t>
            </a:r>
          </a:p>
          <a:p>
            <a:r>
              <a:rPr lang="en-CA" dirty="0"/>
              <a:t>Media Reports</a:t>
            </a:r>
          </a:p>
          <a:p>
            <a:r>
              <a:rPr lang="en-CA" dirty="0"/>
              <a:t>Museum Websites</a:t>
            </a:r>
          </a:p>
          <a:p>
            <a:r>
              <a:rPr lang="en-CA" dirty="0"/>
              <a:t>Church Archives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4088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BD976C13-68E6-4E25-B13E-FC3A2D3F66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F365137-23F7-40ED-B9B3-94FE3D10D1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65FA62-C963-4791-8B50-72943C78E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8365" y="1178052"/>
            <a:ext cx="6636288" cy="450189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8000" dirty="0">
                <a:solidFill>
                  <a:schemeClr val="bg1"/>
                </a:solidFill>
              </a:rPr>
              <a:t>Results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7BC4E14-913C-46C0-ABF7-BDDAEC08A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4656" y="2071116"/>
            <a:ext cx="0" cy="2715768"/>
          </a:xfrm>
          <a:prstGeom prst="line">
            <a:avLst/>
          </a:prstGeom>
          <a:ln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19209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6EA1A26-163F-4F15-91F4-F2C51AC9C1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5992" y="0"/>
            <a:ext cx="4636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433288-3867-4EF0-8C35-1B54F6BDE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3212" y="499533"/>
            <a:ext cx="3401568" cy="1920240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CA" sz="4000" dirty="0"/>
              <a:t>Version 1 available via Scholars Portal </a:t>
            </a:r>
            <a:r>
              <a:rPr lang="en-CA" sz="4000" dirty="0" err="1"/>
              <a:t>Dataverse</a:t>
            </a:r>
            <a:endParaRPr lang="en-US" sz="4000" dirty="0"/>
          </a:p>
        </p:txBody>
      </p:sp>
      <p:pic>
        <p:nvPicPr>
          <p:cNvPr id="6" name="Picture Placeholder 5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C1D1DBC0-72DE-4B30-86D2-257DA96BD4C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309800" y="321813"/>
            <a:ext cx="7032245" cy="5456052"/>
          </a:xfrm>
          <a:prstGeom prst="rect">
            <a:avLst/>
          </a:prstGeom>
          <a:ln w="22225">
            <a:solidFill>
              <a:schemeClr val="accent1"/>
            </a:solidFill>
          </a:ln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EBD380-EB43-4667-BF5F-9F6523770A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173212" y="2610997"/>
            <a:ext cx="3401568" cy="3166867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lnSpc>
                <a:spcPct val="85000"/>
              </a:lnSpc>
              <a:buFont typeface="Arial" panose="020B0604020202020204" pitchFamily="34" charset="0"/>
              <a:buChar char="•"/>
            </a:pPr>
            <a:r>
              <a:rPr lang="en-CA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CSV Format (with latitude and longitudes) </a:t>
            </a:r>
            <a:r>
              <a:rPr lang="en-CA" sz="1800" dirty="0">
                <a:solidFill>
                  <a:schemeClr val="tx1">
                    <a:lumMod val="85000"/>
                    <a:lumOff val="15000"/>
                  </a:schemeClr>
                </a:solidFill>
                <a:hlinkClick r:id="rId3"/>
              </a:rPr>
              <a:t>https://doi.org/10.5683/SP2/JFQ1SZ</a:t>
            </a:r>
            <a:r>
              <a:rPr lang="en-CA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marL="285750" indent="-285750">
              <a:lnSpc>
                <a:spcPct val="85000"/>
              </a:lnSpc>
              <a:buFont typeface="Arial" panose="020B0604020202020204" pitchFamily="34" charset="0"/>
              <a:buChar char="•"/>
            </a:pPr>
            <a:r>
              <a:rPr lang="en-CA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Shapefile format (for use in GIS) </a:t>
            </a:r>
            <a:r>
              <a:rPr lang="en-CA" sz="1800" dirty="0">
                <a:solidFill>
                  <a:schemeClr val="tx1">
                    <a:lumMod val="85000"/>
                    <a:lumOff val="15000"/>
                  </a:schemeClr>
                </a:solidFill>
                <a:hlinkClick r:id="rId4"/>
              </a:rPr>
              <a:t>https://doi.org/10.5683/SP2/FJG5TG</a:t>
            </a:r>
            <a:r>
              <a:rPr lang="en-CA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marL="285750" indent="-285750">
              <a:lnSpc>
                <a:spcPct val="85000"/>
              </a:lnSpc>
              <a:buFont typeface="Arial" panose="020B0604020202020204" pitchFamily="34" charset="0"/>
              <a:buChar char="•"/>
            </a:pPr>
            <a:r>
              <a:rPr lang="en-CA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Geodatabase format (for use in GIS) </a:t>
            </a:r>
            <a:r>
              <a:rPr lang="en-CA" sz="1800" dirty="0">
                <a:solidFill>
                  <a:schemeClr val="tx1">
                    <a:lumMod val="85000"/>
                    <a:lumOff val="15000"/>
                  </a:schemeClr>
                </a:solidFill>
                <a:hlinkClick r:id="rId5"/>
              </a:rPr>
              <a:t>https://doi.org/10.5683/SP2/RIYEMU</a:t>
            </a:r>
            <a:r>
              <a:rPr lang="en-CA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4ACAA1-B98E-4500-82B7-B621CB6DF1E7}"/>
              </a:ext>
            </a:extLst>
          </p:cNvPr>
          <p:cNvSpPr txBox="1"/>
          <p:nvPr/>
        </p:nvSpPr>
        <p:spPr>
          <a:xfrm>
            <a:off x="309800" y="5960125"/>
            <a:ext cx="61194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/>
              <a:t>URL: </a:t>
            </a:r>
            <a:r>
              <a:rPr lang="en-CA" sz="2000" dirty="0">
                <a:hlinkClick r:id="rId6"/>
              </a:rPr>
              <a:t>https://dataverse.scholarsportal.info/dataverse/rslp</a:t>
            </a:r>
            <a:r>
              <a:rPr lang="en-CA" sz="2000" dirty="0"/>
              <a:t>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218188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D040D1-A196-484F-801B-F8890A034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58" y="5629683"/>
            <a:ext cx="10780776" cy="613283"/>
          </a:xfrm>
        </p:spPr>
        <p:txBody>
          <a:bodyPr>
            <a:normAutofit fontScale="90000"/>
          </a:bodyPr>
          <a:lstStyle/>
          <a:p>
            <a:r>
              <a:rPr lang="en-CA" sz="4000" dirty="0"/>
              <a:t>Excerpt of the locations dataset [IRSlocations.csv] in Excel</a:t>
            </a:r>
            <a:endParaRPr lang="en-US" sz="4000" dirty="0"/>
          </a:p>
        </p:txBody>
      </p:sp>
      <p:pic>
        <p:nvPicPr>
          <p:cNvPr id="9" name="Picture Placeholder 8" descr="A large room&#10;&#10;Description automatically generated">
            <a:extLst>
              <a:ext uri="{FF2B5EF4-FFF2-40B4-BE49-F238E27FC236}">
                <a16:creationId xmlns:a16="http://schemas.microsoft.com/office/drawing/2014/main" id="{2DC8AA07-583C-4F4A-8B0B-1D38FC743FE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7" r="3807"/>
          <a:stretch>
            <a:fillRect/>
          </a:stretch>
        </p:blipFill>
        <p:spPr>
          <a:xfrm>
            <a:off x="649224" y="414865"/>
            <a:ext cx="10744210" cy="4697906"/>
          </a:xfrm>
        </p:spPr>
      </p:pic>
    </p:spTree>
    <p:extLst>
      <p:ext uri="{BB962C8B-B14F-4D97-AF65-F5344CB8AC3E}">
        <p14:creationId xmlns:p14="http://schemas.microsoft.com/office/powerpoint/2010/main" val="35921988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87EB4-7024-8D4E-BEED-076ED72CE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Placeholder 7" descr="A screenshot of text&#10;&#10;Description automatically generated">
            <a:extLst>
              <a:ext uri="{FF2B5EF4-FFF2-40B4-BE49-F238E27FC236}">
                <a16:creationId xmlns:a16="http://schemas.microsoft.com/office/drawing/2014/main" id="{7CE8C8AD-76B6-EF42-B0C2-FEE0C573297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38" y="221002"/>
            <a:ext cx="10708386" cy="6011418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84270D-7A28-FD4B-A620-04518A645F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6597" y="6324600"/>
            <a:ext cx="9229344" cy="533400"/>
          </a:xfrm>
        </p:spPr>
        <p:txBody>
          <a:bodyPr/>
          <a:lstStyle/>
          <a:p>
            <a:r>
              <a:rPr lang="en-US" dirty="0"/>
              <a:t>Sneak preview of the dataset in an interactive map </a:t>
            </a:r>
            <a:r>
              <a:rPr lang="en-US" dirty="0">
                <a:hlinkClick r:id="rId3"/>
              </a:rPr>
              <a:t>http://arcg.is/0m14DP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010524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D6F6937-3B5A-4391-9F37-58A571B36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5908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8CA255-4BA4-4BCE-ADAF-5339C2A96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224" y="936711"/>
            <a:ext cx="2988265" cy="4984578"/>
          </a:xfrm>
        </p:spPr>
        <p:txBody>
          <a:bodyPr>
            <a:normAutofit/>
          </a:bodyPr>
          <a:lstStyle/>
          <a:p>
            <a:r>
              <a:rPr lang="en-CA" sz="4400" dirty="0">
                <a:solidFill>
                  <a:srgbClr val="FFFFFF"/>
                </a:solidFill>
              </a:rPr>
              <a:t>Selected findings:</a:t>
            </a:r>
            <a:br>
              <a:rPr lang="en-CA" sz="4400" dirty="0">
                <a:solidFill>
                  <a:srgbClr val="FFFFFF"/>
                </a:solidFill>
              </a:rPr>
            </a:br>
            <a:endParaRPr lang="en-US" sz="44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B0C9EE-6EB1-49AD-9E98-5955F77986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4389" y="936711"/>
            <a:ext cx="6815992" cy="4984578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CA" dirty="0"/>
              <a:t>Locations found for all of the 139 Residential schools listed in the Indian Residential School Settlement Agreement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dirty="0"/>
              <a:t>6 additional schools that were not on the IRSSA list 181 Unique locations of residential schools.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dirty="0"/>
              <a:t>30 schools moved locations more than once, one school moved more than 4 times!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dirty="0"/>
              <a:t>Precise location of the school site could not be determined for 18 schools.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53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30172B1-705D-437A-B15B-7D9C9F6C51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1035" y="313244"/>
            <a:ext cx="5610544" cy="57396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FA7EA9E-CFBB-44B9-B24F-8E8D9B3F43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012" y="327886"/>
            <a:ext cx="5610544" cy="57250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D81D1A7-B10C-41AC-B2DC-5806DDAA290A}"/>
              </a:ext>
            </a:extLst>
          </p:cNvPr>
          <p:cNvSpPr txBox="1"/>
          <p:nvPr/>
        </p:nvSpPr>
        <p:spPr>
          <a:xfrm>
            <a:off x="477012" y="6160782"/>
            <a:ext cx="3177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Source: </a:t>
            </a:r>
            <a:r>
              <a:rPr lang="en-CA" dirty="0">
                <a:hlinkClick r:id="rId5"/>
              </a:rPr>
              <a:t>https://native-land.</a:t>
            </a:r>
            <a:r>
              <a:rPr lang="en-CA">
                <a:hlinkClick r:id="rId5"/>
              </a:rPr>
              <a:t>ca/</a:t>
            </a:r>
            <a:r>
              <a:rPr lang="en-CA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5128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087D6D8-B49B-4525-8D9E-DE453B7CE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Bibliography (References Dataset) – Preliminary version</a:t>
            </a:r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A216CC2A-24CA-49F9-95DD-AF2D503FB6A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3" y="498715"/>
            <a:ext cx="11972553" cy="4508767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15FB19-63FD-448E-ACFD-EF289A1945E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CA" dirty="0"/>
              <a:t>Available upon request. Contact </a:t>
            </a:r>
            <a:r>
              <a:rPr lang="en-CA" dirty="0">
                <a:hlinkClick r:id="rId3"/>
              </a:rPr>
              <a:t>rorlan@yorku.ca</a:t>
            </a:r>
            <a:r>
              <a:rPr lang="en-CA" dirty="0"/>
              <a:t> for access.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6960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D6F6937-3B5A-4391-9F37-58A571B36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5908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9B5A98-E1A8-4457-8F8C-B12E96243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224" y="936711"/>
            <a:ext cx="2988265" cy="4984578"/>
          </a:xfrm>
        </p:spPr>
        <p:txBody>
          <a:bodyPr>
            <a:normAutofit/>
          </a:bodyPr>
          <a:lstStyle/>
          <a:p>
            <a:r>
              <a:rPr lang="en-CA" sz="4400">
                <a:solidFill>
                  <a:srgbClr val="FFFFFF"/>
                </a:solidFill>
              </a:rPr>
              <a:t>Future Plans</a:t>
            </a:r>
            <a:endParaRPr lang="en-US" sz="440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97E5A2-F0F7-427D-A1C9-5EC35CA480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4285" y="926926"/>
            <a:ext cx="6815992" cy="539519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/>
              <a:t>Release of the Interactive Map (June 2019)</a:t>
            </a:r>
          </a:p>
          <a:p>
            <a:pPr marL="4572" lvl="1" indent="0">
              <a:buNone/>
            </a:pPr>
            <a:endParaRPr lang="en-US" dirty="0"/>
          </a:p>
          <a:p>
            <a:pPr marL="4572" lvl="1" indent="0">
              <a:buNone/>
            </a:pPr>
            <a:r>
              <a:rPr lang="en-US" dirty="0"/>
              <a:t>Release of Bibliography</a:t>
            </a:r>
          </a:p>
          <a:p>
            <a:pPr marL="4572" lvl="1" indent="0">
              <a:buNone/>
            </a:pPr>
            <a:endParaRPr lang="en-US" dirty="0"/>
          </a:p>
          <a:p>
            <a:pPr marL="4572" lvl="1" indent="0">
              <a:buNone/>
            </a:pPr>
            <a:r>
              <a:rPr lang="en-US" dirty="0"/>
              <a:t>Research Publications</a:t>
            </a:r>
          </a:p>
          <a:p>
            <a:pPr marL="4572" lvl="1" indent="0">
              <a:buNone/>
            </a:pPr>
            <a:endParaRPr lang="en-US" dirty="0"/>
          </a:p>
          <a:p>
            <a:pPr marL="4572" lvl="1" indent="0">
              <a:buNone/>
            </a:pPr>
            <a:r>
              <a:rPr lang="en-US" dirty="0"/>
              <a:t>Continue working with the NCTR and establishing relationships with local knowledge keepers to find the locations of the 18 schools that have approximate locations</a:t>
            </a:r>
          </a:p>
          <a:p>
            <a:pPr marL="4572" lvl="1" indent="0">
              <a:buNone/>
            </a:pPr>
            <a:r>
              <a:rPr lang="en-US" dirty="0"/>
              <a:t> </a:t>
            </a:r>
          </a:p>
          <a:p>
            <a:pPr marL="4572" lvl="1" indent="0">
              <a:buNone/>
            </a:pPr>
            <a:r>
              <a:rPr lang="en-US" dirty="0"/>
              <a:t>Update the dataset </a:t>
            </a:r>
            <a:r>
              <a:rPr lang="en-US"/>
              <a:t>as needed.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2050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1">
            <a:extLst>
              <a:ext uri="{FF2B5EF4-FFF2-40B4-BE49-F238E27FC236}">
                <a16:creationId xmlns:a16="http://schemas.microsoft.com/office/drawing/2014/main" id="{BD976C13-68E6-4E25-B13E-FC3A2D3F66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13">
            <a:extLst>
              <a:ext uri="{FF2B5EF4-FFF2-40B4-BE49-F238E27FC236}">
                <a16:creationId xmlns:a16="http://schemas.microsoft.com/office/drawing/2014/main" id="{0F365137-23F7-40ED-B9B3-94FE3D10D1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57CBB37-E98B-2F4B-893E-548826185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7294" y="1178052"/>
            <a:ext cx="5777316" cy="450189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8000" dirty="0">
                <a:solidFill>
                  <a:schemeClr val="bg1"/>
                </a:solidFill>
              </a:rPr>
              <a:t>Discussion &amp; Reflection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DF1012B-5DDC-EB49-B6F0-6A88F37BC5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82511" y="1178052"/>
            <a:ext cx="2912195" cy="4501896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0" name="Straight Connector 15">
            <a:extLst>
              <a:ext uri="{FF2B5EF4-FFF2-40B4-BE49-F238E27FC236}">
                <a16:creationId xmlns:a16="http://schemas.microsoft.com/office/drawing/2014/main" id="{07BC4E14-913C-46C0-ABF7-BDDAEC08A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4656" y="2071116"/>
            <a:ext cx="0" cy="2715768"/>
          </a:xfrm>
          <a:prstGeom prst="line">
            <a:avLst/>
          </a:prstGeom>
          <a:ln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7170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788D80A3-503A-400A-9D7F-99EC3CE065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2000"/>
            <a:ext cx="12192000" cy="228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1A8EAAD-D10C-FF41-A625-3886F7AE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224" y="4772508"/>
            <a:ext cx="10772775" cy="165819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Releasing Data …why now?</a:t>
            </a:r>
          </a:p>
        </p:txBody>
      </p:sp>
      <p:graphicFrame>
        <p:nvGraphicFramePr>
          <p:cNvPr id="14" name="Content Placeholder 6">
            <a:extLst>
              <a:ext uri="{FF2B5EF4-FFF2-40B4-BE49-F238E27FC236}">
                <a16:creationId xmlns:a16="http://schemas.microsoft.com/office/drawing/2014/main" id="{A56A0865-72D9-4F2F-9079-AAB36FE5178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5743712"/>
              </p:ext>
            </p:extLst>
          </p:nvPr>
        </p:nvGraphicFramePr>
        <p:xfrm>
          <a:off x="676275" y="643468"/>
          <a:ext cx="10872258" cy="3501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893021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8">
            <a:extLst>
              <a:ext uri="{FF2B5EF4-FFF2-40B4-BE49-F238E27FC236}">
                <a16:creationId xmlns:a16="http://schemas.microsoft.com/office/drawing/2014/main" id="{BD976C13-68E6-4E25-B13E-FC3A2D3F66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0">
            <a:extLst>
              <a:ext uri="{FF2B5EF4-FFF2-40B4-BE49-F238E27FC236}">
                <a16:creationId xmlns:a16="http://schemas.microsoft.com/office/drawing/2014/main" id="{E2FE3A7B-DDFF-4F81-8AAE-11D96D138C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2">
            <a:extLst>
              <a:ext uri="{FF2B5EF4-FFF2-40B4-BE49-F238E27FC236}">
                <a16:creationId xmlns:a16="http://schemas.microsoft.com/office/drawing/2014/main" id="{69825ADD-F95C-4747-9B41-5DB21C28E6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7" y="643467"/>
            <a:ext cx="10905065" cy="5571066"/>
          </a:xfrm>
          <a:prstGeom prst="rect">
            <a:avLst/>
          </a:prstGeom>
          <a:noFill/>
          <a:ln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4">
            <a:extLst>
              <a:ext uri="{FF2B5EF4-FFF2-40B4-BE49-F238E27FC236}">
                <a16:creationId xmlns:a16="http://schemas.microsoft.com/office/drawing/2014/main" id="{86791A8E-B2BA-467D-BB87-8CFBFB13AF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3900" y="726948"/>
            <a:ext cx="10744200" cy="5404104"/>
          </a:xfrm>
          <a:prstGeom prst="rect">
            <a:avLst/>
          </a:prstGeom>
          <a:noFill/>
          <a:ln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47D96D-B3AE-B447-8D1D-F80F215132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86503" y="4064626"/>
            <a:ext cx="9607159" cy="1476235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sz="2800">
                <a:solidFill>
                  <a:srgbClr val="FFFFFF"/>
                </a:solidFill>
              </a:rPr>
              <a:t>Pam Palmater</a:t>
            </a:r>
          </a:p>
          <a:p>
            <a:pPr algn="ctr"/>
            <a:r>
              <a:rPr lang="en-US" sz="2800" u="sng">
                <a:solidFill>
                  <a:srgbClr val="FFFFFF"/>
                </a:solidFill>
                <a:hlinkClick r:id="rId2"/>
              </a:rPr>
              <a:t>https://www.uregina.ca/external/communications/feature-stories/current/2018/02-12.html</a:t>
            </a:r>
            <a:r>
              <a:rPr lang="en-US" sz="2800">
                <a:solidFill>
                  <a:srgbClr val="FFFFFF"/>
                </a:solidFill>
              </a:rPr>
              <a:t> 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A659121-47B3-3643-9CF1-4A2584803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503" y="1285196"/>
            <a:ext cx="9607160" cy="277942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7200">
                <a:solidFill>
                  <a:srgbClr val="FFFFFF"/>
                </a:solidFill>
              </a:rPr>
              <a:t>“If it doesn’t feel uncomfortable, </a:t>
            </a:r>
            <a:br>
              <a:rPr lang="en-US" sz="7200">
                <a:solidFill>
                  <a:srgbClr val="FFFFFF"/>
                </a:solidFill>
              </a:rPr>
            </a:br>
            <a:r>
              <a:rPr lang="en-US" sz="7200">
                <a:solidFill>
                  <a:srgbClr val="FFFFFF"/>
                </a:solidFill>
              </a:rPr>
              <a:t>it’s not real reconciliation” </a:t>
            </a:r>
          </a:p>
        </p:txBody>
      </p:sp>
    </p:spTree>
    <p:extLst>
      <p:ext uri="{BB962C8B-B14F-4D97-AF65-F5344CB8AC3E}">
        <p14:creationId xmlns:p14="http://schemas.microsoft.com/office/powerpoint/2010/main" val="6180912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5CC6F-17FA-B641-8F06-0E8BED707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06375" y="991985"/>
            <a:ext cx="3383280" cy="941744"/>
          </a:xfrm>
        </p:spPr>
        <p:txBody>
          <a:bodyPr/>
          <a:lstStyle/>
          <a:p>
            <a:r>
              <a:rPr lang="en-US" dirty="0"/>
              <a:t>Emotionally Challenging Maps</a:t>
            </a:r>
          </a:p>
        </p:txBody>
      </p:sp>
      <p:pic>
        <p:nvPicPr>
          <p:cNvPr id="8" name="Content Placeholder 7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A1BFE0FE-1DF2-2044-B5C0-E6AE600614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6912"/>
            <a:ext cx="7359896" cy="5623810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44A77F-E28D-3645-86FA-3E604BDD5F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05962" y="2406876"/>
            <a:ext cx="3398520" cy="312698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Sketch map of the tuberculosis epidemic in Arviat, Northwest Territories.</a:t>
            </a:r>
          </a:p>
          <a:p>
            <a:r>
              <a:rPr lang="en-US" dirty="0"/>
              <a:t>Source: Moore, P.E. “</a:t>
            </a:r>
            <a:r>
              <a:rPr lang="en-US" dirty="0" err="1"/>
              <a:t>Puvalluttuq</a:t>
            </a:r>
            <a:r>
              <a:rPr lang="en-US" dirty="0"/>
              <a:t>: an epidemic of tuberculosis at Eskimo Point, Northwest Territories</a:t>
            </a:r>
            <a:r>
              <a:rPr lang="en-US" i="1" dirty="0"/>
              <a:t>.” Canadian Medical Association Journal, vol. 9</a:t>
            </a:r>
            <a:r>
              <a:rPr lang="en-US" dirty="0"/>
              <a:t>0, no. 21, 1964, pp. 1193-1202.</a:t>
            </a:r>
          </a:p>
          <a:p>
            <a:r>
              <a:rPr lang="en-US" dirty="0">
                <a:hlinkClick r:id="rId3"/>
              </a:rPr>
              <a:t>https://www.ncbi.nlm.nih.gov/pmc/articles/PMC1927161/</a:t>
            </a:r>
            <a:r>
              <a:rPr lang="en-US" dirty="0"/>
              <a:t>  </a:t>
            </a:r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9419071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D87AB319-64C0-4E2D-B1CD-0A970301B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DAFA9A5-03CC-4F94-B964-70682CDB0B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D35DD65-F31D-F44F-ACA3-4A2394993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504" y="770467"/>
            <a:ext cx="3467051" cy="335280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5100" dirty="0">
                <a:solidFill>
                  <a:srgbClr val="FFFFFF"/>
                </a:solidFill>
              </a:rPr>
              <a:t>Decolonizing my research practice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3B36B60-731F-409B-A240-BBF521AB7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Graphic 9" descr="Inuvik students [in front of Sir Alexander Mackenzie School. Photo taken by Tessa Macintosh]">
            <a:extLst>
              <a:ext uri="{FF2B5EF4-FFF2-40B4-BE49-F238E27FC236}">
                <a16:creationId xmlns:a16="http://schemas.microsoft.com/office/drawing/2014/main" id="{552A1353-66C5-4D5C-B983-89EF249DD9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86734" y="794478"/>
            <a:ext cx="6545773" cy="435293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6CDF3DC-C482-E648-B1A9-7001474CC67D}"/>
              </a:ext>
            </a:extLst>
          </p:cNvPr>
          <p:cNvSpPr txBox="1"/>
          <p:nvPr/>
        </p:nvSpPr>
        <p:spPr>
          <a:xfrm>
            <a:off x="5456420" y="5486400"/>
            <a:ext cx="5366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Inuvik students [in front of Sir Alexander Mackenzie School. Photo taken by Tessa Macintosh]. NWT Archives.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65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D6F6937-3B5A-4391-9F37-58A571B36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5908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018C26-F42D-B847-85E3-328A9D9013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224" y="936711"/>
            <a:ext cx="2988265" cy="4984578"/>
          </a:xfrm>
        </p:spPr>
        <p:txBody>
          <a:bodyPr>
            <a:normAutofit/>
          </a:bodyPr>
          <a:lstStyle/>
          <a:p>
            <a:r>
              <a:rPr lang="en-US" sz="4400">
                <a:solidFill>
                  <a:srgbClr val="FFFFFF"/>
                </a:solidFill>
              </a:rPr>
              <a:t>What I am thinking about recently….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71C916-5CD3-3442-B2A7-2379468D5A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4390" y="936711"/>
            <a:ext cx="6093368" cy="4984578"/>
          </a:xfrm>
        </p:spPr>
        <p:txBody>
          <a:bodyPr anchor="ctr">
            <a:normAutofit/>
          </a:bodyPr>
          <a:lstStyle/>
          <a:p>
            <a:r>
              <a:rPr lang="en-US" sz="2200" dirty="0"/>
              <a:t>How can information in this dataset contribute to re-traumatizing individuals and communities?</a:t>
            </a:r>
          </a:p>
          <a:p>
            <a:endParaRPr lang="en-US" sz="2200" dirty="0"/>
          </a:p>
          <a:p>
            <a:r>
              <a:rPr lang="en-US" sz="2200" dirty="0"/>
              <a:t>How can information contained in this dataset contribute to healing?</a:t>
            </a:r>
            <a:endParaRPr lang="en-CA" sz="2200" dirty="0"/>
          </a:p>
          <a:p>
            <a:r>
              <a:rPr lang="en-US" sz="2200" dirty="0"/>
              <a:t> </a:t>
            </a:r>
            <a:endParaRPr lang="en-CA" sz="2200" dirty="0"/>
          </a:p>
          <a:p>
            <a:r>
              <a:rPr lang="en-US" sz="2200" dirty="0"/>
              <a:t>To what degree is my research project and outputs are </a:t>
            </a:r>
            <a:r>
              <a:rPr lang="en-US" sz="2200" dirty="0" err="1"/>
              <a:t>centred</a:t>
            </a:r>
            <a:r>
              <a:rPr lang="en-US" sz="2200" dirty="0"/>
              <a:t> on my views as a settler and my privilege (whiteness)?  </a:t>
            </a:r>
          </a:p>
          <a:p>
            <a:endParaRPr lang="en-CA" sz="2200" dirty="0"/>
          </a:p>
          <a:p>
            <a:r>
              <a:rPr lang="en-CA" sz="2200" dirty="0"/>
              <a:t>Relationship between land and Residential School sites </a:t>
            </a:r>
          </a:p>
          <a:p>
            <a:r>
              <a:rPr lang="en-US" sz="2200" dirty="0"/>
              <a:t> </a:t>
            </a:r>
            <a:endParaRPr lang="en-CA" sz="2200" dirty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0409086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2">
            <a:extLst>
              <a:ext uri="{FF2B5EF4-FFF2-40B4-BE49-F238E27FC236}">
                <a16:creationId xmlns:a16="http://schemas.microsoft.com/office/drawing/2014/main" id="{F43EFC75-D61F-4CEA-9817-11CC860305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4">
            <a:extLst>
              <a:ext uri="{FF2B5EF4-FFF2-40B4-BE49-F238E27FC236}">
                <a16:creationId xmlns:a16="http://schemas.microsoft.com/office/drawing/2014/main" id="{3C02F3DD-3E32-4AF8-BFA1-D131A6B4B7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317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CC550489-F0BB-494F-8C16-E88304C72D42}"/>
              </a:ext>
            </a:extLst>
          </p:cNvPr>
          <p:cNvSpPr txBox="1">
            <a:spLocks/>
          </p:cNvSpPr>
          <p:nvPr/>
        </p:nvSpPr>
        <p:spPr>
          <a:xfrm>
            <a:off x="6150564" y="635083"/>
            <a:ext cx="5139528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85000"/>
              </a:lnSpc>
              <a:spcBef>
                <a:spcPts val="13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7472" indent="-3429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54864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0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22960" indent="-82296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09728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4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6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8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 dirty="0"/>
          </a:p>
        </p:txBody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4D100AE0-A745-934D-87F7-6DBFC0D13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/>
              <a:t>Acknowledgements</a:t>
            </a:r>
            <a:endParaRPr lang="en-US" dirty="0"/>
          </a:p>
        </p:txBody>
      </p:sp>
      <p:graphicFrame>
        <p:nvGraphicFramePr>
          <p:cNvPr id="28" name="Content Placeholder 2">
            <a:extLst>
              <a:ext uri="{FF2B5EF4-FFF2-40B4-BE49-F238E27FC236}">
                <a16:creationId xmlns:a16="http://schemas.microsoft.com/office/drawing/2014/main" id="{200973CA-C330-469C-AF00-FED65E1FBFA8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83613813"/>
              </p:ext>
            </p:extLst>
          </p:nvPr>
        </p:nvGraphicFramePr>
        <p:xfrm>
          <a:off x="676275" y="1843790"/>
          <a:ext cx="10753725" cy="41289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95305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590963A-6183-4181-88B8-749651D64358}"/>
              </a:ext>
            </a:extLst>
          </p:cNvPr>
          <p:cNvSpPr/>
          <p:nvPr/>
        </p:nvSpPr>
        <p:spPr>
          <a:xfrm>
            <a:off x="1381524" y="6488668"/>
            <a:ext cx="32626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CA" dirty="0"/>
              <a:t>Source: </a:t>
            </a:r>
            <a:r>
              <a:rPr lang="en-CA" dirty="0">
                <a:hlinkClick r:id="rId2"/>
              </a:rPr>
              <a:t>https://nctr.ca/map.php</a:t>
            </a:r>
            <a:r>
              <a:rPr lang="en-CA" dirty="0"/>
              <a:t> </a:t>
            </a:r>
            <a:endParaRPr lang="en-US" dirty="0"/>
          </a:p>
        </p:txBody>
      </p:sp>
      <p:pic>
        <p:nvPicPr>
          <p:cNvPr id="44" name="Content Placeholder 43">
            <a:extLst>
              <a:ext uri="{FF2B5EF4-FFF2-40B4-BE49-F238E27FC236}">
                <a16:creationId xmlns:a16="http://schemas.microsoft.com/office/drawing/2014/main" id="{D28FF83A-238B-4B41-A4BE-07E283093B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26510" y="94555"/>
            <a:ext cx="9286476" cy="6320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418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Content Placeholder 26">
            <a:extLst>
              <a:ext uri="{FF2B5EF4-FFF2-40B4-BE49-F238E27FC236}">
                <a16:creationId xmlns:a16="http://schemas.microsoft.com/office/drawing/2014/main" id="{6611F7A8-DF94-4D43-8633-2B62B7D281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117" y="114014"/>
            <a:ext cx="4513944" cy="288892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91D552-FAFF-4B91-9838-782722668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0169" y="1542242"/>
            <a:ext cx="4513943" cy="1658198"/>
          </a:xfrm>
        </p:spPr>
        <p:txBody>
          <a:bodyPr/>
          <a:lstStyle/>
          <a:p>
            <a:r>
              <a:rPr lang="en-CA" dirty="0"/>
              <a:t>Partnerships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23B952-BAB0-4715-B740-EC71A1F7F3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6487" y="662101"/>
            <a:ext cx="1285549" cy="4961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531556-5928-4B3B-BFFE-2CEAF1E818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7605" y="85554"/>
            <a:ext cx="4737557" cy="30455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2F8F1E9-EE0C-4D54-B0D9-A17CB622FAD6}"/>
              </a:ext>
            </a:extLst>
          </p:cNvPr>
          <p:cNvSpPr txBox="1"/>
          <p:nvPr/>
        </p:nvSpPr>
        <p:spPr>
          <a:xfrm>
            <a:off x="8222844" y="3166960"/>
            <a:ext cx="3893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600" dirty="0"/>
              <a:t>RSIM Project Lead: Stephanie </a:t>
            </a:r>
            <a:r>
              <a:rPr lang="en-CA" sz="1600" dirty="0" err="1"/>
              <a:t>Pyne</a:t>
            </a:r>
            <a:r>
              <a:rPr lang="en-CA" sz="1600" dirty="0"/>
              <a:t> </a:t>
            </a:r>
            <a:r>
              <a:rPr lang="en-CA" sz="1600" dirty="0" err="1"/>
              <a:t>Ph.D</a:t>
            </a:r>
            <a:endParaRPr lang="en-US" sz="1600" dirty="0"/>
          </a:p>
          <a:p>
            <a:pPr algn="r"/>
            <a:r>
              <a:rPr lang="en-CA" sz="1600" dirty="0">
                <a:hlinkClick r:id="rId5"/>
              </a:rPr>
              <a:t>https://lhta.ca/residentialschools/index.html</a:t>
            </a:r>
            <a:r>
              <a:rPr lang="en-CA" sz="1600" dirty="0"/>
              <a:t>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9C8AB0-6423-48DA-8E1F-64343C1DA089}"/>
              </a:ext>
            </a:extLst>
          </p:cNvPr>
          <p:cNvSpPr txBox="1"/>
          <p:nvPr/>
        </p:nvSpPr>
        <p:spPr>
          <a:xfrm>
            <a:off x="167949" y="3035487"/>
            <a:ext cx="3654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dirty="0"/>
              <a:t>NCTR Archives Director: Raymond Frogner</a:t>
            </a:r>
            <a:endParaRPr lang="en-US" sz="1600" dirty="0"/>
          </a:p>
          <a:p>
            <a:r>
              <a:rPr lang="en-CA" sz="1600" dirty="0">
                <a:hlinkClick r:id="rId6"/>
              </a:rPr>
              <a:t>https://nctr.ca/map.php</a:t>
            </a:r>
            <a:r>
              <a:rPr lang="en-CA" sz="1600" dirty="0"/>
              <a:t>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B271542-F377-41CA-A369-8B5DCAA3CD51}"/>
              </a:ext>
            </a:extLst>
          </p:cNvPr>
          <p:cNvSpPr txBox="1"/>
          <p:nvPr/>
        </p:nvSpPr>
        <p:spPr>
          <a:xfrm>
            <a:off x="3636840" y="6285631"/>
            <a:ext cx="50109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600" dirty="0"/>
              <a:t>Atlas of Indian Residential Schools in Canada : Morgan Hite</a:t>
            </a:r>
          </a:p>
          <a:p>
            <a:pPr algn="ctr"/>
            <a:r>
              <a:rPr lang="en-US" sz="1600" dirty="0">
                <a:hlinkClick r:id="rId7"/>
              </a:rPr>
              <a:t>http://hesperus-wild.org/GIS_carto/IRS.html</a:t>
            </a:r>
            <a:r>
              <a:rPr lang="en-US" sz="1600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DC4C426-19BB-40FB-896F-D1F0A70E820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01504" y="3470815"/>
            <a:ext cx="4489855" cy="2905200"/>
          </a:xfrm>
          <a:prstGeom prst="rect">
            <a:avLst/>
          </a:prstGeom>
        </p:spPr>
      </p:pic>
      <p:pic>
        <p:nvPicPr>
          <p:cNvPr id="9" name="Graphic 8" descr="Users">
            <a:extLst>
              <a:ext uri="{FF2B5EF4-FFF2-40B4-BE49-F238E27FC236}">
                <a16:creationId xmlns:a16="http://schemas.microsoft.com/office/drawing/2014/main" id="{5CCA842E-9743-4FA8-A315-3853F5EFA5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280847" y="1084232"/>
            <a:ext cx="3498383" cy="3498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589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D6F6937-3B5A-4391-9F37-58A571B36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5908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47F57A-63AF-46DC-AF6F-9F8682871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224" y="936711"/>
            <a:ext cx="2988265" cy="4984578"/>
          </a:xfrm>
        </p:spPr>
        <p:txBody>
          <a:bodyPr>
            <a:normAutofit/>
          </a:bodyPr>
          <a:lstStyle/>
          <a:p>
            <a:r>
              <a:rPr lang="en-CA" sz="4400">
                <a:solidFill>
                  <a:srgbClr val="FFFFFF"/>
                </a:solidFill>
              </a:rPr>
              <a:t>Objectives</a:t>
            </a:r>
            <a:endParaRPr lang="en-US" sz="4400">
              <a:solidFill>
                <a:srgbClr val="FFFFFF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26667EC-E7FF-45EB-B54C-AB424806FC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4389" y="936711"/>
            <a:ext cx="6815992" cy="4984578"/>
          </a:xfrm>
        </p:spPr>
        <p:txBody>
          <a:bodyPr anchor="ctr"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CA" sz="2800" dirty="0"/>
              <a:t>Create a geospatial dataset that describes and visualizes each residential school location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2800" dirty="0"/>
              <a:t>Create a bibliography of cartographic and text base sources that describe/visualize residential school locations.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2800" dirty="0"/>
              <a:t>Share my findings with partners and provide access to the bibliography and geospatial dataset</a:t>
            </a:r>
          </a:p>
        </p:txBody>
      </p:sp>
    </p:spTree>
    <p:extLst>
      <p:ext uri="{BB962C8B-B14F-4D97-AF65-F5344CB8AC3E}">
        <p14:creationId xmlns:p14="http://schemas.microsoft.com/office/powerpoint/2010/main" val="20579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8E7CFAA6-1DBB-43B0-BD82-2FB83CF4E4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81F65D-153C-42E9-A0A1-D33E0AB2F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298" y="639763"/>
            <a:ext cx="3997693" cy="5492750"/>
          </a:xfrm>
        </p:spPr>
        <p:txBody>
          <a:bodyPr>
            <a:normAutofit/>
          </a:bodyPr>
          <a:lstStyle/>
          <a:p>
            <a:r>
              <a:rPr lang="en-CA" sz="5600">
                <a:solidFill>
                  <a:srgbClr val="FFFFFF"/>
                </a:solidFill>
              </a:rPr>
              <a:t>Methodology</a:t>
            </a:r>
            <a:endParaRPr lang="en-US" sz="5600">
              <a:solidFill>
                <a:srgbClr val="FFFFFF"/>
              </a:solidFill>
            </a:endParaRPr>
          </a:p>
        </p:txBody>
      </p:sp>
      <p:graphicFrame>
        <p:nvGraphicFramePr>
          <p:cNvPr id="15" name="Content Placeholder 3">
            <a:extLst>
              <a:ext uri="{FF2B5EF4-FFF2-40B4-BE49-F238E27FC236}">
                <a16:creationId xmlns:a16="http://schemas.microsoft.com/office/drawing/2014/main" id="{8DD565E6-DD2C-4EF1-B099-AAE2B04FC10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3624048"/>
              </p:ext>
            </p:extLst>
          </p:nvPr>
        </p:nvGraphicFramePr>
        <p:xfrm>
          <a:off x="5288347" y="639763"/>
          <a:ext cx="6254724" cy="5492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17205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BD976C13-68E6-4E25-B13E-FC3A2D3F66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F365137-23F7-40ED-B9B3-94FE3D10D1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65FA62-C963-4791-8B50-72943C78E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8365" y="1178052"/>
            <a:ext cx="6636288" cy="450189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6000" dirty="0">
                <a:solidFill>
                  <a:schemeClr val="bg1"/>
                </a:solidFill>
              </a:rPr>
              <a:t>Cartographic &amp; Textual Sources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7BC4E14-913C-46C0-ABF7-BDDAEC08A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4656" y="2071116"/>
            <a:ext cx="0" cy="2715768"/>
          </a:xfrm>
          <a:prstGeom prst="line">
            <a:avLst/>
          </a:prstGeom>
          <a:ln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7658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D6EA1A26-163F-4F15-91F4-F2C51AC9C1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5992" y="0"/>
            <a:ext cx="4636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7D8EAC-331A-4A2A-8C59-BF74D2CFA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8265" y="288098"/>
            <a:ext cx="3401568" cy="135506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dirty="0"/>
              <a:t>NCTR School Narratives</a:t>
            </a:r>
          </a:p>
        </p:txBody>
      </p:sp>
      <p:pic>
        <p:nvPicPr>
          <p:cNvPr id="10" name="Content Placeholder 9" descr="Cecilia Jeffrey IRS School Narrative, page 2 of 13. Source: NCTR https://nctr.ca/School narratives/EAST/ON/CECILIA JEFFREY.pdf ">
            <a:extLst>
              <a:ext uri="{FF2B5EF4-FFF2-40B4-BE49-F238E27FC236}">
                <a16:creationId xmlns:a16="http://schemas.microsoft.com/office/drawing/2014/main" id="{3AB9F940-FA98-40A1-98AE-CFE6DD6BF14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325376" y="456690"/>
            <a:ext cx="4601027" cy="594462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F4DFD6-E6C6-4E37-989F-6AC4D34BB1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235842" y="1931259"/>
            <a:ext cx="3401568" cy="2014440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85000"/>
              </a:lnSpc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Cecilia Jeffrey IRS School Narrative,  page 2 of 13.</a:t>
            </a:r>
          </a:p>
          <a:p>
            <a:pPr>
              <a:lnSpc>
                <a:spcPct val="85000"/>
              </a:lnSpc>
              <a:buFont typeface="Arial" pitchFamily="34" charset="0"/>
              <a:buChar char=" "/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Source: NCTR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hlinkClick r:id="rId3"/>
              </a:rPr>
              <a:t>https://nctr.ca/School narratives/EAST/ON/CECILIA JEFFREY.pdf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E832CE-EEDE-594C-8811-526D6DB1EB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4629" y="3790536"/>
            <a:ext cx="3717561" cy="268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6192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6EA1A26-163F-4F15-91F4-F2C51AC9C1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5992" y="0"/>
            <a:ext cx="4636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2ECAC9-FF34-474C-B3B5-24BFE1068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6433" y="-437170"/>
            <a:ext cx="3401568" cy="19202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Aerial Photographs</a:t>
            </a:r>
          </a:p>
        </p:txBody>
      </p:sp>
      <p:pic>
        <p:nvPicPr>
          <p:cNvPr id="5" name="Content Placeholder 4" descr="Section of an aerial photograph showing the  first location of Cecilia Jeffrey Residential School, Lake of the Woods, Treaty 3. Source: Archives of Ontario, Forest Resource Inventory Fonds, FRI 1965 -R20-4924-119.">
            <a:extLst>
              <a:ext uri="{FF2B5EF4-FFF2-40B4-BE49-F238E27FC236}">
                <a16:creationId xmlns:a16="http://schemas.microsoft.com/office/drawing/2014/main" id="{A5ABB837-F1DD-4187-B646-F816A40344A7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6" r="1507"/>
          <a:stretch/>
        </p:blipFill>
        <p:spPr>
          <a:xfrm rot="10800000">
            <a:off x="633999" y="640080"/>
            <a:ext cx="6278529" cy="5588101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63A766C-2EFB-424D-9ACD-65688BF829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156433" y="1483070"/>
            <a:ext cx="3401568" cy="3358092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85000"/>
              </a:lnSpc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Section of an aerial photograph showing the  first location of Cecilia Jeffrey Residential School, Lake of the Woods, Treaty 3.</a:t>
            </a:r>
          </a:p>
          <a:p>
            <a:pPr>
              <a:lnSpc>
                <a:spcPct val="85000"/>
              </a:lnSpc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Source: Archives of Ontario, Forest Resource Inventory Fonds, FRI 1965 -R20-4924-119.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C74AE4-7E31-5E4B-B8F7-3059650DF3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9169" y="3717561"/>
            <a:ext cx="3864416" cy="2750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527198"/>
      </p:ext>
    </p:extLst>
  </p:cSld>
  <p:clrMapOvr>
    <a:masterClrMapping/>
  </p:clrMapOvr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672</TotalTime>
  <Words>1228</Words>
  <Application>Microsoft Macintosh PowerPoint</Application>
  <PresentationFormat>Widescreen</PresentationFormat>
  <Paragraphs>157</Paragraphs>
  <Slides>28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Calibri Light</vt:lpstr>
      <vt:lpstr>Wingdings</vt:lpstr>
      <vt:lpstr>Metropolitan</vt:lpstr>
      <vt:lpstr> Finding and documenting the locations of Residential Schools in Canada</vt:lpstr>
      <vt:lpstr>PowerPoint Presentation</vt:lpstr>
      <vt:lpstr>PowerPoint Presentation</vt:lpstr>
      <vt:lpstr>Partnerships</vt:lpstr>
      <vt:lpstr>Objectives</vt:lpstr>
      <vt:lpstr>Methodology</vt:lpstr>
      <vt:lpstr>Cartographic &amp; Textual Sources</vt:lpstr>
      <vt:lpstr>NCTR School Narratives</vt:lpstr>
      <vt:lpstr>Aerial Photographs</vt:lpstr>
      <vt:lpstr>Canada Land Survey Plans</vt:lpstr>
      <vt:lpstr>Engineering Site Plans</vt:lpstr>
      <vt:lpstr>Manuscript Maps</vt:lpstr>
      <vt:lpstr>Photographs</vt:lpstr>
      <vt:lpstr>Textual Sources</vt:lpstr>
      <vt:lpstr>Results</vt:lpstr>
      <vt:lpstr>Version 1 available via Scholars Portal Dataverse</vt:lpstr>
      <vt:lpstr>Excerpt of the locations dataset [IRSlocations.csv] in Excel</vt:lpstr>
      <vt:lpstr>PowerPoint Presentation</vt:lpstr>
      <vt:lpstr>Selected findings: </vt:lpstr>
      <vt:lpstr>Bibliography (References Dataset) – Preliminary version</vt:lpstr>
      <vt:lpstr>Future Plans</vt:lpstr>
      <vt:lpstr>Discussion &amp; Reflection</vt:lpstr>
      <vt:lpstr>Releasing Data …why now?</vt:lpstr>
      <vt:lpstr>“If it doesn’t feel uncomfortable,  it’s not real reconciliation” </vt:lpstr>
      <vt:lpstr>Emotionally Challenging Maps</vt:lpstr>
      <vt:lpstr>Decolonizing my research practice</vt:lpstr>
      <vt:lpstr>What I am thinking about recently….</vt:lpstr>
      <vt:lpstr>Acknowledgements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Finding and documenting the locations of Indian Residential Schools in Canada</dc:title>
  <dc:creator>Microsoft Office User</dc:creator>
  <cp:lastModifiedBy>Microsoft Office User</cp:lastModifiedBy>
  <cp:revision>5</cp:revision>
  <dcterms:created xsi:type="dcterms:W3CDTF">2019-05-30T14:55:06Z</dcterms:created>
  <dcterms:modified xsi:type="dcterms:W3CDTF">2019-05-31T13:13:19Z</dcterms:modified>
</cp:coreProperties>
</file>